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  <p:sldMasterId id="2147483648" r:id="rId2"/>
  </p:sldMasterIdLst>
  <p:notesMasterIdLst>
    <p:notesMasterId r:id="rId5"/>
  </p:notesMasterIdLst>
  <p:sldIdLst>
    <p:sldId id="1298" r:id="rId3"/>
    <p:sldId id="129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5B26E07-475F-409B-B3B5-613F3D82AAF1}">
          <p14:sldIdLst>
            <p14:sldId id="1298"/>
            <p14:sldId id="1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304"/>
    <a:srgbClr val="2AC2D6"/>
    <a:srgbClr val="97E222"/>
    <a:srgbClr val="F79007"/>
    <a:srgbClr val="F0A50E"/>
    <a:srgbClr val="FF9900"/>
    <a:srgbClr val="3DB033"/>
    <a:srgbClr val="7DC244"/>
    <a:srgbClr val="FF3829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95116" autoAdjust="0"/>
  </p:normalViewPr>
  <p:slideViewPr>
    <p:cSldViewPr snapToGrid="0" snapToObjects="1">
      <p:cViewPr varScale="1">
        <p:scale>
          <a:sx n="61" d="100"/>
          <a:sy n="61" d="100"/>
        </p:scale>
        <p:origin x="1008" y="60"/>
      </p:cViewPr>
      <p:guideLst>
        <p:guide orient="horz" pos="1933"/>
        <p:guide pos="3817"/>
      </p:guideLst>
    </p:cSldViewPr>
  </p:slideViewPr>
  <p:outlineViewPr>
    <p:cViewPr>
      <p:scale>
        <a:sx n="33" d="100"/>
        <a:sy n="33" d="100"/>
      </p:scale>
      <p:origin x="0" y="-5409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-3639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345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8633832\Saved%20Games\Desktop\I.S\&#1056;&#1077;&#1077;&#1089;&#1090;&#1088;%20&#1089;&#1076;&#1077;&#1083;&#1086;&#1082;\&#1056;&#1077;&#1077;&#1089;&#1090;&#1088;%20&#1089;&#1076;&#1077;&#1083;&#1086;&#1082;%20&#1043;&#1063;&#1055;_3Q_15.09.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[Реестр сделок ГЧП_3Q_15.09.21.xlsx]Динамика  шт !Сводная таблица1</c:name>
    <c:fmtId val="14"/>
  </c:pivotSource>
  <c:chart>
    <c:autoTitleDeleted val="1"/>
    <c:pivotFmts>
      <c:pivotFmt>
        <c:idx val="0"/>
      </c:pivotFmt>
      <c:pivotFmt>
        <c:idx val="1"/>
        <c:dLbl>
          <c:idx val="0"/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12"/>
        <c:spPr>
          <a:solidFill>
            <a:schemeClr val="accent2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1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15"/>
        <c:spPr>
          <a:solidFill>
            <a:schemeClr val="accent2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16"/>
        <c:spPr>
          <a:solidFill>
            <a:schemeClr val="accent2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17"/>
        <c:spPr>
          <a:solidFill>
            <a:schemeClr val="accent2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18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20"/>
        <c:spPr>
          <a:solidFill>
            <a:schemeClr val="accent2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21"/>
        <c:spPr>
          <a:solidFill>
            <a:schemeClr val="accent2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22"/>
        <c:spPr>
          <a:solidFill>
            <a:schemeClr val="accent2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</c:pivotFmts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'Динамика  шт '!$C$3</c:f>
              <c:strCache>
                <c:ptCount val="1"/>
                <c:pt idx="0">
                  <c:v>Сумма по полю Сумма lim, млн.руб.2</c:v>
                </c:pt>
              </c:strCache>
            </c:strRef>
          </c:tx>
          <c:spPr>
            <a:solidFill>
              <a:srgbClr val="2AC2D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'Динамика  шт '!$A$4:$A$8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'Динамика  шт '!$C$4:$C$8</c:f>
              <c:numCache>
                <c:formatCode>_-* #\ ##0_-;\-* #\ ##0_-;_-* "-"??_-;_-@_-</c:formatCode>
                <c:ptCount val="4"/>
                <c:pt idx="0">
                  <c:v>6208.8</c:v>
                </c:pt>
                <c:pt idx="1">
                  <c:v>12344.98</c:v>
                </c:pt>
                <c:pt idx="2">
                  <c:v>12654.2</c:v>
                </c:pt>
                <c:pt idx="3">
                  <c:v>8599.1130000000012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A1-4E0E-8C00-85DC55F0F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687881344"/>
        <c:axId val="687880688"/>
      </c:barChart>
      <c:lineChart>
        <c:grouping val="standard"/>
        <c:varyColors val="0"/>
        <c:ser>
          <c:idx val="0"/>
          <c:order val="0"/>
          <c:tx>
            <c:strRef>
              <c:f>'Динамика  шт '!$B$3</c:f>
              <c:strCache>
                <c:ptCount val="1"/>
                <c:pt idx="0">
                  <c:v>Количество по полю Сумма lim, млн.руб.</c:v>
                </c:pt>
              </c:strCache>
            </c:strRef>
          </c:tx>
          <c:spPr>
            <a:ln w="28575" cap="rnd">
              <a:solidFill>
                <a:srgbClr val="FA730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A7304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rgbClr val="FA730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6A1-4E0E-8C00-85DC55F0FE24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rgbClr val="FA730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6A1-4E0E-8C00-85DC55F0FE24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rgbClr val="FA730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36A1-4E0E-8C00-85DC55F0FE24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rgbClr val="FA730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36A1-4E0E-8C00-85DC55F0FE24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rgbClr val="FA730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36A1-4E0E-8C00-85DC55F0FE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'Динамика  шт '!$A$4:$A$8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'Динамика  шт '!$B$4:$B$8</c:f>
              <c:numCache>
                <c:formatCode>General</c:formatCode>
                <c:ptCount val="4"/>
                <c:pt idx="0">
                  <c:v>21</c:v>
                </c:pt>
                <c:pt idx="1">
                  <c:v>40</c:v>
                </c:pt>
                <c:pt idx="2">
                  <c:v>37</c:v>
                </c:pt>
                <c:pt idx="3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6A1-4E0E-8C00-85DC55F0F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7877736"/>
        <c:axId val="687879376"/>
      </c:lineChart>
      <c:valAx>
        <c:axId val="68787937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7877736"/>
        <c:crosses val="max"/>
        <c:crossBetween val="between"/>
      </c:valAx>
      <c:catAx>
        <c:axId val="687877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7879376"/>
        <c:crosses val="autoZero"/>
        <c:auto val="1"/>
        <c:lblAlgn val="ctr"/>
        <c:lblOffset val="100"/>
        <c:noMultiLvlLbl val="0"/>
      </c:catAx>
      <c:valAx>
        <c:axId val="687880688"/>
        <c:scaling>
          <c:orientation val="minMax"/>
        </c:scaling>
        <c:delete val="0"/>
        <c:axPos val="l"/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7881344"/>
        <c:crosses val="autoZero"/>
        <c:crossBetween val="between"/>
      </c:valAx>
      <c:catAx>
        <c:axId val="687881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78806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23912-14FC-9B45-B2C9-28A671C57350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0883-0DBB-4A45-B9EC-4D5F3A927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4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0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http://C0946022297C09F17259BC93C1F3C7B6.dms.sberbank.ru/C0946022297C09F17259BC93C1F3C7B6-C09CFF05F0AAD54D45AB96DD4B5E0A85-6FD9F1E88806F391499AB37B127B5911/1.png" TargetMode="Externa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на фоне">
    <p:bg>
      <p:bgPr>
        <a:gradFill>
          <a:gsLst>
            <a:gs pos="95000">
              <a:schemeClr val="accent2">
                <a:alpha val="70000"/>
              </a:schemeClr>
            </a:gs>
            <a:gs pos="5000">
              <a:schemeClr val="accent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/>
              <a:t>Фоновая картинка</a:t>
            </a:r>
            <a:endParaRPr lang="en-US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5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mtClean="0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2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6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и с аватарк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" y="0"/>
            <a:ext cx="12192000" cy="864000"/>
          </a:xfrm>
          <a:prstGeom prst="rect">
            <a:avLst/>
          </a:prstGeom>
          <a:solidFill>
            <a:srgbClr val="E0E7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864001"/>
            <a:ext cx="12192000" cy="59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837346" y="1268413"/>
            <a:ext cx="9659329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837346" y="2609394"/>
            <a:ext cx="9659329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837346" y="3950375"/>
            <a:ext cx="9659329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837346" y="5291356"/>
            <a:ext cx="9659329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324" y="1268413"/>
            <a:ext cx="874800" cy="87449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95324" y="2609394"/>
            <a:ext cx="874800" cy="87449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95324" y="3950375"/>
            <a:ext cx="874800" cy="87449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95324" y="5291356"/>
            <a:ext cx="874800" cy="87449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21" name="Text"/>
          <p:cNvSpPr/>
          <p:nvPr userDrawn="1"/>
        </p:nvSpPr>
        <p:spPr>
          <a:xfrm>
            <a:off x="11496674" y="6322605"/>
            <a:ext cx="69532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defRPr sz="2100" cap="none" spc="0">
                <a:solidFill>
                  <a:srgbClr val="000000"/>
                </a:solidFill>
                <a:latin typeface="Fedra Sans Pro Light Light"/>
                <a:ea typeface="Fedra Sans Pro Light Light"/>
                <a:cs typeface="Fedra Sans Pro Light Light"/>
                <a:sym typeface="Fedra Sans Pro Light Light"/>
              </a:defRPr>
            </a:pPr>
            <a:fld id="{86CB4B4D-7CA3-9044-876B-883B54F8677D}" type="slidenum">
              <a:rPr sz="1400">
                <a:solidFill>
                  <a:schemeClr val="bg1"/>
                </a:solidFill>
                <a:latin typeface="+mj-lt"/>
              </a:rPr>
              <a:pPr algn="ctr">
                <a:lnSpc>
                  <a:spcPct val="100000"/>
                </a:lnSpc>
                <a:defRPr sz="2100" cap="none" spc="0">
                  <a:solidFill>
                    <a:srgbClr val="000000"/>
                  </a:solidFill>
                  <a:latin typeface="Fedra Sans Pro Light Light"/>
                  <a:ea typeface="Fedra Sans Pro Light Light"/>
                  <a:cs typeface="Fedra Sans Pro Light Light"/>
                  <a:sym typeface="Fedra Sans Pro Light Light"/>
                </a:defRPr>
              </a:pPr>
              <a:t>‹#›</a:t>
            </a:fld>
            <a:r>
              <a:t>￼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7375" y="0"/>
            <a:ext cx="920633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87375" cy="8744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 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атор с вымп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5780203" y="-47780"/>
            <a:ext cx="631590" cy="3263979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2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464008" y="1963313"/>
            <a:ext cx="3263975" cy="830997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5780201" y="2571853"/>
            <a:ext cx="631590" cy="3263975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5</a:t>
            </a:r>
            <a:endParaRPr lang="en-US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464008" y="4582944"/>
            <a:ext cx="3263975" cy="830997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9548895" y="-47781"/>
            <a:ext cx="631590" cy="3263979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3</a:t>
            </a:r>
            <a:endParaRPr lang="en-US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232700" y="1963312"/>
            <a:ext cx="3263975" cy="830997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9548893" y="2571852"/>
            <a:ext cx="631590" cy="3263975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6</a:t>
            </a:r>
            <a:endParaRPr lang="en-US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232700" y="4582943"/>
            <a:ext cx="3263975" cy="830997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5400000">
            <a:off x="2011520" y="-47779"/>
            <a:ext cx="631590" cy="3263979"/>
          </a:xfrm>
          <a:prstGeom prst="homePlate">
            <a:avLst>
              <a:gd name="adj" fmla="val 45750"/>
            </a:avLst>
          </a:prstGeom>
          <a:solidFill>
            <a:schemeClr val="accent1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Раздел 1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695325" y="1963314"/>
            <a:ext cx="3263975" cy="830997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2011518" y="2571854"/>
            <a:ext cx="631590" cy="3263975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4</a:t>
            </a:r>
            <a:endParaRPr lang="en-US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95325" y="4582945"/>
            <a:ext cx="3263975" cy="830997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квадр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47486" y="1268413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367821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18967" y="1268413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1366666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546856" y="2030099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018967" y="2030099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1547486" y="2928537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43" hasCustomPrompt="1"/>
          </p:nvPr>
        </p:nvSpPr>
        <p:spPr>
          <a:xfrm>
            <a:off x="695325" y="3026790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7018967" y="2928537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45" hasCustomPrompt="1"/>
          </p:nvPr>
        </p:nvSpPr>
        <p:spPr>
          <a:xfrm>
            <a:off x="6096000" y="3026790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546856" y="3690223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018967" y="3690223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1547486" y="4587506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49" hasCustomPrompt="1"/>
          </p:nvPr>
        </p:nvSpPr>
        <p:spPr>
          <a:xfrm>
            <a:off x="695325" y="4685759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018967" y="4587506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4685759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1546856" y="5349192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7018967" y="5349192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ромб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1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136032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064191" y="136032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54" hasCustomPrompt="1"/>
          </p:nvPr>
        </p:nvSpPr>
        <p:spPr>
          <a:xfrm>
            <a:off x="587375" y="302628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5" name="Text Placeholder 15"/>
          <p:cNvSpPr>
            <a:spLocks noGrp="1"/>
          </p:cNvSpPr>
          <p:nvPr>
            <p:ph type="body" sz="quarter" idx="55" hasCustomPrompt="1"/>
          </p:nvPr>
        </p:nvSpPr>
        <p:spPr>
          <a:xfrm>
            <a:off x="6064191" y="302628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57" hasCustomPrompt="1"/>
          </p:nvPr>
        </p:nvSpPr>
        <p:spPr>
          <a:xfrm>
            <a:off x="587375" y="469224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58" hasCustomPrompt="1"/>
          </p:nvPr>
        </p:nvSpPr>
        <p:spPr>
          <a:xfrm>
            <a:off x="6064191" y="469224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47486" y="1268413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18967" y="1268413"/>
            <a:ext cx="4477708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546856" y="2030099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018967" y="2030099"/>
            <a:ext cx="4478656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1547486" y="2928537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7018967" y="2928537"/>
            <a:ext cx="4477708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546856" y="3690223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018967" y="3690223"/>
            <a:ext cx="4478656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1547486" y="4587506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018967" y="4587506"/>
            <a:ext cx="4477708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1546856" y="5349192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7018967" y="5349192"/>
            <a:ext cx="4478656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63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196987"/>
            <a:ext cx="959480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058150" y="1196987"/>
            <a:ext cx="959991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587375" y="2858912"/>
            <a:ext cx="959480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6058150" y="2858912"/>
            <a:ext cx="959991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587375" y="4513775"/>
            <a:ext cx="959480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6058150" y="4513775"/>
            <a:ext cx="959991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47486" y="1268413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18967" y="1268413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546856" y="2030099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018967" y="2030099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1547486" y="2928537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7018967" y="2928537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546856" y="3690223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018967" y="3690223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1547486" y="4587506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018967" y="4587506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1546856" y="5349192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7018967" y="5349192"/>
            <a:ext cx="3902441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8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 челов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9532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9547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89562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9577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9592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9607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29622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9637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49652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596675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0" hasCustomPrompt="1"/>
          </p:nvPr>
        </p:nvSpPr>
        <p:spPr>
          <a:xfrm>
            <a:off x="695324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51" name="Text Placeholder 49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4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53" name="Text Placeholder 49"/>
          <p:cNvSpPr>
            <a:spLocks noGrp="1"/>
          </p:cNvSpPr>
          <p:nvPr>
            <p:ph type="body" sz="quarter" idx="22" hasCustomPrompt="1"/>
          </p:nvPr>
        </p:nvSpPr>
        <p:spPr>
          <a:xfrm>
            <a:off x="1795474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54" name="Text Placeholder 49"/>
          <p:cNvSpPr>
            <a:spLocks noGrp="1"/>
          </p:cNvSpPr>
          <p:nvPr>
            <p:ph type="body" sz="quarter" idx="23" hasCustomPrompt="1"/>
          </p:nvPr>
        </p:nvSpPr>
        <p:spPr>
          <a:xfrm>
            <a:off x="1795474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55" name="Text Placeholder 49"/>
          <p:cNvSpPr>
            <a:spLocks noGrp="1"/>
          </p:cNvSpPr>
          <p:nvPr>
            <p:ph type="body" sz="quarter" idx="24" hasCustomPrompt="1"/>
          </p:nvPr>
        </p:nvSpPr>
        <p:spPr>
          <a:xfrm>
            <a:off x="2895624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56" name="Text Placeholder 49"/>
          <p:cNvSpPr>
            <a:spLocks noGrp="1"/>
          </p:cNvSpPr>
          <p:nvPr>
            <p:ph type="body" sz="quarter" idx="25" hasCustomPrompt="1"/>
          </p:nvPr>
        </p:nvSpPr>
        <p:spPr>
          <a:xfrm>
            <a:off x="2895624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57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995774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58" name="Text Placeholder 49"/>
          <p:cNvSpPr>
            <a:spLocks noGrp="1"/>
          </p:cNvSpPr>
          <p:nvPr>
            <p:ph type="body" sz="quarter" idx="27" hasCustomPrompt="1"/>
          </p:nvPr>
        </p:nvSpPr>
        <p:spPr>
          <a:xfrm>
            <a:off x="3995774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59" name="Text Placeholder 49"/>
          <p:cNvSpPr>
            <a:spLocks noGrp="1"/>
          </p:cNvSpPr>
          <p:nvPr>
            <p:ph type="body" sz="quarter" idx="28" hasCustomPrompt="1"/>
          </p:nvPr>
        </p:nvSpPr>
        <p:spPr>
          <a:xfrm>
            <a:off x="5095923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60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5095923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61" name="Text Placeholder 49"/>
          <p:cNvSpPr>
            <a:spLocks noGrp="1"/>
          </p:cNvSpPr>
          <p:nvPr>
            <p:ph type="body" sz="quarter" idx="30" hasCustomPrompt="1"/>
          </p:nvPr>
        </p:nvSpPr>
        <p:spPr>
          <a:xfrm>
            <a:off x="6196074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62" name="Text Placeholder 49"/>
          <p:cNvSpPr>
            <a:spLocks noGrp="1"/>
          </p:cNvSpPr>
          <p:nvPr>
            <p:ph type="body" sz="quarter" idx="31" hasCustomPrompt="1"/>
          </p:nvPr>
        </p:nvSpPr>
        <p:spPr>
          <a:xfrm>
            <a:off x="6196074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63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7296221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64" name="Text Placeholder 49"/>
          <p:cNvSpPr>
            <a:spLocks noGrp="1"/>
          </p:cNvSpPr>
          <p:nvPr>
            <p:ph type="body" sz="quarter" idx="33" hasCustomPrompt="1"/>
          </p:nvPr>
        </p:nvSpPr>
        <p:spPr>
          <a:xfrm>
            <a:off x="7296221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65" name="Text Placeholder 49"/>
          <p:cNvSpPr>
            <a:spLocks noGrp="1"/>
          </p:cNvSpPr>
          <p:nvPr>
            <p:ph type="body" sz="quarter" idx="34" hasCustomPrompt="1"/>
          </p:nvPr>
        </p:nvSpPr>
        <p:spPr>
          <a:xfrm>
            <a:off x="8396371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66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8396371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67" name="Text Placeholder 49"/>
          <p:cNvSpPr>
            <a:spLocks noGrp="1"/>
          </p:cNvSpPr>
          <p:nvPr>
            <p:ph type="body" sz="quarter" idx="36" hasCustomPrompt="1"/>
          </p:nvPr>
        </p:nvSpPr>
        <p:spPr>
          <a:xfrm>
            <a:off x="9496517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68" name="Text Placeholder 49"/>
          <p:cNvSpPr>
            <a:spLocks noGrp="1"/>
          </p:cNvSpPr>
          <p:nvPr>
            <p:ph type="body" sz="quarter" idx="37" hasCustomPrompt="1"/>
          </p:nvPr>
        </p:nvSpPr>
        <p:spPr>
          <a:xfrm>
            <a:off x="9496517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69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10596667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70" name="Text Placeholder 49"/>
          <p:cNvSpPr>
            <a:spLocks noGrp="1"/>
          </p:cNvSpPr>
          <p:nvPr>
            <p:ph type="body" sz="quarter" idx="39" hasCustomPrompt="1"/>
          </p:nvPr>
        </p:nvSpPr>
        <p:spPr>
          <a:xfrm>
            <a:off x="10596667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32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69532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3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179547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4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289562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5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399577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6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509592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7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619607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8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729622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9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839637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40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949652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41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10596675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42" name="Text Placeholder 49"/>
          <p:cNvSpPr>
            <a:spLocks noGrp="1"/>
          </p:cNvSpPr>
          <p:nvPr>
            <p:ph type="body" sz="quarter" idx="50" hasCustomPrompt="1"/>
          </p:nvPr>
        </p:nvSpPr>
        <p:spPr>
          <a:xfrm>
            <a:off x="695324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43" name="Text Placeholder 49"/>
          <p:cNvSpPr>
            <a:spLocks noGrp="1"/>
          </p:cNvSpPr>
          <p:nvPr>
            <p:ph type="body" sz="quarter" idx="51" hasCustomPrompt="1"/>
          </p:nvPr>
        </p:nvSpPr>
        <p:spPr>
          <a:xfrm>
            <a:off x="695324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44" name="Text Placeholder 49"/>
          <p:cNvSpPr>
            <a:spLocks noGrp="1"/>
          </p:cNvSpPr>
          <p:nvPr>
            <p:ph type="body" sz="quarter" idx="52" hasCustomPrompt="1"/>
          </p:nvPr>
        </p:nvSpPr>
        <p:spPr>
          <a:xfrm>
            <a:off x="1795474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45" name="Text Placeholder 49"/>
          <p:cNvSpPr>
            <a:spLocks noGrp="1"/>
          </p:cNvSpPr>
          <p:nvPr>
            <p:ph type="body" sz="quarter" idx="53" hasCustomPrompt="1"/>
          </p:nvPr>
        </p:nvSpPr>
        <p:spPr>
          <a:xfrm>
            <a:off x="1795474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46" name="Text Placeholder 49"/>
          <p:cNvSpPr>
            <a:spLocks noGrp="1"/>
          </p:cNvSpPr>
          <p:nvPr>
            <p:ph type="body" sz="quarter" idx="54" hasCustomPrompt="1"/>
          </p:nvPr>
        </p:nvSpPr>
        <p:spPr>
          <a:xfrm>
            <a:off x="2895624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47" name="Text Placeholder 49"/>
          <p:cNvSpPr>
            <a:spLocks noGrp="1"/>
          </p:cNvSpPr>
          <p:nvPr>
            <p:ph type="body" sz="quarter" idx="55" hasCustomPrompt="1"/>
          </p:nvPr>
        </p:nvSpPr>
        <p:spPr>
          <a:xfrm>
            <a:off x="2895624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48" name="Text Placeholder 49"/>
          <p:cNvSpPr>
            <a:spLocks noGrp="1"/>
          </p:cNvSpPr>
          <p:nvPr>
            <p:ph type="body" sz="quarter" idx="56" hasCustomPrompt="1"/>
          </p:nvPr>
        </p:nvSpPr>
        <p:spPr>
          <a:xfrm>
            <a:off x="3995774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49" name="Text Placeholder 49"/>
          <p:cNvSpPr>
            <a:spLocks noGrp="1"/>
          </p:cNvSpPr>
          <p:nvPr>
            <p:ph type="body" sz="quarter" idx="57" hasCustomPrompt="1"/>
          </p:nvPr>
        </p:nvSpPr>
        <p:spPr>
          <a:xfrm>
            <a:off x="3995774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0" name="Text Placeholder 49"/>
          <p:cNvSpPr>
            <a:spLocks noGrp="1"/>
          </p:cNvSpPr>
          <p:nvPr>
            <p:ph type="body" sz="quarter" idx="58" hasCustomPrompt="1"/>
          </p:nvPr>
        </p:nvSpPr>
        <p:spPr>
          <a:xfrm>
            <a:off x="5095923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51" name="Text Placeholder 49"/>
          <p:cNvSpPr>
            <a:spLocks noGrp="1"/>
          </p:cNvSpPr>
          <p:nvPr>
            <p:ph type="body" sz="quarter" idx="59" hasCustomPrompt="1"/>
          </p:nvPr>
        </p:nvSpPr>
        <p:spPr>
          <a:xfrm>
            <a:off x="5095923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2" name="Text Placeholder 49"/>
          <p:cNvSpPr>
            <a:spLocks noGrp="1"/>
          </p:cNvSpPr>
          <p:nvPr>
            <p:ph type="body" sz="quarter" idx="60" hasCustomPrompt="1"/>
          </p:nvPr>
        </p:nvSpPr>
        <p:spPr>
          <a:xfrm>
            <a:off x="6196074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53" name="Text Placeholder 49"/>
          <p:cNvSpPr>
            <a:spLocks noGrp="1"/>
          </p:cNvSpPr>
          <p:nvPr>
            <p:ph type="body" sz="quarter" idx="61" hasCustomPrompt="1"/>
          </p:nvPr>
        </p:nvSpPr>
        <p:spPr>
          <a:xfrm>
            <a:off x="6196074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4" name="Text Placeholder 49"/>
          <p:cNvSpPr>
            <a:spLocks noGrp="1"/>
          </p:cNvSpPr>
          <p:nvPr>
            <p:ph type="body" sz="quarter" idx="62" hasCustomPrompt="1"/>
          </p:nvPr>
        </p:nvSpPr>
        <p:spPr>
          <a:xfrm>
            <a:off x="7296221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55" name="Text Placeholder 49"/>
          <p:cNvSpPr>
            <a:spLocks noGrp="1"/>
          </p:cNvSpPr>
          <p:nvPr>
            <p:ph type="body" sz="quarter" idx="63" hasCustomPrompt="1"/>
          </p:nvPr>
        </p:nvSpPr>
        <p:spPr>
          <a:xfrm>
            <a:off x="7296221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6" name="Text Placeholder 49"/>
          <p:cNvSpPr>
            <a:spLocks noGrp="1"/>
          </p:cNvSpPr>
          <p:nvPr>
            <p:ph type="body" sz="quarter" idx="64" hasCustomPrompt="1"/>
          </p:nvPr>
        </p:nvSpPr>
        <p:spPr>
          <a:xfrm>
            <a:off x="8396371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57" name="Text Placeholder 49"/>
          <p:cNvSpPr>
            <a:spLocks noGrp="1"/>
          </p:cNvSpPr>
          <p:nvPr>
            <p:ph type="body" sz="quarter" idx="65" hasCustomPrompt="1"/>
          </p:nvPr>
        </p:nvSpPr>
        <p:spPr>
          <a:xfrm>
            <a:off x="8396371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8" name="Text Placeholder 49"/>
          <p:cNvSpPr>
            <a:spLocks noGrp="1"/>
          </p:cNvSpPr>
          <p:nvPr>
            <p:ph type="body" sz="quarter" idx="66" hasCustomPrompt="1"/>
          </p:nvPr>
        </p:nvSpPr>
        <p:spPr>
          <a:xfrm>
            <a:off x="9496517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59" name="Text Placeholder 49"/>
          <p:cNvSpPr>
            <a:spLocks noGrp="1"/>
          </p:cNvSpPr>
          <p:nvPr>
            <p:ph type="body" sz="quarter" idx="67" hasCustomPrompt="1"/>
          </p:nvPr>
        </p:nvSpPr>
        <p:spPr>
          <a:xfrm>
            <a:off x="9496517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60" name="Text Placeholder 49"/>
          <p:cNvSpPr>
            <a:spLocks noGrp="1"/>
          </p:cNvSpPr>
          <p:nvPr>
            <p:ph type="body" sz="quarter" idx="68" hasCustomPrompt="1"/>
          </p:nvPr>
        </p:nvSpPr>
        <p:spPr>
          <a:xfrm>
            <a:off x="10596667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61" name="Text Placeholder 49"/>
          <p:cNvSpPr>
            <a:spLocks noGrp="1"/>
          </p:cNvSpPr>
          <p:nvPr>
            <p:ph type="body" sz="quarter" idx="69" hasCustomPrompt="1"/>
          </p:nvPr>
        </p:nvSpPr>
        <p:spPr>
          <a:xfrm>
            <a:off x="10596667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62" name="Picture Placeholder 2"/>
          <p:cNvSpPr>
            <a:spLocks noGrp="1"/>
          </p:cNvSpPr>
          <p:nvPr>
            <p:ph type="pic" sz="quarter" idx="70"/>
          </p:nvPr>
        </p:nvSpPr>
        <p:spPr>
          <a:xfrm>
            <a:off x="69532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3" name="Picture Placeholder 2"/>
          <p:cNvSpPr>
            <a:spLocks noGrp="1"/>
          </p:cNvSpPr>
          <p:nvPr>
            <p:ph type="pic" sz="quarter" idx="71"/>
          </p:nvPr>
        </p:nvSpPr>
        <p:spPr>
          <a:xfrm>
            <a:off x="179547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4" name="Picture Placeholder 2"/>
          <p:cNvSpPr>
            <a:spLocks noGrp="1"/>
          </p:cNvSpPr>
          <p:nvPr>
            <p:ph type="pic" sz="quarter" idx="72"/>
          </p:nvPr>
        </p:nvSpPr>
        <p:spPr>
          <a:xfrm>
            <a:off x="289562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5" name="Picture Placeholder 2"/>
          <p:cNvSpPr>
            <a:spLocks noGrp="1"/>
          </p:cNvSpPr>
          <p:nvPr>
            <p:ph type="pic" sz="quarter" idx="73"/>
          </p:nvPr>
        </p:nvSpPr>
        <p:spPr>
          <a:xfrm>
            <a:off x="399577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6" name="Picture Placeholder 2"/>
          <p:cNvSpPr>
            <a:spLocks noGrp="1"/>
          </p:cNvSpPr>
          <p:nvPr>
            <p:ph type="pic" sz="quarter" idx="74"/>
          </p:nvPr>
        </p:nvSpPr>
        <p:spPr>
          <a:xfrm>
            <a:off x="509592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7" name="Picture Placeholder 2"/>
          <p:cNvSpPr>
            <a:spLocks noGrp="1"/>
          </p:cNvSpPr>
          <p:nvPr>
            <p:ph type="pic" sz="quarter" idx="75"/>
          </p:nvPr>
        </p:nvSpPr>
        <p:spPr>
          <a:xfrm>
            <a:off x="619607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8" name="Picture Placeholder 2"/>
          <p:cNvSpPr>
            <a:spLocks noGrp="1"/>
          </p:cNvSpPr>
          <p:nvPr>
            <p:ph type="pic" sz="quarter" idx="76"/>
          </p:nvPr>
        </p:nvSpPr>
        <p:spPr>
          <a:xfrm>
            <a:off x="729622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9" name="Picture Placeholder 2"/>
          <p:cNvSpPr>
            <a:spLocks noGrp="1"/>
          </p:cNvSpPr>
          <p:nvPr>
            <p:ph type="pic" sz="quarter" idx="77"/>
          </p:nvPr>
        </p:nvSpPr>
        <p:spPr>
          <a:xfrm>
            <a:off x="839637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70" name="Picture Placeholder 2"/>
          <p:cNvSpPr>
            <a:spLocks noGrp="1"/>
          </p:cNvSpPr>
          <p:nvPr>
            <p:ph type="pic" sz="quarter" idx="78"/>
          </p:nvPr>
        </p:nvSpPr>
        <p:spPr>
          <a:xfrm>
            <a:off x="949652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71" name="Picture Placeholder 2"/>
          <p:cNvSpPr>
            <a:spLocks noGrp="1"/>
          </p:cNvSpPr>
          <p:nvPr>
            <p:ph type="pic" sz="quarter" idx="79"/>
          </p:nvPr>
        </p:nvSpPr>
        <p:spPr>
          <a:xfrm>
            <a:off x="10596675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72" name="Text Placeholder 49"/>
          <p:cNvSpPr>
            <a:spLocks noGrp="1"/>
          </p:cNvSpPr>
          <p:nvPr>
            <p:ph type="body" sz="quarter" idx="80" hasCustomPrompt="1"/>
          </p:nvPr>
        </p:nvSpPr>
        <p:spPr>
          <a:xfrm>
            <a:off x="695324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73" name="Text Placeholder 49"/>
          <p:cNvSpPr>
            <a:spLocks noGrp="1"/>
          </p:cNvSpPr>
          <p:nvPr>
            <p:ph type="body" sz="quarter" idx="81" hasCustomPrompt="1"/>
          </p:nvPr>
        </p:nvSpPr>
        <p:spPr>
          <a:xfrm>
            <a:off x="695324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74" name="Text Placeholder 49"/>
          <p:cNvSpPr>
            <a:spLocks noGrp="1"/>
          </p:cNvSpPr>
          <p:nvPr>
            <p:ph type="body" sz="quarter" idx="82" hasCustomPrompt="1"/>
          </p:nvPr>
        </p:nvSpPr>
        <p:spPr>
          <a:xfrm>
            <a:off x="1795474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75" name="Text Placeholder 49"/>
          <p:cNvSpPr>
            <a:spLocks noGrp="1"/>
          </p:cNvSpPr>
          <p:nvPr>
            <p:ph type="body" sz="quarter" idx="83" hasCustomPrompt="1"/>
          </p:nvPr>
        </p:nvSpPr>
        <p:spPr>
          <a:xfrm>
            <a:off x="1795474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76" name="Text Placeholder 49"/>
          <p:cNvSpPr>
            <a:spLocks noGrp="1"/>
          </p:cNvSpPr>
          <p:nvPr>
            <p:ph type="body" sz="quarter" idx="84" hasCustomPrompt="1"/>
          </p:nvPr>
        </p:nvSpPr>
        <p:spPr>
          <a:xfrm>
            <a:off x="2895624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77" name="Text Placeholder 49"/>
          <p:cNvSpPr>
            <a:spLocks noGrp="1"/>
          </p:cNvSpPr>
          <p:nvPr>
            <p:ph type="body" sz="quarter" idx="85" hasCustomPrompt="1"/>
          </p:nvPr>
        </p:nvSpPr>
        <p:spPr>
          <a:xfrm>
            <a:off x="2895624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78" name="Text Placeholder 49"/>
          <p:cNvSpPr>
            <a:spLocks noGrp="1"/>
          </p:cNvSpPr>
          <p:nvPr>
            <p:ph type="body" sz="quarter" idx="86" hasCustomPrompt="1"/>
          </p:nvPr>
        </p:nvSpPr>
        <p:spPr>
          <a:xfrm>
            <a:off x="3995774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79" name="Text Placeholder 49"/>
          <p:cNvSpPr>
            <a:spLocks noGrp="1"/>
          </p:cNvSpPr>
          <p:nvPr>
            <p:ph type="body" sz="quarter" idx="87" hasCustomPrompt="1"/>
          </p:nvPr>
        </p:nvSpPr>
        <p:spPr>
          <a:xfrm>
            <a:off x="3995774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80" name="Text Placeholder 49"/>
          <p:cNvSpPr>
            <a:spLocks noGrp="1"/>
          </p:cNvSpPr>
          <p:nvPr>
            <p:ph type="body" sz="quarter" idx="88" hasCustomPrompt="1"/>
          </p:nvPr>
        </p:nvSpPr>
        <p:spPr>
          <a:xfrm>
            <a:off x="5095923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81" name="Text Placeholder 49"/>
          <p:cNvSpPr>
            <a:spLocks noGrp="1"/>
          </p:cNvSpPr>
          <p:nvPr>
            <p:ph type="body" sz="quarter" idx="89" hasCustomPrompt="1"/>
          </p:nvPr>
        </p:nvSpPr>
        <p:spPr>
          <a:xfrm>
            <a:off x="5095923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82" name="Text Placeholder 49"/>
          <p:cNvSpPr>
            <a:spLocks noGrp="1"/>
          </p:cNvSpPr>
          <p:nvPr>
            <p:ph type="body" sz="quarter" idx="90" hasCustomPrompt="1"/>
          </p:nvPr>
        </p:nvSpPr>
        <p:spPr>
          <a:xfrm>
            <a:off x="6196074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83" name="Text Placeholder 49"/>
          <p:cNvSpPr>
            <a:spLocks noGrp="1"/>
          </p:cNvSpPr>
          <p:nvPr>
            <p:ph type="body" sz="quarter" idx="91" hasCustomPrompt="1"/>
          </p:nvPr>
        </p:nvSpPr>
        <p:spPr>
          <a:xfrm>
            <a:off x="6196074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84" name="Text Placeholder 49"/>
          <p:cNvSpPr>
            <a:spLocks noGrp="1"/>
          </p:cNvSpPr>
          <p:nvPr>
            <p:ph type="body" sz="quarter" idx="92" hasCustomPrompt="1"/>
          </p:nvPr>
        </p:nvSpPr>
        <p:spPr>
          <a:xfrm>
            <a:off x="7296221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85" name="Text Placeholder 49"/>
          <p:cNvSpPr>
            <a:spLocks noGrp="1"/>
          </p:cNvSpPr>
          <p:nvPr>
            <p:ph type="body" sz="quarter" idx="93" hasCustomPrompt="1"/>
          </p:nvPr>
        </p:nvSpPr>
        <p:spPr>
          <a:xfrm>
            <a:off x="7296221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86" name="Text Placeholder 49"/>
          <p:cNvSpPr>
            <a:spLocks noGrp="1"/>
          </p:cNvSpPr>
          <p:nvPr>
            <p:ph type="body" sz="quarter" idx="94" hasCustomPrompt="1"/>
          </p:nvPr>
        </p:nvSpPr>
        <p:spPr>
          <a:xfrm>
            <a:off x="8396371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87" name="Text Placeholder 49"/>
          <p:cNvSpPr>
            <a:spLocks noGrp="1"/>
          </p:cNvSpPr>
          <p:nvPr>
            <p:ph type="body" sz="quarter" idx="95" hasCustomPrompt="1"/>
          </p:nvPr>
        </p:nvSpPr>
        <p:spPr>
          <a:xfrm>
            <a:off x="8396371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88" name="Text Placeholder 49"/>
          <p:cNvSpPr>
            <a:spLocks noGrp="1"/>
          </p:cNvSpPr>
          <p:nvPr>
            <p:ph type="body" sz="quarter" idx="96" hasCustomPrompt="1"/>
          </p:nvPr>
        </p:nvSpPr>
        <p:spPr>
          <a:xfrm>
            <a:off x="9496517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89" name="Text Placeholder 49"/>
          <p:cNvSpPr>
            <a:spLocks noGrp="1"/>
          </p:cNvSpPr>
          <p:nvPr>
            <p:ph type="body" sz="quarter" idx="97" hasCustomPrompt="1"/>
          </p:nvPr>
        </p:nvSpPr>
        <p:spPr>
          <a:xfrm>
            <a:off x="9496517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90" name="Text Placeholder 49"/>
          <p:cNvSpPr>
            <a:spLocks noGrp="1"/>
          </p:cNvSpPr>
          <p:nvPr>
            <p:ph type="body" sz="quarter" idx="98" hasCustomPrompt="1"/>
          </p:nvPr>
        </p:nvSpPr>
        <p:spPr>
          <a:xfrm>
            <a:off x="10596667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91" name="Text Placeholder 49"/>
          <p:cNvSpPr>
            <a:spLocks noGrp="1"/>
          </p:cNvSpPr>
          <p:nvPr>
            <p:ph type="body" sz="quarter" idx="99" hasCustomPrompt="1"/>
          </p:nvPr>
        </p:nvSpPr>
        <p:spPr>
          <a:xfrm>
            <a:off x="10596667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фон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7" y="1049140"/>
            <a:ext cx="3193491" cy="5372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40" y="612509"/>
            <a:ext cx="5551547" cy="6245491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75" hasCustomPrompt="1"/>
          </p:nvPr>
        </p:nvSpPr>
        <p:spPr>
          <a:xfrm>
            <a:off x="6137361" y="2303556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6137361" y="1268413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6137361" y="2063287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79"/>
          </p:nvPr>
        </p:nvSpPr>
        <p:spPr>
          <a:xfrm>
            <a:off x="836491" y="1976416"/>
            <a:ext cx="1972315" cy="35036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80"/>
          </p:nvPr>
        </p:nvSpPr>
        <p:spPr>
          <a:xfrm>
            <a:off x="2886716" y="1742690"/>
            <a:ext cx="2256716" cy="40020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9260353" y="2303556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82" hasCustomPrompt="1"/>
          </p:nvPr>
        </p:nvSpPr>
        <p:spPr>
          <a:xfrm>
            <a:off x="9260353" y="1268413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83" hasCustomPrompt="1"/>
          </p:nvPr>
        </p:nvSpPr>
        <p:spPr>
          <a:xfrm>
            <a:off x="9260353" y="2063287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84" hasCustomPrompt="1"/>
          </p:nvPr>
        </p:nvSpPr>
        <p:spPr>
          <a:xfrm>
            <a:off x="6137361" y="5657325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85" hasCustomPrompt="1"/>
          </p:nvPr>
        </p:nvSpPr>
        <p:spPr>
          <a:xfrm>
            <a:off x="6137361" y="4622182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6137361" y="5417056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9260353" y="5657325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9260353" y="4622182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89" hasCustomPrompt="1"/>
          </p:nvPr>
        </p:nvSpPr>
        <p:spPr>
          <a:xfrm>
            <a:off x="9260353" y="5417056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90" hasCustomPrompt="1"/>
          </p:nvPr>
        </p:nvSpPr>
        <p:spPr>
          <a:xfrm>
            <a:off x="6137361" y="398044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91" hasCustomPrompt="1"/>
          </p:nvPr>
        </p:nvSpPr>
        <p:spPr>
          <a:xfrm>
            <a:off x="6137361" y="2945297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6137361" y="3740171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9260353" y="398044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9260353" y="2945297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95" hasCustomPrompt="1"/>
          </p:nvPr>
        </p:nvSpPr>
        <p:spPr>
          <a:xfrm>
            <a:off x="9260353" y="3740171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86" y="1214596"/>
            <a:ext cx="8758099" cy="5193458"/>
          </a:xfrm>
          <a:prstGeom prst="rect">
            <a:avLst/>
          </a:prstGeom>
        </p:spPr>
      </p:pic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80"/>
          </p:nvPr>
        </p:nvSpPr>
        <p:spPr>
          <a:xfrm>
            <a:off x="1223567" y="1810306"/>
            <a:ext cx="6138015" cy="384701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8799443" y="2303556"/>
            <a:ext cx="269723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82" hasCustomPrompt="1"/>
          </p:nvPr>
        </p:nvSpPr>
        <p:spPr>
          <a:xfrm>
            <a:off x="8799443" y="1268413"/>
            <a:ext cx="269723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83" hasCustomPrompt="1"/>
          </p:nvPr>
        </p:nvSpPr>
        <p:spPr>
          <a:xfrm>
            <a:off x="8799443" y="2063287"/>
            <a:ext cx="269723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8799443" y="5657325"/>
            <a:ext cx="269723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8799443" y="4622182"/>
            <a:ext cx="269723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89" hasCustomPrompt="1"/>
          </p:nvPr>
        </p:nvSpPr>
        <p:spPr>
          <a:xfrm>
            <a:off x="8799443" y="5417056"/>
            <a:ext cx="269723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8799443" y="3980440"/>
            <a:ext cx="269723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8799443" y="2945297"/>
            <a:ext cx="269723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95" hasCustomPrompt="1"/>
          </p:nvPr>
        </p:nvSpPr>
        <p:spPr>
          <a:xfrm>
            <a:off x="8799443" y="3740171"/>
            <a:ext cx="269723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под градиентом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5249" y="0"/>
            <a:ext cx="12197249" cy="6858000"/>
          </a:xfrm>
          <a:prstGeom prst="rect">
            <a:avLst/>
          </a:prstGeom>
          <a:gradFill flip="none" rotWithShape="1">
            <a:gsLst>
              <a:gs pos="6000">
                <a:schemeClr val="accent2">
                  <a:alpha val="70000"/>
                </a:schemeClr>
              </a:gs>
              <a:gs pos="95000">
                <a:schemeClr val="accent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4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mtClean="0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1" cy="424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7" name="Shape"/>
          <p:cNvSpPr/>
          <p:nvPr userDrawn="1"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6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659831" y="1264918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ru-RU"/>
              <a:t>Показатель 2</a:t>
            </a:r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516387" y="1264918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ru-RU"/>
              <a:t>Показатель 3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372943" y="1264918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Показатель 4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59831" y="1597427"/>
            <a:ext cx="2123731" cy="581380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59831" y="2178807"/>
            <a:ext cx="2123731" cy="581380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659831" y="2760187"/>
            <a:ext cx="2123731" cy="747634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516387" y="1597427"/>
            <a:ext cx="2123731" cy="58138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516387" y="2178807"/>
            <a:ext cx="2123731" cy="58138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516387" y="2760187"/>
            <a:ext cx="2123731" cy="747634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372943" y="1597427"/>
            <a:ext cx="2123731" cy="58138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372943" y="2178807"/>
            <a:ext cx="2123731" cy="58138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372943" y="2760187"/>
            <a:ext cx="2123731" cy="74763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659831" y="3922949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ru-RU"/>
              <a:t>Показатель 6</a:t>
            </a:r>
            <a:endParaRPr lang="en-US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516387" y="3922949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ru-RU"/>
              <a:t>Показатель 7</a:t>
            </a:r>
            <a:endParaRPr 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372943" y="3922949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Показатель 8</a:t>
            </a:r>
            <a:endParaRPr lang="en-US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659831" y="4255458"/>
            <a:ext cx="2123731" cy="58138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659831" y="4836838"/>
            <a:ext cx="2123731" cy="58138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659831" y="5418218"/>
            <a:ext cx="2123731" cy="747634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6516387" y="4255458"/>
            <a:ext cx="2123731" cy="58138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6516387" y="4836838"/>
            <a:ext cx="2123731" cy="58138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516387" y="5418218"/>
            <a:ext cx="2123731" cy="74763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9372943" y="4255458"/>
            <a:ext cx="2123731" cy="581380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9372943" y="4836838"/>
            <a:ext cx="2123731" cy="581380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9372943" y="5418218"/>
            <a:ext cx="2123731" cy="747634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53" hasCustomPrompt="1"/>
          </p:nvPr>
        </p:nvSpPr>
        <p:spPr>
          <a:xfrm>
            <a:off x="587375" y="1268414"/>
            <a:ext cx="2720215" cy="489743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3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532969" y="1268414"/>
            <a:ext cx="2504316" cy="489743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668997" y="1409706"/>
            <a:ext cx="2236322" cy="38006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2</a:t>
            </a:r>
            <a:endParaRPr lang="en-US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668997" y="2112801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668997" y="3209030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668997" y="4743678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6262664" y="1268414"/>
            <a:ext cx="2504316" cy="4897436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6398692" y="1409706"/>
            <a:ext cx="2236322" cy="38006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3</a:t>
            </a:r>
            <a:endParaRPr lang="en-US"/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398692" y="2112801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6398692" y="3209030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6398692" y="4743678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8992359" y="1268414"/>
            <a:ext cx="2504316" cy="489743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128387" y="1409706"/>
            <a:ext cx="2236322" cy="38006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4</a:t>
            </a:r>
            <a:endParaRPr lang="en-US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9128387" y="2112801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9128387" y="3209030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128387" y="4743678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3666966" y="2111547"/>
            <a:ext cx="2236322" cy="37567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План</a:t>
            </a:r>
            <a:endParaRPr lang="en-US"/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666966" y="3209030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Факт</a:t>
            </a:r>
            <a:endParaRPr lang="en-US"/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3666966" y="4418111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Изменение</a:t>
            </a:r>
            <a:endParaRPr lang="en-US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6396661" y="2111547"/>
            <a:ext cx="2236322" cy="37567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План</a:t>
            </a:r>
            <a:endParaRPr lang="en-US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6396661" y="3209030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Факт</a:t>
            </a:r>
            <a:endParaRPr lang="en-US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6396661" y="4418111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Изменение</a:t>
            </a:r>
            <a:endParaRPr lang="en-US"/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9128387" y="2111547"/>
            <a:ext cx="2236322" cy="37567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План</a:t>
            </a:r>
            <a:endParaRPr lang="en-US"/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9128387" y="3209030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Факт</a:t>
            </a:r>
            <a:endParaRPr lang="en-US"/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9128387" y="4418111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Изменение</a:t>
            </a:r>
            <a:endParaRPr lang="en-US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53" hasCustomPrompt="1"/>
          </p:nvPr>
        </p:nvSpPr>
        <p:spPr>
          <a:xfrm>
            <a:off x="587375" y="1268414"/>
            <a:ext cx="2720215" cy="489743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1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0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1344051" y="1560101"/>
            <a:ext cx="2236322" cy="33250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1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54" hasCustomPrompt="1"/>
          </p:nvPr>
        </p:nvSpPr>
        <p:spPr>
          <a:xfrm>
            <a:off x="695795" y="2935634"/>
            <a:ext cx="1857563" cy="1857563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55" hasCustomPrompt="1"/>
          </p:nvPr>
        </p:nvSpPr>
        <p:spPr>
          <a:xfrm>
            <a:off x="2313500" y="2521156"/>
            <a:ext cx="2686519" cy="2686517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951986" y="5427716"/>
            <a:ext cx="1361514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2976002" y="5427717"/>
            <a:ext cx="1361514" cy="25097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5389801" y="1560101"/>
            <a:ext cx="1687917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</a:t>
            </a:r>
            <a:r>
              <a:rPr lang="en-US"/>
              <a:t>2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5607700" y="2547326"/>
            <a:ext cx="1252119" cy="1252119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5447101" y="3634358"/>
            <a:ext cx="1573317" cy="1573315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5719942" y="2122994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5719942" y="5427717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7627199" y="1560101"/>
            <a:ext cx="1687917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</a:t>
            </a:r>
            <a:r>
              <a:rPr lang="en-US"/>
              <a:t>2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7684499" y="2547326"/>
            <a:ext cx="1573317" cy="1573315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7845098" y="3886879"/>
            <a:ext cx="1252119" cy="1252119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7957340" y="2122994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67" hasCustomPrompt="1"/>
          </p:nvPr>
        </p:nvSpPr>
        <p:spPr>
          <a:xfrm>
            <a:off x="7957340" y="5427717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9864598" y="1560101"/>
            <a:ext cx="1687917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</a:t>
            </a:r>
            <a:r>
              <a:rPr lang="en-US"/>
              <a:t>2</a:t>
            </a:r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69" hasCustomPrompt="1"/>
          </p:nvPr>
        </p:nvSpPr>
        <p:spPr>
          <a:xfrm>
            <a:off x="10082497" y="2547326"/>
            <a:ext cx="1252119" cy="1252119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70" hasCustomPrompt="1"/>
          </p:nvPr>
        </p:nvSpPr>
        <p:spPr>
          <a:xfrm>
            <a:off x="9921898" y="3634358"/>
            <a:ext cx="1573317" cy="1573315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71" hasCustomPrompt="1"/>
          </p:nvPr>
        </p:nvSpPr>
        <p:spPr>
          <a:xfrm>
            <a:off x="10194739" y="2122994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72" hasCustomPrompt="1"/>
          </p:nvPr>
        </p:nvSpPr>
        <p:spPr>
          <a:xfrm>
            <a:off x="10194739" y="5427717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58737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8 карточ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-1"/>
            <a:ext cx="12191992" cy="6788727"/>
          </a:xfrm>
          <a:prstGeom prst="rect">
            <a:avLst/>
          </a:prstGeom>
          <a:solidFill>
            <a:srgbClr val="EE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rgbClr val="E0E8EB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95325" y="1268414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31353" y="2524539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831353" y="1268413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831353" y="2183422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831353" y="3075266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695325" y="3804585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831353" y="506071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831353" y="3804584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831353" y="4719593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831353" y="5611437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3461003" y="1268414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3597031" y="2524539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3597031" y="1268413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3597031" y="2183422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3597031" y="3075266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3461003" y="3804585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3597031" y="506071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3597031" y="3804584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3597031" y="4719593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3597031" y="5611437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6226681" y="1268414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6362709" y="2524539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6362709" y="1268413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67" hasCustomPrompt="1"/>
          </p:nvPr>
        </p:nvSpPr>
        <p:spPr>
          <a:xfrm>
            <a:off x="6362709" y="2183422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6362709" y="3075266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69" hasCustomPrompt="1"/>
          </p:nvPr>
        </p:nvSpPr>
        <p:spPr>
          <a:xfrm>
            <a:off x="6226681" y="3804585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70" hasCustomPrompt="1"/>
          </p:nvPr>
        </p:nvSpPr>
        <p:spPr>
          <a:xfrm>
            <a:off x="6362709" y="506071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71" hasCustomPrompt="1"/>
          </p:nvPr>
        </p:nvSpPr>
        <p:spPr>
          <a:xfrm>
            <a:off x="6362709" y="3804584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72" hasCustomPrompt="1"/>
          </p:nvPr>
        </p:nvSpPr>
        <p:spPr>
          <a:xfrm>
            <a:off x="6362709" y="4719593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73" hasCustomPrompt="1"/>
          </p:nvPr>
        </p:nvSpPr>
        <p:spPr>
          <a:xfrm>
            <a:off x="6362709" y="5611437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74" hasCustomPrompt="1"/>
          </p:nvPr>
        </p:nvSpPr>
        <p:spPr>
          <a:xfrm>
            <a:off x="8990286" y="1268414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75" hasCustomPrompt="1"/>
          </p:nvPr>
        </p:nvSpPr>
        <p:spPr>
          <a:xfrm>
            <a:off x="9126314" y="2524539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95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9126314" y="1268413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9126314" y="2183422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97" name="Text Placeholder 3"/>
          <p:cNvSpPr>
            <a:spLocks noGrp="1"/>
          </p:cNvSpPr>
          <p:nvPr>
            <p:ph type="body" sz="quarter" idx="78" hasCustomPrompt="1"/>
          </p:nvPr>
        </p:nvSpPr>
        <p:spPr>
          <a:xfrm>
            <a:off x="9126314" y="3075266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79" hasCustomPrompt="1"/>
          </p:nvPr>
        </p:nvSpPr>
        <p:spPr>
          <a:xfrm>
            <a:off x="8990286" y="3804585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80" hasCustomPrompt="1"/>
          </p:nvPr>
        </p:nvSpPr>
        <p:spPr>
          <a:xfrm>
            <a:off x="9126314" y="506071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100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9126314" y="3804584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101" name="Text Placeholder 3"/>
          <p:cNvSpPr>
            <a:spLocks noGrp="1"/>
          </p:cNvSpPr>
          <p:nvPr>
            <p:ph type="body" sz="quarter" idx="82" hasCustomPrompt="1"/>
          </p:nvPr>
        </p:nvSpPr>
        <p:spPr>
          <a:xfrm>
            <a:off x="9126314" y="4719593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83" hasCustomPrompt="1"/>
          </p:nvPr>
        </p:nvSpPr>
        <p:spPr>
          <a:xfrm>
            <a:off x="9126314" y="5611437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50" name="Text"/>
          <p:cNvSpPr/>
          <p:nvPr userDrawn="1"/>
        </p:nvSpPr>
        <p:spPr>
          <a:xfrm>
            <a:off x="11496674" y="6322605"/>
            <a:ext cx="69532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defRPr sz="2100" cap="none" spc="0">
                <a:solidFill>
                  <a:srgbClr val="000000"/>
                </a:solidFill>
                <a:latin typeface="Fedra Sans Pro Light Light"/>
                <a:ea typeface="Fedra Sans Pro Light Light"/>
                <a:cs typeface="Fedra Sans Pro Light Light"/>
                <a:sym typeface="Fedra Sans Pro Light Light"/>
              </a:defRPr>
            </a:pPr>
            <a:fld id="{86CB4B4D-7CA3-9044-876B-883B54F8677D}" type="slidenum">
              <a:rPr sz="1400">
                <a:solidFill>
                  <a:schemeClr val="bg2"/>
                </a:solidFill>
                <a:latin typeface="+mj-lt"/>
              </a:rPr>
              <a:pPr algn="ctr">
                <a:lnSpc>
                  <a:spcPct val="100000"/>
                </a:lnSpc>
                <a:defRPr sz="2100" cap="none" spc="0">
                  <a:solidFill>
                    <a:srgbClr val="000000"/>
                  </a:solidFill>
                  <a:latin typeface="Fedra Sans Pro Light Light"/>
                  <a:ea typeface="Fedra Sans Pro Light Light"/>
                  <a:cs typeface="Fedra Sans Pro Light Light"/>
                  <a:sym typeface="Fedra Sans Pro Light Light"/>
                </a:defRPr>
              </a:pPr>
              <a:t>‹#›</a:t>
            </a:fld>
            <a:r>
              <a:rPr>
                <a:solidFill>
                  <a:schemeClr val="bg2"/>
                </a:solidFill>
              </a:rPr>
              <a:t>￼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в кругах +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803275" y="300763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4211121" y="4245457"/>
            <a:ext cx="1062000" cy="1062000"/>
          </a:xfrm>
          <a:prstGeom prst="ellipse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9842536" y="4245457"/>
            <a:ext cx="1062000" cy="1062000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211120" y="1881188"/>
            <a:ext cx="1062000" cy="1062000"/>
          </a:xfrm>
          <a:prstGeom prst="ellipse">
            <a:avLst/>
          </a:prstGeom>
          <a:solidFill>
            <a:srgbClr val="00C8C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395413" y="4245457"/>
            <a:ext cx="1062000" cy="1062000"/>
          </a:xfrm>
          <a:prstGeom prst="ellipse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395413" y="1881188"/>
            <a:ext cx="1062000" cy="1062000"/>
          </a:xfrm>
          <a:prstGeom prst="ellipse">
            <a:avLst/>
          </a:prstGeom>
          <a:solidFill>
            <a:schemeClr val="accent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7021641" y="4245457"/>
            <a:ext cx="1062000" cy="1062000"/>
          </a:xfrm>
          <a:prstGeom prst="ellipse">
            <a:avLst/>
          </a:prstGeom>
          <a:solidFill>
            <a:schemeClr val="accent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7021641" y="1881188"/>
            <a:ext cx="1062000" cy="1062000"/>
          </a:xfrm>
          <a:prstGeom prst="ellipse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9842536" y="1881188"/>
            <a:ext cx="1062000" cy="1062000"/>
          </a:xfrm>
          <a:prstGeom prst="ellipse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803275" y="3304064"/>
            <a:ext cx="2246276" cy="286232"/>
          </a:xfrm>
          <a:prstGeom prst="rect">
            <a:avLst/>
          </a:prstGeom>
        </p:spPr>
        <p:txBody>
          <a:bodyPr>
            <a:spAutoFit/>
          </a:bodyPr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3618983" y="300763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3618983" y="3304064"/>
            <a:ext cx="2246276" cy="286232"/>
          </a:xfrm>
          <a:prstGeom prst="rect">
            <a:avLst/>
          </a:prstGeom>
        </p:spPr>
        <p:txBody>
          <a:bodyPr>
            <a:spAutoFit/>
          </a:bodyPr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6434691" y="300763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6434691" y="3304064"/>
            <a:ext cx="2246276" cy="286232"/>
          </a:xfrm>
          <a:prstGeom prst="rect">
            <a:avLst/>
          </a:prstGeom>
        </p:spPr>
        <p:txBody>
          <a:bodyPr>
            <a:spAutoFit/>
          </a:bodyPr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9250398" y="300763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9250398" y="3304064"/>
            <a:ext cx="2246276" cy="286232"/>
          </a:xfrm>
          <a:prstGeom prst="rect">
            <a:avLst/>
          </a:prstGeom>
        </p:spPr>
        <p:txBody>
          <a:bodyPr>
            <a:spAutoFit/>
          </a:bodyPr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803275" y="537178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803275" y="5668214"/>
            <a:ext cx="2246276" cy="286232"/>
          </a:xfrm>
          <a:prstGeom prst="rect">
            <a:avLst/>
          </a:prstGeom>
        </p:spPr>
        <p:txBody>
          <a:bodyPr>
            <a:spAutoFit/>
          </a:bodyPr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3618983" y="537178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3618983" y="5668214"/>
            <a:ext cx="2246276" cy="286232"/>
          </a:xfrm>
          <a:prstGeom prst="rect">
            <a:avLst/>
          </a:prstGeom>
        </p:spPr>
        <p:txBody>
          <a:bodyPr>
            <a:spAutoFit/>
          </a:bodyPr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6434691" y="537178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6434691" y="5668214"/>
            <a:ext cx="2246276" cy="286232"/>
          </a:xfrm>
          <a:prstGeom prst="rect">
            <a:avLst/>
          </a:prstGeom>
        </p:spPr>
        <p:txBody>
          <a:bodyPr>
            <a:spAutoFit/>
          </a:bodyPr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9250398" y="537178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9250398" y="5668214"/>
            <a:ext cx="2246276" cy="286232"/>
          </a:xfrm>
          <a:prstGeom prst="rect">
            <a:avLst/>
          </a:prstGeom>
        </p:spPr>
        <p:txBody>
          <a:bodyPr>
            <a:spAutoFit/>
          </a:bodyPr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67" hasCustomPrompt="1"/>
          </p:nvPr>
        </p:nvSpPr>
        <p:spPr>
          <a:xfrm>
            <a:off x="1552994" y="203770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68" hasCustomPrompt="1"/>
          </p:nvPr>
        </p:nvSpPr>
        <p:spPr>
          <a:xfrm>
            <a:off x="4368701" y="203770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69" hasCustomPrompt="1"/>
          </p:nvPr>
        </p:nvSpPr>
        <p:spPr>
          <a:xfrm>
            <a:off x="7179222" y="203770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70" hasCustomPrompt="1"/>
          </p:nvPr>
        </p:nvSpPr>
        <p:spPr>
          <a:xfrm>
            <a:off x="10000117" y="203770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552994" y="4406093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4368701" y="4406093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7179222" y="4406093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10000117" y="4406093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4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в ромб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6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9369161" y="3079886"/>
            <a:ext cx="1287371" cy="1276337"/>
          </a:xfrm>
          <a:prstGeom prst="diamond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09375" y="3079886"/>
            <a:ext cx="1287371" cy="1276337"/>
          </a:xfrm>
          <a:prstGeom prst="diamond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5449589" y="3079886"/>
            <a:ext cx="1287371" cy="1276337"/>
          </a:xfrm>
          <a:prstGeom prst="diamond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489803" y="3079886"/>
            <a:ext cx="1287371" cy="1276337"/>
          </a:xfrm>
          <a:prstGeom prst="diamond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524566" y="3079886"/>
            <a:ext cx="1287371" cy="1276337"/>
          </a:xfrm>
          <a:prstGeom prst="diamond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587376" y="1268413"/>
            <a:ext cx="3161754" cy="44821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87376" y="1716632"/>
            <a:ext cx="3161754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628859" y="1268413"/>
            <a:ext cx="2928832" cy="44821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5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4628859" y="1716632"/>
            <a:ext cx="2928832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8779153" y="1268413"/>
            <a:ext cx="2717522" cy="44821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tx2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8779153" y="1716632"/>
            <a:ext cx="2717522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2669073" y="4740343"/>
            <a:ext cx="2928832" cy="44821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6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2669073" y="5188562"/>
            <a:ext cx="2928832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6595034" y="4740343"/>
            <a:ext cx="2928832" cy="44821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4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6595034" y="5188562"/>
            <a:ext cx="2928832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722902" y="3271409"/>
            <a:ext cx="890698" cy="893290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688139" y="3271409"/>
            <a:ext cx="890698" cy="893290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5647925" y="3271409"/>
            <a:ext cx="890698" cy="893290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607711" y="3271409"/>
            <a:ext cx="890698" cy="893290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9564771" y="3271409"/>
            <a:ext cx="890698" cy="893290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в круг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8775646" y="2683931"/>
            <a:ext cx="2066400" cy="2066400"/>
          </a:xfrm>
          <a:prstGeom prst="ellipse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6919197" y="2683931"/>
            <a:ext cx="2066400" cy="2066400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5062750" y="2683931"/>
            <a:ext cx="2066400" cy="2066400"/>
          </a:xfrm>
          <a:prstGeom prst="ellipse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206303" y="2683931"/>
            <a:ext cx="2066400" cy="2066400"/>
          </a:xfrm>
          <a:prstGeom prst="ellipse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349856" y="2683931"/>
            <a:ext cx="2066400" cy="2066400"/>
          </a:xfrm>
          <a:prstGeom prst="ellipse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747486" y="1268413"/>
            <a:ext cx="2841533" cy="401566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747486" y="1669979"/>
            <a:ext cx="2841533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4777174" y="1268413"/>
            <a:ext cx="2637652" cy="401566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5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77174" y="1669979"/>
            <a:ext cx="2637652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8694020" y="1268413"/>
            <a:ext cx="2442293" cy="401566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tx2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8694020" y="1669979"/>
            <a:ext cx="2442293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6736960" y="4982125"/>
            <a:ext cx="2637652" cy="401566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4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6736960" y="5383691"/>
            <a:ext cx="2637652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2811937" y="4982125"/>
            <a:ext cx="2637652" cy="401566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6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811937" y="5383691"/>
            <a:ext cx="2637652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799712" y="3132089"/>
            <a:ext cx="1166688" cy="1170084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656159" y="3132089"/>
            <a:ext cx="1166688" cy="1170084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5512605" y="3133061"/>
            <a:ext cx="1166688" cy="1170084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369053" y="3133061"/>
            <a:ext cx="1166688" cy="1170084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9225502" y="3133061"/>
            <a:ext cx="1166688" cy="1170084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41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конки в круг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9116040" y="1277499"/>
            <a:ext cx="2340000" cy="2340000"/>
          </a:xfrm>
          <a:prstGeom prst="ellipse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anchor="ctr"/>
          <a:lstStyle>
            <a:lvl1pPr marL="67866" indent="0" algn="l">
              <a:tabLst/>
              <a:defRPr sz="13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021279" y="1277499"/>
            <a:ext cx="2340000" cy="2340000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67866" indent="0" algn="l">
              <a:tabLst/>
              <a:defRPr sz="13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926517" y="1277499"/>
            <a:ext cx="2340000" cy="2340000"/>
          </a:xfrm>
          <a:prstGeom prst="ellipse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anchor="ctr"/>
          <a:lstStyle>
            <a:lvl1pPr marL="67866" indent="0" algn="l">
              <a:tabLst/>
              <a:defRPr sz="13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2831755" y="1277499"/>
            <a:ext cx="2340000" cy="2340000"/>
          </a:xfrm>
          <a:prstGeom prst="ellipse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67866" indent="0" algn="l">
              <a:tabLst/>
              <a:defRPr sz="13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736993" y="1277499"/>
            <a:ext cx="2340000" cy="2340000"/>
          </a:xfrm>
          <a:prstGeom prst="ellipse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anchor="ctr"/>
          <a:lstStyle>
            <a:lvl1pPr marL="67866" indent="0" algn="l">
              <a:tabLst/>
              <a:defRPr sz="13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696384" y="3979731"/>
            <a:ext cx="2046816" cy="276446"/>
          </a:xfrm>
          <a:prstGeom prst="rect">
            <a:avLst/>
          </a:prstGeom>
        </p:spPr>
        <p:txBody>
          <a:bodyPr/>
          <a:lstStyle>
            <a:lvl1pPr marL="235744" indent="0">
              <a:spcBef>
                <a:spcPts val="0"/>
              </a:spcBef>
              <a:spcAft>
                <a:spcPts val="225"/>
              </a:spcAft>
              <a:tabLst/>
              <a:defRPr sz="1800" cap="none" baseline="0">
                <a:solidFill>
                  <a:schemeClr val="accent1"/>
                </a:solidFill>
                <a:latin typeface="+mj-lt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696384" y="4292556"/>
            <a:ext cx="2046816" cy="286232"/>
          </a:xfrm>
          <a:prstGeom prst="rect">
            <a:avLst/>
          </a:prstGeom>
        </p:spPr>
        <p:txBody>
          <a:bodyPr>
            <a:spAutoFit/>
          </a:bodyPr>
          <a:lstStyle>
            <a:lvl1pPr marL="235744" indent="-214313">
              <a:spcBef>
                <a:spcPts val="0"/>
              </a:spcBef>
              <a:spcAft>
                <a:spcPts val="225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2942560" y="3992165"/>
            <a:ext cx="1987731" cy="264013"/>
          </a:xfrm>
          <a:prstGeom prst="rect">
            <a:avLst/>
          </a:prstGeom>
        </p:spPr>
        <p:txBody>
          <a:bodyPr/>
          <a:lstStyle>
            <a:lvl1pPr marL="84138" indent="0" algn="l">
              <a:spcBef>
                <a:spcPts val="0"/>
              </a:spcBef>
              <a:spcAft>
                <a:spcPts val="225"/>
              </a:spcAft>
              <a:tabLst/>
              <a:defRPr sz="1800" cap="none" baseline="0">
                <a:solidFill>
                  <a:schemeClr val="accent6"/>
                </a:solidFill>
                <a:latin typeface="+mj-lt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942562" y="4304989"/>
            <a:ext cx="1987729" cy="286232"/>
          </a:xfrm>
          <a:prstGeom prst="rect">
            <a:avLst/>
          </a:prstGeom>
        </p:spPr>
        <p:txBody>
          <a:bodyPr>
            <a:spAutoFit/>
          </a:bodyPr>
          <a:lstStyle>
            <a:lvl1pPr marL="235744" indent="-214313">
              <a:spcBef>
                <a:spcPts val="0"/>
              </a:spcBef>
              <a:spcAft>
                <a:spcPts val="225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240666" y="1930342"/>
            <a:ext cx="1311139" cy="1034314"/>
          </a:xfrm>
          <a:prstGeom prst="rect">
            <a:avLst/>
          </a:prstGeom>
        </p:spPr>
        <p:txBody>
          <a:bodyPr anchor="ctr"/>
          <a:lstStyle>
            <a:lvl1pPr algn="ctr"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335428" y="1930342"/>
            <a:ext cx="1311139" cy="1034314"/>
          </a:xfrm>
          <a:prstGeom prst="rect">
            <a:avLst/>
          </a:prstGeom>
        </p:spPr>
        <p:txBody>
          <a:bodyPr anchor="ctr"/>
          <a:lstStyle>
            <a:lvl1pPr algn="ctr"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5430190" y="1930342"/>
            <a:ext cx="1311139" cy="1034314"/>
          </a:xfrm>
          <a:prstGeom prst="rect">
            <a:avLst/>
          </a:prstGeom>
        </p:spPr>
        <p:txBody>
          <a:bodyPr anchor="ctr"/>
          <a:lstStyle>
            <a:lvl1pPr algn="ctr"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524952" y="1930342"/>
            <a:ext cx="1311139" cy="1034314"/>
          </a:xfrm>
          <a:prstGeom prst="rect">
            <a:avLst/>
          </a:prstGeom>
        </p:spPr>
        <p:txBody>
          <a:bodyPr anchor="ctr"/>
          <a:lstStyle>
            <a:lvl1pPr algn="ctr"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9619713" y="1930342"/>
            <a:ext cx="1311139" cy="1034314"/>
          </a:xfrm>
          <a:prstGeom prst="rect">
            <a:avLst/>
          </a:prstGeom>
        </p:spPr>
        <p:txBody>
          <a:bodyPr anchor="ctr"/>
          <a:lstStyle>
            <a:lvl1pPr algn="ctr"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587376" y="2"/>
            <a:ext cx="8916459" cy="86399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7316741" y="3979732"/>
            <a:ext cx="1987731" cy="264013"/>
          </a:xfrm>
          <a:prstGeom prst="rect">
            <a:avLst/>
          </a:prstGeom>
        </p:spPr>
        <p:txBody>
          <a:bodyPr/>
          <a:lstStyle>
            <a:lvl1pPr marL="84138" indent="0" algn="l">
              <a:spcBef>
                <a:spcPts val="0"/>
              </a:spcBef>
              <a:spcAft>
                <a:spcPts val="225"/>
              </a:spcAft>
              <a:tabLst/>
              <a:defRPr sz="1800" cap="none" baseline="0">
                <a:solidFill>
                  <a:schemeClr val="accent4"/>
                </a:solidFill>
                <a:latin typeface="+mj-lt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7316744" y="4292556"/>
            <a:ext cx="1987729" cy="286232"/>
          </a:xfrm>
          <a:prstGeom prst="rect">
            <a:avLst/>
          </a:prstGeom>
        </p:spPr>
        <p:txBody>
          <a:bodyPr>
            <a:spAutoFit/>
          </a:bodyPr>
          <a:lstStyle>
            <a:lvl1pPr marL="235744" indent="-214313">
              <a:spcBef>
                <a:spcPts val="0"/>
              </a:spcBef>
              <a:spcAft>
                <a:spcPts val="225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78" hasCustomPrompt="1"/>
          </p:nvPr>
        </p:nvSpPr>
        <p:spPr>
          <a:xfrm>
            <a:off x="9503835" y="3992165"/>
            <a:ext cx="1987731" cy="264013"/>
          </a:xfrm>
          <a:prstGeom prst="rect">
            <a:avLst/>
          </a:prstGeom>
        </p:spPr>
        <p:txBody>
          <a:bodyPr/>
          <a:lstStyle>
            <a:lvl1pPr marL="84138" indent="0" algn="l">
              <a:spcBef>
                <a:spcPts val="0"/>
              </a:spcBef>
              <a:spcAft>
                <a:spcPts val="225"/>
              </a:spcAft>
              <a:tabLst/>
              <a:defRPr sz="1800" cap="none" baseline="0">
                <a:solidFill>
                  <a:schemeClr val="tx2"/>
                </a:solidFill>
                <a:latin typeface="+mj-lt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79" hasCustomPrompt="1"/>
          </p:nvPr>
        </p:nvSpPr>
        <p:spPr>
          <a:xfrm>
            <a:off x="9503836" y="4304989"/>
            <a:ext cx="1987729" cy="286232"/>
          </a:xfrm>
          <a:prstGeom prst="rect">
            <a:avLst/>
          </a:prstGeom>
        </p:spPr>
        <p:txBody>
          <a:bodyPr>
            <a:spAutoFit/>
          </a:bodyPr>
          <a:lstStyle>
            <a:lvl1pPr marL="235744" indent="-214313">
              <a:spcBef>
                <a:spcPts val="0"/>
              </a:spcBef>
              <a:spcAft>
                <a:spcPts val="225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80" hasCustomPrompt="1"/>
          </p:nvPr>
        </p:nvSpPr>
        <p:spPr>
          <a:xfrm>
            <a:off x="5129651" y="3979732"/>
            <a:ext cx="1987731" cy="264013"/>
          </a:xfrm>
          <a:prstGeom prst="rect">
            <a:avLst/>
          </a:prstGeom>
        </p:spPr>
        <p:txBody>
          <a:bodyPr/>
          <a:lstStyle>
            <a:lvl1pPr marL="84138" indent="0" algn="l">
              <a:spcBef>
                <a:spcPts val="0"/>
              </a:spcBef>
              <a:spcAft>
                <a:spcPts val="225"/>
              </a:spcAft>
              <a:tabLst/>
              <a:defRPr sz="1800" cap="none" baseline="0">
                <a:solidFill>
                  <a:schemeClr val="accent5"/>
                </a:solidFill>
                <a:latin typeface="+mj-lt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5129653" y="4292556"/>
            <a:ext cx="1987729" cy="286232"/>
          </a:xfrm>
          <a:prstGeom prst="rect">
            <a:avLst/>
          </a:prstGeom>
        </p:spPr>
        <p:txBody>
          <a:bodyPr>
            <a:spAutoFit/>
          </a:bodyPr>
          <a:lstStyle>
            <a:lvl1pPr marL="235744" indent="-214313">
              <a:spcBef>
                <a:spcPts val="0"/>
              </a:spcBef>
              <a:spcAft>
                <a:spcPts val="225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26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67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трелки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327257" y="1268413"/>
            <a:ext cx="2441280" cy="541338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9372996" y="2205523"/>
            <a:ext cx="2123678" cy="3960327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Wingdings" charset="2"/>
              <a:buChar char="§"/>
              <a:defRPr sz="1800">
                <a:latin typeface="+mj-lt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157838" y="1268413"/>
            <a:ext cx="2460811" cy="541338"/>
          </a:xfrm>
          <a:prstGeom prst="homePlate">
            <a:avLst/>
          </a:prstGeom>
          <a:solidFill>
            <a:schemeClr val="tx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7203579" y="2205523"/>
            <a:ext cx="2123678" cy="3960327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Wingdings" charset="2"/>
              <a:buChar char="§"/>
              <a:defRPr sz="1800">
                <a:latin typeface="+mj-lt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988421" y="1268413"/>
            <a:ext cx="2484014" cy="541338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5034161" y="2205523"/>
            <a:ext cx="2123678" cy="3960327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Wingdings" charset="2"/>
              <a:buChar char="§"/>
              <a:defRPr sz="1800">
                <a:latin typeface="+mj-lt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819003" y="1268413"/>
            <a:ext cx="2484013" cy="541338"/>
          </a:xfrm>
          <a:prstGeom prst="homePlate">
            <a:avLst/>
          </a:prstGeom>
          <a:solidFill>
            <a:schemeClr val="tx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864743" y="2205523"/>
            <a:ext cx="2123678" cy="3960327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Wingdings" charset="2"/>
              <a:buChar char="§"/>
              <a:defRPr sz="1800">
                <a:latin typeface="+mj-lt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268413"/>
            <a:ext cx="2438274" cy="541338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95325" y="2205523"/>
            <a:ext cx="2123678" cy="3960327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Wingdings" charset="2"/>
              <a:buChar char="§"/>
              <a:defRPr sz="1800">
                <a:latin typeface="+mj-lt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трелки в центр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915462" y="3438839"/>
            <a:ext cx="2581213" cy="351054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08408" y="3438839"/>
            <a:ext cx="2581213" cy="351054"/>
          </a:xfrm>
          <a:prstGeom prst="homePlate">
            <a:avLst/>
          </a:prstGeom>
          <a:solidFill>
            <a:schemeClr val="tx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196204" y="4154346"/>
            <a:ext cx="1898578" cy="510695"/>
          </a:xfrm>
          <a:prstGeom prst="borderCallout1">
            <a:avLst>
              <a:gd name="adj1" fmla="val 844"/>
              <a:gd name="adj2" fmla="val 50198"/>
              <a:gd name="adj3" fmla="val -216952"/>
              <a:gd name="adj4" fmla="val 49968"/>
            </a:avLst>
          </a:prstGeom>
          <a:ln w="25400">
            <a:solidFill>
              <a:schemeClr val="tx2"/>
            </a:solidFill>
          </a:ln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110976" y="1280241"/>
            <a:ext cx="2061616" cy="1751000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01353" y="3438839"/>
            <a:ext cx="2581213" cy="351054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089149" y="2520545"/>
            <a:ext cx="1898578" cy="510695"/>
          </a:xfrm>
          <a:prstGeom prst="borderCallout1">
            <a:avLst>
              <a:gd name="adj1" fmla="val 101112"/>
              <a:gd name="adj2" fmla="val 50703"/>
              <a:gd name="adj3" fmla="val 318408"/>
              <a:gd name="adj4" fmla="val 50977"/>
            </a:avLst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003921" y="4154346"/>
            <a:ext cx="2061616" cy="2011504"/>
          </a:xfrm>
          <a:prstGeom prst="rect">
            <a:avLst/>
          </a:prstGeom>
        </p:spPr>
        <p:txBody>
          <a:bodyPr anchor="t"/>
          <a:lstStyle>
            <a:lvl1pPr algn="ctr"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94298" y="3438839"/>
            <a:ext cx="2581213" cy="351054"/>
          </a:xfrm>
          <a:prstGeom prst="homePlate">
            <a:avLst/>
          </a:prstGeom>
          <a:solidFill>
            <a:schemeClr val="tx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2982094" y="4154346"/>
            <a:ext cx="1898578" cy="510695"/>
          </a:xfrm>
          <a:prstGeom prst="borderCallout1">
            <a:avLst>
              <a:gd name="adj1" fmla="val 844"/>
              <a:gd name="adj2" fmla="val 50198"/>
              <a:gd name="adj3" fmla="val -216952"/>
              <a:gd name="adj4" fmla="val 49968"/>
            </a:avLst>
          </a:prstGeom>
          <a:ln w="25400">
            <a:solidFill>
              <a:schemeClr val="tx2"/>
            </a:solidFill>
          </a:ln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896866" y="1280241"/>
            <a:ext cx="2061616" cy="1751000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3438839"/>
            <a:ext cx="2373131" cy="351054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44088" y="2520545"/>
            <a:ext cx="1898578" cy="510695"/>
          </a:xfrm>
          <a:prstGeom prst="borderCallout1">
            <a:avLst>
              <a:gd name="adj1" fmla="val 101112"/>
              <a:gd name="adj2" fmla="val 50703"/>
              <a:gd name="adj3" fmla="val 318408"/>
              <a:gd name="adj4" fmla="val 50977"/>
            </a:avLst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58860" y="4154346"/>
            <a:ext cx="2061616" cy="2011504"/>
          </a:xfrm>
          <a:prstGeom prst="rect">
            <a:avLst/>
          </a:prstGeom>
        </p:spPr>
        <p:txBody>
          <a:bodyPr anchor="t"/>
          <a:lstStyle>
            <a:lvl1pPr algn="ctr"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9348320" y="2520545"/>
            <a:ext cx="1898578" cy="510695"/>
          </a:xfrm>
          <a:prstGeom prst="borderCallout1">
            <a:avLst>
              <a:gd name="adj1" fmla="val 101112"/>
              <a:gd name="adj2" fmla="val 50703"/>
              <a:gd name="adj3" fmla="val 318408"/>
              <a:gd name="adj4" fmla="val 50977"/>
            </a:avLst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9263092" y="4154346"/>
            <a:ext cx="2061616" cy="2011504"/>
          </a:xfrm>
          <a:prstGeom prst="rect">
            <a:avLst/>
          </a:prstGeom>
        </p:spPr>
        <p:txBody>
          <a:bodyPr anchor="t"/>
          <a:lstStyle>
            <a:lvl1pPr algn="ctr"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2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ag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09601" y="147231"/>
            <a:ext cx="10467686" cy="46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page title</a:t>
            </a:r>
            <a:endParaRPr lang="en-US" dirty="0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12308037" y="1"/>
            <a:ext cx="2997390" cy="2230257"/>
            <a:chOff x="-4810279" y="-1138161"/>
            <a:chExt cx="5239084" cy="4797817"/>
          </a:xfrm>
        </p:grpSpPr>
        <p:sp>
          <p:nvSpPr>
            <p:cNvPr id="4" name="Rectangle 6"/>
            <p:cNvSpPr/>
            <p:nvPr/>
          </p:nvSpPr>
          <p:spPr>
            <a:xfrm rot="5400000">
              <a:off x="-4576279" y="-1372160"/>
              <a:ext cx="540000" cy="10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0</a:t>
              </a:r>
            </a:p>
            <a:p>
              <a:r>
                <a:rPr lang="en-US" sz="800" dirty="0" smtClean="0">
                  <a:noFill/>
                </a:rPr>
                <a:t>G 152</a:t>
              </a:r>
            </a:p>
            <a:p>
              <a:r>
                <a:rPr lang="en-US" sz="800" dirty="0" smtClean="0">
                  <a:noFill/>
                </a:rPr>
                <a:t>B 95</a:t>
              </a:r>
              <a:endParaRPr lang="en-US" sz="800" dirty="0">
                <a:noFill/>
              </a:endParaRPr>
            </a:p>
          </p:txBody>
        </p:sp>
        <p:sp>
          <p:nvSpPr>
            <p:cNvPr id="5" name="Rectangle 62"/>
            <p:cNvSpPr/>
            <p:nvPr/>
          </p:nvSpPr>
          <p:spPr>
            <a:xfrm rot="5400000">
              <a:off x="-3518508" y="-1372161"/>
              <a:ext cx="540000" cy="1008000"/>
            </a:xfrm>
            <a:prstGeom prst="rect">
              <a:avLst/>
            </a:prstGeom>
            <a:solidFill>
              <a:srgbClr val="00B3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0</a:t>
              </a:r>
            </a:p>
            <a:p>
              <a:r>
                <a:rPr lang="en-US" sz="800" dirty="0" smtClean="0">
                  <a:noFill/>
                </a:rPr>
                <a:t>G 179</a:t>
              </a:r>
            </a:p>
            <a:p>
              <a:r>
                <a:rPr lang="en-US" sz="800" dirty="0" smtClean="0">
                  <a:noFill/>
                </a:rPr>
                <a:t>B 128</a:t>
              </a:r>
              <a:endParaRPr lang="en-US" sz="800" dirty="0">
                <a:noFill/>
              </a:endParaRPr>
            </a:p>
          </p:txBody>
        </p:sp>
        <p:sp>
          <p:nvSpPr>
            <p:cNvPr id="6" name="Rectangle 68"/>
            <p:cNvSpPr/>
            <p:nvPr/>
          </p:nvSpPr>
          <p:spPr>
            <a:xfrm rot="5400000">
              <a:off x="-2460737" y="-1372161"/>
              <a:ext cx="540000" cy="1008000"/>
            </a:xfrm>
            <a:prstGeom prst="rect">
              <a:avLst/>
            </a:prstGeom>
            <a:solidFill>
              <a:srgbClr val="64C3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100</a:t>
              </a:r>
            </a:p>
            <a:p>
              <a:r>
                <a:rPr lang="en-US" sz="800" dirty="0" smtClean="0">
                  <a:noFill/>
                </a:rPr>
                <a:t>G 194</a:t>
              </a:r>
            </a:p>
            <a:p>
              <a:r>
                <a:rPr lang="en-US" sz="800" dirty="0" smtClean="0">
                  <a:noFill/>
                </a:rPr>
                <a:t>B 155</a:t>
              </a:r>
              <a:endParaRPr lang="en-US" sz="800" dirty="0">
                <a:noFill/>
              </a:endParaRPr>
            </a:p>
          </p:txBody>
        </p:sp>
        <p:sp>
          <p:nvSpPr>
            <p:cNvPr id="7" name="Rectangle 68"/>
            <p:cNvSpPr/>
            <p:nvPr/>
          </p:nvSpPr>
          <p:spPr>
            <a:xfrm rot="5400000">
              <a:off x="-1402966" y="-1372161"/>
              <a:ext cx="540000" cy="1008000"/>
            </a:xfrm>
            <a:prstGeom prst="rect">
              <a:avLst/>
            </a:prstGeom>
            <a:solidFill>
              <a:srgbClr val="9AD4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154</a:t>
              </a:r>
            </a:p>
            <a:p>
              <a:r>
                <a:rPr lang="en-US" sz="800" dirty="0" smtClean="0">
                  <a:noFill/>
                </a:rPr>
                <a:t>G 212</a:t>
              </a:r>
            </a:p>
            <a:p>
              <a:r>
                <a:rPr lang="en-US" sz="800" dirty="0" smtClean="0">
                  <a:noFill/>
                </a:rPr>
                <a:t>B 185</a:t>
              </a:r>
              <a:endParaRPr lang="en-US" sz="800" dirty="0">
                <a:noFill/>
              </a:endParaRPr>
            </a:p>
          </p:txBody>
        </p:sp>
        <p:sp>
          <p:nvSpPr>
            <p:cNvPr id="8" name="Rectangle 68"/>
            <p:cNvSpPr/>
            <p:nvPr/>
          </p:nvSpPr>
          <p:spPr>
            <a:xfrm rot="5400000">
              <a:off x="-345195" y="-1372161"/>
              <a:ext cx="540000" cy="1008000"/>
            </a:xfrm>
            <a:prstGeom prst="rect">
              <a:avLst/>
            </a:prstGeom>
            <a:solidFill>
              <a:srgbClr val="CBE8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203</a:t>
              </a:r>
            </a:p>
            <a:p>
              <a:r>
                <a:rPr lang="en-US" sz="800" dirty="0" smtClean="0">
                  <a:noFill/>
                </a:rPr>
                <a:t>G 232</a:t>
              </a:r>
            </a:p>
            <a:p>
              <a:r>
                <a:rPr lang="en-US" sz="800" dirty="0" smtClean="0">
                  <a:noFill/>
                </a:rPr>
                <a:t>B 217</a:t>
              </a:r>
              <a:endParaRPr lang="en-US" sz="800" dirty="0">
                <a:noFill/>
              </a:endParaRPr>
            </a:p>
          </p:txBody>
        </p:sp>
        <p:sp>
          <p:nvSpPr>
            <p:cNvPr id="9" name="Rectangle 7"/>
            <p:cNvSpPr/>
            <p:nvPr/>
          </p:nvSpPr>
          <p:spPr>
            <a:xfrm rot="5400000">
              <a:off x="-4576279" y="-774000"/>
              <a:ext cx="540000" cy="10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87</a:t>
              </a:r>
            </a:p>
            <a:p>
              <a:r>
                <a:rPr lang="en-US" sz="800" dirty="0" smtClean="0">
                  <a:noFill/>
                </a:rPr>
                <a:t>G 6</a:t>
              </a:r>
            </a:p>
            <a:p>
              <a:r>
                <a:rPr lang="en-US" sz="800" dirty="0" smtClean="0">
                  <a:noFill/>
                </a:rPr>
                <a:t>B 140</a:t>
              </a:r>
              <a:endParaRPr lang="en-US" sz="800" dirty="0">
                <a:noFill/>
              </a:endParaRPr>
            </a:p>
          </p:txBody>
        </p:sp>
        <p:sp>
          <p:nvSpPr>
            <p:cNvPr id="10" name="Rectangle 63"/>
            <p:cNvSpPr/>
            <p:nvPr/>
          </p:nvSpPr>
          <p:spPr>
            <a:xfrm rot="5400000">
              <a:off x="-3518508" y="-774000"/>
              <a:ext cx="540000" cy="1008000"/>
            </a:xfrm>
            <a:prstGeom prst="rect">
              <a:avLst/>
            </a:prstGeom>
            <a:solidFill>
              <a:srgbClr val="7151A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113</a:t>
              </a:r>
            </a:p>
            <a:p>
              <a:r>
                <a:rPr lang="en-US" sz="800" dirty="0" smtClean="0">
                  <a:noFill/>
                </a:rPr>
                <a:t>G 81</a:t>
              </a:r>
            </a:p>
            <a:p>
              <a:r>
                <a:rPr lang="en-US" sz="800" dirty="0" smtClean="0">
                  <a:noFill/>
                </a:rPr>
                <a:t>B 161</a:t>
              </a:r>
              <a:endParaRPr lang="en-US" sz="800" dirty="0">
                <a:noFill/>
              </a:endParaRPr>
            </a:p>
          </p:txBody>
        </p:sp>
        <p:sp>
          <p:nvSpPr>
            <p:cNvPr id="11" name="Rectangle 69"/>
            <p:cNvSpPr/>
            <p:nvPr/>
          </p:nvSpPr>
          <p:spPr>
            <a:xfrm rot="5400000">
              <a:off x="-2460737" y="-774000"/>
              <a:ext cx="540000" cy="1008000"/>
            </a:xfrm>
            <a:prstGeom prst="rect">
              <a:avLst/>
            </a:prstGeom>
            <a:solidFill>
              <a:srgbClr val="8C73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140</a:t>
              </a:r>
            </a:p>
            <a:p>
              <a:r>
                <a:rPr lang="en-US" sz="800" dirty="0" smtClean="0">
                  <a:noFill/>
                </a:rPr>
                <a:t>G 115</a:t>
              </a:r>
            </a:p>
            <a:p>
              <a:r>
                <a:rPr lang="en-US" sz="800" dirty="0" smtClean="0">
                  <a:noFill/>
                </a:rPr>
                <a:t>B 180</a:t>
              </a:r>
              <a:endParaRPr lang="en-US" sz="800" dirty="0">
                <a:noFill/>
              </a:endParaRPr>
            </a:p>
          </p:txBody>
        </p:sp>
        <p:sp>
          <p:nvSpPr>
            <p:cNvPr id="12" name="Rectangle 69"/>
            <p:cNvSpPr/>
            <p:nvPr/>
          </p:nvSpPr>
          <p:spPr>
            <a:xfrm rot="5400000">
              <a:off x="-1402966" y="-774000"/>
              <a:ext cx="540000" cy="1008000"/>
            </a:xfrm>
            <a:prstGeom prst="rect">
              <a:avLst/>
            </a:prstGeom>
            <a:solidFill>
              <a:srgbClr val="AB99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171</a:t>
              </a:r>
            </a:p>
            <a:p>
              <a:r>
                <a:rPr lang="en-US" sz="800" dirty="0" smtClean="0">
                  <a:noFill/>
                </a:rPr>
                <a:t>G 153</a:t>
              </a:r>
            </a:p>
            <a:p>
              <a:r>
                <a:rPr lang="en-US" sz="800" dirty="0" smtClean="0">
                  <a:noFill/>
                </a:rPr>
                <a:t>B 201</a:t>
              </a:r>
              <a:endParaRPr lang="en-US" sz="800" dirty="0">
                <a:noFill/>
              </a:endParaRPr>
            </a:p>
          </p:txBody>
        </p:sp>
        <p:sp>
          <p:nvSpPr>
            <p:cNvPr id="13" name="Rectangle 69"/>
            <p:cNvSpPr/>
            <p:nvPr/>
          </p:nvSpPr>
          <p:spPr>
            <a:xfrm rot="5400000">
              <a:off x="-345195" y="-774000"/>
              <a:ext cx="540000" cy="1008000"/>
            </a:xfrm>
            <a:prstGeom prst="rect">
              <a:avLst/>
            </a:prstGeom>
            <a:solidFill>
              <a:srgbClr val="D0C7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207</a:t>
              </a:r>
            </a:p>
            <a:p>
              <a:r>
                <a:rPr lang="en-US" sz="800" dirty="0" smtClean="0">
                  <a:noFill/>
                </a:rPr>
                <a:t>G 199</a:t>
              </a:r>
            </a:p>
            <a:p>
              <a:r>
                <a:rPr lang="en-US" sz="800" dirty="0" smtClean="0">
                  <a:noFill/>
                </a:rPr>
                <a:t>B 227</a:t>
              </a:r>
              <a:endParaRPr lang="en-US" sz="800" dirty="0">
                <a:noFill/>
              </a:endParaRPr>
            </a:p>
          </p:txBody>
        </p:sp>
        <p:sp>
          <p:nvSpPr>
            <p:cNvPr id="14" name="Rectangle 8"/>
            <p:cNvSpPr/>
            <p:nvPr/>
          </p:nvSpPr>
          <p:spPr>
            <a:xfrm rot="5400000">
              <a:off x="-4576279" y="-175843"/>
              <a:ext cx="540000" cy="10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122</a:t>
              </a:r>
            </a:p>
            <a:p>
              <a:r>
                <a:rPr lang="en-US" sz="800" dirty="0" smtClean="0">
                  <a:noFill/>
                </a:rPr>
                <a:t>G 181</a:t>
              </a:r>
            </a:p>
            <a:p>
              <a:r>
                <a:rPr lang="en-US" sz="800" dirty="0" smtClean="0">
                  <a:noFill/>
                </a:rPr>
                <a:t>B 0</a:t>
              </a:r>
              <a:endParaRPr lang="en-US" sz="800" dirty="0">
                <a:noFill/>
              </a:endParaRPr>
            </a:p>
          </p:txBody>
        </p:sp>
        <p:sp>
          <p:nvSpPr>
            <p:cNvPr id="15" name="Rectangle 64"/>
            <p:cNvSpPr/>
            <p:nvPr/>
          </p:nvSpPr>
          <p:spPr>
            <a:xfrm rot="5400000">
              <a:off x="-3518508" y="-175843"/>
              <a:ext cx="540000" cy="1008000"/>
            </a:xfrm>
            <a:prstGeom prst="rect">
              <a:avLst/>
            </a:prstGeom>
            <a:solidFill>
              <a:srgbClr val="888A8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136</a:t>
              </a:r>
            </a:p>
            <a:p>
              <a:r>
                <a:rPr lang="en-US" sz="800" dirty="0" smtClean="0">
                  <a:noFill/>
                </a:rPr>
                <a:t>G 138</a:t>
              </a:r>
            </a:p>
            <a:p>
              <a:r>
                <a:rPr lang="en-US" sz="800" dirty="0" smtClean="0">
                  <a:noFill/>
                </a:rPr>
                <a:t>B 140</a:t>
              </a:r>
              <a:endParaRPr lang="en-US" sz="800" dirty="0">
                <a:noFill/>
              </a:endParaRPr>
            </a:p>
          </p:txBody>
        </p:sp>
        <p:sp>
          <p:nvSpPr>
            <p:cNvPr id="16" name="Rectangle 70"/>
            <p:cNvSpPr/>
            <p:nvPr/>
          </p:nvSpPr>
          <p:spPr>
            <a:xfrm rot="5400000">
              <a:off x="-2460737" y="-175843"/>
              <a:ext cx="540000" cy="1008000"/>
            </a:xfrm>
            <a:prstGeom prst="rect">
              <a:avLst/>
            </a:prstGeom>
            <a:solidFill>
              <a:srgbClr val="A3A5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163</a:t>
              </a:r>
            </a:p>
            <a:p>
              <a:r>
                <a:rPr lang="en-US" sz="800" dirty="0" smtClean="0">
                  <a:noFill/>
                </a:rPr>
                <a:t>G 165</a:t>
              </a:r>
            </a:p>
            <a:p>
              <a:r>
                <a:rPr lang="en-US" sz="800" dirty="0" smtClean="0">
                  <a:noFill/>
                </a:rPr>
                <a:t>B 168</a:t>
              </a:r>
              <a:endParaRPr lang="en-US" sz="800" dirty="0">
                <a:noFill/>
              </a:endParaRPr>
            </a:p>
          </p:txBody>
        </p:sp>
        <p:sp>
          <p:nvSpPr>
            <p:cNvPr id="17" name="Rectangle 70"/>
            <p:cNvSpPr/>
            <p:nvPr/>
          </p:nvSpPr>
          <p:spPr>
            <a:xfrm rot="5400000">
              <a:off x="-1402966" y="-175843"/>
              <a:ext cx="540000" cy="1008000"/>
            </a:xfrm>
            <a:prstGeom prst="rect">
              <a:avLst/>
            </a:prstGeom>
            <a:solidFill>
              <a:srgbClr val="C0C2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192</a:t>
              </a:r>
            </a:p>
            <a:p>
              <a:r>
                <a:rPr lang="en-US" sz="800" dirty="0" smtClean="0">
                  <a:noFill/>
                </a:rPr>
                <a:t>G 194</a:t>
              </a:r>
            </a:p>
            <a:p>
              <a:r>
                <a:rPr lang="en-US" sz="800" dirty="0" smtClean="0">
                  <a:noFill/>
                </a:rPr>
                <a:t>B 196</a:t>
              </a:r>
              <a:endParaRPr lang="en-US" sz="800" dirty="0">
                <a:noFill/>
              </a:endParaRPr>
            </a:p>
          </p:txBody>
        </p:sp>
        <p:sp>
          <p:nvSpPr>
            <p:cNvPr id="18" name="Rectangle 70"/>
            <p:cNvSpPr/>
            <p:nvPr/>
          </p:nvSpPr>
          <p:spPr>
            <a:xfrm rot="5400000">
              <a:off x="-345195" y="-175843"/>
              <a:ext cx="540000" cy="1008000"/>
            </a:xfrm>
            <a:prstGeom prst="rect">
              <a:avLst/>
            </a:prstGeom>
            <a:solidFill>
              <a:srgbClr val="DEDF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222</a:t>
              </a:r>
            </a:p>
            <a:p>
              <a:r>
                <a:rPr lang="en-US" sz="800" dirty="0" smtClean="0">
                  <a:noFill/>
                </a:rPr>
                <a:t>G 223</a:t>
              </a:r>
            </a:p>
            <a:p>
              <a:r>
                <a:rPr lang="en-US" sz="800" dirty="0" smtClean="0">
                  <a:noFill/>
                </a:rPr>
                <a:t>B 224</a:t>
              </a:r>
              <a:endParaRPr lang="en-US" sz="800" dirty="0">
                <a:noFill/>
              </a:endParaRPr>
            </a:p>
          </p:txBody>
        </p:sp>
        <p:sp>
          <p:nvSpPr>
            <p:cNvPr id="19" name="Rectangle 6"/>
            <p:cNvSpPr/>
            <p:nvPr/>
          </p:nvSpPr>
          <p:spPr>
            <a:xfrm rot="5400000">
              <a:off x="-4576279" y="1070431"/>
              <a:ext cx="540000" cy="1008000"/>
            </a:xfrm>
            <a:prstGeom prst="rect">
              <a:avLst/>
            </a:prstGeom>
            <a:solidFill>
              <a:srgbClr val="0F4DB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77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188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angle 62"/>
            <p:cNvSpPr/>
            <p:nvPr/>
          </p:nvSpPr>
          <p:spPr>
            <a:xfrm rot="5400000">
              <a:off x="-3518508" y="1070431"/>
              <a:ext cx="540000" cy="1008000"/>
            </a:xfrm>
            <a:prstGeom prst="rect">
              <a:avLst/>
            </a:prstGeom>
            <a:solidFill>
              <a:srgbClr val="5772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87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114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183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Rectangle 68"/>
            <p:cNvSpPr/>
            <p:nvPr/>
          </p:nvSpPr>
          <p:spPr>
            <a:xfrm rot="5400000">
              <a:off x="-2460737" y="1070430"/>
              <a:ext cx="540000" cy="1008000"/>
            </a:xfrm>
            <a:prstGeom prst="rect">
              <a:avLst/>
            </a:prstGeom>
            <a:solidFill>
              <a:srgbClr val="7C8B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139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197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Rectangle 68"/>
            <p:cNvSpPr/>
            <p:nvPr/>
          </p:nvSpPr>
          <p:spPr>
            <a:xfrm rot="5400000">
              <a:off x="-1402966" y="1070431"/>
              <a:ext cx="540000" cy="1008000"/>
            </a:xfrm>
            <a:prstGeom prst="rect">
              <a:avLst/>
            </a:prstGeom>
            <a:solidFill>
              <a:srgbClr val="A1ABD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161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171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215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Rectangle 68"/>
            <p:cNvSpPr/>
            <p:nvPr/>
          </p:nvSpPr>
          <p:spPr>
            <a:xfrm rot="5400000">
              <a:off x="-345195" y="1070431"/>
              <a:ext cx="540000" cy="1008000"/>
            </a:xfrm>
            <a:prstGeom prst="rect">
              <a:avLst/>
            </a:prstGeom>
            <a:solidFill>
              <a:srgbClr val="CCD0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20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08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34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Rectangle 7"/>
            <p:cNvSpPr/>
            <p:nvPr/>
          </p:nvSpPr>
          <p:spPr>
            <a:xfrm rot="5400000">
              <a:off x="-4576279" y="1683586"/>
              <a:ext cx="540000" cy="1008000"/>
            </a:xfrm>
            <a:prstGeom prst="rect">
              <a:avLst/>
            </a:prstGeom>
            <a:solidFill>
              <a:srgbClr val="7AB5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122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181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Rectangle 63"/>
            <p:cNvSpPr/>
            <p:nvPr/>
          </p:nvSpPr>
          <p:spPr>
            <a:xfrm rot="5400000">
              <a:off x="-3518508" y="1683586"/>
              <a:ext cx="540000" cy="1008000"/>
            </a:xfrm>
            <a:prstGeom prst="rect">
              <a:avLst/>
            </a:prstGeom>
            <a:solidFill>
              <a:srgbClr val="91C9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145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201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100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Rectangle 69"/>
            <p:cNvSpPr/>
            <p:nvPr/>
          </p:nvSpPr>
          <p:spPr>
            <a:xfrm rot="5400000">
              <a:off x="-2460737" y="1683586"/>
              <a:ext cx="540000" cy="1008000"/>
            </a:xfrm>
            <a:prstGeom prst="rect">
              <a:avLst/>
            </a:prstGeom>
            <a:solidFill>
              <a:srgbClr val="ABD5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171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213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38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Rectangle 69"/>
            <p:cNvSpPr/>
            <p:nvPr/>
          </p:nvSpPr>
          <p:spPr>
            <a:xfrm rot="5400000">
              <a:off x="-1402966" y="1683586"/>
              <a:ext cx="540000" cy="1008000"/>
            </a:xfrm>
            <a:prstGeom prst="rect">
              <a:avLst/>
            </a:prstGeom>
            <a:solidFill>
              <a:srgbClr val="C7E1A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225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74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Rectangle 69"/>
            <p:cNvSpPr/>
            <p:nvPr/>
          </p:nvSpPr>
          <p:spPr>
            <a:xfrm rot="5400000">
              <a:off x="-345195" y="1683586"/>
              <a:ext cx="540000" cy="1008000"/>
            </a:xfrm>
            <a:prstGeom prst="rect">
              <a:avLst/>
            </a:prstGeom>
            <a:solidFill>
              <a:srgbClr val="E1EF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225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23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212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Rectangle 8"/>
            <p:cNvSpPr/>
            <p:nvPr/>
          </p:nvSpPr>
          <p:spPr>
            <a:xfrm rot="5400000">
              <a:off x="-4576279" y="2282456"/>
              <a:ext cx="540000" cy="1008000"/>
            </a:xfrm>
            <a:prstGeom prst="rect">
              <a:avLst/>
            </a:prstGeom>
            <a:solidFill>
              <a:srgbClr val="FF63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255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99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</a:t>
              </a:r>
              <a:r>
                <a:rPr lang="ru-RU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25</a:t>
              </a:r>
              <a:endParaRPr lang="ru-RU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ectangle 64"/>
            <p:cNvSpPr/>
            <p:nvPr/>
          </p:nvSpPr>
          <p:spPr>
            <a:xfrm rot="5400000">
              <a:off x="-3518508" y="2282456"/>
              <a:ext cx="540000" cy="1008000"/>
            </a:xfrm>
            <a:prstGeom prst="rect">
              <a:avLst/>
            </a:prstGeom>
            <a:solidFill>
              <a:srgbClr val="F687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246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13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7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Rectangle 70"/>
            <p:cNvSpPr/>
            <p:nvPr/>
          </p:nvSpPr>
          <p:spPr>
            <a:xfrm rot="5400000">
              <a:off x="-2460737" y="2282456"/>
              <a:ext cx="540000" cy="1008000"/>
            </a:xfrm>
            <a:prstGeom prst="rect">
              <a:avLst/>
            </a:prstGeom>
            <a:solidFill>
              <a:srgbClr val="F9A2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249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162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Rectangle 70"/>
            <p:cNvSpPr/>
            <p:nvPr/>
          </p:nvSpPr>
          <p:spPr>
            <a:xfrm rot="5400000">
              <a:off x="-1402966" y="2282456"/>
              <a:ext cx="540000" cy="1008000"/>
            </a:xfrm>
            <a:prstGeom prst="rect">
              <a:avLst/>
            </a:prstGeom>
            <a:solidFill>
              <a:srgbClr val="FBBF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51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52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Rectangle 70"/>
            <p:cNvSpPr/>
            <p:nvPr/>
          </p:nvSpPr>
          <p:spPr>
            <a:xfrm rot="5400000">
              <a:off x="-345195" y="2282456"/>
              <a:ext cx="540000" cy="1008000"/>
            </a:xfrm>
            <a:prstGeom prst="rect">
              <a:avLst/>
            </a:prstGeom>
            <a:solidFill>
              <a:srgbClr val="FEBF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54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Rectangle 6"/>
            <p:cNvSpPr/>
            <p:nvPr/>
          </p:nvSpPr>
          <p:spPr>
            <a:xfrm rot="5400000">
              <a:off x="-4576279" y="2885656"/>
              <a:ext cx="540000" cy="1008000"/>
            </a:xfrm>
            <a:prstGeom prst="rect">
              <a:avLst/>
            </a:prstGeom>
            <a:solidFill>
              <a:srgbClr val="C3009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158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Rectangle 62"/>
            <p:cNvSpPr/>
            <p:nvPr/>
          </p:nvSpPr>
          <p:spPr>
            <a:xfrm rot="5400000">
              <a:off x="-3518508" y="2885656"/>
              <a:ext cx="540000" cy="1008000"/>
            </a:xfrm>
            <a:prstGeom prst="rect">
              <a:avLst/>
            </a:prstGeom>
            <a:solidFill>
              <a:srgbClr val="C367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69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Rectangle 68"/>
            <p:cNvSpPr/>
            <p:nvPr/>
          </p:nvSpPr>
          <p:spPr>
            <a:xfrm rot="5400000">
              <a:off x="-2460737" y="2885656"/>
              <a:ext cx="540000" cy="1008000"/>
            </a:xfrm>
            <a:prstGeom prst="rect">
              <a:avLst/>
            </a:prstGeom>
            <a:solidFill>
              <a:srgbClr val="CF8AB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207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38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87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Rectangle 68"/>
            <p:cNvSpPr/>
            <p:nvPr/>
          </p:nvSpPr>
          <p:spPr>
            <a:xfrm rot="5400000">
              <a:off x="-1402966" y="2885656"/>
              <a:ext cx="540000" cy="1008000"/>
            </a:xfrm>
            <a:prstGeom prst="rect">
              <a:avLst/>
            </a:prstGeom>
            <a:solidFill>
              <a:srgbClr val="DCAD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220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173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208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" name="Rectangle 68"/>
            <p:cNvSpPr/>
            <p:nvPr/>
          </p:nvSpPr>
          <p:spPr>
            <a:xfrm rot="5400000">
              <a:off x="-345195" y="2885656"/>
              <a:ext cx="540000" cy="1008000"/>
            </a:xfrm>
            <a:prstGeom prst="rect">
              <a:avLst/>
            </a:prstGeom>
            <a:solidFill>
              <a:srgbClr val="EBD4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23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12400938" y="2352994"/>
            <a:ext cx="663600" cy="2528420"/>
            <a:chOff x="1673965" y="1389983"/>
            <a:chExt cx="628650" cy="2948009"/>
          </a:xfrm>
        </p:grpSpPr>
        <p:sp>
          <p:nvSpPr>
            <p:cNvPr id="40" name="AutoShape 3"/>
            <p:cNvSpPr>
              <a:spLocks noChangeArrowheads="1"/>
            </p:cNvSpPr>
            <p:nvPr/>
          </p:nvSpPr>
          <p:spPr bwMode="gray">
            <a:xfrm rot="16200000" flipH="1" flipV="1">
              <a:off x="1799377" y="1264571"/>
              <a:ext cx="377825" cy="628650"/>
            </a:xfrm>
            <a:prstGeom prst="upArrow">
              <a:avLst>
                <a:gd name="adj1" fmla="val 64704"/>
                <a:gd name="adj2" fmla="val 55886"/>
              </a:avLst>
            </a:prstGeom>
            <a:gradFill flip="none" rotWithShape="1">
              <a:gsLst>
                <a:gs pos="0">
                  <a:srgbClr val="00985F"/>
                </a:gs>
                <a:gs pos="100000">
                  <a:srgbClr val="64C39B"/>
                </a:gs>
              </a:gsLst>
              <a:lin ang="18900000" scaled="1"/>
              <a:tileRect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1" name="AutoShape 4"/>
            <p:cNvSpPr>
              <a:spLocks noChangeArrowheads="1"/>
            </p:cNvSpPr>
            <p:nvPr/>
          </p:nvSpPr>
          <p:spPr bwMode="gray">
            <a:xfrm rot="16200000" flipH="1" flipV="1">
              <a:off x="1799377" y="1692935"/>
              <a:ext cx="377825" cy="628650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888A8C"/>
                </a:gs>
                <a:gs pos="100000">
                  <a:srgbClr val="C0C2C4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2" name="AutoShape 5"/>
            <p:cNvSpPr>
              <a:spLocks noChangeArrowheads="1"/>
            </p:cNvSpPr>
            <p:nvPr/>
          </p:nvSpPr>
          <p:spPr bwMode="gray">
            <a:xfrm rot="16200000" flipH="1" flipV="1">
              <a:off x="1799377" y="2121299"/>
              <a:ext cx="377825" cy="628650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57068C"/>
                </a:gs>
                <a:gs pos="100000">
                  <a:srgbClr val="8C73B4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3" name="AutoShape 6"/>
            <p:cNvSpPr>
              <a:spLocks noChangeArrowheads="1"/>
            </p:cNvSpPr>
            <p:nvPr/>
          </p:nvSpPr>
          <p:spPr bwMode="gray">
            <a:xfrm rot="16200000" flipH="1" flipV="1">
              <a:off x="1799377" y="2549663"/>
              <a:ext cx="377825" cy="628650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9BCA40"/>
                </a:gs>
                <a:gs pos="100000">
                  <a:srgbClr val="BDDC80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4" name="AutoShape 4"/>
            <p:cNvSpPr>
              <a:spLocks noChangeArrowheads="1"/>
            </p:cNvSpPr>
            <p:nvPr/>
          </p:nvSpPr>
          <p:spPr bwMode="gray">
            <a:xfrm rot="16200000" flipH="1" flipV="1">
              <a:off x="1804661" y="2983311"/>
              <a:ext cx="377825" cy="618082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0F4DBC"/>
                </a:gs>
                <a:gs pos="100000">
                  <a:srgbClr val="A1ABD7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5" name="AutoShape 5"/>
            <p:cNvSpPr>
              <a:spLocks noChangeArrowheads="1"/>
            </p:cNvSpPr>
            <p:nvPr/>
          </p:nvSpPr>
          <p:spPr bwMode="gray">
            <a:xfrm rot="16200000" flipH="1" flipV="1">
              <a:off x="1804661" y="3411675"/>
              <a:ext cx="377825" cy="618082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C3009E"/>
                </a:gs>
                <a:gs pos="100000">
                  <a:srgbClr val="CF8ABB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6" name="AutoShape 6"/>
            <p:cNvSpPr>
              <a:spLocks noChangeArrowheads="1"/>
            </p:cNvSpPr>
            <p:nvPr/>
          </p:nvSpPr>
          <p:spPr bwMode="gray">
            <a:xfrm rot="16200000" flipH="1" flipV="1">
              <a:off x="1804661" y="3840039"/>
              <a:ext cx="377825" cy="618082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FF6319"/>
                </a:gs>
                <a:gs pos="100000">
                  <a:srgbClr val="F9A26E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</p:grpSp>
      <p:sp>
        <p:nvSpPr>
          <p:cNvPr id="47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610782" y="6396271"/>
            <a:ext cx="658731" cy="22995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CD0E477-84E7-4610-953B-74E0DE15F3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750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иконки в квадрат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7864677" y="4088397"/>
            <a:ext cx="752681" cy="720725"/>
          </a:xfrm>
          <a:prstGeom prst="accentCallout1">
            <a:avLst>
              <a:gd name="adj1" fmla="val 88481"/>
              <a:gd name="adj2" fmla="val 49905"/>
              <a:gd name="adj3" fmla="val -81757"/>
              <a:gd name="adj4" fmla="val 49994"/>
            </a:avLst>
          </a:prstGeom>
          <a:solidFill>
            <a:schemeClr val="accent6"/>
          </a:solidFill>
          <a:ln w="12700">
            <a:solidFill>
              <a:schemeClr val="accent6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567301" y="2346586"/>
            <a:ext cx="752681" cy="720725"/>
          </a:xfrm>
          <a:prstGeom prst="accentCallout1">
            <a:avLst>
              <a:gd name="adj1" fmla="val 98166"/>
              <a:gd name="adj2" fmla="val 49905"/>
              <a:gd name="adj3" fmla="val 177696"/>
              <a:gd name="adj4" fmla="val 49994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3733610" y="4085984"/>
            <a:ext cx="752681" cy="720725"/>
          </a:xfrm>
          <a:prstGeom prst="accentCallout1">
            <a:avLst>
              <a:gd name="adj1" fmla="val 88481"/>
              <a:gd name="adj2" fmla="val 49905"/>
              <a:gd name="adj3" fmla="val -69817"/>
              <a:gd name="adj4" fmla="val 49994"/>
            </a:avLst>
          </a:prstGeom>
          <a:solidFill>
            <a:schemeClr val="accent5"/>
          </a:solidFill>
          <a:ln w="12700">
            <a:solidFill>
              <a:schemeClr val="accent5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5702887" y="2346575"/>
            <a:ext cx="752681" cy="720725"/>
          </a:xfrm>
          <a:prstGeom prst="accentCallout1">
            <a:avLst>
              <a:gd name="adj1" fmla="val 88481"/>
              <a:gd name="adj2" fmla="val 49905"/>
              <a:gd name="adj3" fmla="val 185159"/>
              <a:gd name="adj4" fmla="val 51423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9950255" y="2346583"/>
            <a:ext cx="752681" cy="720725"/>
          </a:xfrm>
          <a:prstGeom prst="accentCallout1">
            <a:avLst>
              <a:gd name="adj1" fmla="val 88481"/>
              <a:gd name="adj2" fmla="val 49905"/>
              <a:gd name="adj3" fmla="val 174710"/>
              <a:gd name="adj4" fmla="val 49994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601671" y="2380371"/>
            <a:ext cx="686873" cy="658172"/>
          </a:xfrm>
          <a:prstGeom prst="rect">
            <a:avLst/>
          </a:prstGeom>
        </p:spPr>
        <p:txBody>
          <a:bodyPr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5740416" y="2380360"/>
            <a:ext cx="686873" cy="658172"/>
          </a:xfrm>
          <a:prstGeom prst="rect">
            <a:avLst/>
          </a:prstGeom>
        </p:spPr>
        <p:txBody>
          <a:bodyPr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9984625" y="2380368"/>
            <a:ext cx="686873" cy="658172"/>
          </a:xfrm>
          <a:prstGeom prst="rect">
            <a:avLst/>
          </a:prstGeom>
        </p:spPr>
        <p:txBody>
          <a:bodyPr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893798" y="4119673"/>
            <a:ext cx="686873" cy="658172"/>
          </a:xfrm>
          <a:prstGeom prst="rect">
            <a:avLst/>
          </a:prstGeom>
        </p:spPr>
        <p:txBody>
          <a:bodyPr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3767980" y="4117260"/>
            <a:ext cx="686873" cy="658172"/>
          </a:xfrm>
          <a:prstGeom prst="rect">
            <a:avLst/>
          </a:prstGeom>
        </p:spPr>
        <p:txBody>
          <a:bodyPr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074447" y="3402010"/>
            <a:ext cx="2422227" cy="351054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79665" y="3402010"/>
            <a:ext cx="2422227" cy="351054"/>
          </a:xfrm>
          <a:prstGeom prst="homePlate">
            <a:avLst/>
          </a:prstGeom>
          <a:solidFill>
            <a:schemeClr val="accent6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884885" y="3402010"/>
            <a:ext cx="2422227" cy="351054"/>
          </a:xfrm>
          <a:prstGeom prst="homePlate">
            <a:avLst/>
          </a:prstGeom>
          <a:solidFill>
            <a:schemeClr val="tx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790105" y="3402010"/>
            <a:ext cx="2422227" cy="351054"/>
          </a:xfrm>
          <a:prstGeom prst="homePlate">
            <a:avLst/>
          </a:prstGeom>
          <a:solidFill>
            <a:schemeClr val="accent5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3402010"/>
            <a:ext cx="2422227" cy="351054"/>
          </a:xfrm>
          <a:prstGeom prst="homePlate">
            <a:avLst/>
          </a:prstGeom>
          <a:solidFill>
            <a:schemeClr val="accent1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783432" y="1931969"/>
            <a:ext cx="2571957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6914499" y="1931963"/>
            <a:ext cx="2571957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587375" y="4046653"/>
            <a:ext cx="2601705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4752710" y="4046653"/>
            <a:ext cx="2571957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9093130" y="4046653"/>
            <a:ext cx="2403544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4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иконки в круг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939719" y="3285899"/>
            <a:ext cx="2539694" cy="351054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686180" y="3285899"/>
            <a:ext cx="2539694" cy="351054"/>
          </a:xfrm>
          <a:prstGeom prst="homePlate">
            <a:avLst/>
          </a:prstGeom>
          <a:solidFill>
            <a:schemeClr val="accent6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56955" y="3285899"/>
            <a:ext cx="2539694" cy="351054"/>
          </a:xfrm>
          <a:prstGeom prst="homePlate">
            <a:avLst/>
          </a:prstGeom>
          <a:solidFill>
            <a:schemeClr val="tx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30" y="3285899"/>
            <a:ext cx="2539694" cy="351054"/>
          </a:xfrm>
          <a:prstGeom prst="homePlate">
            <a:avLst/>
          </a:prstGeom>
          <a:solidFill>
            <a:schemeClr val="accent5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3285899"/>
            <a:ext cx="2442874" cy="351054"/>
          </a:xfrm>
          <a:prstGeom prst="homePlate">
            <a:avLst/>
          </a:prstGeom>
          <a:solidFill>
            <a:schemeClr val="accent1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372604" y="1245813"/>
            <a:ext cx="1088501" cy="1040400"/>
          </a:xfrm>
          <a:prstGeom prst="ellipse">
            <a:avLst/>
          </a:prstGeom>
          <a:solidFill>
            <a:schemeClr val="accent1"/>
          </a:solidFill>
          <a:ln w="12700">
            <a:noFill/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3496288" y="4950598"/>
            <a:ext cx="1088501" cy="1040400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7618751" y="4950598"/>
            <a:ext cx="1088501" cy="1040400"/>
          </a:xfrm>
          <a:prstGeom prst="ellipse">
            <a:avLst/>
          </a:prstGeom>
          <a:solidFill>
            <a:schemeClr val="accent6"/>
          </a:solidFill>
          <a:ln w="12700">
            <a:noFill/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5527699" y="1245813"/>
            <a:ext cx="1088501" cy="1040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accent6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9775067" y="1245813"/>
            <a:ext cx="1088501" cy="1040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2722313" y="1380572"/>
            <a:ext cx="2570943" cy="500615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5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722313" y="1881188"/>
            <a:ext cx="2570943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6844776" y="1380572"/>
            <a:ext cx="2570943" cy="500615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6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6844776" y="1881188"/>
            <a:ext cx="2570943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587374" y="3872209"/>
            <a:ext cx="2565285" cy="500615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4753724" y="3872209"/>
            <a:ext cx="2570943" cy="500615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tx2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4753724" y="4372825"/>
            <a:ext cx="2570943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9094875" y="3872209"/>
            <a:ext cx="2384538" cy="500615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cap="none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9094875" y="4372825"/>
            <a:ext cx="2384538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587374" y="4372825"/>
            <a:ext cx="2565285" cy="286232"/>
          </a:xfrm>
          <a:prstGeom prst="rect">
            <a:avLst/>
          </a:prstGeom>
        </p:spPr>
        <p:txBody>
          <a:bodyPr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532958" y="1380572"/>
            <a:ext cx="781366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5688053" y="1380572"/>
            <a:ext cx="781366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9935421" y="1380572"/>
            <a:ext cx="781366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779105" y="5096292"/>
            <a:ext cx="781366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3656642" y="5096292"/>
            <a:ext cx="781366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4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та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3" name="Content Placeholder 9"/>
          <p:cNvSpPr>
            <a:spLocks noGrp="1"/>
          </p:cNvSpPr>
          <p:nvPr>
            <p:ph sz="quarter" idx="40" hasCustomPrompt="1"/>
          </p:nvPr>
        </p:nvSpPr>
        <p:spPr>
          <a:xfrm flipH="1">
            <a:off x="1608252" y="3499786"/>
            <a:ext cx="10620000" cy="1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/>
              <a:t>   </a:t>
            </a:r>
            <a:endParaRPr lang="en-US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526475" y="3882413"/>
            <a:ext cx="2627434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5697858" y="2615051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3011940"/>
            <a:ext cx="1030244" cy="1021414"/>
          </a:xfrm>
          <a:prstGeom prst="diamond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8869241" y="3881037"/>
            <a:ext cx="2627434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526475" y="2615051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31" name="Content Placeholder 9"/>
          <p:cNvSpPr>
            <a:spLocks noGrp="1"/>
          </p:cNvSpPr>
          <p:nvPr>
            <p:ph sz="quarter" idx="34" hasCustomPrompt="1"/>
          </p:nvPr>
        </p:nvSpPr>
        <p:spPr>
          <a:xfrm>
            <a:off x="262861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5697858" y="3882413"/>
            <a:ext cx="2627434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8869241" y="2623128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1268413"/>
            <a:ext cx="10909300" cy="958943"/>
          </a:xfrm>
          <a:prstGeom prst="rect">
            <a:avLst/>
          </a:prstGeom>
        </p:spPr>
        <p:txBody>
          <a:bodyPr numCol="2" spcCol="360000"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846028" y="314814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6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" name="Content Placeholder 9"/>
          <p:cNvSpPr>
            <a:spLocks noGrp="1"/>
          </p:cNvSpPr>
          <p:nvPr>
            <p:ph sz="quarter" idx="72" hasCustomPrompt="1"/>
          </p:nvPr>
        </p:nvSpPr>
        <p:spPr>
          <a:xfrm>
            <a:off x="579772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9" name="Content Placeholder 9"/>
          <p:cNvSpPr>
            <a:spLocks noGrp="1"/>
          </p:cNvSpPr>
          <p:nvPr>
            <p:ph sz="quarter" idx="73" hasCustomPrompt="1"/>
          </p:nvPr>
        </p:nvSpPr>
        <p:spPr>
          <a:xfrm>
            <a:off x="8997817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ереди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5" name="Content Placeholder 9"/>
          <p:cNvSpPr>
            <a:spLocks noGrp="1"/>
          </p:cNvSpPr>
          <p:nvPr>
            <p:ph sz="quarter" idx="40" hasCustomPrompt="1"/>
          </p:nvPr>
        </p:nvSpPr>
        <p:spPr>
          <a:xfrm flipH="1">
            <a:off x="0" y="3499786"/>
            <a:ext cx="12204000" cy="1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/>
              <a:t>   </a:t>
            </a:r>
            <a:endParaRPr lang="en-US"/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587375" y="3882413"/>
            <a:ext cx="3008072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537227" y="2615051"/>
            <a:ext cx="3008072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8487079" y="3881037"/>
            <a:ext cx="3008072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587375" y="2615051"/>
            <a:ext cx="3008072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45" name="Content Placeholder 9"/>
          <p:cNvSpPr>
            <a:spLocks noGrp="1"/>
          </p:cNvSpPr>
          <p:nvPr>
            <p:ph sz="quarter" idx="34" hasCustomPrompt="1"/>
          </p:nvPr>
        </p:nvSpPr>
        <p:spPr>
          <a:xfrm>
            <a:off x="68951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4537227" y="3882413"/>
            <a:ext cx="3008072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8487079" y="2623128"/>
            <a:ext cx="3008072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72" hasCustomPrompt="1"/>
          </p:nvPr>
        </p:nvSpPr>
        <p:spPr>
          <a:xfrm>
            <a:off x="4637098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Content Placeholder 9"/>
          <p:cNvSpPr>
            <a:spLocks noGrp="1"/>
          </p:cNvSpPr>
          <p:nvPr>
            <p:ph sz="quarter" idx="73" hasCustomPrompt="1"/>
          </p:nvPr>
        </p:nvSpPr>
        <p:spPr>
          <a:xfrm>
            <a:off x="8615655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1268413"/>
            <a:ext cx="10909300" cy="958943"/>
          </a:xfrm>
          <a:prstGeom prst="rect">
            <a:avLst/>
          </a:prstGeom>
        </p:spPr>
        <p:txBody>
          <a:bodyPr numCol="2" spcCol="360000"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фини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9"/>
          <p:cNvSpPr>
            <a:spLocks noGrp="1"/>
          </p:cNvSpPr>
          <p:nvPr>
            <p:ph sz="quarter" idx="40" hasCustomPrompt="1"/>
          </p:nvPr>
        </p:nvSpPr>
        <p:spPr>
          <a:xfrm flipH="1">
            <a:off x="-2866" y="3499786"/>
            <a:ext cx="10620000" cy="1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/>
              <a:t>   </a:t>
            </a:r>
            <a:endParaRPr lang="en-US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563932" y="3040786"/>
            <a:ext cx="936000" cy="936000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587375" y="3882413"/>
            <a:ext cx="2627434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3758758" y="2615051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930141" y="3881037"/>
            <a:ext cx="2627434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587375" y="2615051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45" name="Content Placeholder 9"/>
          <p:cNvSpPr>
            <a:spLocks noGrp="1"/>
          </p:cNvSpPr>
          <p:nvPr>
            <p:ph sz="quarter" idx="34" hasCustomPrompt="1"/>
          </p:nvPr>
        </p:nvSpPr>
        <p:spPr>
          <a:xfrm>
            <a:off x="68951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3758758" y="3882413"/>
            <a:ext cx="2627434" cy="341632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930141" y="2623128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0667513" y="314814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2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72" hasCustomPrompt="1"/>
          </p:nvPr>
        </p:nvSpPr>
        <p:spPr>
          <a:xfrm>
            <a:off x="385862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Content Placeholder 9"/>
          <p:cNvSpPr>
            <a:spLocks noGrp="1"/>
          </p:cNvSpPr>
          <p:nvPr>
            <p:ph sz="quarter" idx="73" hasCustomPrompt="1"/>
          </p:nvPr>
        </p:nvSpPr>
        <p:spPr>
          <a:xfrm>
            <a:off x="7058717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1268413"/>
            <a:ext cx="10909300" cy="958943"/>
          </a:xfrm>
          <a:prstGeom prst="rect">
            <a:avLst/>
          </a:prstGeom>
        </p:spPr>
        <p:txBody>
          <a:bodyPr numCol="2" spcCol="360000"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иконки в ромб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4328305" y="1268413"/>
            <a:ext cx="1452423" cy="1439974"/>
          </a:xfrm>
          <a:prstGeom prst="diamond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714097" y="1268413"/>
            <a:ext cx="1452423" cy="1439974"/>
          </a:xfrm>
          <a:prstGeom prst="diamond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035178" y="3053867"/>
            <a:ext cx="2940335" cy="821853"/>
          </a:xfrm>
          <a:prstGeom prst="rect">
            <a:avLst/>
          </a:prstGeom>
        </p:spPr>
        <p:txBody>
          <a:bodyPr/>
          <a:lstStyle>
            <a:lvl1pPr marL="271463" indent="0">
              <a:spcBef>
                <a:spcPts val="0"/>
              </a:spcBef>
              <a:spcAft>
                <a:spcPts val="300"/>
              </a:spcAft>
              <a:tabLst/>
              <a:defRPr sz="2200" cap="none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50" hasCustomPrompt="1"/>
          </p:nvPr>
        </p:nvSpPr>
        <p:spPr>
          <a:xfrm>
            <a:off x="7889354" y="1268413"/>
            <a:ext cx="1452423" cy="1439974"/>
          </a:xfrm>
          <a:prstGeom prst="diamond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4649386" y="3053867"/>
            <a:ext cx="2940335" cy="821853"/>
          </a:xfrm>
          <a:prstGeom prst="rect">
            <a:avLst/>
          </a:prstGeom>
        </p:spPr>
        <p:txBody>
          <a:bodyPr/>
          <a:lstStyle>
            <a:lvl1pPr marL="271463" indent="0">
              <a:spcBef>
                <a:spcPts val="0"/>
              </a:spcBef>
              <a:spcAft>
                <a:spcPts val="300"/>
              </a:spcAft>
              <a:tabLst/>
              <a:defRPr sz="2200" cap="none" baseline="0">
                <a:solidFill>
                  <a:schemeClr val="accent6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8210434" y="3053867"/>
            <a:ext cx="2940335" cy="821853"/>
          </a:xfrm>
          <a:prstGeom prst="rect">
            <a:avLst/>
          </a:prstGeom>
        </p:spPr>
        <p:txBody>
          <a:bodyPr/>
          <a:lstStyle>
            <a:lvl1pPr marL="271463" indent="0">
              <a:spcBef>
                <a:spcPts val="0"/>
              </a:spcBef>
              <a:spcAft>
                <a:spcPts val="300"/>
              </a:spcAft>
              <a:tabLst/>
              <a:defRPr sz="2200" cap="none" baseline="0">
                <a:solidFill>
                  <a:schemeClr val="tx2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1035178" y="3884362"/>
            <a:ext cx="2940335" cy="313932"/>
          </a:xfrm>
          <a:prstGeom prst="rect">
            <a:avLst/>
          </a:prstGeom>
        </p:spPr>
        <p:txBody>
          <a:bodyPr>
            <a:spAutoFit/>
          </a:bodyPr>
          <a:lstStyle>
            <a:lvl1pPr marL="557213" indent="-285750">
              <a:spcBef>
                <a:spcPts val="0"/>
              </a:spcBef>
              <a:spcAft>
                <a:spcPts val="300"/>
              </a:spcAft>
              <a:buClrTx/>
              <a:buFont typeface="Wingdings" charset="2"/>
              <a:buChar char="§"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Пункт 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4653221" y="3884362"/>
            <a:ext cx="2940335" cy="313932"/>
          </a:xfrm>
          <a:prstGeom prst="rect">
            <a:avLst/>
          </a:prstGeom>
        </p:spPr>
        <p:txBody>
          <a:bodyPr>
            <a:spAutoFit/>
          </a:bodyPr>
          <a:lstStyle>
            <a:lvl1pPr marL="557213" indent="-285750">
              <a:spcBef>
                <a:spcPts val="0"/>
              </a:spcBef>
              <a:spcAft>
                <a:spcPts val="300"/>
              </a:spcAft>
              <a:buClrTx/>
              <a:buFont typeface="Wingdings" charset="2"/>
              <a:buChar char="§"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Пункт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8210434" y="3884362"/>
            <a:ext cx="2940335" cy="313932"/>
          </a:xfrm>
          <a:prstGeom prst="rect">
            <a:avLst/>
          </a:prstGeom>
        </p:spPr>
        <p:txBody>
          <a:bodyPr>
            <a:spAutoFit/>
          </a:bodyPr>
          <a:lstStyle>
            <a:lvl1pPr marL="557213" indent="-285750">
              <a:spcBef>
                <a:spcPts val="0"/>
              </a:spcBef>
              <a:spcAft>
                <a:spcPts val="300"/>
              </a:spcAft>
              <a:buClrTx/>
              <a:buFont typeface="Wingdings" charset="2"/>
              <a:buChar char="§"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Пункт 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066889" y="1613894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4686209" y="1613894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8242146" y="1613894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26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мпел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-261245" y="2224984"/>
            <a:ext cx="4897436" cy="2984296"/>
          </a:xfrm>
          <a:prstGeom prst="homePlate">
            <a:avLst>
              <a:gd name="adj" fmla="val 15347"/>
            </a:avLst>
          </a:prstGeom>
          <a:solidFill>
            <a:schemeClr val="accent1"/>
          </a:solidFill>
        </p:spPr>
        <p:txBody>
          <a:bodyPr vert="vert270" anchor="ctr"/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5529991" y="-158150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tx2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103426" y="1963313"/>
            <a:ext cx="3484719" cy="338554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16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5529991" y="2461481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5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103426" y="4582944"/>
            <a:ext cx="3484719" cy="338554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16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9438519" y="-158151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6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011954" y="1963312"/>
            <a:ext cx="3484719" cy="338554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16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9438519" y="2461480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4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011954" y="4582943"/>
            <a:ext cx="3484719" cy="338554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16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2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1268413"/>
            <a:ext cx="3362363" cy="765659"/>
          </a:xfrm>
          <a:prstGeom prst="rect">
            <a:avLst/>
          </a:prstGeom>
        </p:spPr>
        <p:txBody>
          <a:bodyPr/>
          <a:lstStyle>
            <a:lvl1pPr>
              <a:defRPr sz="24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2034072"/>
            <a:ext cx="3362363" cy="413177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300"/>
              </a:spcBef>
              <a:buClrTx/>
              <a:buFont typeface="Wingdings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4381452" y="1268413"/>
            <a:ext cx="3405192" cy="4897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0" dir="13500000" algn="br" rotWithShape="0">
              <a:schemeClr val="accent2"/>
            </a:outerShdw>
          </a:effectLst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8091482" y="1268413"/>
            <a:ext cx="3405192" cy="4897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0" dir="13500000" algn="br" rotWithShape="0">
              <a:schemeClr val="accent2"/>
            </a:outerShdw>
          </a:effectLst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21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на плашке с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496675" y="6165850"/>
            <a:ext cx="695325" cy="587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4915974" y="316237"/>
            <a:ext cx="6915298" cy="6225851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11173" y="0"/>
            <a:ext cx="4504801" cy="6785593"/>
          </a:xfrm>
          <a:prstGeom prst="rect">
            <a:avLst/>
          </a:prstGeom>
          <a:solidFill>
            <a:schemeClr val="accent1"/>
          </a:solidFill>
        </p:spPr>
        <p:txBody>
          <a:bodyPr lIns="0" tIns="1152000" rIns="540000"/>
          <a:lstStyle>
            <a:lvl1pPr marL="319088" indent="0">
              <a:lnSpc>
                <a:spcPct val="100000"/>
              </a:lnSpc>
              <a:tabLst>
                <a:tab pos="4219575" algn="l"/>
              </a:tabLst>
              <a:defRPr sz="3000">
                <a:solidFill>
                  <a:schemeClr val="bg1"/>
                </a:solidFill>
                <a:latin typeface="+mj-lt"/>
              </a:defRPr>
            </a:lvl1pPr>
            <a:lvl2pPr>
              <a:defRPr sz="3000">
                <a:solidFill>
                  <a:schemeClr val="bg1"/>
                </a:solidFill>
                <a:latin typeface="+mj-lt"/>
              </a:defRPr>
            </a:lvl2pPr>
            <a:lvl3pPr>
              <a:defRPr sz="3000">
                <a:solidFill>
                  <a:schemeClr val="bg1"/>
                </a:solidFill>
                <a:latin typeface="+mj-lt"/>
              </a:defRPr>
            </a:lvl3pPr>
            <a:lvl4pPr>
              <a:defRPr sz="3000">
                <a:solidFill>
                  <a:schemeClr val="bg1"/>
                </a:solidFill>
                <a:latin typeface="+mj-lt"/>
              </a:defRPr>
            </a:lvl4pPr>
            <a:lvl5pPr>
              <a:defRPr sz="3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Текст цитаты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87376" y="5275147"/>
            <a:ext cx="4009910" cy="89070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Автор</a:t>
            </a:r>
            <a:endParaRPr lang="en-US"/>
          </a:p>
        </p:txBody>
      </p:sp>
      <p:sp>
        <p:nvSpPr>
          <p:cNvPr id="7" name="Shape"/>
          <p:cNvSpPr/>
          <p:nvPr userDrawn="1"/>
        </p:nvSpPr>
        <p:spPr>
          <a:xfrm>
            <a:off x="695325" y="408796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на градиенте с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374136" y="1"/>
            <a:ext cx="8817864" cy="6789728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952721" cy="6789729"/>
          </a:xfrm>
          <a:prstGeom prst="rect">
            <a:avLst/>
          </a:prstGeom>
          <a:gradFill>
            <a:gsLst>
              <a:gs pos="95000">
                <a:schemeClr val="accent2">
                  <a:alpha val="70000"/>
                </a:schemeClr>
              </a:gs>
              <a:gs pos="5000">
                <a:schemeClr val="accent6"/>
              </a:gs>
            </a:gsLst>
            <a:lin ang="18900000" scaled="1"/>
          </a:gradFill>
        </p:spPr>
        <p:txBody>
          <a:bodyPr lIns="36000" tIns="972000" rIns="540000"/>
          <a:lstStyle>
            <a:lvl1pPr marL="666750" indent="0">
              <a:lnSpc>
                <a:spcPct val="100000"/>
              </a:lnSpc>
              <a:tabLst>
                <a:tab pos="4219575" algn="l"/>
              </a:tabLst>
              <a:defRPr sz="3000">
                <a:solidFill>
                  <a:schemeClr val="bg1"/>
                </a:solidFill>
                <a:latin typeface="+mj-lt"/>
              </a:defRPr>
            </a:lvl1pPr>
            <a:lvl2pPr>
              <a:defRPr sz="3000">
                <a:solidFill>
                  <a:schemeClr val="bg1"/>
                </a:solidFill>
                <a:latin typeface="+mj-lt"/>
              </a:defRPr>
            </a:lvl2pPr>
            <a:lvl3pPr>
              <a:defRPr sz="3000">
                <a:solidFill>
                  <a:schemeClr val="bg1"/>
                </a:solidFill>
                <a:latin typeface="+mj-lt"/>
              </a:defRPr>
            </a:lvl3pPr>
            <a:lvl4pPr>
              <a:defRPr sz="3000">
                <a:solidFill>
                  <a:schemeClr val="bg1"/>
                </a:solidFill>
                <a:latin typeface="+mj-lt"/>
              </a:defRPr>
            </a:lvl4pPr>
            <a:lvl5pPr>
              <a:defRPr sz="3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Текст цитаты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87376" y="5275147"/>
            <a:ext cx="4009910" cy="89070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Автор</a:t>
            </a:r>
            <a:endParaRPr lang="en-US"/>
          </a:p>
        </p:txBody>
      </p:sp>
      <p:sp>
        <p:nvSpPr>
          <p:cNvPr id="5" name="Shape"/>
          <p:cNvSpPr/>
          <p:nvPr userDrawn="1"/>
        </p:nvSpPr>
        <p:spPr>
          <a:xfrm>
            <a:off x="695325" y="408796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12308035" y="1"/>
            <a:ext cx="2997392" cy="2230257"/>
            <a:chOff x="-4810287" y="-1138161"/>
            <a:chExt cx="5239092" cy="4797817"/>
          </a:xfrm>
        </p:grpSpPr>
        <p:sp>
          <p:nvSpPr>
            <p:cNvPr id="3" name="Rectangle 6"/>
            <p:cNvSpPr/>
            <p:nvPr/>
          </p:nvSpPr>
          <p:spPr>
            <a:xfrm rot="5400000">
              <a:off x="-4576279" y="-1372160"/>
              <a:ext cx="540000" cy="10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0</a:t>
              </a:r>
            </a:p>
            <a:p>
              <a:r>
                <a:rPr lang="en-US" sz="800" dirty="0" smtClean="0">
                  <a:noFill/>
                </a:rPr>
                <a:t>G 152</a:t>
              </a:r>
            </a:p>
            <a:p>
              <a:r>
                <a:rPr lang="en-US" sz="800" dirty="0" smtClean="0">
                  <a:noFill/>
                </a:rPr>
                <a:t>B 95</a:t>
              </a:r>
              <a:endParaRPr lang="en-US" sz="800" dirty="0">
                <a:noFill/>
              </a:endParaRPr>
            </a:p>
          </p:txBody>
        </p:sp>
        <p:sp>
          <p:nvSpPr>
            <p:cNvPr id="4" name="Rectangle 62"/>
            <p:cNvSpPr/>
            <p:nvPr/>
          </p:nvSpPr>
          <p:spPr>
            <a:xfrm rot="5400000">
              <a:off x="-3518508" y="-1372161"/>
              <a:ext cx="540000" cy="1008000"/>
            </a:xfrm>
            <a:prstGeom prst="rect">
              <a:avLst/>
            </a:prstGeom>
            <a:solidFill>
              <a:srgbClr val="00B3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0</a:t>
              </a:r>
            </a:p>
            <a:p>
              <a:r>
                <a:rPr lang="en-US" sz="800" dirty="0" smtClean="0">
                  <a:noFill/>
                </a:rPr>
                <a:t>G 179</a:t>
              </a:r>
            </a:p>
            <a:p>
              <a:r>
                <a:rPr lang="en-US" sz="800" dirty="0" smtClean="0">
                  <a:noFill/>
                </a:rPr>
                <a:t>B 128</a:t>
              </a:r>
              <a:endParaRPr lang="en-US" sz="800" dirty="0">
                <a:noFill/>
              </a:endParaRPr>
            </a:p>
          </p:txBody>
        </p:sp>
        <p:sp>
          <p:nvSpPr>
            <p:cNvPr id="5" name="Rectangle 68"/>
            <p:cNvSpPr/>
            <p:nvPr/>
          </p:nvSpPr>
          <p:spPr>
            <a:xfrm rot="5400000">
              <a:off x="-2460737" y="-1372161"/>
              <a:ext cx="540000" cy="1008000"/>
            </a:xfrm>
            <a:prstGeom prst="rect">
              <a:avLst/>
            </a:prstGeom>
            <a:solidFill>
              <a:srgbClr val="64C3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100</a:t>
              </a:r>
            </a:p>
            <a:p>
              <a:r>
                <a:rPr lang="en-US" sz="800" dirty="0" smtClean="0">
                  <a:noFill/>
                </a:rPr>
                <a:t>G 194</a:t>
              </a:r>
            </a:p>
            <a:p>
              <a:r>
                <a:rPr lang="en-US" sz="800" dirty="0" smtClean="0">
                  <a:noFill/>
                </a:rPr>
                <a:t>B 155</a:t>
              </a:r>
              <a:endParaRPr lang="en-US" sz="800" dirty="0">
                <a:noFill/>
              </a:endParaRPr>
            </a:p>
          </p:txBody>
        </p:sp>
        <p:sp>
          <p:nvSpPr>
            <p:cNvPr id="6" name="Rectangle 68"/>
            <p:cNvSpPr/>
            <p:nvPr/>
          </p:nvSpPr>
          <p:spPr>
            <a:xfrm rot="5400000">
              <a:off x="-1402966" y="-1372161"/>
              <a:ext cx="540000" cy="1008000"/>
            </a:xfrm>
            <a:prstGeom prst="rect">
              <a:avLst/>
            </a:prstGeom>
            <a:solidFill>
              <a:srgbClr val="9AD4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154</a:t>
              </a:r>
            </a:p>
            <a:p>
              <a:r>
                <a:rPr lang="en-US" sz="800" dirty="0" smtClean="0">
                  <a:noFill/>
                </a:rPr>
                <a:t>G 212</a:t>
              </a:r>
            </a:p>
            <a:p>
              <a:r>
                <a:rPr lang="en-US" sz="800" dirty="0" smtClean="0">
                  <a:noFill/>
                </a:rPr>
                <a:t>B 185</a:t>
              </a:r>
              <a:endParaRPr lang="en-US" sz="800" dirty="0">
                <a:noFill/>
              </a:endParaRPr>
            </a:p>
          </p:txBody>
        </p:sp>
        <p:sp>
          <p:nvSpPr>
            <p:cNvPr id="7" name="Rectangle 68"/>
            <p:cNvSpPr/>
            <p:nvPr/>
          </p:nvSpPr>
          <p:spPr>
            <a:xfrm rot="5400000">
              <a:off x="-345195" y="-1372161"/>
              <a:ext cx="540000" cy="1008000"/>
            </a:xfrm>
            <a:prstGeom prst="rect">
              <a:avLst/>
            </a:prstGeom>
            <a:solidFill>
              <a:srgbClr val="CBE8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203</a:t>
              </a:r>
            </a:p>
            <a:p>
              <a:r>
                <a:rPr lang="en-US" sz="800" dirty="0" smtClean="0">
                  <a:noFill/>
                </a:rPr>
                <a:t>G 232</a:t>
              </a:r>
            </a:p>
            <a:p>
              <a:r>
                <a:rPr lang="en-US" sz="800" dirty="0" smtClean="0">
                  <a:noFill/>
                </a:rPr>
                <a:t>B 217</a:t>
              </a:r>
              <a:endParaRPr lang="en-US" sz="800" dirty="0">
                <a:noFill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4576279" y="-774000"/>
              <a:ext cx="540000" cy="10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87</a:t>
              </a:r>
            </a:p>
            <a:p>
              <a:r>
                <a:rPr lang="en-US" sz="800" dirty="0" smtClean="0">
                  <a:noFill/>
                </a:rPr>
                <a:t>G 6</a:t>
              </a:r>
            </a:p>
            <a:p>
              <a:r>
                <a:rPr lang="en-US" sz="800" dirty="0" smtClean="0">
                  <a:noFill/>
                </a:rPr>
                <a:t>B 140</a:t>
              </a:r>
              <a:endParaRPr lang="en-US" sz="800" dirty="0">
                <a:noFill/>
              </a:endParaRPr>
            </a:p>
          </p:txBody>
        </p:sp>
        <p:sp>
          <p:nvSpPr>
            <p:cNvPr id="9" name="Rectangle 63"/>
            <p:cNvSpPr/>
            <p:nvPr/>
          </p:nvSpPr>
          <p:spPr>
            <a:xfrm rot="5400000">
              <a:off x="-3518508" y="-774000"/>
              <a:ext cx="540000" cy="1008000"/>
            </a:xfrm>
            <a:prstGeom prst="rect">
              <a:avLst/>
            </a:prstGeom>
            <a:solidFill>
              <a:srgbClr val="7151A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113</a:t>
              </a:r>
            </a:p>
            <a:p>
              <a:r>
                <a:rPr lang="en-US" sz="800" dirty="0" smtClean="0">
                  <a:noFill/>
                </a:rPr>
                <a:t>G 81</a:t>
              </a:r>
            </a:p>
            <a:p>
              <a:r>
                <a:rPr lang="en-US" sz="800" dirty="0" smtClean="0">
                  <a:noFill/>
                </a:rPr>
                <a:t>B 161</a:t>
              </a:r>
              <a:endParaRPr lang="en-US" sz="800" dirty="0">
                <a:noFill/>
              </a:endParaRPr>
            </a:p>
          </p:txBody>
        </p:sp>
        <p:sp>
          <p:nvSpPr>
            <p:cNvPr id="10" name="Rectangle 69"/>
            <p:cNvSpPr/>
            <p:nvPr/>
          </p:nvSpPr>
          <p:spPr>
            <a:xfrm rot="5400000">
              <a:off x="-2460737" y="-774000"/>
              <a:ext cx="540000" cy="1008000"/>
            </a:xfrm>
            <a:prstGeom prst="rect">
              <a:avLst/>
            </a:prstGeom>
            <a:solidFill>
              <a:srgbClr val="8C73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140</a:t>
              </a:r>
            </a:p>
            <a:p>
              <a:r>
                <a:rPr lang="en-US" sz="800" dirty="0" smtClean="0">
                  <a:noFill/>
                </a:rPr>
                <a:t>G 115</a:t>
              </a:r>
            </a:p>
            <a:p>
              <a:r>
                <a:rPr lang="en-US" sz="800" dirty="0" smtClean="0">
                  <a:noFill/>
                </a:rPr>
                <a:t>B 180</a:t>
              </a:r>
              <a:endParaRPr lang="en-US" sz="800" dirty="0">
                <a:noFill/>
              </a:endParaRPr>
            </a:p>
          </p:txBody>
        </p:sp>
        <p:sp>
          <p:nvSpPr>
            <p:cNvPr id="11" name="Rectangle 69"/>
            <p:cNvSpPr/>
            <p:nvPr/>
          </p:nvSpPr>
          <p:spPr>
            <a:xfrm rot="5400000">
              <a:off x="-1402966" y="-774000"/>
              <a:ext cx="540000" cy="1008000"/>
            </a:xfrm>
            <a:prstGeom prst="rect">
              <a:avLst/>
            </a:prstGeom>
            <a:solidFill>
              <a:srgbClr val="AB99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171</a:t>
              </a:r>
            </a:p>
            <a:p>
              <a:r>
                <a:rPr lang="en-US" sz="800" dirty="0" smtClean="0">
                  <a:noFill/>
                </a:rPr>
                <a:t>G 153</a:t>
              </a:r>
            </a:p>
            <a:p>
              <a:r>
                <a:rPr lang="en-US" sz="800" dirty="0" smtClean="0">
                  <a:noFill/>
                </a:rPr>
                <a:t>B 201</a:t>
              </a:r>
              <a:endParaRPr lang="en-US" sz="800" dirty="0">
                <a:noFill/>
              </a:endParaRPr>
            </a:p>
          </p:txBody>
        </p:sp>
        <p:sp>
          <p:nvSpPr>
            <p:cNvPr id="12" name="Rectangle 69"/>
            <p:cNvSpPr/>
            <p:nvPr/>
          </p:nvSpPr>
          <p:spPr>
            <a:xfrm rot="5400000">
              <a:off x="-345195" y="-774000"/>
              <a:ext cx="540000" cy="1008000"/>
            </a:xfrm>
            <a:prstGeom prst="rect">
              <a:avLst/>
            </a:prstGeom>
            <a:solidFill>
              <a:srgbClr val="D0C7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207</a:t>
              </a:r>
            </a:p>
            <a:p>
              <a:r>
                <a:rPr lang="en-US" sz="800" dirty="0" smtClean="0">
                  <a:noFill/>
                </a:rPr>
                <a:t>G 199</a:t>
              </a:r>
            </a:p>
            <a:p>
              <a:r>
                <a:rPr lang="en-US" sz="800" dirty="0" smtClean="0">
                  <a:noFill/>
                </a:rPr>
                <a:t>B 227</a:t>
              </a:r>
              <a:endParaRPr lang="en-US" sz="800" dirty="0">
                <a:noFill/>
              </a:endParaRPr>
            </a:p>
          </p:txBody>
        </p:sp>
        <p:sp>
          <p:nvSpPr>
            <p:cNvPr id="13" name="Rectangle 8"/>
            <p:cNvSpPr/>
            <p:nvPr/>
          </p:nvSpPr>
          <p:spPr>
            <a:xfrm rot="5400000">
              <a:off x="-4576279" y="-175843"/>
              <a:ext cx="540000" cy="10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122</a:t>
              </a:r>
            </a:p>
            <a:p>
              <a:r>
                <a:rPr lang="en-US" sz="800" dirty="0" smtClean="0">
                  <a:noFill/>
                </a:rPr>
                <a:t>G 181</a:t>
              </a:r>
            </a:p>
            <a:p>
              <a:r>
                <a:rPr lang="en-US" sz="800" dirty="0" smtClean="0">
                  <a:noFill/>
                </a:rPr>
                <a:t>B 0</a:t>
              </a:r>
              <a:endParaRPr lang="en-US" sz="800" dirty="0">
                <a:noFill/>
              </a:endParaRPr>
            </a:p>
          </p:txBody>
        </p:sp>
        <p:sp>
          <p:nvSpPr>
            <p:cNvPr id="14" name="Rectangle 64"/>
            <p:cNvSpPr/>
            <p:nvPr/>
          </p:nvSpPr>
          <p:spPr>
            <a:xfrm rot="5400000">
              <a:off x="-3518508" y="-175843"/>
              <a:ext cx="540000" cy="1008000"/>
            </a:xfrm>
            <a:prstGeom prst="rect">
              <a:avLst/>
            </a:prstGeom>
            <a:solidFill>
              <a:srgbClr val="888A8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136</a:t>
              </a:r>
            </a:p>
            <a:p>
              <a:r>
                <a:rPr lang="en-US" sz="800" dirty="0" smtClean="0">
                  <a:noFill/>
                </a:rPr>
                <a:t>G 138</a:t>
              </a:r>
            </a:p>
            <a:p>
              <a:r>
                <a:rPr lang="en-US" sz="800" dirty="0" smtClean="0">
                  <a:noFill/>
                </a:rPr>
                <a:t>B 140</a:t>
              </a:r>
              <a:endParaRPr lang="en-US" sz="800" dirty="0">
                <a:noFill/>
              </a:endParaRPr>
            </a:p>
          </p:txBody>
        </p:sp>
        <p:sp>
          <p:nvSpPr>
            <p:cNvPr id="15" name="Rectangle 70"/>
            <p:cNvSpPr/>
            <p:nvPr/>
          </p:nvSpPr>
          <p:spPr>
            <a:xfrm rot="5400000">
              <a:off x="-2460737" y="-175843"/>
              <a:ext cx="540000" cy="1008000"/>
            </a:xfrm>
            <a:prstGeom prst="rect">
              <a:avLst/>
            </a:prstGeom>
            <a:solidFill>
              <a:srgbClr val="A3A5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163</a:t>
              </a:r>
            </a:p>
            <a:p>
              <a:r>
                <a:rPr lang="en-US" sz="800" dirty="0" smtClean="0">
                  <a:noFill/>
                </a:rPr>
                <a:t>G 165</a:t>
              </a:r>
            </a:p>
            <a:p>
              <a:r>
                <a:rPr lang="en-US" sz="800" dirty="0" smtClean="0">
                  <a:noFill/>
                </a:rPr>
                <a:t>B 168</a:t>
              </a:r>
              <a:endParaRPr lang="en-US" sz="800" dirty="0">
                <a:noFill/>
              </a:endParaRPr>
            </a:p>
          </p:txBody>
        </p:sp>
        <p:sp>
          <p:nvSpPr>
            <p:cNvPr id="16" name="Rectangle 70"/>
            <p:cNvSpPr/>
            <p:nvPr/>
          </p:nvSpPr>
          <p:spPr>
            <a:xfrm rot="5400000">
              <a:off x="-1402966" y="-175843"/>
              <a:ext cx="540000" cy="1008000"/>
            </a:xfrm>
            <a:prstGeom prst="rect">
              <a:avLst/>
            </a:prstGeom>
            <a:solidFill>
              <a:srgbClr val="C0C2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192</a:t>
              </a:r>
            </a:p>
            <a:p>
              <a:r>
                <a:rPr lang="en-US" sz="800" dirty="0" smtClean="0">
                  <a:noFill/>
                </a:rPr>
                <a:t>G 194</a:t>
              </a:r>
            </a:p>
            <a:p>
              <a:r>
                <a:rPr lang="en-US" sz="800" dirty="0" smtClean="0">
                  <a:noFill/>
                </a:rPr>
                <a:t>B 196</a:t>
              </a:r>
              <a:endParaRPr lang="en-US" sz="800" dirty="0">
                <a:noFill/>
              </a:endParaRPr>
            </a:p>
          </p:txBody>
        </p:sp>
        <p:sp>
          <p:nvSpPr>
            <p:cNvPr id="17" name="Rectangle 70"/>
            <p:cNvSpPr/>
            <p:nvPr/>
          </p:nvSpPr>
          <p:spPr>
            <a:xfrm rot="5400000">
              <a:off x="-345195" y="-175843"/>
              <a:ext cx="540000" cy="1008000"/>
            </a:xfrm>
            <a:prstGeom prst="rect">
              <a:avLst/>
            </a:prstGeom>
            <a:solidFill>
              <a:srgbClr val="DEDF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 smtClean="0">
                  <a:noFill/>
                </a:rPr>
                <a:t>R 222</a:t>
              </a:r>
            </a:p>
            <a:p>
              <a:r>
                <a:rPr lang="en-US" sz="800" dirty="0" smtClean="0">
                  <a:noFill/>
                </a:rPr>
                <a:t>G 223</a:t>
              </a:r>
            </a:p>
            <a:p>
              <a:r>
                <a:rPr lang="en-US" sz="800" dirty="0" smtClean="0">
                  <a:noFill/>
                </a:rPr>
                <a:t>B 224</a:t>
              </a:r>
              <a:endParaRPr lang="en-US" sz="800" dirty="0">
                <a:noFill/>
              </a:endParaRPr>
            </a:p>
          </p:txBody>
        </p:sp>
        <p:sp>
          <p:nvSpPr>
            <p:cNvPr id="18" name="Rectangle 6"/>
            <p:cNvSpPr/>
            <p:nvPr/>
          </p:nvSpPr>
          <p:spPr>
            <a:xfrm rot="5400000">
              <a:off x="-4576286" y="420937"/>
              <a:ext cx="540000" cy="1008001"/>
            </a:xfrm>
            <a:prstGeom prst="rect">
              <a:avLst/>
            </a:prstGeom>
            <a:solidFill>
              <a:srgbClr val="0F4DB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77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188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angle 62"/>
            <p:cNvSpPr/>
            <p:nvPr/>
          </p:nvSpPr>
          <p:spPr>
            <a:xfrm rot="5400000">
              <a:off x="-3518509" y="420937"/>
              <a:ext cx="540000" cy="1008001"/>
            </a:xfrm>
            <a:prstGeom prst="rect">
              <a:avLst/>
            </a:prstGeom>
            <a:solidFill>
              <a:srgbClr val="5772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87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114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183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angle 68"/>
            <p:cNvSpPr/>
            <p:nvPr/>
          </p:nvSpPr>
          <p:spPr>
            <a:xfrm rot="5400000">
              <a:off x="-2460740" y="420937"/>
              <a:ext cx="540000" cy="1008001"/>
            </a:xfrm>
            <a:prstGeom prst="rect">
              <a:avLst/>
            </a:prstGeom>
            <a:solidFill>
              <a:srgbClr val="7C8B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139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197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Rectangle 68"/>
            <p:cNvSpPr/>
            <p:nvPr/>
          </p:nvSpPr>
          <p:spPr>
            <a:xfrm rot="5400000">
              <a:off x="-1402968" y="420937"/>
              <a:ext cx="540000" cy="1008001"/>
            </a:xfrm>
            <a:prstGeom prst="rect">
              <a:avLst/>
            </a:prstGeom>
            <a:solidFill>
              <a:srgbClr val="A1ABD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161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171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215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Rectangle 68"/>
            <p:cNvSpPr/>
            <p:nvPr/>
          </p:nvSpPr>
          <p:spPr>
            <a:xfrm rot="5400000">
              <a:off x="-345196" y="420937"/>
              <a:ext cx="540000" cy="1008001"/>
            </a:xfrm>
            <a:prstGeom prst="rect">
              <a:avLst/>
            </a:prstGeom>
            <a:solidFill>
              <a:srgbClr val="CCD0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20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08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34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Rectangle 7"/>
            <p:cNvSpPr/>
            <p:nvPr/>
          </p:nvSpPr>
          <p:spPr>
            <a:xfrm rot="5400000">
              <a:off x="-4576279" y="1683586"/>
              <a:ext cx="540000" cy="1008000"/>
            </a:xfrm>
            <a:prstGeom prst="rect">
              <a:avLst/>
            </a:prstGeom>
            <a:solidFill>
              <a:srgbClr val="7AB5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122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181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Rectangle 63"/>
            <p:cNvSpPr/>
            <p:nvPr/>
          </p:nvSpPr>
          <p:spPr>
            <a:xfrm rot="5400000">
              <a:off x="-3518508" y="1683586"/>
              <a:ext cx="540000" cy="1008000"/>
            </a:xfrm>
            <a:prstGeom prst="rect">
              <a:avLst/>
            </a:prstGeom>
            <a:solidFill>
              <a:srgbClr val="91C9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145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201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100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Rectangle 69"/>
            <p:cNvSpPr/>
            <p:nvPr/>
          </p:nvSpPr>
          <p:spPr>
            <a:xfrm rot="5400000">
              <a:off x="-2460737" y="1683586"/>
              <a:ext cx="540000" cy="1008000"/>
            </a:xfrm>
            <a:prstGeom prst="rect">
              <a:avLst/>
            </a:prstGeom>
            <a:solidFill>
              <a:srgbClr val="ABD5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171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213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38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Rectangle 69"/>
            <p:cNvSpPr/>
            <p:nvPr/>
          </p:nvSpPr>
          <p:spPr>
            <a:xfrm rot="5400000">
              <a:off x="-1402966" y="1683586"/>
              <a:ext cx="540000" cy="1008000"/>
            </a:xfrm>
            <a:prstGeom prst="rect">
              <a:avLst/>
            </a:prstGeom>
            <a:solidFill>
              <a:srgbClr val="C7E1A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225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74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Rectangle 69"/>
            <p:cNvSpPr/>
            <p:nvPr/>
          </p:nvSpPr>
          <p:spPr>
            <a:xfrm rot="5400000">
              <a:off x="-345195" y="1683586"/>
              <a:ext cx="540000" cy="1008000"/>
            </a:xfrm>
            <a:prstGeom prst="rect">
              <a:avLst/>
            </a:prstGeom>
            <a:solidFill>
              <a:srgbClr val="E1EF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225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23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212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Rectangle 8"/>
            <p:cNvSpPr/>
            <p:nvPr/>
          </p:nvSpPr>
          <p:spPr>
            <a:xfrm rot="5400000">
              <a:off x="-4576279" y="2282456"/>
              <a:ext cx="540000" cy="1008000"/>
            </a:xfrm>
            <a:prstGeom prst="rect">
              <a:avLst/>
            </a:prstGeom>
            <a:solidFill>
              <a:srgbClr val="FF63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255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99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</a:t>
              </a:r>
              <a:r>
                <a:rPr lang="ru-RU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25</a:t>
              </a:r>
              <a:endParaRPr lang="ru-RU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Rectangle 64"/>
            <p:cNvSpPr/>
            <p:nvPr/>
          </p:nvSpPr>
          <p:spPr>
            <a:xfrm rot="5400000">
              <a:off x="-3518508" y="2282456"/>
              <a:ext cx="540000" cy="1008000"/>
            </a:xfrm>
            <a:prstGeom prst="rect">
              <a:avLst/>
            </a:prstGeom>
            <a:solidFill>
              <a:srgbClr val="F687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246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13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7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ectangle 70"/>
            <p:cNvSpPr/>
            <p:nvPr/>
          </p:nvSpPr>
          <p:spPr>
            <a:xfrm rot="5400000">
              <a:off x="-2460737" y="2282456"/>
              <a:ext cx="540000" cy="1008000"/>
            </a:xfrm>
            <a:prstGeom prst="rect">
              <a:avLst/>
            </a:prstGeom>
            <a:solidFill>
              <a:srgbClr val="F9A2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249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162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Rectangle 70"/>
            <p:cNvSpPr/>
            <p:nvPr/>
          </p:nvSpPr>
          <p:spPr>
            <a:xfrm rot="5400000">
              <a:off x="-1402966" y="2282456"/>
              <a:ext cx="540000" cy="1008000"/>
            </a:xfrm>
            <a:prstGeom prst="rect">
              <a:avLst/>
            </a:prstGeom>
            <a:solidFill>
              <a:srgbClr val="FBBF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51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52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Rectangle 70"/>
            <p:cNvSpPr/>
            <p:nvPr/>
          </p:nvSpPr>
          <p:spPr>
            <a:xfrm rot="5400000">
              <a:off x="-345195" y="2282456"/>
              <a:ext cx="540000" cy="1008000"/>
            </a:xfrm>
            <a:prstGeom prst="rect">
              <a:avLst/>
            </a:prstGeom>
            <a:solidFill>
              <a:srgbClr val="FEBF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54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Rectangle 6"/>
            <p:cNvSpPr/>
            <p:nvPr/>
          </p:nvSpPr>
          <p:spPr>
            <a:xfrm rot="5400000">
              <a:off x="-4576279" y="2885656"/>
              <a:ext cx="540000" cy="1008000"/>
            </a:xfrm>
            <a:prstGeom prst="rect">
              <a:avLst/>
            </a:prstGeom>
            <a:solidFill>
              <a:srgbClr val="C3009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158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Rectangle 62"/>
            <p:cNvSpPr/>
            <p:nvPr/>
          </p:nvSpPr>
          <p:spPr>
            <a:xfrm rot="5400000">
              <a:off x="-3518508" y="2885656"/>
              <a:ext cx="540000" cy="1008000"/>
            </a:xfrm>
            <a:prstGeom prst="rect">
              <a:avLst/>
            </a:prstGeom>
            <a:solidFill>
              <a:srgbClr val="C367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195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69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Rectangle 68"/>
            <p:cNvSpPr/>
            <p:nvPr/>
          </p:nvSpPr>
          <p:spPr>
            <a:xfrm rot="5400000">
              <a:off x="-2460737" y="2885656"/>
              <a:ext cx="540000" cy="1008000"/>
            </a:xfrm>
            <a:prstGeom prst="rect">
              <a:avLst/>
            </a:prstGeom>
            <a:solidFill>
              <a:srgbClr val="CF8AB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207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38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87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Rectangle 68"/>
            <p:cNvSpPr/>
            <p:nvPr/>
          </p:nvSpPr>
          <p:spPr>
            <a:xfrm rot="5400000">
              <a:off x="-1402966" y="2885656"/>
              <a:ext cx="540000" cy="1008000"/>
            </a:xfrm>
            <a:prstGeom prst="rect">
              <a:avLst/>
            </a:prstGeom>
            <a:solidFill>
              <a:srgbClr val="DCAD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220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173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208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Rectangle 68"/>
            <p:cNvSpPr/>
            <p:nvPr/>
          </p:nvSpPr>
          <p:spPr>
            <a:xfrm rot="5400000">
              <a:off x="-345195" y="2885656"/>
              <a:ext cx="540000" cy="1008000"/>
            </a:xfrm>
            <a:prstGeom prst="rect">
              <a:avLst/>
            </a:prstGeom>
            <a:solidFill>
              <a:srgbClr val="EBD4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324000" rtlCol="0" anchor="ctr"/>
            <a:lstStyle/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R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23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G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800" dirty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B 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lang="en-US" sz="800" dirty="0" smtClean="0">
                  <a:noFill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en-US" sz="800" dirty="0">
                <a:noFill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8" name="Группа 37"/>
          <p:cNvGrpSpPr/>
          <p:nvPr userDrawn="1"/>
        </p:nvGrpSpPr>
        <p:grpSpPr>
          <a:xfrm>
            <a:off x="12400938" y="2352994"/>
            <a:ext cx="663600" cy="2528420"/>
            <a:chOff x="1673965" y="1389983"/>
            <a:chExt cx="628650" cy="2948009"/>
          </a:xfrm>
        </p:grpSpPr>
        <p:sp>
          <p:nvSpPr>
            <p:cNvPr id="39" name="AutoShape 3"/>
            <p:cNvSpPr>
              <a:spLocks noChangeArrowheads="1"/>
            </p:cNvSpPr>
            <p:nvPr/>
          </p:nvSpPr>
          <p:spPr bwMode="gray">
            <a:xfrm rot="16200000" flipH="1" flipV="1">
              <a:off x="1799377" y="1264571"/>
              <a:ext cx="377825" cy="628650"/>
            </a:xfrm>
            <a:prstGeom prst="upArrow">
              <a:avLst>
                <a:gd name="adj1" fmla="val 64704"/>
                <a:gd name="adj2" fmla="val 55886"/>
              </a:avLst>
            </a:prstGeom>
            <a:gradFill flip="none" rotWithShape="1">
              <a:gsLst>
                <a:gs pos="0">
                  <a:srgbClr val="00985F"/>
                </a:gs>
                <a:gs pos="100000">
                  <a:srgbClr val="64C39B"/>
                </a:gs>
              </a:gsLst>
              <a:lin ang="18900000" scaled="1"/>
              <a:tileRect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0" name="AutoShape 4"/>
            <p:cNvSpPr>
              <a:spLocks noChangeArrowheads="1"/>
            </p:cNvSpPr>
            <p:nvPr/>
          </p:nvSpPr>
          <p:spPr bwMode="gray">
            <a:xfrm rot="16200000" flipH="1" flipV="1">
              <a:off x="1799377" y="1692935"/>
              <a:ext cx="377825" cy="628650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888A8C"/>
                </a:gs>
                <a:gs pos="100000">
                  <a:srgbClr val="C0C2C4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1" name="AutoShape 5"/>
            <p:cNvSpPr>
              <a:spLocks noChangeArrowheads="1"/>
            </p:cNvSpPr>
            <p:nvPr/>
          </p:nvSpPr>
          <p:spPr bwMode="gray">
            <a:xfrm rot="16200000" flipH="1" flipV="1">
              <a:off x="1799377" y="2121299"/>
              <a:ext cx="377825" cy="628650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57068C"/>
                </a:gs>
                <a:gs pos="100000">
                  <a:srgbClr val="8C73B4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2" name="AutoShape 6"/>
            <p:cNvSpPr>
              <a:spLocks noChangeArrowheads="1"/>
            </p:cNvSpPr>
            <p:nvPr/>
          </p:nvSpPr>
          <p:spPr bwMode="gray">
            <a:xfrm rot="16200000" flipH="1" flipV="1">
              <a:off x="1799377" y="2549663"/>
              <a:ext cx="377825" cy="628650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9BCA40"/>
                </a:gs>
                <a:gs pos="100000">
                  <a:srgbClr val="BDDC80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3" name="AutoShape 4"/>
            <p:cNvSpPr>
              <a:spLocks noChangeArrowheads="1"/>
            </p:cNvSpPr>
            <p:nvPr/>
          </p:nvSpPr>
          <p:spPr bwMode="gray">
            <a:xfrm rot="16200000" flipH="1" flipV="1">
              <a:off x="1804661" y="2983311"/>
              <a:ext cx="377825" cy="618082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0F4DBC"/>
                </a:gs>
                <a:gs pos="100000">
                  <a:srgbClr val="A1ABD7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4" name="AutoShape 5"/>
            <p:cNvSpPr>
              <a:spLocks noChangeArrowheads="1"/>
            </p:cNvSpPr>
            <p:nvPr/>
          </p:nvSpPr>
          <p:spPr bwMode="gray">
            <a:xfrm rot="16200000" flipH="1" flipV="1">
              <a:off x="1804661" y="3411675"/>
              <a:ext cx="377825" cy="618082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C3009E"/>
                </a:gs>
                <a:gs pos="100000">
                  <a:srgbClr val="CF8ABB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  <p:sp>
          <p:nvSpPr>
            <p:cNvPr id="45" name="AutoShape 6"/>
            <p:cNvSpPr>
              <a:spLocks noChangeArrowheads="1"/>
            </p:cNvSpPr>
            <p:nvPr/>
          </p:nvSpPr>
          <p:spPr bwMode="gray">
            <a:xfrm rot="16200000" flipH="1" flipV="1">
              <a:off x="1804661" y="3840039"/>
              <a:ext cx="377825" cy="618082"/>
            </a:xfrm>
            <a:prstGeom prst="upArrow">
              <a:avLst>
                <a:gd name="adj1" fmla="val 64704"/>
                <a:gd name="adj2" fmla="val 55886"/>
              </a:avLst>
            </a:prstGeom>
            <a:gradFill rotWithShape="1">
              <a:gsLst>
                <a:gs pos="0">
                  <a:srgbClr val="FF6319"/>
                </a:gs>
                <a:gs pos="100000">
                  <a:srgbClr val="F9A26E"/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 smtClean="0"/>
            </a:p>
          </p:txBody>
        </p:sp>
      </p:grpSp>
      <p:sp>
        <p:nvSpPr>
          <p:cNvPr id="46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610782" y="6396271"/>
            <a:ext cx="658731" cy="22995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CD0E477-84E7-4610-953B-74E0DE15F3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9991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ртрета с БИ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8751896" y="1268413"/>
            <a:ext cx="2744779" cy="4897437"/>
          </a:xfrm>
          <a:prstGeom prst="rect">
            <a:avLst/>
          </a:prstGeom>
          <a:solidFill>
            <a:schemeClr val="accent1"/>
          </a:solidFill>
        </p:spPr>
        <p:txBody>
          <a:bodyPr lIns="180000" tIns="216000" rIns="18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000" b="0" i="0" kern="1200" cap="none" spc="100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Имя</a:t>
            </a:r>
            <a:endParaRPr lang="en-US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8751895" y="2563738"/>
            <a:ext cx="2534843" cy="3372465"/>
          </a:xfrm>
          <a:prstGeom prst="rect">
            <a:avLst/>
          </a:prstGeom>
        </p:spPr>
        <p:txBody>
          <a:bodyPr lIns="180000"/>
          <a:lstStyle>
            <a:lvl1pPr marL="0" indent="0">
              <a:spcBef>
                <a:spcPts val="1000"/>
              </a:spcBef>
              <a:buFont typeface="Wingdings" charset="2"/>
              <a:buNone/>
              <a:tabLst/>
              <a:defRPr lang="ru-RU" sz="16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9" hasCustomPrompt="1"/>
          </p:nvPr>
        </p:nvSpPr>
        <p:spPr>
          <a:xfrm>
            <a:off x="6333294" y="1266316"/>
            <a:ext cx="2418602" cy="48995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3113927" y="1272612"/>
            <a:ext cx="2730501" cy="4897209"/>
          </a:xfrm>
          <a:prstGeom prst="rect">
            <a:avLst/>
          </a:prstGeom>
          <a:solidFill>
            <a:schemeClr val="accent1"/>
          </a:solidFill>
        </p:spPr>
        <p:txBody>
          <a:bodyPr lIns="180000" tIns="216000" rIns="18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000" b="0" i="0" kern="1200" cap="none" spc="100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Имя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113926" y="2567937"/>
            <a:ext cx="2534843" cy="3372465"/>
          </a:xfrm>
          <a:prstGeom prst="rect">
            <a:avLst/>
          </a:prstGeom>
        </p:spPr>
        <p:txBody>
          <a:bodyPr lIns="180000"/>
          <a:lstStyle>
            <a:lvl1pPr marL="0" indent="0">
              <a:spcBef>
                <a:spcPts val="1000"/>
              </a:spcBef>
              <a:buFont typeface="Wingdings" charset="2"/>
              <a:buNone/>
              <a:tabLst/>
              <a:defRPr lang="ru-RU" sz="16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2" hasCustomPrompt="1"/>
          </p:nvPr>
        </p:nvSpPr>
        <p:spPr>
          <a:xfrm>
            <a:off x="587375" y="1268413"/>
            <a:ext cx="2526552" cy="48995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 картинки на плашк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8751896" y="1268413"/>
            <a:ext cx="2744779" cy="4897209"/>
          </a:xfrm>
          <a:prstGeom prst="rect">
            <a:avLst/>
          </a:prstGeom>
          <a:solidFill>
            <a:schemeClr val="accent6"/>
          </a:solidFill>
        </p:spPr>
        <p:txBody>
          <a:bodyPr tIns="126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000" b="0" i="0" kern="1200" cap="none" spc="100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8751896" y="3168230"/>
            <a:ext cx="2452424" cy="2767973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6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9" hasCustomPrompt="1"/>
          </p:nvPr>
        </p:nvSpPr>
        <p:spPr>
          <a:xfrm>
            <a:off x="6333294" y="1266316"/>
            <a:ext cx="2418602" cy="48995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3113927" y="1272612"/>
            <a:ext cx="2730501" cy="4897209"/>
          </a:xfrm>
          <a:prstGeom prst="rect">
            <a:avLst/>
          </a:prstGeom>
          <a:solidFill>
            <a:schemeClr val="accent1"/>
          </a:solidFill>
        </p:spPr>
        <p:txBody>
          <a:bodyPr tIns="126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000" b="0" i="0" kern="1200" cap="none" spc="100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113927" y="3172429"/>
            <a:ext cx="2452424" cy="2767973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6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2" hasCustomPrompt="1"/>
          </p:nvPr>
        </p:nvSpPr>
        <p:spPr>
          <a:xfrm>
            <a:off x="587375" y="1268413"/>
            <a:ext cx="2526552" cy="48995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3399141" y="1536077"/>
            <a:ext cx="746838" cy="757345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9080796" y="1536077"/>
            <a:ext cx="746838" cy="757345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 +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7375" y="1268412"/>
            <a:ext cx="10909298" cy="19479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182563" indent="0">
              <a:tabLst/>
              <a:defRPr lang="en-US" sz="24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5" y="3612156"/>
            <a:ext cx="4940970" cy="2553695"/>
          </a:xfrm>
          <a:prstGeom prst="rect">
            <a:avLst/>
          </a:prstGeom>
        </p:spPr>
        <p:txBody>
          <a:bodyPr numCol="1" spcCol="720000"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55703" y="3612156"/>
            <a:ext cx="4940970" cy="2553695"/>
          </a:xfrm>
          <a:prstGeom prst="rect">
            <a:avLst/>
          </a:prstGeom>
        </p:spPr>
        <p:txBody>
          <a:bodyPr numCol="1" spcCol="720000"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колонки текст +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979867" y="1268412"/>
            <a:ext cx="8516805" cy="7432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182563" indent="0">
              <a:tabLst/>
              <a:defRPr lang="en-US" sz="20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4" y="4496696"/>
            <a:ext cx="10909301" cy="1669155"/>
          </a:xfrm>
          <a:prstGeom prst="rect">
            <a:avLst/>
          </a:prstGeom>
        </p:spPr>
        <p:txBody>
          <a:bodyPr numCol="1" spcCol="720000"/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6"/>
          </p:nvPr>
        </p:nvSpPr>
        <p:spPr>
          <a:xfrm>
            <a:off x="587374" y="1268412"/>
            <a:ext cx="2392493" cy="292506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79870" y="2011679"/>
            <a:ext cx="8516805" cy="2181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468313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  <a:defRPr lang="en-US" sz="14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46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 + цита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08999" y="783772"/>
            <a:ext cx="3683001" cy="599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04000" rIns="720000" rtlCol="0" anchor="t"/>
          <a:lstStyle>
            <a:lvl1pPr marL="227013" indent="0">
              <a:lnSpc>
                <a:spcPct val="100000"/>
              </a:lnSpc>
              <a:spcBef>
                <a:spcPts val="600"/>
              </a:spcBef>
              <a:tabLst/>
              <a:defRPr lang="en-US" sz="20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en-US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7596188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5" y="1268413"/>
            <a:ext cx="7596505" cy="814843"/>
          </a:xfrm>
          <a:prstGeom prst="rect">
            <a:avLst/>
          </a:prstGeom>
        </p:spPr>
        <p:txBody>
          <a:bodyPr numCol="1" spcCol="360000"/>
          <a:lstStyle>
            <a:lvl1pPr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5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8799522" y="1268413"/>
            <a:ext cx="812478" cy="814843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87375" y="2827090"/>
            <a:ext cx="7596188" cy="3338760"/>
          </a:xfrm>
          <a:prstGeom prst="rect">
            <a:avLst/>
          </a:prstGeom>
        </p:spPr>
        <p:txBody>
          <a:bodyPr/>
          <a:lstStyle>
            <a:lvl1pPr marL="177800" indent="-177800">
              <a:spcBef>
                <a:spcPts val="400"/>
              </a:spcBef>
              <a:buFont typeface="Wingdings" charset="2"/>
              <a:buChar char="§"/>
              <a:tabLst/>
              <a:defRPr sz="16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508999" y="0"/>
            <a:ext cx="3683001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Text"/>
          <p:cNvSpPr/>
          <p:nvPr userDrawn="1"/>
        </p:nvSpPr>
        <p:spPr>
          <a:xfrm>
            <a:off x="11496674" y="6322605"/>
            <a:ext cx="69532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defRPr sz="2100" cap="none" spc="0">
                <a:solidFill>
                  <a:srgbClr val="000000"/>
                </a:solidFill>
                <a:latin typeface="Fedra Sans Pro Light Light"/>
                <a:ea typeface="Fedra Sans Pro Light Light"/>
                <a:cs typeface="Fedra Sans Pro Light Light"/>
                <a:sym typeface="Fedra Sans Pro Light Light"/>
              </a:defRPr>
            </a:pPr>
            <a:fld id="{86CB4B4D-7CA3-9044-876B-883B54F8677D}" type="slidenum">
              <a:rPr sz="1400">
                <a:solidFill>
                  <a:schemeClr val="bg1"/>
                </a:solidFill>
                <a:latin typeface="+mj-lt"/>
              </a:rPr>
              <a:pPr algn="ctr">
                <a:lnSpc>
                  <a:spcPct val="100000"/>
                </a:lnSpc>
                <a:defRPr sz="2100" cap="none" spc="0">
                  <a:solidFill>
                    <a:srgbClr val="000000"/>
                  </a:solidFill>
                  <a:latin typeface="Fedra Sans Pro Light Light"/>
                  <a:ea typeface="Fedra Sans Pro Light Light"/>
                  <a:cs typeface="Fedra Sans Pro Light Light"/>
                  <a:sym typeface="Fedra Sans Pro Light Light"/>
                </a:defRPr>
              </a:pPr>
              <a:t>‹#›</a:t>
            </a:fld>
            <a:r>
              <a:t>￼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 текст + цита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76" hasCustomPrompt="1"/>
          </p:nvPr>
        </p:nvSpPr>
        <p:spPr>
          <a:xfrm>
            <a:off x="751681" y="2083256"/>
            <a:ext cx="2187519" cy="21848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08999" y="774441"/>
            <a:ext cx="3683001" cy="6014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04000" rIns="720000" rtlCol="0" anchor="t"/>
          <a:lstStyle>
            <a:lvl1pPr marL="227013" indent="0">
              <a:lnSpc>
                <a:spcPct val="100000"/>
              </a:lnSpc>
              <a:spcBef>
                <a:spcPts val="600"/>
              </a:spcBef>
              <a:tabLst/>
              <a:defRPr lang="en-US" sz="20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en-US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7762341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5" y="1268413"/>
            <a:ext cx="7762341" cy="814843"/>
          </a:xfrm>
          <a:prstGeom prst="rect">
            <a:avLst/>
          </a:prstGeom>
        </p:spPr>
        <p:txBody>
          <a:bodyPr numCol="1" spcCol="360000"/>
          <a:lstStyle>
            <a:lvl1pPr>
              <a:lnSpc>
                <a:spcPct val="100000"/>
              </a:lnSpc>
              <a:spcBef>
                <a:spcPts val="600"/>
              </a:spcBef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8799522" y="1268413"/>
            <a:ext cx="812478" cy="814843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1089024" y="3456220"/>
            <a:ext cx="1850175" cy="270963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4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1089024" y="2527532"/>
            <a:ext cx="1850175" cy="9286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587375" y="2422189"/>
            <a:ext cx="501650" cy="153409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77" hasCustomPrompt="1"/>
          </p:nvPr>
        </p:nvSpPr>
        <p:spPr>
          <a:xfrm>
            <a:off x="3459056" y="2083256"/>
            <a:ext cx="2187519" cy="21848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3796399" y="3456220"/>
            <a:ext cx="1850175" cy="270963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4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79"/>
          </p:nvPr>
        </p:nvSpPr>
        <p:spPr>
          <a:xfrm>
            <a:off x="3796399" y="2527532"/>
            <a:ext cx="1850175" cy="9286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80" hasCustomPrompt="1"/>
          </p:nvPr>
        </p:nvSpPr>
        <p:spPr>
          <a:xfrm>
            <a:off x="3294750" y="2422189"/>
            <a:ext cx="501650" cy="153409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81" hasCustomPrompt="1"/>
          </p:nvPr>
        </p:nvSpPr>
        <p:spPr>
          <a:xfrm>
            <a:off x="6162198" y="2083256"/>
            <a:ext cx="2187519" cy="21848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6499541" y="3456220"/>
            <a:ext cx="1850175" cy="270963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4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6499541" y="2527532"/>
            <a:ext cx="1850175" cy="9286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84" hasCustomPrompt="1"/>
          </p:nvPr>
        </p:nvSpPr>
        <p:spPr>
          <a:xfrm>
            <a:off x="5997892" y="2422189"/>
            <a:ext cx="501650" cy="153409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8508999" y="0"/>
            <a:ext cx="3683001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" name="Text"/>
          <p:cNvSpPr/>
          <p:nvPr userDrawn="1"/>
        </p:nvSpPr>
        <p:spPr>
          <a:xfrm>
            <a:off x="11496674" y="6322605"/>
            <a:ext cx="69532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defRPr sz="2100" cap="none" spc="0">
                <a:solidFill>
                  <a:srgbClr val="000000"/>
                </a:solidFill>
                <a:latin typeface="Fedra Sans Pro Light Light"/>
                <a:ea typeface="Fedra Sans Pro Light Light"/>
                <a:cs typeface="Fedra Sans Pro Light Light"/>
                <a:sym typeface="Fedra Sans Pro Light Light"/>
              </a:defRPr>
            </a:pPr>
            <a:fld id="{86CB4B4D-7CA3-9044-876B-883B54F8677D}" type="slidenum">
              <a:rPr sz="1400">
                <a:solidFill>
                  <a:schemeClr val="bg1"/>
                </a:solidFill>
                <a:latin typeface="+mj-lt"/>
              </a:rPr>
              <a:pPr algn="ctr">
                <a:lnSpc>
                  <a:spcPct val="100000"/>
                </a:lnSpc>
                <a:defRPr sz="2100" cap="none" spc="0">
                  <a:solidFill>
                    <a:srgbClr val="000000"/>
                  </a:solidFill>
                  <a:latin typeface="Fedra Sans Pro Light Light"/>
                  <a:ea typeface="Fedra Sans Pro Light Light"/>
                  <a:cs typeface="Fedra Sans Pro Light Light"/>
                  <a:sym typeface="Fedra Sans Pro Light Light"/>
                </a:defRPr>
              </a:pPr>
              <a:t>‹#›</a:t>
            </a:fld>
            <a:r>
              <a:t>￼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колонки текст + цита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5"/>
          <p:cNvSpPr>
            <a:spLocks noGrp="1"/>
          </p:cNvSpPr>
          <p:nvPr>
            <p:ph sz="quarter" idx="85" hasCustomPrompt="1"/>
          </p:nvPr>
        </p:nvSpPr>
        <p:spPr>
          <a:xfrm>
            <a:off x="740925" y="4693728"/>
            <a:ext cx="1442878" cy="1441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quarter" idx="81" hasCustomPrompt="1"/>
          </p:nvPr>
        </p:nvSpPr>
        <p:spPr>
          <a:xfrm>
            <a:off x="751682" y="3458419"/>
            <a:ext cx="1442878" cy="1441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76" hasCustomPrompt="1"/>
          </p:nvPr>
        </p:nvSpPr>
        <p:spPr>
          <a:xfrm>
            <a:off x="751682" y="2223110"/>
            <a:ext cx="1442878" cy="1441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08999" y="774441"/>
            <a:ext cx="3683001" cy="6083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04000" rIns="720000" rtlCol="0" anchor="t"/>
          <a:lstStyle>
            <a:lvl1pPr marL="227013" indent="0">
              <a:lnSpc>
                <a:spcPct val="100000"/>
              </a:lnSpc>
              <a:spcBef>
                <a:spcPts val="600"/>
              </a:spcBef>
              <a:tabLst/>
              <a:defRPr lang="en-US" sz="20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en-US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7762341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6" y="1279171"/>
            <a:ext cx="7696016" cy="667963"/>
          </a:xfrm>
          <a:prstGeom prst="rect">
            <a:avLst/>
          </a:prstGeom>
        </p:spPr>
        <p:txBody>
          <a:bodyPr numCol="1" spcCol="360000"/>
          <a:lstStyle>
            <a:lvl1pPr>
              <a:lnSpc>
                <a:spcPct val="100000"/>
              </a:lnSpc>
              <a:spcBef>
                <a:spcPts val="600"/>
              </a:spcBef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8799522" y="1268413"/>
            <a:ext cx="812478" cy="814843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1121298" y="2441994"/>
            <a:ext cx="7162091" cy="3070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598133" y="2443711"/>
            <a:ext cx="501650" cy="99874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8508999" y="0"/>
            <a:ext cx="3683001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1121298" y="3677303"/>
            <a:ext cx="7162091" cy="3296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84" hasCustomPrompt="1"/>
          </p:nvPr>
        </p:nvSpPr>
        <p:spPr>
          <a:xfrm>
            <a:off x="598133" y="3689771"/>
            <a:ext cx="501650" cy="99874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86"/>
          </p:nvPr>
        </p:nvSpPr>
        <p:spPr>
          <a:xfrm>
            <a:off x="1121300" y="5306811"/>
            <a:ext cx="7162091" cy="4931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87"/>
          </p:nvPr>
        </p:nvSpPr>
        <p:spPr>
          <a:xfrm>
            <a:off x="1110541" y="4912611"/>
            <a:ext cx="7172848" cy="3619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88" hasCustomPrompt="1"/>
          </p:nvPr>
        </p:nvSpPr>
        <p:spPr>
          <a:xfrm>
            <a:off x="598134" y="4899567"/>
            <a:ext cx="501650" cy="1024264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1110542" y="2776852"/>
            <a:ext cx="7172848" cy="4931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1110541" y="4023261"/>
            <a:ext cx="7172848" cy="4931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"/>
          <p:cNvSpPr/>
          <p:nvPr userDrawn="1"/>
        </p:nvSpPr>
        <p:spPr>
          <a:xfrm>
            <a:off x="11496674" y="6322605"/>
            <a:ext cx="69532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defRPr sz="2100" cap="none" spc="0">
                <a:solidFill>
                  <a:srgbClr val="000000"/>
                </a:solidFill>
                <a:latin typeface="Fedra Sans Pro Light Light"/>
                <a:ea typeface="Fedra Sans Pro Light Light"/>
                <a:cs typeface="Fedra Sans Pro Light Light"/>
                <a:sym typeface="Fedra Sans Pro Light Light"/>
              </a:defRPr>
            </a:pPr>
            <a:fld id="{86CB4B4D-7CA3-9044-876B-883B54F8677D}" type="slidenum">
              <a:rPr sz="1400">
                <a:solidFill>
                  <a:schemeClr val="bg1"/>
                </a:solidFill>
                <a:latin typeface="+mj-lt"/>
              </a:rPr>
              <a:pPr algn="ctr">
                <a:lnSpc>
                  <a:spcPct val="100000"/>
                </a:lnSpc>
                <a:defRPr sz="2100" cap="none" spc="0">
                  <a:solidFill>
                    <a:srgbClr val="000000"/>
                  </a:solidFill>
                  <a:latin typeface="Fedra Sans Pro Light Light"/>
                  <a:ea typeface="Fedra Sans Pro Light Light"/>
                  <a:cs typeface="Fedra Sans Pro Light Light"/>
                  <a:sym typeface="Fedra Sans Pro Light Light"/>
                </a:defRPr>
              </a:pPr>
              <a:t>‹#›</a:t>
            </a:fld>
            <a:r>
              <a:t>￼</a:t>
            </a:r>
          </a:p>
        </p:txBody>
      </p:sp>
    </p:spTree>
    <p:extLst>
      <p:ext uri="{BB962C8B-B14F-4D97-AF65-F5344CB8AC3E}">
        <p14:creationId xmlns:p14="http://schemas.microsoft.com/office/powerpoint/2010/main" val="65420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трет + большая БИ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683001" cy="68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32000" rIns="720000" rtlCol="0" anchor="t"/>
          <a:lstStyle>
            <a:lvl1pPr marL="227013" indent="0">
              <a:lnSpc>
                <a:spcPct val="100000"/>
              </a:lnSpc>
              <a:spcBef>
                <a:spcPts val="600"/>
              </a:spcBef>
              <a:tabLst/>
              <a:defRPr lang="en-US" sz="20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ru-RU"/>
              <a:t> 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587375" y="692150"/>
            <a:ext cx="2736939" cy="1974138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портрет</a:t>
            </a:r>
            <a:endParaRPr lang="en-US"/>
          </a:p>
        </p:txBody>
      </p:sp>
      <p:sp>
        <p:nvSpPr>
          <p:cNvPr id="1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587375" y="2836863"/>
            <a:ext cx="2736850" cy="1504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Имя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74" hasCustomPrompt="1"/>
          </p:nvPr>
        </p:nvSpPr>
        <p:spPr>
          <a:xfrm>
            <a:off x="587375" y="4661449"/>
            <a:ext cx="2736850" cy="15044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должность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3837063" y="1268413"/>
            <a:ext cx="7659612" cy="341632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7938" indent="0">
              <a:tabLst/>
              <a:defRPr sz="1800" cap="none" baseline="0">
                <a:solidFill>
                  <a:schemeClr val="accent1"/>
                </a:solidFill>
                <a:latin typeface="+mj-lt"/>
              </a:defRPr>
            </a:lvl1pPr>
            <a:lvl2pPr marL="134938" indent="-134938">
              <a:spcBef>
                <a:spcPts val="200"/>
              </a:spcBef>
              <a:buFont typeface="Wingdings" charset="2"/>
              <a:buChar char="§"/>
              <a:tabLst/>
              <a:defRPr sz="12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76" hasCustomPrompt="1"/>
          </p:nvPr>
        </p:nvSpPr>
        <p:spPr>
          <a:xfrm>
            <a:off x="3837063" y="1558212"/>
            <a:ext cx="7659612" cy="1108076"/>
          </a:xfrm>
          <a:prstGeom prst="rect">
            <a:avLst/>
          </a:prstGeom>
        </p:spPr>
        <p:txBody>
          <a:bodyPr numCol="1" spcCol="360000"/>
          <a:lstStyle>
            <a:lvl1pPr marL="138113" indent="-130175">
              <a:buFont typeface="Wingdings" charset="2"/>
              <a:buChar char="§"/>
              <a:tabLst/>
              <a:defRPr lang="ru-RU" sz="12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134938" indent="-134938">
              <a:spcBef>
                <a:spcPts val="200"/>
              </a:spcBef>
              <a:buFont typeface="Wingdings" charset="2"/>
              <a:buChar char="§"/>
              <a:tabLst/>
              <a:defRPr sz="12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77" hasCustomPrompt="1"/>
          </p:nvPr>
        </p:nvSpPr>
        <p:spPr>
          <a:xfrm>
            <a:off x="3837063" y="3033261"/>
            <a:ext cx="7659612" cy="341632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7938" indent="0">
              <a:tabLst/>
              <a:defRPr sz="1800" cap="none" baseline="0">
                <a:solidFill>
                  <a:schemeClr val="accent1"/>
                </a:solidFill>
                <a:latin typeface="+mj-lt"/>
              </a:defRPr>
            </a:lvl1pPr>
            <a:lvl2pPr marL="134938" indent="-134938">
              <a:spcBef>
                <a:spcPts val="200"/>
              </a:spcBef>
              <a:buFont typeface="Wingdings" charset="2"/>
              <a:buChar char="§"/>
              <a:tabLst/>
              <a:defRPr sz="12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78" hasCustomPrompt="1"/>
          </p:nvPr>
        </p:nvSpPr>
        <p:spPr>
          <a:xfrm>
            <a:off x="3837063" y="3320361"/>
            <a:ext cx="7659612" cy="1140127"/>
          </a:xfrm>
          <a:prstGeom prst="rect">
            <a:avLst/>
          </a:prstGeom>
        </p:spPr>
        <p:txBody>
          <a:bodyPr numCol="1" spcCol="360000"/>
          <a:lstStyle>
            <a:lvl1pPr marL="138113" indent="-130175">
              <a:buFont typeface="Wingdings" charset="2"/>
              <a:buChar char="§"/>
              <a:tabLst/>
              <a:defRPr lang="ru-RU" sz="12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134938" indent="-134938">
              <a:spcBef>
                <a:spcPts val="200"/>
              </a:spcBef>
              <a:buFont typeface="Wingdings" charset="2"/>
              <a:buChar char="§"/>
              <a:tabLst/>
              <a:defRPr sz="12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79" hasCustomPrompt="1"/>
          </p:nvPr>
        </p:nvSpPr>
        <p:spPr>
          <a:xfrm>
            <a:off x="3837063" y="4739364"/>
            <a:ext cx="7659612" cy="341632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7938" indent="0">
              <a:tabLst/>
              <a:defRPr sz="1800" cap="none" baseline="0">
                <a:solidFill>
                  <a:schemeClr val="accent1"/>
                </a:solidFill>
                <a:latin typeface="+mj-lt"/>
              </a:defRPr>
            </a:lvl1pPr>
            <a:lvl2pPr marL="134938" indent="-134938">
              <a:spcBef>
                <a:spcPts val="200"/>
              </a:spcBef>
              <a:buFont typeface="Wingdings" charset="2"/>
              <a:buChar char="§"/>
              <a:tabLst/>
              <a:defRPr sz="12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80" hasCustomPrompt="1"/>
          </p:nvPr>
        </p:nvSpPr>
        <p:spPr>
          <a:xfrm>
            <a:off x="3837063" y="5026483"/>
            <a:ext cx="7659612" cy="1139916"/>
          </a:xfrm>
          <a:prstGeom prst="rect">
            <a:avLst/>
          </a:prstGeom>
        </p:spPr>
        <p:txBody>
          <a:bodyPr numCol="1" spcCol="360000"/>
          <a:lstStyle>
            <a:lvl1pPr marL="138113" indent="-130175">
              <a:buFont typeface="Wingdings" charset="2"/>
              <a:buChar char="§"/>
              <a:tabLst/>
              <a:defRPr lang="ru-RU" sz="12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134938" indent="-134938">
              <a:spcBef>
                <a:spcPts val="200"/>
              </a:spcBef>
              <a:buFont typeface="Wingdings" charset="2"/>
              <a:buChar char="§"/>
              <a:tabLst/>
              <a:defRPr sz="12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О с вымп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-261245" y="2224984"/>
            <a:ext cx="4897436" cy="2984296"/>
          </a:xfrm>
          <a:prstGeom prst="homePlate">
            <a:avLst>
              <a:gd name="adj" fmla="val 15347"/>
            </a:avLst>
          </a:prstGeom>
          <a:solidFill>
            <a:schemeClr val="accent1"/>
          </a:solidFill>
        </p:spPr>
        <p:txBody>
          <a:bodyPr vert="vert270" anchor="ctr"/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5529991" y="-158150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tx2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103426" y="1963313"/>
            <a:ext cx="3484719" cy="1582907"/>
          </a:xfrm>
          <a:prstGeom prst="rect">
            <a:avLst/>
          </a:prstGeom>
        </p:spPr>
        <p:txBody>
          <a:bodyPr lIns="0" rIns="0"/>
          <a:lstStyle>
            <a:lvl1pPr marL="285750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5529991" y="2461481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5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103426" y="4582944"/>
            <a:ext cx="3484719" cy="1582907"/>
          </a:xfrm>
          <a:prstGeom prst="rect">
            <a:avLst/>
          </a:prstGeom>
        </p:spPr>
        <p:txBody>
          <a:bodyPr lIns="0" rIns="0"/>
          <a:lstStyle>
            <a:lvl1pPr marL="285750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9438519" y="-158151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6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011954" y="1963312"/>
            <a:ext cx="3484719" cy="1582907"/>
          </a:xfrm>
          <a:prstGeom prst="rect">
            <a:avLst/>
          </a:prstGeom>
        </p:spPr>
        <p:txBody>
          <a:bodyPr lIns="0" rIns="0"/>
          <a:lstStyle>
            <a:lvl1pPr marL="285750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9438519" y="2461480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4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011954" y="4582943"/>
            <a:ext cx="3484719" cy="1582907"/>
          </a:xfrm>
          <a:prstGeom prst="rect">
            <a:avLst/>
          </a:prstGeom>
        </p:spPr>
        <p:txBody>
          <a:bodyPr lIns="0" rIns="0"/>
          <a:lstStyle>
            <a:lvl1pPr marL="285750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819048" y="1268413"/>
            <a:ext cx="2736850" cy="1974138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портрет</a:t>
            </a:r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819048" y="3384135"/>
            <a:ext cx="2736850" cy="11355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Имя</a:t>
            </a:r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74" hasCustomPrompt="1"/>
          </p:nvPr>
        </p:nvSpPr>
        <p:spPr>
          <a:xfrm>
            <a:off x="819048" y="4661450"/>
            <a:ext cx="2736850" cy="94459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должность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заика 2 текст-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95660" y="1268413"/>
            <a:ext cx="2700340" cy="2426934"/>
          </a:xfrm>
          <a:prstGeom prst="rect">
            <a:avLst/>
          </a:prstGeom>
          <a:solidFill>
            <a:schemeClr val="tx2"/>
          </a:solidFill>
        </p:spPr>
        <p:txBody>
          <a:bodyPr tIns="180000"/>
          <a:lstStyle>
            <a:lvl1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82563" indent="0">
              <a:tabLst/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  <a:endParaRPr lang="en-US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568332" y="2058853"/>
            <a:ext cx="2340143" cy="1323042"/>
          </a:xfrm>
          <a:prstGeom prst="rect">
            <a:avLst/>
          </a:prstGeom>
        </p:spPr>
        <p:txBody>
          <a:bodyPr/>
          <a:lstStyle>
            <a:lvl1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3395659" y="3695347"/>
            <a:ext cx="2700340" cy="247050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3695347"/>
            <a:ext cx="2700338" cy="2470503"/>
          </a:xfrm>
          <a:prstGeom prst="rect">
            <a:avLst/>
          </a:prstGeom>
          <a:solidFill>
            <a:schemeClr val="accent4"/>
          </a:solidFill>
        </p:spPr>
        <p:txBody>
          <a:bodyPr tIns="180000"/>
          <a:lstStyle>
            <a:lvl1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82563" indent="0">
              <a:tabLst/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867997" y="4486318"/>
            <a:ext cx="2340141" cy="1346499"/>
          </a:xfrm>
          <a:prstGeom prst="rect">
            <a:avLst/>
          </a:prstGeom>
        </p:spPr>
        <p:txBody>
          <a:bodyPr/>
          <a:lstStyle>
            <a:lvl1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695324" y="1268413"/>
            <a:ext cx="2700338" cy="242693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796321" y="1268413"/>
            <a:ext cx="2700340" cy="2426934"/>
          </a:xfrm>
          <a:prstGeom prst="rect">
            <a:avLst/>
          </a:prstGeom>
          <a:solidFill>
            <a:schemeClr val="accent5"/>
          </a:solidFill>
        </p:spPr>
        <p:txBody>
          <a:bodyPr tIns="180000"/>
          <a:lstStyle>
            <a:lvl1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82563" indent="0">
              <a:tabLst/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8988052" y="2058853"/>
            <a:ext cx="2340142" cy="1323042"/>
          </a:xfrm>
          <a:prstGeom prst="rect">
            <a:avLst/>
          </a:prstGeom>
        </p:spPr>
        <p:txBody>
          <a:bodyPr/>
          <a:lstStyle>
            <a:lvl1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2" hasCustomPrompt="1"/>
          </p:nvPr>
        </p:nvSpPr>
        <p:spPr>
          <a:xfrm>
            <a:off x="8796320" y="3695347"/>
            <a:ext cx="2700340" cy="247050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095993" y="3695347"/>
            <a:ext cx="2700340" cy="2470503"/>
          </a:xfrm>
          <a:prstGeom prst="rect">
            <a:avLst/>
          </a:prstGeom>
          <a:solidFill>
            <a:schemeClr val="accent1"/>
          </a:solidFill>
        </p:spPr>
        <p:txBody>
          <a:bodyPr tIns="180000"/>
          <a:lstStyle>
            <a:lvl1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82563" indent="0">
              <a:tabLst/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  <a:endParaRPr lang="en-US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287723" y="4486318"/>
            <a:ext cx="2340143" cy="1346499"/>
          </a:xfrm>
          <a:prstGeom prst="rect">
            <a:avLst/>
          </a:prstGeom>
        </p:spPr>
        <p:txBody>
          <a:bodyPr/>
          <a:lstStyle>
            <a:lvl1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6095992" y="1267882"/>
            <a:ext cx="2700340" cy="243613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22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414400" y="-1"/>
            <a:ext cx="10500923" cy="79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-101778" y="6396271"/>
            <a:ext cx="481488" cy="229956"/>
          </a:xfrm>
          <a:prstGeom prst="rect">
            <a:avLst/>
          </a:prstGeom>
        </p:spPr>
        <p:txBody>
          <a:bodyPr/>
          <a:lstStyle/>
          <a:p>
            <a:fld id="{DCD0E477-84E7-4610-953B-74E0DE15F3DA}" type="slidenum">
              <a:rPr lang="ru-RU" smtClean="0">
                <a:solidFill>
                  <a:srgbClr val="C0C2C4"/>
                </a:solidFill>
              </a:rPr>
              <a:pPr/>
              <a:t>‹#›</a:t>
            </a:fld>
            <a:endParaRPr lang="ru-RU" sz="1138" dirty="0">
              <a:solidFill>
                <a:srgbClr val="C0C2C4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371" y="6350007"/>
            <a:ext cx="9026726" cy="3366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650">
                <a:solidFill>
                  <a:srgbClr val="A6A6A6"/>
                </a:solidFill>
              </a:defRPr>
            </a:lvl1pPr>
            <a:lvl2pPr>
              <a:defRPr sz="853"/>
            </a:lvl2pPr>
            <a:lvl3pPr>
              <a:defRPr sz="853"/>
            </a:lvl3pPr>
            <a:lvl4pPr>
              <a:defRPr sz="853"/>
            </a:lvl4pPr>
            <a:lvl5pPr>
              <a:defRPr sz="853"/>
            </a:lvl5pPr>
          </a:lstStyle>
          <a:p>
            <a:pPr lvl="0"/>
            <a:r>
              <a:rPr lang="ru-RU" dirty="0" smtClean="0"/>
              <a:t>комментарии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453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олонки текст-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4015784"/>
            <a:ext cx="2659543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587375" y="1268413"/>
            <a:ext cx="2659544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587375" y="4881330"/>
            <a:ext cx="2659543" cy="1284520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36933" y="4015784"/>
            <a:ext cx="2659543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3336933" y="1268413"/>
            <a:ext cx="2659904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336933" y="4881330"/>
            <a:ext cx="2659543" cy="1284520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6086492" y="4015784"/>
            <a:ext cx="2659543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46" name="Picture Placeholder 19"/>
          <p:cNvSpPr>
            <a:spLocks noGrp="1"/>
          </p:cNvSpPr>
          <p:nvPr>
            <p:ph type="pic" sz="quarter" idx="28" hasCustomPrompt="1"/>
          </p:nvPr>
        </p:nvSpPr>
        <p:spPr>
          <a:xfrm>
            <a:off x="6086492" y="1268413"/>
            <a:ext cx="2660263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6086492" y="4881330"/>
            <a:ext cx="2659543" cy="1284520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8837130" y="4023876"/>
            <a:ext cx="2659543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50" name="Picture Placeholder 19"/>
          <p:cNvSpPr>
            <a:spLocks noGrp="1"/>
          </p:cNvSpPr>
          <p:nvPr>
            <p:ph type="pic" sz="quarter" idx="31" hasCustomPrompt="1"/>
          </p:nvPr>
        </p:nvSpPr>
        <p:spPr>
          <a:xfrm>
            <a:off x="8837130" y="1276505"/>
            <a:ext cx="2659544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8837130" y="4889422"/>
            <a:ext cx="2659543" cy="1284520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19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 текст-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4015784"/>
            <a:ext cx="3479261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587375" y="1268413"/>
            <a:ext cx="3479262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587375" y="4881329"/>
            <a:ext cx="3479261" cy="1284521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302394" y="4015784"/>
            <a:ext cx="3479261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4302394" y="1268413"/>
            <a:ext cx="3479262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4302394" y="4881329"/>
            <a:ext cx="3479261" cy="1284521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8017414" y="4015784"/>
            <a:ext cx="3479261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46" name="Picture Placeholder 19"/>
          <p:cNvSpPr>
            <a:spLocks noGrp="1"/>
          </p:cNvSpPr>
          <p:nvPr>
            <p:ph type="pic" sz="quarter" idx="28" hasCustomPrompt="1"/>
          </p:nvPr>
        </p:nvSpPr>
        <p:spPr>
          <a:xfrm>
            <a:off x="8017413" y="1268413"/>
            <a:ext cx="3479263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8017414" y="4881329"/>
            <a:ext cx="3479261" cy="1284521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1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олонки текст на плашк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88590" y="1268412"/>
            <a:ext cx="2579115" cy="4897437"/>
          </a:xfrm>
          <a:prstGeom prst="rect">
            <a:avLst/>
          </a:prstGeom>
          <a:solidFill>
            <a:schemeClr val="accent1"/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695326" y="3011764"/>
            <a:ext cx="2327766" cy="2909455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6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440278" y="1268412"/>
            <a:ext cx="2570418" cy="4897437"/>
          </a:xfrm>
          <a:prstGeom prst="rect">
            <a:avLst/>
          </a:prstGeom>
          <a:solidFill>
            <a:schemeClr val="accent6"/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3437477" y="3011764"/>
            <a:ext cx="2446507" cy="2909455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6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6183287" y="1268412"/>
            <a:ext cx="2570398" cy="4897437"/>
          </a:xfrm>
          <a:prstGeom prst="rect">
            <a:avLst/>
          </a:prstGeom>
          <a:solidFill>
            <a:schemeClr val="accent5"/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6186016" y="3011764"/>
            <a:ext cx="2409105" cy="2909455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6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8922210" y="1268412"/>
            <a:ext cx="2574466" cy="4897437"/>
          </a:xfrm>
          <a:prstGeom prst="rect">
            <a:avLst/>
          </a:prstGeom>
          <a:solidFill>
            <a:schemeClr val="accent4"/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53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8925120" y="3011764"/>
            <a:ext cx="2409102" cy="2909455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6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051094" y="1431932"/>
            <a:ext cx="661640" cy="655393"/>
          </a:xfrm>
          <a:prstGeom prst="rect">
            <a:avLst/>
          </a:prstGeom>
        </p:spPr>
        <p:txBody>
          <a:bodyPr anchor="ctr"/>
          <a:lstStyle>
            <a:lvl1pPr algn="ctr"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794631" y="1431932"/>
            <a:ext cx="695390" cy="655393"/>
          </a:xfrm>
          <a:prstGeom prst="rect">
            <a:avLst/>
          </a:prstGeom>
        </p:spPr>
        <p:txBody>
          <a:bodyPr anchor="ctr"/>
          <a:lstStyle>
            <a:lvl1pPr algn="ctr"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6539048" y="1431932"/>
            <a:ext cx="684759" cy="655393"/>
          </a:xfrm>
          <a:prstGeom prst="rect">
            <a:avLst/>
          </a:prstGeom>
        </p:spPr>
        <p:txBody>
          <a:bodyPr anchor="ctr"/>
          <a:lstStyle>
            <a:lvl1pPr algn="ctr"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9284377" y="1431932"/>
            <a:ext cx="684759" cy="655393"/>
          </a:xfrm>
          <a:prstGeom prst="rect">
            <a:avLst/>
          </a:prstGeom>
        </p:spPr>
        <p:txBody>
          <a:bodyPr anchor="ctr"/>
          <a:lstStyle>
            <a:lvl1pPr algn="ctr"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23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цифра + карто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95325" y="3616477"/>
            <a:ext cx="2306637" cy="2549373"/>
          </a:xfrm>
          <a:prstGeom prst="rect">
            <a:avLst/>
          </a:prstGeom>
          <a:solidFill>
            <a:schemeClr val="accent2"/>
          </a:solidFill>
        </p:spPr>
        <p:txBody>
          <a:bodyPr tIns="827999" rIns="180000"/>
          <a:lstStyle>
            <a:lvl1pPr marL="889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tabLst/>
              <a:defRPr lang="en-US" sz="18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88900" indent="0">
              <a:spcBef>
                <a:spcPts val="0"/>
              </a:spcBef>
              <a:buFont typeface="Wingdings" charset="2"/>
              <a:buNone/>
              <a:tabLst/>
              <a:defRPr lang="en-US" sz="48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Текст</a:t>
            </a:r>
          </a:p>
          <a:p>
            <a:pPr lvl="1"/>
            <a:r>
              <a:rPr lang="ru-RU"/>
              <a:t>000</a:t>
            </a:r>
          </a:p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695325" y="2777987"/>
            <a:ext cx="4878285" cy="35447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695325" y="1268413"/>
            <a:ext cx="4878285" cy="144466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138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000</a:t>
            </a:r>
            <a:endParaRPr lang="en-US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3266973" y="3616477"/>
            <a:ext cx="2306637" cy="2549373"/>
          </a:xfrm>
          <a:prstGeom prst="rect">
            <a:avLst/>
          </a:prstGeom>
          <a:solidFill>
            <a:schemeClr val="accent2"/>
          </a:solidFill>
        </p:spPr>
        <p:txBody>
          <a:bodyPr tIns="827999" rIns="180000"/>
          <a:lstStyle>
            <a:lvl1pPr marL="889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tabLst/>
              <a:defRPr lang="en-US" sz="18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88900" indent="0">
              <a:spcBef>
                <a:spcPts val="0"/>
              </a:spcBef>
              <a:buFont typeface="Wingdings" charset="2"/>
              <a:buNone/>
              <a:tabLst/>
              <a:defRPr lang="en-US" sz="48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Текст</a:t>
            </a:r>
          </a:p>
          <a:p>
            <a:pPr lvl="1"/>
            <a:r>
              <a:rPr lang="ru-RU"/>
              <a:t>000</a:t>
            </a:r>
          </a:p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868522" y="3716619"/>
            <a:ext cx="578982" cy="580667"/>
          </a:xfrm>
          <a:prstGeom prst="rect">
            <a:avLst/>
          </a:prstGeom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438359" y="3716619"/>
            <a:ext cx="578982" cy="580667"/>
          </a:xfrm>
          <a:prstGeom prst="rect">
            <a:avLst/>
          </a:prstGeom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колонки текст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96197" y="1268413"/>
            <a:ext cx="2519386" cy="683638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>
              <a:defRPr lang="en-US" sz="2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468536" y="1270660"/>
            <a:ext cx="2519386" cy="683638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>
              <a:defRPr lang="en-US" sz="22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6216346" y="1270660"/>
            <a:ext cx="2519386" cy="683638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>
              <a:defRPr lang="en-US"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8975628" y="1268413"/>
            <a:ext cx="2519386" cy="683638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>
              <a:defRPr lang="en-US" sz="2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8" hasCustomPrompt="1"/>
          </p:nvPr>
        </p:nvSpPr>
        <p:spPr>
          <a:xfrm>
            <a:off x="695325" y="4002898"/>
            <a:ext cx="2521120" cy="2162952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300"/>
              </a:spcBef>
              <a:buFont typeface="Wingdings" charset="2"/>
              <a:buChar char="§"/>
              <a:tabLst/>
              <a:defRPr sz="14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49" hasCustomPrompt="1"/>
          </p:nvPr>
        </p:nvSpPr>
        <p:spPr>
          <a:xfrm>
            <a:off x="3468462" y="4002898"/>
            <a:ext cx="2521120" cy="2162952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300"/>
              </a:spcBef>
              <a:buFont typeface="Wingdings" charset="2"/>
              <a:buChar char="§"/>
              <a:tabLst/>
              <a:defRPr sz="14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50" hasCustomPrompt="1"/>
          </p:nvPr>
        </p:nvSpPr>
        <p:spPr>
          <a:xfrm>
            <a:off x="6215477" y="4002898"/>
            <a:ext cx="2521120" cy="2162952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300"/>
              </a:spcBef>
              <a:buFont typeface="Wingdings" charset="2"/>
              <a:buChar char="§"/>
              <a:tabLst/>
              <a:defRPr sz="14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51" hasCustomPrompt="1"/>
          </p:nvPr>
        </p:nvSpPr>
        <p:spPr>
          <a:xfrm>
            <a:off x="8975554" y="4002898"/>
            <a:ext cx="2521120" cy="2162952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300"/>
              </a:spcBef>
              <a:buFont typeface="Wingdings" charset="2"/>
              <a:buChar char="§"/>
              <a:tabLst/>
              <a:defRPr sz="14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2127025"/>
            <a:ext cx="1602164" cy="1588431"/>
          </a:xfrm>
          <a:prstGeom prst="diamond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992518" y="2436245"/>
            <a:ext cx="1007778" cy="10107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72" hasCustomPrompt="1"/>
          </p:nvPr>
        </p:nvSpPr>
        <p:spPr>
          <a:xfrm>
            <a:off x="3465814" y="2127025"/>
            <a:ext cx="1602164" cy="1588431"/>
          </a:xfrm>
          <a:prstGeom prst="diamond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73" hasCustomPrompt="1"/>
          </p:nvPr>
        </p:nvSpPr>
        <p:spPr>
          <a:xfrm>
            <a:off x="6236303" y="2127025"/>
            <a:ext cx="1602164" cy="1588431"/>
          </a:xfrm>
          <a:prstGeom prst="diamond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74" hasCustomPrompt="1"/>
          </p:nvPr>
        </p:nvSpPr>
        <p:spPr>
          <a:xfrm>
            <a:off x="8975554" y="2127025"/>
            <a:ext cx="1602164" cy="1588431"/>
          </a:xfrm>
          <a:prstGeom prst="diamond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3763007" y="2436245"/>
            <a:ext cx="1007778" cy="10107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76" hasCustomPrompt="1"/>
          </p:nvPr>
        </p:nvSpPr>
        <p:spPr>
          <a:xfrm>
            <a:off x="6533496" y="2436245"/>
            <a:ext cx="1007778" cy="10107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7" hasCustomPrompt="1"/>
          </p:nvPr>
        </p:nvSpPr>
        <p:spPr>
          <a:xfrm>
            <a:off x="9272747" y="2436245"/>
            <a:ext cx="1007778" cy="10107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 hasCustomPrompt="1"/>
          </p:nvPr>
        </p:nvSpPr>
        <p:spPr>
          <a:xfrm>
            <a:off x="695325" y="1268413"/>
            <a:ext cx="10801349" cy="48974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Диаграмма</a:t>
            </a:r>
            <a:endParaRPr lang="en-US"/>
          </a:p>
        </p:txBody>
      </p:sp>
      <p:sp>
        <p:nvSpPr>
          <p:cNvPr id="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уктур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1268413"/>
            <a:ext cx="3712573" cy="4897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7026133" y="3193836"/>
            <a:ext cx="1874838" cy="54451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4742345" y="1268413"/>
            <a:ext cx="1874838" cy="54451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9175110" y="1268413"/>
            <a:ext cx="1874838" cy="544512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4742345" y="4152300"/>
            <a:ext cx="1874838" cy="54451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9316664" y="4035449"/>
            <a:ext cx="1595246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9316664" y="4887262"/>
            <a:ext cx="1595246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9316664" y="5653644"/>
            <a:ext cx="1595246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164488" y="5653644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5164488" y="4904293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5164488" y="2815729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164488" y="2066378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9596412" y="2066378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23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колонки текст +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7375" y="1268412"/>
            <a:ext cx="10909298" cy="19479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182563" indent="0">
              <a:tabLst/>
              <a:defRPr lang="en-US" sz="24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5" y="3612156"/>
            <a:ext cx="10909298" cy="2553695"/>
          </a:xfrm>
          <a:prstGeom prst="rect">
            <a:avLst/>
          </a:prstGeom>
        </p:spPr>
        <p:txBody>
          <a:bodyPr numCol="2" spcCol="720000"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5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46546" y="1008530"/>
            <a:ext cx="10898910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646545" y="1949825"/>
            <a:ext cx="10898910" cy="3899647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 smtClean="0"/>
          </a:p>
        </p:txBody>
      </p:sp>
      <p:cxnSp>
        <p:nvCxnSpPr>
          <p:cNvPr id="25" name="Shape 24"/>
          <p:cNvCxnSpPr/>
          <p:nvPr/>
        </p:nvCxnSpPr>
        <p:spPr>
          <a:xfrm flipV="1">
            <a:off x="461820" y="941295"/>
            <a:ext cx="11083639" cy="15329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13456" y="6387354"/>
            <a:ext cx="2032000" cy="13447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90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wCFirm"/>
          <p:cNvSpPr txBox="1"/>
          <p:nvPr userDrawn="1"/>
        </p:nvSpPr>
        <p:spPr>
          <a:xfrm>
            <a:off x="646546" y="6387354"/>
            <a:ext cx="3509818" cy="13447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907" noProof="0" dirty="0" smtClean="0">
                <a:latin typeface="Arial" pitchFamily="34" charset="0"/>
                <a:cs typeface="Arial" pitchFamily="34" charset="0"/>
              </a:rPr>
              <a:t>PwC  |  July</a:t>
            </a:r>
            <a:r>
              <a:rPr lang="en-GB" sz="907" baseline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907" noProof="0" dirty="0" smtClean="0">
                <a:latin typeface="Arial" pitchFamily="34" charset="0"/>
                <a:cs typeface="Arial" pitchFamily="34" charset="0"/>
              </a:rPr>
              <a:t>2014</a:t>
            </a:r>
            <a:endParaRPr lang="en-GB" sz="907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348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685800"/>
            <a:ext cx="1076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201" y="1752600"/>
            <a:ext cx="107696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1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1201" y="6477002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defTabSz="914179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GB" sz="100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5918203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5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6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TextBox 10"/>
          <p:cNvSpPr txBox="1"/>
          <p:nvPr userDrawn="1"/>
        </p:nvSpPr>
        <p:spPr>
          <a:xfrm>
            <a:off x="587375" y="212306"/>
            <a:ext cx="10647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0" i="0" kern="1200" cap="none" baseline="0" dirty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rPr>
              <a:t>Иконки</a:t>
            </a:r>
            <a:endParaRPr lang="en-US" sz="2200" b="0" i="0" kern="1200" cap="none" baseline="0" dirty="0">
              <a:solidFill>
                <a:schemeClr val="tx1"/>
              </a:solidFill>
              <a:latin typeface="+mj-lt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95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46547" y="1008530"/>
            <a:ext cx="10898909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646546" y="1949826"/>
            <a:ext cx="10898909" cy="3899647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 smtClean="0"/>
          </a:p>
        </p:txBody>
      </p:sp>
      <p:cxnSp>
        <p:nvCxnSpPr>
          <p:cNvPr id="25" name="Shape 24"/>
          <p:cNvCxnSpPr/>
          <p:nvPr/>
        </p:nvCxnSpPr>
        <p:spPr>
          <a:xfrm flipV="1">
            <a:off x="461821" y="941296"/>
            <a:ext cx="11083639" cy="15329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13456" y="6387355"/>
            <a:ext cx="2032000" cy="13447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855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wCFirm"/>
          <p:cNvSpPr txBox="1"/>
          <p:nvPr userDrawn="1"/>
        </p:nvSpPr>
        <p:spPr>
          <a:xfrm>
            <a:off x="646545" y="6387355"/>
            <a:ext cx="3509819" cy="13447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855" noProof="0" dirty="0" smtClean="0">
                <a:latin typeface="Arial" pitchFamily="34" charset="0"/>
                <a:cs typeface="Arial" pitchFamily="34" charset="0"/>
              </a:rPr>
              <a:t>PwC  |  July</a:t>
            </a:r>
            <a:r>
              <a:rPr lang="en-GB" sz="855" baseline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855" noProof="0" dirty="0" smtClean="0">
                <a:latin typeface="Arial" pitchFamily="34" charset="0"/>
                <a:cs typeface="Arial" pitchFamily="34" charset="0"/>
              </a:rPr>
              <a:t>2014</a:t>
            </a:r>
            <a:endParaRPr lang="en-GB" sz="855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815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75" y="1"/>
            <a:ext cx="9001793" cy="6921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7" name="Рисунок 6" descr="http://C0946022297C09F17259BC93C1F3C7B6.dms.sberbank.ru/C0946022297C09F17259BC93C1F3C7B6-C09CFF05F0AAD54D45AB96DD4B5E0A85-6FD9F1E88806F391499AB37B127B5911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" name="Рисунок 7" descr="http://C0946022297C09F17259BC93C1F3C7B6.dms.sberbank.ru/C0946022297C09F17259BC93C1F3C7B6-C09CFF05F0AAD54D45AB96DD4B5E0A85-6FD9F1E88806F391499AB37B127B5911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4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46546" y="1008530"/>
            <a:ext cx="10898910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646545" y="1949825"/>
            <a:ext cx="10898910" cy="3899647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 smtClean="0"/>
          </a:p>
        </p:txBody>
      </p:sp>
      <p:cxnSp>
        <p:nvCxnSpPr>
          <p:cNvPr id="25" name="Shape 24"/>
          <p:cNvCxnSpPr/>
          <p:nvPr/>
        </p:nvCxnSpPr>
        <p:spPr>
          <a:xfrm flipV="1">
            <a:off x="461820" y="941295"/>
            <a:ext cx="11083639" cy="15329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13456" y="6387354"/>
            <a:ext cx="2032000" cy="13447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90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wCFirm"/>
          <p:cNvSpPr txBox="1"/>
          <p:nvPr userDrawn="1"/>
        </p:nvSpPr>
        <p:spPr>
          <a:xfrm>
            <a:off x="646546" y="6387354"/>
            <a:ext cx="3509818" cy="13447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907" noProof="0" dirty="0" smtClean="0">
                <a:latin typeface="Arial" pitchFamily="34" charset="0"/>
                <a:cs typeface="Arial" pitchFamily="34" charset="0"/>
              </a:rPr>
              <a:t>PwC  |  July</a:t>
            </a:r>
            <a:r>
              <a:rPr lang="en-GB" sz="907" baseline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907" noProof="0" dirty="0" smtClean="0">
                <a:latin typeface="Arial" pitchFamily="34" charset="0"/>
                <a:cs typeface="Arial" pitchFamily="34" charset="0"/>
              </a:rPr>
              <a:t>2014</a:t>
            </a:r>
            <a:endParaRPr lang="en-GB" sz="907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836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" y="0"/>
            <a:ext cx="12192000" cy="864000"/>
          </a:xfrm>
          <a:prstGeom prst="rect">
            <a:avLst/>
          </a:prstGeom>
          <a:solidFill>
            <a:srgbClr val="E0E7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864001"/>
            <a:ext cx="12192000" cy="59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389050" y="1268413"/>
            <a:ext cx="10107625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89050" y="2609394"/>
            <a:ext cx="10107625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89050" y="3950375"/>
            <a:ext cx="10107625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389050" y="5291356"/>
            <a:ext cx="10107625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"/>
          <p:cNvSpPr/>
          <p:nvPr userDrawn="1"/>
        </p:nvSpPr>
        <p:spPr>
          <a:xfrm>
            <a:off x="11496674" y="6322605"/>
            <a:ext cx="69532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defRPr sz="2100" cap="none" spc="0">
                <a:solidFill>
                  <a:srgbClr val="000000"/>
                </a:solidFill>
                <a:latin typeface="Fedra Sans Pro Light Light"/>
                <a:ea typeface="Fedra Sans Pro Light Light"/>
                <a:cs typeface="Fedra Sans Pro Light Light"/>
                <a:sym typeface="Fedra Sans Pro Light Light"/>
              </a:defRPr>
            </a:pPr>
            <a:fld id="{86CB4B4D-7CA3-9044-876B-883B54F8677D}" type="slidenum">
              <a:rPr sz="1400">
                <a:solidFill>
                  <a:schemeClr val="bg1"/>
                </a:solidFill>
                <a:latin typeface="+mj-lt"/>
              </a:rPr>
              <a:pPr algn="ctr">
                <a:lnSpc>
                  <a:spcPct val="100000"/>
                </a:lnSpc>
                <a:defRPr sz="2100" cap="none" spc="0">
                  <a:solidFill>
                    <a:srgbClr val="000000"/>
                  </a:solidFill>
                  <a:latin typeface="Fedra Sans Pro Light Light"/>
                  <a:ea typeface="Fedra Sans Pro Light Light"/>
                  <a:cs typeface="Fedra Sans Pro Light Light"/>
                  <a:sym typeface="Fedra Sans Pro Light Light"/>
                </a:defRPr>
              </a:pPr>
              <a:t>‹#›</a:t>
            </a:fld>
            <a:r>
              <a:t>￼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и 2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" y="0"/>
            <a:ext cx="12192000" cy="864000"/>
          </a:xfrm>
          <a:prstGeom prst="rect">
            <a:avLst/>
          </a:prstGeom>
          <a:solidFill>
            <a:srgbClr val="E0E7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864001"/>
            <a:ext cx="12192000" cy="59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389050" y="1268413"/>
            <a:ext cx="10107625" cy="133092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89050" y="3051669"/>
            <a:ext cx="10107625" cy="133092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89050" y="4834924"/>
            <a:ext cx="10107625" cy="133092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"/>
          <p:cNvSpPr/>
          <p:nvPr userDrawn="1"/>
        </p:nvSpPr>
        <p:spPr>
          <a:xfrm>
            <a:off x="11496674" y="6322605"/>
            <a:ext cx="69532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defRPr sz="2100" cap="none" spc="0">
                <a:solidFill>
                  <a:srgbClr val="000000"/>
                </a:solidFill>
                <a:latin typeface="Fedra Sans Pro Light Light"/>
                <a:ea typeface="Fedra Sans Pro Light Light"/>
                <a:cs typeface="Fedra Sans Pro Light Light"/>
                <a:sym typeface="Fedra Sans Pro Light Light"/>
              </a:defRPr>
            </a:pPr>
            <a:fld id="{86CB4B4D-7CA3-9044-876B-883B54F8677D}" type="slidenum">
              <a:rPr sz="1400">
                <a:solidFill>
                  <a:schemeClr val="bg1"/>
                </a:solidFill>
                <a:latin typeface="+mj-lt"/>
              </a:rPr>
              <a:pPr algn="ctr">
                <a:lnSpc>
                  <a:spcPct val="100000"/>
                </a:lnSpc>
                <a:defRPr sz="2100" cap="none" spc="0">
                  <a:solidFill>
                    <a:srgbClr val="000000"/>
                  </a:solidFill>
                  <a:latin typeface="Fedra Sans Pro Light Light"/>
                  <a:ea typeface="Fedra Sans Pro Light Light"/>
                  <a:cs typeface="Fedra Sans Pro Light Light"/>
                  <a:sym typeface="Fedra Sans Pro Light Light"/>
                </a:defRPr>
              </a:pPr>
              <a:t>‹#›</a:t>
            </a:fld>
            <a:r>
              <a:t>￼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9.xml"/><Relationship Id="rId47" Type="http://schemas.openxmlformats.org/officeDocument/2006/relationships/slideLayout" Target="../slideLayouts/slideLayout54.xml"/><Relationship Id="rId50" Type="http://schemas.openxmlformats.org/officeDocument/2006/relationships/slideLayout" Target="../slideLayouts/slideLayout57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53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48.xml"/><Relationship Id="rId54" Type="http://schemas.openxmlformats.org/officeDocument/2006/relationships/slideLayout" Target="../slideLayouts/slideLayout61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40" Type="http://schemas.openxmlformats.org/officeDocument/2006/relationships/slideLayout" Target="../slideLayouts/slideLayout47.xml"/><Relationship Id="rId45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4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4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50.xml"/><Relationship Id="rId48" Type="http://schemas.openxmlformats.org/officeDocument/2006/relationships/slideLayout" Target="../slideLayouts/slideLayout55.xml"/><Relationship Id="rId8" Type="http://schemas.openxmlformats.org/officeDocument/2006/relationships/slideLayout" Target="../slideLayouts/slideLayout15.xml"/><Relationship Id="rId51" Type="http://schemas.openxmlformats.org/officeDocument/2006/relationships/slideLayout" Target="../slideLayouts/slideLayout58.xml"/><Relationship Id="rId3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/>
          <p:cNvSpPr/>
          <p:nvPr userDrawn="1"/>
        </p:nvSpPr>
        <p:spPr>
          <a:xfrm>
            <a:off x="11496674" y="6322605"/>
            <a:ext cx="69532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defRPr sz="2100" cap="none" spc="0">
                <a:solidFill>
                  <a:srgbClr val="000000"/>
                </a:solidFill>
                <a:latin typeface="Fedra Sans Pro Light Light"/>
                <a:ea typeface="Fedra Sans Pro Light Light"/>
                <a:cs typeface="Fedra Sans Pro Light Light"/>
                <a:sym typeface="Fedra Sans Pro Light Light"/>
              </a:defRPr>
            </a:pPr>
            <a:fld id="{86CB4B4D-7CA3-9044-876B-883B54F8677D}" type="slidenum">
              <a:rPr sz="1400">
                <a:solidFill>
                  <a:schemeClr val="bg2"/>
                </a:solidFill>
                <a:latin typeface="+mj-lt"/>
              </a:rPr>
              <a:pPr algn="ctr">
                <a:lnSpc>
                  <a:spcPct val="100000"/>
                </a:lnSpc>
                <a:defRPr sz="2100" cap="none" spc="0">
                  <a:solidFill>
                    <a:srgbClr val="000000"/>
                  </a:solidFill>
                  <a:latin typeface="Fedra Sans Pro Light Light"/>
                  <a:ea typeface="Fedra Sans Pro Light Light"/>
                  <a:cs typeface="Fedra Sans Pro Light Light"/>
                  <a:sym typeface="Fedra Sans Pro Light Light"/>
                </a:defRPr>
              </a:pPr>
              <a:t>‹#›</a:t>
            </a:fld>
            <a:r>
              <a:rPr dirty="0"/>
              <a:t>￼</a:t>
            </a:r>
          </a:p>
        </p:txBody>
      </p:sp>
    </p:spTree>
    <p:extLst>
      <p:ext uri="{BB962C8B-B14F-4D97-AF65-F5344CB8AC3E}">
        <p14:creationId xmlns:p14="http://schemas.microsoft.com/office/powerpoint/2010/main" val="133927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51" r:id="rId3"/>
    <p:sldLayoutId id="2147483754" r:id="rId4"/>
    <p:sldLayoutId id="2147483757" r:id="rId5"/>
    <p:sldLayoutId id="2147483758" r:id="rId6"/>
    <p:sldLayoutId id="214748376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00" b="0" i="0" kern="1200" cap="none" baseline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42">
          <p15:clr>
            <a:srgbClr val="F26B43"/>
          </p15:clr>
        </p15:guide>
        <p15:guide id="3" orient="horz" pos="436">
          <p15:clr>
            <a:srgbClr val="F26B43"/>
          </p15:clr>
        </p15:guide>
        <p15:guide id="4" orient="horz" pos="3884">
          <p15:clr>
            <a:srgbClr val="F26B43"/>
          </p15:clr>
        </p15:guide>
        <p15:guide id="17" orient="horz" pos="799">
          <p15:clr>
            <a:srgbClr val="F26B43"/>
          </p15:clr>
        </p15:guide>
        <p15:guide id="18" pos="37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87375" y="1"/>
            <a:ext cx="9001793" cy="69215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785999"/>
            <a:ext cx="12192000" cy="1250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"/>
          <p:cNvSpPr/>
          <p:nvPr userDrawn="1"/>
        </p:nvSpPr>
        <p:spPr>
          <a:xfrm>
            <a:off x="11496674" y="6322605"/>
            <a:ext cx="695326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defRPr sz="2100" cap="none" spc="0">
                <a:solidFill>
                  <a:srgbClr val="000000"/>
                </a:solidFill>
                <a:latin typeface="Fedra Sans Pro Light Light"/>
                <a:ea typeface="Fedra Sans Pro Light Light"/>
                <a:cs typeface="Fedra Sans Pro Light Light"/>
                <a:sym typeface="Fedra Sans Pro Light Light"/>
              </a:defRPr>
            </a:pPr>
            <a:fld id="{86CB4B4D-7CA3-9044-876B-883B54F8677D}" type="slidenum">
              <a:rPr sz="1400">
                <a:solidFill>
                  <a:schemeClr val="bg2"/>
                </a:solidFill>
                <a:latin typeface="+mj-lt"/>
              </a:rPr>
              <a:pPr algn="ctr">
                <a:lnSpc>
                  <a:spcPct val="100000"/>
                </a:lnSpc>
                <a:defRPr sz="2100" cap="none" spc="0">
                  <a:solidFill>
                    <a:srgbClr val="000000"/>
                  </a:solidFill>
                  <a:latin typeface="Fedra Sans Pro Light Light"/>
                  <a:ea typeface="Fedra Sans Pro Light Light"/>
                  <a:cs typeface="Fedra Sans Pro Light Light"/>
                  <a:sym typeface="Fedra Sans Pro Light Light"/>
                </a:defRPr>
              </a:pPr>
              <a:t>‹#›</a:t>
            </a:fld>
            <a:r>
              <a:rPr dirty="0"/>
              <a:t>￼</a:t>
            </a:r>
          </a:p>
        </p:txBody>
      </p:sp>
    </p:spTree>
    <p:extLst>
      <p:ext uri="{BB962C8B-B14F-4D97-AF65-F5344CB8AC3E}">
        <p14:creationId xmlns:p14="http://schemas.microsoft.com/office/powerpoint/2010/main" val="116261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8" r:id="rId2"/>
    <p:sldLayoutId id="2147483730" r:id="rId3"/>
    <p:sldLayoutId id="2147483731" r:id="rId4"/>
    <p:sldLayoutId id="2147483735" r:id="rId5"/>
    <p:sldLayoutId id="2147483690" r:id="rId6"/>
    <p:sldLayoutId id="2147483691" r:id="rId7"/>
    <p:sldLayoutId id="2147483692" r:id="rId8"/>
    <p:sldLayoutId id="2147483653" r:id="rId9"/>
    <p:sldLayoutId id="2147483729" r:id="rId10"/>
    <p:sldLayoutId id="2147483724" r:id="rId11"/>
    <p:sldLayoutId id="2147483725" r:id="rId12"/>
    <p:sldLayoutId id="2147483719" r:id="rId13"/>
    <p:sldLayoutId id="2147483720" r:id="rId14"/>
    <p:sldLayoutId id="2147483721" r:id="rId15"/>
    <p:sldLayoutId id="2147483722" r:id="rId16"/>
    <p:sldLayoutId id="2147483713" r:id="rId17"/>
    <p:sldLayoutId id="2147483709" r:id="rId18"/>
    <p:sldLayoutId id="2147483710" r:id="rId19"/>
    <p:sldLayoutId id="2147483745" r:id="rId20"/>
    <p:sldLayoutId id="2147483705" r:id="rId21"/>
    <p:sldLayoutId id="2147483706" r:id="rId22"/>
    <p:sldLayoutId id="2147483711" r:id="rId23"/>
    <p:sldLayoutId id="2147483712" r:id="rId24"/>
    <p:sldLayoutId id="2147483707" r:id="rId25"/>
    <p:sldLayoutId id="2147483736" r:id="rId26"/>
    <p:sldLayoutId id="2147483737" r:id="rId27"/>
    <p:sldLayoutId id="2147483714" r:id="rId28"/>
    <p:sldLayoutId id="2147483703" r:id="rId29"/>
    <p:sldLayoutId id="2147483702" r:id="rId30"/>
    <p:sldLayoutId id="2147483693" r:id="rId31"/>
    <p:sldLayoutId id="2147483694" r:id="rId32"/>
    <p:sldLayoutId id="2147483732" r:id="rId33"/>
    <p:sldLayoutId id="2147483699" r:id="rId34"/>
    <p:sldLayoutId id="2147483700" r:id="rId35"/>
    <p:sldLayoutId id="2147483743" r:id="rId36"/>
    <p:sldLayoutId id="2147483701" r:id="rId37"/>
    <p:sldLayoutId id="2147483738" r:id="rId38"/>
    <p:sldLayoutId id="2147483742" r:id="rId39"/>
    <p:sldLayoutId id="2147483733" r:id="rId40"/>
    <p:sldLayoutId id="2147483734" r:id="rId41"/>
    <p:sldLayoutId id="2147483718" r:id="rId42"/>
    <p:sldLayoutId id="2147483696" r:id="rId43"/>
    <p:sldLayoutId id="2147483717" r:id="rId44"/>
    <p:sldLayoutId id="2147483697" r:id="rId45"/>
    <p:sldLayoutId id="2147483716" r:id="rId46"/>
    <p:sldLayoutId id="2147483698" r:id="rId47"/>
    <p:sldLayoutId id="2147483704" r:id="rId48"/>
    <p:sldLayoutId id="2147483715" r:id="rId49"/>
    <p:sldLayoutId id="2147483744" r:id="rId50"/>
    <p:sldLayoutId id="2147483762" r:id="rId51"/>
    <p:sldLayoutId id="2147483766" r:id="rId52"/>
    <p:sldLayoutId id="2147483767" r:id="rId53"/>
    <p:sldLayoutId id="2147483769" r:id="rId5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00" b="0" i="0" kern="1200" cap="none" baseline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42">
          <p15:clr>
            <a:srgbClr val="F26B43"/>
          </p15:clr>
        </p15:guide>
        <p15:guide id="3" orient="horz" pos="436">
          <p15:clr>
            <a:srgbClr val="F26B43"/>
          </p15:clr>
        </p15:guide>
        <p15:guide id="4" orient="horz" pos="3861">
          <p15:clr>
            <a:srgbClr val="F26B43"/>
          </p15:clr>
        </p15:guide>
        <p15:guide id="17" orient="horz" pos="799">
          <p15:clr>
            <a:srgbClr val="F26B43"/>
          </p15:clr>
        </p15:guide>
        <p15:guide id="18" pos="3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7490739" y="5626803"/>
            <a:ext cx="180248" cy="15403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7375" y="180405"/>
            <a:ext cx="9110827" cy="449092"/>
          </a:xfrm>
        </p:spPr>
        <p:txBody>
          <a:bodyPr anchor="ctr" anchorCtr="0"/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SB Sans Display"/>
                <a:cs typeface="SB Sans Display"/>
              </a:rPr>
              <a:t>Региональное развитие ГЧП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71" y="80743"/>
            <a:ext cx="1947041" cy="52845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9837" y="70267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1" name="Группа 530">
            <a:extLst>
              <a:ext uri="{FF2B5EF4-FFF2-40B4-BE49-F238E27FC236}">
                <a16:creationId xmlns:a16="http://schemas.microsoft.com/office/drawing/2014/main" id="{D99BC610-01F6-FA4D-B9B3-13BF4B2454EA}"/>
              </a:ext>
            </a:extLst>
          </p:cNvPr>
          <p:cNvGrpSpPr/>
          <p:nvPr/>
        </p:nvGrpSpPr>
        <p:grpSpPr>
          <a:xfrm>
            <a:off x="65324" y="796145"/>
            <a:ext cx="6820071" cy="3814103"/>
            <a:chOff x="1145661" y="1861158"/>
            <a:chExt cx="6656232" cy="3605327"/>
          </a:xfrm>
        </p:grpSpPr>
        <p:grpSp>
          <p:nvGrpSpPr>
            <p:cNvPr id="532" name="Группа 531">
              <a:extLst>
                <a:ext uri="{FF2B5EF4-FFF2-40B4-BE49-F238E27FC236}">
                  <a16:creationId xmlns:a16="http://schemas.microsoft.com/office/drawing/2014/main" id="{D42602B6-DFA8-914F-8FDD-07ED32EA4433}"/>
                </a:ext>
              </a:extLst>
            </p:cNvPr>
            <p:cNvGrpSpPr/>
            <p:nvPr/>
          </p:nvGrpSpPr>
          <p:grpSpPr>
            <a:xfrm>
              <a:off x="1943617" y="2599704"/>
              <a:ext cx="4765601" cy="2668783"/>
              <a:chOff x="1943617" y="7714145"/>
              <a:chExt cx="4765601" cy="2668783"/>
            </a:xfrm>
            <a:solidFill>
              <a:srgbClr val="12BD4D"/>
            </a:solidFill>
          </p:grpSpPr>
          <p:sp>
            <p:nvSpPr>
              <p:cNvPr id="1022" name="Freeform 47">
                <a:extLst>
                  <a:ext uri="{FF2B5EF4-FFF2-40B4-BE49-F238E27FC236}">
                    <a16:creationId xmlns:a16="http://schemas.microsoft.com/office/drawing/2014/main" id="{67405B73-02C7-D847-9ABF-5C270A35B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279" y="8803325"/>
                <a:ext cx="236474" cy="232980"/>
              </a:xfrm>
              <a:custGeom>
                <a:avLst/>
                <a:gdLst>
                  <a:gd name="T0" fmla="*/ 82 w 203"/>
                  <a:gd name="T1" fmla="*/ 142 h 200"/>
                  <a:gd name="T2" fmla="*/ 68 w 203"/>
                  <a:gd name="T3" fmla="*/ 142 h 200"/>
                  <a:gd name="T4" fmla="*/ 57 w 203"/>
                  <a:gd name="T5" fmla="*/ 143 h 200"/>
                  <a:gd name="T6" fmla="*/ 55 w 203"/>
                  <a:gd name="T7" fmla="*/ 149 h 200"/>
                  <a:gd name="T8" fmla="*/ 60 w 203"/>
                  <a:gd name="T9" fmla="*/ 159 h 200"/>
                  <a:gd name="T10" fmla="*/ 54 w 203"/>
                  <a:gd name="T11" fmla="*/ 157 h 200"/>
                  <a:gd name="T12" fmla="*/ 45 w 203"/>
                  <a:gd name="T13" fmla="*/ 163 h 200"/>
                  <a:gd name="T14" fmla="*/ 37 w 203"/>
                  <a:gd name="T15" fmla="*/ 153 h 200"/>
                  <a:gd name="T16" fmla="*/ 20 w 203"/>
                  <a:gd name="T17" fmla="*/ 145 h 200"/>
                  <a:gd name="T18" fmla="*/ 9 w 203"/>
                  <a:gd name="T19" fmla="*/ 145 h 200"/>
                  <a:gd name="T20" fmla="*/ 6 w 203"/>
                  <a:gd name="T21" fmla="*/ 135 h 200"/>
                  <a:gd name="T22" fmla="*/ 12 w 203"/>
                  <a:gd name="T23" fmla="*/ 120 h 200"/>
                  <a:gd name="T24" fmla="*/ 14 w 203"/>
                  <a:gd name="T25" fmla="*/ 116 h 200"/>
                  <a:gd name="T26" fmla="*/ 18 w 203"/>
                  <a:gd name="T27" fmla="*/ 111 h 200"/>
                  <a:gd name="T28" fmla="*/ 18 w 203"/>
                  <a:gd name="T29" fmla="*/ 103 h 200"/>
                  <a:gd name="T30" fmla="*/ 18 w 203"/>
                  <a:gd name="T31" fmla="*/ 95 h 200"/>
                  <a:gd name="T32" fmla="*/ 26 w 203"/>
                  <a:gd name="T33" fmla="*/ 84 h 200"/>
                  <a:gd name="T34" fmla="*/ 35 w 203"/>
                  <a:gd name="T35" fmla="*/ 89 h 200"/>
                  <a:gd name="T36" fmla="*/ 46 w 203"/>
                  <a:gd name="T37" fmla="*/ 83 h 200"/>
                  <a:gd name="T38" fmla="*/ 49 w 203"/>
                  <a:gd name="T39" fmla="*/ 75 h 200"/>
                  <a:gd name="T40" fmla="*/ 56 w 203"/>
                  <a:gd name="T41" fmla="*/ 58 h 200"/>
                  <a:gd name="T42" fmla="*/ 59 w 203"/>
                  <a:gd name="T43" fmla="*/ 48 h 200"/>
                  <a:gd name="T44" fmla="*/ 66 w 203"/>
                  <a:gd name="T45" fmla="*/ 39 h 200"/>
                  <a:gd name="T46" fmla="*/ 80 w 203"/>
                  <a:gd name="T47" fmla="*/ 45 h 200"/>
                  <a:gd name="T48" fmla="*/ 91 w 203"/>
                  <a:gd name="T49" fmla="*/ 48 h 200"/>
                  <a:gd name="T50" fmla="*/ 102 w 203"/>
                  <a:gd name="T51" fmla="*/ 45 h 200"/>
                  <a:gd name="T52" fmla="*/ 112 w 203"/>
                  <a:gd name="T53" fmla="*/ 35 h 200"/>
                  <a:gd name="T54" fmla="*/ 122 w 203"/>
                  <a:gd name="T55" fmla="*/ 30 h 200"/>
                  <a:gd name="T56" fmla="*/ 125 w 203"/>
                  <a:gd name="T57" fmla="*/ 17 h 200"/>
                  <a:gd name="T58" fmla="*/ 122 w 203"/>
                  <a:gd name="T59" fmla="*/ 10 h 200"/>
                  <a:gd name="T60" fmla="*/ 130 w 203"/>
                  <a:gd name="T61" fmla="*/ 5 h 200"/>
                  <a:gd name="T62" fmla="*/ 151 w 203"/>
                  <a:gd name="T63" fmla="*/ 3 h 200"/>
                  <a:gd name="T64" fmla="*/ 162 w 203"/>
                  <a:gd name="T65" fmla="*/ 16 h 200"/>
                  <a:gd name="T66" fmla="*/ 172 w 203"/>
                  <a:gd name="T67" fmla="*/ 30 h 200"/>
                  <a:gd name="T68" fmla="*/ 181 w 203"/>
                  <a:gd name="T69" fmla="*/ 25 h 200"/>
                  <a:gd name="T70" fmla="*/ 186 w 203"/>
                  <a:gd name="T71" fmla="*/ 36 h 200"/>
                  <a:gd name="T72" fmla="*/ 196 w 203"/>
                  <a:gd name="T73" fmla="*/ 45 h 200"/>
                  <a:gd name="T74" fmla="*/ 200 w 203"/>
                  <a:gd name="T75" fmla="*/ 55 h 200"/>
                  <a:gd name="T76" fmla="*/ 192 w 203"/>
                  <a:gd name="T77" fmla="*/ 66 h 200"/>
                  <a:gd name="T78" fmla="*/ 191 w 203"/>
                  <a:gd name="T79" fmla="*/ 82 h 200"/>
                  <a:gd name="T80" fmla="*/ 183 w 203"/>
                  <a:gd name="T81" fmla="*/ 95 h 200"/>
                  <a:gd name="T82" fmla="*/ 172 w 203"/>
                  <a:gd name="T83" fmla="*/ 104 h 200"/>
                  <a:gd name="T84" fmla="*/ 168 w 203"/>
                  <a:gd name="T85" fmla="*/ 116 h 200"/>
                  <a:gd name="T86" fmla="*/ 158 w 203"/>
                  <a:gd name="T87" fmla="*/ 127 h 200"/>
                  <a:gd name="T88" fmla="*/ 153 w 203"/>
                  <a:gd name="T89" fmla="*/ 142 h 200"/>
                  <a:gd name="T90" fmla="*/ 152 w 203"/>
                  <a:gd name="T91" fmla="*/ 150 h 200"/>
                  <a:gd name="T92" fmla="*/ 139 w 203"/>
                  <a:gd name="T93" fmla="*/ 149 h 200"/>
                  <a:gd name="T94" fmla="*/ 128 w 203"/>
                  <a:gd name="T95" fmla="*/ 154 h 200"/>
                  <a:gd name="T96" fmla="*/ 119 w 203"/>
                  <a:gd name="T97" fmla="*/ 153 h 200"/>
                  <a:gd name="T98" fmla="*/ 121 w 203"/>
                  <a:gd name="T99" fmla="*/ 162 h 200"/>
                  <a:gd name="T100" fmla="*/ 121 w 203"/>
                  <a:gd name="T101" fmla="*/ 174 h 200"/>
                  <a:gd name="T102" fmla="*/ 121 w 203"/>
                  <a:gd name="T103" fmla="*/ 187 h 200"/>
                  <a:gd name="T104" fmla="*/ 104 w 203"/>
                  <a:gd name="T105" fmla="*/ 191 h 200"/>
                  <a:gd name="T106" fmla="*/ 89 w 203"/>
                  <a:gd name="T107" fmla="*/ 194 h 200"/>
                  <a:gd name="T108" fmla="*/ 79 w 203"/>
                  <a:gd name="T109" fmla="*/ 199 h 200"/>
                  <a:gd name="T110" fmla="*/ 78 w 203"/>
                  <a:gd name="T111" fmla="*/ 199 h 200"/>
                  <a:gd name="T112" fmla="*/ 70 w 203"/>
                  <a:gd name="T113" fmla="*/ 191 h 200"/>
                  <a:gd name="T114" fmla="*/ 70 w 203"/>
                  <a:gd name="T115" fmla="*/ 184 h 200"/>
                  <a:gd name="T116" fmla="*/ 84 w 203"/>
                  <a:gd name="T117" fmla="*/ 176 h 200"/>
                  <a:gd name="T118" fmla="*/ 84 w 203"/>
                  <a:gd name="T119" fmla="*/ 167 h 200"/>
                  <a:gd name="T120" fmla="*/ 77 w 203"/>
                  <a:gd name="T121" fmla="*/ 163 h 200"/>
                  <a:gd name="T122" fmla="*/ 71 w 203"/>
                  <a:gd name="T123" fmla="*/ 173 h 200"/>
                  <a:gd name="T124" fmla="*/ 66 w 203"/>
                  <a:gd name="T125" fmla="*/ 16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3" h="200">
                    <a:moveTo>
                      <a:pt x="68" y="154"/>
                    </a:moveTo>
                    <a:lnTo>
                      <a:pt x="76" y="148"/>
                    </a:lnTo>
                    <a:lnTo>
                      <a:pt x="80" y="149"/>
                    </a:lnTo>
                    <a:lnTo>
                      <a:pt x="84" y="148"/>
                    </a:lnTo>
                    <a:lnTo>
                      <a:pt x="82" y="142"/>
                    </a:lnTo>
                    <a:lnTo>
                      <a:pt x="80" y="139"/>
                    </a:lnTo>
                    <a:lnTo>
                      <a:pt x="77" y="138"/>
                    </a:lnTo>
                    <a:lnTo>
                      <a:pt x="76" y="142"/>
                    </a:lnTo>
                    <a:lnTo>
                      <a:pt x="73" y="144"/>
                    </a:lnTo>
                    <a:lnTo>
                      <a:pt x="68" y="142"/>
                    </a:lnTo>
                    <a:lnTo>
                      <a:pt x="66" y="142"/>
                    </a:lnTo>
                    <a:lnTo>
                      <a:pt x="65" y="143"/>
                    </a:lnTo>
                    <a:lnTo>
                      <a:pt x="63" y="143"/>
                    </a:lnTo>
                    <a:lnTo>
                      <a:pt x="61" y="143"/>
                    </a:lnTo>
                    <a:lnTo>
                      <a:pt x="57" y="143"/>
                    </a:lnTo>
                    <a:lnTo>
                      <a:pt x="55" y="143"/>
                    </a:lnTo>
                    <a:lnTo>
                      <a:pt x="54" y="144"/>
                    </a:lnTo>
                    <a:lnTo>
                      <a:pt x="52" y="145"/>
                    </a:lnTo>
                    <a:lnTo>
                      <a:pt x="54" y="148"/>
                    </a:lnTo>
                    <a:lnTo>
                      <a:pt x="55" y="149"/>
                    </a:lnTo>
                    <a:lnTo>
                      <a:pt x="57" y="151"/>
                    </a:lnTo>
                    <a:lnTo>
                      <a:pt x="59" y="153"/>
                    </a:lnTo>
                    <a:lnTo>
                      <a:pt x="60" y="155"/>
                    </a:lnTo>
                    <a:lnTo>
                      <a:pt x="60" y="157"/>
                    </a:lnTo>
                    <a:lnTo>
                      <a:pt x="60" y="159"/>
                    </a:lnTo>
                    <a:lnTo>
                      <a:pt x="59" y="161"/>
                    </a:lnTo>
                    <a:lnTo>
                      <a:pt x="57" y="162"/>
                    </a:lnTo>
                    <a:lnTo>
                      <a:pt x="55" y="161"/>
                    </a:lnTo>
                    <a:lnTo>
                      <a:pt x="55" y="156"/>
                    </a:lnTo>
                    <a:lnTo>
                      <a:pt x="54" y="157"/>
                    </a:lnTo>
                    <a:lnTo>
                      <a:pt x="52" y="157"/>
                    </a:lnTo>
                    <a:lnTo>
                      <a:pt x="51" y="160"/>
                    </a:lnTo>
                    <a:lnTo>
                      <a:pt x="49" y="162"/>
                    </a:lnTo>
                    <a:lnTo>
                      <a:pt x="48" y="163"/>
                    </a:lnTo>
                    <a:lnTo>
                      <a:pt x="45" y="163"/>
                    </a:lnTo>
                    <a:lnTo>
                      <a:pt x="44" y="161"/>
                    </a:lnTo>
                    <a:lnTo>
                      <a:pt x="45" y="159"/>
                    </a:lnTo>
                    <a:lnTo>
                      <a:pt x="43" y="156"/>
                    </a:lnTo>
                    <a:lnTo>
                      <a:pt x="39" y="155"/>
                    </a:lnTo>
                    <a:lnTo>
                      <a:pt x="37" y="153"/>
                    </a:lnTo>
                    <a:lnTo>
                      <a:pt x="38" y="148"/>
                    </a:lnTo>
                    <a:lnTo>
                      <a:pt x="34" y="146"/>
                    </a:lnTo>
                    <a:lnTo>
                      <a:pt x="27" y="151"/>
                    </a:lnTo>
                    <a:lnTo>
                      <a:pt x="18" y="150"/>
                    </a:lnTo>
                    <a:lnTo>
                      <a:pt x="20" y="145"/>
                    </a:lnTo>
                    <a:lnTo>
                      <a:pt x="17" y="145"/>
                    </a:lnTo>
                    <a:lnTo>
                      <a:pt x="15" y="144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9" y="145"/>
                    </a:lnTo>
                    <a:lnTo>
                      <a:pt x="10" y="143"/>
                    </a:lnTo>
                    <a:lnTo>
                      <a:pt x="11" y="142"/>
                    </a:lnTo>
                    <a:lnTo>
                      <a:pt x="11" y="139"/>
                    </a:lnTo>
                    <a:lnTo>
                      <a:pt x="7" y="139"/>
                    </a:lnTo>
                    <a:lnTo>
                      <a:pt x="6" y="135"/>
                    </a:lnTo>
                    <a:lnTo>
                      <a:pt x="4" y="134"/>
                    </a:lnTo>
                    <a:lnTo>
                      <a:pt x="0" y="133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2" y="120"/>
                    </a:lnTo>
                    <a:lnTo>
                      <a:pt x="14" y="120"/>
                    </a:lnTo>
                    <a:lnTo>
                      <a:pt x="16" y="121"/>
                    </a:lnTo>
                    <a:lnTo>
                      <a:pt x="17" y="120"/>
                    </a:lnTo>
                    <a:lnTo>
                      <a:pt x="15" y="118"/>
                    </a:lnTo>
                    <a:lnTo>
                      <a:pt x="14" y="116"/>
                    </a:lnTo>
                    <a:lnTo>
                      <a:pt x="12" y="116"/>
                    </a:lnTo>
                    <a:lnTo>
                      <a:pt x="14" y="115"/>
                    </a:lnTo>
                    <a:lnTo>
                      <a:pt x="15" y="114"/>
                    </a:lnTo>
                    <a:lnTo>
                      <a:pt x="17" y="114"/>
                    </a:lnTo>
                    <a:lnTo>
                      <a:pt x="18" y="111"/>
                    </a:lnTo>
                    <a:lnTo>
                      <a:pt x="18" y="109"/>
                    </a:lnTo>
                    <a:lnTo>
                      <a:pt x="18" y="106"/>
                    </a:lnTo>
                    <a:lnTo>
                      <a:pt x="17" y="105"/>
                    </a:lnTo>
                    <a:lnTo>
                      <a:pt x="17" y="103"/>
                    </a:lnTo>
                    <a:lnTo>
                      <a:pt x="18" y="103"/>
                    </a:lnTo>
                    <a:lnTo>
                      <a:pt x="21" y="103"/>
                    </a:lnTo>
                    <a:lnTo>
                      <a:pt x="21" y="100"/>
                    </a:lnTo>
                    <a:lnTo>
                      <a:pt x="18" y="98"/>
                    </a:lnTo>
                    <a:lnTo>
                      <a:pt x="17" y="97"/>
                    </a:lnTo>
                    <a:lnTo>
                      <a:pt x="18" y="95"/>
                    </a:lnTo>
                    <a:lnTo>
                      <a:pt x="20" y="92"/>
                    </a:lnTo>
                    <a:lnTo>
                      <a:pt x="22" y="90"/>
                    </a:lnTo>
                    <a:lnTo>
                      <a:pt x="23" y="88"/>
                    </a:lnTo>
                    <a:lnTo>
                      <a:pt x="25" y="87"/>
                    </a:lnTo>
                    <a:lnTo>
                      <a:pt x="26" y="84"/>
                    </a:lnTo>
                    <a:lnTo>
                      <a:pt x="28" y="83"/>
                    </a:lnTo>
                    <a:lnTo>
                      <a:pt x="31" y="84"/>
                    </a:lnTo>
                    <a:lnTo>
                      <a:pt x="33" y="87"/>
                    </a:lnTo>
                    <a:lnTo>
                      <a:pt x="35" y="89"/>
                    </a:lnTo>
                    <a:lnTo>
                      <a:pt x="35" y="89"/>
                    </a:lnTo>
                    <a:lnTo>
                      <a:pt x="37" y="88"/>
                    </a:lnTo>
                    <a:lnTo>
                      <a:pt x="38" y="86"/>
                    </a:lnTo>
                    <a:lnTo>
                      <a:pt x="40" y="84"/>
                    </a:lnTo>
                    <a:lnTo>
                      <a:pt x="43" y="84"/>
                    </a:lnTo>
                    <a:lnTo>
                      <a:pt x="46" y="83"/>
                    </a:lnTo>
                    <a:lnTo>
                      <a:pt x="50" y="83"/>
                    </a:lnTo>
                    <a:lnTo>
                      <a:pt x="51" y="82"/>
                    </a:lnTo>
                    <a:lnTo>
                      <a:pt x="49" y="80"/>
                    </a:lnTo>
                    <a:lnTo>
                      <a:pt x="48" y="77"/>
                    </a:lnTo>
                    <a:lnTo>
                      <a:pt x="49" y="75"/>
                    </a:lnTo>
                    <a:lnTo>
                      <a:pt x="50" y="73"/>
                    </a:lnTo>
                    <a:lnTo>
                      <a:pt x="50" y="70"/>
                    </a:lnTo>
                    <a:lnTo>
                      <a:pt x="51" y="66"/>
                    </a:lnTo>
                    <a:lnTo>
                      <a:pt x="51" y="64"/>
                    </a:lnTo>
                    <a:lnTo>
                      <a:pt x="56" y="58"/>
                    </a:lnTo>
                    <a:lnTo>
                      <a:pt x="56" y="55"/>
                    </a:lnTo>
                    <a:lnTo>
                      <a:pt x="57" y="54"/>
                    </a:lnTo>
                    <a:lnTo>
                      <a:pt x="60" y="53"/>
                    </a:lnTo>
                    <a:lnTo>
                      <a:pt x="60" y="49"/>
                    </a:lnTo>
                    <a:lnTo>
                      <a:pt x="59" y="48"/>
                    </a:lnTo>
                    <a:lnTo>
                      <a:pt x="57" y="47"/>
                    </a:lnTo>
                    <a:lnTo>
                      <a:pt x="61" y="44"/>
                    </a:lnTo>
                    <a:lnTo>
                      <a:pt x="63" y="43"/>
                    </a:lnTo>
                    <a:lnTo>
                      <a:pt x="65" y="42"/>
                    </a:lnTo>
                    <a:lnTo>
                      <a:pt x="66" y="39"/>
                    </a:lnTo>
                    <a:lnTo>
                      <a:pt x="70" y="37"/>
                    </a:lnTo>
                    <a:lnTo>
                      <a:pt x="74" y="39"/>
                    </a:lnTo>
                    <a:lnTo>
                      <a:pt x="76" y="41"/>
                    </a:lnTo>
                    <a:lnTo>
                      <a:pt x="77" y="42"/>
                    </a:lnTo>
                    <a:lnTo>
                      <a:pt x="80" y="45"/>
                    </a:lnTo>
                    <a:lnTo>
                      <a:pt x="82" y="48"/>
                    </a:lnTo>
                    <a:lnTo>
                      <a:pt x="84" y="50"/>
                    </a:lnTo>
                    <a:lnTo>
                      <a:pt x="87" y="47"/>
                    </a:lnTo>
                    <a:lnTo>
                      <a:pt x="88" y="47"/>
                    </a:lnTo>
                    <a:lnTo>
                      <a:pt x="91" y="48"/>
                    </a:lnTo>
                    <a:lnTo>
                      <a:pt x="95" y="47"/>
                    </a:lnTo>
                    <a:lnTo>
                      <a:pt x="96" y="45"/>
                    </a:lnTo>
                    <a:lnTo>
                      <a:pt x="100" y="45"/>
                    </a:lnTo>
                    <a:lnTo>
                      <a:pt x="101" y="45"/>
                    </a:lnTo>
                    <a:lnTo>
                      <a:pt x="102" y="45"/>
                    </a:lnTo>
                    <a:lnTo>
                      <a:pt x="105" y="43"/>
                    </a:lnTo>
                    <a:lnTo>
                      <a:pt x="106" y="41"/>
                    </a:lnTo>
                    <a:lnTo>
                      <a:pt x="110" y="39"/>
                    </a:lnTo>
                    <a:lnTo>
                      <a:pt x="112" y="37"/>
                    </a:lnTo>
                    <a:lnTo>
                      <a:pt x="112" y="35"/>
                    </a:lnTo>
                    <a:lnTo>
                      <a:pt x="113" y="33"/>
                    </a:lnTo>
                    <a:lnTo>
                      <a:pt x="112" y="31"/>
                    </a:lnTo>
                    <a:lnTo>
                      <a:pt x="115" y="30"/>
                    </a:lnTo>
                    <a:lnTo>
                      <a:pt x="118" y="28"/>
                    </a:lnTo>
                    <a:lnTo>
                      <a:pt x="122" y="30"/>
                    </a:lnTo>
                    <a:lnTo>
                      <a:pt x="123" y="28"/>
                    </a:lnTo>
                    <a:lnTo>
                      <a:pt x="123" y="26"/>
                    </a:lnTo>
                    <a:lnTo>
                      <a:pt x="122" y="21"/>
                    </a:lnTo>
                    <a:lnTo>
                      <a:pt x="123" y="20"/>
                    </a:lnTo>
                    <a:lnTo>
                      <a:pt x="125" y="17"/>
                    </a:lnTo>
                    <a:lnTo>
                      <a:pt x="127" y="15"/>
                    </a:lnTo>
                    <a:lnTo>
                      <a:pt x="125" y="14"/>
                    </a:lnTo>
                    <a:lnTo>
                      <a:pt x="123" y="13"/>
                    </a:lnTo>
                    <a:lnTo>
                      <a:pt x="121" y="11"/>
                    </a:lnTo>
                    <a:lnTo>
                      <a:pt x="122" y="10"/>
                    </a:lnTo>
                    <a:lnTo>
                      <a:pt x="124" y="10"/>
                    </a:lnTo>
                    <a:lnTo>
                      <a:pt x="127" y="9"/>
                    </a:lnTo>
                    <a:lnTo>
                      <a:pt x="128" y="8"/>
                    </a:lnTo>
                    <a:lnTo>
                      <a:pt x="129" y="5"/>
                    </a:lnTo>
                    <a:lnTo>
                      <a:pt x="130" y="5"/>
                    </a:lnTo>
                    <a:lnTo>
                      <a:pt x="136" y="5"/>
                    </a:lnTo>
                    <a:lnTo>
                      <a:pt x="139" y="4"/>
                    </a:lnTo>
                    <a:lnTo>
                      <a:pt x="144" y="2"/>
                    </a:lnTo>
                    <a:lnTo>
                      <a:pt x="147" y="0"/>
                    </a:lnTo>
                    <a:lnTo>
                      <a:pt x="151" y="3"/>
                    </a:lnTo>
                    <a:lnTo>
                      <a:pt x="152" y="3"/>
                    </a:lnTo>
                    <a:lnTo>
                      <a:pt x="157" y="5"/>
                    </a:lnTo>
                    <a:lnTo>
                      <a:pt x="157" y="9"/>
                    </a:lnTo>
                    <a:lnTo>
                      <a:pt x="158" y="11"/>
                    </a:lnTo>
                    <a:lnTo>
                      <a:pt x="162" y="16"/>
                    </a:lnTo>
                    <a:lnTo>
                      <a:pt x="166" y="24"/>
                    </a:lnTo>
                    <a:lnTo>
                      <a:pt x="168" y="25"/>
                    </a:lnTo>
                    <a:lnTo>
                      <a:pt x="169" y="28"/>
                    </a:lnTo>
                    <a:lnTo>
                      <a:pt x="170" y="30"/>
                    </a:lnTo>
                    <a:lnTo>
                      <a:pt x="172" y="30"/>
                    </a:lnTo>
                    <a:lnTo>
                      <a:pt x="173" y="30"/>
                    </a:lnTo>
                    <a:lnTo>
                      <a:pt x="174" y="27"/>
                    </a:lnTo>
                    <a:lnTo>
                      <a:pt x="177" y="26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5" y="26"/>
                    </a:lnTo>
                    <a:lnTo>
                      <a:pt x="189" y="30"/>
                    </a:lnTo>
                    <a:lnTo>
                      <a:pt x="189" y="32"/>
                    </a:lnTo>
                    <a:lnTo>
                      <a:pt x="189" y="33"/>
                    </a:lnTo>
                    <a:lnTo>
                      <a:pt x="186" y="36"/>
                    </a:lnTo>
                    <a:lnTo>
                      <a:pt x="185" y="37"/>
                    </a:lnTo>
                    <a:lnTo>
                      <a:pt x="188" y="43"/>
                    </a:lnTo>
                    <a:lnTo>
                      <a:pt x="190" y="43"/>
                    </a:lnTo>
                    <a:lnTo>
                      <a:pt x="194" y="44"/>
                    </a:lnTo>
                    <a:lnTo>
                      <a:pt x="196" y="45"/>
                    </a:lnTo>
                    <a:lnTo>
                      <a:pt x="198" y="45"/>
                    </a:lnTo>
                    <a:lnTo>
                      <a:pt x="200" y="45"/>
                    </a:lnTo>
                    <a:lnTo>
                      <a:pt x="203" y="49"/>
                    </a:lnTo>
                    <a:lnTo>
                      <a:pt x="201" y="53"/>
                    </a:lnTo>
                    <a:lnTo>
                      <a:pt x="200" y="55"/>
                    </a:lnTo>
                    <a:lnTo>
                      <a:pt x="198" y="58"/>
                    </a:lnTo>
                    <a:lnTo>
                      <a:pt x="197" y="59"/>
                    </a:lnTo>
                    <a:lnTo>
                      <a:pt x="195" y="61"/>
                    </a:lnTo>
                    <a:lnTo>
                      <a:pt x="194" y="64"/>
                    </a:lnTo>
                    <a:lnTo>
                      <a:pt x="192" y="66"/>
                    </a:lnTo>
                    <a:lnTo>
                      <a:pt x="191" y="69"/>
                    </a:lnTo>
                    <a:lnTo>
                      <a:pt x="192" y="73"/>
                    </a:lnTo>
                    <a:lnTo>
                      <a:pt x="192" y="77"/>
                    </a:lnTo>
                    <a:lnTo>
                      <a:pt x="191" y="81"/>
                    </a:lnTo>
                    <a:lnTo>
                      <a:pt x="191" y="82"/>
                    </a:lnTo>
                    <a:lnTo>
                      <a:pt x="190" y="84"/>
                    </a:lnTo>
                    <a:lnTo>
                      <a:pt x="189" y="86"/>
                    </a:lnTo>
                    <a:lnTo>
                      <a:pt x="188" y="90"/>
                    </a:lnTo>
                    <a:lnTo>
                      <a:pt x="185" y="94"/>
                    </a:lnTo>
                    <a:lnTo>
                      <a:pt x="183" y="95"/>
                    </a:lnTo>
                    <a:lnTo>
                      <a:pt x="180" y="99"/>
                    </a:lnTo>
                    <a:lnTo>
                      <a:pt x="178" y="103"/>
                    </a:lnTo>
                    <a:lnTo>
                      <a:pt x="175" y="104"/>
                    </a:lnTo>
                    <a:lnTo>
                      <a:pt x="173" y="103"/>
                    </a:lnTo>
                    <a:lnTo>
                      <a:pt x="172" y="104"/>
                    </a:lnTo>
                    <a:lnTo>
                      <a:pt x="170" y="106"/>
                    </a:lnTo>
                    <a:lnTo>
                      <a:pt x="169" y="109"/>
                    </a:lnTo>
                    <a:lnTo>
                      <a:pt x="164" y="108"/>
                    </a:lnTo>
                    <a:lnTo>
                      <a:pt x="164" y="115"/>
                    </a:lnTo>
                    <a:lnTo>
                      <a:pt x="168" y="116"/>
                    </a:lnTo>
                    <a:lnTo>
                      <a:pt x="167" y="118"/>
                    </a:lnTo>
                    <a:lnTo>
                      <a:pt x="166" y="123"/>
                    </a:lnTo>
                    <a:lnTo>
                      <a:pt x="162" y="123"/>
                    </a:lnTo>
                    <a:lnTo>
                      <a:pt x="158" y="125"/>
                    </a:lnTo>
                    <a:lnTo>
                      <a:pt x="158" y="127"/>
                    </a:lnTo>
                    <a:lnTo>
                      <a:pt x="160" y="129"/>
                    </a:lnTo>
                    <a:lnTo>
                      <a:pt x="161" y="131"/>
                    </a:lnTo>
                    <a:lnTo>
                      <a:pt x="158" y="135"/>
                    </a:lnTo>
                    <a:lnTo>
                      <a:pt x="156" y="139"/>
                    </a:lnTo>
                    <a:lnTo>
                      <a:pt x="153" y="142"/>
                    </a:lnTo>
                    <a:lnTo>
                      <a:pt x="152" y="143"/>
                    </a:lnTo>
                    <a:lnTo>
                      <a:pt x="152" y="145"/>
                    </a:lnTo>
                    <a:lnTo>
                      <a:pt x="153" y="146"/>
                    </a:lnTo>
                    <a:lnTo>
                      <a:pt x="153" y="149"/>
                    </a:lnTo>
                    <a:lnTo>
                      <a:pt x="152" y="150"/>
                    </a:lnTo>
                    <a:lnTo>
                      <a:pt x="150" y="151"/>
                    </a:lnTo>
                    <a:lnTo>
                      <a:pt x="146" y="149"/>
                    </a:lnTo>
                    <a:lnTo>
                      <a:pt x="144" y="149"/>
                    </a:lnTo>
                    <a:lnTo>
                      <a:pt x="141" y="148"/>
                    </a:lnTo>
                    <a:lnTo>
                      <a:pt x="139" y="149"/>
                    </a:lnTo>
                    <a:lnTo>
                      <a:pt x="138" y="150"/>
                    </a:lnTo>
                    <a:lnTo>
                      <a:pt x="134" y="154"/>
                    </a:lnTo>
                    <a:lnTo>
                      <a:pt x="132" y="154"/>
                    </a:lnTo>
                    <a:lnTo>
                      <a:pt x="130" y="154"/>
                    </a:lnTo>
                    <a:lnTo>
                      <a:pt x="128" y="154"/>
                    </a:lnTo>
                    <a:lnTo>
                      <a:pt x="127" y="150"/>
                    </a:lnTo>
                    <a:lnTo>
                      <a:pt x="124" y="150"/>
                    </a:lnTo>
                    <a:lnTo>
                      <a:pt x="121" y="149"/>
                    </a:lnTo>
                    <a:lnTo>
                      <a:pt x="121" y="151"/>
                    </a:lnTo>
                    <a:lnTo>
                      <a:pt x="119" y="153"/>
                    </a:lnTo>
                    <a:lnTo>
                      <a:pt x="119" y="156"/>
                    </a:lnTo>
                    <a:lnTo>
                      <a:pt x="117" y="157"/>
                    </a:lnTo>
                    <a:lnTo>
                      <a:pt x="118" y="160"/>
                    </a:lnTo>
                    <a:lnTo>
                      <a:pt x="119" y="161"/>
                    </a:lnTo>
                    <a:lnTo>
                      <a:pt x="121" y="162"/>
                    </a:lnTo>
                    <a:lnTo>
                      <a:pt x="121" y="165"/>
                    </a:lnTo>
                    <a:lnTo>
                      <a:pt x="119" y="167"/>
                    </a:lnTo>
                    <a:lnTo>
                      <a:pt x="121" y="171"/>
                    </a:lnTo>
                    <a:lnTo>
                      <a:pt x="122" y="173"/>
                    </a:lnTo>
                    <a:lnTo>
                      <a:pt x="121" y="174"/>
                    </a:lnTo>
                    <a:lnTo>
                      <a:pt x="119" y="177"/>
                    </a:lnTo>
                    <a:lnTo>
                      <a:pt x="119" y="178"/>
                    </a:lnTo>
                    <a:lnTo>
                      <a:pt x="123" y="182"/>
                    </a:lnTo>
                    <a:lnTo>
                      <a:pt x="122" y="184"/>
                    </a:lnTo>
                    <a:lnTo>
                      <a:pt x="121" y="187"/>
                    </a:lnTo>
                    <a:lnTo>
                      <a:pt x="118" y="188"/>
                    </a:lnTo>
                    <a:lnTo>
                      <a:pt x="116" y="189"/>
                    </a:lnTo>
                    <a:lnTo>
                      <a:pt x="111" y="191"/>
                    </a:lnTo>
                    <a:lnTo>
                      <a:pt x="108" y="194"/>
                    </a:lnTo>
                    <a:lnTo>
                      <a:pt x="104" y="191"/>
                    </a:lnTo>
                    <a:lnTo>
                      <a:pt x="99" y="194"/>
                    </a:lnTo>
                    <a:lnTo>
                      <a:pt x="94" y="195"/>
                    </a:lnTo>
                    <a:lnTo>
                      <a:pt x="90" y="194"/>
                    </a:lnTo>
                    <a:lnTo>
                      <a:pt x="90" y="194"/>
                    </a:lnTo>
                    <a:lnTo>
                      <a:pt x="89" y="194"/>
                    </a:lnTo>
                    <a:lnTo>
                      <a:pt x="85" y="194"/>
                    </a:lnTo>
                    <a:lnTo>
                      <a:pt x="85" y="194"/>
                    </a:lnTo>
                    <a:lnTo>
                      <a:pt x="83" y="194"/>
                    </a:lnTo>
                    <a:lnTo>
                      <a:pt x="82" y="196"/>
                    </a:lnTo>
                    <a:lnTo>
                      <a:pt x="79" y="199"/>
                    </a:lnTo>
                    <a:lnTo>
                      <a:pt x="79" y="199"/>
                    </a:lnTo>
                    <a:lnTo>
                      <a:pt x="79" y="200"/>
                    </a:lnTo>
                    <a:lnTo>
                      <a:pt x="79" y="200"/>
                    </a:lnTo>
                    <a:lnTo>
                      <a:pt x="78" y="200"/>
                    </a:lnTo>
                    <a:lnTo>
                      <a:pt x="78" y="199"/>
                    </a:lnTo>
                    <a:lnTo>
                      <a:pt x="76" y="198"/>
                    </a:lnTo>
                    <a:lnTo>
                      <a:pt x="76" y="198"/>
                    </a:lnTo>
                    <a:lnTo>
                      <a:pt x="72" y="193"/>
                    </a:lnTo>
                    <a:lnTo>
                      <a:pt x="72" y="193"/>
                    </a:lnTo>
                    <a:lnTo>
                      <a:pt x="70" y="191"/>
                    </a:lnTo>
                    <a:lnTo>
                      <a:pt x="67" y="190"/>
                    </a:lnTo>
                    <a:lnTo>
                      <a:pt x="67" y="190"/>
                    </a:lnTo>
                    <a:lnTo>
                      <a:pt x="63" y="189"/>
                    </a:lnTo>
                    <a:lnTo>
                      <a:pt x="62" y="189"/>
                    </a:lnTo>
                    <a:lnTo>
                      <a:pt x="70" y="184"/>
                    </a:lnTo>
                    <a:lnTo>
                      <a:pt x="72" y="185"/>
                    </a:lnTo>
                    <a:lnTo>
                      <a:pt x="76" y="183"/>
                    </a:lnTo>
                    <a:lnTo>
                      <a:pt x="74" y="182"/>
                    </a:lnTo>
                    <a:lnTo>
                      <a:pt x="82" y="176"/>
                    </a:lnTo>
                    <a:lnTo>
                      <a:pt x="84" y="176"/>
                    </a:lnTo>
                    <a:lnTo>
                      <a:pt x="85" y="174"/>
                    </a:lnTo>
                    <a:lnTo>
                      <a:pt x="87" y="171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84" y="167"/>
                    </a:lnTo>
                    <a:lnTo>
                      <a:pt x="83" y="167"/>
                    </a:lnTo>
                    <a:lnTo>
                      <a:pt x="82" y="167"/>
                    </a:lnTo>
                    <a:lnTo>
                      <a:pt x="80" y="166"/>
                    </a:lnTo>
                    <a:lnTo>
                      <a:pt x="80" y="165"/>
                    </a:lnTo>
                    <a:lnTo>
                      <a:pt x="77" y="163"/>
                    </a:lnTo>
                    <a:lnTo>
                      <a:pt x="77" y="165"/>
                    </a:lnTo>
                    <a:lnTo>
                      <a:pt x="76" y="167"/>
                    </a:lnTo>
                    <a:lnTo>
                      <a:pt x="74" y="171"/>
                    </a:lnTo>
                    <a:lnTo>
                      <a:pt x="73" y="173"/>
                    </a:lnTo>
                    <a:lnTo>
                      <a:pt x="71" y="173"/>
                    </a:lnTo>
                    <a:lnTo>
                      <a:pt x="70" y="173"/>
                    </a:lnTo>
                    <a:lnTo>
                      <a:pt x="68" y="171"/>
                    </a:lnTo>
                    <a:lnTo>
                      <a:pt x="68" y="168"/>
                    </a:lnTo>
                    <a:lnTo>
                      <a:pt x="67" y="166"/>
                    </a:lnTo>
                    <a:lnTo>
                      <a:pt x="66" y="163"/>
                    </a:lnTo>
                    <a:lnTo>
                      <a:pt x="66" y="160"/>
                    </a:lnTo>
                    <a:lnTo>
                      <a:pt x="67" y="156"/>
                    </a:lnTo>
                    <a:lnTo>
                      <a:pt x="68" y="154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23" name="Freeform 48">
                <a:extLst>
                  <a:ext uri="{FF2B5EF4-FFF2-40B4-BE49-F238E27FC236}">
                    <a16:creationId xmlns:a16="http://schemas.microsoft.com/office/drawing/2014/main" id="{6A224EBF-906A-6943-BD84-4D9D93A4F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522" y="8852251"/>
                <a:ext cx="243464" cy="201527"/>
              </a:xfrm>
              <a:custGeom>
                <a:avLst/>
                <a:gdLst>
                  <a:gd name="T0" fmla="*/ 161 w 209"/>
                  <a:gd name="T1" fmla="*/ 57 h 173"/>
                  <a:gd name="T2" fmla="*/ 155 w 209"/>
                  <a:gd name="T3" fmla="*/ 56 h 173"/>
                  <a:gd name="T4" fmla="*/ 152 w 209"/>
                  <a:gd name="T5" fmla="*/ 51 h 173"/>
                  <a:gd name="T6" fmla="*/ 151 w 209"/>
                  <a:gd name="T7" fmla="*/ 56 h 173"/>
                  <a:gd name="T8" fmla="*/ 149 w 209"/>
                  <a:gd name="T9" fmla="*/ 50 h 173"/>
                  <a:gd name="T10" fmla="*/ 141 w 209"/>
                  <a:gd name="T11" fmla="*/ 47 h 173"/>
                  <a:gd name="T12" fmla="*/ 121 w 209"/>
                  <a:gd name="T13" fmla="*/ 45 h 173"/>
                  <a:gd name="T14" fmla="*/ 127 w 209"/>
                  <a:gd name="T15" fmla="*/ 38 h 173"/>
                  <a:gd name="T16" fmla="*/ 123 w 209"/>
                  <a:gd name="T17" fmla="*/ 27 h 173"/>
                  <a:gd name="T18" fmla="*/ 119 w 209"/>
                  <a:gd name="T19" fmla="*/ 21 h 173"/>
                  <a:gd name="T20" fmla="*/ 112 w 209"/>
                  <a:gd name="T21" fmla="*/ 18 h 173"/>
                  <a:gd name="T22" fmla="*/ 108 w 209"/>
                  <a:gd name="T23" fmla="*/ 7 h 173"/>
                  <a:gd name="T24" fmla="*/ 104 w 209"/>
                  <a:gd name="T25" fmla="*/ 2 h 173"/>
                  <a:gd name="T26" fmla="*/ 95 w 209"/>
                  <a:gd name="T27" fmla="*/ 17 h 173"/>
                  <a:gd name="T28" fmla="*/ 88 w 209"/>
                  <a:gd name="T29" fmla="*/ 33 h 173"/>
                  <a:gd name="T30" fmla="*/ 65 w 209"/>
                  <a:gd name="T31" fmla="*/ 22 h 173"/>
                  <a:gd name="T32" fmla="*/ 54 w 209"/>
                  <a:gd name="T33" fmla="*/ 19 h 173"/>
                  <a:gd name="T34" fmla="*/ 38 w 209"/>
                  <a:gd name="T35" fmla="*/ 22 h 173"/>
                  <a:gd name="T36" fmla="*/ 50 w 209"/>
                  <a:gd name="T37" fmla="*/ 31 h 173"/>
                  <a:gd name="T38" fmla="*/ 45 w 209"/>
                  <a:gd name="T39" fmla="*/ 50 h 173"/>
                  <a:gd name="T40" fmla="*/ 43 w 209"/>
                  <a:gd name="T41" fmla="*/ 63 h 173"/>
                  <a:gd name="T42" fmla="*/ 38 w 209"/>
                  <a:gd name="T43" fmla="*/ 73 h 173"/>
                  <a:gd name="T44" fmla="*/ 43 w 209"/>
                  <a:gd name="T45" fmla="*/ 87 h 173"/>
                  <a:gd name="T46" fmla="*/ 33 w 209"/>
                  <a:gd name="T47" fmla="*/ 102 h 173"/>
                  <a:gd name="T48" fmla="*/ 22 w 209"/>
                  <a:gd name="T49" fmla="*/ 114 h 173"/>
                  <a:gd name="T50" fmla="*/ 15 w 209"/>
                  <a:gd name="T51" fmla="*/ 123 h 173"/>
                  <a:gd name="T52" fmla="*/ 6 w 209"/>
                  <a:gd name="T53" fmla="*/ 124 h 173"/>
                  <a:gd name="T54" fmla="*/ 7 w 209"/>
                  <a:gd name="T55" fmla="*/ 137 h 173"/>
                  <a:gd name="T56" fmla="*/ 22 w 209"/>
                  <a:gd name="T57" fmla="*/ 149 h 173"/>
                  <a:gd name="T58" fmla="*/ 38 w 209"/>
                  <a:gd name="T59" fmla="*/ 156 h 173"/>
                  <a:gd name="T60" fmla="*/ 39 w 209"/>
                  <a:gd name="T61" fmla="*/ 162 h 173"/>
                  <a:gd name="T62" fmla="*/ 57 w 209"/>
                  <a:gd name="T63" fmla="*/ 173 h 173"/>
                  <a:gd name="T64" fmla="*/ 76 w 209"/>
                  <a:gd name="T65" fmla="*/ 163 h 173"/>
                  <a:gd name="T66" fmla="*/ 71 w 209"/>
                  <a:gd name="T67" fmla="*/ 154 h 173"/>
                  <a:gd name="T68" fmla="*/ 63 w 209"/>
                  <a:gd name="T69" fmla="*/ 151 h 173"/>
                  <a:gd name="T70" fmla="*/ 76 w 209"/>
                  <a:gd name="T71" fmla="*/ 130 h 173"/>
                  <a:gd name="T72" fmla="*/ 88 w 209"/>
                  <a:gd name="T73" fmla="*/ 123 h 173"/>
                  <a:gd name="T74" fmla="*/ 96 w 209"/>
                  <a:gd name="T75" fmla="*/ 132 h 173"/>
                  <a:gd name="T76" fmla="*/ 104 w 209"/>
                  <a:gd name="T77" fmla="*/ 128 h 173"/>
                  <a:gd name="T78" fmla="*/ 107 w 209"/>
                  <a:gd name="T79" fmla="*/ 128 h 173"/>
                  <a:gd name="T80" fmla="*/ 110 w 209"/>
                  <a:gd name="T81" fmla="*/ 128 h 173"/>
                  <a:gd name="T82" fmla="*/ 115 w 209"/>
                  <a:gd name="T83" fmla="*/ 130 h 173"/>
                  <a:gd name="T84" fmla="*/ 112 w 209"/>
                  <a:gd name="T85" fmla="*/ 123 h 173"/>
                  <a:gd name="T86" fmla="*/ 119 w 209"/>
                  <a:gd name="T87" fmla="*/ 125 h 173"/>
                  <a:gd name="T88" fmla="*/ 127 w 209"/>
                  <a:gd name="T89" fmla="*/ 135 h 173"/>
                  <a:gd name="T90" fmla="*/ 141 w 209"/>
                  <a:gd name="T91" fmla="*/ 136 h 173"/>
                  <a:gd name="T92" fmla="*/ 155 w 209"/>
                  <a:gd name="T93" fmla="*/ 154 h 173"/>
                  <a:gd name="T94" fmla="*/ 173 w 209"/>
                  <a:gd name="T95" fmla="*/ 157 h 173"/>
                  <a:gd name="T96" fmla="*/ 183 w 209"/>
                  <a:gd name="T97" fmla="*/ 157 h 173"/>
                  <a:gd name="T98" fmla="*/ 194 w 209"/>
                  <a:gd name="T99" fmla="*/ 152 h 173"/>
                  <a:gd name="T100" fmla="*/ 203 w 209"/>
                  <a:gd name="T101" fmla="*/ 147 h 173"/>
                  <a:gd name="T102" fmla="*/ 203 w 209"/>
                  <a:gd name="T103" fmla="*/ 137 h 173"/>
                  <a:gd name="T104" fmla="*/ 206 w 209"/>
                  <a:gd name="T105" fmla="*/ 126 h 173"/>
                  <a:gd name="T106" fmla="*/ 201 w 209"/>
                  <a:gd name="T107" fmla="*/ 114 h 173"/>
                  <a:gd name="T108" fmla="*/ 201 w 209"/>
                  <a:gd name="T109" fmla="*/ 101 h 173"/>
                  <a:gd name="T110" fmla="*/ 205 w 209"/>
                  <a:gd name="T111" fmla="*/ 86 h 173"/>
                  <a:gd name="T112" fmla="*/ 192 w 209"/>
                  <a:gd name="T113" fmla="*/ 84 h 173"/>
                  <a:gd name="T114" fmla="*/ 178 w 209"/>
                  <a:gd name="T115" fmla="*/ 84 h 173"/>
                  <a:gd name="T116" fmla="*/ 163 w 209"/>
                  <a:gd name="T117" fmla="*/ 7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9" h="173">
                    <a:moveTo>
                      <a:pt x="161" y="68"/>
                    </a:move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2"/>
                    </a:lnTo>
                    <a:lnTo>
                      <a:pt x="161" y="57"/>
                    </a:lnTo>
                    <a:lnTo>
                      <a:pt x="161" y="57"/>
                    </a:lnTo>
                    <a:lnTo>
                      <a:pt x="158" y="55"/>
                    </a:lnTo>
                    <a:lnTo>
                      <a:pt x="158" y="56"/>
                    </a:lnTo>
                    <a:lnTo>
                      <a:pt x="155" y="56"/>
                    </a:lnTo>
                    <a:lnTo>
                      <a:pt x="155" y="56"/>
                    </a:lnTo>
                    <a:lnTo>
                      <a:pt x="155" y="55"/>
                    </a:lnTo>
                    <a:lnTo>
                      <a:pt x="155" y="53"/>
                    </a:lnTo>
                    <a:lnTo>
                      <a:pt x="153" y="51"/>
                    </a:lnTo>
                    <a:lnTo>
                      <a:pt x="152" y="51"/>
                    </a:lnTo>
                    <a:lnTo>
                      <a:pt x="152" y="51"/>
                    </a:lnTo>
                    <a:lnTo>
                      <a:pt x="152" y="52"/>
                    </a:lnTo>
                    <a:lnTo>
                      <a:pt x="152" y="53"/>
                    </a:lnTo>
                    <a:lnTo>
                      <a:pt x="151" y="55"/>
                    </a:lnTo>
                    <a:lnTo>
                      <a:pt x="151" y="56"/>
                    </a:lnTo>
                    <a:lnTo>
                      <a:pt x="151" y="56"/>
                    </a:lnTo>
                    <a:lnTo>
                      <a:pt x="150" y="57"/>
                    </a:lnTo>
                    <a:lnTo>
                      <a:pt x="149" y="56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9" y="50"/>
                    </a:lnTo>
                    <a:lnTo>
                      <a:pt x="150" y="47"/>
                    </a:lnTo>
                    <a:lnTo>
                      <a:pt x="149" y="46"/>
                    </a:lnTo>
                    <a:lnTo>
                      <a:pt x="146" y="45"/>
                    </a:lnTo>
                    <a:lnTo>
                      <a:pt x="144" y="46"/>
                    </a:lnTo>
                    <a:lnTo>
                      <a:pt x="141" y="47"/>
                    </a:lnTo>
                    <a:lnTo>
                      <a:pt x="138" y="50"/>
                    </a:lnTo>
                    <a:lnTo>
                      <a:pt x="132" y="50"/>
                    </a:lnTo>
                    <a:lnTo>
                      <a:pt x="130" y="48"/>
                    </a:lnTo>
                    <a:lnTo>
                      <a:pt x="123" y="45"/>
                    </a:lnTo>
                    <a:lnTo>
                      <a:pt x="121" y="45"/>
                    </a:lnTo>
                    <a:lnTo>
                      <a:pt x="121" y="42"/>
                    </a:lnTo>
                    <a:lnTo>
                      <a:pt x="122" y="41"/>
                    </a:lnTo>
                    <a:lnTo>
                      <a:pt x="122" y="41"/>
                    </a:lnTo>
                    <a:lnTo>
                      <a:pt x="125" y="38"/>
                    </a:lnTo>
                    <a:lnTo>
                      <a:pt x="127" y="38"/>
                    </a:lnTo>
                    <a:lnTo>
                      <a:pt x="129" y="33"/>
                    </a:lnTo>
                    <a:lnTo>
                      <a:pt x="125" y="31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3" y="27"/>
                    </a:lnTo>
                    <a:lnTo>
                      <a:pt x="123" y="23"/>
                    </a:lnTo>
                    <a:lnTo>
                      <a:pt x="123" y="22"/>
                    </a:lnTo>
                    <a:lnTo>
                      <a:pt x="122" y="21"/>
                    </a:lnTo>
                    <a:lnTo>
                      <a:pt x="121" y="19"/>
                    </a:lnTo>
                    <a:lnTo>
                      <a:pt x="119" y="21"/>
                    </a:lnTo>
                    <a:lnTo>
                      <a:pt x="117" y="21"/>
                    </a:lnTo>
                    <a:lnTo>
                      <a:pt x="116" y="22"/>
                    </a:lnTo>
                    <a:lnTo>
                      <a:pt x="115" y="21"/>
                    </a:lnTo>
                    <a:lnTo>
                      <a:pt x="113" y="19"/>
                    </a:lnTo>
                    <a:lnTo>
                      <a:pt x="112" y="18"/>
                    </a:lnTo>
                    <a:lnTo>
                      <a:pt x="112" y="17"/>
                    </a:lnTo>
                    <a:lnTo>
                      <a:pt x="113" y="16"/>
                    </a:lnTo>
                    <a:lnTo>
                      <a:pt x="111" y="13"/>
                    </a:lnTo>
                    <a:lnTo>
                      <a:pt x="108" y="10"/>
                    </a:lnTo>
                    <a:lnTo>
                      <a:pt x="108" y="7"/>
                    </a:lnTo>
                    <a:lnTo>
                      <a:pt x="106" y="3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5" y="1"/>
                    </a:lnTo>
                    <a:lnTo>
                      <a:pt x="104" y="2"/>
                    </a:lnTo>
                    <a:lnTo>
                      <a:pt x="102" y="5"/>
                    </a:lnTo>
                    <a:lnTo>
                      <a:pt x="100" y="8"/>
                    </a:lnTo>
                    <a:lnTo>
                      <a:pt x="99" y="12"/>
                    </a:lnTo>
                    <a:lnTo>
                      <a:pt x="97" y="16"/>
                    </a:lnTo>
                    <a:lnTo>
                      <a:pt x="95" y="17"/>
                    </a:lnTo>
                    <a:lnTo>
                      <a:pt x="93" y="18"/>
                    </a:lnTo>
                    <a:lnTo>
                      <a:pt x="93" y="21"/>
                    </a:lnTo>
                    <a:lnTo>
                      <a:pt x="91" y="23"/>
                    </a:lnTo>
                    <a:lnTo>
                      <a:pt x="89" y="27"/>
                    </a:lnTo>
                    <a:lnTo>
                      <a:pt x="88" y="33"/>
                    </a:lnTo>
                    <a:lnTo>
                      <a:pt x="85" y="31"/>
                    </a:lnTo>
                    <a:lnTo>
                      <a:pt x="80" y="30"/>
                    </a:lnTo>
                    <a:lnTo>
                      <a:pt x="73" y="25"/>
                    </a:lnTo>
                    <a:lnTo>
                      <a:pt x="70" y="23"/>
                    </a:lnTo>
                    <a:lnTo>
                      <a:pt x="65" y="22"/>
                    </a:lnTo>
                    <a:lnTo>
                      <a:pt x="63" y="21"/>
                    </a:lnTo>
                    <a:lnTo>
                      <a:pt x="61" y="19"/>
                    </a:lnTo>
                    <a:lnTo>
                      <a:pt x="59" y="19"/>
                    </a:lnTo>
                    <a:lnTo>
                      <a:pt x="55" y="18"/>
                    </a:lnTo>
                    <a:lnTo>
                      <a:pt x="54" y="19"/>
                    </a:lnTo>
                    <a:lnTo>
                      <a:pt x="48" y="22"/>
                    </a:lnTo>
                    <a:lnTo>
                      <a:pt x="46" y="23"/>
                    </a:lnTo>
                    <a:lnTo>
                      <a:pt x="42" y="22"/>
                    </a:lnTo>
                    <a:lnTo>
                      <a:pt x="39" y="22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2" y="25"/>
                    </a:lnTo>
                    <a:lnTo>
                      <a:pt x="45" y="25"/>
                    </a:lnTo>
                    <a:lnTo>
                      <a:pt x="50" y="27"/>
                    </a:lnTo>
                    <a:lnTo>
                      <a:pt x="50" y="31"/>
                    </a:lnTo>
                    <a:lnTo>
                      <a:pt x="52" y="35"/>
                    </a:lnTo>
                    <a:lnTo>
                      <a:pt x="48" y="38"/>
                    </a:lnTo>
                    <a:lnTo>
                      <a:pt x="45" y="40"/>
                    </a:lnTo>
                    <a:lnTo>
                      <a:pt x="45" y="45"/>
                    </a:lnTo>
                    <a:lnTo>
                      <a:pt x="45" y="50"/>
                    </a:lnTo>
                    <a:lnTo>
                      <a:pt x="45" y="52"/>
                    </a:lnTo>
                    <a:lnTo>
                      <a:pt x="43" y="56"/>
                    </a:lnTo>
                    <a:lnTo>
                      <a:pt x="44" y="57"/>
                    </a:lnTo>
                    <a:lnTo>
                      <a:pt x="44" y="61"/>
                    </a:lnTo>
                    <a:lnTo>
                      <a:pt x="43" y="63"/>
                    </a:lnTo>
                    <a:lnTo>
                      <a:pt x="39" y="64"/>
                    </a:lnTo>
                    <a:lnTo>
                      <a:pt x="38" y="67"/>
                    </a:lnTo>
                    <a:lnTo>
                      <a:pt x="37" y="69"/>
                    </a:lnTo>
                    <a:lnTo>
                      <a:pt x="37" y="72"/>
                    </a:lnTo>
                    <a:lnTo>
                      <a:pt x="38" y="73"/>
                    </a:lnTo>
                    <a:lnTo>
                      <a:pt x="40" y="75"/>
                    </a:lnTo>
                    <a:lnTo>
                      <a:pt x="43" y="75"/>
                    </a:lnTo>
                    <a:lnTo>
                      <a:pt x="43" y="76"/>
                    </a:lnTo>
                    <a:lnTo>
                      <a:pt x="40" y="85"/>
                    </a:lnTo>
                    <a:lnTo>
                      <a:pt x="43" y="87"/>
                    </a:lnTo>
                    <a:lnTo>
                      <a:pt x="43" y="89"/>
                    </a:lnTo>
                    <a:lnTo>
                      <a:pt x="33" y="98"/>
                    </a:lnTo>
                    <a:lnTo>
                      <a:pt x="31" y="97"/>
                    </a:lnTo>
                    <a:lnTo>
                      <a:pt x="31" y="98"/>
                    </a:lnTo>
                    <a:lnTo>
                      <a:pt x="33" y="102"/>
                    </a:lnTo>
                    <a:lnTo>
                      <a:pt x="31" y="106"/>
                    </a:lnTo>
                    <a:lnTo>
                      <a:pt x="27" y="108"/>
                    </a:lnTo>
                    <a:lnTo>
                      <a:pt x="23" y="109"/>
                    </a:lnTo>
                    <a:lnTo>
                      <a:pt x="23" y="113"/>
                    </a:lnTo>
                    <a:lnTo>
                      <a:pt x="22" y="114"/>
                    </a:lnTo>
                    <a:lnTo>
                      <a:pt x="20" y="115"/>
                    </a:lnTo>
                    <a:lnTo>
                      <a:pt x="17" y="115"/>
                    </a:lnTo>
                    <a:lnTo>
                      <a:pt x="16" y="118"/>
                    </a:lnTo>
                    <a:lnTo>
                      <a:pt x="16" y="120"/>
                    </a:lnTo>
                    <a:lnTo>
                      <a:pt x="15" y="123"/>
                    </a:lnTo>
                    <a:lnTo>
                      <a:pt x="14" y="124"/>
                    </a:lnTo>
                    <a:lnTo>
                      <a:pt x="12" y="124"/>
                    </a:lnTo>
                    <a:lnTo>
                      <a:pt x="11" y="124"/>
                    </a:lnTo>
                    <a:lnTo>
                      <a:pt x="7" y="124"/>
                    </a:lnTo>
                    <a:lnTo>
                      <a:pt x="6" y="124"/>
                    </a:lnTo>
                    <a:lnTo>
                      <a:pt x="3" y="124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0"/>
                    </a:lnTo>
                    <a:lnTo>
                      <a:pt x="7" y="137"/>
                    </a:lnTo>
                    <a:lnTo>
                      <a:pt x="11" y="146"/>
                    </a:lnTo>
                    <a:lnTo>
                      <a:pt x="18" y="154"/>
                    </a:lnTo>
                    <a:lnTo>
                      <a:pt x="21" y="153"/>
                    </a:lnTo>
                    <a:lnTo>
                      <a:pt x="20" y="151"/>
                    </a:lnTo>
                    <a:lnTo>
                      <a:pt x="22" y="149"/>
                    </a:lnTo>
                    <a:lnTo>
                      <a:pt x="26" y="160"/>
                    </a:lnTo>
                    <a:lnTo>
                      <a:pt x="28" y="162"/>
                    </a:lnTo>
                    <a:lnTo>
                      <a:pt x="31" y="158"/>
                    </a:lnTo>
                    <a:lnTo>
                      <a:pt x="33" y="158"/>
                    </a:lnTo>
                    <a:lnTo>
                      <a:pt x="38" y="156"/>
                    </a:lnTo>
                    <a:lnTo>
                      <a:pt x="40" y="154"/>
                    </a:lnTo>
                    <a:lnTo>
                      <a:pt x="42" y="154"/>
                    </a:lnTo>
                    <a:lnTo>
                      <a:pt x="42" y="157"/>
                    </a:lnTo>
                    <a:lnTo>
                      <a:pt x="42" y="158"/>
                    </a:lnTo>
                    <a:lnTo>
                      <a:pt x="39" y="162"/>
                    </a:lnTo>
                    <a:lnTo>
                      <a:pt x="38" y="164"/>
                    </a:lnTo>
                    <a:lnTo>
                      <a:pt x="40" y="165"/>
                    </a:lnTo>
                    <a:lnTo>
                      <a:pt x="49" y="158"/>
                    </a:lnTo>
                    <a:lnTo>
                      <a:pt x="59" y="162"/>
                    </a:lnTo>
                    <a:lnTo>
                      <a:pt x="57" y="173"/>
                    </a:lnTo>
                    <a:lnTo>
                      <a:pt x="57" y="173"/>
                    </a:lnTo>
                    <a:lnTo>
                      <a:pt x="65" y="170"/>
                    </a:lnTo>
                    <a:lnTo>
                      <a:pt x="73" y="168"/>
                    </a:lnTo>
                    <a:lnTo>
                      <a:pt x="73" y="168"/>
                    </a:lnTo>
                    <a:lnTo>
                      <a:pt x="76" y="163"/>
                    </a:lnTo>
                    <a:lnTo>
                      <a:pt x="77" y="160"/>
                    </a:lnTo>
                    <a:lnTo>
                      <a:pt x="77" y="159"/>
                    </a:lnTo>
                    <a:lnTo>
                      <a:pt x="66" y="158"/>
                    </a:lnTo>
                    <a:lnTo>
                      <a:pt x="67" y="156"/>
                    </a:lnTo>
                    <a:lnTo>
                      <a:pt x="71" y="154"/>
                    </a:lnTo>
                    <a:lnTo>
                      <a:pt x="71" y="153"/>
                    </a:lnTo>
                    <a:lnTo>
                      <a:pt x="70" y="152"/>
                    </a:lnTo>
                    <a:lnTo>
                      <a:pt x="68" y="152"/>
                    </a:lnTo>
                    <a:lnTo>
                      <a:pt x="65" y="154"/>
                    </a:lnTo>
                    <a:lnTo>
                      <a:pt x="63" y="151"/>
                    </a:lnTo>
                    <a:lnTo>
                      <a:pt x="72" y="139"/>
                    </a:lnTo>
                    <a:lnTo>
                      <a:pt x="74" y="136"/>
                    </a:lnTo>
                    <a:lnTo>
                      <a:pt x="76" y="134"/>
                    </a:lnTo>
                    <a:lnTo>
                      <a:pt x="74" y="131"/>
                    </a:lnTo>
                    <a:lnTo>
                      <a:pt x="76" y="130"/>
                    </a:lnTo>
                    <a:lnTo>
                      <a:pt x="77" y="126"/>
                    </a:lnTo>
                    <a:lnTo>
                      <a:pt x="79" y="125"/>
                    </a:lnTo>
                    <a:lnTo>
                      <a:pt x="83" y="125"/>
                    </a:lnTo>
                    <a:lnTo>
                      <a:pt x="85" y="124"/>
                    </a:lnTo>
                    <a:lnTo>
                      <a:pt x="88" y="123"/>
                    </a:lnTo>
                    <a:lnTo>
                      <a:pt x="90" y="124"/>
                    </a:lnTo>
                    <a:lnTo>
                      <a:pt x="93" y="125"/>
                    </a:lnTo>
                    <a:lnTo>
                      <a:pt x="93" y="129"/>
                    </a:lnTo>
                    <a:lnTo>
                      <a:pt x="94" y="130"/>
                    </a:lnTo>
                    <a:lnTo>
                      <a:pt x="96" y="132"/>
                    </a:lnTo>
                    <a:lnTo>
                      <a:pt x="100" y="132"/>
                    </a:lnTo>
                    <a:lnTo>
                      <a:pt x="101" y="131"/>
                    </a:lnTo>
                    <a:lnTo>
                      <a:pt x="102" y="129"/>
                    </a:lnTo>
                    <a:lnTo>
                      <a:pt x="104" y="128"/>
                    </a:lnTo>
                    <a:lnTo>
                      <a:pt x="104" y="128"/>
                    </a:lnTo>
                    <a:lnTo>
                      <a:pt x="106" y="124"/>
                    </a:lnTo>
                    <a:lnTo>
                      <a:pt x="106" y="124"/>
                    </a:lnTo>
                    <a:lnTo>
                      <a:pt x="107" y="124"/>
                    </a:lnTo>
                    <a:lnTo>
                      <a:pt x="107" y="124"/>
                    </a:lnTo>
                    <a:lnTo>
                      <a:pt x="107" y="128"/>
                    </a:lnTo>
                    <a:lnTo>
                      <a:pt x="107" y="128"/>
                    </a:lnTo>
                    <a:lnTo>
                      <a:pt x="107" y="129"/>
                    </a:lnTo>
                    <a:lnTo>
                      <a:pt x="107" y="129"/>
                    </a:lnTo>
                    <a:lnTo>
                      <a:pt x="110" y="128"/>
                    </a:lnTo>
                    <a:lnTo>
                      <a:pt x="110" y="128"/>
                    </a:lnTo>
                    <a:lnTo>
                      <a:pt x="111" y="128"/>
                    </a:lnTo>
                    <a:lnTo>
                      <a:pt x="111" y="129"/>
                    </a:lnTo>
                    <a:lnTo>
                      <a:pt x="112" y="130"/>
                    </a:lnTo>
                    <a:lnTo>
                      <a:pt x="113" y="131"/>
                    </a:lnTo>
                    <a:lnTo>
                      <a:pt x="115" y="130"/>
                    </a:lnTo>
                    <a:lnTo>
                      <a:pt x="115" y="129"/>
                    </a:lnTo>
                    <a:lnTo>
                      <a:pt x="115" y="129"/>
                    </a:lnTo>
                    <a:lnTo>
                      <a:pt x="113" y="126"/>
                    </a:lnTo>
                    <a:lnTo>
                      <a:pt x="112" y="125"/>
                    </a:lnTo>
                    <a:lnTo>
                      <a:pt x="112" y="123"/>
                    </a:lnTo>
                    <a:lnTo>
                      <a:pt x="113" y="121"/>
                    </a:lnTo>
                    <a:lnTo>
                      <a:pt x="115" y="121"/>
                    </a:lnTo>
                    <a:lnTo>
                      <a:pt x="118" y="123"/>
                    </a:lnTo>
                    <a:lnTo>
                      <a:pt x="118" y="124"/>
                    </a:lnTo>
                    <a:lnTo>
                      <a:pt x="119" y="125"/>
                    </a:lnTo>
                    <a:lnTo>
                      <a:pt x="119" y="128"/>
                    </a:lnTo>
                    <a:lnTo>
                      <a:pt x="122" y="129"/>
                    </a:lnTo>
                    <a:lnTo>
                      <a:pt x="123" y="130"/>
                    </a:lnTo>
                    <a:lnTo>
                      <a:pt x="124" y="131"/>
                    </a:lnTo>
                    <a:lnTo>
                      <a:pt x="127" y="135"/>
                    </a:lnTo>
                    <a:lnTo>
                      <a:pt x="128" y="137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8" y="134"/>
                    </a:lnTo>
                    <a:lnTo>
                      <a:pt x="141" y="136"/>
                    </a:lnTo>
                    <a:lnTo>
                      <a:pt x="141" y="136"/>
                    </a:lnTo>
                    <a:lnTo>
                      <a:pt x="146" y="139"/>
                    </a:lnTo>
                    <a:lnTo>
                      <a:pt x="149" y="145"/>
                    </a:lnTo>
                    <a:lnTo>
                      <a:pt x="152" y="145"/>
                    </a:lnTo>
                    <a:lnTo>
                      <a:pt x="155" y="154"/>
                    </a:lnTo>
                    <a:lnTo>
                      <a:pt x="158" y="152"/>
                    </a:lnTo>
                    <a:lnTo>
                      <a:pt x="161" y="154"/>
                    </a:lnTo>
                    <a:lnTo>
                      <a:pt x="167" y="157"/>
                    </a:lnTo>
                    <a:lnTo>
                      <a:pt x="170" y="158"/>
                    </a:lnTo>
                    <a:lnTo>
                      <a:pt x="173" y="157"/>
                    </a:lnTo>
                    <a:lnTo>
                      <a:pt x="173" y="157"/>
                    </a:lnTo>
                    <a:lnTo>
                      <a:pt x="175" y="157"/>
                    </a:lnTo>
                    <a:lnTo>
                      <a:pt x="178" y="158"/>
                    </a:lnTo>
                    <a:lnTo>
                      <a:pt x="180" y="158"/>
                    </a:lnTo>
                    <a:lnTo>
                      <a:pt x="183" y="157"/>
                    </a:lnTo>
                    <a:lnTo>
                      <a:pt x="185" y="158"/>
                    </a:lnTo>
                    <a:lnTo>
                      <a:pt x="188" y="158"/>
                    </a:lnTo>
                    <a:lnTo>
                      <a:pt x="189" y="158"/>
                    </a:lnTo>
                    <a:lnTo>
                      <a:pt x="191" y="156"/>
                    </a:lnTo>
                    <a:lnTo>
                      <a:pt x="194" y="152"/>
                    </a:lnTo>
                    <a:lnTo>
                      <a:pt x="195" y="152"/>
                    </a:lnTo>
                    <a:lnTo>
                      <a:pt x="197" y="151"/>
                    </a:lnTo>
                    <a:lnTo>
                      <a:pt x="200" y="149"/>
                    </a:lnTo>
                    <a:lnTo>
                      <a:pt x="202" y="148"/>
                    </a:lnTo>
                    <a:lnTo>
                      <a:pt x="203" y="147"/>
                    </a:lnTo>
                    <a:lnTo>
                      <a:pt x="205" y="145"/>
                    </a:lnTo>
                    <a:lnTo>
                      <a:pt x="205" y="142"/>
                    </a:lnTo>
                    <a:lnTo>
                      <a:pt x="206" y="141"/>
                    </a:lnTo>
                    <a:lnTo>
                      <a:pt x="205" y="139"/>
                    </a:lnTo>
                    <a:lnTo>
                      <a:pt x="203" y="137"/>
                    </a:lnTo>
                    <a:lnTo>
                      <a:pt x="203" y="135"/>
                    </a:lnTo>
                    <a:lnTo>
                      <a:pt x="205" y="132"/>
                    </a:lnTo>
                    <a:lnTo>
                      <a:pt x="208" y="131"/>
                    </a:lnTo>
                    <a:lnTo>
                      <a:pt x="209" y="131"/>
                    </a:lnTo>
                    <a:lnTo>
                      <a:pt x="206" y="126"/>
                    </a:lnTo>
                    <a:lnTo>
                      <a:pt x="203" y="124"/>
                    </a:lnTo>
                    <a:lnTo>
                      <a:pt x="201" y="120"/>
                    </a:lnTo>
                    <a:lnTo>
                      <a:pt x="202" y="119"/>
                    </a:lnTo>
                    <a:lnTo>
                      <a:pt x="201" y="117"/>
                    </a:lnTo>
                    <a:lnTo>
                      <a:pt x="201" y="114"/>
                    </a:lnTo>
                    <a:lnTo>
                      <a:pt x="200" y="112"/>
                    </a:lnTo>
                    <a:lnTo>
                      <a:pt x="201" y="108"/>
                    </a:lnTo>
                    <a:lnTo>
                      <a:pt x="201" y="104"/>
                    </a:lnTo>
                    <a:lnTo>
                      <a:pt x="201" y="103"/>
                    </a:lnTo>
                    <a:lnTo>
                      <a:pt x="201" y="101"/>
                    </a:lnTo>
                    <a:lnTo>
                      <a:pt x="202" y="100"/>
                    </a:lnTo>
                    <a:lnTo>
                      <a:pt x="203" y="97"/>
                    </a:lnTo>
                    <a:lnTo>
                      <a:pt x="206" y="93"/>
                    </a:lnTo>
                    <a:lnTo>
                      <a:pt x="206" y="90"/>
                    </a:lnTo>
                    <a:lnTo>
                      <a:pt x="205" y="86"/>
                    </a:lnTo>
                    <a:lnTo>
                      <a:pt x="203" y="85"/>
                    </a:lnTo>
                    <a:lnTo>
                      <a:pt x="201" y="86"/>
                    </a:lnTo>
                    <a:lnTo>
                      <a:pt x="198" y="86"/>
                    </a:lnTo>
                    <a:lnTo>
                      <a:pt x="197" y="84"/>
                    </a:lnTo>
                    <a:lnTo>
                      <a:pt x="192" y="84"/>
                    </a:lnTo>
                    <a:lnTo>
                      <a:pt x="190" y="83"/>
                    </a:lnTo>
                    <a:lnTo>
                      <a:pt x="185" y="80"/>
                    </a:lnTo>
                    <a:lnTo>
                      <a:pt x="184" y="80"/>
                    </a:lnTo>
                    <a:lnTo>
                      <a:pt x="181" y="80"/>
                    </a:lnTo>
                    <a:lnTo>
                      <a:pt x="178" y="84"/>
                    </a:lnTo>
                    <a:lnTo>
                      <a:pt x="175" y="86"/>
                    </a:lnTo>
                    <a:lnTo>
                      <a:pt x="173" y="86"/>
                    </a:lnTo>
                    <a:lnTo>
                      <a:pt x="168" y="81"/>
                    </a:lnTo>
                    <a:lnTo>
                      <a:pt x="164" y="78"/>
                    </a:lnTo>
                    <a:lnTo>
                      <a:pt x="163" y="76"/>
                    </a:lnTo>
                    <a:lnTo>
                      <a:pt x="162" y="74"/>
                    </a:lnTo>
                    <a:lnTo>
                      <a:pt x="162" y="69"/>
                    </a:lnTo>
                    <a:lnTo>
                      <a:pt x="161" y="68"/>
                    </a:lnTo>
                    <a:close/>
                  </a:path>
                </a:pathLst>
              </a:custGeom>
              <a:pattFill prst="openDmnd">
                <a:fgClr>
                  <a:srgbClr val="2AC2D6"/>
                </a:fgClr>
                <a:bgClr>
                  <a:srgbClr val="FA7304"/>
                </a:bgClr>
              </a:patt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24" name="Freeform 55">
                <a:extLst>
                  <a:ext uri="{FF2B5EF4-FFF2-40B4-BE49-F238E27FC236}">
                    <a16:creationId xmlns:a16="http://schemas.microsoft.com/office/drawing/2014/main" id="{7217EA1F-CEDA-6242-99F2-657739252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343" y="9018832"/>
                <a:ext cx="361119" cy="468289"/>
              </a:xfrm>
              <a:custGeom>
                <a:avLst/>
                <a:gdLst>
                  <a:gd name="T0" fmla="*/ 130 w 310"/>
                  <a:gd name="T1" fmla="*/ 10 h 402"/>
                  <a:gd name="T2" fmla="*/ 164 w 310"/>
                  <a:gd name="T3" fmla="*/ 3 h 402"/>
                  <a:gd name="T4" fmla="*/ 175 w 310"/>
                  <a:gd name="T5" fmla="*/ 27 h 402"/>
                  <a:gd name="T6" fmla="*/ 192 w 310"/>
                  <a:gd name="T7" fmla="*/ 36 h 402"/>
                  <a:gd name="T8" fmla="*/ 224 w 310"/>
                  <a:gd name="T9" fmla="*/ 62 h 402"/>
                  <a:gd name="T10" fmla="*/ 224 w 310"/>
                  <a:gd name="T11" fmla="*/ 75 h 402"/>
                  <a:gd name="T12" fmla="*/ 234 w 310"/>
                  <a:gd name="T13" fmla="*/ 88 h 402"/>
                  <a:gd name="T14" fmla="*/ 254 w 310"/>
                  <a:gd name="T15" fmla="*/ 86 h 402"/>
                  <a:gd name="T16" fmla="*/ 260 w 310"/>
                  <a:gd name="T17" fmla="*/ 110 h 402"/>
                  <a:gd name="T18" fmla="*/ 277 w 310"/>
                  <a:gd name="T19" fmla="*/ 127 h 402"/>
                  <a:gd name="T20" fmla="*/ 292 w 310"/>
                  <a:gd name="T21" fmla="*/ 138 h 402"/>
                  <a:gd name="T22" fmla="*/ 310 w 310"/>
                  <a:gd name="T23" fmla="*/ 145 h 402"/>
                  <a:gd name="T24" fmla="*/ 297 w 310"/>
                  <a:gd name="T25" fmla="*/ 161 h 402"/>
                  <a:gd name="T26" fmla="*/ 282 w 310"/>
                  <a:gd name="T27" fmla="*/ 179 h 402"/>
                  <a:gd name="T28" fmla="*/ 298 w 310"/>
                  <a:gd name="T29" fmla="*/ 188 h 402"/>
                  <a:gd name="T30" fmla="*/ 269 w 310"/>
                  <a:gd name="T31" fmla="*/ 191 h 402"/>
                  <a:gd name="T32" fmla="*/ 243 w 310"/>
                  <a:gd name="T33" fmla="*/ 193 h 402"/>
                  <a:gd name="T34" fmla="*/ 230 w 310"/>
                  <a:gd name="T35" fmla="*/ 200 h 402"/>
                  <a:gd name="T36" fmla="*/ 227 w 310"/>
                  <a:gd name="T37" fmla="*/ 178 h 402"/>
                  <a:gd name="T38" fmla="*/ 213 w 310"/>
                  <a:gd name="T39" fmla="*/ 188 h 402"/>
                  <a:gd name="T40" fmla="*/ 224 w 310"/>
                  <a:gd name="T41" fmla="*/ 174 h 402"/>
                  <a:gd name="T42" fmla="*/ 211 w 310"/>
                  <a:gd name="T43" fmla="*/ 150 h 402"/>
                  <a:gd name="T44" fmla="*/ 182 w 310"/>
                  <a:gd name="T45" fmla="*/ 162 h 402"/>
                  <a:gd name="T46" fmla="*/ 182 w 310"/>
                  <a:gd name="T47" fmla="*/ 194 h 402"/>
                  <a:gd name="T48" fmla="*/ 186 w 310"/>
                  <a:gd name="T49" fmla="*/ 218 h 402"/>
                  <a:gd name="T50" fmla="*/ 206 w 310"/>
                  <a:gd name="T51" fmla="*/ 219 h 402"/>
                  <a:gd name="T52" fmla="*/ 231 w 310"/>
                  <a:gd name="T53" fmla="*/ 234 h 402"/>
                  <a:gd name="T54" fmla="*/ 271 w 310"/>
                  <a:gd name="T55" fmla="*/ 235 h 402"/>
                  <a:gd name="T56" fmla="*/ 261 w 310"/>
                  <a:gd name="T57" fmla="*/ 256 h 402"/>
                  <a:gd name="T58" fmla="*/ 239 w 310"/>
                  <a:gd name="T59" fmla="*/ 279 h 402"/>
                  <a:gd name="T60" fmla="*/ 225 w 310"/>
                  <a:gd name="T61" fmla="*/ 270 h 402"/>
                  <a:gd name="T62" fmla="*/ 191 w 310"/>
                  <a:gd name="T63" fmla="*/ 284 h 402"/>
                  <a:gd name="T64" fmla="*/ 179 w 310"/>
                  <a:gd name="T65" fmla="*/ 298 h 402"/>
                  <a:gd name="T66" fmla="*/ 153 w 310"/>
                  <a:gd name="T67" fmla="*/ 331 h 402"/>
                  <a:gd name="T68" fmla="*/ 115 w 310"/>
                  <a:gd name="T69" fmla="*/ 373 h 402"/>
                  <a:gd name="T70" fmla="*/ 90 w 310"/>
                  <a:gd name="T71" fmla="*/ 401 h 402"/>
                  <a:gd name="T72" fmla="*/ 67 w 310"/>
                  <a:gd name="T73" fmla="*/ 387 h 402"/>
                  <a:gd name="T74" fmla="*/ 45 w 310"/>
                  <a:gd name="T75" fmla="*/ 376 h 402"/>
                  <a:gd name="T76" fmla="*/ 22 w 310"/>
                  <a:gd name="T77" fmla="*/ 369 h 402"/>
                  <a:gd name="T78" fmla="*/ 17 w 310"/>
                  <a:gd name="T79" fmla="*/ 358 h 402"/>
                  <a:gd name="T80" fmla="*/ 18 w 310"/>
                  <a:gd name="T81" fmla="*/ 340 h 402"/>
                  <a:gd name="T82" fmla="*/ 25 w 310"/>
                  <a:gd name="T83" fmla="*/ 320 h 402"/>
                  <a:gd name="T84" fmla="*/ 22 w 310"/>
                  <a:gd name="T85" fmla="*/ 315 h 402"/>
                  <a:gd name="T86" fmla="*/ 29 w 310"/>
                  <a:gd name="T87" fmla="*/ 307 h 402"/>
                  <a:gd name="T88" fmla="*/ 39 w 310"/>
                  <a:gd name="T89" fmla="*/ 287 h 402"/>
                  <a:gd name="T90" fmla="*/ 11 w 310"/>
                  <a:gd name="T91" fmla="*/ 285 h 402"/>
                  <a:gd name="T92" fmla="*/ 3 w 310"/>
                  <a:gd name="T93" fmla="*/ 264 h 402"/>
                  <a:gd name="T94" fmla="*/ 8 w 310"/>
                  <a:gd name="T95" fmla="*/ 242 h 402"/>
                  <a:gd name="T96" fmla="*/ 17 w 310"/>
                  <a:gd name="T97" fmla="*/ 245 h 402"/>
                  <a:gd name="T98" fmla="*/ 13 w 310"/>
                  <a:gd name="T99" fmla="*/ 216 h 402"/>
                  <a:gd name="T100" fmla="*/ 8 w 310"/>
                  <a:gd name="T101" fmla="*/ 195 h 402"/>
                  <a:gd name="T102" fmla="*/ 1 w 310"/>
                  <a:gd name="T103" fmla="*/ 157 h 402"/>
                  <a:gd name="T104" fmla="*/ 17 w 310"/>
                  <a:gd name="T105" fmla="*/ 105 h 402"/>
                  <a:gd name="T106" fmla="*/ 47 w 310"/>
                  <a:gd name="T107" fmla="*/ 81 h 402"/>
                  <a:gd name="T108" fmla="*/ 53 w 310"/>
                  <a:gd name="T109" fmla="*/ 68 h 402"/>
                  <a:gd name="T110" fmla="*/ 50 w 310"/>
                  <a:gd name="T111" fmla="*/ 49 h 402"/>
                  <a:gd name="T112" fmla="*/ 63 w 310"/>
                  <a:gd name="T113" fmla="*/ 45 h 402"/>
                  <a:gd name="T114" fmla="*/ 90 w 310"/>
                  <a:gd name="T115" fmla="*/ 50 h 402"/>
                  <a:gd name="T116" fmla="*/ 110 w 310"/>
                  <a:gd name="T117" fmla="*/ 43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0" h="402">
                    <a:moveTo>
                      <a:pt x="115" y="15"/>
                    </a:moveTo>
                    <a:lnTo>
                      <a:pt x="115" y="15"/>
                    </a:lnTo>
                    <a:lnTo>
                      <a:pt x="115" y="14"/>
                    </a:lnTo>
                    <a:lnTo>
                      <a:pt x="115" y="14"/>
                    </a:lnTo>
                    <a:lnTo>
                      <a:pt x="118" y="11"/>
                    </a:lnTo>
                    <a:lnTo>
                      <a:pt x="119" y="9"/>
                    </a:lnTo>
                    <a:lnTo>
                      <a:pt x="121" y="9"/>
                    </a:lnTo>
                    <a:lnTo>
                      <a:pt x="121" y="9"/>
                    </a:lnTo>
                    <a:lnTo>
                      <a:pt x="125" y="9"/>
                    </a:lnTo>
                    <a:lnTo>
                      <a:pt x="126" y="9"/>
                    </a:lnTo>
                    <a:lnTo>
                      <a:pt x="130" y="10"/>
                    </a:lnTo>
                    <a:lnTo>
                      <a:pt x="135" y="9"/>
                    </a:lnTo>
                    <a:lnTo>
                      <a:pt x="140" y="6"/>
                    </a:lnTo>
                    <a:lnTo>
                      <a:pt x="144" y="9"/>
                    </a:lnTo>
                    <a:lnTo>
                      <a:pt x="147" y="6"/>
                    </a:lnTo>
                    <a:lnTo>
                      <a:pt x="152" y="4"/>
                    </a:lnTo>
                    <a:lnTo>
                      <a:pt x="154" y="3"/>
                    </a:lnTo>
                    <a:lnTo>
                      <a:pt x="157" y="2"/>
                    </a:lnTo>
                    <a:lnTo>
                      <a:pt x="158" y="4"/>
                    </a:lnTo>
                    <a:lnTo>
                      <a:pt x="159" y="5"/>
                    </a:lnTo>
                    <a:lnTo>
                      <a:pt x="161" y="4"/>
                    </a:lnTo>
                    <a:lnTo>
                      <a:pt x="164" y="3"/>
                    </a:lnTo>
                    <a:lnTo>
                      <a:pt x="166" y="0"/>
                    </a:lnTo>
                    <a:lnTo>
                      <a:pt x="169" y="3"/>
                    </a:lnTo>
                    <a:lnTo>
                      <a:pt x="169" y="4"/>
                    </a:lnTo>
                    <a:lnTo>
                      <a:pt x="171" y="6"/>
                    </a:lnTo>
                    <a:lnTo>
                      <a:pt x="169" y="10"/>
                    </a:lnTo>
                    <a:lnTo>
                      <a:pt x="169" y="13"/>
                    </a:lnTo>
                    <a:lnTo>
                      <a:pt x="172" y="16"/>
                    </a:lnTo>
                    <a:lnTo>
                      <a:pt x="172" y="19"/>
                    </a:lnTo>
                    <a:lnTo>
                      <a:pt x="172" y="21"/>
                    </a:lnTo>
                    <a:lnTo>
                      <a:pt x="172" y="22"/>
                    </a:lnTo>
                    <a:lnTo>
                      <a:pt x="175" y="27"/>
                    </a:lnTo>
                    <a:lnTo>
                      <a:pt x="177" y="31"/>
                    </a:lnTo>
                    <a:lnTo>
                      <a:pt x="179" y="31"/>
                    </a:lnTo>
                    <a:lnTo>
                      <a:pt x="180" y="28"/>
                    </a:lnTo>
                    <a:lnTo>
                      <a:pt x="181" y="27"/>
                    </a:lnTo>
                    <a:lnTo>
                      <a:pt x="182" y="27"/>
                    </a:lnTo>
                    <a:lnTo>
                      <a:pt x="183" y="27"/>
                    </a:lnTo>
                    <a:lnTo>
                      <a:pt x="183" y="30"/>
                    </a:lnTo>
                    <a:lnTo>
                      <a:pt x="185" y="32"/>
                    </a:lnTo>
                    <a:lnTo>
                      <a:pt x="187" y="34"/>
                    </a:lnTo>
                    <a:lnTo>
                      <a:pt x="188" y="34"/>
                    </a:lnTo>
                    <a:lnTo>
                      <a:pt x="192" y="36"/>
                    </a:lnTo>
                    <a:lnTo>
                      <a:pt x="197" y="36"/>
                    </a:lnTo>
                    <a:lnTo>
                      <a:pt x="203" y="36"/>
                    </a:lnTo>
                    <a:lnTo>
                      <a:pt x="205" y="37"/>
                    </a:lnTo>
                    <a:lnTo>
                      <a:pt x="206" y="38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05" y="47"/>
                    </a:lnTo>
                    <a:lnTo>
                      <a:pt x="205" y="50"/>
                    </a:lnTo>
                    <a:lnTo>
                      <a:pt x="210" y="55"/>
                    </a:lnTo>
                    <a:lnTo>
                      <a:pt x="222" y="59"/>
                    </a:lnTo>
                    <a:lnTo>
                      <a:pt x="224" y="62"/>
                    </a:lnTo>
                    <a:lnTo>
                      <a:pt x="225" y="62"/>
                    </a:lnTo>
                    <a:lnTo>
                      <a:pt x="226" y="62"/>
                    </a:lnTo>
                    <a:lnTo>
                      <a:pt x="227" y="64"/>
                    </a:lnTo>
                    <a:lnTo>
                      <a:pt x="227" y="64"/>
                    </a:lnTo>
                    <a:lnTo>
                      <a:pt x="228" y="66"/>
                    </a:lnTo>
                    <a:lnTo>
                      <a:pt x="228" y="68"/>
                    </a:lnTo>
                    <a:lnTo>
                      <a:pt x="228" y="68"/>
                    </a:lnTo>
                    <a:lnTo>
                      <a:pt x="227" y="71"/>
                    </a:lnTo>
                    <a:lnTo>
                      <a:pt x="225" y="71"/>
                    </a:lnTo>
                    <a:lnTo>
                      <a:pt x="224" y="72"/>
                    </a:lnTo>
                    <a:lnTo>
                      <a:pt x="224" y="75"/>
                    </a:lnTo>
                    <a:lnTo>
                      <a:pt x="225" y="77"/>
                    </a:lnTo>
                    <a:lnTo>
                      <a:pt x="226" y="79"/>
                    </a:lnTo>
                    <a:lnTo>
                      <a:pt x="226" y="81"/>
                    </a:lnTo>
                    <a:lnTo>
                      <a:pt x="226" y="83"/>
                    </a:lnTo>
                    <a:lnTo>
                      <a:pt x="225" y="86"/>
                    </a:lnTo>
                    <a:lnTo>
                      <a:pt x="226" y="88"/>
                    </a:lnTo>
                    <a:lnTo>
                      <a:pt x="228" y="89"/>
                    </a:lnTo>
                    <a:lnTo>
                      <a:pt x="231" y="88"/>
                    </a:lnTo>
                    <a:lnTo>
                      <a:pt x="232" y="87"/>
                    </a:lnTo>
                    <a:lnTo>
                      <a:pt x="233" y="88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8" y="89"/>
                    </a:lnTo>
                    <a:lnTo>
                      <a:pt x="241" y="89"/>
                    </a:lnTo>
                    <a:lnTo>
                      <a:pt x="242" y="89"/>
                    </a:lnTo>
                    <a:lnTo>
                      <a:pt x="244" y="88"/>
                    </a:lnTo>
                    <a:lnTo>
                      <a:pt x="247" y="88"/>
                    </a:lnTo>
                    <a:lnTo>
                      <a:pt x="248" y="88"/>
                    </a:lnTo>
                    <a:lnTo>
                      <a:pt x="249" y="87"/>
                    </a:lnTo>
                    <a:lnTo>
                      <a:pt x="250" y="86"/>
                    </a:lnTo>
                    <a:lnTo>
                      <a:pt x="253" y="86"/>
                    </a:lnTo>
                    <a:lnTo>
                      <a:pt x="254" y="86"/>
                    </a:lnTo>
                    <a:lnTo>
                      <a:pt x="253" y="89"/>
                    </a:lnTo>
                    <a:lnTo>
                      <a:pt x="253" y="93"/>
                    </a:lnTo>
                    <a:lnTo>
                      <a:pt x="251" y="95"/>
                    </a:lnTo>
                    <a:lnTo>
                      <a:pt x="250" y="96"/>
                    </a:lnTo>
                    <a:lnTo>
                      <a:pt x="249" y="98"/>
                    </a:lnTo>
                    <a:lnTo>
                      <a:pt x="247" y="101"/>
                    </a:lnTo>
                    <a:lnTo>
                      <a:pt x="248" y="103"/>
                    </a:lnTo>
                    <a:lnTo>
                      <a:pt x="249" y="104"/>
                    </a:lnTo>
                    <a:lnTo>
                      <a:pt x="253" y="106"/>
                    </a:lnTo>
                    <a:lnTo>
                      <a:pt x="255" y="106"/>
                    </a:lnTo>
                    <a:lnTo>
                      <a:pt x="260" y="110"/>
                    </a:lnTo>
                    <a:lnTo>
                      <a:pt x="260" y="112"/>
                    </a:lnTo>
                    <a:lnTo>
                      <a:pt x="261" y="114"/>
                    </a:lnTo>
                    <a:lnTo>
                      <a:pt x="262" y="117"/>
                    </a:lnTo>
                    <a:lnTo>
                      <a:pt x="265" y="117"/>
                    </a:lnTo>
                    <a:lnTo>
                      <a:pt x="266" y="118"/>
                    </a:lnTo>
                    <a:lnTo>
                      <a:pt x="269" y="120"/>
                    </a:lnTo>
                    <a:lnTo>
                      <a:pt x="273" y="123"/>
                    </a:lnTo>
                    <a:lnTo>
                      <a:pt x="273" y="126"/>
                    </a:lnTo>
                    <a:lnTo>
                      <a:pt x="275" y="129"/>
                    </a:lnTo>
                    <a:lnTo>
                      <a:pt x="276" y="128"/>
                    </a:lnTo>
                    <a:lnTo>
                      <a:pt x="277" y="127"/>
                    </a:lnTo>
                    <a:lnTo>
                      <a:pt x="278" y="126"/>
                    </a:lnTo>
                    <a:lnTo>
                      <a:pt x="281" y="124"/>
                    </a:lnTo>
                    <a:lnTo>
                      <a:pt x="282" y="126"/>
                    </a:lnTo>
                    <a:lnTo>
                      <a:pt x="286" y="128"/>
                    </a:lnTo>
                    <a:lnTo>
                      <a:pt x="287" y="129"/>
                    </a:lnTo>
                    <a:lnTo>
                      <a:pt x="288" y="131"/>
                    </a:lnTo>
                    <a:lnTo>
                      <a:pt x="289" y="131"/>
                    </a:lnTo>
                    <a:lnTo>
                      <a:pt x="289" y="133"/>
                    </a:lnTo>
                    <a:lnTo>
                      <a:pt x="289" y="135"/>
                    </a:lnTo>
                    <a:lnTo>
                      <a:pt x="290" y="137"/>
                    </a:lnTo>
                    <a:lnTo>
                      <a:pt x="292" y="138"/>
                    </a:lnTo>
                    <a:lnTo>
                      <a:pt x="293" y="140"/>
                    </a:lnTo>
                    <a:lnTo>
                      <a:pt x="295" y="141"/>
                    </a:lnTo>
                    <a:lnTo>
                      <a:pt x="295" y="141"/>
                    </a:lnTo>
                    <a:lnTo>
                      <a:pt x="297" y="140"/>
                    </a:lnTo>
                    <a:lnTo>
                      <a:pt x="299" y="139"/>
                    </a:lnTo>
                    <a:lnTo>
                      <a:pt x="300" y="137"/>
                    </a:lnTo>
                    <a:lnTo>
                      <a:pt x="303" y="139"/>
                    </a:lnTo>
                    <a:lnTo>
                      <a:pt x="304" y="140"/>
                    </a:lnTo>
                    <a:lnTo>
                      <a:pt x="305" y="141"/>
                    </a:lnTo>
                    <a:lnTo>
                      <a:pt x="307" y="144"/>
                    </a:lnTo>
                    <a:lnTo>
                      <a:pt x="310" y="145"/>
                    </a:lnTo>
                    <a:lnTo>
                      <a:pt x="309" y="148"/>
                    </a:lnTo>
                    <a:lnTo>
                      <a:pt x="309" y="151"/>
                    </a:lnTo>
                    <a:lnTo>
                      <a:pt x="306" y="151"/>
                    </a:lnTo>
                    <a:lnTo>
                      <a:pt x="305" y="154"/>
                    </a:lnTo>
                    <a:lnTo>
                      <a:pt x="304" y="152"/>
                    </a:lnTo>
                    <a:lnTo>
                      <a:pt x="304" y="152"/>
                    </a:lnTo>
                    <a:lnTo>
                      <a:pt x="301" y="152"/>
                    </a:lnTo>
                    <a:lnTo>
                      <a:pt x="301" y="151"/>
                    </a:lnTo>
                    <a:lnTo>
                      <a:pt x="300" y="154"/>
                    </a:lnTo>
                    <a:lnTo>
                      <a:pt x="300" y="159"/>
                    </a:lnTo>
                    <a:lnTo>
                      <a:pt x="297" y="161"/>
                    </a:lnTo>
                    <a:lnTo>
                      <a:pt x="295" y="165"/>
                    </a:lnTo>
                    <a:lnTo>
                      <a:pt x="292" y="163"/>
                    </a:lnTo>
                    <a:lnTo>
                      <a:pt x="290" y="163"/>
                    </a:lnTo>
                    <a:lnTo>
                      <a:pt x="290" y="165"/>
                    </a:lnTo>
                    <a:lnTo>
                      <a:pt x="292" y="167"/>
                    </a:lnTo>
                    <a:lnTo>
                      <a:pt x="293" y="169"/>
                    </a:lnTo>
                    <a:lnTo>
                      <a:pt x="294" y="172"/>
                    </a:lnTo>
                    <a:lnTo>
                      <a:pt x="293" y="173"/>
                    </a:lnTo>
                    <a:lnTo>
                      <a:pt x="292" y="173"/>
                    </a:lnTo>
                    <a:lnTo>
                      <a:pt x="289" y="176"/>
                    </a:lnTo>
                    <a:lnTo>
                      <a:pt x="282" y="179"/>
                    </a:lnTo>
                    <a:lnTo>
                      <a:pt x="282" y="182"/>
                    </a:lnTo>
                    <a:lnTo>
                      <a:pt x="283" y="182"/>
                    </a:lnTo>
                    <a:lnTo>
                      <a:pt x="286" y="182"/>
                    </a:lnTo>
                    <a:lnTo>
                      <a:pt x="288" y="182"/>
                    </a:lnTo>
                    <a:lnTo>
                      <a:pt x="290" y="182"/>
                    </a:lnTo>
                    <a:lnTo>
                      <a:pt x="294" y="180"/>
                    </a:lnTo>
                    <a:lnTo>
                      <a:pt x="295" y="180"/>
                    </a:lnTo>
                    <a:lnTo>
                      <a:pt x="294" y="183"/>
                    </a:lnTo>
                    <a:lnTo>
                      <a:pt x="294" y="185"/>
                    </a:lnTo>
                    <a:lnTo>
                      <a:pt x="297" y="188"/>
                    </a:lnTo>
                    <a:lnTo>
                      <a:pt x="298" y="188"/>
                    </a:lnTo>
                    <a:lnTo>
                      <a:pt x="299" y="189"/>
                    </a:lnTo>
                    <a:lnTo>
                      <a:pt x="299" y="190"/>
                    </a:lnTo>
                    <a:lnTo>
                      <a:pt x="299" y="190"/>
                    </a:lnTo>
                    <a:lnTo>
                      <a:pt x="297" y="191"/>
                    </a:lnTo>
                    <a:lnTo>
                      <a:pt x="294" y="191"/>
                    </a:lnTo>
                    <a:lnTo>
                      <a:pt x="292" y="191"/>
                    </a:lnTo>
                    <a:lnTo>
                      <a:pt x="289" y="191"/>
                    </a:lnTo>
                    <a:lnTo>
                      <a:pt x="277" y="189"/>
                    </a:lnTo>
                    <a:lnTo>
                      <a:pt x="273" y="188"/>
                    </a:lnTo>
                    <a:lnTo>
                      <a:pt x="271" y="191"/>
                    </a:lnTo>
                    <a:lnTo>
                      <a:pt x="269" y="191"/>
                    </a:lnTo>
                    <a:lnTo>
                      <a:pt x="266" y="191"/>
                    </a:lnTo>
                    <a:lnTo>
                      <a:pt x="264" y="191"/>
                    </a:lnTo>
                    <a:lnTo>
                      <a:pt x="261" y="193"/>
                    </a:lnTo>
                    <a:lnTo>
                      <a:pt x="258" y="191"/>
                    </a:lnTo>
                    <a:lnTo>
                      <a:pt x="256" y="190"/>
                    </a:lnTo>
                    <a:lnTo>
                      <a:pt x="258" y="188"/>
                    </a:lnTo>
                    <a:lnTo>
                      <a:pt x="251" y="188"/>
                    </a:lnTo>
                    <a:lnTo>
                      <a:pt x="250" y="188"/>
                    </a:lnTo>
                    <a:lnTo>
                      <a:pt x="249" y="189"/>
                    </a:lnTo>
                    <a:lnTo>
                      <a:pt x="245" y="190"/>
                    </a:lnTo>
                    <a:lnTo>
                      <a:pt x="243" y="193"/>
                    </a:lnTo>
                    <a:lnTo>
                      <a:pt x="243" y="194"/>
                    </a:lnTo>
                    <a:lnTo>
                      <a:pt x="244" y="196"/>
                    </a:lnTo>
                    <a:lnTo>
                      <a:pt x="245" y="200"/>
                    </a:lnTo>
                    <a:lnTo>
                      <a:pt x="245" y="202"/>
                    </a:lnTo>
                    <a:lnTo>
                      <a:pt x="243" y="204"/>
                    </a:lnTo>
                    <a:lnTo>
                      <a:pt x="242" y="204"/>
                    </a:lnTo>
                    <a:lnTo>
                      <a:pt x="238" y="204"/>
                    </a:lnTo>
                    <a:lnTo>
                      <a:pt x="234" y="204"/>
                    </a:lnTo>
                    <a:lnTo>
                      <a:pt x="232" y="204"/>
                    </a:lnTo>
                    <a:lnTo>
                      <a:pt x="231" y="204"/>
                    </a:lnTo>
                    <a:lnTo>
                      <a:pt x="230" y="200"/>
                    </a:lnTo>
                    <a:lnTo>
                      <a:pt x="232" y="197"/>
                    </a:lnTo>
                    <a:lnTo>
                      <a:pt x="230" y="194"/>
                    </a:lnTo>
                    <a:lnTo>
                      <a:pt x="226" y="194"/>
                    </a:lnTo>
                    <a:lnTo>
                      <a:pt x="226" y="193"/>
                    </a:lnTo>
                    <a:lnTo>
                      <a:pt x="228" y="190"/>
                    </a:lnTo>
                    <a:lnTo>
                      <a:pt x="230" y="189"/>
                    </a:lnTo>
                    <a:lnTo>
                      <a:pt x="230" y="185"/>
                    </a:lnTo>
                    <a:lnTo>
                      <a:pt x="231" y="184"/>
                    </a:lnTo>
                    <a:lnTo>
                      <a:pt x="230" y="182"/>
                    </a:lnTo>
                    <a:lnTo>
                      <a:pt x="227" y="178"/>
                    </a:lnTo>
                    <a:lnTo>
                      <a:pt x="227" y="178"/>
                    </a:lnTo>
                    <a:lnTo>
                      <a:pt x="226" y="179"/>
                    </a:lnTo>
                    <a:lnTo>
                      <a:pt x="226" y="179"/>
                    </a:lnTo>
                    <a:lnTo>
                      <a:pt x="225" y="179"/>
                    </a:lnTo>
                    <a:lnTo>
                      <a:pt x="225" y="179"/>
                    </a:lnTo>
                    <a:lnTo>
                      <a:pt x="225" y="179"/>
                    </a:lnTo>
                    <a:lnTo>
                      <a:pt x="225" y="180"/>
                    </a:lnTo>
                    <a:lnTo>
                      <a:pt x="225" y="180"/>
                    </a:lnTo>
                    <a:lnTo>
                      <a:pt x="220" y="182"/>
                    </a:lnTo>
                    <a:lnTo>
                      <a:pt x="219" y="184"/>
                    </a:lnTo>
                    <a:lnTo>
                      <a:pt x="216" y="185"/>
                    </a:lnTo>
                    <a:lnTo>
                      <a:pt x="213" y="188"/>
                    </a:lnTo>
                    <a:lnTo>
                      <a:pt x="210" y="186"/>
                    </a:lnTo>
                    <a:lnTo>
                      <a:pt x="209" y="185"/>
                    </a:lnTo>
                    <a:lnTo>
                      <a:pt x="209" y="184"/>
                    </a:lnTo>
                    <a:lnTo>
                      <a:pt x="209" y="183"/>
                    </a:lnTo>
                    <a:lnTo>
                      <a:pt x="210" y="182"/>
                    </a:lnTo>
                    <a:lnTo>
                      <a:pt x="213" y="180"/>
                    </a:lnTo>
                    <a:lnTo>
                      <a:pt x="216" y="179"/>
                    </a:lnTo>
                    <a:lnTo>
                      <a:pt x="217" y="178"/>
                    </a:lnTo>
                    <a:lnTo>
                      <a:pt x="219" y="176"/>
                    </a:lnTo>
                    <a:lnTo>
                      <a:pt x="221" y="176"/>
                    </a:lnTo>
                    <a:lnTo>
                      <a:pt x="224" y="174"/>
                    </a:lnTo>
                    <a:lnTo>
                      <a:pt x="225" y="173"/>
                    </a:lnTo>
                    <a:lnTo>
                      <a:pt x="227" y="171"/>
                    </a:lnTo>
                    <a:lnTo>
                      <a:pt x="227" y="169"/>
                    </a:lnTo>
                    <a:lnTo>
                      <a:pt x="226" y="165"/>
                    </a:lnTo>
                    <a:lnTo>
                      <a:pt x="224" y="161"/>
                    </a:lnTo>
                    <a:lnTo>
                      <a:pt x="220" y="160"/>
                    </a:lnTo>
                    <a:lnTo>
                      <a:pt x="219" y="159"/>
                    </a:lnTo>
                    <a:lnTo>
                      <a:pt x="217" y="157"/>
                    </a:lnTo>
                    <a:lnTo>
                      <a:pt x="216" y="156"/>
                    </a:lnTo>
                    <a:lnTo>
                      <a:pt x="214" y="152"/>
                    </a:lnTo>
                    <a:lnTo>
                      <a:pt x="211" y="150"/>
                    </a:lnTo>
                    <a:lnTo>
                      <a:pt x="208" y="150"/>
                    </a:lnTo>
                    <a:lnTo>
                      <a:pt x="205" y="150"/>
                    </a:lnTo>
                    <a:lnTo>
                      <a:pt x="202" y="149"/>
                    </a:lnTo>
                    <a:lnTo>
                      <a:pt x="200" y="148"/>
                    </a:lnTo>
                    <a:lnTo>
                      <a:pt x="198" y="146"/>
                    </a:lnTo>
                    <a:lnTo>
                      <a:pt x="196" y="149"/>
                    </a:lnTo>
                    <a:lnTo>
                      <a:pt x="193" y="151"/>
                    </a:lnTo>
                    <a:lnTo>
                      <a:pt x="193" y="155"/>
                    </a:lnTo>
                    <a:lnTo>
                      <a:pt x="193" y="159"/>
                    </a:lnTo>
                    <a:lnTo>
                      <a:pt x="183" y="160"/>
                    </a:lnTo>
                    <a:lnTo>
                      <a:pt x="182" y="162"/>
                    </a:lnTo>
                    <a:lnTo>
                      <a:pt x="182" y="166"/>
                    </a:lnTo>
                    <a:lnTo>
                      <a:pt x="181" y="168"/>
                    </a:lnTo>
                    <a:lnTo>
                      <a:pt x="179" y="169"/>
                    </a:lnTo>
                    <a:lnTo>
                      <a:pt x="174" y="172"/>
                    </a:lnTo>
                    <a:lnTo>
                      <a:pt x="174" y="177"/>
                    </a:lnTo>
                    <a:lnTo>
                      <a:pt x="174" y="182"/>
                    </a:lnTo>
                    <a:lnTo>
                      <a:pt x="176" y="183"/>
                    </a:lnTo>
                    <a:lnTo>
                      <a:pt x="177" y="184"/>
                    </a:lnTo>
                    <a:lnTo>
                      <a:pt x="181" y="189"/>
                    </a:lnTo>
                    <a:lnTo>
                      <a:pt x="182" y="191"/>
                    </a:lnTo>
                    <a:lnTo>
                      <a:pt x="182" y="194"/>
                    </a:lnTo>
                    <a:lnTo>
                      <a:pt x="182" y="195"/>
                    </a:lnTo>
                    <a:lnTo>
                      <a:pt x="181" y="199"/>
                    </a:lnTo>
                    <a:lnTo>
                      <a:pt x="183" y="201"/>
                    </a:lnTo>
                    <a:lnTo>
                      <a:pt x="183" y="204"/>
                    </a:lnTo>
                    <a:lnTo>
                      <a:pt x="182" y="207"/>
                    </a:lnTo>
                    <a:lnTo>
                      <a:pt x="182" y="208"/>
                    </a:lnTo>
                    <a:lnTo>
                      <a:pt x="182" y="210"/>
                    </a:lnTo>
                    <a:lnTo>
                      <a:pt x="183" y="212"/>
                    </a:lnTo>
                    <a:lnTo>
                      <a:pt x="183" y="214"/>
                    </a:lnTo>
                    <a:lnTo>
                      <a:pt x="185" y="217"/>
                    </a:lnTo>
                    <a:lnTo>
                      <a:pt x="186" y="218"/>
                    </a:lnTo>
                    <a:lnTo>
                      <a:pt x="186" y="219"/>
                    </a:lnTo>
                    <a:lnTo>
                      <a:pt x="188" y="221"/>
                    </a:lnTo>
                    <a:lnTo>
                      <a:pt x="191" y="222"/>
                    </a:lnTo>
                    <a:lnTo>
                      <a:pt x="194" y="222"/>
                    </a:lnTo>
                    <a:lnTo>
                      <a:pt x="196" y="221"/>
                    </a:lnTo>
                    <a:lnTo>
                      <a:pt x="197" y="219"/>
                    </a:lnTo>
                    <a:lnTo>
                      <a:pt x="198" y="218"/>
                    </a:lnTo>
                    <a:lnTo>
                      <a:pt x="199" y="218"/>
                    </a:lnTo>
                    <a:lnTo>
                      <a:pt x="200" y="218"/>
                    </a:lnTo>
                    <a:lnTo>
                      <a:pt x="203" y="219"/>
                    </a:lnTo>
                    <a:lnTo>
                      <a:pt x="206" y="219"/>
                    </a:lnTo>
                    <a:lnTo>
                      <a:pt x="209" y="221"/>
                    </a:lnTo>
                    <a:lnTo>
                      <a:pt x="210" y="224"/>
                    </a:lnTo>
                    <a:lnTo>
                      <a:pt x="210" y="229"/>
                    </a:lnTo>
                    <a:lnTo>
                      <a:pt x="213" y="231"/>
                    </a:lnTo>
                    <a:lnTo>
                      <a:pt x="215" y="233"/>
                    </a:lnTo>
                    <a:lnTo>
                      <a:pt x="217" y="233"/>
                    </a:lnTo>
                    <a:lnTo>
                      <a:pt x="219" y="233"/>
                    </a:lnTo>
                    <a:lnTo>
                      <a:pt x="222" y="231"/>
                    </a:lnTo>
                    <a:lnTo>
                      <a:pt x="224" y="233"/>
                    </a:lnTo>
                    <a:lnTo>
                      <a:pt x="227" y="234"/>
                    </a:lnTo>
                    <a:lnTo>
                      <a:pt x="231" y="234"/>
                    </a:lnTo>
                    <a:lnTo>
                      <a:pt x="236" y="233"/>
                    </a:lnTo>
                    <a:lnTo>
                      <a:pt x="237" y="235"/>
                    </a:lnTo>
                    <a:lnTo>
                      <a:pt x="242" y="239"/>
                    </a:lnTo>
                    <a:lnTo>
                      <a:pt x="244" y="239"/>
                    </a:lnTo>
                    <a:lnTo>
                      <a:pt x="250" y="238"/>
                    </a:lnTo>
                    <a:lnTo>
                      <a:pt x="254" y="238"/>
                    </a:lnTo>
                    <a:lnTo>
                      <a:pt x="258" y="236"/>
                    </a:lnTo>
                    <a:lnTo>
                      <a:pt x="259" y="234"/>
                    </a:lnTo>
                    <a:lnTo>
                      <a:pt x="265" y="233"/>
                    </a:lnTo>
                    <a:lnTo>
                      <a:pt x="269" y="234"/>
                    </a:lnTo>
                    <a:lnTo>
                      <a:pt x="271" y="235"/>
                    </a:lnTo>
                    <a:lnTo>
                      <a:pt x="272" y="238"/>
                    </a:lnTo>
                    <a:lnTo>
                      <a:pt x="273" y="240"/>
                    </a:lnTo>
                    <a:lnTo>
                      <a:pt x="278" y="241"/>
                    </a:lnTo>
                    <a:lnTo>
                      <a:pt x="281" y="242"/>
                    </a:lnTo>
                    <a:lnTo>
                      <a:pt x="275" y="244"/>
                    </a:lnTo>
                    <a:lnTo>
                      <a:pt x="272" y="244"/>
                    </a:lnTo>
                    <a:lnTo>
                      <a:pt x="271" y="245"/>
                    </a:lnTo>
                    <a:lnTo>
                      <a:pt x="270" y="251"/>
                    </a:lnTo>
                    <a:lnTo>
                      <a:pt x="266" y="252"/>
                    </a:lnTo>
                    <a:lnTo>
                      <a:pt x="264" y="253"/>
                    </a:lnTo>
                    <a:lnTo>
                      <a:pt x="261" y="256"/>
                    </a:lnTo>
                    <a:lnTo>
                      <a:pt x="259" y="255"/>
                    </a:lnTo>
                    <a:lnTo>
                      <a:pt x="254" y="258"/>
                    </a:lnTo>
                    <a:lnTo>
                      <a:pt x="251" y="259"/>
                    </a:lnTo>
                    <a:lnTo>
                      <a:pt x="250" y="263"/>
                    </a:lnTo>
                    <a:lnTo>
                      <a:pt x="244" y="267"/>
                    </a:lnTo>
                    <a:lnTo>
                      <a:pt x="244" y="269"/>
                    </a:lnTo>
                    <a:lnTo>
                      <a:pt x="245" y="270"/>
                    </a:lnTo>
                    <a:lnTo>
                      <a:pt x="248" y="274"/>
                    </a:lnTo>
                    <a:lnTo>
                      <a:pt x="248" y="275"/>
                    </a:lnTo>
                    <a:lnTo>
                      <a:pt x="242" y="277"/>
                    </a:lnTo>
                    <a:lnTo>
                      <a:pt x="239" y="279"/>
                    </a:lnTo>
                    <a:lnTo>
                      <a:pt x="238" y="280"/>
                    </a:lnTo>
                    <a:lnTo>
                      <a:pt x="237" y="284"/>
                    </a:lnTo>
                    <a:lnTo>
                      <a:pt x="236" y="284"/>
                    </a:lnTo>
                    <a:lnTo>
                      <a:pt x="234" y="281"/>
                    </a:lnTo>
                    <a:lnTo>
                      <a:pt x="233" y="280"/>
                    </a:lnTo>
                    <a:lnTo>
                      <a:pt x="233" y="278"/>
                    </a:lnTo>
                    <a:lnTo>
                      <a:pt x="232" y="275"/>
                    </a:lnTo>
                    <a:lnTo>
                      <a:pt x="231" y="273"/>
                    </a:lnTo>
                    <a:lnTo>
                      <a:pt x="230" y="272"/>
                    </a:lnTo>
                    <a:lnTo>
                      <a:pt x="227" y="270"/>
                    </a:lnTo>
                    <a:lnTo>
                      <a:pt x="225" y="270"/>
                    </a:lnTo>
                    <a:lnTo>
                      <a:pt x="222" y="272"/>
                    </a:lnTo>
                    <a:lnTo>
                      <a:pt x="219" y="272"/>
                    </a:lnTo>
                    <a:lnTo>
                      <a:pt x="213" y="275"/>
                    </a:lnTo>
                    <a:lnTo>
                      <a:pt x="211" y="275"/>
                    </a:lnTo>
                    <a:lnTo>
                      <a:pt x="209" y="277"/>
                    </a:lnTo>
                    <a:lnTo>
                      <a:pt x="208" y="279"/>
                    </a:lnTo>
                    <a:lnTo>
                      <a:pt x="204" y="277"/>
                    </a:lnTo>
                    <a:lnTo>
                      <a:pt x="199" y="273"/>
                    </a:lnTo>
                    <a:lnTo>
                      <a:pt x="198" y="274"/>
                    </a:lnTo>
                    <a:lnTo>
                      <a:pt x="194" y="280"/>
                    </a:lnTo>
                    <a:lnTo>
                      <a:pt x="191" y="284"/>
                    </a:lnTo>
                    <a:lnTo>
                      <a:pt x="189" y="286"/>
                    </a:lnTo>
                    <a:lnTo>
                      <a:pt x="187" y="287"/>
                    </a:lnTo>
                    <a:lnTo>
                      <a:pt x="186" y="290"/>
                    </a:lnTo>
                    <a:lnTo>
                      <a:pt x="183" y="294"/>
                    </a:lnTo>
                    <a:lnTo>
                      <a:pt x="183" y="294"/>
                    </a:lnTo>
                    <a:lnTo>
                      <a:pt x="180" y="292"/>
                    </a:lnTo>
                    <a:lnTo>
                      <a:pt x="176" y="291"/>
                    </a:lnTo>
                    <a:lnTo>
                      <a:pt x="175" y="294"/>
                    </a:lnTo>
                    <a:lnTo>
                      <a:pt x="174" y="296"/>
                    </a:lnTo>
                    <a:lnTo>
                      <a:pt x="176" y="296"/>
                    </a:lnTo>
                    <a:lnTo>
                      <a:pt x="179" y="298"/>
                    </a:lnTo>
                    <a:lnTo>
                      <a:pt x="177" y="301"/>
                    </a:lnTo>
                    <a:lnTo>
                      <a:pt x="174" y="307"/>
                    </a:lnTo>
                    <a:lnTo>
                      <a:pt x="170" y="312"/>
                    </a:lnTo>
                    <a:lnTo>
                      <a:pt x="166" y="313"/>
                    </a:lnTo>
                    <a:lnTo>
                      <a:pt x="165" y="315"/>
                    </a:lnTo>
                    <a:lnTo>
                      <a:pt x="164" y="320"/>
                    </a:lnTo>
                    <a:lnTo>
                      <a:pt x="164" y="323"/>
                    </a:lnTo>
                    <a:lnTo>
                      <a:pt x="161" y="329"/>
                    </a:lnTo>
                    <a:lnTo>
                      <a:pt x="158" y="330"/>
                    </a:lnTo>
                    <a:lnTo>
                      <a:pt x="155" y="330"/>
                    </a:lnTo>
                    <a:lnTo>
                      <a:pt x="153" y="331"/>
                    </a:lnTo>
                    <a:lnTo>
                      <a:pt x="149" y="334"/>
                    </a:lnTo>
                    <a:lnTo>
                      <a:pt x="146" y="337"/>
                    </a:lnTo>
                    <a:lnTo>
                      <a:pt x="143" y="339"/>
                    </a:lnTo>
                    <a:lnTo>
                      <a:pt x="141" y="342"/>
                    </a:lnTo>
                    <a:lnTo>
                      <a:pt x="140" y="346"/>
                    </a:lnTo>
                    <a:lnTo>
                      <a:pt x="134" y="356"/>
                    </a:lnTo>
                    <a:lnTo>
                      <a:pt x="132" y="359"/>
                    </a:lnTo>
                    <a:lnTo>
                      <a:pt x="129" y="358"/>
                    </a:lnTo>
                    <a:lnTo>
                      <a:pt x="125" y="363"/>
                    </a:lnTo>
                    <a:lnTo>
                      <a:pt x="124" y="380"/>
                    </a:lnTo>
                    <a:lnTo>
                      <a:pt x="115" y="373"/>
                    </a:lnTo>
                    <a:lnTo>
                      <a:pt x="115" y="373"/>
                    </a:lnTo>
                    <a:lnTo>
                      <a:pt x="108" y="376"/>
                    </a:lnTo>
                    <a:lnTo>
                      <a:pt x="103" y="382"/>
                    </a:lnTo>
                    <a:lnTo>
                      <a:pt x="107" y="386"/>
                    </a:lnTo>
                    <a:lnTo>
                      <a:pt x="103" y="390"/>
                    </a:lnTo>
                    <a:lnTo>
                      <a:pt x="99" y="387"/>
                    </a:lnTo>
                    <a:lnTo>
                      <a:pt x="98" y="392"/>
                    </a:lnTo>
                    <a:lnTo>
                      <a:pt x="96" y="397"/>
                    </a:lnTo>
                    <a:lnTo>
                      <a:pt x="93" y="399"/>
                    </a:lnTo>
                    <a:lnTo>
                      <a:pt x="92" y="401"/>
                    </a:lnTo>
                    <a:lnTo>
                      <a:pt x="90" y="401"/>
                    </a:lnTo>
                    <a:lnTo>
                      <a:pt x="87" y="402"/>
                    </a:lnTo>
                    <a:lnTo>
                      <a:pt x="84" y="401"/>
                    </a:lnTo>
                    <a:lnTo>
                      <a:pt x="82" y="401"/>
                    </a:lnTo>
                    <a:lnTo>
                      <a:pt x="80" y="397"/>
                    </a:lnTo>
                    <a:lnTo>
                      <a:pt x="78" y="398"/>
                    </a:lnTo>
                    <a:lnTo>
                      <a:pt x="76" y="396"/>
                    </a:lnTo>
                    <a:lnTo>
                      <a:pt x="75" y="395"/>
                    </a:lnTo>
                    <a:lnTo>
                      <a:pt x="69" y="395"/>
                    </a:lnTo>
                    <a:lnTo>
                      <a:pt x="68" y="393"/>
                    </a:lnTo>
                    <a:lnTo>
                      <a:pt x="68" y="391"/>
                    </a:lnTo>
                    <a:lnTo>
                      <a:pt x="67" y="387"/>
                    </a:lnTo>
                    <a:lnTo>
                      <a:pt x="64" y="380"/>
                    </a:lnTo>
                    <a:lnTo>
                      <a:pt x="63" y="376"/>
                    </a:lnTo>
                    <a:lnTo>
                      <a:pt x="59" y="374"/>
                    </a:lnTo>
                    <a:lnTo>
                      <a:pt x="58" y="373"/>
                    </a:lnTo>
                    <a:lnTo>
                      <a:pt x="56" y="371"/>
                    </a:lnTo>
                    <a:lnTo>
                      <a:pt x="53" y="370"/>
                    </a:lnTo>
                    <a:lnTo>
                      <a:pt x="52" y="370"/>
                    </a:lnTo>
                    <a:lnTo>
                      <a:pt x="51" y="371"/>
                    </a:lnTo>
                    <a:lnTo>
                      <a:pt x="50" y="375"/>
                    </a:lnTo>
                    <a:lnTo>
                      <a:pt x="47" y="376"/>
                    </a:lnTo>
                    <a:lnTo>
                      <a:pt x="45" y="376"/>
                    </a:lnTo>
                    <a:lnTo>
                      <a:pt x="42" y="375"/>
                    </a:lnTo>
                    <a:lnTo>
                      <a:pt x="41" y="374"/>
                    </a:lnTo>
                    <a:lnTo>
                      <a:pt x="39" y="371"/>
                    </a:lnTo>
                    <a:lnTo>
                      <a:pt x="37" y="373"/>
                    </a:lnTo>
                    <a:lnTo>
                      <a:pt x="36" y="374"/>
                    </a:lnTo>
                    <a:lnTo>
                      <a:pt x="33" y="374"/>
                    </a:lnTo>
                    <a:lnTo>
                      <a:pt x="30" y="374"/>
                    </a:lnTo>
                    <a:lnTo>
                      <a:pt x="23" y="374"/>
                    </a:lnTo>
                    <a:lnTo>
                      <a:pt x="23" y="373"/>
                    </a:lnTo>
                    <a:lnTo>
                      <a:pt x="22" y="371"/>
                    </a:lnTo>
                    <a:lnTo>
                      <a:pt x="22" y="369"/>
                    </a:lnTo>
                    <a:lnTo>
                      <a:pt x="20" y="365"/>
                    </a:lnTo>
                    <a:lnTo>
                      <a:pt x="23" y="363"/>
                    </a:lnTo>
                    <a:lnTo>
                      <a:pt x="25" y="359"/>
                    </a:lnTo>
                    <a:lnTo>
                      <a:pt x="26" y="358"/>
                    </a:lnTo>
                    <a:lnTo>
                      <a:pt x="23" y="356"/>
                    </a:lnTo>
                    <a:lnTo>
                      <a:pt x="22" y="354"/>
                    </a:lnTo>
                    <a:lnTo>
                      <a:pt x="20" y="352"/>
                    </a:lnTo>
                    <a:lnTo>
                      <a:pt x="18" y="349"/>
                    </a:lnTo>
                    <a:lnTo>
                      <a:pt x="17" y="354"/>
                    </a:lnTo>
                    <a:lnTo>
                      <a:pt x="17" y="356"/>
                    </a:lnTo>
                    <a:lnTo>
                      <a:pt x="17" y="358"/>
                    </a:lnTo>
                    <a:lnTo>
                      <a:pt x="17" y="359"/>
                    </a:lnTo>
                    <a:lnTo>
                      <a:pt x="13" y="360"/>
                    </a:lnTo>
                    <a:lnTo>
                      <a:pt x="12" y="360"/>
                    </a:lnTo>
                    <a:lnTo>
                      <a:pt x="7" y="363"/>
                    </a:lnTo>
                    <a:lnTo>
                      <a:pt x="6" y="360"/>
                    </a:lnTo>
                    <a:lnTo>
                      <a:pt x="11" y="357"/>
                    </a:lnTo>
                    <a:lnTo>
                      <a:pt x="12" y="354"/>
                    </a:lnTo>
                    <a:lnTo>
                      <a:pt x="13" y="352"/>
                    </a:lnTo>
                    <a:lnTo>
                      <a:pt x="13" y="345"/>
                    </a:lnTo>
                    <a:lnTo>
                      <a:pt x="14" y="343"/>
                    </a:lnTo>
                    <a:lnTo>
                      <a:pt x="18" y="340"/>
                    </a:lnTo>
                    <a:lnTo>
                      <a:pt x="19" y="339"/>
                    </a:lnTo>
                    <a:lnTo>
                      <a:pt x="22" y="337"/>
                    </a:lnTo>
                    <a:lnTo>
                      <a:pt x="24" y="339"/>
                    </a:lnTo>
                    <a:lnTo>
                      <a:pt x="26" y="339"/>
                    </a:lnTo>
                    <a:lnTo>
                      <a:pt x="26" y="336"/>
                    </a:lnTo>
                    <a:lnTo>
                      <a:pt x="24" y="334"/>
                    </a:lnTo>
                    <a:lnTo>
                      <a:pt x="25" y="331"/>
                    </a:lnTo>
                    <a:lnTo>
                      <a:pt x="28" y="329"/>
                    </a:lnTo>
                    <a:lnTo>
                      <a:pt x="29" y="328"/>
                    </a:lnTo>
                    <a:lnTo>
                      <a:pt x="26" y="323"/>
                    </a:lnTo>
                    <a:lnTo>
                      <a:pt x="25" y="320"/>
                    </a:lnTo>
                    <a:lnTo>
                      <a:pt x="24" y="320"/>
                    </a:lnTo>
                    <a:lnTo>
                      <a:pt x="23" y="320"/>
                    </a:lnTo>
                    <a:lnTo>
                      <a:pt x="20" y="322"/>
                    </a:lnTo>
                    <a:lnTo>
                      <a:pt x="19" y="322"/>
                    </a:lnTo>
                    <a:lnTo>
                      <a:pt x="18" y="319"/>
                    </a:lnTo>
                    <a:lnTo>
                      <a:pt x="19" y="318"/>
                    </a:lnTo>
                    <a:lnTo>
                      <a:pt x="20" y="318"/>
                    </a:lnTo>
                    <a:lnTo>
                      <a:pt x="24" y="317"/>
                    </a:lnTo>
                    <a:lnTo>
                      <a:pt x="25" y="315"/>
                    </a:lnTo>
                    <a:lnTo>
                      <a:pt x="25" y="315"/>
                    </a:lnTo>
                    <a:lnTo>
                      <a:pt x="22" y="315"/>
                    </a:lnTo>
                    <a:lnTo>
                      <a:pt x="17" y="315"/>
                    </a:lnTo>
                    <a:lnTo>
                      <a:pt x="14" y="314"/>
                    </a:lnTo>
                    <a:lnTo>
                      <a:pt x="13" y="313"/>
                    </a:lnTo>
                    <a:lnTo>
                      <a:pt x="14" y="308"/>
                    </a:lnTo>
                    <a:lnTo>
                      <a:pt x="16" y="307"/>
                    </a:lnTo>
                    <a:lnTo>
                      <a:pt x="17" y="307"/>
                    </a:lnTo>
                    <a:lnTo>
                      <a:pt x="19" y="307"/>
                    </a:lnTo>
                    <a:lnTo>
                      <a:pt x="22" y="307"/>
                    </a:lnTo>
                    <a:lnTo>
                      <a:pt x="23" y="308"/>
                    </a:lnTo>
                    <a:lnTo>
                      <a:pt x="25" y="308"/>
                    </a:lnTo>
                    <a:lnTo>
                      <a:pt x="29" y="307"/>
                    </a:lnTo>
                    <a:lnTo>
                      <a:pt x="31" y="304"/>
                    </a:lnTo>
                    <a:lnTo>
                      <a:pt x="35" y="302"/>
                    </a:lnTo>
                    <a:lnTo>
                      <a:pt x="36" y="300"/>
                    </a:lnTo>
                    <a:lnTo>
                      <a:pt x="35" y="297"/>
                    </a:lnTo>
                    <a:lnTo>
                      <a:pt x="34" y="296"/>
                    </a:lnTo>
                    <a:lnTo>
                      <a:pt x="35" y="294"/>
                    </a:lnTo>
                    <a:lnTo>
                      <a:pt x="36" y="292"/>
                    </a:lnTo>
                    <a:lnTo>
                      <a:pt x="39" y="291"/>
                    </a:lnTo>
                    <a:lnTo>
                      <a:pt x="42" y="291"/>
                    </a:lnTo>
                    <a:lnTo>
                      <a:pt x="42" y="289"/>
                    </a:lnTo>
                    <a:lnTo>
                      <a:pt x="39" y="287"/>
                    </a:lnTo>
                    <a:lnTo>
                      <a:pt x="37" y="286"/>
                    </a:lnTo>
                    <a:lnTo>
                      <a:pt x="35" y="285"/>
                    </a:lnTo>
                    <a:lnTo>
                      <a:pt x="35" y="285"/>
                    </a:lnTo>
                    <a:lnTo>
                      <a:pt x="35" y="281"/>
                    </a:lnTo>
                    <a:lnTo>
                      <a:pt x="33" y="280"/>
                    </a:lnTo>
                    <a:lnTo>
                      <a:pt x="30" y="280"/>
                    </a:lnTo>
                    <a:lnTo>
                      <a:pt x="29" y="280"/>
                    </a:lnTo>
                    <a:lnTo>
                      <a:pt x="23" y="281"/>
                    </a:lnTo>
                    <a:lnTo>
                      <a:pt x="19" y="283"/>
                    </a:lnTo>
                    <a:lnTo>
                      <a:pt x="17" y="283"/>
                    </a:lnTo>
                    <a:lnTo>
                      <a:pt x="11" y="285"/>
                    </a:lnTo>
                    <a:lnTo>
                      <a:pt x="7" y="283"/>
                    </a:lnTo>
                    <a:lnTo>
                      <a:pt x="9" y="280"/>
                    </a:lnTo>
                    <a:lnTo>
                      <a:pt x="9" y="278"/>
                    </a:lnTo>
                    <a:lnTo>
                      <a:pt x="7" y="281"/>
                    </a:lnTo>
                    <a:lnTo>
                      <a:pt x="6" y="280"/>
                    </a:lnTo>
                    <a:lnTo>
                      <a:pt x="5" y="279"/>
                    </a:lnTo>
                    <a:lnTo>
                      <a:pt x="5" y="278"/>
                    </a:lnTo>
                    <a:lnTo>
                      <a:pt x="6" y="274"/>
                    </a:lnTo>
                    <a:lnTo>
                      <a:pt x="3" y="272"/>
                    </a:lnTo>
                    <a:lnTo>
                      <a:pt x="3" y="268"/>
                    </a:lnTo>
                    <a:lnTo>
                      <a:pt x="3" y="264"/>
                    </a:lnTo>
                    <a:lnTo>
                      <a:pt x="6" y="266"/>
                    </a:lnTo>
                    <a:lnTo>
                      <a:pt x="8" y="264"/>
                    </a:lnTo>
                    <a:lnTo>
                      <a:pt x="9" y="263"/>
                    </a:lnTo>
                    <a:lnTo>
                      <a:pt x="11" y="258"/>
                    </a:lnTo>
                    <a:lnTo>
                      <a:pt x="11" y="255"/>
                    </a:lnTo>
                    <a:lnTo>
                      <a:pt x="9" y="253"/>
                    </a:lnTo>
                    <a:lnTo>
                      <a:pt x="7" y="252"/>
                    </a:lnTo>
                    <a:lnTo>
                      <a:pt x="5" y="252"/>
                    </a:lnTo>
                    <a:lnTo>
                      <a:pt x="5" y="250"/>
                    </a:lnTo>
                    <a:lnTo>
                      <a:pt x="6" y="247"/>
                    </a:lnTo>
                    <a:lnTo>
                      <a:pt x="8" y="242"/>
                    </a:lnTo>
                    <a:lnTo>
                      <a:pt x="9" y="242"/>
                    </a:lnTo>
                    <a:lnTo>
                      <a:pt x="11" y="244"/>
                    </a:lnTo>
                    <a:lnTo>
                      <a:pt x="11" y="246"/>
                    </a:lnTo>
                    <a:lnTo>
                      <a:pt x="8" y="247"/>
                    </a:lnTo>
                    <a:lnTo>
                      <a:pt x="8" y="250"/>
                    </a:lnTo>
                    <a:lnTo>
                      <a:pt x="9" y="251"/>
                    </a:lnTo>
                    <a:lnTo>
                      <a:pt x="11" y="252"/>
                    </a:lnTo>
                    <a:lnTo>
                      <a:pt x="12" y="252"/>
                    </a:lnTo>
                    <a:lnTo>
                      <a:pt x="14" y="250"/>
                    </a:lnTo>
                    <a:lnTo>
                      <a:pt x="16" y="247"/>
                    </a:lnTo>
                    <a:lnTo>
                      <a:pt x="17" y="245"/>
                    </a:lnTo>
                    <a:lnTo>
                      <a:pt x="18" y="241"/>
                    </a:lnTo>
                    <a:lnTo>
                      <a:pt x="17" y="240"/>
                    </a:lnTo>
                    <a:lnTo>
                      <a:pt x="16" y="240"/>
                    </a:lnTo>
                    <a:lnTo>
                      <a:pt x="13" y="239"/>
                    </a:lnTo>
                    <a:lnTo>
                      <a:pt x="11" y="238"/>
                    </a:lnTo>
                    <a:lnTo>
                      <a:pt x="9" y="236"/>
                    </a:lnTo>
                    <a:lnTo>
                      <a:pt x="12" y="229"/>
                    </a:lnTo>
                    <a:lnTo>
                      <a:pt x="12" y="227"/>
                    </a:lnTo>
                    <a:lnTo>
                      <a:pt x="12" y="224"/>
                    </a:lnTo>
                    <a:lnTo>
                      <a:pt x="13" y="219"/>
                    </a:lnTo>
                    <a:lnTo>
                      <a:pt x="13" y="216"/>
                    </a:lnTo>
                    <a:lnTo>
                      <a:pt x="14" y="214"/>
                    </a:lnTo>
                    <a:lnTo>
                      <a:pt x="16" y="211"/>
                    </a:lnTo>
                    <a:lnTo>
                      <a:pt x="18" y="208"/>
                    </a:lnTo>
                    <a:lnTo>
                      <a:pt x="18" y="206"/>
                    </a:lnTo>
                    <a:lnTo>
                      <a:pt x="20" y="201"/>
                    </a:lnTo>
                    <a:lnTo>
                      <a:pt x="18" y="200"/>
                    </a:lnTo>
                    <a:lnTo>
                      <a:pt x="14" y="201"/>
                    </a:lnTo>
                    <a:lnTo>
                      <a:pt x="13" y="201"/>
                    </a:lnTo>
                    <a:lnTo>
                      <a:pt x="11" y="200"/>
                    </a:lnTo>
                    <a:lnTo>
                      <a:pt x="9" y="196"/>
                    </a:lnTo>
                    <a:lnTo>
                      <a:pt x="8" y="195"/>
                    </a:lnTo>
                    <a:lnTo>
                      <a:pt x="9" y="184"/>
                    </a:lnTo>
                    <a:lnTo>
                      <a:pt x="7" y="179"/>
                    </a:lnTo>
                    <a:lnTo>
                      <a:pt x="5" y="178"/>
                    </a:lnTo>
                    <a:lnTo>
                      <a:pt x="2" y="178"/>
                    </a:lnTo>
                    <a:lnTo>
                      <a:pt x="1" y="173"/>
                    </a:lnTo>
                    <a:lnTo>
                      <a:pt x="0" y="171"/>
                    </a:lnTo>
                    <a:lnTo>
                      <a:pt x="1" y="168"/>
                    </a:lnTo>
                    <a:lnTo>
                      <a:pt x="2" y="167"/>
                    </a:lnTo>
                    <a:lnTo>
                      <a:pt x="1" y="162"/>
                    </a:lnTo>
                    <a:lnTo>
                      <a:pt x="1" y="161"/>
                    </a:lnTo>
                    <a:lnTo>
                      <a:pt x="1" y="157"/>
                    </a:lnTo>
                    <a:lnTo>
                      <a:pt x="2" y="148"/>
                    </a:lnTo>
                    <a:lnTo>
                      <a:pt x="2" y="145"/>
                    </a:lnTo>
                    <a:lnTo>
                      <a:pt x="1" y="141"/>
                    </a:lnTo>
                    <a:lnTo>
                      <a:pt x="0" y="139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3" y="126"/>
                    </a:lnTo>
                    <a:lnTo>
                      <a:pt x="7" y="118"/>
                    </a:lnTo>
                    <a:lnTo>
                      <a:pt x="7" y="116"/>
                    </a:lnTo>
                    <a:lnTo>
                      <a:pt x="7" y="116"/>
                    </a:lnTo>
                    <a:lnTo>
                      <a:pt x="17" y="105"/>
                    </a:lnTo>
                    <a:lnTo>
                      <a:pt x="24" y="94"/>
                    </a:lnTo>
                    <a:lnTo>
                      <a:pt x="24" y="94"/>
                    </a:lnTo>
                    <a:lnTo>
                      <a:pt x="25" y="90"/>
                    </a:lnTo>
                    <a:lnTo>
                      <a:pt x="28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7" y="83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5" y="82"/>
                    </a:lnTo>
                    <a:lnTo>
                      <a:pt x="47" y="81"/>
                    </a:lnTo>
                    <a:lnTo>
                      <a:pt x="48" y="79"/>
                    </a:lnTo>
                    <a:lnTo>
                      <a:pt x="47" y="78"/>
                    </a:lnTo>
                    <a:lnTo>
                      <a:pt x="48" y="75"/>
                    </a:lnTo>
                    <a:lnTo>
                      <a:pt x="51" y="73"/>
                    </a:lnTo>
                    <a:lnTo>
                      <a:pt x="56" y="73"/>
                    </a:lnTo>
                    <a:lnTo>
                      <a:pt x="57" y="72"/>
                    </a:lnTo>
                    <a:lnTo>
                      <a:pt x="59" y="68"/>
                    </a:lnTo>
                    <a:lnTo>
                      <a:pt x="58" y="67"/>
                    </a:lnTo>
                    <a:lnTo>
                      <a:pt x="56" y="68"/>
                    </a:lnTo>
                    <a:lnTo>
                      <a:pt x="53" y="68"/>
                    </a:lnTo>
                    <a:lnTo>
                      <a:pt x="53" y="68"/>
                    </a:lnTo>
                    <a:lnTo>
                      <a:pt x="53" y="66"/>
                    </a:lnTo>
                    <a:lnTo>
                      <a:pt x="53" y="64"/>
                    </a:lnTo>
                    <a:lnTo>
                      <a:pt x="53" y="64"/>
                    </a:lnTo>
                    <a:lnTo>
                      <a:pt x="54" y="61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3" y="53"/>
                    </a:lnTo>
                    <a:lnTo>
                      <a:pt x="52" y="51"/>
                    </a:lnTo>
                    <a:lnTo>
                      <a:pt x="52" y="51"/>
                    </a:lnTo>
                    <a:lnTo>
                      <a:pt x="51" y="51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1" y="47"/>
                    </a:lnTo>
                    <a:lnTo>
                      <a:pt x="51" y="47"/>
                    </a:lnTo>
                    <a:lnTo>
                      <a:pt x="51" y="44"/>
                    </a:lnTo>
                    <a:lnTo>
                      <a:pt x="51" y="44"/>
                    </a:lnTo>
                    <a:lnTo>
                      <a:pt x="51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7" y="44"/>
                    </a:lnTo>
                    <a:lnTo>
                      <a:pt x="59" y="47"/>
                    </a:lnTo>
                    <a:lnTo>
                      <a:pt x="63" y="45"/>
                    </a:lnTo>
                    <a:lnTo>
                      <a:pt x="64" y="45"/>
                    </a:lnTo>
                    <a:lnTo>
                      <a:pt x="68" y="48"/>
                    </a:lnTo>
                    <a:lnTo>
                      <a:pt x="69" y="48"/>
                    </a:lnTo>
                    <a:lnTo>
                      <a:pt x="73" y="48"/>
                    </a:lnTo>
                    <a:lnTo>
                      <a:pt x="75" y="47"/>
                    </a:lnTo>
                    <a:lnTo>
                      <a:pt x="79" y="47"/>
                    </a:lnTo>
                    <a:lnTo>
                      <a:pt x="81" y="47"/>
                    </a:lnTo>
                    <a:lnTo>
                      <a:pt x="82" y="47"/>
                    </a:lnTo>
                    <a:lnTo>
                      <a:pt x="82" y="48"/>
                    </a:lnTo>
                    <a:lnTo>
                      <a:pt x="86" y="50"/>
                    </a:lnTo>
                    <a:lnTo>
                      <a:pt x="90" y="50"/>
                    </a:lnTo>
                    <a:lnTo>
                      <a:pt x="92" y="50"/>
                    </a:lnTo>
                    <a:lnTo>
                      <a:pt x="93" y="48"/>
                    </a:lnTo>
                    <a:lnTo>
                      <a:pt x="95" y="45"/>
                    </a:lnTo>
                    <a:lnTo>
                      <a:pt x="98" y="43"/>
                    </a:lnTo>
                    <a:lnTo>
                      <a:pt x="98" y="43"/>
                    </a:lnTo>
                    <a:lnTo>
                      <a:pt x="99" y="43"/>
                    </a:lnTo>
                    <a:lnTo>
                      <a:pt x="103" y="43"/>
                    </a:lnTo>
                    <a:lnTo>
                      <a:pt x="108" y="43"/>
                    </a:lnTo>
                    <a:lnTo>
                      <a:pt x="108" y="43"/>
                    </a:lnTo>
                    <a:lnTo>
                      <a:pt x="110" y="43"/>
                    </a:lnTo>
                    <a:lnTo>
                      <a:pt x="110" y="43"/>
                    </a:lnTo>
                    <a:lnTo>
                      <a:pt x="114" y="43"/>
                    </a:lnTo>
                    <a:lnTo>
                      <a:pt x="114" y="43"/>
                    </a:lnTo>
                    <a:lnTo>
                      <a:pt x="118" y="42"/>
                    </a:lnTo>
                    <a:lnTo>
                      <a:pt x="119" y="41"/>
                    </a:lnTo>
                    <a:lnTo>
                      <a:pt x="115" y="32"/>
                    </a:lnTo>
                    <a:lnTo>
                      <a:pt x="116" y="30"/>
                    </a:lnTo>
                    <a:lnTo>
                      <a:pt x="115" y="26"/>
                    </a:lnTo>
                    <a:lnTo>
                      <a:pt x="115" y="17"/>
                    </a:lnTo>
                    <a:lnTo>
                      <a:pt x="115" y="15"/>
                    </a:lnTo>
                    <a:close/>
                  </a:path>
                </a:pathLst>
              </a:custGeom>
              <a:solidFill>
                <a:srgbClr val="FA7304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25" name="Freeform 57">
                <a:extLst>
                  <a:ext uri="{FF2B5EF4-FFF2-40B4-BE49-F238E27FC236}">
                    <a16:creationId xmlns:a16="http://schemas.microsoft.com/office/drawing/2014/main" id="{E1E34AEF-3B0F-E84F-9A28-87E3F47D9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837" y="8763719"/>
                <a:ext cx="140953" cy="139788"/>
              </a:xfrm>
              <a:custGeom>
                <a:avLst/>
                <a:gdLst>
                  <a:gd name="T0" fmla="*/ 3 w 121"/>
                  <a:gd name="T1" fmla="*/ 72 h 120"/>
                  <a:gd name="T2" fmla="*/ 6 w 121"/>
                  <a:gd name="T3" fmla="*/ 64 h 120"/>
                  <a:gd name="T4" fmla="*/ 12 w 121"/>
                  <a:gd name="T5" fmla="*/ 58 h 120"/>
                  <a:gd name="T6" fmla="*/ 14 w 121"/>
                  <a:gd name="T7" fmla="*/ 53 h 120"/>
                  <a:gd name="T8" fmla="*/ 8 w 121"/>
                  <a:gd name="T9" fmla="*/ 55 h 120"/>
                  <a:gd name="T10" fmla="*/ 6 w 121"/>
                  <a:gd name="T11" fmla="*/ 54 h 120"/>
                  <a:gd name="T12" fmla="*/ 0 w 121"/>
                  <a:gd name="T13" fmla="*/ 48 h 120"/>
                  <a:gd name="T14" fmla="*/ 5 w 121"/>
                  <a:gd name="T15" fmla="*/ 44 h 120"/>
                  <a:gd name="T16" fmla="*/ 7 w 121"/>
                  <a:gd name="T17" fmla="*/ 43 h 120"/>
                  <a:gd name="T18" fmla="*/ 8 w 121"/>
                  <a:gd name="T19" fmla="*/ 43 h 120"/>
                  <a:gd name="T20" fmla="*/ 16 w 121"/>
                  <a:gd name="T21" fmla="*/ 42 h 120"/>
                  <a:gd name="T22" fmla="*/ 27 w 121"/>
                  <a:gd name="T23" fmla="*/ 42 h 120"/>
                  <a:gd name="T24" fmla="*/ 28 w 121"/>
                  <a:gd name="T25" fmla="*/ 38 h 120"/>
                  <a:gd name="T26" fmla="*/ 30 w 121"/>
                  <a:gd name="T27" fmla="*/ 38 h 120"/>
                  <a:gd name="T28" fmla="*/ 34 w 121"/>
                  <a:gd name="T29" fmla="*/ 39 h 120"/>
                  <a:gd name="T30" fmla="*/ 36 w 121"/>
                  <a:gd name="T31" fmla="*/ 41 h 120"/>
                  <a:gd name="T32" fmla="*/ 37 w 121"/>
                  <a:gd name="T33" fmla="*/ 38 h 120"/>
                  <a:gd name="T34" fmla="*/ 37 w 121"/>
                  <a:gd name="T35" fmla="*/ 31 h 120"/>
                  <a:gd name="T36" fmla="*/ 35 w 121"/>
                  <a:gd name="T37" fmla="*/ 28 h 120"/>
                  <a:gd name="T38" fmla="*/ 35 w 121"/>
                  <a:gd name="T39" fmla="*/ 25 h 120"/>
                  <a:gd name="T40" fmla="*/ 36 w 121"/>
                  <a:gd name="T41" fmla="*/ 13 h 120"/>
                  <a:gd name="T42" fmla="*/ 51 w 121"/>
                  <a:gd name="T43" fmla="*/ 8 h 120"/>
                  <a:gd name="T44" fmla="*/ 61 w 121"/>
                  <a:gd name="T45" fmla="*/ 0 h 120"/>
                  <a:gd name="T46" fmla="*/ 76 w 121"/>
                  <a:gd name="T47" fmla="*/ 4 h 120"/>
                  <a:gd name="T48" fmla="*/ 85 w 121"/>
                  <a:gd name="T49" fmla="*/ 11 h 120"/>
                  <a:gd name="T50" fmla="*/ 92 w 121"/>
                  <a:gd name="T51" fmla="*/ 11 h 120"/>
                  <a:gd name="T52" fmla="*/ 102 w 121"/>
                  <a:gd name="T53" fmla="*/ 15 h 120"/>
                  <a:gd name="T54" fmla="*/ 109 w 121"/>
                  <a:gd name="T55" fmla="*/ 16 h 120"/>
                  <a:gd name="T56" fmla="*/ 117 w 121"/>
                  <a:gd name="T57" fmla="*/ 20 h 120"/>
                  <a:gd name="T58" fmla="*/ 112 w 121"/>
                  <a:gd name="T59" fmla="*/ 28 h 120"/>
                  <a:gd name="T60" fmla="*/ 114 w 121"/>
                  <a:gd name="T61" fmla="*/ 37 h 120"/>
                  <a:gd name="T62" fmla="*/ 121 w 121"/>
                  <a:gd name="T63" fmla="*/ 47 h 120"/>
                  <a:gd name="T64" fmla="*/ 117 w 121"/>
                  <a:gd name="T65" fmla="*/ 67 h 120"/>
                  <a:gd name="T66" fmla="*/ 119 w 121"/>
                  <a:gd name="T67" fmla="*/ 77 h 120"/>
                  <a:gd name="T68" fmla="*/ 110 w 121"/>
                  <a:gd name="T69" fmla="*/ 81 h 120"/>
                  <a:gd name="T70" fmla="*/ 102 w 121"/>
                  <a:gd name="T71" fmla="*/ 78 h 120"/>
                  <a:gd name="T72" fmla="*/ 100 w 121"/>
                  <a:gd name="T73" fmla="*/ 84 h 120"/>
                  <a:gd name="T74" fmla="*/ 92 w 121"/>
                  <a:gd name="T75" fmla="*/ 87 h 120"/>
                  <a:gd name="T76" fmla="*/ 81 w 121"/>
                  <a:gd name="T77" fmla="*/ 89 h 120"/>
                  <a:gd name="T78" fmla="*/ 75 w 121"/>
                  <a:gd name="T79" fmla="*/ 89 h 120"/>
                  <a:gd name="T80" fmla="*/ 72 w 121"/>
                  <a:gd name="T81" fmla="*/ 86 h 120"/>
                  <a:gd name="T82" fmla="*/ 67 w 121"/>
                  <a:gd name="T83" fmla="*/ 92 h 120"/>
                  <a:gd name="T84" fmla="*/ 73 w 121"/>
                  <a:gd name="T85" fmla="*/ 94 h 120"/>
                  <a:gd name="T86" fmla="*/ 76 w 121"/>
                  <a:gd name="T87" fmla="*/ 94 h 120"/>
                  <a:gd name="T88" fmla="*/ 74 w 121"/>
                  <a:gd name="T89" fmla="*/ 106 h 120"/>
                  <a:gd name="T90" fmla="*/ 67 w 121"/>
                  <a:gd name="T91" fmla="*/ 109 h 120"/>
                  <a:gd name="T92" fmla="*/ 64 w 121"/>
                  <a:gd name="T93" fmla="*/ 116 h 120"/>
                  <a:gd name="T94" fmla="*/ 62 w 121"/>
                  <a:gd name="T95" fmla="*/ 118 h 120"/>
                  <a:gd name="T96" fmla="*/ 55 w 121"/>
                  <a:gd name="T97" fmla="*/ 112 h 120"/>
                  <a:gd name="T98" fmla="*/ 50 w 121"/>
                  <a:gd name="T99" fmla="*/ 110 h 120"/>
                  <a:gd name="T100" fmla="*/ 42 w 121"/>
                  <a:gd name="T101" fmla="*/ 110 h 120"/>
                  <a:gd name="T102" fmla="*/ 37 w 121"/>
                  <a:gd name="T103" fmla="*/ 105 h 120"/>
                  <a:gd name="T104" fmla="*/ 33 w 121"/>
                  <a:gd name="T105" fmla="*/ 106 h 120"/>
                  <a:gd name="T106" fmla="*/ 31 w 121"/>
                  <a:gd name="T107" fmla="*/ 110 h 120"/>
                  <a:gd name="T108" fmla="*/ 29 w 121"/>
                  <a:gd name="T109" fmla="*/ 110 h 120"/>
                  <a:gd name="T110" fmla="*/ 22 w 121"/>
                  <a:gd name="T111" fmla="*/ 114 h 120"/>
                  <a:gd name="T112" fmla="*/ 18 w 121"/>
                  <a:gd name="T113" fmla="*/ 105 h 120"/>
                  <a:gd name="T114" fmla="*/ 17 w 121"/>
                  <a:gd name="T115" fmla="*/ 97 h 120"/>
                  <a:gd name="T116" fmla="*/ 11 w 121"/>
                  <a:gd name="T117" fmla="*/ 98 h 120"/>
                  <a:gd name="T118" fmla="*/ 7 w 121"/>
                  <a:gd name="T119" fmla="*/ 93 h 120"/>
                  <a:gd name="T120" fmla="*/ 3 w 121"/>
                  <a:gd name="T121" fmla="*/ 8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1" h="120">
                    <a:moveTo>
                      <a:pt x="1" y="76"/>
                    </a:moveTo>
                    <a:lnTo>
                      <a:pt x="1" y="76"/>
                    </a:lnTo>
                    <a:lnTo>
                      <a:pt x="2" y="75"/>
                    </a:lnTo>
                    <a:lnTo>
                      <a:pt x="3" y="72"/>
                    </a:lnTo>
                    <a:lnTo>
                      <a:pt x="6" y="71"/>
                    </a:lnTo>
                    <a:lnTo>
                      <a:pt x="7" y="69"/>
                    </a:lnTo>
                    <a:lnTo>
                      <a:pt x="7" y="66"/>
                    </a:lnTo>
                    <a:lnTo>
                      <a:pt x="6" y="64"/>
                    </a:lnTo>
                    <a:lnTo>
                      <a:pt x="6" y="61"/>
                    </a:lnTo>
                    <a:lnTo>
                      <a:pt x="7" y="60"/>
                    </a:lnTo>
                    <a:lnTo>
                      <a:pt x="10" y="59"/>
                    </a:lnTo>
                    <a:lnTo>
                      <a:pt x="12" y="58"/>
                    </a:lnTo>
                    <a:lnTo>
                      <a:pt x="13" y="56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2" y="53"/>
                    </a:lnTo>
                    <a:lnTo>
                      <a:pt x="11" y="55"/>
                    </a:lnTo>
                    <a:lnTo>
                      <a:pt x="8" y="55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6" y="54"/>
                    </a:lnTo>
                    <a:lnTo>
                      <a:pt x="7" y="51"/>
                    </a:lnTo>
                    <a:lnTo>
                      <a:pt x="5" y="49"/>
                    </a:lnTo>
                    <a:lnTo>
                      <a:pt x="3" y="48"/>
                    </a:lnTo>
                    <a:lnTo>
                      <a:pt x="0" y="48"/>
                    </a:lnTo>
                    <a:lnTo>
                      <a:pt x="3" y="45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11" y="43"/>
                    </a:lnTo>
                    <a:lnTo>
                      <a:pt x="13" y="42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9" y="42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5" y="41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3" y="38"/>
                    </a:lnTo>
                    <a:lnTo>
                      <a:pt x="34" y="38"/>
                    </a:lnTo>
                    <a:lnTo>
                      <a:pt x="34" y="39"/>
                    </a:lnTo>
                    <a:lnTo>
                      <a:pt x="34" y="39"/>
                    </a:lnTo>
                    <a:lnTo>
                      <a:pt x="35" y="39"/>
                    </a:lnTo>
                    <a:lnTo>
                      <a:pt x="35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7" y="39"/>
                    </a:lnTo>
                    <a:lnTo>
                      <a:pt x="37" y="39"/>
                    </a:lnTo>
                    <a:lnTo>
                      <a:pt x="37" y="38"/>
                    </a:lnTo>
                    <a:lnTo>
                      <a:pt x="39" y="36"/>
                    </a:lnTo>
                    <a:lnTo>
                      <a:pt x="39" y="33"/>
                    </a:lnTo>
                    <a:lnTo>
                      <a:pt x="39" y="32"/>
                    </a:lnTo>
                    <a:lnTo>
                      <a:pt x="37" y="31"/>
                    </a:lnTo>
                    <a:lnTo>
                      <a:pt x="37" y="28"/>
                    </a:lnTo>
                    <a:lnTo>
                      <a:pt x="37" y="28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4" y="28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5" y="25"/>
                    </a:lnTo>
                    <a:lnTo>
                      <a:pt x="35" y="24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6" y="13"/>
                    </a:lnTo>
                    <a:lnTo>
                      <a:pt x="37" y="10"/>
                    </a:lnTo>
                    <a:lnTo>
                      <a:pt x="42" y="9"/>
                    </a:lnTo>
                    <a:lnTo>
                      <a:pt x="48" y="9"/>
                    </a:lnTo>
                    <a:lnTo>
                      <a:pt x="51" y="8"/>
                    </a:lnTo>
                    <a:lnTo>
                      <a:pt x="53" y="5"/>
                    </a:lnTo>
                    <a:lnTo>
                      <a:pt x="57" y="3"/>
                    </a:lnTo>
                    <a:lnTo>
                      <a:pt x="58" y="2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3" y="2"/>
                    </a:lnTo>
                    <a:lnTo>
                      <a:pt x="76" y="4"/>
                    </a:lnTo>
                    <a:lnTo>
                      <a:pt x="81" y="6"/>
                    </a:lnTo>
                    <a:lnTo>
                      <a:pt x="83" y="8"/>
                    </a:lnTo>
                    <a:lnTo>
                      <a:pt x="84" y="10"/>
                    </a:lnTo>
                    <a:lnTo>
                      <a:pt x="85" y="11"/>
                    </a:lnTo>
                    <a:lnTo>
                      <a:pt x="86" y="11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6" y="11"/>
                    </a:lnTo>
                    <a:lnTo>
                      <a:pt x="96" y="11"/>
                    </a:lnTo>
                    <a:lnTo>
                      <a:pt x="100" y="13"/>
                    </a:lnTo>
                    <a:lnTo>
                      <a:pt x="102" y="15"/>
                    </a:lnTo>
                    <a:lnTo>
                      <a:pt x="104" y="16"/>
                    </a:lnTo>
                    <a:lnTo>
                      <a:pt x="106" y="16"/>
                    </a:lnTo>
                    <a:lnTo>
                      <a:pt x="108" y="15"/>
                    </a:lnTo>
                    <a:lnTo>
                      <a:pt x="109" y="16"/>
                    </a:lnTo>
                    <a:lnTo>
                      <a:pt x="110" y="19"/>
                    </a:lnTo>
                    <a:lnTo>
                      <a:pt x="113" y="20"/>
                    </a:lnTo>
                    <a:lnTo>
                      <a:pt x="114" y="20"/>
                    </a:lnTo>
                    <a:lnTo>
                      <a:pt x="117" y="20"/>
                    </a:lnTo>
                    <a:lnTo>
                      <a:pt x="118" y="22"/>
                    </a:lnTo>
                    <a:lnTo>
                      <a:pt x="117" y="24"/>
                    </a:lnTo>
                    <a:lnTo>
                      <a:pt x="115" y="25"/>
                    </a:lnTo>
                    <a:lnTo>
                      <a:pt x="112" y="28"/>
                    </a:lnTo>
                    <a:lnTo>
                      <a:pt x="110" y="30"/>
                    </a:lnTo>
                    <a:lnTo>
                      <a:pt x="112" y="33"/>
                    </a:lnTo>
                    <a:lnTo>
                      <a:pt x="113" y="36"/>
                    </a:lnTo>
                    <a:lnTo>
                      <a:pt x="114" y="37"/>
                    </a:lnTo>
                    <a:lnTo>
                      <a:pt x="115" y="39"/>
                    </a:lnTo>
                    <a:lnTo>
                      <a:pt x="117" y="41"/>
                    </a:lnTo>
                    <a:lnTo>
                      <a:pt x="118" y="42"/>
                    </a:lnTo>
                    <a:lnTo>
                      <a:pt x="121" y="47"/>
                    </a:lnTo>
                    <a:lnTo>
                      <a:pt x="120" y="51"/>
                    </a:lnTo>
                    <a:lnTo>
                      <a:pt x="119" y="55"/>
                    </a:lnTo>
                    <a:lnTo>
                      <a:pt x="117" y="61"/>
                    </a:lnTo>
                    <a:lnTo>
                      <a:pt x="117" y="67"/>
                    </a:lnTo>
                    <a:lnTo>
                      <a:pt x="118" y="70"/>
                    </a:lnTo>
                    <a:lnTo>
                      <a:pt x="118" y="73"/>
                    </a:lnTo>
                    <a:lnTo>
                      <a:pt x="118" y="75"/>
                    </a:lnTo>
                    <a:lnTo>
                      <a:pt x="119" y="77"/>
                    </a:lnTo>
                    <a:lnTo>
                      <a:pt x="120" y="81"/>
                    </a:lnTo>
                    <a:lnTo>
                      <a:pt x="119" y="81"/>
                    </a:lnTo>
                    <a:lnTo>
                      <a:pt x="113" y="82"/>
                    </a:lnTo>
                    <a:lnTo>
                      <a:pt x="110" y="81"/>
                    </a:lnTo>
                    <a:lnTo>
                      <a:pt x="108" y="79"/>
                    </a:lnTo>
                    <a:lnTo>
                      <a:pt x="106" y="81"/>
                    </a:lnTo>
                    <a:lnTo>
                      <a:pt x="103" y="79"/>
                    </a:lnTo>
                    <a:lnTo>
                      <a:pt x="102" y="78"/>
                    </a:lnTo>
                    <a:lnTo>
                      <a:pt x="101" y="78"/>
                    </a:lnTo>
                    <a:lnTo>
                      <a:pt x="100" y="81"/>
                    </a:lnTo>
                    <a:lnTo>
                      <a:pt x="101" y="82"/>
                    </a:lnTo>
                    <a:lnTo>
                      <a:pt x="100" y="84"/>
                    </a:lnTo>
                    <a:lnTo>
                      <a:pt x="100" y="87"/>
                    </a:lnTo>
                    <a:lnTo>
                      <a:pt x="98" y="89"/>
                    </a:lnTo>
                    <a:lnTo>
                      <a:pt x="95" y="87"/>
                    </a:lnTo>
                    <a:lnTo>
                      <a:pt x="92" y="87"/>
                    </a:lnTo>
                    <a:lnTo>
                      <a:pt x="89" y="86"/>
                    </a:lnTo>
                    <a:lnTo>
                      <a:pt x="87" y="87"/>
                    </a:lnTo>
                    <a:lnTo>
                      <a:pt x="84" y="87"/>
                    </a:lnTo>
                    <a:lnTo>
                      <a:pt x="81" y="89"/>
                    </a:lnTo>
                    <a:lnTo>
                      <a:pt x="79" y="90"/>
                    </a:lnTo>
                    <a:lnTo>
                      <a:pt x="76" y="92"/>
                    </a:lnTo>
                    <a:lnTo>
                      <a:pt x="76" y="90"/>
                    </a:lnTo>
                    <a:lnTo>
                      <a:pt x="75" y="89"/>
                    </a:lnTo>
                    <a:lnTo>
                      <a:pt x="75" y="88"/>
                    </a:lnTo>
                    <a:lnTo>
                      <a:pt x="74" y="86"/>
                    </a:lnTo>
                    <a:lnTo>
                      <a:pt x="73" y="84"/>
                    </a:lnTo>
                    <a:lnTo>
                      <a:pt x="72" y="86"/>
                    </a:lnTo>
                    <a:lnTo>
                      <a:pt x="72" y="88"/>
                    </a:lnTo>
                    <a:lnTo>
                      <a:pt x="70" y="89"/>
                    </a:lnTo>
                    <a:lnTo>
                      <a:pt x="68" y="90"/>
                    </a:lnTo>
                    <a:lnTo>
                      <a:pt x="67" y="92"/>
                    </a:lnTo>
                    <a:lnTo>
                      <a:pt x="67" y="93"/>
                    </a:lnTo>
                    <a:lnTo>
                      <a:pt x="69" y="94"/>
                    </a:lnTo>
                    <a:lnTo>
                      <a:pt x="72" y="94"/>
                    </a:lnTo>
                    <a:lnTo>
                      <a:pt x="73" y="94"/>
                    </a:lnTo>
                    <a:lnTo>
                      <a:pt x="73" y="97"/>
                    </a:lnTo>
                    <a:lnTo>
                      <a:pt x="74" y="98"/>
                    </a:lnTo>
                    <a:lnTo>
                      <a:pt x="75" y="97"/>
                    </a:lnTo>
                    <a:lnTo>
                      <a:pt x="76" y="94"/>
                    </a:lnTo>
                    <a:lnTo>
                      <a:pt x="79" y="95"/>
                    </a:lnTo>
                    <a:lnTo>
                      <a:pt x="78" y="100"/>
                    </a:lnTo>
                    <a:lnTo>
                      <a:pt x="75" y="103"/>
                    </a:lnTo>
                    <a:lnTo>
                      <a:pt x="74" y="106"/>
                    </a:lnTo>
                    <a:lnTo>
                      <a:pt x="74" y="106"/>
                    </a:lnTo>
                    <a:lnTo>
                      <a:pt x="70" y="110"/>
                    </a:lnTo>
                    <a:lnTo>
                      <a:pt x="68" y="110"/>
                    </a:lnTo>
                    <a:lnTo>
                      <a:pt x="67" y="109"/>
                    </a:lnTo>
                    <a:lnTo>
                      <a:pt x="65" y="107"/>
                    </a:lnTo>
                    <a:lnTo>
                      <a:pt x="64" y="114"/>
                    </a:lnTo>
                    <a:lnTo>
                      <a:pt x="64" y="115"/>
                    </a:lnTo>
                    <a:lnTo>
                      <a:pt x="64" y="116"/>
                    </a:lnTo>
                    <a:lnTo>
                      <a:pt x="64" y="117"/>
                    </a:lnTo>
                    <a:lnTo>
                      <a:pt x="65" y="120"/>
                    </a:lnTo>
                    <a:lnTo>
                      <a:pt x="64" y="118"/>
                    </a:lnTo>
                    <a:lnTo>
                      <a:pt x="62" y="118"/>
                    </a:lnTo>
                    <a:lnTo>
                      <a:pt x="59" y="117"/>
                    </a:lnTo>
                    <a:lnTo>
                      <a:pt x="57" y="116"/>
                    </a:lnTo>
                    <a:lnTo>
                      <a:pt x="56" y="114"/>
                    </a:lnTo>
                    <a:lnTo>
                      <a:pt x="55" y="112"/>
                    </a:lnTo>
                    <a:lnTo>
                      <a:pt x="53" y="111"/>
                    </a:lnTo>
                    <a:lnTo>
                      <a:pt x="52" y="111"/>
                    </a:lnTo>
                    <a:lnTo>
                      <a:pt x="50" y="111"/>
                    </a:lnTo>
                    <a:lnTo>
                      <a:pt x="50" y="110"/>
                    </a:lnTo>
                    <a:lnTo>
                      <a:pt x="48" y="110"/>
                    </a:lnTo>
                    <a:lnTo>
                      <a:pt x="46" y="111"/>
                    </a:lnTo>
                    <a:lnTo>
                      <a:pt x="44" y="111"/>
                    </a:lnTo>
                    <a:lnTo>
                      <a:pt x="42" y="110"/>
                    </a:lnTo>
                    <a:lnTo>
                      <a:pt x="41" y="109"/>
                    </a:lnTo>
                    <a:lnTo>
                      <a:pt x="40" y="107"/>
                    </a:lnTo>
                    <a:lnTo>
                      <a:pt x="39" y="106"/>
                    </a:lnTo>
                    <a:lnTo>
                      <a:pt x="37" y="105"/>
                    </a:lnTo>
                    <a:lnTo>
                      <a:pt x="36" y="104"/>
                    </a:lnTo>
                    <a:lnTo>
                      <a:pt x="35" y="104"/>
                    </a:lnTo>
                    <a:lnTo>
                      <a:pt x="34" y="104"/>
                    </a:lnTo>
                    <a:lnTo>
                      <a:pt x="33" y="106"/>
                    </a:lnTo>
                    <a:lnTo>
                      <a:pt x="33" y="106"/>
                    </a:lnTo>
                    <a:lnTo>
                      <a:pt x="33" y="107"/>
                    </a:lnTo>
                    <a:lnTo>
                      <a:pt x="33" y="109"/>
                    </a:lnTo>
                    <a:lnTo>
                      <a:pt x="31" y="110"/>
                    </a:lnTo>
                    <a:lnTo>
                      <a:pt x="30" y="110"/>
                    </a:lnTo>
                    <a:lnTo>
                      <a:pt x="30" y="110"/>
                    </a:lnTo>
                    <a:lnTo>
                      <a:pt x="30" y="110"/>
                    </a:lnTo>
                    <a:lnTo>
                      <a:pt x="29" y="110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25" y="116"/>
                    </a:lnTo>
                    <a:lnTo>
                      <a:pt x="22" y="114"/>
                    </a:lnTo>
                    <a:lnTo>
                      <a:pt x="24" y="109"/>
                    </a:lnTo>
                    <a:lnTo>
                      <a:pt x="20" y="107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18" y="103"/>
                    </a:lnTo>
                    <a:lnTo>
                      <a:pt x="18" y="99"/>
                    </a:lnTo>
                    <a:lnTo>
                      <a:pt x="18" y="98"/>
                    </a:lnTo>
                    <a:lnTo>
                      <a:pt x="17" y="97"/>
                    </a:lnTo>
                    <a:lnTo>
                      <a:pt x="16" y="95"/>
                    </a:lnTo>
                    <a:lnTo>
                      <a:pt x="14" y="97"/>
                    </a:lnTo>
                    <a:lnTo>
                      <a:pt x="12" y="97"/>
                    </a:lnTo>
                    <a:lnTo>
                      <a:pt x="11" y="98"/>
                    </a:lnTo>
                    <a:lnTo>
                      <a:pt x="10" y="97"/>
                    </a:lnTo>
                    <a:lnTo>
                      <a:pt x="8" y="95"/>
                    </a:lnTo>
                    <a:lnTo>
                      <a:pt x="7" y="94"/>
                    </a:lnTo>
                    <a:lnTo>
                      <a:pt x="7" y="93"/>
                    </a:lnTo>
                    <a:lnTo>
                      <a:pt x="8" y="92"/>
                    </a:lnTo>
                    <a:lnTo>
                      <a:pt x="6" y="89"/>
                    </a:lnTo>
                    <a:lnTo>
                      <a:pt x="3" y="86"/>
                    </a:lnTo>
                    <a:lnTo>
                      <a:pt x="3" y="83"/>
                    </a:lnTo>
                    <a:lnTo>
                      <a:pt x="1" y="79"/>
                    </a:lnTo>
                    <a:lnTo>
                      <a:pt x="1" y="76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26" name="Freeform 61">
                <a:extLst>
                  <a:ext uri="{FF2B5EF4-FFF2-40B4-BE49-F238E27FC236}">
                    <a16:creationId xmlns:a16="http://schemas.microsoft.com/office/drawing/2014/main" id="{D846727D-7D98-9447-867D-20BF20CBD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225" y="8706639"/>
                <a:ext cx="194538" cy="167745"/>
              </a:xfrm>
              <a:custGeom>
                <a:avLst/>
                <a:gdLst>
                  <a:gd name="T0" fmla="*/ 71 w 167"/>
                  <a:gd name="T1" fmla="*/ 28 h 144"/>
                  <a:gd name="T2" fmla="*/ 80 w 167"/>
                  <a:gd name="T3" fmla="*/ 32 h 144"/>
                  <a:gd name="T4" fmla="*/ 73 w 167"/>
                  <a:gd name="T5" fmla="*/ 38 h 144"/>
                  <a:gd name="T6" fmla="*/ 85 w 167"/>
                  <a:gd name="T7" fmla="*/ 43 h 144"/>
                  <a:gd name="T8" fmla="*/ 95 w 167"/>
                  <a:gd name="T9" fmla="*/ 43 h 144"/>
                  <a:gd name="T10" fmla="*/ 106 w 167"/>
                  <a:gd name="T11" fmla="*/ 46 h 144"/>
                  <a:gd name="T12" fmla="*/ 118 w 167"/>
                  <a:gd name="T13" fmla="*/ 57 h 144"/>
                  <a:gd name="T14" fmla="*/ 123 w 167"/>
                  <a:gd name="T15" fmla="*/ 54 h 144"/>
                  <a:gd name="T16" fmla="*/ 129 w 167"/>
                  <a:gd name="T17" fmla="*/ 60 h 144"/>
                  <a:gd name="T18" fmla="*/ 139 w 167"/>
                  <a:gd name="T19" fmla="*/ 64 h 144"/>
                  <a:gd name="T20" fmla="*/ 146 w 167"/>
                  <a:gd name="T21" fmla="*/ 71 h 144"/>
                  <a:gd name="T22" fmla="*/ 162 w 167"/>
                  <a:gd name="T23" fmla="*/ 68 h 144"/>
                  <a:gd name="T24" fmla="*/ 148 w 167"/>
                  <a:gd name="T25" fmla="*/ 88 h 144"/>
                  <a:gd name="T26" fmla="*/ 157 w 167"/>
                  <a:gd name="T27" fmla="*/ 97 h 144"/>
                  <a:gd name="T28" fmla="*/ 162 w 167"/>
                  <a:gd name="T29" fmla="*/ 103 h 144"/>
                  <a:gd name="T30" fmla="*/ 157 w 167"/>
                  <a:gd name="T31" fmla="*/ 113 h 144"/>
                  <a:gd name="T32" fmla="*/ 163 w 167"/>
                  <a:gd name="T33" fmla="*/ 124 h 144"/>
                  <a:gd name="T34" fmla="*/ 156 w 167"/>
                  <a:gd name="T35" fmla="*/ 130 h 144"/>
                  <a:gd name="T36" fmla="*/ 151 w 167"/>
                  <a:gd name="T37" fmla="*/ 138 h 144"/>
                  <a:gd name="T38" fmla="*/ 151 w 167"/>
                  <a:gd name="T39" fmla="*/ 144 h 144"/>
                  <a:gd name="T40" fmla="*/ 142 w 167"/>
                  <a:gd name="T41" fmla="*/ 143 h 144"/>
                  <a:gd name="T42" fmla="*/ 139 w 167"/>
                  <a:gd name="T43" fmla="*/ 143 h 144"/>
                  <a:gd name="T44" fmla="*/ 135 w 167"/>
                  <a:gd name="T45" fmla="*/ 137 h 144"/>
                  <a:gd name="T46" fmla="*/ 138 w 167"/>
                  <a:gd name="T47" fmla="*/ 131 h 144"/>
                  <a:gd name="T48" fmla="*/ 125 w 167"/>
                  <a:gd name="T49" fmla="*/ 130 h 144"/>
                  <a:gd name="T50" fmla="*/ 122 w 167"/>
                  <a:gd name="T51" fmla="*/ 125 h 144"/>
                  <a:gd name="T52" fmla="*/ 114 w 167"/>
                  <a:gd name="T53" fmla="*/ 127 h 144"/>
                  <a:gd name="T54" fmla="*/ 112 w 167"/>
                  <a:gd name="T55" fmla="*/ 122 h 144"/>
                  <a:gd name="T56" fmla="*/ 108 w 167"/>
                  <a:gd name="T57" fmla="*/ 120 h 144"/>
                  <a:gd name="T58" fmla="*/ 100 w 167"/>
                  <a:gd name="T59" fmla="*/ 124 h 144"/>
                  <a:gd name="T60" fmla="*/ 94 w 167"/>
                  <a:gd name="T61" fmla="*/ 125 h 144"/>
                  <a:gd name="T62" fmla="*/ 94 w 167"/>
                  <a:gd name="T63" fmla="*/ 130 h 144"/>
                  <a:gd name="T64" fmla="*/ 82 w 167"/>
                  <a:gd name="T65" fmla="*/ 130 h 144"/>
                  <a:gd name="T66" fmla="*/ 79 w 167"/>
                  <a:gd name="T67" fmla="*/ 126 h 144"/>
                  <a:gd name="T68" fmla="*/ 72 w 167"/>
                  <a:gd name="T69" fmla="*/ 128 h 144"/>
                  <a:gd name="T70" fmla="*/ 62 w 167"/>
                  <a:gd name="T71" fmla="*/ 126 h 144"/>
                  <a:gd name="T72" fmla="*/ 55 w 167"/>
                  <a:gd name="T73" fmla="*/ 124 h 144"/>
                  <a:gd name="T74" fmla="*/ 56 w 167"/>
                  <a:gd name="T75" fmla="*/ 104 h 144"/>
                  <a:gd name="T76" fmla="*/ 52 w 167"/>
                  <a:gd name="T77" fmla="*/ 88 h 144"/>
                  <a:gd name="T78" fmla="*/ 49 w 167"/>
                  <a:gd name="T79" fmla="*/ 77 h 144"/>
                  <a:gd name="T80" fmla="*/ 51 w 167"/>
                  <a:gd name="T81" fmla="*/ 69 h 144"/>
                  <a:gd name="T82" fmla="*/ 43 w 167"/>
                  <a:gd name="T83" fmla="*/ 65 h 144"/>
                  <a:gd name="T84" fmla="*/ 33 w 167"/>
                  <a:gd name="T85" fmla="*/ 60 h 144"/>
                  <a:gd name="T86" fmla="*/ 22 w 167"/>
                  <a:gd name="T87" fmla="*/ 60 h 144"/>
                  <a:gd name="T88" fmla="*/ 10 w 167"/>
                  <a:gd name="T89" fmla="*/ 51 h 144"/>
                  <a:gd name="T90" fmla="*/ 6 w 167"/>
                  <a:gd name="T91" fmla="*/ 40 h 144"/>
                  <a:gd name="T92" fmla="*/ 7 w 167"/>
                  <a:gd name="T93" fmla="*/ 29 h 144"/>
                  <a:gd name="T94" fmla="*/ 17 w 167"/>
                  <a:gd name="T95" fmla="*/ 23 h 144"/>
                  <a:gd name="T96" fmla="*/ 11 w 167"/>
                  <a:gd name="T97" fmla="*/ 13 h 144"/>
                  <a:gd name="T98" fmla="*/ 20 w 167"/>
                  <a:gd name="T99" fmla="*/ 4 h 144"/>
                  <a:gd name="T100" fmla="*/ 29 w 167"/>
                  <a:gd name="T101" fmla="*/ 6 h 144"/>
                  <a:gd name="T102" fmla="*/ 41 w 167"/>
                  <a:gd name="T103" fmla="*/ 0 h 144"/>
                  <a:gd name="T104" fmla="*/ 49 w 167"/>
                  <a:gd name="T105" fmla="*/ 4 h 144"/>
                  <a:gd name="T106" fmla="*/ 61 w 167"/>
                  <a:gd name="T107" fmla="*/ 9 h 144"/>
                  <a:gd name="T108" fmla="*/ 66 w 167"/>
                  <a:gd name="T109" fmla="*/ 1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7" h="144">
                    <a:moveTo>
                      <a:pt x="69" y="19"/>
                    </a:moveTo>
                    <a:lnTo>
                      <a:pt x="68" y="19"/>
                    </a:lnTo>
                    <a:lnTo>
                      <a:pt x="68" y="21"/>
                    </a:lnTo>
                    <a:lnTo>
                      <a:pt x="68" y="25"/>
                    </a:lnTo>
                    <a:lnTo>
                      <a:pt x="71" y="28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8" y="30"/>
                    </a:lnTo>
                    <a:lnTo>
                      <a:pt x="79" y="31"/>
                    </a:lnTo>
                    <a:lnTo>
                      <a:pt x="80" y="32"/>
                    </a:lnTo>
                    <a:lnTo>
                      <a:pt x="79" y="35"/>
                    </a:lnTo>
                    <a:lnTo>
                      <a:pt x="77" y="36"/>
                    </a:lnTo>
                    <a:lnTo>
                      <a:pt x="75" y="36"/>
                    </a:lnTo>
                    <a:lnTo>
                      <a:pt x="73" y="36"/>
                    </a:lnTo>
                    <a:lnTo>
                      <a:pt x="73" y="38"/>
                    </a:lnTo>
                    <a:lnTo>
                      <a:pt x="74" y="38"/>
                    </a:lnTo>
                    <a:lnTo>
                      <a:pt x="77" y="38"/>
                    </a:lnTo>
                    <a:lnTo>
                      <a:pt x="82" y="40"/>
                    </a:lnTo>
                    <a:lnTo>
                      <a:pt x="84" y="42"/>
                    </a:lnTo>
                    <a:lnTo>
                      <a:pt x="85" y="43"/>
                    </a:lnTo>
                    <a:lnTo>
                      <a:pt x="85" y="47"/>
                    </a:lnTo>
                    <a:lnTo>
                      <a:pt x="89" y="47"/>
                    </a:lnTo>
                    <a:lnTo>
                      <a:pt x="90" y="45"/>
                    </a:lnTo>
                    <a:lnTo>
                      <a:pt x="92" y="43"/>
                    </a:lnTo>
                    <a:lnTo>
                      <a:pt x="95" y="43"/>
                    </a:lnTo>
                    <a:lnTo>
                      <a:pt x="96" y="43"/>
                    </a:lnTo>
                    <a:lnTo>
                      <a:pt x="99" y="43"/>
                    </a:lnTo>
                    <a:lnTo>
                      <a:pt x="103" y="45"/>
                    </a:lnTo>
                    <a:lnTo>
                      <a:pt x="106" y="45"/>
                    </a:lnTo>
                    <a:lnTo>
                      <a:pt x="106" y="46"/>
                    </a:lnTo>
                    <a:lnTo>
                      <a:pt x="106" y="48"/>
                    </a:lnTo>
                    <a:lnTo>
                      <a:pt x="107" y="52"/>
                    </a:lnTo>
                    <a:lnTo>
                      <a:pt x="111" y="54"/>
                    </a:lnTo>
                    <a:lnTo>
                      <a:pt x="116" y="57"/>
                    </a:lnTo>
                    <a:lnTo>
                      <a:pt x="118" y="57"/>
                    </a:lnTo>
                    <a:lnTo>
                      <a:pt x="119" y="54"/>
                    </a:lnTo>
                    <a:lnTo>
                      <a:pt x="120" y="54"/>
                    </a:lnTo>
                    <a:lnTo>
                      <a:pt x="122" y="55"/>
                    </a:lnTo>
                    <a:lnTo>
                      <a:pt x="122" y="54"/>
                    </a:lnTo>
                    <a:lnTo>
                      <a:pt x="123" y="54"/>
                    </a:lnTo>
                    <a:lnTo>
                      <a:pt x="124" y="54"/>
                    </a:lnTo>
                    <a:lnTo>
                      <a:pt x="125" y="54"/>
                    </a:lnTo>
                    <a:lnTo>
                      <a:pt x="125" y="54"/>
                    </a:lnTo>
                    <a:lnTo>
                      <a:pt x="127" y="57"/>
                    </a:lnTo>
                    <a:lnTo>
                      <a:pt x="129" y="60"/>
                    </a:lnTo>
                    <a:lnTo>
                      <a:pt x="131" y="60"/>
                    </a:lnTo>
                    <a:lnTo>
                      <a:pt x="133" y="59"/>
                    </a:lnTo>
                    <a:lnTo>
                      <a:pt x="134" y="62"/>
                    </a:lnTo>
                    <a:lnTo>
                      <a:pt x="135" y="64"/>
                    </a:lnTo>
                    <a:lnTo>
                      <a:pt x="139" y="64"/>
                    </a:lnTo>
                    <a:lnTo>
                      <a:pt x="141" y="66"/>
                    </a:lnTo>
                    <a:lnTo>
                      <a:pt x="139" y="69"/>
                    </a:lnTo>
                    <a:lnTo>
                      <a:pt x="136" y="71"/>
                    </a:lnTo>
                    <a:lnTo>
                      <a:pt x="136" y="73"/>
                    </a:lnTo>
                    <a:lnTo>
                      <a:pt x="146" y="71"/>
                    </a:lnTo>
                    <a:lnTo>
                      <a:pt x="151" y="71"/>
                    </a:lnTo>
                    <a:lnTo>
                      <a:pt x="155" y="70"/>
                    </a:lnTo>
                    <a:lnTo>
                      <a:pt x="157" y="69"/>
                    </a:lnTo>
                    <a:lnTo>
                      <a:pt x="159" y="68"/>
                    </a:lnTo>
                    <a:lnTo>
                      <a:pt x="162" y="68"/>
                    </a:lnTo>
                    <a:lnTo>
                      <a:pt x="157" y="74"/>
                    </a:lnTo>
                    <a:lnTo>
                      <a:pt x="157" y="75"/>
                    </a:lnTo>
                    <a:lnTo>
                      <a:pt x="153" y="81"/>
                    </a:lnTo>
                    <a:lnTo>
                      <a:pt x="152" y="83"/>
                    </a:lnTo>
                    <a:lnTo>
                      <a:pt x="148" y="88"/>
                    </a:lnTo>
                    <a:lnTo>
                      <a:pt x="150" y="91"/>
                    </a:lnTo>
                    <a:lnTo>
                      <a:pt x="151" y="93"/>
                    </a:lnTo>
                    <a:lnTo>
                      <a:pt x="152" y="97"/>
                    </a:lnTo>
                    <a:lnTo>
                      <a:pt x="155" y="97"/>
                    </a:lnTo>
                    <a:lnTo>
                      <a:pt x="157" y="97"/>
                    </a:lnTo>
                    <a:lnTo>
                      <a:pt x="159" y="96"/>
                    </a:lnTo>
                    <a:lnTo>
                      <a:pt x="161" y="97"/>
                    </a:lnTo>
                    <a:lnTo>
                      <a:pt x="162" y="98"/>
                    </a:lnTo>
                    <a:lnTo>
                      <a:pt x="162" y="100"/>
                    </a:lnTo>
                    <a:lnTo>
                      <a:pt x="162" y="103"/>
                    </a:lnTo>
                    <a:lnTo>
                      <a:pt x="159" y="107"/>
                    </a:lnTo>
                    <a:lnTo>
                      <a:pt x="158" y="108"/>
                    </a:lnTo>
                    <a:lnTo>
                      <a:pt x="157" y="108"/>
                    </a:lnTo>
                    <a:lnTo>
                      <a:pt x="156" y="109"/>
                    </a:lnTo>
                    <a:lnTo>
                      <a:pt x="157" y="113"/>
                    </a:lnTo>
                    <a:lnTo>
                      <a:pt x="164" y="115"/>
                    </a:lnTo>
                    <a:lnTo>
                      <a:pt x="167" y="115"/>
                    </a:lnTo>
                    <a:lnTo>
                      <a:pt x="165" y="119"/>
                    </a:lnTo>
                    <a:lnTo>
                      <a:pt x="164" y="121"/>
                    </a:lnTo>
                    <a:lnTo>
                      <a:pt x="163" y="124"/>
                    </a:lnTo>
                    <a:lnTo>
                      <a:pt x="162" y="126"/>
                    </a:lnTo>
                    <a:lnTo>
                      <a:pt x="161" y="127"/>
                    </a:lnTo>
                    <a:lnTo>
                      <a:pt x="161" y="128"/>
                    </a:lnTo>
                    <a:lnTo>
                      <a:pt x="158" y="128"/>
                    </a:lnTo>
                    <a:lnTo>
                      <a:pt x="156" y="130"/>
                    </a:lnTo>
                    <a:lnTo>
                      <a:pt x="155" y="131"/>
                    </a:lnTo>
                    <a:lnTo>
                      <a:pt x="153" y="132"/>
                    </a:lnTo>
                    <a:lnTo>
                      <a:pt x="152" y="135"/>
                    </a:lnTo>
                    <a:lnTo>
                      <a:pt x="151" y="136"/>
                    </a:lnTo>
                    <a:lnTo>
                      <a:pt x="151" y="138"/>
                    </a:lnTo>
                    <a:lnTo>
                      <a:pt x="152" y="139"/>
                    </a:lnTo>
                    <a:lnTo>
                      <a:pt x="152" y="141"/>
                    </a:lnTo>
                    <a:lnTo>
                      <a:pt x="153" y="142"/>
                    </a:lnTo>
                    <a:lnTo>
                      <a:pt x="152" y="144"/>
                    </a:lnTo>
                    <a:lnTo>
                      <a:pt x="151" y="144"/>
                    </a:lnTo>
                    <a:lnTo>
                      <a:pt x="147" y="143"/>
                    </a:lnTo>
                    <a:lnTo>
                      <a:pt x="146" y="143"/>
                    </a:lnTo>
                    <a:lnTo>
                      <a:pt x="145" y="144"/>
                    </a:lnTo>
                    <a:lnTo>
                      <a:pt x="142" y="144"/>
                    </a:lnTo>
                    <a:lnTo>
                      <a:pt x="142" y="143"/>
                    </a:lnTo>
                    <a:lnTo>
                      <a:pt x="144" y="142"/>
                    </a:lnTo>
                    <a:lnTo>
                      <a:pt x="142" y="141"/>
                    </a:lnTo>
                    <a:lnTo>
                      <a:pt x="141" y="141"/>
                    </a:lnTo>
                    <a:lnTo>
                      <a:pt x="140" y="143"/>
                    </a:lnTo>
                    <a:lnTo>
                      <a:pt x="139" y="143"/>
                    </a:lnTo>
                    <a:lnTo>
                      <a:pt x="136" y="144"/>
                    </a:lnTo>
                    <a:lnTo>
                      <a:pt x="135" y="144"/>
                    </a:lnTo>
                    <a:lnTo>
                      <a:pt x="135" y="142"/>
                    </a:lnTo>
                    <a:lnTo>
                      <a:pt x="135" y="139"/>
                    </a:lnTo>
                    <a:lnTo>
                      <a:pt x="135" y="137"/>
                    </a:lnTo>
                    <a:lnTo>
                      <a:pt x="134" y="135"/>
                    </a:lnTo>
                    <a:lnTo>
                      <a:pt x="135" y="133"/>
                    </a:lnTo>
                    <a:lnTo>
                      <a:pt x="138" y="133"/>
                    </a:lnTo>
                    <a:lnTo>
                      <a:pt x="138" y="132"/>
                    </a:lnTo>
                    <a:lnTo>
                      <a:pt x="138" y="131"/>
                    </a:lnTo>
                    <a:lnTo>
                      <a:pt x="135" y="131"/>
                    </a:lnTo>
                    <a:lnTo>
                      <a:pt x="134" y="130"/>
                    </a:lnTo>
                    <a:lnTo>
                      <a:pt x="130" y="127"/>
                    </a:lnTo>
                    <a:lnTo>
                      <a:pt x="128" y="128"/>
                    </a:lnTo>
                    <a:lnTo>
                      <a:pt x="125" y="130"/>
                    </a:lnTo>
                    <a:lnTo>
                      <a:pt x="124" y="130"/>
                    </a:lnTo>
                    <a:lnTo>
                      <a:pt x="123" y="130"/>
                    </a:lnTo>
                    <a:lnTo>
                      <a:pt x="123" y="127"/>
                    </a:lnTo>
                    <a:lnTo>
                      <a:pt x="123" y="125"/>
                    </a:lnTo>
                    <a:lnTo>
                      <a:pt x="122" y="125"/>
                    </a:lnTo>
                    <a:lnTo>
                      <a:pt x="119" y="127"/>
                    </a:lnTo>
                    <a:lnTo>
                      <a:pt x="119" y="127"/>
                    </a:lnTo>
                    <a:lnTo>
                      <a:pt x="117" y="128"/>
                    </a:lnTo>
                    <a:lnTo>
                      <a:pt x="117" y="128"/>
                    </a:lnTo>
                    <a:lnTo>
                      <a:pt x="114" y="127"/>
                    </a:lnTo>
                    <a:lnTo>
                      <a:pt x="114" y="128"/>
                    </a:lnTo>
                    <a:lnTo>
                      <a:pt x="112" y="127"/>
                    </a:lnTo>
                    <a:lnTo>
                      <a:pt x="112" y="127"/>
                    </a:lnTo>
                    <a:lnTo>
                      <a:pt x="112" y="125"/>
                    </a:lnTo>
                    <a:lnTo>
                      <a:pt x="112" y="122"/>
                    </a:lnTo>
                    <a:lnTo>
                      <a:pt x="111" y="121"/>
                    </a:lnTo>
                    <a:lnTo>
                      <a:pt x="110" y="122"/>
                    </a:lnTo>
                    <a:lnTo>
                      <a:pt x="107" y="122"/>
                    </a:lnTo>
                    <a:lnTo>
                      <a:pt x="107" y="121"/>
                    </a:lnTo>
                    <a:lnTo>
                      <a:pt x="108" y="120"/>
                    </a:lnTo>
                    <a:lnTo>
                      <a:pt x="108" y="119"/>
                    </a:lnTo>
                    <a:lnTo>
                      <a:pt x="105" y="119"/>
                    </a:lnTo>
                    <a:lnTo>
                      <a:pt x="103" y="120"/>
                    </a:lnTo>
                    <a:lnTo>
                      <a:pt x="101" y="122"/>
                    </a:lnTo>
                    <a:lnTo>
                      <a:pt x="100" y="124"/>
                    </a:lnTo>
                    <a:lnTo>
                      <a:pt x="97" y="122"/>
                    </a:lnTo>
                    <a:lnTo>
                      <a:pt x="95" y="122"/>
                    </a:lnTo>
                    <a:lnTo>
                      <a:pt x="94" y="122"/>
                    </a:lnTo>
                    <a:lnTo>
                      <a:pt x="94" y="124"/>
                    </a:lnTo>
                    <a:lnTo>
                      <a:pt x="94" y="125"/>
                    </a:lnTo>
                    <a:lnTo>
                      <a:pt x="96" y="128"/>
                    </a:lnTo>
                    <a:lnTo>
                      <a:pt x="97" y="130"/>
                    </a:lnTo>
                    <a:lnTo>
                      <a:pt x="96" y="131"/>
                    </a:lnTo>
                    <a:lnTo>
                      <a:pt x="95" y="130"/>
                    </a:lnTo>
                    <a:lnTo>
                      <a:pt x="94" y="130"/>
                    </a:lnTo>
                    <a:lnTo>
                      <a:pt x="90" y="128"/>
                    </a:lnTo>
                    <a:lnTo>
                      <a:pt x="88" y="127"/>
                    </a:lnTo>
                    <a:lnTo>
                      <a:pt x="85" y="127"/>
                    </a:lnTo>
                    <a:lnTo>
                      <a:pt x="84" y="127"/>
                    </a:lnTo>
                    <a:lnTo>
                      <a:pt x="82" y="130"/>
                    </a:lnTo>
                    <a:lnTo>
                      <a:pt x="82" y="131"/>
                    </a:lnTo>
                    <a:lnTo>
                      <a:pt x="79" y="130"/>
                    </a:lnTo>
                    <a:lnTo>
                      <a:pt x="78" y="130"/>
                    </a:lnTo>
                    <a:lnTo>
                      <a:pt x="79" y="128"/>
                    </a:lnTo>
                    <a:lnTo>
                      <a:pt x="79" y="126"/>
                    </a:lnTo>
                    <a:lnTo>
                      <a:pt x="78" y="125"/>
                    </a:lnTo>
                    <a:lnTo>
                      <a:pt x="75" y="125"/>
                    </a:lnTo>
                    <a:lnTo>
                      <a:pt x="75" y="126"/>
                    </a:lnTo>
                    <a:lnTo>
                      <a:pt x="73" y="128"/>
                    </a:lnTo>
                    <a:lnTo>
                      <a:pt x="72" y="128"/>
                    </a:lnTo>
                    <a:lnTo>
                      <a:pt x="71" y="127"/>
                    </a:lnTo>
                    <a:lnTo>
                      <a:pt x="68" y="126"/>
                    </a:lnTo>
                    <a:lnTo>
                      <a:pt x="66" y="125"/>
                    </a:lnTo>
                    <a:lnTo>
                      <a:pt x="63" y="125"/>
                    </a:lnTo>
                    <a:lnTo>
                      <a:pt x="62" y="126"/>
                    </a:lnTo>
                    <a:lnTo>
                      <a:pt x="62" y="128"/>
                    </a:lnTo>
                    <a:lnTo>
                      <a:pt x="58" y="128"/>
                    </a:lnTo>
                    <a:lnTo>
                      <a:pt x="57" y="130"/>
                    </a:lnTo>
                    <a:lnTo>
                      <a:pt x="56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55" y="119"/>
                    </a:lnTo>
                    <a:lnTo>
                      <a:pt x="54" y="116"/>
                    </a:lnTo>
                    <a:lnTo>
                      <a:pt x="54" y="110"/>
                    </a:lnTo>
                    <a:lnTo>
                      <a:pt x="56" y="104"/>
                    </a:lnTo>
                    <a:lnTo>
                      <a:pt x="57" y="100"/>
                    </a:lnTo>
                    <a:lnTo>
                      <a:pt x="58" y="96"/>
                    </a:lnTo>
                    <a:lnTo>
                      <a:pt x="55" y="91"/>
                    </a:lnTo>
                    <a:lnTo>
                      <a:pt x="54" y="90"/>
                    </a:lnTo>
                    <a:lnTo>
                      <a:pt x="52" y="88"/>
                    </a:lnTo>
                    <a:lnTo>
                      <a:pt x="51" y="86"/>
                    </a:lnTo>
                    <a:lnTo>
                      <a:pt x="50" y="85"/>
                    </a:lnTo>
                    <a:lnTo>
                      <a:pt x="49" y="82"/>
                    </a:lnTo>
                    <a:lnTo>
                      <a:pt x="47" y="79"/>
                    </a:lnTo>
                    <a:lnTo>
                      <a:pt x="49" y="77"/>
                    </a:lnTo>
                    <a:lnTo>
                      <a:pt x="52" y="74"/>
                    </a:lnTo>
                    <a:lnTo>
                      <a:pt x="54" y="73"/>
                    </a:lnTo>
                    <a:lnTo>
                      <a:pt x="55" y="71"/>
                    </a:lnTo>
                    <a:lnTo>
                      <a:pt x="54" y="69"/>
                    </a:lnTo>
                    <a:lnTo>
                      <a:pt x="51" y="69"/>
                    </a:lnTo>
                    <a:lnTo>
                      <a:pt x="50" y="69"/>
                    </a:lnTo>
                    <a:lnTo>
                      <a:pt x="47" y="68"/>
                    </a:lnTo>
                    <a:lnTo>
                      <a:pt x="46" y="65"/>
                    </a:lnTo>
                    <a:lnTo>
                      <a:pt x="45" y="64"/>
                    </a:lnTo>
                    <a:lnTo>
                      <a:pt x="43" y="65"/>
                    </a:lnTo>
                    <a:lnTo>
                      <a:pt x="41" y="65"/>
                    </a:lnTo>
                    <a:lnTo>
                      <a:pt x="39" y="64"/>
                    </a:lnTo>
                    <a:lnTo>
                      <a:pt x="39" y="64"/>
                    </a:lnTo>
                    <a:lnTo>
                      <a:pt x="37" y="62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29" y="60"/>
                    </a:lnTo>
                    <a:lnTo>
                      <a:pt x="27" y="60"/>
                    </a:lnTo>
                    <a:lnTo>
                      <a:pt x="23" y="60"/>
                    </a:lnTo>
                    <a:lnTo>
                      <a:pt x="22" y="60"/>
                    </a:lnTo>
                    <a:lnTo>
                      <a:pt x="21" y="59"/>
                    </a:lnTo>
                    <a:lnTo>
                      <a:pt x="20" y="57"/>
                    </a:lnTo>
                    <a:lnTo>
                      <a:pt x="18" y="55"/>
                    </a:lnTo>
                    <a:lnTo>
                      <a:pt x="13" y="53"/>
                    </a:lnTo>
                    <a:lnTo>
                      <a:pt x="10" y="51"/>
                    </a:lnTo>
                    <a:lnTo>
                      <a:pt x="0" y="49"/>
                    </a:lnTo>
                    <a:lnTo>
                      <a:pt x="0" y="46"/>
                    </a:lnTo>
                    <a:lnTo>
                      <a:pt x="6" y="46"/>
                    </a:lnTo>
                    <a:lnTo>
                      <a:pt x="7" y="43"/>
                    </a:lnTo>
                    <a:lnTo>
                      <a:pt x="6" y="40"/>
                    </a:lnTo>
                    <a:lnTo>
                      <a:pt x="5" y="35"/>
                    </a:lnTo>
                    <a:lnTo>
                      <a:pt x="2" y="31"/>
                    </a:lnTo>
                    <a:lnTo>
                      <a:pt x="4" y="30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9" y="30"/>
                    </a:lnTo>
                    <a:lnTo>
                      <a:pt x="12" y="26"/>
                    </a:lnTo>
                    <a:lnTo>
                      <a:pt x="13" y="25"/>
                    </a:lnTo>
                    <a:lnTo>
                      <a:pt x="16" y="24"/>
                    </a:lnTo>
                    <a:lnTo>
                      <a:pt x="17" y="23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11" y="13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7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3" y="4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9" y="6"/>
                    </a:lnTo>
                    <a:lnTo>
                      <a:pt x="30" y="3"/>
                    </a:lnTo>
                    <a:lnTo>
                      <a:pt x="33" y="4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4" y="2"/>
                    </a:lnTo>
                    <a:lnTo>
                      <a:pt x="45" y="4"/>
                    </a:lnTo>
                    <a:lnTo>
                      <a:pt x="49" y="4"/>
                    </a:lnTo>
                    <a:lnTo>
                      <a:pt x="51" y="7"/>
                    </a:lnTo>
                    <a:lnTo>
                      <a:pt x="54" y="7"/>
                    </a:lnTo>
                    <a:lnTo>
                      <a:pt x="55" y="8"/>
                    </a:lnTo>
                    <a:lnTo>
                      <a:pt x="58" y="7"/>
                    </a:lnTo>
                    <a:lnTo>
                      <a:pt x="61" y="9"/>
                    </a:lnTo>
                    <a:lnTo>
                      <a:pt x="62" y="12"/>
                    </a:lnTo>
                    <a:lnTo>
                      <a:pt x="62" y="14"/>
                    </a:lnTo>
                    <a:lnTo>
                      <a:pt x="62" y="15"/>
                    </a:lnTo>
                    <a:lnTo>
                      <a:pt x="63" y="18"/>
                    </a:lnTo>
                    <a:lnTo>
                      <a:pt x="66" y="18"/>
                    </a:lnTo>
                    <a:lnTo>
                      <a:pt x="67" y="17"/>
                    </a:lnTo>
                    <a:lnTo>
                      <a:pt x="68" y="18"/>
                    </a:lnTo>
                    <a:lnTo>
                      <a:pt x="69" y="18"/>
                    </a:lnTo>
                    <a:lnTo>
                      <a:pt x="69" y="19"/>
                    </a:lnTo>
                    <a:close/>
                  </a:path>
                </a:pathLst>
              </a:custGeom>
              <a:solidFill>
                <a:srgbClr val="FA7304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27" name="Freeform 62">
                <a:extLst>
                  <a:ext uri="{FF2B5EF4-FFF2-40B4-BE49-F238E27FC236}">
                    <a16:creationId xmlns:a16="http://schemas.microsoft.com/office/drawing/2014/main" id="{2BF22136-58E2-BC49-941A-752BC072D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1150" y="8456186"/>
                <a:ext cx="180559" cy="161921"/>
              </a:xfrm>
              <a:custGeom>
                <a:avLst/>
                <a:gdLst>
                  <a:gd name="T0" fmla="*/ 6 w 155"/>
                  <a:gd name="T1" fmla="*/ 7 h 139"/>
                  <a:gd name="T2" fmla="*/ 11 w 155"/>
                  <a:gd name="T3" fmla="*/ 4 h 139"/>
                  <a:gd name="T4" fmla="*/ 18 w 155"/>
                  <a:gd name="T5" fmla="*/ 3 h 139"/>
                  <a:gd name="T6" fmla="*/ 28 w 155"/>
                  <a:gd name="T7" fmla="*/ 2 h 139"/>
                  <a:gd name="T8" fmla="*/ 35 w 155"/>
                  <a:gd name="T9" fmla="*/ 7 h 139"/>
                  <a:gd name="T10" fmla="*/ 44 w 155"/>
                  <a:gd name="T11" fmla="*/ 9 h 139"/>
                  <a:gd name="T12" fmla="*/ 51 w 155"/>
                  <a:gd name="T13" fmla="*/ 13 h 139"/>
                  <a:gd name="T14" fmla="*/ 54 w 155"/>
                  <a:gd name="T15" fmla="*/ 9 h 139"/>
                  <a:gd name="T16" fmla="*/ 57 w 155"/>
                  <a:gd name="T17" fmla="*/ 11 h 139"/>
                  <a:gd name="T18" fmla="*/ 63 w 155"/>
                  <a:gd name="T19" fmla="*/ 17 h 139"/>
                  <a:gd name="T20" fmla="*/ 74 w 155"/>
                  <a:gd name="T21" fmla="*/ 30 h 139"/>
                  <a:gd name="T22" fmla="*/ 84 w 155"/>
                  <a:gd name="T23" fmla="*/ 33 h 139"/>
                  <a:gd name="T24" fmla="*/ 93 w 155"/>
                  <a:gd name="T25" fmla="*/ 38 h 139"/>
                  <a:gd name="T26" fmla="*/ 103 w 155"/>
                  <a:gd name="T27" fmla="*/ 44 h 139"/>
                  <a:gd name="T28" fmla="*/ 111 w 155"/>
                  <a:gd name="T29" fmla="*/ 39 h 139"/>
                  <a:gd name="T30" fmla="*/ 117 w 155"/>
                  <a:gd name="T31" fmla="*/ 34 h 139"/>
                  <a:gd name="T32" fmla="*/ 119 w 155"/>
                  <a:gd name="T33" fmla="*/ 44 h 139"/>
                  <a:gd name="T34" fmla="*/ 122 w 155"/>
                  <a:gd name="T35" fmla="*/ 60 h 139"/>
                  <a:gd name="T36" fmla="*/ 129 w 155"/>
                  <a:gd name="T37" fmla="*/ 64 h 139"/>
                  <a:gd name="T38" fmla="*/ 135 w 155"/>
                  <a:gd name="T39" fmla="*/ 65 h 139"/>
                  <a:gd name="T40" fmla="*/ 138 w 155"/>
                  <a:gd name="T41" fmla="*/ 72 h 139"/>
                  <a:gd name="T42" fmla="*/ 145 w 155"/>
                  <a:gd name="T43" fmla="*/ 75 h 139"/>
                  <a:gd name="T44" fmla="*/ 147 w 155"/>
                  <a:gd name="T45" fmla="*/ 78 h 139"/>
                  <a:gd name="T46" fmla="*/ 131 w 155"/>
                  <a:gd name="T47" fmla="*/ 90 h 139"/>
                  <a:gd name="T48" fmla="*/ 131 w 155"/>
                  <a:gd name="T49" fmla="*/ 93 h 139"/>
                  <a:gd name="T50" fmla="*/ 139 w 155"/>
                  <a:gd name="T51" fmla="*/ 99 h 139"/>
                  <a:gd name="T52" fmla="*/ 148 w 155"/>
                  <a:gd name="T53" fmla="*/ 93 h 139"/>
                  <a:gd name="T54" fmla="*/ 155 w 155"/>
                  <a:gd name="T55" fmla="*/ 93 h 139"/>
                  <a:gd name="T56" fmla="*/ 153 w 155"/>
                  <a:gd name="T57" fmla="*/ 100 h 139"/>
                  <a:gd name="T58" fmla="*/ 141 w 155"/>
                  <a:gd name="T59" fmla="*/ 106 h 139"/>
                  <a:gd name="T60" fmla="*/ 118 w 155"/>
                  <a:gd name="T61" fmla="*/ 117 h 139"/>
                  <a:gd name="T62" fmla="*/ 106 w 155"/>
                  <a:gd name="T63" fmla="*/ 126 h 139"/>
                  <a:gd name="T64" fmla="*/ 97 w 155"/>
                  <a:gd name="T65" fmla="*/ 120 h 139"/>
                  <a:gd name="T66" fmla="*/ 88 w 155"/>
                  <a:gd name="T67" fmla="*/ 125 h 139"/>
                  <a:gd name="T68" fmla="*/ 88 w 155"/>
                  <a:gd name="T69" fmla="*/ 129 h 139"/>
                  <a:gd name="T70" fmla="*/ 84 w 155"/>
                  <a:gd name="T71" fmla="*/ 134 h 139"/>
                  <a:gd name="T72" fmla="*/ 77 w 155"/>
                  <a:gd name="T73" fmla="*/ 139 h 139"/>
                  <a:gd name="T74" fmla="*/ 68 w 155"/>
                  <a:gd name="T75" fmla="*/ 131 h 139"/>
                  <a:gd name="T76" fmla="*/ 61 w 155"/>
                  <a:gd name="T77" fmla="*/ 121 h 139"/>
                  <a:gd name="T78" fmla="*/ 52 w 155"/>
                  <a:gd name="T79" fmla="*/ 120 h 139"/>
                  <a:gd name="T80" fmla="*/ 45 w 155"/>
                  <a:gd name="T81" fmla="*/ 112 h 139"/>
                  <a:gd name="T82" fmla="*/ 51 w 155"/>
                  <a:gd name="T83" fmla="*/ 104 h 139"/>
                  <a:gd name="T84" fmla="*/ 44 w 155"/>
                  <a:gd name="T85" fmla="*/ 100 h 139"/>
                  <a:gd name="T86" fmla="*/ 37 w 155"/>
                  <a:gd name="T87" fmla="*/ 84 h 139"/>
                  <a:gd name="T88" fmla="*/ 28 w 155"/>
                  <a:gd name="T89" fmla="*/ 67 h 139"/>
                  <a:gd name="T90" fmla="*/ 22 w 155"/>
                  <a:gd name="T91" fmla="*/ 55 h 139"/>
                  <a:gd name="T92" fmla="*/ 0 w 155"/>
                  <a:gd name="T93" fmla="*/ 43 h 139"/>
                  <a:gd name="T94" fmla="*/ 5 w 155"/>
                  <a:gd name="T95" fmla="*/ 34 h 139"/>
                  <a:gd name="T96" fmla="*/ 13 w 155"/>
                  <a:gd name="T97" fmla="*/ 27 h 139"/>
                  <a:gd name="T98" fmla="*/ 10 w 155"/>
                  <a:gd name="T99" fmla="*/ 20 h 139"/>
                  <a:gd name="T100" fmla="*/ 4 w 155"/>
                  <a:gd name="T101" fmla="*/ 1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5" h="139">
                    <a:moveTo>
                      <a:pt x="1" y="8"/>
                    </a:moveTo>
                    <a:lnTo>
                      <a:pt x="1" y="8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6" y="4"/>
                    </a:lnTo>
                    <a:lnTo>
                      <a:pt x="18" y="3"/>
                    </a:lnTo>
                    <a:lnTo>
                      <a:pt x="21" y="3"/>
                    </a:lnTo>
                    <a:lnTo>
                      <a:pt x="24" y="2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0" y="3"/>
                    </a:lnTo>
                    <a:lnTo>
                      <a:pt x="32" y="4"/>
                    </a:lnTo>
                    <a:lnTo>
                      <a:pt x="35" y="5"/>
                    </a:lnTo>
                    <a:lnTo>
                      <a:pt x="35" y="7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1" y="8"/>
                    </a:lnTo>
                    <a:lnTo>
                      <a:pt x="44" y="9"/>
                    </a:lnTo>
                    <a:lnTo>
                      <a:pt x="45" y="11"/>
                    </a:lnTo>
                    <a:lnTo>
                      <a:pt x="48" y="13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4" y="14"/>
                    </a:lnTo>
                    <a:lnTo>
                      <a:pt x="54" y="13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4" y="8"/>
                    </a:lnTo>
                    <a:lnTo>
                      <a:pt x="55" y="7"/>
                    </a:lnTo>
                    <a:lnTo>
                      <a:pt x="57" y="9"/>
                    </a:lnTo>
                    <a:lnTo>
                      <a:pt x="57" y="11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2" y="20"/>
                    </a:lnTo>
                    <a:lnTo>
                      <a:pt x="63" y="17"/>
                    </a:lnTo>
                    <a:lnTo>
                      <a:pt x="67" y="21"/>
                    </a:lnTo>
                    <a:lnTo>
                      <a:pt x="69" y="25"/>
                    </a:lnTo>
                    <a:lnTo>
                      <a:pt x="72" y="28"/>
                    </a:lnTo>
                    <a:lnTo>
                      <a:pt x="74" y="30"/>
                    </a:lnTo>
                    <a:lnTo>
                      <a:pt x="78" y="31"/>
                    </a:lnTo>
                    <a:lnTo>
                      <a:pt x="80" y="32"/>
                    </a:lnTo>
                    <a:lnTo>
                      <a:pt x="82" y="32"/>
                    </a:lnTo>
                    <a:lnTo>
                      <a:pt x="84" y="33"/>
                    </a:lnTo>
                    <a:lnTo>
                      <a:pt x="86" y="33"/>
                    </a:lnTo>
                    <a:lnTo>
                      <a:pt x="88" y="34"/>
                    </a:lnTo>
                    <a:lnTo>
                      <a:pt x="90" y="36"/>
                    </a:lnTo>
                    <a:lnTo>
                      <a:pt x="93" y="38"/>
                    </a:lnTo>
                    <a:lnTo>
                      <a:pt x="95" y="42"/>
                    </a:lnTo>
                    <a:lnTo>
                      <a:pt x="100" y="44"/>
                    </a:lnTo>
                    <a:lnTo>
                      <a:pt x="101" y="45"/>
                    </a:lnTo>
                    <a:lnTo>
                      <a:pt x="103" y="44"/>
                    </a:lnTo>
                    <a:lnTo>
                      <a:pt x="107" y="43"/>
                    </a:lnTo>
                    <a:lnTo>
                      <a:pt x="107" y="43"/>
                    </a:lnTo>
                    <a:lnTo>
                      <a:pt x="111" y="39"/>
                    </a:lnTo>
                    <a:lnTo>
                      <a:pt x="111" y="39"/>
                    </a:lnTo>
                    <a:lnTo>
                      <a:pt x="112" y="38"/>
                    </a:lnTo>
                    <a:lnTo>
                      <a:pt x="113" y="36"/>
                    </a:lnTo>
                    <a:lnTo>
                      <a:pt x="116" y="34"/>
                    </a:lnTo>
                    <a:lnTo>
                      <a:pt x="117" y="34"/>
                    </a:lnTo>
                    <a:lnTo>
                      <a:pt x="118" y="34"/>
                    </a:lnTo>
                    <a:lnTo>
                      <a:pt x="118" y="34"/>
                    </a:lnTo>
                    <a:lnTo>
                      <a:pt x="118" y="38"/>
                    </a:lnTo>
                    <a:lnTo>
                      <a:pt x="119" y="44"/>
                    </a:lnTo>
                    <a:lnTo>
                      <a:pt x="119" y="44"/>
                    </a:lnTo>
                    <a:lnTo>
                      <a:pt x="119" y="49"/>
                    </a:lnTo>
                    <a:lnTo>
                      <a:pt x="120" y="56"/>
                    </a:lnTo>
                    <a:lnTo>
                      <a:pt x="122" y="60"/>
                    </a:lnTo>
                    <a:lnTo>
                      <a:pt x="123" y="62"/>
                    </a:lnTo>
                    <a:lnTo>
                      <a:pt x="127" y="64"/>
                    </a:lnTo>
                    <a:lnTo>
                      <a:pt x="129" y="64"/>
                    </a:lnTo>
                    <a:lnTo>
                      <a:pt x="129" y="64"/>
                    </a:lnTo>
                    <a:lnTo>
                      <a:pt x="134" y="62"/>
                    </a:lnTo>
                    <a:lnTo>
                      <a:pt x="134" y="62"/>
                    </a:lnTo>
                    <a:lnTo>
                      <a:pt x="135" y="64"/>
                    </a:lnTo>
                    <a:lnTo>
                      <a:pt x="135" y="65"/>
                    </a:lnTo>
                    <a:lnTo>
                      <a:pt x="134" y="69"/>
                    </a:lnTo>
                    <a:lnTo>
                      <a:pt x="134" y="69"/>
                    </a:lnTo>
                    <a:lnTo>
                      <a:pt x="135" y="70"/>
                    </a:lnTo>
                    <a:lnTo>
                      <a:pt x="138" y="72"/>
                    </a:lnTo>
                    <a:lnTo>
                      <a:pt x="142" y="75"/>
                    </a:lnTo>
                    <a:lnTo>
                      <a:pt x="142" y="75"/>
                    </a:lnTo>
                    <a:lnTo>
                      <a:pt x="144" y="75"/>
                    </a:lnTo>
                    <a:lnTo>
                      <a:pt x="145" y="75"/>
                    </a:lnTo>
                    <a:lnTo>
                      <a:pt x="145" y="75"/>
                    </a:lnTo>
                    <a:lnTo>
                      <a:pt x="146" y="75"/>
                    </a:lnTo>
                    <a:lnTo>
                      <a:pt x="147" y="76"/>
                    </a:lnTo>
                    <a:lnTo>
                      <a:pt x="147" y="78"/>
                    </a:lnTo>
                    <a:lnTo>
                      <a:pt x="146" y="80"/>
                    </a:lnTo>
                    <a:lnTo>
                      <a:pt x="146" y="80"/>
                    </a:lnTo>
                    <a:lnTo>
                      <a:pt x="138" y="86"/>
                    </a:lnTo>
                    <a:lnTo>
                      <a:pt x="131" y="90"/>
                    </a:lnTo>
                    <a:lnTo>
                      <a:pt x="131" y="90"/>
                    </a:lnTo>
                    <a:lnTo>
                      <a:pt x="131" y="92"/>
                    </a:lnTo>
                    <a:lnTo>
                      <a:pt x="131" y="93"/>
                    </a:lnTo>
                    <a:lnTo>
                      <a:pt x="131" y="93"/>
                    </a:lnTo>
                    <a:lnTo>
                      <a:pt x="135" y="98"/>
                    </a:lnTo>
                    <a:lnTo>
                      <a:pt x="135" y="98"/>
                    </a:lnTo>
                    <a:lnTo>
                      <a:pt x="138" y="99"/>
                    </a:lnTo>
                    <a:lnTo>
                      <a:pt x="139" y="99"/>
                    </a:lnTo>
                    <a:lnTo>
                      <a:pt x="141" y="98"/>
                    </a:lnTo>
                    <a:lnTo>
                      <a:pt x="141" y="98"/>
                    </a:lnTo>
                    <a:lnTo>
                      <a:pt x="146" y="94"/>
                    </a:lnTo>
                    <a:lnTo>
                      <a:pt x="148" y="93"/>
                    </a:lnTo>
                    <a:lnTo>
                      <a:pt x="152" y="90"/>
                    </a:lnTo>
                    <a:lnTo>
                      <a:pt x="152" y="90"/>
                    </a:lnTo>
                    <a:lnTo>
                      <a:pt x="153" y="92"/>
                    </a:lnTo>
                    <a:lnTo>
                      <a:pt x="155" y="93"/>
                    </a:lnTo>
                    <a:lnTo>
                      <a:pt x="155" y="95"/>
                    </a:lnTo>
                    <a:lnTo>
                      <a:pt x="155" y="98"/>
                    </a:lnTo>
                    <a:lnTo>
                      <a:pt x="155" y="98"/>
                    </a:lnTo>
                    <a:lnTo>
                      <a:pt x="153" y="100"/>
                    </a:lnTo>
                    <a:lnTo>
                      <a:pt x="151" y="101"/>
                    </a:lnTo>
                    <a:lnTo>
                      <a:pt x="146" y="104"/>
                    </a:lnTo>
                    <a:lnTo>
                      <a:pt x="146" y="104"/>
                    </a:lnTo>
                    <a:lnTo>
                      <a:pt x="141" y="106"/>
                    </a:lnTo>
                    <a:lnTo>
                      <a:pt x="136" y="106"/>
                    </a:lnTo>
                    <a:lnTo>
                      <a:pt x="130" y="107"/>
                    </a:lnTo>
                    <a:lnTo>
                      <a:pt x="122" y="112"/>
                    </a:lnTo>
                    <a:lnTo>
                      <a:pt x="118" y="117"/>
                    </a:lnTo>
                    <a:lnTo>
                      <a:pt x="118" y="123"/>
                    </a:lnTo>
                    <a:lnTo>
                      <a:pt x="114" y="129"/>
                    </a:lnTo>
                    <a:lnTo>
                      <a:pt x="111" y="128"/>
                    </a:lnTo>
                    <a:lnTo>
                      <a:pt x="106" y="126"/>
                    </a:lnTo>
                    <a:lnTo>
                      <a:pt x="103" y="123"/>
                    </a:lnTo>
                    <a:lnTo>
                      <a:pt x="102" y="122"/>
                    </a:lnTo>
                    <a:lnTo>
                      <a:pt x="100" y="120"/>
                    </a:lnTo>
                    <a:lnTo>
                      <a:pt x="97" y="120"/>
                    </a:lnTo>
                    <a:lnTo>
                      <a:pt x="94" y="120"/>
                    </a:lnTo>
                    <a:lnTo>
                      <a:pt x="93" y="122"/>
                    </a:lnTo>
                    <a:lnTo>
                      <a:pt x="91" y="123"/>
                    </a:lnTo>
                    <a:lnTo>
                      <a:pt x="88" y="125"/>
                    </a:lnTo>
                    <a:lnTo>
                      <a:pt x="86" y="126"/>
                    </a:lnTo>
                    <a:lnTo>
                      <a:pt x="85" y="127"/>
                    </a:lnTo>
                    <a:lnTo>
                      <a:pt x="85" y="128"/>
                    </a:lnTo>
                    <a:lnTo>
                      <a:pt x="88" y="129"/>
                    </a:lnTo>
                    <a:lnTo>
                      <a:pt x="89" y="129"/>
                    </a:lnTo>
                    <a:lnTo>
                      <a:pt x="88" y="132"/>
                    </a:lnTo>
                    <a:lnTo>
                      <a:pt x="85" y="132"/>
                    </a:lnTo>
                    <a:lnTo>
                      <a:pt x="84" y="134"/>
                    </a:lnTo>
                    <a:lnTo>
                      <a:pt x="82" y="134"/>
                    </a:lnTo>
                    <a:lnTo>
                      <a:pt x="82" y="137"/>
                    </a:lnTo>
                    <a:lnTo>
                      <a:pt x="78" y="138"/>
                    </a:lnTo>
                    <a:lnTo>
                      <a:pt x="77" y="139"/>
                    </a:lnTo>
                    <a:lnTo>
                      <a:pt x="75" y="135"/>
                    </a:lnTo>
                    <a:lnTo>
                      <a:pt x="72" y="132"/>
                    </a:lnTo>
                    <a:lnTo>
                      <a:pt x="69" y="129"/>
                    </a:lnTo>
                    <a:lnTo>
                      <a:pt x="68" y="131"/>
                    </a:lnTo>
                    <a:lnTo>
                      <a:pt x="62" y="126"/>
                    </a:lnTo>
                    <a:lnTo>
                      <a:pt x="63" y="123"/>
                    </a:lnTo>
                    <a:lnTo>
                      <a:pt x="62" y="122"/>
                    </a:lnTo>
                    <a:lnTo>
                      <a:pt x="61" y="121"/>
                    </a:lnTo>
                    <a:lnTo>
                      <a:pt x="60" y="120"/>
                    </a:lnTo>
                    <a:lnTo>
                      <a:pt x="57" y="117"/>
                    </a:lnTo>
                    <a:lnTo>
                      <a:pt x="55" y="120"/>
                    </a:lnTo>
                    <a:lnTo>
                      <a:pt x="52" y="120"/>
                    </a:lnTo>
                    <a:lnTo>
                      <a:pt x="51" y="118"/>
                    </a:lnTo>
                    <a:lnTo>
                      <a:pt x="49" y="120"/>
                    </a:lnTo>
                    <a:lnTo>
                      <a:pt x="48" y="117"/>
                    </a:lnTo>
                    <a:lnTo>
                      <a:pt x="45" y="112"/>
                    </a:lnTo>
                    <a:lnTo>
                      <a:pt x="49" y="110"/>
                    </a:lnTo>
                    <a:lnTo>
                      <a:pt x="51" y="107"/>
                    </a:lnTo>
                    <a:lnTo>
                      <a:pt x="52" y="106"/>
                    </a:lnTo>
                    <a:lnTo>
                      <a:pt x="51" y="104"/>
                    </a:lnTo>
                    <a:lnTo>
                      <a:pt x="49" y="103"/>
                    </a:lnTo>
                    <a:lnTo>
                      <a:pt x="46" y="103"/>
                    </a:lnTo>
                    <a:lnTo>
                      <a:pt x="46" y="101"/>
                    </a:lnTo>
                    <a:lnTo>
                      <a:pt x="44" y="100"/>
                    </a:lnTo>
                    <a:lnTo>
                      <a:pt x="37" y="97"/>
                    </a:lnTo>
                    <a:lnTo>
                      <a:pt x="39" y="89"/>
                    </a:lnTo>
                    <a:lnTo>
                      <a:pt x="37" y="87"/>
                    </a:lnTo>
                    <a:lnTo>
                      <a:pt x="37" y="84"/>
                    </a:lnTo>
                    <a:lnTo>
                      <a:pt x="33" y="82"/>
                    </a:lnTo>
                    <a:lnTo>
                      <a:pt x="32" y="73"/>
                    </a:lnTo>
                    <a:lnTo>
                      <a:pt x="29" y="70"/>
                    </a:lnTo>
                    <a:lnTo>
                      <a:pt x="28" y="67"/>
                    </a:lnTo>
                    <a:lnTo>
                      <a:pt x="26" y="61"/>
                    </a:lnTo>
                    <a:lnTo>
                      <a:pt x="24" y="60"/>
                    </a:lnTo>
                    <a:lnTo>
                      <a:pt x="24" y="56"/>
                    </a:lnTo>
                    <a:lnTo>
                      <a:pt x="22" y="55"/>
                    </a:lnTo>
                    <a:lnTo>
                      <a:pt x="17" y="52"/>
                    </a:lnTo>
                    <a:lnTo>
                      <a:pt x="13" y="49"/>
                    </a:lnTo>
                    <a:lnTo>
                      <a:pt x="6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4" y="36"/>
                    </a:lnTo>
                    <a:lnTo>
                      <a:pt x="5" y="34"/>
                    </a:lnTo>
                    <a:lnTo>
                      <a:pt x="7" y="32"/>
                    </a:lnTo>
                    <a:lnTo>
                      <a:pt x="9" y="31"/>
                    </a:lnTo>
                    <a:lnTo>
                      <a:pt x="13" y="30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2" y="24"/>
                    </a:lnTo>
                    <a:lnTo>
                      <a:pt x="11" y="22"/>
                    </a:lnTo>
                    <a:lnTo>
                      <a:pt x="10" y="20"/>
                    </a:lnTo>
                    <a:lnTo>
                      <a:pt x="10" y="17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3"/>
                    </a:lnTo>
                    <a:lnTo>
                      <a:pt x="1" y="9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2AC2D6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28" name="Freeform 63">
                <a:extLst>
                  <a:ext uri="{FF2B5EF4-FFF2-40B4-BE49-F238E27FC236}">
                    <a16:creationId xmlns:a16="http://schemas.microsoft.com/office/drawing/2014/main" id="{B418FE4C-FC57-5A47-A29C-5339D7980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995" y="8322222"/>
                <a:ext cx="199198" cy="257443"/>
              </a:xfrm>
              <a:custGeom>
                <a:avLst/>
                <a:gdLst>
                  <a:gd name="T0" fmla="*/ 131 w 171"/>
                  <a:gd name="T1" fmla="*/ 218 h 221"/>
                  <a:gd name="T2" fmla="*/ 139 w 171"/>
                  <a:gd name="T3" fmla="*/ 213 h 221"/>
                  <a:gd name="T4" fmla="*/ 146 w 171"/>
                  <a:gd name="T5" fmla="*/ 202 h 221"/>
                  <a:gd name="T6" fmla="*/ 150 w 171"/>
                  <a:gd name="T7" fmla="*/ 176 h 221"/>
                  <a:gd name="T8" fmla="*/ 140 w 171"/>
                  <a:gd name="T9" fmla="*/ 163 h 221"/>
                  <a:gd name="T10" fmla="*/ 138 w 171"/>
                  <a:gd name="T11" fmla="*/ 149 h 221"/>
                  <a:gd name="T12" fmla="*/ 149 w 171"/>
                  <a:gd name="T13" fmla="*/ 107 h 221"/>
                  <a:gd name="T14" fmla="*/ 163 w 171"/>
                  <a:gd name="T15" fmla="*/ 92 h 221"/>
                  <a:gd name="T16" fmla="*/ 166 w 171"/>
                  <a:gd name="T17" fmla="*/ 75 h 221"/>
                  <a:gd name="T18" fmla="*/ 170 w 171"/>
                  <a:gd name="T19" fmla="*/ 68 h 221"/>
                  <a:gd name="T20" fmla="*/ 166 w 171"/>
                  <a:gd name="T21" fmla="*/ 61 h 221"/>
                  <a:gd name="T22" fmla="*/ 156 w 171"/>
                  <a:gd name="T23" fmla="*/ 56 h 221"/>
                  <a:gd name="T24" fmla="*/ 149 w 171"/>
                  <a:gd name="T25" fmla="*/ 53 h 221"/>
                  <a:gd name="T26" fmla="*/ 145 w 171"/>
                  <a:gd name="T27" fmla="*/ 41 h 221"/>
                  <a:gd name="T28" fmla="*/ 131 w 171"/>
                  <a:gd name="T29" fmla="*/ 51 h 221"/>
                  <a:gd name="T30" fmla="*/ 120 w 171"/>
                  <a:gd name="T31" fmla="*/ 42 h 221"/>
                  <a:gd name="T32" fmla="*/ 104 w 171"/>
                  <a:gd name="T33" fmla="*/ 33 h 221"/>
                  <a:gd name="T34" fmla="*/ 89 w 171"/>
                  <a:gd name="T35" fmla="*/ 24 h 221"/>
                  <a:gd name="T36" fmla="*/ 89 w 171"/>
                  <a:gd name="T37" fmla="*/ 6 h 221"/>
                  <a:gd name="T38" fmla="*/ 81 w 171"/>
                  <a:gd name="T39" fmla="*/ 0 h 221"/>
                  <a:gd name="T40" fmla="*/ 75 w 171"/>
                  <a:gd name="T41" fmla="*/ 7 h 221"/>
                  <a:gd name="T42" fmla="*/ 64 w 171"/>
                  <a:gd name="T43" fmla="*/ 6 h 221"/>
                  <a:gd name="T44" fmla="*/ 59 w 171"/>
                  <a:gd name="T45" fmla="*/ 10 h 221"/>
                  <a:gd name="T46" fmla="*/ 49 w 171"/>
                  <a:gd name="T47" fmla="*/ 11 h 221"/>
                  <a:gd name="T48" fmla="*/ 39 w 171"/>
                  <a:gd name="T49" fmla="*/ 18 h 221"/>
                  <a:gd name="T50" fmla="*/ 37 w 171"/>
                  <a:gd name="T51" fmla="*/ 25 h 221"/>
                  <a:gd name="T52" fmla="*/ 30 w 171"/>
                  <a:gd name="T53" fmla="*/ 28 h 221"/>
                  <a:gd name="T54" fmla="*/ 21 w 171"/>
                  <a:gd name="T55" fmla="*/ 35 h 221"/>
                  <a:gd name="T56" fmla="*/ 10 w 171"/>
                  <a:gd name="T57" fmla="*/ 40 h 221"/>
                  <a:gd name="T58" fmla="*/ 2 w 171"/>
                  <a:gd name="T59" fmla="*/ 45 h 221"/>
                  <a:gd name="T60" fmla="*/ 3 w 171"/>
                  <a:gd name="T61" fmla="*/ 51 h 221"/>
                  <a:gd name="T62" fmla="*/ 15 w 171"/>
                  <a:gd name="T63" fmla="*/ 68 h 221"/>
                  <a:gd name="T64" fmla="*/ 20 w 171"/>
                  <a:gd name="T65" fmla="*/ 84 h 221"/>
                  <a:gd name="T66" fmla="*/ 32 w 171"/>
                  <a:gd name="T67" fmla="*/ 89 h 221"/>
                  <a:gd name="T68" fmla="*/ 34 w 171"/>
                  <a:gd name="T69" fmla="*/ 96 h 221"/>
                  <a:gd name="T70" fmla="*/ 38 w 171"/>
                  <a:gd name="T71" fmla="*/ 106 h 221"/>
                  <a:gd name="T72" fmla="*/ 34 w 171"/>
                  <a:gd name="T73" fmla="*/ 118 h 221"/>
                  <a:gd name="T74" fmla="*/ 21 w 171"/>
                  <a:gd name="T75" fmla="*/ 131 h 221"/>
                  <a:gd name="T76" fmla="*/ 26 w 171"/>
                  <a:gd name="T77" fmla="*/ 151 h 221"/>
                  <a:gd name="T78" fmla="*/ 27 w 171"/>
                  <a:gd name="T79" fmla="*/ 157 h 221"/>
                  <a:gd name="T80" fmla="*/ 36 w 171"/>
                  <a:gd name="T81" fmla="*/ 157 h 221"/>
                  <a:gd name="T82" fmla="*/ 34 w 171"/>
                  <a:gd name="T83" fmla="*/ 176 h 221"/>
                  <a:gd name="T84" fmla="*/ 42 w 171"/>
                  <a:gd name="T85" fmla="*/ 195 h 221"/>
                  <a:gd name="T86" fmla="*/ 28 w 171"/>
                  <a:gd name="T87" fmla="*/ 198 h 221"/>
                  <a:gd name="T88" fmla="*/ 24 w 171"/>
                  <a:gd name="T89" fmla="*/ 210 h 221"/>
                  <a:gd name="T90" fmla="*/ 33 w 171"/>
                  <a:gd name="T91" fmla="*/ 212 h 221"/>
                  <a:gd name="T92" fmla="*/ 50 w 171"/>
                  <a:gd name="T93" fmla="*/ 207 h 221"/>
                  <a:gd name="T94" fmla="*/ 61 w 171"/>
                  <a:gd name="T95" fmla="*/ 215 h 221"/>
                  <a:gd name="T96" fmla="*/ 69 w 171"/>
                  <a:gd name="T97" fmla="*/ 214 h 221"/>
                  <a:gd name="T98" fmla="*/ 73 w 171"/>
                  <a:gd name="T99" fmla="*/ 215 h 221"/>
                  <a:gd name="T100" fmla="*/ 88 w 171"/>
                  <a:gd name="T101" fmla="*/ 214 h 221"/>
                  <a:gd name="T102" fmla="*/ 92 w 171"/>
                  <a:gd name="T103" fmla="*/ 213 h 221"/>
                  <a:gd name="T104" fmla="*/ 103 w 171"/>
                  <a:gd name="T105" fmla="*/ 216 h 221"/>
                  <a:gd name="T106" fmla="*/ 112 w 171"/>
                  <a:gd name="T107" fmla="*/ 219 h 221"/>
                  <a:gd name="T108" fmla="*/ 117 w 171"/>
                  <a:gd name="T109" fmla="*/ 21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" h="221">
                    <a:moveTo>
                      <a:pt x="126" y="221"/>
                    </a:moveTo>
                    <a:lnTo>
                      <a:pt x="126" y="220"/>
                    </a:lnTo>
                    <a:lnTo>
                      <a:pt x="127" y="219"/>
                    </a:lnTo>
                    <a:lnTo>
                      <a:pt x="128" y="219"/>
                    </a:lnTo>
                    <a:lnTo>
                      <a:pt x="131" y="218"/>
                    </a:lnTo>
                    <a:lnTo>
                      <a:pt x="132" y="216"/>
                    </a:lnTo>
                    <a:lnTo>
                      <a:pt x="133" y="215"/>
                    </a:lnTo>
                    <a:lnTo>
                      <a:pt x="135" y="213"/>
                    </a:lnTo>
                    <a:lnTo>
                      <a:pt x="138" y="213"/>
                    </a:lnTo>
                    <a:lnTo>
                      <a:pt x="139" y="213"/>
                    </a:lnTo>
                    <a:lnTo>
                      <a:pt x="142" y="209"/>
                    </a:lnTo>
                    <a:lnTo>
                      <a:pt x="139" y="208"/>
                    </a:lnTo>
                    <a:lnTo>
                      <a:pt x="142" y="203"/>
                    </a:lnTo>
                    <a:lnTo>
                      <a:pt x="144" y="203"/>
                    </a:lnTo>
                    <a:lnTo>
                      <a:pt x="146" y="202"/>
                    </a:lnTo>
                    <a:lnTo>
                      <a:pt x="149" y="195"/>
                    </a:lnTo>
                    <a:lnTo>
                      <a:pt x="151" y="187"/>
                    </a:lnTo>
                    <a:lnTo>
                      <a:pt x="152" y="185"/>
                    </a:lnTo>
                    <a:lnTo>
                      <a:pt x="152" y="181"/>
                    </a:lnTo>
                    <a:lnTo>
                      <a:pt x="150" y="176"/>
                    </a:lnTo>
                    <a:lnTo>
                      <a:pt x="140" y="174"/>
                    </a:lnTo>
                    <a:lnTo>
                      <a:pt x="137" y="173"/>
                    </a:lnTo>
                    <a:lnTo>
                      <a:pt x="135" y="170"/>
                    </a:lnTo>
                    <a:lnTo>
                      <a:pt x="138" y="165"/>
                    </a:lnTo>
                    <a:lnTo>
                      <a:pt x="140" y="163"/>
                    </a:lnTo>
                    <a:lnTo>
                      <a:pt x="139" y="160"/>
                    </a:lnTo>
                    <a:lnTo>
                      <a:pt x="137" y="160"/>
                    </a:lnTo>
                    <a:lnTo>
                      <a:pt x="135" y="157"/>
                    </a:lnTo>
                    <a:lnTo>
                      <a:pt x="137" y="154"/>
                    </a:lnTo>
                    <a:lnTo>
                      <a:pt x="138" y="149"/>
                    </a:lnTo>
                    <a:lnTo>
                      <a:pt x="140" y="145"/>
                    </a:lnTo>
                    <a:lnTo>
                      <a:pt x="137" y="141"/>
                    </a:lnTo>
                    <a:lnTo>
                      <a:pt x="128" y="130"/>
                    </a:lnTo>
                    <a:lnTo>
                      <a:pt x="142" y="119"/>
                    </a:lnTo>
                    <a:lnTo>
                      <a:pt x="149" y="107"/>
                    </a:lnTo>
                    <a:lnTo>
                      <a:pt x="151" y="104"/>
                    </a:lnTo>
                    <a:lnTo>
                      <a:pt x="154" y="101"/>
                    </a:lnTo>
                    <a:lnTo>
                      <a:pt x="157" y="98"/>
                    </a:lnTo>
                    <a:lnTo>
                      <a:pt x="162" y="94"/>
                    </a:lnTo>
                    <a:lnTo>
                      <a:pt x="163" y="92"/>
                    </a:lnTo>
                    <a:lnTo>
                      <a:pt x="165" y="90"/>
                    </a:lnTo>
                    <a:lnTo>
                      <a:pt x="171" y="83"/>
                    </a:lnTo>
                    <a:lnTo>
                      <a:pt x="168" y="80"/>
                    </a:lnTo>
                    <a:lnTo>
                      <a:pt x="166" y="79"/>
                    </a:lnTo>
                    <a:lnTo>
                      <a:pt x="166" y="75"/>
                    </a:lnTo>
                    <a:lnTo>
                      <a:pt x="166" y="74"/>
                    </a:lnTo>
                    <a:lnTo>
                      <a:pt x="167" y="73"/>
                    </a:lnTo>
                    <a:lnTo>
                      <a:pt x="168" y="72"/>
                    </a:lnTo>
                    <a:lnTo>
                      <a:pt x="168" y="69"/>
                    </a:lnTo>
                    <a:lnTo>
                      <a:pt x="170" y="68"/>
                    </a:lnTo>
                    <a:lnTo>
                      <a:pt x="170" y="64"/>
                    </a:lnTo>
                    <a:lnTo>
                      <a:pt x="170" y="63"/>
                    </a:lnTo>
                    <a:lnTo>
                      <a:pt x="167" y="63"/>
                    </a:lnTo>
                    <a:lnTo>
                      <a:pt x="166" y="62"/>
                    </a:lnTo>
                    <a:lnTo>
                      <a:pt x="166" y="61"/>
                    </a:lnTo>
                    <a:lnTo>
                      <a:pt x="165" y="55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57" y="56"/>
                    </a:lnTo>
                    <a:lnTo>
                      <a:pt x="156" y="56"/>
                    </a:lnTo>
                    <a:lnTo>
                      <a:pt x="154" y="57"/>
                    </a:lnTo>
                    <a:lnTo>
                      <a:pt x="152" y="57"/>
                    </a:lnTo>
                    <a:lnTo>
                      <a:pt x="151" y="57"/>
                    </a:lnTo>
                    <a:lnTo>
                      <a:pt x="150" y="55"/>
                    </a:lnTo>
                    <a:lnTo>
                      <a:pt x="149" y="53"/>
                    </a:lnTo>
                    <a:lnTo>
                      <a:pt x="148" y="52"/>
                    </a:lnTo>
                    <a:lnTo>
                      <a:pt x="145" y="52"/>
                    </a:lnTo>
                    <a:lnTo>
                      <a:pt x="148" y="49"/>
                    </a:lnTo>
                    <a:lnTo>
                      <a:pt x="149" y="41"/>
                    </a:lnTo>
                    <a:lnTo>
                      <a:pt x="145" y="41"/>
                    </a:lnTo>
                    <a:lnTo>
                      <a:pt x="135" y="46"/>
                    </a:lnTo>
                    <a:lnTo>
                      <a:pt x="138" y="52"/>
                    </a:lnTo>
                    <a:lnTo>
                      <a:pt x="135" y="55"/>
                    </a:lnTo>
                    <a:lnTo>
                      <a:pt x="133" y="53"/>
                    </a:lnTo>
                    <a:lnTo>
                      <a:pt x="131" y="51"/>
                    </a:lnTo>
                    <a:lnTo>
                      <a:pt x="127" y="52"/>
                    </a:lnTo>
                    <a:lnTo>
                      <a:pt x="126" y="52"/>
                    </a:lnTo>
                    <a:lnTo>
                      <a:pt x="125" y="46"/>
                    </a:lnTo>
                    <a:lnTo>
                      <a:pt x="123" y="44"/>
                    </a:lnTo>
                    <a:lnTo>
                      <a:pt x="120" y="42"/>
                    </a:lnTo>
                    <a:lnTo>
                      <a:pt x="118" y="41"/>
                    </a:lnTo>
                    <a:lnTo>
                      <a:pt x="114" y="40"/>
                    </a:lnTo>
                    <a:lnTo>
                      <a:pt x="111" y="35"/>
                    </a:lnTo>
                    <a:lnTo>
                      <a:pt x="109" y="34"/>
                    </a:lnTo>
                    <a:lnTo>
                      <a:pt x="104" y="33"/>
                    </a:lnTo>
                    <a:lnTo>
                      <a:pt x="99" y="33"/>
                    </a:lnTo>
                    <a:lnTo>
                      <a:pt x="98" y="30"/>
                    </a:lnTo>
                    <a:lnTo>
                      <a:pt x="94" y="29"/>
                    </a:lnTo>
                    <a:lnTo>
                      <a:pt x="90" y="27"/>
                    </a:lnTo>
                    <a:lnTo>
                      <a:pt x="89" y="24"/>
                    </a:lnTo>
                    <a:lnTo>
                      <a:pt x="87" y="22"/>
                    </a:lnTo>
                    <a:lnTo>
                      <a:pt x="87" y="17"/>
                    </a:lnTo>
                    <a:lnTo>
                      <a:pt x="87" y="13"/>
                    </a:lnTo>
                    <a:lnTo>
                      <a:pt x="87" y="8"/>
                    </a:lnTo>
                    <a:lnTo>
                      <a:pt x="89" y="6"/>
                    </a:lnTo>
                    <a:lnTo>
                      <a:pt x="87" y="2"/>
                    </a:lnTo>
                    <a:lnTo>
                      <a:pt x="84" y="5"/>
                    </a:lnTo>
                    <a:lnTo>
                      <a:pt x="82" y="2"/>
                    </a:lnTo>
                    <a:lnTo>
                      <a:pt x="83" y="1"/>
                    </a:lnTo>
                    <a:lnTo>
                      <a:pt x="81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6"/>
                    </a:lnTo>
                    <a:lnTo>
                      <a:pt x="77" y="6"/>
                    </a:lnTo>
                    <a:lnTo>
                      <a:pt x="75" y="7"/>
                    </a:lnTo>
                    <a:lnTo>
                      <a:pt x="72" y="7"/>
                    </a:lnTo>
                    <a:lnTo>
                      <a:pt x="71" y="7"/>
                    </a:lnTo>
                    <a:lnTo>
                      <a:pt x="67" y="10"/>
                    </a:lnTo>
                    <a:lnTo>
                      <a:pt x="66" y="7"/>
                    </a:lnTo>
                    <a:lnTo>
                      <a:pt x="64" y="6"/>
                    </a:lnTo>
                    <a:lnTo>
                      <a:pt x="62" y="7"/>
                    </a:lnTo>
                    <a:lnTo>
                      <a:pt x="64" y="11"/>
                    </a:lnTo>
                    <a:lnTo>
                      <a:pt x="60" y="12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4" y="11"/>
                    </a:lnTo>
                    <a:lnTo>
                      <a:pt x="50" y="11"/>
                    </a:lnTo>
                    <a:lnTo>
                      <a:pt x="49" y="11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42" y="13"/>
                    </a:lnTo>
                    <a:lnTo>
                      <a:pt x="41" y="17"/>
                    </a:lnTo>
                    <a:lnTo>
                      <a:pt x="39" y="18"/>
                    </a:lnTo>
                    <a:lnTo>
                      <a:pt x="38" y="21"/>
                    </a:lnTo>
                    <a:lnTo>
                      <a:pt x="37" y="21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6" y="28"/>
                    </a:lnTo>
                    <a:lnTo>
                      <a:pt x="33" y="28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27" y="29"/>
                    </a:lnTo>
                    <a:lnTo>
                      <a:pt x="27" y="31"/>
                    </a:lnTo>
                    <a:lnTo>
                      <a:pt x="25" y="34"/>
                    </a:lnTo>
                    <a:lnTo>
                      <a:pt x="22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4" y="36"/>
                    </a:lnTo>
                    <a:lnTo>
                      <a:pt x="11" y="39"/>
                    </a:lnTo>
                    <a:lnTo>
                      <a:pt x="10" y="40"/>
                    </a:lnTo>
                    <a:lnTo>
                      <a:pt x="8" y="41"/>
                    </a:lnTo>
                    <a:lnTo>
                      <a:pt x="5" y="42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3" y="50"/>
                    </a:lnTo>
                    <a:lnTo>
                      <a:pt x="3" y="51"/>
                    </a:lnTo>
                    <a:lnTo>
                      <a:pt x="8" y="58"/>
                    </a:lnTo>
                    <a:lnTo>
                      <a:pt x="13" y="57"/>
                    </a:lnTo>
                    <a:lnTo>
                      <a:pt x="14" y="59"/>
                    </a:lnTo>
                    <a:lnTo>
                      <a:pt x="14" y="64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6" y="77"/>
                    </a:lnTo>
                    <a:lnTo>
                      <a:pt x="16" y="78"/>
                    </a:lnTo>
                    <a:lnTo>
                      <a:pt x="17" y="81"/>
                    </a:lnTo>
                    <a:lnTo>
                      <a:pt x="20" y="84"/>
                    </a:lnTo>
                    <a:lnTo>
                      <a:pt x="24" y="85"/>
                    </a:lnTo>
                    <a:lnTo>
                      <a:pt x="26" y="85"/>
                    </a:lnTo>
                    <a:lnTo>
                      <a:pt x="27" y="85"/>
                    </a:lnTo>
                    <a:lnTo>
                      <a:pt x="30" y="87"/>
                    </a:lnTo>
                    <a:lnTo>
                      <a:pt x="32" y="89"/>
                    </a:lnTo>
                    <a:lnTo>
                      <a:pt x="33" y="90"/>
                    </a:lnTo>
                    <a:lnTo>
                      <a:pt x="34" y="90"/>
                    </a:lnTo>
                    <a:lnTo>
                      <a:pt x="37" y="90"/>
                    </a:lnTo>
                    <a:lnTo>
                      <a:pt x="38" y="94"/>
                    </a:lnTo>
                    <a:lnTo>
                      <a:pt x="34" y="96"/>
                    </a:lnTo>
                    <a:lnTo>
                      <a:pt x="34" y="101"/>
                    </a:lnTo>
                    <a:lnTo>
                      <a:pt x="36" y="102"/>
                    </a:lnTo>
                    <a:lnTo>
                      <a:pt x="36" y="104"/>
                    </a:lnTo>
                    <a:lnTo>
                      <a:pt x="36" y="106"/>
                    </a:lnTo>
                    <a:lnTo>
                      <a:pt x="38" y="106"/>
                    </a:lnTo>
                    <a:lnTo>
                      <a:pt x="38" y="108"/>
                    </a:lnTo>
                    <a:lnTo>
                      <a:pt x="38" y="112"/>
                    </a:lnTo>
                    <a:lnTo>
                      <a:pt x="37" y="114"/>
                    </a:lnTo>
                    <a:lnTo>
                      <a:pt x="36" y="115"/>
                    </a:lnTo>
                    <a:lnTo>
                      <a:pt x="34" y="118"/>
                    </a:lnTo>
                    <a:lnTo>
                      <a:pt x="33" y="120"/>
                    </a:lnTo>
                    <a:lnTo>
                      <a:pt x="31" y="123"/>
                    </a:lnTo>
                    <a:lnTo>
                      <a:pt x="27" y="125"/>
                    </a:lnTo>
                    <a:lnTo>
                      <a:pt x="24" y="129"/>
                    </a:lnTo>
                    <a:lnTo>
                      <a:pt x="21" y="131"/>
                    </a:lnTo>
                    <a:lnTo>
                      <a:pt x="24" y="137"/>
                    </a:lnTo>
                    <a:lnTo>
                      <a:pt x="25" y="139"/>
                    </a:lnTo>
                    <a:lnTo>
                      <a:pt x="27" y="141"/>
                    </a:lnTo>
                    <a:lnTo>
                      <a:pt x="28" y="146"/>
                    </a:lnTo>
                    <a:lnTo>
                      <a:pt x="26" y="151"/>
                    </a:lnTo>
                    <a:lnTo>
                      <a:pt x="25" y="152"/>
                    </a:lnTo>
                    <a:lnTo>
                      <a:pt x="24" y="154"/>
                    </a:lnTo>
                    <a:lnTo>
                      <a:pt x="25" y="156"/>
                    </a:lnTo>
                    <a:lnTo>
                      <a:pt x="26" y="156"/>
                    </a:lnTo>
                    <a:lnTo>
                      <a:pt x="27" y="157"/>
                    </a:lnTo>
                    <a:lnTo>
                      <a:pt x="28" y="159"/>
                    </a:lnTo>
                    <a:lnTo>
                      <a:pt x="31" y="159"/>
                    </a:lnTo>
                    <a:lnTo>
                      <a:pt x="32" y="159"/>
                    </a:lnTo>
                    <a:lnTo>
                      <a:pt x="33" y="158"/>
                    </a:lnTo>
                    <a:lnTo>
                      <a:pt x="36" y="157"/>
                    </a:lnTo>
                    <a:lnTo>
                      <a:pt x="41" y="163"/>
                    </a:lnTo>
                    <a:lnTo>
                      <a:pt x="38" y="165"/>
                    </a:lnTo>
                    <a:lnTo>
                      <a:pt x="36" y="173"/>
                    </a:lnTo>
                    <a:lnTo>
                      <a:pt x="36" y="175"/>
                    </a:lnTo>
                    <a:lnTo>
                      <a:pt x="34" y="176"/>
                    </a:lnTo>
                    <a:lnTo>
                      <a:pt x="36" y="179"/>
                    </a:lnTo>
                    <a:lnTo>
                      <a:pt x="39" y="186"/>
                    </a:lnTo>
                    <a:lnTo>
                      <a:pt x="43" y="190"/>
                    </a:lnTo>
                    <a:lnTo>
                      <a:pt x="43" y="192"/>
                    </a:lnTo>
                    <a:lnTo>
                      <a:pt x="42" y="195"/>
                    </a:lnTo>
                    <a:lnTo>
                      <a:pt x="38" y="195"/>
                    </a:lnTo>
                    <a:lnTo>
                      <a:pt x="33" y="193"/>
                    </a:lnTo>
                    <a:lnTo>
                      <a:pt x="31" y="193"/>
                    </a:lnTo>
                    <a:lnTo>
                      <a:pt x="30" y="196"/>
                    </a:lnTo>
                    <a:lnTo>
                      <a:pt x="28" y="198"/>
                    </a:lnTo>
                    <a:lnTo>
                      <a:pt x="26" y="202"/>
                    </a:lnTo>
                    <a:lnTo>
                      <a:pt x="24" y="204"/>
                    </a:lnTo>
                    <a:lnTo>
                      <a:pt x="22" y="205"/>
                    </a:lnTo>
                    <a:lnTo>
                      <a:pt x="24" y="208"/>
                    </a:lnTo>
                    <a:lnTo>
                      <a:pt x="24" y="210"/>
                    </a:lnTo>
                    <a:lnTo>
                      <a:pt x="25" y="209"/>
                    </a:lnTo>
                    <a:lnTo>
                      <a:pt x="26" y="214"/>
                    </a:lnTo>
                    <a:lnTo>
                      <a:pt x="28" y="214"/>
                    </a:lnTo>
                    <a:lnTo>
                      <a:pt x="31" y="213"/>
                    </a:lnTo>
                    <a:lnTo>
                      <a:pt x="33" y="212"/>
                    </a:lnTo>
                    <a:lnTo>
                      <a:pt x="34" y="210"/>
                    </a:lnTo>
                    <a:lnTo>
                      <a:pt x="42" y="214"/>
                    </a:lnTo>
                    <a:lnTo>
                      <a:pt x="43" y="213"/>
                    </a:lnTo>
                    <a:lnTo>
                      <a:pt x="41" y="209"/>
                    </a:lnTo>
                    <a:lnTo>
                      <a:pt x="50" y="207"/>
                    </a:lnTo>
                    <a:lnTo>
                      <a:pt x="53" y="208"/>
                    </a:lnTo>
                    <a:lnTo>
                      <a:pt x="56" y="208"/>
                    </a:lnTo>
                    <a:lnTo>
                      <a:pt x="59" y="209"/>
                    </a:lnTo>
                    <a:lnTo>
                      <a:pt x="60" y="212"/>
                    </a:lnTo>
                    <a:lnTo>
                      <a:pt x="61" y="215"/>
                    </a:lnTo>
                    <a:lnTo>
                      <a:pt x="62" y="216"/>
                    </a:lnTo>
                    <a:lnTo>
                      <a:pt x="64" y="216"/>
                    </a:lnTo>
                    <a:lnTo>
                      <a:pt x="65" y="216"/>
                    </a:lnTo>
                    <a:lnTo>
                      <a:pt x="67" y="214"/>
                    </a:lnTo>
                    <a:lnTo>
                      <a:pt x="69" y="214"/>
                    </a:lnTo>
                    <a:lnTo>
                      <a:pt x="69" y="218"/>
                    </a:lnTo>
                    <a:lnTo>
                      <a:pt x="69" y="219"/>
                    </a:lnTo>
                    <a:lnTo>
                      <a:pt x="71" y="219"/>
                    </a:lnTo>
                    <a:lnTo>
                      <a:pt x="72" y="218"/>
                    </a:lnTo>
                    <a:lnTo>
                      <a:pt x="73" y="215"/>
                    </a:lnTo>
                    <a:lnTo>
                      <a:pt x="75" y="215"/>
                    </a:lnTo>
                    <a:lnTo>
                      <a:pt x="76" y="218"/>
                    </a:lnTo>
                    <a:lnTo>
                      <a:pt x="77" y="216"/>
                    </a:lnTo>
                    <a:lnTo>
                      <a:pt x="86" y="216"/>
                    </a:lnTo>
                    <a:lnTo>
                      <a:pt x="88" y="214"/>
                    </a:lnTo>
                    <a:lnTo>
                      <a:pt x="88" y="213"/>
                    </a:lnTo>
                    <a:lnTo>
                      <a:pt x="89" y="212"/>
                    </a:lnTo>
                    <a:lnTo>
                      <a:pt x="90" y="212"/>
                    </a:lnTo>
                    <a:lnTo>
                      <a:pt x="90" y="212"/>
                    </a:lnTo>
                    <a:lnTo>
                      <a:pt x="92" y="213"/>
                    </a:lnTo>
                    <a:lnTo>
                      <a:pt x="94" y="214"/>
                    </a:lnTo>
                    <a:lnTo>
                      <a:pt x="99" y="215"/>
                    </a:lnTo>
                    <a:lnTo>
                      <a:pt x="103" y="215"/>
                    </a:lnTo>
                    <a:lnTo>
                      <a:pt x="103" y="215"/>
                    </a:lnTo>
                    <a:lnTo>
                      <a:pt x="103" y="216"/>
                    </a:lnTo>
                    <a:lnTo>
                      <a:pt x="103" y="218"/>
                    </a:lnTo>
                    <a:lnTo>
                      <a:pt x="104" y="220"/>
                    </a:lnTo>
                    <a:lnTo>
                      <a:pt x="106" y="220"/>
                    </a:lnTo>
                    <a:lnTo>
                      <a:pt x="110" y="220"/>
                    </a:lnTo>
                    <a:lnTo>
                      <a:pt x="112" y="219"/>
                    </a:lnTo>
                    <a:lnTo>
                      <a:pt x="111" y="216"/>
                    </a:lnTo>
                    <a:lnTo>
                      <a:pt x="107" y="216"/>
                    </a:lnTo>
                    <a:lnTo>
                      <a:pt x="106" y="215"/>
                    </a:lnTo>
                    <a:lnTo>
                      <a:pt x="111" y="215"/>
                    </a:lnTo>
                    <a:lnTo>
                      <a:pt x="117" y="215"/>
                    </a:lnTo>
                    <a:lnTo>
                      <a:pt x="118" y="216"/>
                    </a:lnTo>
                    <a:lnTo>
                      <a:pt x="123" y="220"/>
                    </a:lnTo>
                    <a:lnTo>
                      <a:pt x="126" y="221"/>
                    </a:lnTo>
                    <a:close/>
                  </a:path>
                </a:pathLst>
              </a:custGeom>
              <a:solidFill>
                <a:srgbClr val="FA7304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29"/>
                <a:endParaRPr lang="en-US" sz="70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29" name="Freeform 65">
                <a:extLst>
                  <a:ext uri="{FF2B5EF4-FFF2-40B4-BE49-F238E27FC236}">
                    <a16:creationId xmlns:a16="http://schemas.microsoft.com/office/drawing/2014/main" id="{E090EDE8-B805-8D44-B26E-50D78E158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617" y="8685671"/>
                <a:ext cx="185219" cy="194538"/>
              </a:xfrm>
              <a:custGeom>
                <a:avLst/>
                <a:gdLst>
                  <a:gd name="T0" fmla="*/ 61 w 159"/>
                  <a:gd name="T1" fmla="*/ 166 h 167"/>
                  <a:gd name="T2" fmla="*/ 72 w 159"/>
                  <a:gd name="T3" fmla="*/ 160 h 167"/>
                  <a:gd name="T4" fmla="*/ 80 w 159"/>
                  <a:gd name="T5" fmla="*/ 160 h 167"/>
                  <a:gd name="T6" fmla="*/ 86 w 159"/>
                  <a:gd name="T7" fmla="*/ 151 h 167"/>
                  <a:gd name="T8" fmla="*/ 95 w 159"/>
                  <a:gd name="T9" fmla="*/ 153 h 167"/>
                  <a:gd name="T10" fmla="*/ 103 w 159"/>
                  <a:gd name="T11" fmla="*/ 148 h 167"/>
                  <a:gd name="T12" fmla="*/ 112 w 159"/>
                  <a:gd name="T13" fmla="*/ 145 h 167"/>
                  <a:gd name="T14" fmla="*/ 125 w 159"/>
                  <a:gd name="T15" fmla="*/ 145 h 167"/>
                  <a:gd name="T16" fmla="*/ 133 w 159"/>
                  <a:gd name="T17" fmla="*/ 138 h 167"/>
                  <a:gd name="T18" fmla="*/ 138 w 159"/>
                  <a:gd name="T19" fmla="*/ 116 h 167"/>
                  <a:gd name="T20" fmla="*/ 136 w 159"/>
                  <a:gd name="T21" fmla="*/ 99 h 167"/>
                  <a:gd name="T22" fmla="*/ 138 w 159"/>
                  <a:gd name="T23" fmla="*/ 93 h 167"/>
                  <a:gd name="T24" fmla="*/ 144 w 159"/>
                  <a:gd name="T25" fmla="*/ 82 h 167"/>
                  <a:gd name="T26" fmla="*/ 142 w 159"/>
                  <a:gd name="T27" fmla="*/ 73 h 167"/>
                  <a:gd name="T28" fmla="*/ 150 w 159"/>
                  <a:gd name="T29" fmla="*/ 75 h 167"/>
                  <a:gd name="T30" fmla="*/ 150 w 159"/>
                  <a:gd name="T31" fmla="*/ 64 h 167"/>
                  <a:gd name="T32" fmla="*/ 147 w 159"/>
                  <a:gd name="T33" fmla="*/ 61 h 167"/>
                  <a:gd name="T34" fmla="*/ 159 w 159"/>
                  <a:gd name="T35" fmla="*/ 50 h 167"/>
                  <a:gd name="T36" fmla="*/ 155 w 159"/>
                  <a:gd name="T37" fmla="*/ 37 h 167"/>
                  <a:gd name="T38" fmla="*/ 150 w 159"/>
                  <a:gd name="T39" fmla="*/ 33 h 167"/>
                  <a:gd name="T40" fmla="*/ 141 w 159"/>
                  <a:gd name="T41" fmla="*/ 27 h 167"/>
                  <a:gd name="T42" fmla="*/ 134 w 159"/>
                  <a:gd name="T43" fmla="*/ 27 h 167"/>
                  <a:gd name="T44" fmla="*/ 119 w 159"/>
                  <a:gd name="T45" fmla="*/ 31 h 167"/>
                  <a:gd name="T46" fmla="*/ 110 w 159"/>
                  <a:gd name="T47" fmla="*/ 30 h 167"/>
                  <a:gd name="T48" fmla="*/ 110 w 159"/>
                  <a:gd name="T49" fmla="*/ 11 h 167"/>
                  <a:gd name="T50" fmla="*/ 96 w 159"/>
                  <a:gd name="T51" fmla="*/ 10 h 167"/>
                  <a:gd name="T52" fmla="*/ 94 w 159"/>
                  <a:gd name="T53" fmla="*/ 7 h 167"/>
                  <a:gd name="T54" fmla="*/ 85 w 159"/>
                  <a:gd name="T55" fmla="*/ 8 h 167"/>
                  <a:gd name="T56" fmla="*/ 78 w 159"/>
                  <a:gd name="T57" fmla="*/ 3 h 167"/>
                  <a:gd name="T58" fmla="*/ 71 w 159"/>
                  <a:gd name="T59" fmla="*/ 4 h 167"/>
                  <a:gd name="T60" fmla="*/ 62 w 159"/>
                  <a:gd name="T61" fmla="*/ 10 h 167"/>
                  <a:gd name="T62" fmla="*/ 56 w 159"/>
                  <a:gd name="T63" fmla="*/ 15 h 167"/>
                  <a:gd name="T64" fmla="*/ 48 w 159"/>
                  <a:gd name="T65" fmla="*/ 21 h 167"/>
                  <a:gd name="T66" fmla="*/ 44 w 159"/>
                  <a:gd name="T67" fmla="*/ 25 h 167"/>
                  <a:gd name="T68" fmla="*/ 35 w 159"/>
                  <a:gd name="T69" fmla="*/ 19 h 167"/>
                  <a:gd name="T70" fmla="*/ 31 w 159"/>
                  <a:gd name="T71" fmla="*/ 24 h 167"/>
                  <a:gd name="T72" fmla="*/ 29 w 159"/>
                  <a:gd name="T73" fmla="*/ 37 h 167"/>
                  <a:gd name="T74" fmla="*/ 26 w 159"/>
                  <a:gd name="T75" fmla="*/ 54 h 167"/>
                  <a:gd name="T76" fmla="*/ 28 w 159"/>
                  <a:gd name="T77" fmla="*/ 65 h 167"/>
                  <a:gd name="T78" fmla="*/ 28 w 159"/>
                  <a:gd name="T79" fmla="*/ 69 h 167"/>
                  <a:gd name="T80" fmla="*/ 28 w 159"/>
                  <a:gd name="T81" fmla="*/ 75 h 167"/>
                  <a:gd name="T82" fmla="*/ 12 w 159"/>
                  <a:gd name="T83" fmla="*/ 77 h 167"/>
                  <a:gd name="T84" fmla="*/ 7 w 159"/>
                  <a:gd name="T85" fmla="*/ 86 h 167"/>
                  <a:gd name="T86" fmla="*/ 9 w 159"/>
                  <a:gd name="T87" fmla="*/ 97 h 167"/>
                  <a:gd name="T88" fmla="*/ 1 w 159"/>
                  <a:gd name="T89" fmla="*/ 104 h 167"/>
                  <a:gd name="T90" fmla="*/ 3 w 159"/>
                  <a:gd name="T91" fmla="*/ 109 h 167"/>
                  <a:gd name="T92" fmla="*/ 12 w 159"/>
                  <a:gd name="T93" fmla="*/ 117 h 167"/>
                  <a:gd name="T94" fmla="*/ 21 w 159"/>
                  <a:gd name="T95" fmla="*/ 122 h 167"/>
                  <a:gd name="T96" fmla="*/ 27 w 159"/>
                  <a:gd name="T97" fmla="*/ 140 h 167"/>
                  <a:gd name="T98" fmla="*/ 31 w 159"/>
                  <a:gd name="T99" fmla="*/ 150 h 167"/>
                  <a:gd name="T100" fmla="*/ 34 w 159"/>
                  <a:gd name="T101" fmla="*/ 155 h 167"/>
                  <a:gd name="T102" fmla="*/ 43 w 159"/>
                  <a:gd name="T103" fmla="*/ 15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9" h="167">
                    <a:moveTo>
                      <a:pt x="41" y="160"/>
                    </a:moveTo>
                    <a:lnTo>
                      <a:pt x="49" y="165"/>
                    </a:lnTo>
                    <a:lnTo>
                      <a:pt x="56" y="167"/>
                    </a:lnTo>
                    <a:lnTo>
                      <a:pt x="61" y="166"/>
                    </a:lnTo>
                    <a:lnTo>
                      <a:pt x="63" y="165"/>
                    </a:lnTo>
                    <a:lnTo>
                      <a:pt x="67" y="162"/>
                    </a:lnTo>
                    <a:lnTo>
                      <a:pt x="69" y="161"/>
                    </a:lnTo>
                    <a:lnTo>
                      <a:pt x="72" y="160"/>
                    </a:lnTo>
                    <a:lnTo>
                      <a:pt x="74" y="160"/>
                    </a:lnTo>
                    <a:lnTo>
                      <a:pt x="78" y="160"/>
                    </a:lnTo>
                    <a:lnTo>
                      <a:pt x="79" y="161"/>
                    </a:lnTo>
                    <a:lnTo>
                      <a:pt x="80" y="160"/>
                    </a:lnTo>
                    <a:lnTo>
                      <a:pt x="80" y="157"/>
                    </a:lnTo>
                    <a:lnTo>
                      <a:pt x="82" y="154"/>
                    </a:lnTo>
                    <a:lnTo>
                      <a:pt x="83" y="153"/>
                    </a:lnTo>
                    <a:lnTo>
                      <a:pt x="86" y="151"/>
                    </a:lnTo>
                    <a:lnTo>
                      <a:pt x="88" y="153"/>
                    </a:lnTo>
                    <a:lnTo>
                      <a:pt x="90" y="154"/>
                    </a:lnTo>
                    <a:lnTo>
                      <a:pt x="93" y="153"/>
                    </a:lnTo>
                    <a:lnTo>
                      <a:pt x="95" y="153"/>
                    </a:lnTo>
                    <a:lnTo>
                      <a:pt x="96" y="153"/>
                    </a:lnTo>
                    <a:lnTo>
                      <a:pt x="99" y="151"/>
                    </a:lnTo>
                    <a:lnTo>
                      <a:pt x="101" y="149"/>
                    </a:lnTo>
                    <a:lnTo>
                      <a:pt x="103" y="148"/>
                    </a:lnTo>
                    <a:lnTo>
                      <a:pt x="105" y="150"/>
                    </a:lnTo>
                    <a:lnTo>
                      <a:pt x="108" y="150"/>
                    </a:lnTo>
                    <a:lnTo>
                      <a:pt x="111" y="148"/>
                    </a:lnTo>
                    <a:lnTo>
                      <a:pt x="112" y="145"/>
                    </a:lnTo>
                    <a:lnTo>
                      <a:pt x="114" y="145"/>
                    </a:lnTo>
                    <a:lnTo>
                      <a:pt x="119" y="144"/>
                    </a:lnTo>
                    <a:lnTo>
                      <a:pt x="122" y="144"/>
                    </a:lnTo>
                    <a:lnTo>
                      <a:pt x="125" y="145"/>
                    </a:lnTo>
                    <a:lnTo>
                      <a:pt x="128" y="145"/>
                    </a:lnTo>
                    <a:lnTo>
                      <a:pt x="130" y="146"/>
                    </a:lnTo>
                    <a:lnTo>
                      <a:pt x="131" y="144"/>
                    </a:lnTo>
                    <a:lnTo>
                      <a:pt x="133" y="138"/>
                    </a:lnTo>
                    <a:lnTo>
                      <a:pt x="134" y="136"/>
                    </a:lnTo>
                    <a:lnTo>
                      <a:pt x="134" y="133"/>
                    </a:lnTo>
                    <a:lnTo>
                      <a:pt x="136" y="122"/>
                    </a:lnTo>
                    <a:lnTo>
                      <a:pt x="138" y="116"/>
                    </a:lnTo>
                    <a:lnTo>
                      <a:pt x="138" y="114"/>
                    </a:lnTo>
                    <a:lnTo>
                      <a:pt x="136" y="109"/>
                    </a:lnTo>
                    <a:lnTo>
                      <a:pt x="138" y="101"/>
                    </a:lnTo>
                    <a:lnTo>
                      <a:pt x="136" y="99"/>
                    </a:lnTo>
                    <a:lnTo>
                      <a:pt x="135" y="99"/>
                    </a:lnTo>
                    <a:lnTo>
                      <a:pt x="135" y="98"/>
                    </a:lnTo>
                    <a:lnTo>
                      <a:pt x="135" y="94"/>
                    </a:lnTo>
                    <a:lnTo>
                      <a:pt x="138" y="93"/>
                    </a:lnTo>
                    <a:lnTo>
                      <a:pt x="140" y="92"/>
                    </a:lnTo>
                    <a:lnTo>
                      <a:pt x="144" y="87"/>
                    </a:lnTo>
                    <a:lnTo>
                      <a:pt x="145" y="84"/>
                    </a:lnTo>
                    <a:lnTo>
                      <a:pt x="144" y="82"/>
                    </a:lnTo>
                    <a:lnTo>
                      <a:pt x="141" y="78"/>
                    </a:lnTo>
                    <a:lnTo>
                      <a:pt x="141" y="76"/>
                    </a:lnTo>
                    <a:lnTo>
                      <a:pt x="141" y="75"/>
                    </a:lnTo>
                    <a:lnTo>
                      <a:pt x="142" y="73"/>
                    </a:lnTo>
                    <a:lnTo>
                      <a:pt x="145" y="75"/>
                    </a:lnTo>
                    <a:lnTo>
                      <a:pt x="146" y="76"/>
                    </a:lnTo>
                    <a:lnTo>
                      <a:pt x="147" y="77"/>
                    </a:lnTo>
                    <a:lnTo>
                      <a:pt x="150" y="75"/>
                    </a:lnTo>
                    <a:lnTo>
                      <a:pt x="149" y="71"/>
                    </a:lnTo>
                    <a:lnTo>
                      <a:pt x="146" y="67"/>
                    </a:lnTo>
                    <a:lnTo>
                      <a:pt x="149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0" y="61"/>
                    </a:lnTo>
                    <a:lnTo>
                      <a:pt x="150" y="61"/>
                    </a:lnTo>
                    <a:lnTo>
                      <a:pt x="147" y="61"/>
                    </a:lnTo>
                    <a:lnTo>
                      <a:pt x="149" y="59"/>
                    </a:lnTo>
                    <a:lnTo>
                      <a:pt x="155" y="54"/>
                    </a:lnTo>
                    <a:lnTo>
                      <a:pt x="156" y="54"/>
                    </a:lnTo>
                    <a:lnTo>
                      <a:pt x="159" y="50"/>
                    </a:lnTo>
                    <a:lnTo>
                      <a:pt x="159" y="46"/>
                    </a:lnTo>
                    <a:lnTo>
                      <a:pt x="159" y="43"/>
                    </a:lnTo>
                    <a:lnTo>
                      <a:pt x="158" y="41"/>
                    </a:lnTo>
                    <a:lnTo>
                      <a:pt x="155" y="37"/>
                    </a:lnTo>
                    <a:lnTo>
                      <a:pt x="153" y="36"/>
                    </a:lnTo>
                    <a:lnTo>
                      <a:pt x="152" y="33"/>
                    </a:lnTo>
                    <a:lnTo>
                      <a:pt x="151" y="33"/>
                    </a:lnTo>
                    <a:lnTo>
                      <a:pt x="150" y="33"/>
                    </a:lnTo>
                    <a:lnTo>
                      <a:pt x="149" y="33"/>
                    </a:lnTo>
                    <a:lnTo>
                      <a:pt x="147" y="31"/>
                    </a:lnTo>
                    <a:lnTo>
                      <a:pt x="145" y="28"/>
                    </a:lnTo>
                    <a:lnTo>
                      <a:pt x="141" y="27"/>
                    </a:lnTo>
                    <a:lnTo>
                      <a:pt x="139" y="24"/>
                    </a:lnTo>
                    <a:lnTo>
                      <a:pt x="139" y="24"/>
                    </a:lnTo>
                    <a:lnTo>
                      <a:pt x="135" y="26"/>
                    </a:lnTo>
                    <a:lnTo>
                      <a:pt x="134" y="27"/>
                    </a:lnTo>
                    <a:lnTo>
                      <a:pt x="131" y="28"/>
                    </a:lnTo>
                    <a:lnTo>
                      <a:pt x="128" y="30"/>
                    </a:lnTo>
                    <a:lnTo>
                      <a:pt x="123" y="32"/>
                    </a:lnTo>
                    <a:lnTo>
                      <a:pt x="119" y="31"/>
                    </a:lnTo>
                    <a:lnTo>
                      <a:pt x="117" y="31"/>
                    </a:lnTo>
                    <a:lnTo>
                      <a:pt x="113" y="32"/>
                    </a:lnTo>
                    <a:lnTo>
                      <a:pt x="112" y="31"/>
                    </a:lnTo>
                    <a:lnTo>
                      <a:pt x="110" y="30"/>
                    </a:lnTo>
                    <a:lnTo>
                      <a:pt x="111" y="27"/>
                    </a:lnTo>
                    <a:lnTo>
                      <a:pt x="112" y="24"/>
                    </a:lnTo>
                    <a:lnTo>
                      <a:pt x="110" y="15"/>
                    </a:lnTo>
                    <a:lnTo>
                      <a:pt x="110" y="11"/>
                    </a:lnTo>
                    <a:lnTo>
                      <a:pt x="108" y="9"/>
                    </a:lnTo>
                    <a:lnTo>
                      <a:pt x="101" y="10"/>
                    </a:lnTo>
                    <a:lnTo>
                      <a:pt x="97" y="10"/>
                    </a:lnTo>
                    <a:lnTo>
                      <a:pt x="96" y="10"/>
                    </a:lnTo>
                    <a:lnTo>
                      <a:pt x="99" y="7"/>
                    </a:lnTo>
                    <a:lnTo>
                      <a:pt x="100" y="4"/>
                    </a:lnTo>
                    <a:lnTo>
                      <a:pt x="96" y="4"/>
                    </a:lnTo>
                    <a:lnTo>
                      <a:pt x="94" y="7"/>
                    </a:lnTo>
                    <a:lnTo>
                      <a:pt x="91" y="9"/>
                    </a:lnTo>
                    <a:lnTo>
                      <a:pt x="90" y="10"/>
                    </a:lnTo>
                    <a:lnTo>
                      <a:pt x="85" y="8"/>
                    </a:lnTo>
                    <a:lnTo>
                      <a:pt x="85" y="8"/>
                    </a:lnTo>
                    <a:lnTo>
                      <a:pt x="85" y="4"/>
                    </a:lnTo>
                    <a:lnTo>
                      <a:pt x="84" y="4"/>
                    </a:lnTo>
                    <a:lnTo>
                      <a:pt x="83" y="5"/>
                    </a:lnTo>
                    <a:lnTo>
                      <a:pt x="78" y="3"/>
                    </a:lnTo>
                    <a:lnTo>
                      <a:pt x="77" y="0"/>
                    </a:lnTo>
                    <a:lnTo>
                      <a:pt x="74" y="2"/>
                    </a:lnTo>
                    <a:lnTo>
                      <a:pt x="73" y="2"/>
                    </a:lnTo>
                    <a:lnTo>
                      <a:pt x="71" y="4"/>
                    </a:lnTo>
                    <a:lnTo>
                      <a:pt x="67" y="5"/>
                    </a:lnTo>
                    <a:lnTo>
                      <a:pt x="66" y="8"/>
                    </a:lnTo>
                    <a:lnTo>
                      <a:pt x="63" y="8"/>
                    </a:lnTo>
                    <a:lnTo>
                      <a:pt x="62" y="10"/>
                    </a:lnTo>
                    <a:lnTo>
                      <a:pt x="60" y="13"/>
                    </a:lnTo>
                    <a:lnTo>
                      <a:pt x="58" y="13"/>
                    </a:lnTo>
                    <a:lnTo>
                      <a:pt x="58" y="14"/>
                    </a:lnTo>
                    <a:lnTo>
                      <a:pt x="56" y="15"/>
                    </a:lnTo>
                    <a:lnTo>
                      <a:pt x="55" y="16"/>
                    </a:lnTo>
                    <a:lnTo>
                      <a:pt x="51" y="16"/>
                    </a:lnTo>
                    <a:lnTo>
                      <a:pt x="49" y="18"/>
                    </a:lnTo>
                    <a:lnTo>
                      <a:pt x="48" y="21"/>
                    </a:lnTo>
                    <a:lnTo>
                      <a:pt x="46" y="24"/>
                    </a:lnTo>
                    <a:lnTo>
                      <a:pt x="45" y="25"/>
                    </a:lnTo>
                    <a:lnTo>
                      <a:pt x="44" y="26"/>
                    </a:lnTo>
                    <a:lnTo>
                      <a:pt x="44" y="25"/>
                    </a:lnTo>
                    <a:lnTo>
                      <a:pt x="43" y="21"/>
                    </a:lnTo>
                    <a:lnTo>
                      <a:pt x="40" y="19"/>
                    </a:lnTo>
                    <a:lnTo>
                      <a:pt x="38" y="19"/>
                    </a:lnTo>
                    <a:lnTo>
                      <a:pt x="35" y="19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3" y="24"/>
                    </a:lnTo>
                    <a:lnTo>
                      <a:pt x="31" y="24"/>
                    </a:lnTo>
                    <a:lnTo>
                      <a:pt x="29" y="25"/>
                    </a:lnTo>
                    <a:lnTo>
                      <a:pt x="29" y="28"/>
                    </a:lnTo>
                    <a:lnTo>
                      <a:pt x="29" y="31"/>
                    </a:lnTo>
                    <a:lnTo>
                      <a:pt x="29" y="37"/>
                    </a:lnTo>
                    <a:lnTo>
                      <a:pt x="28" y="44"/>
                    </a:lnTo>
                    <a:lnTo>
                      <a:pt x="29" y="48"/>
                    </a:lnTo>
                    <a:lnTo>
                      <a:pt x="26" y="52"/>
                    </a:lnTo>
                    <a:lnTo>
                      <a:pt x="26" y="54"/>
                    </a:lnTo>
                    <a:lnTo>
                      <a:pt x="28" y="59"/>
                    </a:lnTo>
                    <a:lnTo>
                      <a:pt x="29" y="60"/>
                    </a:lnTo>
                    <a:lnTo>
                      <a:pt x="29" y="63"/>
                    </a:lnTo>
                    <a:lnTo>
                      <a:pt x="28" y="65"/>
                    </a:lnTo>
                    <a:lnTo>
                      <a:pt x="27" y="66"/>
                    </a:lnTo>
                    <a:lnTo>
                      <a:pt x="24" y="69"/>
                    </a:lnTo>
                    <a:lnTo>
                      <a:pt x="26" y="69"/>
                    </a:lnTo>
                    <a:lnTo>
                      <a:pt x="28" y="69"/>
                    </a:lnTo>
                    <a:lnTo>
                      <a:pt x="29" y="70"/>
                    </a:lnTo>
                    <a:lnTo>
                      <a:pt x="29" y="71"/>
                    </a:lnTo>
                    <a:lnTo>
                      <a:pt x="29" y="72"/>
                    </a:lnTo>
                    <a:lnTo>
                      <a:pt x="28" y="75"/>
                    </a:lnTo>
                    <a:lnTo>
                      <a:pt x="27" y="75"/>
                    </a:lnTo>
                    <a:lnTo>
                      <a:pt x="21" y="75"/>
                    </a:lnTo>
                    <a:lnTo>
                      <a:pt x="13" y="76"/>
                    </a:lnTo>
                    <a:lnTo>
                      <a:pt x="12" y="77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6" y="83"/>
                    </a:lnTo>
                    <a:lnTo>
                      <a:pt x="7" y="86"/>
                    </a:lnTo>
                    <a:lnTo>
                      <a:pt x="7" y="87"/>
                    </a:lnTo>
                    <a:lnTo>
                      <a:pt x="7" y="89"/>
                    </a:lnTo>
                    <a:lnTo>
                      <a:pt x="9" y="95"/>
                    </a:lnTo>
                    <a:lnTo>
                      <a:pt x="9" y="97"/>
                    </a:lnTo>
                    <a:lnTo>
                      <a:pt x="10" y="98"/>
                    </a:lnTo>
                    <a:lnTo>
                      <a:pt x="10" y="101"/>
                    </a:lnTo>
                    <a:lnTo>
                      <a:pt x="4" y="103"/>
                    </a:lnTo>
                    <a:lnTo>
                      <a:pt x="1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9"/>
                    </a:lnTo>
                    <a:lnTo>
                      <a:pt x="6" y="109"/>
                    </a:lnTo>
                    <a:lnTo>
                      <a:pt x="7" y="111"/>
                    </a:lnTo>
                    <a:lnTo>
                      <a:pt x="10" y="112"/>
                    </a:lnTo>
                    <a:lnTo>
                      <a:pt x="12" y="117"/>
                    </a:lnTo>
                    <a:lnTo>
                      <a:pt x="15" y="117"/>
                    </a:lnTo>
                    <a:lnTo>
                      <a:pt x="17" y="115"/>
                    </a:lnTo>
                    <a:lnTo>
                      <a:pt x="20" y="117"/>
                    </a:lnTo>
                    <a:lnTo>
                      <a:pt x="21" y="122"/>
                    </a:lnTo>
                    <a:lnTo>
                      <a:pt x="22" y="127"/>
                    </a:lnTo>
                    <a:lnTo>
                      <a:pt x="24" y="131"/>
                    </a:lnTo>
                    <a:lnTo>
                      <a:pt x="27" y="133"/>
                    </a:lnTo>
                    <a:lnTo>
                      <a:pt x="27" y="140"/>
                    </a:lnTo>
                    <a:lnTo>
                      <a:pt x="28" y="142"/>
                    </a:lnTo>
                    <a:lnTo>
                      <a:pt x="29" y="144"/>
                    </a:lnTo>
                    <a:lnTo>
                      <a:pt x="32" y="149"/>
                    </a:lnTo>
                    <a:lnTo>
                      <a:pt x="31" y="150"/>
                    </a:lnTo>
                    <a:lnTo>
                      <a:pt x="32" y="154"/>
                    </a:lnTo>
                    <a:lnTo>
                      <a:pt x="33" y="156"/>
                    </a:lnTo>
                    <a:lnTo>
                      <a:pt x="34" y="156"/>
                    </a:lnTo>
                    <a:lnTo>
                      <a:pt x="34" y="155"/>
                    </a:lnTo>
                    <a:lnTo>
                      <a:pt x="35" y="153"/>
                    </a:lnTo>
                    <a:lnTo>
                      <a:pt x="39" y="151"/>
                    </a:lnTo>
                    <a:lnTo>
                      <a:pt x="40" y="154"/>
                    </a:lnTo>
                    <a:lnTo>
                      <a:pt x="43" y="155"/>
                    </a:lnTo>
                    <a:lnTo>
                      <a:pt x="41" y="160"/>
                    </a:lnTo>
                    <a:close/>
                  </a:path>
                </a:pathLst>
              </a:custGeom>
              <a:pattFill prst="openDmnd">
                <a:fgClr>
                  <a:srgbClr val="2AC2D6"/>
                </a:fgClr>
                <a:bgClr>
                  <a:srgbClr val="FA7304"/>
                </a:bgClr>
              </a:patt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30" name="Freeform 76">
                <a:extLst>
                  <a:ext uri="{FF2B5EF4-FFF2-40B4-BE49-F238E27FC236}">
                    <a16:creationId xmlns:a16="http://schemas.microsoft.com/office/drawing/2014/main" id="{4C9C16A8-BF3C-1D4C-AD77-6E838D9D3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772" y="8428228"/>
                <a:ext cx="159591" cy="225990"/>
              </a:xfrm>
              <a:custGeom>
                <a:avLst/>
                <a:gdLst>
                  <a:gd name="T0" fmla="*/ 63 w 137"/>
                  <a:gd name="T1" fmla="*/ 187 h 194"/>
                  <a:gd name="T2" fmla="*/ 58 w 137"/>
                  <a:gd name="T3" fmla="*/ 189 h 194"/>
                  <a:gd name="T4" fmla="*/ 53 w 137"/>
                  <a:gd name="T5" fmla="*/ 190 h 194"/>
                  <a:gd name="T6" fmla="*/ 44 w 137"/>
                  <a:gd name="T7" fmla="*/ 191 h 194"/>
                  <a:gd name="T8" fmla="*/ 36 w 137"/>
                  <a:gd name="T9" fmla="*/ 189 h 194"/>
                  <a:gd name="T10" fmla="*/ 31 w 137"/>
                  <a:gd name="T11" fmla="*/ 181 h 194"/>
                  <a:gd name="T12" fmla="*/ 29 w 137"/>
                  <a:gd name="T13" fmla="*/ 170 h 194"/>
                  <a:gd name="T14" fmla="*/ 23 w 137"/>
                  <a:gd name="T15" fmla="*/ 169 h 194"/>
                  <a:gd name="T16" fmla="*/ 24 w 137"/>
                  <a:gd name="T17" fmla="*/ 163 h 194"/>
                  <a:gd name="T18" fmla="*/ 18 w 137"/>
                  <a:gd name="T19" fmla="*/ 156 h 194"/>
                  <a:gd name="T20" fmla="*/ 11 w 137"/>
                  <a:gd name="T21" fmla="*/ 152 h 194"/>
                  <a:gd name="T22" fmla="*/ 16 w 137"/>
                  <a:gd name="T23" fmla="*/ 144 h 194"/>
                  <a:gd name="T24" fmla="*/ 13 w 137"/>
                  <a:gd name="T25" fmla="*/ 139 h 194"/>
                  <a:gd name="T26" fmla="*/ 8 w 137"/>
                  <a:gd name="T27" fmla="*/ 136 h 194"/>
                  <a:gd name="T28" fmla="*/ 3 w 137"/>
                  <a:gd name="T29" fmla="*/ 131 h 194"/>
                  <a:gd name="T30" fmla="*/ 3 w 137"/>
                  <a:gd name="T31" fmla="*/ 128 h 194"/>
                  <a:gd name="T32" fmla="*/ 9 w 137"/>
                  <a:gd name="T33" fmla="*/ 123 h 194"/>
                  <a:gd name="T34" fmla="*/ 13 w 137"/>
                  <a:gd name="T35" fmla="*/ 117 h 194"/>
                  <a:gd name="T36" fmla="*/ 23 w 137"/>
                  <a:gd name="T37" fmla="*/ 105 h 194"/>
                  <a:gd name="T38" fmla="*/ 25 w 137"/>
                  <a:gd name="T39" fmla="*/ 85 h 194"/>
                  <a:gd name="T40" fmla="*/ 13 w 137"/>
                  <a:gd name="T41" fmla="*/ 76 h 194"/>
                  <a:gd name="T42" fmla="*/ 9 w 137"/>
                  <a:gd name="T43" fmla="*/ 67 h 194"/>
                  <a:gd name="T44" fmla="*/ 12 w 137"/>
                  <a:gd name="T45" fmla="*/ 51 h 194"/>
                  <a:gd name="T46" fmla="*/ 25 w 137"/>
                  <a:gd name="T47" fmla="*/ 15 h 194"/>
                  <a:gd name="T48" fmla="*/ 37 w 137"/>
                  <a:gd name="T49" fmla="*/ 3 h 194"/>
                  <a:gd name="T50" fmla="*/ 42 w 137"/>
                  <a:gd name="T51" fmla="*/ 6 h 194"/>
                  <a:gd name="T52" fmla="*/ 39 w 137"/>
                  <a:gd name="T53" fmla="*/ 16 h 194"/>
                  <a:gd name="T54" fmla="*/ 48 w 137"/>
                  <a:gd name="T55" fmla="*/ 20 h 194"/>
                  <a:gd name="T56" fmla="*/ 50 w 137"/>
                  <a:gd name="T57" fmla="*/ 31 h 194"/>
                  <a:gd name="T58" fmla="*/ 57 w 137"/>
                  <a:gd name="T59" fmla="*/ 38 h 194"/>
                  <a:gd name="T60" fmla="*/ 68 w 137"/>
                  <a:gd name="T61" fmla="*/ 34 h 194"/>
                  <a:gd name="T62" fmla="*/ 71 w 137"/>
                  <a:gd name="T63" fmla="*/ 38 h 194"/>
                  <a:gd name="T64" fmla="*/ 80 w 137"/>
                  <a:gd name="T65" fmla="*/ 43 h 194"/>
                  <a:gd name="T66" fmla="*/ 82 w 137"/>
                  <a:gd name="T67" fmla="*/ 50 h 194"/>
                  <a:gd name="T68" fmla="*/ 78 w 137"/>
                  <a:gd name="T69" fmla="*/ 57 h 194"/>
                  <a:gd name="T70" fmla="*/ 69 w 137"/>
                  <a:gd name="T71" fmla="*/ 66 h 194"/>
                  <a:gd name="T72" fmla="*/ 86 w 137"/>
                  <a:gd name="T73" fmla="*/ 76 h 194"/>
                  <a:gd name="T74" fmla="*/ 95 w 137"/>
                  <a:gd name="T75" fmla="*/ 86 h 194"/>
                  <a:gd name="T76" fmla="*/ 102 w 137"/>
                  <a:gd name="T77" fmla="*/ 107 h 194"/>
                  <a:gd name="T78" fmla="*/ 107 w 137"/>
                  <a:gd name="T79" fmla="*/ 122 h 194"/>
                  <a:gd name="T80" fmla="*/ 118 w 137"/>
                  <a:gd name="T81" fmla="*/ 128 h 194"/>
                  <a:gd name="T82" fmla="*/ 119 w 137"/>
                  <a:gd name="T83" fmla="*/ 134 h 194"/>
                  <a:gd name="T84" fmla="*/ 121 w 137"/>
                  <a:gd name="T85" fmla="*/ 144 h 194"/>
                  <a:gd name="T86" fmla="*/ 129 w 137"/>
                  <a:gd name="T87" fmla="*/ 145 h 194"/>
                  <a:gd name="T88" fmla="*/ 131 w 137"/>
                  <a:gd name="T89" fmla="*/ 150 h 194"/>
                  <a:gd name="T90" fmla="*/ 126 w 137"/>
                  <a:gd name="T91" fmla="*/ 183 h 194"/>
                  <a:gd name="T92" fmla="*/ 119 w 137"/>
                  <a:gd name="T93" fmla="*/ 178 h 194"/>
                  <a:gd name="T94" fmla="*/ 110 w 137"/>
                  <a:gd name="T95" fmla="*/ 184 h 194"/>
                  <a:gd name="T96" fmla="*/ 107 w 137"/>
                  <a:gd name="T97" fmla="*/ 176 h 194"/>
                  <a:gd name="T98" fmla="*/ 99 w 137"/>
                  <a:gd name="T99" fmla="*/ 178 h 194"/>
                  <a:gd name="T100" fmla="*/ 90 w 137"/>
                  <a:gd name="T101" fmla="*/ 179 h 194"/>
                  <a:gd name="T102" fmla="*/ 81 w 137"/>
                  <a:gd name="T103" fmla="*/ 179 h 194"/>
                  <a:gd name="T104" fmla="*/ 74 w 137"/>
                  <a:gd name="T105" fmla="*/ 181 h 194"/>
                  <a:gd name="T106" fmla="*/ 67 w 137"/>
                  <a:gd name="T107" fmla="*/ 18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7" h="194">
                    <a:moveTo>
                      <a:pt x="65" y="190"/>
                    </a:moveTo>
                    <a:lnTo>
                      <a:pt x="64" y="190"/>
                    </a:lnTo>
                    <a:lnTo>
                      <a:pt x="63" y="189"/>
                    </a:lnTo>
                    <a:lnTo>
                      <a:pt x="63" y="187"/>
                    </a:lnTo>
                    <a:lnTo>
                      <a:pt x="62" y="187"/>
                    </a:lnTo>
                    <a:lnTo>
                      <a:pt x="61" y="189"/>
                    </a:lnTo>
                    <a:lnTo>
                      <a:pt x="59" y="189"/>
                    </a:lnTo>
                    <a:lnTo>
                      <a:pt x="58" y="189"/>
                    </a:lnTo>
                    <a:lnTo>
                      <a:pt x="57" y="187"/>
                    </a:lnTo>
                    <a:lnTo>
                      <a:pt x="56" y="187"/>
                    </a:lnTo>
                    <a:lnTo>
                      <a:pt x="54" y="189"/>
                    </a:lnTo>
                    <a:lnTo>
                      <a:pt x="53" y="190"/>
                    </a:lnTo>
                    <a:lnTo>
                      <a:pt x="51" y="190"/>
                    </a:lnTo>
                    <a:lnTo>
                      <a:pt x="48" y="190"/>
                    </a:lnTo>
                    <a:lnTo>
                      <a:pt x="46" y="190"/>
                    </a:lnTo>
                    <a:lnTo>
                      <a:pt x="44" y="191"/>
                    </a:lnTo>
                    <a:lnTo>
                      <a:pt x="41" y="191"/>
                    </a:lnTo>
                    <a:lnTo>
                      <a:pt x="39" y="194"/>
                    </a:lnTo>
                    <a:lnTo>
                      <a:pt x="37" y="192"/>
                    </a:lnTo>
                    <a:lnTo>
                      <a:pt x="36" y="189"/>
                    </a:lnTo>
                    <a:lnTo>
                      <a:pt x="36" y="184"/>
                    </a:lnTo>
                    <a:lnTo>
                      <a:pt x="35" y="181"/>
                    </a:lnTo>
                    <a:lnTo>
                      <a:pt x="34" y="181"/>
                    </a:lnTo>
                    <a:lnTo>
                      <a:pt x="31" y="181"/>
                    </a:lnTo>
                    <a:lnTo>
                      <a:pt x="28" y="181"/>
                    </a:lnTo>
                    <a:lnTo>
                      <a:pt x="28" y="180"/>
                    </a:lnTo>
                    <a:lnTo>
                      <a:pt x="28" y="176"/>
                    </a:lnTo>
                    <a:lnTo>
                      <a:pt x="29" y="170"/>
                    </a:lnTo>
                    <a:lnTo>
                      <a:pt x="28" y="168"/>
                    </a:lnTo>
                    <a:lnTo>
                      <a:pt x="25" y="167"/>
                    </a:lnTo>
                    <a:lnTo>
                      <a:pt x="24" y="168"/>
                    </a:lnTo>
                    <a:lnTo>
                      <a:pt x="23" y="169"/>
                    </a:lnTo>
                    <a:lnTo>
                      <a:pt x="20" y="168"/>
                    </a:lnTo>
                    <a:lnTo>
                      <a:pt x="20" y="167"/>
                    </a:lnTo>
                    <a:lnTo>
                      <a:pt x="22" y="166"/>
                    </a:lnTo>
                    <a:lnTo>
                      <a:pt x="24" y="163"/>
                    </a:lnTo>
                    <a:lnTo>
                      <a:pt x="24" y="161"/>
                    </a:lnTo>
                    <a:lnTo>
                      <a:pt x="23" y="158"/>
                    </a:lnTo>
                    <a:lnTo>
                      <a:pt x="20" y="156"/>
                    </a:lnTo>
                    <a:lnTo>
                      <a:pt x="18" y="156"/>
                    </a:lnTo>
                    <a:lnTo>
                      <a:pt x="16" y="155"/>
                    </a:lnTo>
                    <a:lnTo>
                      <a:pt x="13" y="153"/>
                    </a:lnTo>
                    <a:lnTo>
                      <a:pt x="11" y="152"/>
                    </a:lnTo>
                    <a:lnTo>
                      <a:pt x="11" y="152"/>
                    </a:lnTo>
                    <a:lnTo>
                      <a:pt x="9" y="150"/>
                    </a:lnTo>
                    <a:lnTo>
                      <a:pt x="9" y="146"/>
                    </a:lnTo>
                    <a:lnTo>
                      <a:pt x="12" y="145"/>
                    </a:lnTo>
                    <a:lnTo>
                      <a:pt x="16" y="144"/>
                    </a:lnTo>
                    <a:lnTo>
                      <a:pt x="16" y="141"/>
                    </a:lnTo>
                    <a:lnTo>
                      <a:pt x="16" y="140"/>
                    </a:lnTo>
                    <a:lnTo>
                      <a:pt x="14" y="139"/>
                    </a:lnTo>
                    <a:lnTo>
                      <a:pt x="13" y="139"/>
                    </a:lnTo>
                    <a:lnTo>
                      <a:pt x="12" y="139"/>
                    </a:lnTo>
                    <a:lnTo>
                      <a:pt x="9" y="139"/>
                    </a:lnTo>
                    <a:lnTo>
                      <a:pt x="8" y="138"/>
                    </a:lnTo>
                    <a:lnTo>
                      <a:pt x="8" y="136"/>
                    </a:lnTo>
                    <a:lnTo>
                      <a:pt x="7" y="134"/>
                    </a:lnTo>
                    <a:lnTo>
                      <a:pt x="7" y="133"/>
                    </a:lnTo>
                    <a:lnTo>
                      <a:pt x="5" y="133"/>
                    </a:lnTo>
                    <a:lnTo>
                      <a:pt x="3" y="131"/>
                    </a:lnTo>
                    <a:lnTo>
                      <a:pt x="0" y="131"/>
                    </a:lnTo>
                    <a:lnTo>
                      <a:pt x="1" y="130"/>
                    </a:lnTo>
                    <a:lnTo>
                      <a:pt x="2" y="129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7"/>
                    </a:lnTo>
                    <a:lnTo>
                      <a:pt x="7" y="125"/>
                    </a:lnTo>
                    <a:lnTo>
                      <a:pt x="9" y="123"/>
                    </a:lnTo>
                    <a:lnTo>
                      <a:pt x="12" y="123"/>
                    </a:lnTo>
                    <a:lnTo>
                      <a:pt x="14" y="123"/>
                    </a:lnTo>
                    <a:lnTo>
                      <a:pt x="16" y="119"/>
                    </a:lnTo>
                    <a:lnTo>
                      <a:pt x="13" y="117"/>
                    </a:lnTo>
                    <a:lnTo>
                      <a:pt x="17" y="112"/>
                    </a:lnTo>
                    <a:lnTo>
                      <a:pt x="19" y="113"/>
                    </a:lnTo>
                    <a:lnTo>
                      <a:pt x="20" y="112"/>
                    </a:lnTo>
                    <a:lnTo>
                      <a:pt x="23" y="105"/>
                    </a:lnTo>
                    <a:lnTo>
                      <a:pt x="25" y="97"/>
                    </a:lnTo>
                    <a:lnTo>
                      <a:pt x="26" y="94"/>
                    </a:lnTo>
                    <a:lnTo>
                      <a:pt x="28" y="91"/>
                    </a:lnTo>
                    <a:lnTo>
                      <a:pt x="25" y="85"/>
                    </a:lnTo>
                    <a:lnTo>
                      <a:pt x="16" y="84"/>
                    </a:lnTo>
                    <a:lnTo>
                      <a:pt x="12" y="83"/>
                    </a:lnTo>
                    <a:lnTo>
                      <a:pt x="11" y="80"/>
                    </a:lnTo>
                    <a:lnTo>
                      <a:pt x="13" y="76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2" y="69"/>
                    </a:lnTo>
                    <a:lnTo>
                      <a:pt x="9" y="67"/>
                    </a:lnTo>
                    <a:lnTo>
                      <a:pt x="11" y="65"/>
                    </a:lnTo>
                    <a:lnTo>
                      <a:pt x="13" y="58"/>
                    </a:lnTo>
                    <a:lnTo>
                      <a:pt x="14" y="55"/>
                    </a:lnTo>
                    <a:lnTo>
                      <a:pt x="12" y="51"/>
                    </a:lnTo>
                    <a:lnTo>
                      <a:pt x="3" y="40"/>
                    </a:lnTo>
                    <a:lnTo>
                      <a:pt x="17" y="28"/>
                    </a:lnTo>
                    <a:lnTo>
                      <a:pt x="24" y="17"/>
                    </a:lnTo>
                    <a:lnTo>
                      <a:pt x="25" y="15"/>
                    </a:lnTo>
                    <a:lnTo>
                      <a:pt x="28" y="11"/>
                    </a:lnTo>
                    <a:lnTo>
                      <a:pt x="31" y="9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40" y="0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2" y="6"/>
                    </a:lnTo>
                    <a:lnTo>
                      <a:pt x="42" y="9"/>
                    </a:lnTo>
                    <a:lnTo>
                      <a:pt x="41" y="11"/>
                    </a:lnTo>
                    <a:lnTo>
                      <a:pt x="39" y="13"/>
                    </a:lnTo>
                    <a:lnTo>
                      <a:pt x="39" y="16"/>
                    </a:lnTo>
                    <a:lnTo>
                      <a:pt x="40" y="17"/>
                    </a:lnTo>
                    <a:lnTo>
                      <a:pt x="42" y="17"/>
                    </a:lnTo>
                    <a:lnTo>
                      <a:pt x="47" y="17"/>
                    </a:lnTo>
                    <a:lnTo>
                      <a:pt x="48" y="20"/>
                    </a:lnTo>
                    <a:lnTo>
                      <a:pt x="48" y="22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0" y="31"/>
                    </a:lnTo>
                    <a:lnTo>
                      <a:pt x="51" y="32"/>
                    </a:lnTo>
                    <a:lnTo>
                      <a:pt x="54" y="33"/>
                    </a:lnTo>
                    <a:lnTo>
                      <a:pt x="56" y="35"/>
                    </a:lnTo>
                    <a:lnTo>
                      <a:pt x="57" y="38"/>
                    </a:lnTo>
                    <a:lnTo>
                      <a:pt x="61" y="38"/>
                    </a:lnTo>
                    <a:lnTo>
                      <a:pt x="64" y="38"/>
                    </a:lnTo>
                    <a:lnTo>
                      <a:pt x="67" y="35"/>
                    </a:lnTo>
                    <a:lnTo>
                      <a:pt x="68" y="34"/>
                    </a:lnTo>
                    <a:lnTo>
                      <a:pt x="70" y="33"/>
                    </a:lnTo>
                    <a:lnTo>
                      <a:pt x="70" y="33"/>
                    </a:lnTo>
                    <a:lnTo>
                      <a:pt x="71" y="34"/>
                    </a:lnTo>
                    <a:lnTo>
                      <a:pt x="71" y="38"/>
                    </a:lnTo>
                    <a:lnTo>
                      <a:pt x="74" y="39"/>
                    </a:lnTo>
                    <a:lnTo>
                      <a:pt x="76" y="39"/>
                    </a:lnTo>
                    <a:lnTo>
                      <a:pt x="79" y="39"/>
                    </a:lnTo>
                    <a:lnTo>
                      <a:pt x="80" y="43"/>
                    </a:lnTo>
                    <a:lnTo>
                      <a:pt x="80" y="45"/>
                    </a:lnTo>
                    <a:lnTo>
                      <a:pt x="81" y="46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4" y="55"/>
                    </a:lnTo>
                    <a:lnTo>
                      <a:pt x="79" y="56"/>
                    </a:lnTo>
                    <a:lnTo>
                      <a:pt x="78" y="57"/>
                    </a:lnTo>
                    <a:lnTo>
                      <a:pt x="75" y="60"/>
                    </a:lnTo>
                    <a:lnTo>
                      <a:pt x="73" y="61"/>
                    </a:lnTo>
                    <a:lnTo>
                      <a:pt x="69" y="65"/>
                    </a:lnTo>
                    <a:lnTo>
                      <a:pt x="69" y="66"/>
                    </a:lnTo>
                    <a:lnTo>
                      <a:pt x="70" y="68"/>
                    </a:lnTo>
                    <a:lnTo>
                      <a:pt x="76" y="71"/>
                    </a:lnTo>
                    <a:lnTo>
                      <a:pt x="84" y="74"/>
                    </a:lnTo>
                    <a:lnTo>
                      <a:pt x="86" y="76"/>
                    </a:lnTo>
                    <a:lnTo>
                      <a:pt x="91" y="79"/>
                    </a:lnTo>
                    <a:lnTo>
                      <a:pt x="93" y="82"/>
                    </a:lnTo>
                    <a:lnTo>
                      <a:pt x="95" y="84"/>
                    </a:lnTo>
                    <a:lnTo>
                      <a:pt x="95" y="86"/>
                    </a:lnTo>
                    <a:lnTo>
                      <a:pt x="97" y="93"/>
                    </a:lnTo>
                    <a:lnTo>
                      <a:pt x="99" y="95"/>
                    </a:lnTo>
                    <a:lnTo>
                      <a:pt x="102" y="99"/>
                    </a:lnTo>
                    <a:lnTo>
                      <a:pt x="102" y="107"/>
                    </a:lnTo>
                    <a:lnTo>
                      <a:pt x="106" y="110"/>
                    </a:lnTo>
                    <a:lnTo>
                      <a:pt x="106" y="112"/>
                    </a:lnTo>
                    <a:lnTo>
                      <a:pt x="108" y="114"/>
                    </a:lnTo>
                    <a:lnTo>
                      <a:pt x="107" y="122"/>
                    </a:lnTo>
                    <a:lnTo>
                      <a:pt x="113" y="124"/>
                    </a:lnTo>
                    <a:lnTo>
                      <a:pt x="115" y="127"/>
                    </a:lnTo>
                    <a:lnTo>
                      <a:pt x="117" y="127"/>
                    </a:lnTo>
                    <a:lnTo>
                      <a:pt x="118" y="128"/>
                    </a:lnTo>
                    <a:lnTo>
                      <a:pt x="121" y="129"/>
                    </a:lnTo>
                    <a:lnTo>
                      <a:pt x="123" y="130"/>
                    </a:lnTo>
                    <a:lnTo>
                      <a:pt x="120" y="133"/>
                    </a:lnTo>
                    <a:lnTo>
                      <a:pt x="119" y="134"/>
                    </a:lnTo>
                    <a:lnTo>
                      <a:pt x="114" y="138"/>
                    </a:lnTo>
                    <a:lnTo>
                      <a:pt x="117" y="142"/>
                    </a:lnTo>
                    <a:lnTo>
                      <a:pt x="118" y="144"/>
                    </a:lnTo>
                    <a:lnTo>
                      <a:pt x="121" y="144"/>
                    </a:lnTo>
                    <a:lnTo>
                      <a:pt x="123" y="145"/>
                    </a:lnTo>
                    <a:lnTo>
                      <a:pt x="124" y="145"/>
                    </a:lnTo>
                    <a:lnTo>
                      <a:pt x="127" y="142"/>
                    </a:lnTo>
                    <a:lnTo>
                      <a:pt x="129" y="145"/>
                    </a:lnTo>
                    <a:lnTo>
                      <a:pt x="131" y="146"/>
                    </a:lnTo>
                    <a:lnTo>
                      <a:pt x="131" y="147"/>
                    </a:lnTo>
                    <a:lnTo>
                      <a:pt x="132" y="149"/>
                    </a:lnTo>
                    <a:lnTo>
                      <a:pt x="131" y="150"/>
                    </a:lnTo>
                    <a:lnTo>
                      <a:pt x="137" y="156"/>
                    </a:lnTo>
                    <a:lnTo>
                      <a:pt x="135" y="166"/>
                    </a:lnTo>
                    <a:lnTo>
                      <a:pt x="129" y="176"/>
                    </a:lnTo>
                    <a:lnTo>
                      <a:pt x="126" y="183"/>
                    </a:lnTo>
                    <a:lnTo>
                      <a:pt x="126" y="181"/>
                    </a:lnTo>
                    <a:lnTo>
                      <a:pt x="125" y="179"/>
                    </a:lnTo>
                    <a:lnTo>
                      <a:pt x="123" y="178"/>
                    </a:lnTo>
                    <a:lnTo>
                      <a:pt x="119" y="178"/>
                    </a:lnTo>
                    <a:lnTo>
                      <a:pt x="117" y="181"/>
                    </a:lnTo>
                    <a:lnTo>
                      <a:pt x="117" y="183"/>
                    </a:lnTo>
                    <a:lnTo>
                      <a:pt x="113" y="185"/>
                    </a:lnTo>
                    <a:lnTo>
                      <a:pt x="110" y="184"/>
                    </a:lnTo>
                    <a:lnTo>
                      <a:pt x="112" y="180"/>
                    </a:lnTo>
                    <a:lnTo>
                      <a:pt x="112" y="178"/>
                    </a:lnTo>
                    <a:lnTo>
                      <a:pt x="110" y="178"/>
                    </a:lnTo>
                    <a:lnTo>
                      <a:pt x="107" y="176"/>
                    </a:lnTo>
                    <a:lnTo>
                      <a:pt x="106" y="176"/>
                    </a:lnTo>
                    <a:lnTo>
                      <a:pt x="103" y="176"/>
                    </a:lnTo>
                    <a:lnTo>
                      <a:pt x="101" y="178"/>
                    </a:lnTo>
                    <a:lnTo>
                      <a:pt x="99" y="178"/>
                    </a:lnTo>
                    <a:lnTo>
                      <a:pt x="96" y="178"/>
                    </a:lnTo>
                    <a:lnTo>
                      <a:pt x="93" y="176"/>
                    </a:lnTo>
                    <a:lnTo>
                      <a:pt x="90" y="176"/>
                    </a:lnTo>
                    <a:lnTo>
                      <a:pt x="90" y="179"/>
                    </a:lnTo>
                    <a:lnTo>
                      <a:pt x="86" y="178"/>
                    </a:lnTo>
                    <a:lnTo>
                      <a:pt x="84" y="179"/>
                    </a:lnTo>
                    <a:lnTo>
                      <a:pt x="82" y="179"/>
                    </a:lnTo>
                    <a:lnTo>
                      <a:pt x="81" y="179"/>
                    </a:lnTo>
                    <a:lnTo>
                      <a:pt x="80" y="179"/>
                    </a:lnTo>
                    <a:lnTo>
                      <a:pt x="78" y="179"/>
                    </a:lnTo>
                    <a:lnTo>
                      <a:pt x="75" y="181"/>
                    </a:lnTo>
                    <a:lnTo>
                      <a:pt x="74" y="181"/>
                    </a:lnTo>
                    <a:lnTo>
                      <a:pt x="71" y="184"/>
                    </a:lnTo>
                    <a:lnTo>
                      <a:pt x="70" y="186"/>
                    </a:lnTo>
                    <a:lnTo>
                      <a:pt x="68" y="187"/>
                    </a:lnTo>
                    <a:lnTo>
                      <a:pt x="67" y="189"/>
                    </a:lnTo>
                    <a:lnTo>
                      <a:pt x="65" y="190"/>
                    </a:lnTo>
                    <a:close/>
                  </a:path>
                </a:pathLst>
              </a:custGeom>
              <a:solidFill>
                <a:srgbClr val="FA7304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31" name="Freeform 79">
                <a:extLst>
                  <a:ext uri="{FF2B5EF4-FFF2-40B4-BE49-F238E27FC236}">
                    <a16:creationId xmlns:a16="http://schemas.microsoft.com/office/drawing/2014/main" id="{DBD49CAF-046F-D246-92BF-C9160CF99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595" y="8111376"/>
                <a:ext cx="383252" cy="307533"/>
              </a:xfrm>
              <a:custGeom>
                <a:avLst/>
                <a:gdLst>
                  <a:gd name="T0" fmla="*/ 274 w 329"/>
                  <a:gd name="T1" fmla="*/ 108 h 264"/>
                  <a:gd name="T2" fmla="*/ 263 w 329"/>
                  <a:gd name="T3" fmla="*/ 97 h 264"/>
                  <a:gd name="T4" fmla="*/ 253 w 329"/>
                  <a:gd name="T5" fmla="*/ 94 h 264"/>
                  <a:gd name="T6" fmla="*/ 241 w 329"/>
                  <a:gd name="T7" fmla="*/ 92 h 264"/>
                  <a:gd name="T8" fmla="*/ 231 w 329"/>
                  <a:gd name="T9" fmla="*/ 81 h 264"/>
                  <a:gd name="T10" fmla="*/ 223 w 329"/>
                  <a:gd name="T11" fmla="*/ 74 h 264"/>
                  <a:gd name="T12" fmla="*/ 220 w 329"/>
                  <a:gd name="T13" fmla="*/ 58 h 264"/>
                  <a:gd name="T14" fmla="*/ 211 w 329"/>
                  <a:gd name="T15" fmla="*/ 52 h 264"/>
                  <a:gd name="T16" fmla="*/ 199 w 329"/>
                  <a:gd name="T17" fmla="*/ 45 h 264"/>
                  <a:gd name="T18" fmla="*/ 189 w 329"/>
                  <a:gd name="T19" fmla="*/ 58 h 264"/>
                  <a:gd name="T20" fmla="*/ 173 w 329"/>
                  <a:gd name="T21" fmla="*/ 56 h 264"/>
                  <a:gd name="T22" fmla="*/ 147 w 329"/>
                  <a:gd name="T23" fmla="*/ 53 h 264"/>
                  <a:gd name="T24" fmla="*/ 137 w 329"/>
                  <a:gd name="T25" fmla="*/ 43 h 264"/>
                  <a:gd name="T26" fmla="*/ 119 w 329"/>
                  <a:gd name="T27" fmla="*/ 37 h 264"/>
                  <a:gd name="T28" fmla="*/ 115 w 329"/>
                  <a:gd name="T29" fmla="*/ 35 h 264"/>
                  <a:gd name="T30" fmla="*/ 106 w 329"/>
                  <a:gd name="T31" fmla="*/ 29 h 264"/>
                  <a:gd name="T32" fmla="*/ 96 w 329"/>
                  <a:gd name="T33" fmla="*/ 23 h 264"/>
                  <a:gd name="T34" fmla="*/ 88 w 329"/>
                  <a:gd name="T35" fmla="*/ 20 h 264"/>
                  <a:gd name="T36" fmla="*/ 78 w 329"/>
                  <a:gd name="T37" fmla="*/ 12 h 264"/>
                  <a:gd name="T38" fmla="*/ 71 w 329"/>
                  <a:gd name="T39" fmla="*/ 2 h 264"/>
                  <a:gd name="T40" fmla="*/ 51 w 329"/>
                  <a:gd name="T41" fmla="*/ 1 h 264"/>
                  <a:gd name="T42" fmla="*/ 40 w 329"/>
                  <a:gd name="T43" fmla="*/ 24 h 264"/>
                  <a:gd name="T44" fmla="*/ 28 w 329"/>
                  <a:gd name="T45" fmla="*/ 49 h 264"/>
                  <a:gd name="T46" fmla="*/ 5 w 329"/>
                  <a:gd name="T47" fmla="*/ 77 h 264"/>
                  <a:gd name="T48" fmla="*/ 8 w 329"/>
                  <a:gd name="T49" fmla="*/ 92 h 264"/>
                  <a:gd name="T50" fmla="*/ 22 w 329"/>
                  <a:gd name="T51" fmla="*/ 102 h 264"/>
                  <a:gd name="T52" fmla="*/ 22 w 329"/>
                  <a:gd name="T53" fmla="*/ 110 h 264"/>
                  <a:gd name="T54" fmla="*/ 29 w 329"/>
                  <a:gd name="T55" fmla="*/ 126 h 264"/>
                  <a:gd name="T56" fmla="*/ 51 w 329"/>
                  <a:gd name="T57" fmla="*/ 140 h 264"/>
                  <a:gd name="T58" fmla="*/ 65 w 329"/>
                  <a:gd name="T59" fmla="*/ 143 h 264"/>
                  <a:gd name="T60" fmla="*/ 78 w 329"/>
                  <a:gd name="T61" fmla="*/ 144 h 264"/>
                  <a:gd name="T62" fmla="*/ 94 w 329"/>
                  <a:gd name="T63" fmla="*/ 181 h 264"/>
                  <a:gd name="T64" fmla="*/ 113 w 329"/>
                  <a:gd name="T65" fmla="*/ 188 h 264"/>
                  <a:gd name="T66" fmla="*/ 122 w 329"/>
                  <a:gd name="T67" fmla="*/ 187 h 264"/>
                  <a:gd name="T68" fmla="*/ 137 w 329"/>
                  <a:gd name="T69" fmla="*/ 182 h 264"/>
                  <a:gd name="T70" fmla="*/ 144 w 329"/>
                  <a:gd name="T71" fmla="*/ 193 h 264"/>
                  <a:gd name="T72" fmla="*/ 160 w 329"/>
                  <a:gd name="T73" fmla="*/ 212 h 264"/>
                  <a:gd name="T74" fmla="*/ 183 w 329"/>
                  <a:gd name="T75" fmla="*/ 232 h 264"/>
                  <a:gd name="T76" fmla="*/ 206 w 329"/>
                  <a:gd name="T77" fmla="*/ 222 h 264"/>
                  <a:gd name="T78" fmla="*/ 211 w 329"/>
                  <a:gd name="T79" fmla="*/ 237 h 264"/>
                  <a:gd name="T80" fmla="*/ 224 w 329"/>
                  <a:gd name="T81" fmla="*/ 243 h 264"/>
                  <a:gd name="T82" fmla="*/ 222 w 329"/>
                  <a:gd name="T83" fmla="*/ 256 h 264"/>
                  <a:gd name="T84" fmla="*/ 230 w 329"/>
                  <a:gd name="T85" fmla="*/ 254 h 264"/>
                  <a:gd name="T86" fmla="*/ 241 w 329"/>
                  <a:gd name="T87" fmla="*/ 249 h 264"/>
                  <a:gd name="T88" fmla="*/ 258 w 329"/>
                  <a:gd name="T89" fmla="*/ 240 h 264"/>
                  <a:gd name="T90" fmla="*/ 256 w 329"/>
                  <a:gd name="T91" fmla="*/ 222 h 264"/>
                  <a:gd name="T92" fmla="*/ 269 w 329"/>
                  <a:gd name="T93" fmla="*/ 215 h 264"/>
                  <a:gd name="T94" fmla="*/ 270 w 329"/>
                  <a:gd name="T95" fmla="*/ 198 h 264"/>
                  <a:gd name="T96" fmla="*/ 268 w 329"/>
                  <a:gd name="T97" fmla="*/ 185 h 264"/>
                  <a:gd name="T98" fmla="*/ 276 w 329"/>
                  <a:gd name="T99" fmla="*/ 178 h 264"/>
                  <a:gd name="T100" fmla="*/ 284 w 329"/>
                  <a:gd name="T101" fmla="*/ 183 h 264"/>
                  <a:gd name="T102" fmla="*/ 295 w 329"/>
                  <a:gd name="T103" fmla="*/ 183 h 264"/>
                  <a:gd name="T104" fmla="*/ 296 w 329"/>
                  <a:gd name="T105" fmla="*/ 169 h 264"/>
                  <a:gd name="T106" fmla="*/ 308 w 329"/>
                  <a:gd name="T107" fmla="*/ 164 h 264"/>
                  <a:gd name="T108" fmla="*/ 317 w 329"/>
                  <a:gd name="T109" fmla="*/ 169 h 264"/>
                  <a:gd name="T110" fmla="*/ 318 w 329"/>
                  <a:gd name="T111" fmla="*/ 161 h 264"/>
                  <a:gd name="T112" fmla="*/ 323 w 329"/>
                  <a:gd name="T113" fmla="*/ 144 h 264"/>
                  <a:gd name="T114" fmla="*/ 325 w 329"/>
                  <a:gd name="T115" fmla="*/ 127 h 264"/>
                  <a:gd name="T116" fmla="*/ 317 w 329"/>
                  <a:gd name="T117" fmla="*/ 126 h 264"/>
                  <a:gd name="T118" fmla="*/ 307 w 329"/>
                  <a:gd name="T119" fmla="*/ 126 h 264"/>
                  <a:gd name="T120" fmla="*/ 298 w 329"/>
                  <a:gd name="T121" fmla="*/ 125 h 264"/>
                  <a:gd name="T122" fmla="*/ 291 w 329"/>
                  <a:gd name="T123" fmla="*/ 12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9" h="264">
                    <a:moveTo>
                      <a:pt x="289" y="115"/>
                    </a:moveTo>
                    <a:lnTo>
                      <a:pt x="287" y="115"/>
                    </a:lnTo>
                    <a:lnTo>
                      <a:pt x="285" y="115"/>
                    </a:lnTo>
                    <a:lnTo>
                      <a:pt x="284" y="115"/>
                    </a:lnTo>
                    <a:lnTo>
                      <a:pt x="281" y="113"/>
                    </a:lnTo>
                    <a:lnTo>
                      <a:pt x="279" y="112"/>
                    </a:lnTo>
                    <a:lnTo>
                      <a:pt x="275" y="110"/>
                    </a:lnTo>
                    <a:lnTo>
                      <a:pt x="274" y="108"/>
                    </a:lnTo>
                    <a:lnTo>
                      <a:pt x="272" y="107"/>
                    </a:lnTo>
                    <a:lnTo>
                      <a:pt x="270" y="104"/>
                    </a:lnTo>
                    <a:lnTo>
                      <a:pt x="270" y="103"/>
                    </a:lnTo>
                    <a:lnTo>
                      <a:pt x="268" y="102"/>
                    </a:lnTo>
                    <a:lnTo>
                      <a:pt x="267" y="99"/>
                    </a:lnTo>
                    <a:lnTo>
                      <a:pt x="265" y="98"/>
                    </a:lnTo>
                    <a:lnTo>
                      <a:pt x="264" y="98"/>
                    </a:lnTo>
                    <a:lnTo>
                      <a:pt x="263" y="97"/>
                    </a:lnTo>
                    <a:lnTo>
                      <a:pt x="262" y="96"/>
                    </a:lnTo>
                    <a:lnTo>
                      <a:pt x="259" y="96"/>
                    </a:lnTo>
                    <a:lnTo>
                      <a:pt x="258" y="96"/>
                    </a:lnTo>
                    <a:lnTo>
                      <a:pt x="257" y="93"/>
                    </a:lnTo>
                    <a:lnTo>
                      <a:pt x="257" y="93"/>
                    </a:lnTo>
                    <a:lnTo>
                      <a:pt x="256" y="92"/>
                    </a:lnTo>
                    <a:lnTo>
                      <a:pt x="254" y="92"/>
                    </a:lnTo>
                    <a:lnTo>
                      <a:pt x="253" y="94"/>
                    </a:lnTo>
                    <a:lnTo>
                      <a:pt x="251" y="96"/>
                    </a:lnTo>
                    <a:lnTo>
                      <a:pt x="250" y="97"/>
                    </a:lnTo>
                    <a:lnTo>
                      <a:pt x="247" y="96"/>
                    </a:lnTo>
                    <a:lnTo>
                      <a:pt x="245" y="94"/>
                    </a:lnTo>
                    <a:lnTo>
                      <a:pt x="242" y="94"/>
                    </a:lnTo>
                    <a:lnTo>
                      <a:pt x="241" y="93"/>
                    </a:lnTo>
                    <a:lnTo>
                      <a:pt x="241" y="92"/>
                    </a:lnTo>
                    <a:lnTo>
                      <a:pt x="241" y="92"/>
                    </a:lnTo>
                    <a:lnTo>
                      <a:pt x="240" y="91"/>
                    </a:lnTo>
                    <a:lnTo>
                      <a:pt x="239" y="88"/>
                    </a:lnTo>
                    <a:lnTo>
                      <a:pt x="239" y="87"/>
                    </a:lnTo>
                    <a:lnTo>
                      <a:pt x="239" y="85"/>
                    </a:lnTo>
                    <a:lnTo>
                      <a:pt x="239" y="82"/>
                    </a:lnTo>
                    <a:lnTo>
                      <a:pt x="236" y="80"/>
                    </a:lnTo>
                    <a:lnTo>
                      <a:pt x="234" y="79"/>
                    </a:lnTo>
                    <a:lnTo>
                      <a:pt x="231" y="81"/>
                    </a:lnTo>
                    <a:lnTo>
                      <a:pt x="230" y="84"/>
                    </a:lnTo>
                    <a:lnTo>
                      <a:pt x="228" y="85"/>
                    </a:lnTo>
                    <a:lnTo>
                      <a:pt x="225" y="85"/>
                    </a:lnTo>
                    <a:lnTo>
                      <a:pt x="225" y="84"/>
                    </a:lnTo>
                    <a:lnTo>
                      <a:pt x="225" y="81"/>
                    </a:lnTo>
                    <a:lnTo>
                      <a:pt x="224" y="77"/>
                    </a:lnTo>
                    <a:lnTo>
                      <a:pt x="224" y="75"/>
                    </a:lnTo>
                    <a:lnTo>
                      <a:pt x="223" y="74"/>
                    </a:lnTo>
                    <a:lnTo>
                      <a:pt x="223" y="73"/>
                    </a:lnTo>
                    <a:lnTo>
                      <a:pt x="223" y="69"/>
                    </a:lnTo>
                    <a:lnTo>
                      <a:pt x="223" y="68"/>
                    </a:lnTo>
                    <a:lnTo>
                      <a:pt x="223" y="67"/>
                    </a:lnTo>
                    <a:lnTo>
                      <a:pt x="223" y="64"/>
                    </a:lnTo>
                    <a:lnTo>
                      <a:pt x="222" y="63"/>
                    </a:lnTo>
                    <a:lnTo>
                      <a:pt x="220" y="60"/>
                    </a:lnTo>
                    <a:lnTo>
                      <a:pt x="220" y="58"/>
                    </a:lnTo>
                    <a:lnTo>
                      <a:pt x="220" y="58"/>
                    </a:lnTo>
                    <a:lnTo>
                      <a:pt x="219" y="56"/>
                    </a:lnTo>
                    <a:lnTo>
                      <a:pt x="218" y="56"/>
                    </a:lnTo>
                    <a:lnTo>
                      <a:pt x="217" y="54"/>
                    </a:lnTo>
                    <a:lnTo>
                      <a:pt x="214" y="54"/>
                    </a:lnTo>
                    <a:lnTo>
                      <a:pt x="213" y="54"/>
                    </a:lnTo>
                    <a:lnTo>
                      <a:pt x="211" y="53"/>
                    </a:lnTo>
                    <a:lnTo>
                      <a:pt x="211" y="52"/>
                    </a:lnTo>
                    <a:lnTo>
                      <a:pt x="211" y="51"/>
                    </a:lnTo>
                    <a:lnTo>
                      <a:pt x="211" y="49"/>
                    </a:lnTo>
                    <a:lnTo>
                      <a:pt x="209" y="47"/>
                    </a:lnTo>
                    <a:lnTo>
                      <a:pt x="208" y="47"/>
                    </a:lnTo>
                    <a:lnTo>
                      <a:pt x="206" y="46"/>
                    </a:lnTo>
                    <a:lnTo>
                      <a:pt x="203" y="45"/>
                    </a:lnTo>
                    <a:lnTo>
                      <a:pt x="201" y="45"/>
                    </a:lnTo>
                    <a:lnTo>
                      <a:pt x="199" y="45"/>
                    </a:lnTo>
                    <a:lnTo>
                      <a:pt x="197" y="45"/>
                    </a:lnTo>
                    <a:lnTo>
                      <a:pt x="197" y="47"/>
                    </a:lnTo>
                    <a:lnTo>
                      <a:pt x="197" y="49"/>
                    </a:lnTo>
                    <a:lnTo>
                      <a:pt x="197" y="51"/>
                    </a:lnTo>
                    <a:lnTo>
                      <a:pt x="196" y="53"/>
                    </a:lnTo>
                    <a:lnTo>
                      <a:pt x="195" y="56"/>
                    </a:lnTo>
                    <a:lnTo>
                      <a:pt x="192" y="58"/>
                    </a:lnTo>
                    <a:lnTo>
                      <a:pt x="189" y="58"/>
                    </a:lnTo>
                    <a:lnTo>
                      <a:pt x="188" y="57"/>
                    </a:lnTo>
                    <a:lnTo>
                      <a:pt x="185" y="54"/>
                    </a:lnTo>
                    <a:lnTo>
                      <a:pt x="184" y="54"/>
                    </a:lnTo>
                    <a:lnTo>
                      <a:pt x="183" y="56"/>
                    </a:lnTo>
                    <a:lnTo>
                      <a:pt x="180" y="57"/>
                    </a:lnTo>
                    <a:lnTo>
                      <a:pt x="177" y="58"/>
                    </a:lnTo>
                    <a:lnTo>
                      <a:pt x="175" y="57"/>
                    </a:lnTo>
                    <a:lnTo>
                      <a:pt x="173" y="56"/>
                    </a:lnTo>
                    <a:lnTo>
                      <a:pt x="172" y="54"/>
                    </a:lnTo>
                    <a:lnTo>
                      <a:pt x="169" y="53"/>
                    </a:lnTo>
                    <a:lnTo>
                      <a:pt x="168" y="52"/>
                    </a:lnTo>
                    <a:lnTo>
                      <a:pt x="167" y="52"/>
                    </a:lnTo>
                    <a:lnTo>
                      <a:pt x="166" y="53"/>
                    </a:lnTo>
                    <a:lnTo>
                      <a:pt x="164" y="56"/>
                    </a:lnTo>
                    <a:lnTo>
                      <a:pt x="162" y="57"/>
                    </a:lnTo>
                    <a:lnTo>
                      <a:pt x="147" y="53"/>
                    </a:lnTo>
                    <a:lnTo>
                      <a:pt x="146" y="51"/>
                    </a:lnTo>
                    <a:lnTo>
                      <a:pt x="146" y="48"/>
                    </a:lnTo>
                    <a:lnTo>
                      <a:pt x="144" y="46"/>
                    </a:lnTo>
                    <a:lnTo>
                      <a:pt x="145" y="46"/>
                    </a:lnTo>
                    <a:lnTo>
                      <a:pt x="143" y="43"/>
                    </a:lnTo>
                    <a:lnTo>
                      <a:pt x="141" y="43"/>
                    </a:lnTo>
                    <a:lnTo>
                      <a:pt x="139" y="43"/>
                    </a:lnTo>
                    <a:lnTo>
                      <a:pt x="137" y="43"/>
                    </a:lnTo>
                    <a:lnTo>
                      <a:pt x="134" y="45"/>
                    </a:lnTo>
                    <a:lnTo>
                      <a:pt x="132" y="45"/>
                    </a:lnTo>
                    <a:lnTo>
                      <a:pt x="130" y="43"/>
                    </a:lnTo>
                    <a:lnTo>
                      <a:pt x="128" y="41"/>
                    </a:lnTo>
                    <a:lnTo>
                      <a:pt x="123" y="40"/>
                    </a:lnTo>
                    <a:lnTo>
                      <a:pt x="122" y="39"/>
                    </a:lnTo>
                    <a:lnTo>
                      <a:pt x="121" y="37"/>
                    </a:lnTo>
                    <a:lnTo>
                      <a:pt x="119" y="37"/>
                    </a:lnTo>
                    <a:lnTo>
                      <a:pt x="119" y="37"/>
                    </a:lnTo>
                    <a:lnTo>
                      <a:pt x="118" y="36"/>
                    </a:lnTo>
                    <a:lnTo>
                      <a:pt x="118" y="35"/>
                    </a:lnTo>
                    <a:lnTo>
                      <a:pt x="117" y="34"/>
                    </a:lnTo>
                    <a:lnTo>
                      <a:pt x="117" y="32"/>
                    </a:lnTo>
                    <a:lnTo>
                      <a:pt x="116" y="34"/>
                    </a:lnTo>
                    <a:lnTo>
                      <a:pt x="115" y="35"/>
                    </a:lnTo>
                    <a:lnTo>
                      <a:pt x="115" y="35"/>
                    </a:lnTo>
                    <a:lnTo>
                      <a:pt x="113" y="34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1" y="31"/>
                    </a:lnTo>
                    <a:lnTo>
                      <a:pt x="110" y="31"/>
                    </a:lnTo>
                    <a:lnTo>
                      <a:pt x="107" y="30"/>
                    </a:lnTo>
                    <a:lnTo>
                      <a:pt x="107" y="29"/>
                    </a:lnTo>
                    <a:lnTo>
                      <a:pt x="106" y="29"/>
                    </a:lnTo>
                    <a:lnTo>
                      <a:pt x="105" y="28"/>
                    </a:lnTo>
                    <a:lnTo>
                      <a:pt x="104" y="28"/>
                    </a:lnTo>
                    <a:lnTo>
                      <a:pt x="102" y="28"/>
                    </a:lnTo>
                    <a:lnTo>
                      <a:pt x="101" y="26"/>
                    </a:lnTo>
                    <a:lnTo>
                      <a:pt x="101" y="25"/>
                    </a:lnTo>
                    <a:lnTo>
                      <a:pt x="100" y="24"/>
                    </a:lnTo>
                    <a:lnTo>
                      <a:pt x="98" y="23"/>
                    </a:lnTo>
                    <a:lnTo>
                      <a:pt x="96" y="23"/>
                    </a:lnTo>
                    <a:lnTo>
                      <a:pt x="95" y="22"/>
                    </a:lnTo>
                    <a:lnTo>
                      <a:pt x="94" y="22"/>
                    </a:lnTo>
                    <a:lnTo>
                      <a:pt x="93" y="23"/>
                    </a:lnTo>
                    <a:lnTo>
                      <a:pt x="91" y="24"/>
                    </a:lnTo>
                    <a:lnTo>
                      <a:pt x="90" y="24"/>
                    </a:lnTo>
                    <a:lnTo>
                      <a:pt x="89" y="23"/>
                    </a:lnTo>
                    <a:lnTo>
                      <a:pt x="88" y="22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2" y="19"/>
                    </a:lnTo>
                    <a:lnTo>
                      <a:pt x="81" y="17"/>
                    </a:lnTo>
                    <a:lnTo>
                      <a:pt x="79" y="14"/>
                    </a:lnTo>
                    <a:lnTo>
                      <a:pt x="79" y="13"/>
                    </a:lnTo>
                    <a:lnTo>
                      <a:pt x="78" y="12"/>
                    </a:lnTo>
                    <a:lnTo>
                      <a:pt x="78" y="11"/>
                    </a:lnTo>
                    <a:lnTo>
                      <a:pt x="76" y="9"/>
                    </a:lnTo>
                    <a:lnTo>
                      <a:pt x="74" y="8"/>
                    </a:lnTo>
                    <a:lnTo>
                      <a:pt x="73" y="7"/>
                    </a:lnTo>
                    <a:lnTo>
                      <a:pt x="72" y="6"/>
                    </a:lnTo>
                    <a:lnTo>
                      <a:pt x="71" y="4"/>
                    </a:lnTo>
                    <a:lnTo>
                      <a:pt x="72" y="3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65" y="1"/>
                    </a:lnTo>
                    <a:lnTo>
                      <a:pt x="64" y="1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57" y="1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9" y="6"/>
                    </a:lnTo>
                    <a:lnTo>
                      <a:pt x="49" y="11"/>
                    </a:lnTo>
                    <a:lnTo>
                      <a:pt x="50" y="14"/>
                    </a:lnTo>
                    <a:lnTo>
                      <a:pt x="45" y="17"/>
                    </a:lnTo>
                    <a:lnTo>
                      <a:pt x="42" y="18"/>
                    </a:lnTo>
                    <a:lnTo>
                      <a:pt x="38" y="19"/>
                    </a:lnTo>
                    <a:lnTo>
                      <a:pt x="38" y="23"/>
                    </a:lnTo>
                    <a:lnTo>
                      <a:pt x="40" y="24"/>
                    </a:lnTo>
                    <a:lnTo>
                      <a:pt x="40" y="28"/>
                    </a:lnTo>
                    <a:lnTo>
                      <a:pt x="39" y="30"/>
                    </a:lnTo>
                    <a:lnTo>
                      <a:pt x="37" y="32"/>
                    </a:lnTo>
                    <a:lnTo>
                      <a:pt x="32" y="40"/>
                    </a:lnTo>
                    <a:lnTo>
                      <a:pt x="34" y="46"/>
                    </a:lnTo>
                    <a:lnTo>
                      <a:pt x="32" y="48"/>
                    </a:lnTo>
                    <a:lnTo>
                      <a:pt x="31" y="51"/>
                    </a:lnTo>
                    <a:lnTo>
                      <a:pt x="28" y="49"/>
                    </a:lnTo>
                    <a:lnTo>
                      <a:pt x="23" y="49"/>
                    </a:lnTo>
                    <a:lnTo>
                      <a:pt x="19" y="51"/>
                    </a:lnTo>
                    <a:lnTo>
                      <a:pt x="5" y="57"/>
                    </a:lnTo>
                    <a:lnTo>
                      <a:pt x="0" y="64"/>
                    </a:lnTo>
                    <a:lnTo>
                      <a:pt x="4" y="68"/>
                    </a:lnTo>
                    <a:lnTo>
                      <a:pt x="4" y="71"/>
                    </a:lnTo>
                    <a:lnTo>
                      <a:pt x="5" y="75"/>
                    </a:lnTo>
                    <a:lnTo>
                      <a:pt x="5" y="77"/>
                    </a:lnTo>
                    <a:lnTo>
                      <a:pt x="9" y="77"/>
                    </a:lnTo>
                    <a:lnTo>
                      <a:pt x="12" y="81"/>
                    </a:lnTo>
                    <a:lnTo>
                      <a:pt x="12" y="84"/>
                    </a:lnTo>
                    <a:lnTo>
                      <a:pt x="14" y="87"/>
                    </a:lnTo>
                    <a:lnTo>
                      <a:pt x="12" y="88"/>
                    </a:lnTo>
                    <a:lnTo>
                      <a:pt x="9" y="88"/>
                    </a:lnTo>
                    <a:lnTo>
                      <a:pt x="5" y="91"/>
                    </a:lnTo>
                    <a:lnTo>
                      <a:pt x="8" y="92"/>
                    </a:lnTo>
                    <a:lnTo>
                      <a:pt x="11" y="92"/>
                    </a:lnTo>
                    <a:lnTo>
                      <a:pt x="12" y="92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5" y="99"/>
                    </a:lnTo>
                    <a:lnTo>
                      <a:pt x="19" y="98"/>
                    </a:lnTo>
                    <a:lnTo>
                      <a:pt x="22" y="99"/>
                    </a:lnTo>
                    <a:lnTo>
                      <a:pt x="22" y="102"/>
                    </a:lnTo>
                    <a:lnTo>
                      <a:pt x="20" y="105"/>
                    </a:lnTo>
                    <a:lnTo>
                      <a:pt x="20" y="107"/>
                    </a:lnTo>
                    <a:lnTo>
                      <a:pt x="20" y="109"/>
                    </a:lnTo>
                    <a:lnTo>
                      <a:pt x="22" y="108"/>
                    </a:lnTo>
                    <a:lnTo>
                      <a:pt x="23" y="107"/>
                    </a:lnTo>
                    <a:lnTo>
                      <a:pt x="26" y="107"/>
                    </a:lnTo>
                    <a:lnTo>
                      <a:pt x="25" y="109"/>
                    </a:lnTo>
                    <a:lnTo>
                      <a:pt x="22" y="110"/>
                    </a:lnTo>
                    <a:lnTo>
                      <a:pt x="19" y="113"/>
                    </a:lnTo>
                    <a:lnTo>
                      <a:pt x="19" y="115"/>
                    </a:lnTo>
                    <a:lnTo>
                      <a:pt x="20" y="116"/>
                    </a:lnTo>
                    <a:lnTo>
                      <a:pt x="23" y="115"/>
                    </a:lnTo>
                    <a:lnTo>
                      <a:pt x="27" y="119"/>
                    </a:lnTo>
                    <a:lnTo>
                      <a:pt x="28" y="122"/>
                    </a:lnTo>
                    <a:lnTo>
                      <a:pt x="27" y="125"/>
                    </a:lnTo>
                    <a:lnTo>
                      <a:pt x="29" y="126"/>
                    </a:lnTo>
                    <a:lnTo>
                      <a:pt x="32" y="129"/>
                    </a:lnTo>
                    <a:lnTo>
                      <a:pt x="34" y="132"/>
                    </a:lnTo>
                    <a:lnTo>
                      <a:pt x="39" y="133"/>
                    </a:lnTo>
                    <a:lnTo>
                      <a:pt x="43" y="137"/>
                    </a:lnTo>
                    <a:lnTo>
                      <a:pt x="44" y="137"/>
                    </a:lnTo>
                    <a:lnTo>
                      <a:pt x="46" y="140"/>
                    </a:lnTo>
                    <a:lnTo>
                      <a:pt x="48" y="141"/>
                    </a:lnTo>
                    <a:lnTo>
                      <a:pt x="51" y="140"/>
                    </a:lnTo>
                    <a:lnTo>
                      <a:pt x="53" y="140"/>
                    </a:lnTo>
                    <a:lnTo>
                      <a:pt x="54" y="141"/>
                    </a:lnTo>
                    <a:lnTo>
                      <a:pt x="56" y="142"/>
                    </a:lnTo>
                    <a:lnTo>
                      <a:pt x="57" y="141"/>
                    </a:lnTo>
                    <a:lnTo>
                      <a:pt x="61" y="140"/>
                    </a:lnTo>
                    <a:lnTo>
                      <a:pt x="64" y="140"/>
                    </a:lnTo>
                    <a:lnTo>
                      <a:pt x="65" y="140"/>
                    </a:lnTo>
                    <a:lnTo>
                      <a:pt x="65" y="143"/>
                    </a:lnTo>
                    <a:lnTo>
                      <a:pt x="66" y="144"/>
                    </a:lnTo>
                    <a:lnTo>
                      <a:pt x="67" y="146"/>
                    </a:lnTo>
                    <a:lnTo>
                      <a:pt x="70" y="143"/>
                    </a:lnTo>
                    <a:lnTo>
                      <a:pt x="71" y="141"/>
                    </a:lnTo>
                    <a:lnTo>
                      <a:pt x="73" y="140"/>
                    </a:lnTo>
                    <a:lnTo>
                      <a:pt x="74" y="141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81" y="148"/>
                    </a:lnTo>
                    <a:lnTo>
                      <a:pt x="83" y="149"/>
                    </a:lnTo>
                    <a:lnTo>
                      <a:pt x="83" y="155"/>
                    </a:lnTo>
                    <a:lnTo>
                      <a:pt x="83" y="160"/>
                    </a:lnTo>
                    <a:lnTo>
                      <a:pt x="84" y="164"/>
                    </a:lnTo>
                    <a:lnTo>
                      <a:pt x="87" y="167"/>
                    </a:lnTo>
                    <a:lnTo>
                      <a:pt x="89" y="177"/>
                    </a:lnTo>
                    <a:lnTo>
                      <a:pt x="94" y="181"/>
                    </a:lnTo>
                    <a:lnTo>
                      <a:pt x="95" y="185"/>
                    </a:lnTo>
                    <a:lnTo>
                      <a:pt x="96" y="188"/>
                    </a:lnTo>
                    <a:lnTo>
                      <a:pt x="98" y="191"/>
                    </a:lnTo>
                    <a:lnTo>
                      <a:pt x="101" y="191"/>
                    </a:lnTo>
                    <a:lnTo>
                      <a:pt x="105" y="191"/>
                    </a:lnTo>
                    <a:lnTo>
                      <a:pt x="107" y="191"/>
                    </a:lnTo>
                    <a:lnTo>
                      <a:pt x="111" y="191"/>
                    </a:lnTo>
                    <a:lnTo>
                      <a:pt x="113" y="188"/>
                    </a:lnTo>
                    <a:lnTo>
                      <a:pt x="115" y="188"/>
                    </a:lnTo>
                    <a:lnTo>
                      <a:pt x="116" y="189"/>
                    </a:lnTo>
                    <a:lnTo>
                      <a:pt x="116" y="191"/>
                    </a:lnTo>
                    <a:lnTo>
                      <a:pt x="117" y="192"/>
                    </a:lnTo>
                    <a:lnTo>
                      <a:pt x="121" y="191"/>
                    </a:lnTo>
                    <a:lnTo>
                      <a:pt x="119" y="187"/>
                    </a:lnTo>
                    <a:lnTo>
                      <a:pt x="121" y="187"/>
                    </a:lnTo>
                    <a:lnTo>
                      <a:pt x="122" y="187"/>
                    </a:lnTo>
                    <a:lnTo>
                      <a:pt x="124" y="191"/>
                    </a:lnTo>
                    <a:lnTo>
                      <a:pt x="127" y="187"/>
                    </a:lnTo>
                    <a:lnTo>
                      <a:pt x="129" y="187"/>
                    </a:lnTo>
                    <a:lnTo>
                      <a:pt x="132" y="187"/>
                    </a:lnTo>
                    <a:lnTo>
                      <a:pt x="133" y="187"/>
                    </a:lnTo>
                    <a:lnTo>
                      <a:pt x="134" y="186"/>
                    </a:lnTo>
                    <a:lnTo>
                      <a:pt x="135" y="183"/>
                    </a:lnTo>
                    <a:lnTo>
                      <a:pt x="137" y="182"/>
                    </a:lnTo>
                    <a:lnTo>
                      <a:pt x="138" y="180"/>
                    </a:lnTo>
                    <a:lnTo>
                      <a:pt x="140" y="181"/>
                    </a:lnTo>
                    <a:lnTo>
                      <a:pt x="139" y="183"/>
                    </a:lnTo>
                    <a:lnTo>
                      <a:pt x="141" y="186"/>
                    </a:lnTo>
                    <a:lnTo>
                      <a:pt x="144" y="183"/>
                    </a:lnTo>
                    <a:lnTo>
                      <a:pt x="146" y="186"/>
                    </a:lnTo>
                    <a:lnTo>
                      <a:pt x="144" y="189"/>
                    </a:lnTo>
                    <a:lnTo>
                      <a:pt x="144" y="193"/>
                    </a:lnTo>
                    <a:lnTo>
                      <a:pt x="144" y="198"/>
                    </a:lnTo>
                    <a:lnTo>
                      <a:pt x="144" y="202"/>
                    </a:lnTo>
                    <a:lnTo>
                      <a:pt x="145" y="204"/>
                    </a:lnTo>
                    <a:lnTo>
                      <a:pt x="147" y="206"/>
                    </a:lnTo>
                    <a:lnTo>
                      <a:pt x="151" y="210"/>
                    </a:lnTo>
                    <a:lnTo>
                      <a:pt x="154" y="210"/>
                    </a:lnTo>
                    <a:lnTo>
                      <a:pt x="156" y="212"/>
                    </a:lnTo>
                    <a:lnTo>
                      <a:pt x="160" y="212"/>
                    </a:lnTo>
                    <a:lnTo>
                      <a:pt x="166" y="214"/>
                    </a:lnTo>
                    <a:lnTo>
                      <a:pt x="168" y="216"/>
                    </a:lnTo>
                    <a:lnTo>
                      <a:pt x="171" y="220"/>
                    </a:lnTo>
                    <a:lnTo>
                      <a:pt x="175" y="222"/>
                    </a:lnTo>
                    <a:lnTo>
                      <a:pt x="177" y="222"/>
                    </a:lnTo>
                    <a:lnTo>
                      <a:pt x="180" y="223"/>
                    </a:lnTo>
                    <a:lnTo>
                      <a:pt x="182" y="227"/>
                    </a:lnTo>
                    <a:lnTo>
                      <a:pt x="183" y="232"/>
                    </a:lnTo>
                    <a:lnTo>
                      <a:pt x="184" y="232"/>
                    </a:lnTo>
                    <a:lnTo>
                      <a:pt x="186" y="231"/>
                    </a:lnTo>
                    <a:lnTo>
                      <a:pt x="190" y="234"/>
                    </a:lnTo>
                    <a:lnTo>
                      <a:pt x="192" y="234"/>
                    </a:lnTo>
                    <a:lnTo>
                      <a:pt x="195" y="232"/>
                    </a:lnTo>
                    <a:lnTo>
                      <a:pt x="192" y="226"/>
                    </a:lnTo>
                    <a:lnTo>
                      <a:pt x="201" y="222"/>
                    </a:lnTo>
                    <a:lnTo>
                      <a:pt x="206" y="222"/>
                    </a:lnTo>
                    <a:lnTo>
                      <a:pt x="205" y="228"/>
                    </a:lnTo>
                    <a:lnTo>
                      <a:pt x="202" y="233"/>
                    </a:lnTo>
                    <a:lnTo>
                      <a:pt x="205" y="233"/>
                    </a:lnTo>
                    <a:lnTo>
                      <a:pt x="206" y="233"/>
                    </a:lnTo>
                    <a:lnTo>
                      <a:pt x="207" y="234"/>
                    </a:lnTo>
                    <a:lnTo>
                      <a:pt x="208" y="237"/>
                    </a:lnTo>
                    <a:lnTo>
                      <a:pt x="209" y="238"/>
                    </a:lnTo>
                    <a:lnTo>
                      <a:pt x="211" y="237"/>
                    </a:lnTo>
                    <a:lnTo>
                      <a:pt x="213" y="236"/>
                    </a:lnTo>
                    <a:lnTo>
                      <a:pt x="214" y="237"/>
                    </a:lnTo>
                    <a:lnTo>
                      <a:pt x="217" y="237"/>
                    </a:lnTo>
                    <a:lnTo>
                      <a:pt x="217" y="236"/>
                    </a:lnTo>
                    <a:lnTo>
                      <a:pt x="222" y="236"/>
                    </a:lnTo>
                    <a:lnTo>
                      <a:pt x="223" y="240"/>
                    </a:lnTo>
                    <a:lnTo>
                      <a:pt x="223" y="242"/>
                    </a:lnTo>
                    <a:lnTo>
                      <a:pt x="224" y="243"/>
                    </a:lnTo>
                    <a:lnTo>
                      <a:pt x="225" y="244"/>
                    </a:lnTo>
                    <a:lnTo>
                      <a:pt x="227" y="245"/>
                    </a:lnTo>
                    <a:lnTo>
                      <a:pt x="225" y="248"/>
                    </a:lnTo>
                    <a:lnTo>
                      <a:pt x="225" y="250"/>
                    </a:lnTo>
                    <a:lnTo>
                      <a:pt x="225" y="251"/>
                    </a:lnTo>
                    <a:lnTo>
                      <a:pt x="224" y="253"/>
                    </a:lnTo>
                    <a:lnTo>
                      <a:pt x="223" y="254"/>
                    </a:lnTo>
                    <a:lnTo>
                      <a:pt x="222" y="256"/>
                    </a:lnTo>
                    <a:lnTo>
                      <a:pt x="223" y="259"/>
                    </a:lnTo>
                    <a:lnTo>
                      <a:pt x="225" y="260"/>
                    </a:lnTo>
                    <a:lnTo>
                      <a:pt x="227" y="264"/>
                    </a:lnTo>
                    <a:lnTo>
                      <a:pt x="227" y="264"/>
                    </a:lnTo>
                    <a:lnTo>
                      <a:pt x="228" y="262"/>
                    </a:lnTo>
                    <a:lnTo>
                      <a:pt x="228" y="260"/>
                    </a:lnTo>
                    <a:lnTo>
                      <a:pt x="229" y="256"/>
                    </a:lnTo>
                    <a:lnTo>
                      <a:pt x="230" y="254"/>
                    </a:lnTo>
                    <a:lnTo>
                      <a:pt x="230" y="254"/>
                    </a:lnTo>
                    <a:lnTo>
                      <a:pt x="231" y="254"/>
                    </a:lnTo>
                    <a:lnTo>
                      <a:pt x="233" y="253"/>
                    </a:lnTo>
                    <a:lnTo>
                      <a:pt x="234" y="250"/>
                    </a:lnTo>
                    <a:lnTo>
                      <a:pt x="236" y="249"/>
                    </a:lnTo>
                    <a:lnTo>
                      <a:pt x="237" y="248"/>
                    </a:lnTo>
                    <a:lnTo>
                      <a:pt x="239" y="249"/>
                    </a:lnTo>
                    <a:lnTo>
                      <a:pt x="241" y="249"/>
                    </a:lnTo>
                    <a:lnTo>
                      <a:pt x="242" y="249"/>
                    </a:lnTo>
                    <a:lnTo>
                      <a:pt x="245" y="248"/>
                    </a:lnTo>
                    <a:lnTo>
                      <a:pt x="247" y="247"/>
                    </a:lnTo>
                    <a:lnTo>
                      <a:pt x="246" y="245"/>
                    </a:lnTo>
                    <a:lnTo>
                      <a:pt x="251" y="242"/>
                    </a:lnTo>
                    <a:lnTo>
                      <a:pt x="252" y="243"/>
                    </a:lnTo>
                    <a:lnTo>
                      <a:pt x="254" y="244"/>
                    </a:lnTo>
                    <a:lnTo>
                      <a:pt x="258" y="240"/>
                    </a:lnTo>
                    <a:lnTo>
                      <a:pt x="256" y="237"/>
                    </a:lnTo>
                    <a:lnTo>
                      <a:pt x="253" y="238"/>
                    </a:lnTo>
                    <a:lnTo>
                      <a:pt x="254" y="233"/>
                    </a:lnTo>
                    <a:lnTo>
                      <a:pt x="254" y="230"/>
                    </a:lnTo>
                    <a:lnTo>
                      <a:pt x="254" y="227"/>
                    </a:lnTo>
                    <a:lnTo>
                      <a:pt x="254" y="226"/>
                    </a:lnTo>
                    <a:lnTo>
                      <a:pt x="256" y="223"/>
                    </a:lnTo>
                    <a:lnTo>
                      <a:pt x="256" y="222"/>
                    </a:lnTo>
                    <a:lnTo>
                      <a:pt x="256" y="221"/>
                    </a:lnTo>
                    <a:lnTo>
                      <a:pt x="259" y="221"/>
                    </a:lnTo>
                    <a:lnTo>
                      <a:pt x="259" y="217"/>
                    </a:lnTo>
                    <a:lnTo>
                      <a:pt x="261" y="217"/>
                    </a:lnTo>
                    <a:lnTo>
                      <a:pt x="263" y="216"/>
                    </a:lnTo>
                    <a:lnTo>
                      <a:pt x="264" y="216"/>
                    </a:lnTo>
                    <a:lnTo>
                      <a:pt x="268" y="216"/>
                    </a:lnTo>
                    <a:lnTo>
                      <a:pt x="269" y="215"/>
                    </a:lnTo>
                    <a:lnTo>
                      <a:pt x="269" y="214"/>
                    </a:lnTo>
                    <a:lnTo>
                      <a:pt x="268" y="210"/>
                    </a:lnTo>
                    <a:lnTo>
                      <a:pt x="268" y="208"/>
                    </a:lnTo>
                    <a:lnTo>
                      <a:pt x="268" y="206"/>
                    </a:lnTo>
                    <a:lnTo>
                      <a:pt x="268" y="204"/>
                    </a:lnTo>
                    <a:lnTo>
                      <a:pt x="269" y="203"/>
                    </a:lnTo>
                    <a:lnTo>
                      <a:pt x="270" y="200"/>
                    </a:lnTo>
                    <a:lnTo>
                      <a:pt x="270" y="198"/>
                    </a:lnTo>
                    <a:lnTo>
                      <a:pt x="270" y="197"/>
                    </a:lnTo>
                    <a:lnTo>
                      <a:pt x="270" y="193"/>
                    </a:lnTo>
                    <a:lnTo>
                      <a:pt x="269" y="191"/>
                    </a:lnTo>
                    <a:lnTo>
                      <a:pt x="268" y="188"/>
                    </a:lnTo>
                    <a:lnTo>
                      <a:pt x="272" y="187"/>
                    </a:lnTo>
                    <a:lnTo>
                      <a:pt x="272" y="186"/>
                    </a:lnTo>
                    <a:lnTo>
                      <a:pt x="270" y="186"/>
                    </a:lnTo>
                    <a:lnTo>
                      <a:pt x="268" y="185"/>
                    </a:lnTo>
                    <a:lnTo>
                      <a:pt x="268" y="182"/>
                    </a:lnTo>
                    <a:lnTo>
                      <a:pt x="269" y="181"/>
                    </a:lnTo>
                    <a:lnTo>
                      <a:pt x="272" y="182"/>
                    </a:lnTo>
                    <a:lnTo>
                      <a:pt x="274" y="183"/>
                    </a:lnTo>
                    <a:lnTo>
                      <a:pt x="275" y="186"/>
                    </a:lnTo>
                    <a:lnTo>
                      <a:pt x="276" y="185"/>
                    </a:lnTo>
                    <a:lnTo>
                      <a:pt x="275" y="180"/>
                    </a:lnTo>
                    <a:lnTo>
                      <a:pt x="276" y="178"/>
                    </a:lnTo>
                    <a:lnTo>
                      <a:pt x="278" y="178"/>
                    </a:lnTo>
                    <a:lnTo>
                      <a:pt x="279" y="181"/>
                    </a:lnTo>
                    <a:lnTo>
                      <a:pt x="279" y="182"/>
                    </a:lnTo>
                    <a:lnTo>
                      <a:pt x="280" y="185"/>
                    </a:lnTo>
                    <a:lnTo>
                      <a:pt x="280" y="183"/>
                    </a:lnTo>
                    <a:lnTo>
                      <a:pt x="281" y="183"/>
                    </a:lnTo>
                    <a:lnTo>
                      <a:pt x="282" y="183"/>
                    </a:lnTo>
                    <a:lnTo>
                      <a:pt x="284" y="183"/>
                    </a:lnTo>
                    <a:lnTo>
                      <a:pt x="285" y="183"/>
                    </a:lnTo>
                    <a:lnTo>
                      <a:pt x="286" y="183"/>
                    </a:lnTo>
                    <a:lnTo>
                      <a:pt x="287" y="183"/>
                    </a:lnTo>
                    <a:lnTo>
                      <a:pt x="289" y="183"/>
                    </a:lnTo>
                    <a:lnTo>
                      <a:pt x="291" y="185"/>
                    </a:lnTo>
                    <a:lnTo>
                      <a:pt x="292" y="186"/>
                    </a:lnTo>
                    <a:lnTo>
                      <a:pt x="293" y="185"/>
                    </a:lnTo>
                    <a:lnTo>
                      <a:pt x="295" y="183"/>
                    </a:lnTo>
                    <a:lnTo>
                      <a:pt x="295" y="182"/>
                    </a:lnTo>
                    <a:lnTo>
                      <a:pt x="296" y="180"/>
                    </a:lnTo>
                    <a:lnTo>
                      <a:pt x="295" y="177"/>
                    </a:lnTo>
                    <a:lnTo>
                      <a:pt x="295" y="175"/>
                    </a:lnTo>
                    <a:lnTo>
                      <a:pt x="293" y="174"/>
                    </a:lnTo>
                    <a:lnTo>
                      <a:pt x="293" y="172"/>
                    </a:lnTo>
                    <a:lnTo>
                      <a:pt x="293" y="170"/>
                    </a:lnTo>
                    <a:lnTo>
                      <a:pt x="296" y="169"/>
                    </a:lnTo>
                    <a:lnTo>
                      <a:pt x="297" y="167"/>
                    </a:lnTo>
                    <a:lnTo>
                      <a:pt x="298" y="167"/>
                    </a:lnTo>
                    <a:lnTo>
                      <a:pt x="301" y="167"/>
                    </a:lnTo>
                    <a:lnTo>
                      <a:pt x="303" y="167"/>
                    </a:lnTo>
                    <a:lnTo>
                      <a:pt x="303" y="165"/>
                    </a:lnTo>
                    <a:lnTo>
                      <a:pt x="303" y="164"/>
                    </a:lnTo>
                    <a:lnTo>
                      <a:pt x="306" y="163"/>
                    </a:lnTo>
                    <a:lnTo>
                      <a:pt x="308" y="164"/>
                    </a:lnTo>
                    <a:lnTo>
                      <a:pt x="309" y="164"/>
                    </a:lnTo>
                    <a:lnTo>
                      <a:pt x="310" y="165"/>
                    </a:lnTo>
                    <a:lnTo>
                      <a:pt x="312" y="167"/>
                    </a:lnTo>
                    <a:lnTo>
                      <a:pt x="314" y="169"/>
                    </a:lnTo>
                    <a:lnTo>
                      <a:pt x="314" y="169"/>
                    </a:lnTo>
                    <a:lnTo>
                      <a:pt x="314" y="169"/>
                    </a:lnTo>
                    <a:lnTo>
                      <a:pt x="315" y="169"/>
                    </a:lnTo>
                    <a:lnTo>
                      <a:pt x="317" y="169"/>
                    </a:lnTo>
                    <a:lnTo>
                      <a:pt x="318" y="167"/>
                    </a:lnTo>
                    <a:lnTo>
                      <a:pt x="318" y="167"/>
                    </a:lnTo>
                    <a:lnTo>
                      <a:pt x="318" y="165"/>
                    </a:lnTo>
                    <a:lnTo>
                      <a:pt x="318" y="165"/>
                    </a:lnTo>
                    <a:lnTo>
                      <a:pt x="318" y="165"/>
                    </a:lnTo>
                    <a:lnTo>
                      <a:pt x="318" y="164"/>
                    </a:lnTo>
                    <a:lnTo>
                      <a:pt x="318" y="161"/>
                    </a:lnTo>
                    <a:lnTo>
                      <a:pt x="318" y="161"/>
                    </a:lnTo>
                    <a:lnTo>
                      <a:pt x="318" y="158"/>
                    </a:lnTo>
                    <a:lnTo>
                      <a:pt x="318" y="158"/>
                    </a:lnTo>
                    <a:lnTo>
                      <a:pt x="320" y="153"/>
                    </a:lnTo>
                    <a:lnTo>
                      <a:pt x="320" y="153"/>
                    </a:lnTo>
                    <a:lnTo>
                      <a:pt x="321" y="149"/>
                    </a:lnTo>
                    <a:lnTo>
                      <a:pt x="321" y="149"/>
                    </a:lnTo>
                    <a:lnTo>
                      <a:pt x="323" y="144"/>
                    </a:lnTo>
                    <a:lnTo>
                      <a:pt x="323" y="144"/>
                    </a:lnTo>
                    <a:lnTo>
                      <a:pt x="325" y="140"/>
                    </a:lnTo>
                    <a:lnTo>
                      <a:pt x="325" y="140"/>
                    </a:lnTo>
                    <a:lnTo>
                      <a:pt x="327" y="133"/>
                    </a:lnTo>
                    <a:lnTo>
                      <a:pt x="329" y="131"/>
                    </a:lnTo>
                    <a:lnTo>
                      <a:pt x="326" y="130"/>
                    </a:lnTo>
                    <a:lnTo>
                      <a:pt x="326" y="129"/>
                    </a:lnTo>
                    <a:lnTo>
                      <a:pt x="326" y="129"/>
                    </a:lnTo>
                    <a:lnTo>
                      <a:pt x="325" y="127"/>
                    </a:lnTo>
                    <a:lnTo>
                      <a:pt x="324" y="127"/>
                    </a:lnTo>
                    <a:lnTo>
                      <a:pt x="323" y="126"/>
                    </a:lnTo>
                    <a:lnTo>
                      <a:pt x="323" y="125"/>
                    </a:lnTo>
                    <a:lnTo>
                      <a:pt x="321" y="124"/>
                    </a:lnTo>
                    <a:lnTo>
                      <a:pt x="320" y="124"/>
                    </a:lnTo>
                    <a:lnTo>
                      <a:pt x="319" y="124"/>
                    </a:lnTo>
                    <a:lnTo>
                      <a:pt x="318" y="125"/>
                    </a:lnTo>
                    <a:lnTo>
                      <a:pt x="317" y="126"/>
                    </a:lnTo>
                    <a:lnTo>
                      <a:pt x="315" y="127"/>
                    </a:lnTo>
                    <a:lnTo>
                      <a:pt x="314" y="129"/>
                    </a:lnTo>
                    <a:lnTo>
                      <a:pt x="313" y="129"/>
                    </a:lnTo>
                    <a:lnTo>
                      <a:pt x="312" y="127"/>
                    </a:lnTo>
                    <a:lnTo>
                      <a:pt x="312" y="126"/>
                    </a:lnTo>
                    <a:lnTo>
                      <a:pt x="310" y="126"/>
                    </a:lnTo>
                    <a:lnTo>
                      <a:pt x="309" y="126"/>
                    </a:lnTo>
                    <a:lnTo>
                      <a:pt x="307" y="126"/>
                    </a:lnTo>
                    <a:lnTo>
                      <a:pt x="308" y="126"/>
                    </a:lnTo>
                    <a:lnTo>
                      <a:pt x="306" y="126"/>
                    </a:lnTo>
                    <a:lnTo>
                      <a:pt x="304" y="126"/>
                    </a:lnTo>
                    <a:lnTo>
                      <a:pt x="303" y="126"/>
                    </a:lnTo>
                    <a:lnTo>
                      <a:pt x="301" y="126"/>
                    </a:lnTo>
                    <a:lnTo>
                      <a:pt x="300" y="126"/>
                    </a:lnTo>
                    <a:lnTo>
                      <a:pt x="300" y="126"/>
                    </a:lnTo>
                    <a:lnTo>
                      <a:pt x="298" y="125"/>
                    </a:lnTo>
                    <a:lnTo>
                      <a:pt x="297" y="124"/>
                    </a:lnTo>
                    <a:lnTo>
                      <a:pt x="297" y="124"/>
                    </a:lnTo>
                    <a:lnTo>
                      <a:pt x="295" y="124"/>
                    </a:lnTo>
                    <a:lnTo>
                      <a:pt x="293" y="125"/>
                    </a:lnTo>
                    <a:lnTo>
                      <a:pt x="293" y="126"/>
                    </a:lnTo>
                    <a:lnTo>
                      <a:pt x="292" y="127"/>
                    </a:lnTo>
                    <a:lnTo>
                      <a:pt x="292" y="126"/>
                    </a:lnTo>
                    <a:lnTo>
                      <a:pt x="291" y="124"/>
                    </a:lnTo>
                    <a:lnTo>
                      <a:pt x="290" y="124"/>
                    </a:lnTo>
                    <a:lnTo>
                      <a:pt x="289" y="121"/>
                    </a:lnTo>
                    <a:lnTo>
                      <a:pt x="287" y="120"/>
                    </a:lnTo>
                    <a:lnTo>
                      <a:pt x="287" y="119"/>
                    </a:lnTo>
                    <a:lnTo>
                      <a:pt x="289" y="115"/>
                    </a:lnTo>
                    <a:lnTo>
                      <a:pt x="289" y="115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32" name="Freeform 83">
                <a:extLst>
                  <a:ext uri="{FF2B5EF4-FFF2-40B4-BE49-F238E27FC236}">
                    <a16:creationId xmlns:a16="http://schemas.microsoft.com/office/drawing/2014/main" id="{751C07EC-288E-AC43-AE65-C46F0F858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500" y="8545883"/>
                <a:ext cx="1013462" cy="810770"/>
              </a:xfrm>
              <a:custGeom>
                <a:avLst/>
                <a:gdLst>
                  <a:gd name="T0" fmla="*/ 751 w 870"/>
                  <a:gd name="T1" fmla="*/ 620 h 696"/>
                  <a:gd name="T2" fmla="*/ 676 w 870"/>
                  <a:gd name="T3" fmla="*/ 623 h 696"/>
                  <a:gd name="T4" fmla="*/ 616 w 870"/>
                  <a:gd name="T5" fmla="*/ 605 h 696"/>
                  <a:gd name="T6" fmla="*/ 599 w 870"/>
                  <a:gd name="T7" fmla="*/ 589 h 696"/>
                  <a:gd name="T8" fmla="*/ 542 w 870"/>
                  <a:gd name="T9" fmla="*/ 560 h 696"/>
                  <a:gd name="T10" fmla="*/ 531 w 870"/>
                  <a:gd name="T11" fmla="*/ 579 h 696"/>
                  <a:gd name="T12" fmla="*/ 513 w 870"/>
                  <a:gd name="T13" fmla="*/ 606 h 696"/>
                  <a:gd name="T14" fmla="*/ 461 w 870"/>
                  <a:gd name="T15" fmla="*/ 655 h 696"/>
                  <a:gd name="T16" fmla="*/ 407 w 870"/>
                  <a:gd name="T17" fmla="*/ 696 h 696"/>
                  <a:gd name="T18" fmla="*/ 335 w 870"/>
                  <a:gd name="T19" fmla="*/ 648 h 696"/>
                  <a:gd name="T20" fmla="*/ 341 w 870"/>
                  <a:gd name="T21" fmla="*/ 631 h 696"/>
                  <a:gd name="T22" fmla="*/ 325 w 870"/>
                  <a:gd name="T23" fmla="*/ 613 h 696"/>
                  <a:gd name="T24" fmla="*/ 301 w 870"/>
                  <a:gd name="T25" fmla="*/ 556 h 696"/>
                  <a:gd name="T26" fmla="*/ 264 w 870"/>
                  <a:gd name="T27" fmla="*/ 523 h 696"/>
                  <a:gd name="T28" fmla="*/ 244 w 870"/>
                  <a:gd name="T29" fmla="*/ 509 h 696"/>
                  <a:gd name="T30" fmla="*/ 198 w 870"/>
                  <a:gd name="T31" fmla="*/ 524 h 696"/>
                  <a:gd name="T32" fmla="*/ 144 w 870"/>
                  <a:gd name="T33" fmla="*/ 540 h 696"/>
                  <a:gd name="T34" fmla="*/ 88 w 870"/>
                  <a:gd name="T35" fmla="*/ 551 h 696"/>
                  <a:gd name="T36" fmla="*/ 36 w 870"/>
                  <a:gd name="T37" fmla="*/ 448 h 696"/>
                  <a:gd name="T38" fmla="*/ 54 w 870"/>
                  <a:gd name="T39" fmla="*/ 331 h 696"/>
                  <a:gd name="T40" fmla="*/ 26 w 870"/>
                  <a:gd name="T41" fmla="*/ 230 h 696"/>
                  <a:gd name="T42" fmla="*/ 15 w 870"/>
                  <a:gd name="T43" fmla="*/ 173 h 696"/>
                  <a:gd name="T44" fmla="*/ 28 w 870"/>
                  <a:gd name="T45" fmla="*/ 152 h 696"/>
                  <a:gd name="T46" fmla="*/ 43 w 870"/>
                  <a:gd name="T47" fmla="*/ 118 h 696"/>
                  <a:gd name="T48" fmla="*/ 62 w 870"/>
                  <a:gd name="T49" fmla="*/ 100 h 696"/>
                  <a:gd name="T50" fmla="*/ 88 w 870"/>
                  <a:gd name="T51" fmla="*/ 75 h 696"/>
                  <a:gd name="T52" fmla="*/ 107 w 870"/>
                  <a:gd name="T53" fmla="*/ 58 h 696"/>
                  <a:gd name="T54" fmla="*/ 117 w 870"/>
                  <a:gd name="T55" fmla="*/ 35 h 696"/>
                  <a:gd name="T56" fmla="*/ 128 w 870"/>
                  <a:gd name="T57" fmla="*/ 24 h 696"/>
                  <a:gd name="T58" fmla="*/ 132 w 870"/>
                  <a:gd name="T59" fmla="*/ 16 h 696"/>
                  <a:gd name="T60" fmla="*/ 150 w 870"/>
                  <a:gd name="T61" fmla="*/ 13 h 696"/>
                  <a:gd name="T62" fmla="*/ 167 w 870"/>
                  <a:gd name="T63" fmla="*/ 18 h 696"/>
                  <a:gd name="T64" fmla="*/ 178 w 870"/>
                  <a:gd name="T65" fmla="*/ 23 h 696"/>
                  <a:gd name="T66" fmla="*/ 199 w 870"/>
                  <a:gd name="T67" fmla="*/ 17 h 696"/>
                  <a:gd name="T68" fmla="*/ 232 w 870"/>
                  <a:gd name="T69" fmla="*/ 0 h 696"/>
                  <a:gd name="T70" fmla="*/ 241 w 870"/>
                  <a:gd name="T71" fmla="*/ 21 h 696"/>
                  <a:gd name="T72" fmla="*/ 241 w 870"/>
                  <a:gd name="T73" fmla="*/ 39 h 696"/>
                  <a:gd name="T74" fmla="*/ 222 w 870"/>
                  <a:gd name="T75" fmla="*/ 69 h 696"/>
                  <a:gd name="T76" fmla="*/ 205 w 870"/>
                  <a:gd name="T77" fmla="*/ 84 h 696"/>
                  <a:gd name="T78" fmla="*/ 224 w 870"/>
                  <a:gd name="T79" fmla="*/ 99 h 696"/>
                  <a:gd name="T80" fmla="*/ 221 w 870"/>
                  <a:gd name="T81" fmla="*/ 114 h 696"/>
                  <a:gd name="T82" fmla="*/ 244 w 870"/>
                  <a:gd name="T83" fmla="*/ 124 h 696"/>
                  <a:gd name="T84" fmla="*/ 269 w 870"/>
                  <a:gd name="T85" fmla="*/ 133 h 696"/>
                  <a:gd name="T86" fmla="*/ 311 w 870"/>
                  <a:gd name="T87" fmla="*/ 150 h 696"/>
                  <a:gd name="T88" fmla="*/ 325 w 870"/>
                  <a:gd name="T89" fmla="*/ 169 h 696"/>
                  <a:gd name="T90" fmla="*/ 325 w 870"/>
                  <a:gd name="T91" fmla="*/ 198 h 696"/>
                  <a:gd name="T92" fmla="*/ 347 w 870"/>
                  <a:gd name="T93" fmla="*/ 203 h 696"/>
                  <a:gd name="T94" fmla="*/ 379 w 870"/>
                  <a:gd name="T95" fmla="*/ 208 h 696"/>
                  <a:gd name="T96" fmla="*/ 395 w 870"/>
                  <a:gd name="T97" fmla="*/ 207 h 696"/>
                  <a:gd name="T98" fmla="*/ 420 w 870"/>
                  <a:gd name="T99" fmla="*/ 228 h 696"/>
                  <a:gd name="T100" fmla="*/ 419 w 870"/>
                  <a:gd name="T101" fmla="*/ 252 h 696"/>
                  <a:gd name="T102" fmla="*/ 429 w 870"/>
                  <a:gd name="T103" fmla="*/ 308 h 696"/>
                  <a:gd name="T104" fmla="*/ 457 w 870"/>
                  <a:gd name="T105" fmla="*/ 330 h 696"/>
                  <a:gd name="T106" fmla="*/ 508 w 870"/>
                  <a:gd name="T107" fmla="*/ 365 h 696"/>
                  <a:gd name="T108" fmla="*/ 569 w 870"/>
                  <a:gd name="T109" fmla="*/ 398 h 696"/>
                  <a:gd name="T110" fmla="*/ 629 w 870"/>
                  <a:gd name="T111" fmla="*/ 454 h 696"/>
                  <a:gd name="T112" fmla="*/ 693 w 870"/>
                  <a:gd name="T113" fmla="*/ 451 h 696"/>
                  <a:gd name="T114" fmla="*/ 733 w 870"/>
                  <a:gd name="T115" fmla="*/ 457 h 696"/>
                  <a:gd name="T116" fmla="*/ 766 w 870"/>
                  <a:gd name="T117" fmla="*/ 482 h 696"/>
                  <a:gd name="T118" fmla="*/ 802 w 870"/>
                  <a:gd name="T119" fmla="*/ 513 h 696"/>
                  <a:gd name="T120" fmla="*/ 826 w 870"/>
                  <a:gd name="T121" fmla="*/ 544 h 696"/>
                  <a:gd name="T122" fmla="*/ 845 w 870"/>
                  <a:gd name="T123" fmla="*/ 586 h 696"/>
                  <a:gd name="T124" fmla="*/ 858 w 870"/>
                  <a:gd name="T125" fmla="*/ 611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70" h="696">
                    <a:moveTo>
                      <a:pt x="857" y="619"/>
                    </a:moveTo>
                    <a:lnTo>
                      <a:pt x="857" y="619"/>
                    </a:lnTo>
                    <a:lnTo>
                      <a:pt x="797" y="642"/>
                    </a:lnTo>
                    <a:lnTo>
                      <a:pt x="781" y="641"/>
                    </a:lnTo>
                    <a:lnTo>
                      <a:pt x="770" y="622"/>
                    </a:lnTo>
                    <a:lnTo>
                      <a:pt x="767" y="619"/>
                    </a:lnTo>
                    <a:lnTo>
                      <a:pt x="762" y="619"/>
                    </a:lnTo>
                    <a:lnTo>
                      <a:pt x="756" y="618"/>
                    </a:lnTo>
                    <a:lnTo>
                      <a:pt x="751" y="620"/>
                    </a:lnTo>
                    <a:lnTo>
                      <a:pt x="724" y="635"/>
                    </a:lnTo>
                    <a:lnTo>
                      <a:pt x="723" y="642"/>
                    </a:lnTo>
                    <a:lnTo>
                      <a:pt x="712" y="646"/>
                    </a:lnTo>
                    <a:lnTo>
                      <a:pt x="706" y="635"/>
                    </a:lnTo>
                    <a:lnTo>
                      <a:pt x="691" y="631"/>
                    </a:lnTo>
                    <a:lnTo>
                      <a:pt x="685" y="631"/>
                    </a:lnTo>
                    <a:lnTo>
                      <a:pt x="679" y="629"/>
                    </a:lnTo>
                    <a:lnTo>
                      <a:pt x="676" y="625"/>
                    </a:lnTo>
                    <a:lnTo>
                      <a:pt x="676" y="623"/>
                    </a:lnTo>
                    <a:lnTo>
                      <a:pt x="677" y="617"/>
                    </a:lnTo>
                    <a:lnTo>
                      <a:pt x="677" y="614"/>
                    </a:lnTo>
                    <a:lnTo>
                      <a:pt x="669" y="611"/>
                    </a:lnTo>
                    <a:lnTo>
                      <a:pt x="665" y="611"/>
                    </a:lnTo>
                    <a:lnTo>
                      <a:pt x="659" y="612"/>
                    </a:lnTo>
                    <a:lnTo>
                      <a:pt x="651" y="611"/>
                    </a:lnTo>
                    <a:lnTo>
                      <a:pt x="640" y="612"/>
                    </a:lnTo>
                    <a:lnTo>
                      <a:pt x="624" y="607"/>
                    </a:lnTo>
                    <a:lnTo>
                      <a:pt x="616" y="605"/>
                    </a:lnTo>
                    <a:lnTo>
                      <a:pt x="614" y="602"/>
                    </a:lnTo>
                    <a:lnTo>
                      <a:pt x="614" y="600"/>
                    </a:lnTo>
                    <a:lnTo>
                      <a:pt x="614" y="597"/>
                    </a:lnTo>
                    <a:lnTo>
                      <a:pt x="616" y="594"/>
                    </a:lnTo>
                    <a:lnTo>
                      <a:pt x="616" y="592"/>
                    </a:lnTo>
                    <a:lnTo>
                      <a:pt x="616" y="590"/>
                    </a:lnTo>
                    <a:lnTo>
                      <a:pt x="615" y="588"/>
                    </a:lnTo>
                    <a:lnTo>
                      <a:pt x="606" y="586"/>
                    </a:lnTo>
                    <a:lnTo>
                      <a:pt x="599" y="589"/>
                    </a:lnTo>
                    <a:lnTo>
                      <a:pt x="593" y="584"/>
                    </a:lnTo>
                    <a:lnTo>
                      <a:pt x="588" y="586"/>
                    </a:lnTo>
                    <a:lnTo>
                      <a:pt x="575" y="579"/>
                    </a:lnTo>
                    <a:lnTo>
                      <a:pt x="570" y="580"/>
                    </a:lnTo>
                    <a:lnTo>
                      <a:pt x="565" y="574"/>
                    </a:lnTo>
                    <a:lnTo>
                      <a:pt x="559" y="569"/>
                    </a:lnTo>
                    <a:lnTo>
                      <a:pt x="553" y="566"/>
                    </a:lnTo>
                    <a:lnTo>
                      <a:pt x="548" y="563"/>
                    </a:lnTo>
                    <a:lnTo>
                      <a:pt x="542" y="560"/>
                    </a:lnTo>
                    <a:lnTo>
                      <a:pt x="539" y="560"/>
                    </a:lnTo>
                    <a:lnTo>
                      <a:pt x="537" y="562"/>
                    </a:lnTo>
                    <a:lnTo>
                      <a:pt x="537" y="563"/>
                    </a:lnTo>
                    <a:lnTo>
                      <a:pt x="536" y="566"/>
                    </a:lnTo>
                    <a:lnTo>
                      <a:pt x="533" y="571"/>
                    </a:lnTo>
                    <a:lnTo>
                      <a:pt x="531" y="573"/>
                    </a:lnTo>
                    <a:lnTo>
                      <a:pt x="531" y="574"/>
                    </a:lnTo>
                    <a:lnTo>
                      <a:pt x="531" y="577"/>
                    </a:lnTo>
                    <a:lnTo>
                      <a:pt x="531" y="579"/>
                    </a:lnTo>
                    <a:lnTo>
                      <a:pt x="531" y="582"/>
                    </a:lnTo>
                    <a:lnTo>
                      <a:pt x="528" y="586"/>
                    </a:lnTo>
                    <a:lnTo>
                      <a:pt x="520" y="586"/>
                    </a:lnTo>
                    <a:lnTo>
                      <a:pt x="516" y="588"/>
                    </a:lnTo>
                    <a:lnTo>
                      <a:pt x="515" y="591"/>
                    </a:lnTo>
                    <a:lnTo>
                      <a:pt x="514" y="596"/>
                    </a:lnTo>
                    <a:lnTo>
                      <a:pt x="514" y="599"/>
                    </a:lnTo>
                    <a:lnTo>
                      <a:pt x="514" y="602"/>
                    </a:lnTo>
                    <a:lnTo>
                      <a:pt x="513" y="606"/>
                    </a:lnTo>
                    <a:lnTo>
                      <a:pt x="509" y="610"/>
                    </a:lnTo>
                    <a:lnTo>
                      <a:pt x="505" y="612"/>
                    </a:lnTo>
                    <a:lnTo>
                      <a:pt x="506" y="614"/>
                    </a:lnTo>
                    <a:lnTo>
                      <a:pt x="505" y="618"/>
                    </a:lnTo>
                    <a:lnTo>
                      <a:pt x="496" y="641"/>
                    </a:lnTo>
                    <a:lnTo>
                      <a:pt x="493" y="642"/>
                    </a:lnTo>
                    <a:lnTo>
                      <a:pt x="488" y="652"/>
                    </a:lnTo>
                    <a:lnTo>
                      <a:pt x="470" y="646"/>
                    </a:lnTo>
                    <a:lnTo>
                      <a:pt x="461" y="655"/>
                    </a:lnTo>
                    <a:lnTo>
                      <a:pt x="460" y="652"/>
                    </a:lnTo>
                    <a:lnTo>
                      <a:pt x="457" y="652"/>
                    </a:lnTo>
                    <a:lnTo>
                      <a:pt x="457" y="652"/>
                    </a:lnTo>
                    <a:lnTo>
                      <a:pt x="453" y="661"/>
                    </a:lnTo>
                    <a:lnTo>
                      <a:pt x="441" y="662"/>
                    </a:lnTo>
                    <a:lnTo>
                      <a:pt x="438" y="678"/>
                    </a:lnTo>
                    <a:lnTo>
                      <a:pt x="432" y="681"/>
                    </a:lnTo>
                    <a:lnTo>
                      <a:pt x="418" y="689"/>
                    </a:lnTo>
                    <a:lnTo>
                      <a:pt x="407" y="696"/>
                    </a:lnTo>
                    <a:lnTo>
                      <a:pt x="398" y="687"/>
                    </a:lnTo>
                    <a:lnTo>
                      <a:pt x="373" y="676"/>
                    </a:lnTo>
                    <a:lnTo>
                      <a:pt x="371" y="669"/>
                    </a:lnTo>
                    <a:lnTo>
                      <a:pt x="365" y="667"/>
                    </a:lnTo>
                    <a:lnTo>
                      <a:pt x="361" y="659"/>
                    </a:lnTo>
                    <a:lnTo>
                      <a:pt x="351" y="662"/>
                    </a:lnTo>
                    <a:lnTo>
                      <a:pt x="341" y="652"/>
                    </a:lnTo>
                    <a:lnTo>
                      <a:pt x="336" y="650"/>
                    </a:lnTo>
                    <a:lnTo>
                      <a:pt x="335" y="648"/>
                    </a:lnTo>
                    <a:lnTo>
                      <a:pt x="335" y="646"/>
                    </a:lnTo>
                    <a:lnTo>
                      <a:pt x="335" y="645"/>
                    </a:lnTo>
                    <a:lnTo>
                      <a:pt x="337" y="646"/>
                    </a:lnTo>
                    <a:lnTo>
                      <a:pt x="342" y="646"/>
                    </a:lnTo>
                    <a:lnTo>
                      <a:pt x="342" y="645"/>
                    </a:lnTo>
                    <a:lnTo>
                      <a:pt x="337" y="634"/>
                    </a:lnTo>
                    <a:lnTo>
                      <a:pt x="337" y="633"/>
                    </a:lnTo>
                    <a:lnTo>
                      <a:pt x="340" y="633"/>
                    </a:lnTo>
                    <a:lnTo>
                      <a:pt x="341" y="631"/>
                    </a:lnTo>
                    <a:lnTo>
                      <a:pt x="342" y="629"/>
                    </a:lnTo>
                    <a:lnTo>
                      <a:pt x="341" y="627"/>
                    </a:lnTo>
                    <a:lnTo>
                      <a:pt x="339" y="625"/>
                    </a:lnTo>
                    <a:lnTo>
                      <a:pt x="334" y="625"/>
                    </a:lnTo>
                    <a:lnTo>
                      <a:pt x="329" y="624"/>
                    </a:lnTo>
                    <a:lnTo>
                      <a:pt x="326" y="620"/>
                    </a:lnTo>
                    <a:lnTo>
                      <a:pt x="326" y="619"/>
                    </a:lnTo>
                    <a:lnTo>
                      <a:pt x="328" y="616"/>
                    </a:lnTo>
                    <a:lnTo>
                      <a:pt x="325" y="613"/>
                    </a:lnTo>
                    <a:lnTo>
                      <a:pt x="326" y="611"/>
                    </a:lnTo>
                    <a:lnTo>
                      <a:pt x="328" y="607"/>
                    </a:lnTo>
                    <a:lnTo>
                      <a:pt x="322" y="591"/>
                    </a:lnTo>
                    <a:lnTo>
                      <a:pt x="322" y="585"/>
                    </a:lnTo>
                    <a:lnTo>
                      <a:pt x="314" y="582"/>
                    </a:lnTo>
                    <a:lnTo>
                      <a:pt x="314" y="574"/>
                    </a:lnTo>
                    <a:lnTo>
                      <a:pt x="311" y="571"/>
                    </a:lnTo>
                    <a:lnTo>
                      <a:pt x="309" y="566"/>
                    </a:lnTo>
                    <a:lnTo>
                      <a:pt x="301" y="556"/>
                    </a:lnTo>
                    <a:lnTo>
                      <a:pt x="303" y="550"/>
                    </a:lnTo>
                    <a:lnTo>
                      <a:pt x="297" y="552"/>
                    </a:lnTo>
                    <a:lnTo>
                      <a:pt x="289" y="543"/>
                    </a:lnTo>
                    <a:lnTo>
                      <a:pt x="283" y="543"/>
                    </a:lnTo>
                    <a:lnTo>
                      <a:pt x="278" y="540"/>
                    </a:lnTo>
                    <a:lnTo>
                      <a:pt x="273" y="535"/>
                    </a:lnTo>
                    <a:lnTo>
                      <a:pt x="270" y="532"/>
                    </a:lnTo>
                    <a:lnTo>
                      <a:pt x="267" y="526"/>
                    </a:lnTo>
                    <a:lnTo>
                      <a:pt x="264" y="523"/>
                    </a:lnTo>
                    <a:lnTo>
                      <a:pt x="260" y="522"/>
                    </a:lnTo>
                    <a:lnTo>
                      <a:pt x="255" y="523"/>
                    </a:lnTo>
                    <a:lnTo>
                      <a:pt x="251" y="523"/>
                    </a:lnTo>
                    <a:lnTo>
                      <a:pt x="247" y="522"/>
                    </a:lnTo>
                    <a:lnTo>
                      <a:pt x="249" y="521"/>
                    </a:lnTo>
                    <a:lnTo>
                      <a:pt x="250" y="517"/>
                    </a:lnTo>
                    <a:lnTo>
                      <a:pt x="250" y="515"/>
                    </a:lnTo>
                    <a:lnTo>
                      <a:pt x="246" y="512"/>
                    </a:lnTo>
                    <a:lnTo>
                      <a:pt x="244" y="509"/>
                    </a:lnTo>
                    <a:lnTo>
                      <a:pt x="232" y="510"/>
                    </a:lnTo>
                    <a:lnTo>
                      <a:pt x="229" y="511"/>
                    </a:lnTo>
                    <a:lnTo>
                      <a:pt x="229" y="512"/>
                    </a:lnTo>
                    <a:lnTo>
                      <a:pt x="229" y="512"/>
                    </a:lnTo>
                    <a:lnTo>
                      <a:pt x="234" y="517"/>
                    </a:lnTo>
                    <a:lnTo>
                      <a:pt x="235" y="520"/>
                    </a:lnTo>
                    <a:lnTo>
                      <a:pt x="234" y="524"/>
                    </a:lnTo>
                    <a:lnTo>
                      <a:pt x="205" y="529"/>
                    </a:lnTo>
                    <a:lnTo>
                      <a:pt x="198" y="524"/>
                    </a:lnTo>
                    <a:lnTo>
                      <a:pt x="188" y="535"/>
                    </a:lnTo>
                    <a:lnTo>
                      <a:pt x="183" y="540"/>
                    </a:lnTo>
                    <a:lnTo>
                      <a:pt x="178" y="541"/>
                    </a:lnTo>
                    <a:lnTo>
                      <a:pt x="172" y="541"/>
                    </a:lnTo>
                    <a:lnTo>
                      <a:pt x="162" y="538"/>
                    </a:lnTo>
                    <a:lnTo>
                      <a:pt x="156" y="537"/>
                    </a:lnTo>
                    <a:lnTo>
                      <a:pt x="154" y="537"/>
                    </a:lnTo>
                    <a:lnTo>
                      <a:pt x="148" y="540"/>
                    </a:lnTo>
                    <a:lnTo>
                      <a:pt x="144" y="540"/>
                    </a:lnTo>
                    <a:lnTo>
                      <a:pt x="134" y="540"/>
                    </a:lnTo>
                    <a:lnTo>
                      <a:pt x="125" y="543"/>
                    </a:lnTo>
                    <a:lnTo>
                      <a:pt x="123" y="534"/>
                    </a:lnTo>
                    <a:lnTo>
                      <a:pt x="116" y="533"/>
                    </a:lnTo>
                    <a:lnTo>
                      <a:pt x="112" y="534"/>
                    </a:lnTo>
                    <a:lnTo>
                      <a:pt x="111" y="537"/>
                    </a:lnTo>
                    <a:lnTo>
                      <a:pt x="103" y="554"/>
                    </a:lnTo>
                    <a:lnTo>
                      <a:pt x="97" y="552"/>
                    </a:lnTo>
                    <a:lnTo>
                      <a:pt x="88" y="551"/>
                    </a:lnTo>
                    <a:lnTo>
                      <a:pt x="84" y="550"/>
                    </a:lnTo>
                    <a:lnTo>
                      <a:pt x="73" y="539"/>
                    </a:lnTo>
                    <a:lnTo>
                      <a:pt x="62" y="532"/>
                    </a:lnTo>
                    <a:lnTo>
                      <a:pt x="62" y="510"/>
                    </a:lnTo>
                    <a:lnTo>
                      <a:pt x="70" y="485"/>
                    </a:lnTo>
                    <a:lnTo>
                      <a:pt x="69" y="482"/>
                    </a:lnTo>
                    <a:lnTo>
                      <a:pt x="70" y="478"/>
                    </a:lnTo>
                    <a:lnTo>
                      <a:pt x="42" y="455"/>
                    </a:lnTo>
                    <a:lnTo>
                      <a:pt x="36" y="448"/>
                    </a:lnTo>
                    <a:lnTo>
                      <a:pt x="34" y="440"/>
                    </a:lnTo>
                    <a:lnTo>
                      <a:pt x="44" y="423"/>
                    </a:lnTo>
                    <a:lnTo>
                      <a:pt x="52" y="402"/>
                    </a:lnTo>
                    <a:lnTo>
                      <a:pt x="55" y="392"/>
                    </a:lnTo>
                    <a:lnTo>
                      <a:pt x="48" y="383"/>
                    </a:lnTo>
                    <a:lnTo>
                      <a:pt x="44" y="376"/>
                    </a:lnTo>
                    <a:lnTo>
                      <a:pt x="48" y="376"/>
                    </a:lnTo>
                    <a:lnTo>
                      <a:pt x="50" y="355"/>
                    </a:lnTo>
                    <a:lnTo>
                      <a:pt x="54" y="331"/>
                    </a:lnTo>
                    <a:lnTo>
                      <a:pt x="59" y="327"/>
                    </a:lnTo>
                    <a:lnTo>
                      <a:pt x="65" y="322"/>
                    </a:lnTo>
                    <a:lnTo>
                      <a:pt x="65" y="302"/>
                    </a:lnTo>
                    <a:lnTo>
                      <a:pt x="62" y="293"/>
                    </a:lnTo>
                    <a:lnTo>
                      <a:pt x="54" y="276"/>
                    </a:lnTo>
                    <a:lnTo>
                      <a:pt x="52" y="270"/>
                    </a:lnTo>
                    <a:lnTo>
                      <a:pt x="43" y="252"/>
                    </a:lnTo>
                    <a:lnTo>
                      <a:pt x="36" y="238"/>
                    </a:lnTo>
                    <a:lnTo>
                      <a:pt x="26" y="230"/>
                    </a:lnTo>
                    <a:lnTo>
                      <a:pt x="7" y="217"/>
                    </a:lnTo>
                    <a:lnTo>
                      <a:pt x="8" y="214"/>
                    </a:lnTo>
                    <a:lnTo>
                      <a:pt x="14" y="208"/>
                    </a:lnTo>
                    <a:lnTo>
                      <a:pt x="13" y="204"/>
                    </a:lnTo>
                    <a:lnTo>
                      <a:pt x="8" y="197"/>
                    </a:lnTo>
                    <a:lnTo>
                      <a:pt x="0" y="191"/>
                    </a:lnTo>
                    <a:lnTo>
                      <a:pt x="5" y="180"/>
                    </a:lnTo>
                    <a:lnTo>
                      <a:pt x="9" y="175"/>
                    </a:lnTo>
                    <a:lnTo>
                      <a:pt x="15" y="173"/>
                    </a:lnTo>
                    <a:lnTo>
                      <a:pt x="17" y="172"/>
                    </a:lnTo>
                    <a:lnTo>
                      <a:pt x="17" y="168"/>
                    </a:lnTo>
                    <a:lnTo>
                      <a:pt x="20" y="169"/>
                    </a:lnTo>
                    <a:lnTo>
                      <a:pt x="22" y="168"/>
                    </a:lnTo>
                    <a:lnTo>
                      <a:pt x="28" y="162"/>
                    </a:lnTo>
                    <a:lnTo>
                      <a:pt x="32" y="158"/>
                    </a:lnTo>
                    <a:lnTo>
                      <a:pt x="31" y="156"/>
                    </a:lnTo>
                    <a:lnTo>
                      <a:pt x="28" y="155"/>
                    </a:lnTo>
                    <a:lnTo>
                      <a:pt x="28" y="152"/>
                    </a:lnTo>
                    <a:lnTo>
                      <a:pt x="32" y="141"/>
                    </a:lnTo>
                    <a:lnTo>
                      <a:pt x="38" y="138"/>
                    </a:lnTo>
                    <a:lnTo>
                      <a:pt x="41" y="134"/>
                    </a:lnTo>
                    <a:lnTo>
                      <a:pt x="43" y="130"/>
                    </a:lnTo>
                    <a:lnTo>
                      <a:pt x="43" y="127"/>
                    </a:lnTo>
                    <a:lnTo>
                      <a:pt x="43" y="125"/>
                    </a:lnTo>
                    <a:lnTo>
                      <a:pt x="43" y="123"/>
                    </a:lnTo>
                    <a:lnTo>
                      <a:pt x="42" y="120"/>
                    </a:lnTo>
                    <a:lnTo>
                      <a:pt x="43" y="118"/>
                    </a:lnTo>
                    <a:lnTo>
                      <a:pt x="44" y="116"/>
                    </a:lnTo>
                    <a:lnTo>
                      <a:pt x="45" y="116"/>
                    </a:lnTo>
                    <a:lnTo>
                      <a:pt x="49" y="114"/>
                    </a:lnTo>
                    <a:lnTo>
                      <a:pt x="52" y="113"/>
                    </a:lnTo>
                    <a:lnTo>
                      <a:pt x="56" y="110"/>
                    </a:lnTo>
                    <a:lnTo>
                      <a:pt x="59" y="103"/>
                    </a:lnTo>
                    <a:lnTo>
                      <a:pt x="60" y="101"/>
                    </a:lnTo>
                    <a:lnTo>
                      <a:pt x="61" y="100"/>
                    </a:lnTo>
                    <a:lnTo>
                      <a:pt x="62" y="100"/>
                    </a:lnTo>
                    <a:lnTo>
                      <a:pt x="64" y="100"/>
                    </a:lnTo>
                    <a:lnTo>
                      <a:pt x="64" y="99"/>
                    </a:lnTo>
                    <a:lnTo>
                      <a:pt x="65" y="96"/>
                    </a:lnTo>
                    <a:lnTo>
                      <a:pt x="69" y="95"/>
                    </a:lnTo>
                    <a:lnTo>
                      <a:pt x="72" y="93"/>
                    </a:lnTo>
                    <a:lnTo>
                      <a:pt x="76" y="91"/>
                    </a:lnTo>
                    <a:lnTo>
                      <a:pt x="78" y="89"/>
                    </a:lnTo>
                    <a:lnTo>
                      <a:pt x="83" y="82"/>
                    </a:lnTo>
                    <a:lnTo>
                      <a:pt x="88" y="75"/>
                    </a:lnTo>
                    <a:lnTo>
                      <a:pt x="90" y="73"/>
                    </a:lnTo>
                    <a:lnTo>
                      <a:pt x="97" y="71"/>
                    </a:lnTo>
                    <a:lnTo>
                      <a:pt x="101" y="68"/>
                    </a:lnTo>
                    <a:lnTo>
                      <a:pt x="105" y="66"/>
                    </a:lnTo>
                    <a:lnTo>
                      <a:pt x="109" y="63"/>
                    </a:lnTo>
                    <a:lnTo>
                      <a:pt x="110" y="61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07" y="58"/>
                    </a:lnTo>
                    <a:lnTo>
                      <a:pt x="106" y="58"/>
                    </a:lnTo>
                    <a:lnTo>
                      <a:pt x="107" y="56"/>
                    </a:lnTo>
                    <a:lnTo>
                      <a:pt x="106" y="52"/>
                    </a:lnTo>
                    <a:lnTo>
                      <a:pt x="107" y="49"/>
                    </a:lnTo>
                    <a:lnTo>
                      <a:pt x="111" y="45"/>
                    </a:lnTo>
                    <a:lnTo>
                      <a:pt x="115" y="43"/>
                    </a:lnTo>
                    <a:lnTo>
                      <a:pt x="117" y="40"/>
                    </a:lnTo>
                    <a:lnTo>
                      <a:pt x="117" y="37"/>
                    </a:lnTo>
                    <a:lnTo>
                      <a:pt x="117" y="35"/>
                    </a:lnTo>
                    <a:lnTo>
                      <a:pt x="116" y="34"/>
                    </a:lnTo>
                    <a:lnTo>
                      <a:pt x="116" y="33"/>
                    </a:lnTo>
                    <a:lnTo>
                      <a:pt x="117" y="32"/>
                    </a:lnTo>
                    <a:lnTo>
                      <a:pt x="120" y="28"/>
                    </a:lnTo>
                    <a:lnTo>
                      <a:pt x="122" y="26"/>
                    </a:lnTo>
                    <a:lnTo>
                      <a:pt x="123" y="24"/>
                    </a:lnTo>
                    <a:lnTo>
                      <a:pt x="125" y="23"/>
                    </a:lnTo>
                    <a:lnTo>
                      <a:pt x="126" y="23"/>
                    </a:lnTo>
                    <a:lnTo>
                      <a:pt x="128" y="24"/>
                    </a:lnTo>
                    <a:lnTo>
                      <a:pt x="129" y="24"/>
                    </a:lnTo>
                    <a:lnTo>
                      <a:pt x="131" y="24"/>
                    </a:lnTo>
                    <a:lnTo>
                      <a:pt x="132" y="24"/>
                    </a:lnTo>
                    <a:lnTo>
                      <a:pt x="132" y="23"/>
                    </a:lnTo>
                    <a:lnTo>
                      <a:pt x="132" y="22"/>
                    </a:lnTo>
                    <a:lnTo>
                      <a:pt x="131" y="21"/>
                    </a:lnTo>
                    <a:lnTo>
                      <a:pt x="129" y="20"/>
                    </a:lnTo>
                    <a:lnTo>
                      <a:pt x="131" y="17"/>
                    </a:lnTo>
                    <a:lnTo>
                      <a:pt x="132" y="16"/>
                    </a:lnTo>
                    <a:lnTo>
                      <a:pt x="134" y="15"/>
                    </a:lnTo>
                    <a:lnTo>
                      <a:pt x="134" y="16"/>
                    </a:lnTo>
                    <a:lnTo>
                      <a:pt x="135" y="17"/>
                    </a:lnTo>
                    <a:lnTo>
                      <a:pt x="138" y="17"/>
                    </a:lnTo>
                    <a:lnTo>
                      <a:pt x="139" y="15"/>
                    </a:lnTo>
                    <a:lnTo>
                      <a:pt x="142" y="13"/>
                    </a:lnTo>
                    <a:lnTo>
                      <a:pt x="144" y="13"/>
                    </a:lnTo>
                    <a:lnTo>
                      <a:pt x="146" y="13"/>
                    </a:lnTo>
                    <a:lnTo>
                      <a:pt x="150" y="13"/>
                    </a:lnTo>
                    <a:lnTo>
                      <a:pt x="154" y="10"/>
                    </a:lnTo>
                    <a:lnTo>
                      <a:pt x="157" y="7"/>
                    </a:lnTo>
                    <a:lnTo>
                      <a:pt x="160" y="6"/>
                    </a:lnTo>
                    <a:lnTo>
                      <a:pt x="161" y="7"/>
                    </a:lnTo>
                    <a:lnTo>
                      <a:pt x="165" y="10"/>
                    </a:lnTo>
                    <a:lnTo>
                      <a:pt x="168" y="11"/>
                    </a:lnTo>
                    <a:lnTo>
                      <a:pt x="168" y="13"/>
                    </a:lnTo>
                    <a:lnTo>
                      <a:pt x="168" y="15"/>
                    </a:lnTo>
                    <a:lnTo>
                      <a:pt x="167" y="18"/>
                    </a:lnTo>
                    <a:lnTo>
                      <a:pt x="165" y="23"/>
                    </a:lnTo>
                    <a:lnTo>
                      <a:pt x="165" y="24"/>
                    </a:lnTo>
                    <a:lnTo>
                      <a:pt x="165" y="26"/>
                    </a:lnTo>
                    <a:lnTo>
                      <a:pt x="167" y="26"/>
                    </a:lnTo>
                    <a:lnTo>
                      <a:pt x="171" y="27"/>
                    </a:lnTo>
                    <a:lnTo>
                      <a:pt x="172" y="27"/>
                    </a:lnTo>
                    <a:lnTo>
                      <a:pt x="174" y="24"/>
                    </a:lnTo>
                    <a:lnTo>
                      <a:pt x="176" y="23"/>
                    </a:lnTo>
                    <a:lnTo>
                      <a:pt x="178" y="23"/>
                    </a:lnTo>
                    <a:lnTo>
                      <a:pt x="182" y="24"/>
                    </a:lnTo>
                    <a:lnTo>
                      <a:pt x="185" y="24"/>
                    </a:lnTo>
                    <a:lnTo>
                      <a:pt x="187" y="23"/>
                    </a:lnTo>
                    <a:lnTo>
                      <a:pt x="187" y="22"/>
                    </a:lnTo>
                    <a:lnTo>
                      <a:pt x="188" y="21"/>
                    </a:lnTo>
                    <a:lnTo>
                      <a:pt x="190" y="20"/>
                    </a:lnTo>
                    <a:lnTo>
                      <a:pt x="194" y="20"/>
                    </a:lnTo>
                    <a:lnTo>
                      <a:pt x="198" y="18"/>
                    </a:lnTo>
                    <a:lnTo>
                      <a:pt x="199" y="17"/>
                    </a:lnTo>
                    <a:lnTo>
                      <a:pt x="200" y="15"/>
                    </a:lnTo>
                    <a:lnTo>
                      <a:pt x="202" y="12"/>
                    </a:lnTo>
                    <a:lnTo>
                      <a:pt x="204" y="11"/>
                    </a:lnTo>
                    <a:lnTo>
                      <a:pt x="210" y="10"/>
                    </a:lnTo>
                    <a:lnTo>
                      <a:pt x="215" y="7"/>
                    </a:lnTo>
                    <a:lnTo>
                      <a:pt x="218" y="4"/>
                    </a:lnTo>
                    <a:lnTo>
                      <a:pt x="223" y="3"/>
                    </a:lnTo>
                    <a:lnTo>
                      <a:pt x="228" y="1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39" y="4"/>
                    </a:lnTo>
                    <a:lnTo>
                      <a:pt x="240" y="7"/>
                    </a:lnTo>
                    <a:lnTo>
                      <a:pt x="240" y="11"/>
                    </a:lnTo>
                    <a:lnTo>
                      <a:pt x="240" y="13"/>
                    </a:lnTo>
                    <a:lnTo>
                      <a:pt x="240" y="16"/>
                    </a:lnTo>
                    <a:lnTo>
                      <a:pt x="240" y="18"/>
                    </a:lnTo>
                    <a:lnTo>
                      <a:pt x="241" y="20"/>
                    </a:lnTo>
                    <a:lnTo>
                      <a:pt x="241" y="21"/>
                    </a:lnTo>
                    <a:lnTo>
                      <a:pt x="240" y="22"/>
                    </a:lnTo>
                    <a:lnTo>
                      <a:pt x="239" y="22"/>
                    </a:lnTo>
                    <a:lnTo>
                      <a:pt x="236" y="24"/>
                    </a:lnTo>
                    <a:lnTo>
                      <a:pt x="235" y="29"/>
                    </a:lnTo>
                    <a:lnTo>
                      <a:pt x="235" y="30"/>
                    </a:lnTo>
                    <a:lnTo>
                      <a:pt x="235" y="34"/>
                    </a:lnTo>
                    <a:lnTo>
                      <a:pt x="238" y="37"/>
                    </a:lnTo>
                    <a:lnTo>
                      <a:pt x="239" y="38"/>
                    </a:lnTo>
                    <a:lnTo>
                      <a:pt x="241" y="39"/>
                    </a:lnTo>
                    <a:lnTo>
                      <a:pt x="241" y="41"/>
                    </a:lnTo>
                    <a:lnTo>
                      <a:pt x="241" y="43"/>
                    </a:lnTo>
                    <a:lnTo>
                      <a:pt x="240" y="45"/>
                    </a:lnTo>
                    <a:lnTo>
                      <a:pt x="233" y="52"/>
                    </a:lnTo>
                    <a:lnTo>
                      <a:pt x="229" y="57"/>
                    </a:lnTo>
                    <a:lnTo>
                      <a:pt x="225" y="62"/>
                    </a:lnTo>
                    <a:lnTo>
                      <a:pt x="222" y="65"/>
                    </a:lnTo>
                    <a:lnTo>
                      <a:pt x="222" y="66"/>
                    </a:lnTo>
                    <a:lnTo>
                      <a:pt x="222" y="69"/>
                    </a:lnTo>
                    <a:lnTo>
                      <a:pt x="222" y="71"/>
                    </a:lnTo>
                    <a:lnTo>
                      <a:pt x="222" y="72"/>
                    </a:lnTo>
                    <a:lnTo>
                      <a:pt x="221" y="74"/>
                    </a:lnTo>
                    <a:lnTo>
                      <a:pt x="217" y="75"/>
                    </a:lnTo>
                    <a:lnTo>
                      <a:pt x="213" y="78"/>
                    </a:lnTo>
                    <a:lnTo>
                      <a:pt x="210" y="78"/>
                    </a:lnTo>
                    <a:lnTo>
                      <a:pt x="207" y="80"/>
                    </a:lnTo>
                    <a:lnTo>
                      <a:pt x="206" y="82"/>
                    </a:lnTo>
                    <a:lnTo>
                      <a:pt x="205" y="84"/>
                    </a:lnTo>
                    <a:lnTo>
                      <a:pt x="205" y="85"/>
                    </a:lnTo>
                    <a:lnTo>
                      <a:pt x="207" y="89"/>
                    </a:lnTo>
                    <a:lnTo>
                      <a:pt x="210" y="93"/>
                    </a:lnTo>
                    <a:lnTo>
                      <a:pt x="211" y="95"/>
                    </a:lnTo>
                    <a:lnTo>
                      <a:pt x="212" y="95"/>
                    </a:lnTo>
                    <a:lnTo>
                      <a:pt x="217" y="95"/>
                    </a:lnTo>
                    <a:lnTo>
                      <a:pt x="221" y="96"/>
                    </a:lnTo>
                    <a:lnTo>
                      <a:pt x="223" y="97"/>
                    </a:lnTo>
                    <a:lnTo>
                      <a:pt x="224" y="99"/>
                    </a:lnTo>
                    <a:lnTo>
                      <a:pt x="224" y="102"/>
                    </a:lnTo>
                    <a:lnTo>
                      <a:pt x="224" y="103"/>
                    </a:lnTo>
                    <a:lnTo>
                      <a:pt x="225" y="105"/>
                    </a:lnTo>
                    <a:lnTo>
                      <a:pt x="227" y="106"/>
                    </a:lnTo>
                    <a:lnTo>
                      <a:pt x="227" y="108"/>
                    </a:lnTo>
                    <a:lnTo>
                      <a:pt x="225" y="111"/>
                    </a:lnTo>
                    <a:lnTo>
                      <a:pt x="223" y="112"/>
                    </a:lnTo>
                    <a:lnTo>
                      <a:pt x="221" y="113"/>
                    </a:lnTo>
                    <a:lnTo>
                      <a:pt x="221" y="114"/>
                    </a:lnTo>
                    <a:lnTo>
                      <a:pt x="221" y="116"/>
                    </a:lnTo>
                    <a:lnTo>
                      <a:pt x="222" y="118"/>
                    </a:lnTo>
                    <a:lnTo>
                      <a:pt x="228" y="123"/>
                    </a:lnTo>
                    <a:lnTo>
                      <a:pt x="230" y="125"/>
                    </a:lnTo>
                    <a:lnTo>
                      <a:pt x="233" y="125"/>
                    </a:lnTo>
                    <a:lnTo>
                      <a:pt x="234" y="123"/>
                    </a:lnTo>
                    <a:lnTo>
                      <a:pt x="238" y="122"/>
                    </a:lnTo>
                    <a:lnTo>
                      <a:pt x="239" y="123"/>
                    </a:lnTo>
                    <a:lnTo>
                      <a:pt x="244" y="124"/>
                    </a:lnTo>
                    <a:lnTo>
                      <a:pt x="247" y="128"/>
                    </a:lnTo>
                    <a:lnTo>
                      <a:pt x="252" y="129"/>
                    </a:lnTo>
                    <a:lnTo>
                      <a:pt x="256" y="128"/>
                    </a:lnTo>
                    <a:lnTo>
                      <a:pt x="258" y="127"/>
                    </a:lnTo>
                    <a:lnTo>
                      <a:pt x="260" y="128"/>
                    </a:lnTo>
                    <a:lnTo>
                      <a:pt x="260" y="129"/>
                    </a:lnTo>
                    <a:lnTo>
                      <a:pt x="261" y="131"/>
                    </a:lnTo>
                    <a:lnTo>
                      <a:pt x="262" y="131"/>
                    </a:lnTo>
                    <a:lnTo>
                      <a:pt x="269" y="133"/>
                    </a:lnTo>
                    <a:lnTo>
                      <a:pt x="272" y="134"/>
                    </a:lnTo>
                    <a:lnTo>
                      <a:pt x="274" y="135"/>
                    </a:lnTo>
                    <a:lnTo>
                      <a:pt x="278" y="135"/>
                    </a:lnTo>
                    <a:lnTo>
                      <a:pt x="284" y="135"/>
                    </a:lnTo>
                    <a:lnTo>
                      <a:pt x="289" y="135"/>
                    </a:lnTo>
                    <a:lnTo>
                      <a:pt x="297" y="139"/>
                    </a:lnTo>
                    <a:lnTo>
                      <a:pt x="303" y="141"/>
                    </a:lnTo>
                    <a:lnTo>
                      <a:pt x="307" y="146"/>
                    </a:lnTo>
                    <a:lnTo>
                      <a:pt x="311" y="150"/>
                    </a:lnTo>
                    <a:lnTo>
                      <a:pt x="313" y="153"/>
                    </a:lnTo>
                    <a:lnTo>
                      <a:pt x="315" y="155"/>
                    </a:lnTo>
                    <a:lnTo>
                      <a:pt x="319" y="155"/>
                    </a:lnTo>
                    <a:lnTo>
                      <a:pt x="322" y="156"/>
                    </a:lnTo>
                    <a:lnTo>
                      <a:pt x="324" y="157"/>
                    </a:lnTo>
                    <a:lnTo>
                      <a:pt x="325" y="158"/>
                    </a:lnTo>
                    <a:lnTo>
                      <a:pt x="326" y="166"/>
                    </a:lnTo>
                    <a:lnTo>
                      <a:pt x="328" y="168"/>
                    </a:lnTo>
                    <a:lnTo>
                      <a:pt x="325" y="169"/>
                    </a:lnTo>
                    <a:lnTo>
                      <a:pt x="323" y="170"/>
                    </a:lnTo>
                    <a:lnTo>
                      <a:pt x="315" y="174"/>
                    </a:lnTo>
                    <a:lnTo>
                      <a:pt x="313" y="181"/>
                    </a:lnTo>
                    <a:lnTo>
                      <a:pt x="320" y="189"/>
                    </a:lnTo>
                    <a:lnTo>
                      <a:pt x="320" y="196"/>
                    </a:lnTo>
                    <a:lnTo>
                      <a:pt x="322" y="197"/>
                    </a:lnTo>
                    <a:lnTo>
                      <a:pt x="323" y="197"/>
                    </a:lnTo>
                    <a:lnTo>
                      <a:pt x="324" y="197"/>
                    </a:lnTo>
                    <a:lnTo>
                      <a:pt x="325" y="198"/>
                    </a:lnTo>
                    <a:lnTo>
                      <a:pt x="330" y="201"/>
                    </a:lnTo>
                    <a:lnTo>
                      <a:pt x="331" y="202"/>
                    </a:lnTo>
                    <a:lnTo>
                      <a:pt x="334" y="203"/>
                    </a:lnTo>
                    <a:lnTo>
                      <a:pt x="335" y="203"/>
                    </a:lnTo>
                    <a:lnTo>
                      <a:pt x="335" y="204"/>
                    </a:lnTo>
                    <a:lnTo>
                      <a:pt x="335" y="207"/>
                    </a:lnTo>
                    <a:lnTo>
                      <a:pt x="336" y="207"/>
                    </a:lnTo>
                    <a:lnTo>
                      <a:pt x="342" y="204"/>
                    </a:lnTo>
                    <a:lnTo>
                      <a:pt x="347" y="203"/>
                    </a:lnTo>
                    <a:lnTo>
                      <a:pt x="353" y="202"/>
                    </a:lnTo>
                    <a:lnTo>
                      <a:pt x="367" y="200"/>
                    </a:lnTo>
                    <a:lnTo>
                      <a:pt x="371" y="211"/>
                    </a:lnTo>
                    <a:lnTo>
                      <a:pt x="374" y="213"/>
                    </a:lnTo>
                    <a:lnTo>
                      <a:pt x="375" y="213"/>
                    </a:lnTo>
                    <a:lnTo>
                      <a:pt x="375" y="213"/>
                    </a:lnTo>
                    <a:lnTo>
                      <a:pt x="375" y="212"/>
                    </a:lnTo>
                    <a:lnTo>
                      <a:pt x="378" y="209"/>
                    </a:lnTo>
                    <a:lnTo>
                      <a:pt x="379" y="208"/>
                    </a:lnTo>
                    <a:lnTo>
                      <a:pt x="382" y="208"/>
                    </a:lnTo>
                    <a:lnTo>
                      <a:pt x="382" y="206"/>
                    </a:lnTo>
                    <a:lnTo>
                      <a:pt x="382" y="204"/>
                    </a:lnTo>
                    <a:lnTo>
                      <a:pt x="381" y="198"/>
                    </a:lnTo>
                    <a:lnTo>
                      <a:pt x="381" y="197"/>
                    </a:lnTo>
                    <a:lnTo>
                      <a:pt x="384" y="197"/>
                    </a:lnTo>
                    <a:lnTo>
                      <a:pt x="391" y="200"/>
                    </a:lnTo>
                    <a:lnTo>
                      <a:pt x="393" y="201"/>
                    </a:lnTo>
                    <a:lnTo>
                      <a:pt x="395" y="207"/>
                    </a:lnTo>
                    <a:lnTo>
                      <a:pt x="397" y="208"/>
                    </a:lnTo>
                    <a:lnTo>
                      <a:pt x="403" y="211"/>
                    </a:lnTo>
                    <a:lnTo>
                      <a:pt x="404" y="211"/>
                    </a:lnTo>
                    <a:lnTo>
                      <a:pt x="407" y="218"/>
                    </a:lnTo>
                    <a:lnTo>
                      <a:pt x="409" y="220"/>
                    </a:lnTo>
                    <a:lnTo>
                      <a:pt x="413" y="223"/>
                    </a:lnTo>
                    <a:lnTo>
                      <a:pt x="419" y="223"/>
                    </a:lnTo>
                    <a:lnTo>
                      <a:pt x="420" y="224"/>
                    </a:lnTo>
                    <a:lnTo>
                      <a:pt x="420" y="228"/>
                    </a:lnTo>
                    <a:lnTo>
                      <a:pt x="423" y="231"/>
                    </a:lnTo>
                    <a:lnTo>
                      <a:pt x="427" y="236"/>
                    </a:lnTo>
                    <a:lnTo>
                      <a:pt x="430" y="241"/>
                    </a:lnTo>
                    <a:lnTo>
                      <a:pt x="431" y="242"/>
                    </a:lnTo>
                    <a:lnTo>
                      <a:pt x="430" y="246"/>
                    </a:lnTo>
                    <a:lnTo>
                      <a:pt x="429" y="247"/>
                    </a:lnTo>
                    <a:lnTo>
                      <a:pt x="427" y="248"/>
                    </a:lnTo>
                    <a:lnTo>
                      <a:pt x="419" y="251"/>
                    </a:lnTo>
                    <a:lnTo>
                      <a:pt x="419" y="252"/>
                    </a:lnTo>
                    <a:lnTo>
                      <a:pt x="419" y="279"/>
                    </a:lnTo>
                    <a:lnTo>
                      <a:pt x="420" y="280"/>
                    </a:lnTo>
                    <a:lnTo>
                      <a:pt x="425" y="282"/>
                    </a:lnTo>
                    <a:lnTo>
                      <a:pt x="431" y="284"/>
                    </a:lnTo>
                    <a:lnTo>
                      <a:pt x="433" y="287"/>
                    </a:lnTo>
                    <a:lnTo>
                      <a:pt x="433" y="293"/>
                    </a:lnTo>
                    <a:lnTo>
                      <a:pt x="432" y="296"/>
                    </a:lnTo>
                    <a:lnTo>
                      <a:pt x="431" y="301"/>
                    </a:lnTo>
                    <a:lnTo>
                      <a:pt x="429" y="308"/>
                    </a:lnTo>
                    <a:lnTo>
                      <a:pt x="424" y="321"/>
                    </a:lnTo>
                    <a:lnTo>
                      <a:pt x="424" y="324"/>
                    </a:lnTo>
                    <a:lnTo>
                      <a:pt x="426" y="325"/>
                    </a:lnTo>
                    <a:lnTo>
                      <a:pt x="430" y="325"/>
                    </a:lnTo>
                    <a:lnTo>
                      <a:pt x="432" y="325"/>
                    </a:lnTo>
                    <a:lnTo>
                      <a:pt x="437" y="325"/>
                    </a:lnTo>
                    <a:lnTo>
                      <a:pt x="443" y="324"/>
                    </a:lnTo>
                    <a:lnTo>
                      <a:pt x="448" y="325"/>
                    </a:lnTo>
                    <a:lnTo>
                      <a:pt x="457" y="330"/>
                    </a:lnTo>
                    <a:lnTo>
                      <a:pt x="463" y="333"/>
                    </a:lnTo>
                    <a:lnTo>
                      <a:pt x="469" y="329"/>
                    </a:lnTo>
                    <a:lnTo>
                      <a:pt x="471" y="325"/>
                    </a:lnTo>
                    <a:lnTo>
                      <a:pt x="479" y="327"/>
                    </a:lnTo>
                    <a:lnTo>
                      <a:pt x="482" y="349"/>
                    </a:lnTo>
                    <a:lnTo>
                      <a:pt x="485" y="353"/>
                    </a:lnTo>
                    <a:lnTo>
                      <a:pt x="497" y="355"/>
                    </a:lnTo>
                    <a:lnTo>
                      <a:pt x="504" y="359"/>
                    </a:lnTo>
                    <a:lnTo>
                      <a:pt x="508" y="365"/>
                    </a:lnTo>
                    <a:lnTo>
                      <a:pt x="511" y="372"/>
                    </a:lnTo>
                    <a:lnTo>
                      <a:pt x="511" y="376"/>
                    </a:lnTo>
                    <a:lnTo>
                      <a:pt x="516" y="378"/>
                    </a:lnTo>
                    <a:lnTo>
                      <a:pt x="526" y="381"/>
                    </a:lnTo>
                    <a:lnTo>
                      <a:pt x="533" y="381"/>
                    </a:lnTo>
                    <a:lnTo>
                      <a:pt x="544" y="383"/>
                    </a:lnTo>
                    <a:lnTo>
                      <a:pt x="553" y="387"/>
                    </a:lnTo>
                    <a:lnTo>
                      <a:pt x="561" y="391"/>
                    </a:lnTo>
                    <a:lnTo>
                      <a:pt x="569" y="398"/>
                    </a:lnTo>
                    <a:lnTo>
                      <a:pt x="569" y="403"/>
                    </a:lnTo>
                    <a:lnTo>
                      <a:pt x="581" y="402"/>
                    </a:lnTo>
                    <a:lnTo>
                      <a:pt x="588" y="406"/>
                    </a:lnTo>
                    <a:lnTo>
                      <a:pt x="590" y="410"/>
                    </a:lnTo>
                    <a:lnTo>
                      <a:pt x="592" y="416"/>
                    </a:lnTo>
                    <a:lnTo>
                      <a:pt x="590" y="425"/>
                    </a:lnTo>
                    <a:lnTo>
                      <a:pt x="615" y="455"/>
                    </a:lnTo>
                    <a:lnTo>
                      <a:pt x="624" y="453"/>
                    </a:lnTo>
                    <a:lnTo>
                      <a:pt x="629" y="454"/>
                    </a:lnTo>
                    <a:lnTo>
                      <a:pt x="635" y="455"/>
                    </a:lnTo>
                    <a:lnTo>
                      <a:pt x="642" y="456"/>
                    </a:lnTo>
                    <a:lnTo>
                      <a:pt x="645" y="459"/>
                    </a:lnTo>
                    <a:lnTo>
                      <a:pt x="649" y="461"/>
                    </a:lnTo>
                    <a:lnTo>
                      <a:pt x="657" y="464"/>
                    </a:lnTo>
                    <a:lnTo>
                      <a:pt x="665" y="466"/>
                    </a:lnTo>
                    <a:lnTo>
                      <a:pt x="674" y="470"/>
                    </a:lnTo>
                    <a:lnTo>
                      <a:pt x="683" y="455"/>
                    </a:lnTo>
                    <a:lnTo>
                      <a:pt x="693" y="451"/>
                    </a:lnTo>
                    <a:lnTo>
                      <a:pt x="704" y="448"/>
                    </a:lnTo>
                    <a:lnTo>
                      <a:pt x="708" y="444"/>
                    </a:lnTo>
                    <a:lnTo>
                      <a:pt x="711" y="440"/>
                    </a:lnTo>
                    <a:lnTo>
                      <a:pt x="715" y="438"/>
                    </a:lnTo>
                    <a:lnTo>
                      <a:pt x="723" y="438"/>
                    </a:lnTo>
                    <a:lnTo>
                      <a:pt x="727" y="439"/>
                    </a:lnTo>
                    <a:lnTo>
                      <a:pt x="725" y="448"/>
                    </a:lnTo>
                    <a:lnTo>
                      <a:pt x="727" y="451"/>
                    </a:lnTo>
                    <a:lnTo>
                      <a:pt x="733" y="457"/>
                    </a:lnTo>
                    <a:lnTo>
                      <a:pt x="733" y="460"/>
                    </a:lnTo>
                    <a:lnTo>
                      <a:pt x="733" y="462"/>
                    </a:lnTo>
                    <a:lnTo>
                      <a:pt x="732" y="465"/>
                    </a:lnTo>
                    <a:lnTo>
                      <a:pt x="734" y="467"/>
                    </a:lnTo>
                    <a:lnTo>
                      <a:pt x="741" y="472"/>
                    </a:lnTo>
                    <a:lnTo>
                      <a:pt x="745" y="479"/>
                    </a:lnTo>
                    <a:lnTo>
                      <a:pt x="747" y="481"/>
                    </a:lnTo>
                    <a:lnTo>
                      <a:pt x="758" y="477"/>
                    </a:lnTo>
                    <a:lnTo>
                      <a:pt x="766" y="482"/>
                    </a:lnTo>
                    <a:lnTo>
                      <a:pt x="773" y="481"/>
                    </a:lnTo>
                    <a:lnTo>
                      <a:pt x="779" y="485"/>
                    </a:lnTo>
                    <a:lnTo>
                      <a:pt x="777" y="492"/>
                    </a:lnTo>
                    <a:lnTo>
                      <a:pt x="781" y="496"/>
                    </a:lnTo>
                    <a:lnTo>
                      <a:pt x="786" y="501"/>
                    </a:lnTo>
                    <a:lnTo>
                      <a:pt x="785" y="506"/>
                    </a:lnTo>
                    <a:lnTo>
                      <a:pt x="795" y="511"/>
                    </a:lnTo>
                    <a:lnTo>
                      <a:pt x="800" y="511"/>
                    </a:lnTo>
                    <a:lnTo>
                      <a:pt x="802" y="513"/>
                    </a:lnTo>
                    <a:lnTo>
                      <a:pt x="811" y="506"/>
                    </a:lnTo>
                    <a:lnTo>
                      <a:pt x="813" y="507"/>
                    </a:lnTo>
                    <a:lnTo>
                      <a:pt x="814" y="516"/>
                    </a:lnTo>
                    <a:lnTo>
                      <a:pt x="815" y="520"/>
                    </a:lnTo>
                    <a:lnTo>
                      <a:pt x="815" y="524"/>
                    </a:lnTo>
                    <a:lnTo>
                      <a:pt x="820" y="529"/>
                    </a:lnTo>
                    <a:lnTo>
                      <a:pt x="820" y="538"/>
                    </a:lnTo>
                    <a:lnTo>
                      <a:pt x="824" y="541"/>
                    </a:lnTo>
                    <a:lnTo>
                      <a:pt x="826" y="544"/>
                    </a:lnTo>
                    <a:lnTo>
                      <a:pt x="825" y="555"/>
                    </a:lnTo>
                    <a:lnTo>
                      <a:pt x="825" y="561"/>
                    </a:lnTo>
                    <a:lnTo>
                      <a:pt x="826" y="567"/>
                    </a:lnTo>
                    <a:lnTo>
                      <a:pt x="830" y="573"/>
                    </a:lnTo>
                    <a:lnTo>
                      <a:pt x="831" y="575"/>
                    </a:lnTo>
                    <a:lnTo>
                      <a:pt x="836" y="577"/>
                    </a:lnTo>
                    <a:lnTo>
                      <a:pt x="839" y="577"/>
                    </a:lnTo>
                    <a:lnTo>
                      <a:pt x="841" y="580"/>
                    </a:lnTo>
                    <a:lnTo>
                      <a:pt x="845" y="586"/>
                    </a:lnTo>
                    <a:lnTo>
                      <a:pt x="851" y="588"/>
                    </a:lnTo>
                    <a:lnTo>
                      <a:pt x="854" y="589"/>
                    </a:lnTo>
                    <a:lnTo>
                      <a:pt x="860" y="597"/>
                    </a:lnTo>
                    <a:lnTo>
                      <a:pt x="867" y="597"/>
                    </a:lnTo>
                    <a:lnTo>
                      <a:pt x="870" y="605"/>
                    </a:lnTo>
                    <a:lnTo>
                      <a:pt x="869" y="606"/>
                    </a:lnTo>
                    <a:lnTo>
                      <a:pt x="868" y="608"/>
                    </a:lnTo>
                    <a:lnTo>
                      <a:pt x="864" y="608"/>
                    </a:lnTo>
                    <a:lnTo>
                      <a:pt x="858" y="611"/>
                    </a:lnTo>
                    <a:lnTo>
                      <a:pt x="857" y="612"/>
                    </a:lnTo>
                    <a:lnTo>
                      <a:pt x="857" y="614"/>
                    </a:lnTo>
                    <a:lnTo>
                      <a:pt x="857" y="618"/>
                    </a:lnTo>
                    <a:lnTo>
                      <a:pt x="857" y="619"/>
                    </a:lnTo>
                    <a:close/>
                  </a:path>
                </a:pathLst>
              </a:custGeom>
              <a:solidFill>
                <a:srgbClr val="FA7304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29"/>
                <a:endParaRPr lang="en-US" sz="70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33" name="Freeform 85">
                <a:extLst>
                  <a:ext uri="{FF2B5EF4-FFF2-40B4-BE49-F238E27FC236}">
                    <a16:creationId xmlns:a16="http://schemas.microsoft.com/office/drawing/2014/main" id="{87352741-C66F-D441-B112-2A817DF00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566" y="8767806"/>
                <a:ext cx="462465" cy="530029"/>
              </a:xfrm>
              <a:custGeom>
                <a:avLst/>
                <a:gdLst>
                  <a:gd name="T0" fmla="*/ 65 w 397"/>
                  <a:gd name="T1" fmla="*/ 352 h 455"/>
                  <a:gd name="T2" fmla="*/ 80 w 397"/>
                  <a:gd name="T3" fmla="*/ 354 h 455"/>
                  <a:gd name="T4" fmla="*/ 95 w 397"/>
                  <a:gd name="T5" fmla="*/ 375 h 455"/>
                  <a:gd name="T6" fmla="*/ 116 w 397"/>
                  <a:gd name="T7" fmla="*/ 391 h 455"/>
                  <a:gd name="T8" fmla="*/ 132 w 397"/>
                  <a:gd name="T9" fmla="*/ 403 h 455"/>
                  <a:gd name="T10" fmla="*/ 140 w 397"/>
                  <a:gd name="T11" fmla="*/ 394 h 455"/>
                  <a:gd name="T12" fmla="*/ 154 w 397"/>
                  <a:gd name="T13" fmla="*/ 410 h 455"/>
                  <a:gd name="T14" fmla="*/ 165 w 397"/>
                  <a:gd name="T15" fmla="*/ 421 h 455"/>
                  <a:gd name="T16" fmla="*/ 187 w 397"/>
                  <a:gd name="T17" fmla="*/ 411 h 455"/>
                  <a:gd name="T18" fmla="*/ 204 w 397"/>
                  <a:gd name="T19" fmla="*/ 419 h 455"/>
                  <a:gd name="T20" fmla="*/ 216 w 397"/>
                  <a:gd name="T21" fmla="*/ 421 h 455"/>
                  <a:gd name="T22" fmla="*/ 225 w 397"/>
                  <a:gd name="T23" fmla="*/ 431 h 455"/>
                  <a:gd name="T24" fmla="*/ 236 w 397"/>
                  <a:gd name="T25" fmla="*/ 434 h 455"/>
                  <a:gd name="T26" fmla="*/ 247 w 397"/>
                  <a:gd name="T27" fmla="*/ 448 h 455"/>
                  <a:gd name="T28" fmla="*/ 253 w 397"/>
                  <a:gd name="T29" fmla="*/ 449 h 455"/>
                  <a:gd name="T30" fmla="*/ 266 w 397"/>
                  <a:gd name="T31" fmla="*/ 443 h 455"/>
                  <a:gd name="T32" fmla="*/ 276 w 397"/>
                  <a:gd name="T33" fmla="*/ 440 h 455"/>
                  <a:gd name="T34" fmla="*/ 295 w 397"/>
                  <a:gd name="T35" fmla="*/ 454 h 455"/>
                  <a:gd name="T36" fmla="*/ 301 w 397"/>
                  <a:gd name="T37" fmla="*/ 445 h 455"/>
                  <a:gd name="T38" fmla="*/ 310 w 397"/>
                  <a:gd name="T39" fmla="*/ 416 h 455"/>
                  <a:gd name="T40" fmla="*/ 324 w 397"/>
                  <a:gd name="T41" fmla="*/ 398 h 455"/>
                  <a:gd name="T42" fmla="*/ 345 w 397"/>
                  <a:gd name="T43" fmla="*/ 392 h 455"/>
                  <a:gd name="T44" fmla="*/ 352 w 397"/>
                  <a:gd name="T45" fmla="*/ 399 h 455"/>
                  <a:gd name="T46" fmla="*/ 373 w 397"/>
                  <a:gd name="T47" fmla="*/ 393 h 455"/>
                  <a:gd name="T48" fmla="*/ 386 w 397"/>
                  <a:gd name="T49" fmla="*/ 370 h 455"/>
                  <a:gd name="T50" fmla="*/ 394 w 397"/>
                  <a:gd name="T51" fmla="*/ 287 h 455"/>
                  <a:gd name="T52" fmla="*/ 372 w 397"/>
                  <a:gd name="T53" fmla="*/ 192 h 455"/>
                  <a:gd name="T54" fmla="*/ 389 w 397"/>
                  <a:gd name="T55" fmla="*/ 111 h 455"/>
                  <a:gd name="T56" fmla="*/ 331 w 397"/>
                  <a:gd name="T57" fmla="*/ 26 h 455"/>
                  <a:gd name="T58" fmla="*/ 309 w 397"/>
                  <a:gd name="T59" fmla="*/ 21 h 455"/>
                  <a:gd name="T60" fmla="*/ 286 w 397"/>
                  <a:gd name="T61" fmla="*/ 46 h 455"/>
                  <a:gd name="T62" fmla="*/ 262 w 397"/>
                  <a:gd name="T63" fmla="*/ 84 h 455"/>
                  <a:gd name="T64" fmla="*/ 239 w 397"/>
                  <a:gd name="T65" fmla="*/ 105 h 455"/>
                  <a:gd name="T66" fmla="*/ 204 w 397"/>
                  <a:gd name="T67" fmla="*/ 118 h 455"/>
                  <a:gd name="T68" fmla="*/ 182 w 397"/>
                  <a:gd name="T69" fmla="*/ 144 h 455"/>
                  <a:gd name="T70" fmla="*/ 192 w 397"/>
                  <a:gd name="T71" fmla="*/ 170 h 455"/>
                  <a:gd name="T72" fmla="*/ 181 w 397"/>
                  <a:gd name="T73" fmla="*/ 183 h 455"/>
                  <a:gd name="T74" fmla="*/ 180 w 397"/>
                  <a:gd name="T75" fmla="*/ 206 h 455"/>
                  <a:gd name="T76" fmla="*/ 160 w 397"/>
                  <a:gd name="T77" fmla="*/ 220 h 455"/>
                  <a:gd name="T78" fmla="*/ 146 w 397"/>
                  <a:gd name="T79" fmla="*/ 218 h 455"/>
                  <a:gd name="T80" fmla="*/ 124 w 397"/>
                  <a:gd name="T81" fmla="*/ 224 h 455"/>
                  <a:gd name="T82" fmla="*/ 116 w 397"/>
                  <a:gd name="T83" fmla="*/ 248 h 455"/>
                  <a:gd name="T84" fmla="*/ 103 w 397"/>
                  <a:gd name="T85" fmla="*/ 246 h 455"/>
                  <a:gd name="T86" fmla="*/ 92 w 397"/>
                  <a:gd name="T87" fmla="*/ 236 h 455"/>
                  <a:gd name="T88" fmla="*/ 87 w 397"/>
                  <a:gd name="T89" fmla="*/ 238 h 455"/>
                  <a:gd name="T90" fmla="*/ 73 w 397"/>
                  <a:gd name="T91" fmla="*/ 254 h 455"/>
                  <a:gd name="T92" fmla="*/ 68 w 397"/>
                  <a:gd name="T93" fmla="*/ 270 h 455"/>
                  <a:gd name="T94" fmla="*/ 62 w 397"/>
                  <a:gd name="T95" fmla="*/ 270 h 455"/>
                  <a:gd name="T96" fmla="*/ 46 w 397"/>
                  <a:gd name="T97" fmla="*/ 273 h 455"/>
                  <a:gd name="T98" fmla="*/ 31 w 397"/>
                  <a:gd name="T99" fmla="*/ 263 h 455"/>
                  <a:gd name="T100" fmla="*/ 23 w 397"/>
                  <a:gd name="T101" fmla="*/ 275 h 455"/>
                  <a:gd name="T102" fmla="*/ 11 w 397"/>
                  <a:gd name="T103" fmla="*/ 293 h 455"/>
                  <a:gd name="T104" fmla="*/ 4 w 397"/>
                  <a:gd name="T105" fmla="*/ 321 h 455"/>
                  <a:gd name="T106" fmla="*/ 19 w 397"/>
                  <a:gd name="T107" fmla="*/ 333 h 455"/>
                  <a:gd name="T108" fmla="*/ 31 w 397"/>
                  <a:gd name="T109" fmla="*/ 341 h 455"/>
                  <a:gd name="T110" fmla="*/ 42 w 397"/>
                  <a:gd name="T111" fmla="*/ 348 h 455"/>
                  <a:gd name="T112" fmla="*/ 50 w 397"/>
                  <a:gd name="T113" fmla="*/ 3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97" h="455">
                    <a:moveTo>
                      <a:pt x="53" y="352"/>
                    </a:moveTo>
                    <a:lnTo>
                      <a:pt x="54" y="348"/>
                    </a:lnTo>
                    <a:lnTo>
                      <a:pt x="56" y="349"/>
                    </a:lnTo>
                    <a:lnTo>
                      <a:pt x="58" y="352"/>
                    </a:lnTo>
                    <a:lnTo>
                      <a:pt x="60" y="353"/>
                    </a:lnTo>
                    <a:lnTo>
                      <a:pt x="64" y="353"/>
                    </a:lnTo>
                    <a:lnTo>
                      <a:pt x="65" y="352"/>
                    </a:lnTo>
                    <a:lnTo>
                      <a:pt x="67" y="348"/>
                    </a:lnTo>
                    <a:lnTo>
                      <a:pt x="68" y="347"/>
                    </a:lnTo>
                    <a:lnTo>
                      <a:pt x="69" y="348"/>
                    </a:lnTo>
                    <a:lnTo>
                      <a:pt x="71" y="349"/>
                    </a:lnTo>
                    <a:lnTo>
                      <a:pt x="74" y="353"/>
                    </a:lnTo>
                    <a:lnTo>
                      <a:pt x="77" y="354"/>
                    </a:lnTo>
                    <a:lnTo>
                      <a:pt x="80" y="354"/>
                    </a:lnTo>
                    <a:lnTo>
                      <a:pt x="80" y="355"/>
                    </a:lnTo>
                    <a:lnTo>
                      <a:pt x="81" y="358"/>
                    </a:lnTo>
                    <a:lnTo>
                      <a:pt x="82" y="360"/>
                    </a:lnTo>
                    <a:lnTo>
                      <a:pt x="84" y="367"/>
                    </a:lnTo>
                    <a:lnTo>
                      <a:pt x="87" y="370"/>
                    </a:lnTo>
                    <a:lnTo>
                      <a:pt x="91" y="371"/>
                    </a:lnTo>
                    <a:lnTo>
                      <a:pt x="95" y="375"/>
                    </a:lnTo>
                    <a:lnTo>
                      <a:pt x="98" y="377"/>
                    </a:lnTo>
                    <a:lnTo>
                      <a:pt x="101" y="380"/>
                    </a:lnTo>
                    <a:lnTo>
                      <a:pt x="104" y="380"/>
                    </a:lnTo>
                    <a:lnTo>
                      <a:pt x="107" y="382"/>
                    </a:lnTo>
                    <a:lnTo>
                      <a:pt x="110" y="387"/>
                    </a:lnTo>
                    <a:lnTo>
                      <a:pt x="113" y="391"/>
                    </a:lnTo>
                    <a:lnTo>
                      <a:pt x="116" y="391"/>
                    </a:lnTo>
                    <a:lnTo>
                      <a:pt x="120" y="393"/>
                    </a:lnTo>
                    <a:lnTo>
                      <a:pt x="120" y="394"/>
                    </a:lnTo>
                    <a:lnTo>
                      <a:pt x="122" y="398"/>
                    </a:lnTo>
                    <a:lnTo>
                      <a:pt x="125" y="400"/>
                    </a:lnTo>
                    <a:lnTo>
                      <a:pt x="127" y="403"/>
                    </a:lnTo>
                    <a:lnTo>
                      <a:pt x="131" y="403"/>
                    </a:lnTo>
                    <a:lnTo>
                      <a:pt x="132" y="403"/>
                    </a:lnTo>
                    <a:lnTo>
                      <a:pt x="132" y="400"/>
                    </a:lnTo>
                    <a:lnTo>
                      <a:pt x="131" y="397"/>
                    </a:lnTo>
                    <a:lnTo>
                      <a:pt x="132" y="393"/>
                    </a:lnTo>
                    <a:lnTo>
                      <a:pt x="135" y="392"/>
                    </a:lnTo>
                    <a:lnTo>
                      <a:pt x="137" y="392"/>
                    </a:lnTo>
                    <a:lnTo>
                      <a:pt x="140" y="392"/>
                    </a:lnTo>
                    <a:lnTo>
                      <a:pt x="140" y="394"/>
                    </a:lnTo>
                    <a:lnTo>
                      <a:pt x="141" y="397"/>
                    </a:lnTo>
                    <a:lnTo>
                      <a:pt x="143" y="398"/>
                    </a:lnTo>
                    <a:lnTo>
                      <a:pt x="146" y="399"/>
                    </a:lnTo>
                    <a:lnTo>
                      <a:pt x="148" y="399"/>
                    </a:lnTo>
                    <a:lnTo>
                      <a:pt x="149" y="403"/>
                    </a:lnTo>
                    <a:lnTo>
                      <a:pt x="150" y="405"/>
                    </a:lnTo>
                    <a:lnTo>
                      <a:pt x="154" y="410"/>
                    </a:lnTo>
                    <a:lnTo>
                      <a:pt x="154" y="412"/>
                    </a:lnTo>
                    <a:lnTo>
                      <a:pt x="155" y="417"/>
                    </a:lnTo>
                    <a:lnTo>
                      <a:pt x="155" y="421"/>
                    </a:lnTo>
                    <a:lnTo>
                      <a:pt x="157" y="426"/>
                    </a:lnTo>
                    <a:lnTo>
                      <a:pt x="159" y="427"/>
                    </a:lnTo>
                    <a:lnTo>
                      <a:pt x="164" y="425"/>
                    </a:lnTo>
                    <a:lnTo>
                      <a:pt x="165" y="421"/>
                    </a:lnTo>
                    <a:lnTo>
                      <a:pt x="166" y="420"/>
                    </a:lnTo>
                    <a:lnTo>
                      <a:pt x="169" y="420"/>
                    </a:lnTo>
                    <a:lnTo>
                      <a:pt x="169" y="421"/>
                    </a:lnTo>
                    <a:lnTo>
                      <a:pt x="172" y="420"/>
                    </a:lnTo>
                    <a:lnTo>
                      <a:pt x="177" y="415"/>
                    </a:lnTo>
                    <a:lnTo>
                      <a:pt x="183" y="414"/>
                    </a:lnTo>
                    <a:lnTo>
                      <a:pt x="187" y="411"/>
                    </a:lnTo>
                    <a:lnTo>
                      <a:pt x="192" y="412"/>
                    </a:lnTo>
                    <a:lnTo>
                      <a:pt x="197" y="415"/>
                    </a:lnTo>
                    <a:lnTo>
                      <a:pt x="198" y="419"/>
                    </a:lnTo>
                    <a:lnTo>
                      <a:pt x="199" y="419"/>
                    </a:lnTo>
                    <a:lnTo>
                      <a:pt x="200" y="417"/>
                    </a:lnTo>
                    <a:lnTo>
                      <a:pt x="202" y="419"/>
                    </a:lnTo>
                    <a:lnTo>
                      <a:pt x="204" y="419"/>
                    </a:lnTo>
                    <a:lnTo>
                      <a:pt x="205" y="419"/>
                    </a:lnTo>
                    <a:lnTo>
                      <a:pt x="206" y="419"/>
                    </a:lnTo>
                    <a:lnTo>
                      <a:pt x="206" y="417"/>
                    </a:lnTo>
                    <a:lnTo>
                      <a:pt x="209" y="416"/>
                    </a:lnTo>
                    <a:lnTo>
                      <a:pt x="211" y="416"/>
                    </a:lnTo>
                    <a:lnTo>
                      <a:pt x="214" y="417"/>
                    </a:lnTo>
                    <a:lnTo>
                      <a:pt x="216" y="421"/>
                    </a:lnTo>
                    <a:lnTo>
                      <a:pt x="219" y="423"/>
                    </a:lnTo>
                    <a:lnTo>
                      <a:pt x="223" y="427"/>
                    </a:lnTo>
                    <a:lnTo>
                      <a:pt x="223" y="428"/>
                    </a:lnTo>
                    <a:lnTo>
                      <a:pt x="223" y="429"/>
                    </a:lnTo>
                    <a:lnTo>
                      <a:pt x="223" y="432"/>
                    </a:lnTo>
                    <a:lnTo>
                      <a:pt x="223" y="432"/>
                    </a:lnTo>
                    <a:lnTo>
                      <a:pt x="225" y="431"/>
                    </a:lnTo>
                    <a:lnTo>
                      <a:pt x="227" y="429"/>
                    </a:lnTo>
                    <a:lnTo>
                      <a:pt x="228" y="429"/>
                    </a:lnTo>
                    <a:lnTo>
                      <a:pt x="230" y="429"/>
                    </a:lnTo>
                    <a:lnTo>
                      <a:pt x="232" y="429"/>
                    </a:lnTo>
                    <a:lnTo>
                      <a:pt x="236" y="431"/>
                    </a:lnTo>
                    <a:lnTo>
                      <a:pt x="236" y="433"/>
                    </a:lnTo>
                    <a:lnTo>
                      <a:pt x="236" y="434"/>
                    </a:lnTo>
                    <a:lnTo>
                      <a:pt x="234" y="436"/>
                    </a:lnTo>
                    <a:lnTo>
                      <a:pt x="234" y="437"/>
                    </a:lnTo>
                    <a:lnTo>
                      <a:pt x="237" y="439"/>
                    </a:lnTo>
                    <a:lnTo>
                      <a:pt x="240" y="444"/>
                    </a:lnTo>
                    <a:lnTo>
                      <a:pt x="243" y="450"/>
                    </a:lnTo>
                    <a:lnTo>
                      <a:pt x="244" y="450"/>
                    </a:lnTo>
                    <a:lnTo>
                      <a:pt x="247" y="448"/>
                    </a:lnTo>
                    <a:lnTo>
                      <a:pt x="248" y="449"/>
                    </a:lnTo>
                    <a:lnTo>
                      <a:pt x="248" y="451"/>
                    </a:lnTo>
                    <a:lnTo>
                      <a:pt x="249" y="454"/>
                    </a:lnTo>
                    <a:lnTo>
                      <a:pt x="253" y="454"/>
                    </a:lnTo>
                    <a:lnTo>
                      <a:pt x="254" y="451"/>
                    </a:lnTo>
                    <a:lnTo>
                      <a:pt x="254" y="450"/>
                    </a:lnTo>
                    <a:lnTo>
                      <a:pt x="253" y="449"/>
                    </a:lnTo>
                    <a:lnTo>
                      <a:pt x="253" y="448"/>
                    </a:lnTo>
                    <a:lnTo>
                      <a:pt x="254" y="445"/>
                    </a:lnTo>
                    <a:lnTo>
                      <a:pt x="255" y="445"/>
                    </a:lnTo>
                    <a:lnTo>
                      <a:pt x="256" y="445"/>
                    </a:lnTo>
                    <a:lnTo>
                      <a:pt x="259" y="446"/>
                    </a:lnTo>
                    <a:lnTo>
                      <a:pt x="261" y="446"/>
                    </a:lnTo>
                    <a:lnTo>
                      <a:pt x="266" y="443"/>
                    </a:lnTo>
                    <a:lnTo>
                      <a:pt x="266" y="442"/>
                    </a:lnTo>
                    <a:lnTo>
                      <a:pt x="268" y="439"/>
                    </a:lnTo>
                    <a:lnTo>
                      <a:pt x="270" y="439"/>
                    </a:lnTo>
                    <a:lnTo>
                      <a:pt x="271" y="440"/>
                    </a:lnTo>
                    <a:lnTo>
                      <a:pt x="272" y="440"/>
                    </a:lnTo>
                    <a:lnTo>
                      <a:pt x="273" y="440"/>
                    </a:lnTo>
                    <a:lnTo>
                      <a:pt x="276" y="440"/>
                    </a:lnTo>
                    <a:lnTo>
                      <a:pt x="279" y="439"/>
                    </a:lnTo>
                    <a:lnTo>
                      <a:pt x="284" y="440"/>
                    </a:lnTo>
                    <a:lnTo>
                      <a:pt x="290" y="444"/>
                    </a:lnTo>
                    <a:lnTo>
                      <a:pt x="293" y="446"/>
                    </a:lnTo>
                    <a:lnTo>
                      <a:pt x="292" y="450"/>
                    </a:lnTo>
                    <a:lnTo>
                      <a:pt x="292" y="451"/>
                    </a:lnTo>
                    <a:lnTo>
                      <a:pt x="295" y="454"/>
                    </a:lnTo>
                    <a:lnTo>
                      <a:pt x="299" y="455"/>
                    </a:lnTo>
                    <a:lnTo>
                      <a:pt x="300" y="455"/>
                    </a:lnTo>
                    <a:lnTo>
                      <a:pt x="301" y="454"/>
                    </a:lnTo>
                    <a:lnTo>
                      <a:pt x="304" y="451"/>
                    </a:lnTo>
                    <a:lnTo>
                      <a:pt x="304" y="450"/>
                    </a:lnTo>
                    <a:lnTo>
                      <a:pt x="304" y="448"/>
                    </a:lnTo>
                    <a:lnTo>
                      <a:pt x="301" y="445"/>
                    </a:lnTo>
                    <a:lnTo>
                      <a:pt x="301" y="442"/>
                    </a:lnTo>
                    <a:lnTo>
                      <a:pt x="304" y="436"/>
                    </a:lnTo>
                    <a:lnTo>
                      <a:pt x="309" y="427"/>
                    </a:lnTo>
                    <a:lnTo>
                      <a:pt x="310" y="425"/>
                    </a:lnTo>
                    <a:lnTo>
                      <a:pt x="310" y="422"/>
                    </a:lnTo>
                    <a:lnTo>
                      <a:pt x="310" y="419"/>
                    </a:lnTo>
                    <a:lnTo>
                      <a:pt x="310" y="416"/>
                    </a:lnTo>
                    <a:lnTo>
                      <a:pt x="310" y="414"/>
                    </a:lnTo>
                    <a:lnTo>
                      <a:pt x="311" y="410"/>
                    </a:lnTo>
                    <a:lnTo>
                      <a:pt x="315" y="406"/>
                    </a:lnTo>
                    <a:lnTo>
                      <a:pt x="323" y="401"/>
                    </a:lnTo>
                    <a:lnTo>
                      <a:pt x="324" y="400"/>
                    </a:lnTo>
                    <a:lnTo>
                      <a:pt x="324" y="399"/>
                    </a:lnTo>
                    <a:lnTo>
                      <a:pt x="324" y="398"/>
                    </a:lnTo>
                    <a:lnTo>
                      <a:pt x="323" y="397"/>
                    </a:lnTo>
                    <a:lnTo>
                      <a:pt x="322" y="394"/>
                    </a:lnTo>
                    <a:lnTo>
                      <a:pt x="321" y="392"/>
                    </a:lnTo>
                    <a:lnTo>
                      <a:pt x="322" y="392"/>
                    </a:lnTo>
                    <a:lnTo>
                      <a:pt x="326" y="392"/>
                    </a:lnTo>
                    <a:lnTo>
                      <a:pt x="334" y="392"/>
                    </a:lnTo>
                    <a:lnTo>
                      <a:pt x="345" y="392"/>
                    </a:lnTo>
                    <a:lnTo>
                      <a:pt x="349" y="392"/>
                    </a:lnTo>
                    <a:lnTo>
                      <a:pt x="349" y="392"/>
                    </a:lnTo>
                    <a:lnTo>
                      <a:pt x="349" y="394"/>
                    </a:lnTo>
                    <a:lnTo>
                      <a:pt x="349" y="398"/>
                    </a:lnTo>
                    <a:lnTo>
                      <a:pt x="349" y="399"/>
                    </a:lnTo>
                    <a:lnTo>
                      <a:pt x="349" y="399"/>
                    </a:lnTo>
                    <a:lnTo>
                      <a:pt x="352" y="399"/>
                    </a:lnTo>
                    <a:lnTo>
                      <a:pt x="354" y="398"/>
                    </a:lnTo>
                    <a:lnTo>
                      <a:pt x="356" y="395"/>
                    </a:lnTo>
                    <a:lnTo>
                      <a:pt x="360" y="394"/>
                    </a:lnTo>
                    <a:lnTo>
                      <a:pt x="363" y="394"/>
                    </a:lnTo>
                    <a:lnTo>
                      <a:pt x="365" y="394"/>
                    </a:lnTo>
                    <a:lnTo>
                      <a:pt x="372" y="393"/>
                    </a:lnTo>
                    <a:lnTo>
                      <a:pt x="373" y="393"/>
                    </a:lnTo>
                    <a:lnTo>
                      <a:pt x="378" y="394"/>
                    </a:lnTo>
                    <a:lnTo>
                      <a:pt x="382" y="395"/>
                    </a:lnTo>
                    <a:lnTo>
                      <a:pt x="383" y="394"/>
                    </a:lnTo>
                    <a:lnTo>
                      <a:pt x="383" y="393"/>
                    </a:lnTo>
                    <a:lnTo>
                      <a:pt x="384" y="389"/>
                    </a:lnTo>
                    <a:lnTo>
                      <a:pt x="386" y="375"/>
                    </a:lnTo>
                    <a:lnTo>
                      <a:pt x="386" y="370"/>
                    </a:lnTo>
                    <a:lnTo>
                      <a:pt x="389" y="365"/>
                    </a:lnTo>
                    <a:lnTo>
                      <a:pt x="397" y="348"/>
                    </a:lnTo>
                    <a:lnTo>
                      <a:pt x="386" y="341"/>
                    </a:lnTo>
                    <a:lnTo>
                      <a:pt x="386" y="319"/>
                    </a:lnTo>
                    <a:lnTo>
                      <a:pt x="394" y="294"/>
                    </a:lnTo>
                    <a:lnTo>
                      <a:pt x="393" y="291"/>
                    </a:lnTo>
                    <a:lnTo>
                      <a:pt x="394" y="287"/>
                    </a:lnTo>
                    <a:lnTo>
                      <a:pt x="366" y="264"/>
                    </a:lnTo>
                    <a:lnTo>
                      <a:pt x="360" y="257"/>
                    </a:lnTo>
                    <a:lnTo>
                      <a:pt x="358" y="249"/>
                    </a:lnTo>
                    <a:lnTo>
                      <a:pt x="368" y="232"/>
                    </a:lnTo>
                    <a:lnTo>
                      <a:pt x="376" y="211"/>
                    </a:lnTo>
                    <a:lnTo>
                      <a:pt x="379" y="201"/>
                    </a:lnTo>
                    <a:lnTo>
                      <a:pt x="372" y="192"/>
                    </a:lnTo>
                    <a:lnTo>
                      <a:pt x="368" y="185"/>
                    </a:lnTo>
                    <a:lnTo>
                      <a:pt x="372" y="185"/>
                    </a:lnTo>
                    <a:lnTo>
                      <a:pt x="374" y="164"/>
                    </a:lnTo>
                    <a:lnTo>
                      <a:pt x="378" y="140"/>
                    </a:lnTo>
                    <a:lnTo>
                      <a:pt x="383" y="136"/>
                    </a:lnTo>
                    <a:lnTo>
                      <a:pt x="389" y="131"/>
                    </a:lnTo>
                    <a:lnTo>
                      <a:pt x="389" y="111"/>
                    </a:lnTo>
                    <a:lnTo>
                      <a:pt x="386" y="102"/>
                    </a:lnTo>
                    <a:lnTo>
                      <a:pt x="378" y="85"/>
                    </a:lnTo>
                    <a:lnTo>
                      <a:pt x="376" y="79"/>
                    </a:lnTo>
                    <a:lnTo>
                      <a:pt x="367" y="61"/>
                    </a:lnTo>
                    <a:lnTo>
                      <a:pt x="360" y="47"/>
                    </a:lnTo>
                    <a:lnTo>
                      <a:pt x="350" y="39"/>
                    </a:lnTo>
                    <a:lnTo>
                      <a:pt x="331" y="26"/>
                    </a:lnTo>
                    <a:lnTo>
                      <a:pt x="332" y="23"/>
                    </a:lnTo>
                    <a:lnTo>
                      <a:pt x="338" y="17"/>
                    </a:lnTo>
                    <a:lnTo>
                      <a:pt x="337" y="13"/>
                    </a:lnTo>
                    <a:lnTo>
                      <a:pt x="332" y="6"/>
                    </a:lnTo>
                    <a:lnTo>
                      <a:pt x="324" y="0"/>
                    </a:lnTo>
                    <a:lnTo>
                      <a:pt x="307" y="16"/>
                    </a:lnTo>
                    <a:lnTo>
                      <a:pt x="309" y="21"/>
                    </a:lnTo>
                    <a:lnTo>
                      <a:pt x="307" y="23"/>
                    </a:lnTo>
                    <a:lnTo>
                      <a:pt x="306" y="26"/>
                    </a:lnTo>
                    <a:lnTo>
                      <a:pt x="304" y="29"/>
                    </a:lnTo>
                    <a:lnTo>
                      <a:pt x="299" y="33"/>
                    </a:lnTo>
                    <a:lnTo>
                      <a:pt x="293" y="37"/>
                    </a:lnTo>
                    <a:lnTo>
                      <a:pt x="289" y="39"/>
                    </a:lnTo>
                    <a:lnTo>
                      <a:pt x="286" y="46"/>
                    </a:lnTo>
                    <a:lnTo>
                      <a:pt x="283" y="52"/>
                    </a:lnTo>
                    <a:lnTo>
                      <a:pt x="281" y="58"/>
                    </a:lnTo>
                    <a:lnTo>
                      <a:pt x="281" y="63"/>
                    </a:lnTo>
                    <a:lnTo>
                      <a:pt x="279" y="66"/>
                    </a:lnTo>
                    <a:lnTo>
                      <a:pt x="275" y="71"/>
                    </a:lnTo>
                    <a:lnTo>
                      <a:pt x="268" y="78"/>
                    </a:lnTo>
                    <a:lnTo>
                      <a:pt x="262" y="84"/>
                    </a:lnTo>
                    <a:lnTo>
                      <a:pt x="260" y="86"/>
                    </a:lnTo>
                    <a:lnTo>
                      <a:pt x="256" y="86"/>
                    </a:lnTo>
                    <a:lnTo>
                      <a:pt x="254" y="88"/>
                    </a:lnTo>
                    <a:lnTo>
                      <a:pt x="251" y="88"/>
                    </a:lnTo>
                    <a:lnTo>
                      <a:pt x="247" y="95"/>
                    </a:lnTo>
                    <a:lnTo>
                      <a:pt x="243" y="101"/>
                    </a:lnTo>
                    <a:lnTo>
                      <a:pt x="239" y="105"/>
                    </a:lnTo>
                    <a:lnTo>
                      <a:pt x="232" y="111"/>
                    </a:lnTo>
                    <a:lnTo>
                      <a:pt x="228" y="113"/>
                    </a:lnTo>
                    <a:lnTo>
                      <a:pt x="223" y="116"/>
                    </a:lnTo>
                    <a:lnTo>
                      <a:pt x="217" y="114"/>
                    </a:lnTo>
                    <a:lnTo>
                      <a:pt x="214" y="114"/>
                    </a:lnTo>
                    <a:lnTo>
                      <a:pt x="209" y="116"/>
                    </a:lnTo>
                    <a:lnTo>
                      <a:pt x="204" y="118"/>
                    </a:lnTo>
                    <a:lnTo>
                      <a:pt x="199" y="120"/>
                    </a:lnTo>
                    <a:lnTo>
                      <a:pt x="194" y="124"/>
                    </a:lnTo>
                    <a:lnTo>
                      <a:pt x="188" y="129"/>
                    </a:lnTo>
                    <a:lnTo>
                      <a:pt x="185" y="134"/>
                    </a:lnTo>
                    <a:lnTo>
                      <a:pt x="183" y="136"/>
                    </a:lnTo>
                    <a:lnTo>
                      <a:pt x="182" y="139"/>
                    </a:lnTo>
                    <a:lnTo>
                      <a:pt x="182" y="144"/>
                    </a:lnTo>
                    <a:lnTo>
                      <a:pt x="183" y="150"/>
                    </a:lnTo>
                    <a:lnTo>
                      <a:pt x="185" y="155"/>
                    </a:lnTo>
                    <a:lnTo>
                      <a:pt x="187" y="158"/>
                    </a:lnTo>
                    <a:lnTo>
                      <a:pt x="191" y="163"/>
                    </a:lnTo>
                    <a:lnTo>
                      <a:pt x="192" y="167"/>
                    </a:lnTo>
                    <a:lnTo>
                      <a:pt x="193" y="169"/>
                    </a:lnTo>
                    <a:lnTo>
                      <a:pt x="192" y="170"/>
                    </a:lnTo>
                    <a:lnTo>
                      <a:pt x="192" y="172"/>
                    </a:lnTo>
                    <a:lnTo>
                      <a:pt x="188" y="173"/>
                    </a:lnTo>
                    <a:lnTo>
                      <a:pt x="187" y="175"/>
                    </a:lnTo>
                    <a:lnTo>
                      <a:pt x="186" y="178"/>
                    </a:lnTo>
                    <a:lnTo>
                      <a:pt x="185" y="180"/>
                    </a:lnTo>
                    <a:lnTo>
                      <a:pt x="183" y="181"/>
                    </a:lnTo>
                    <a:lnTo>
                      <a:pt x="181" y="183"/>
                    </a:lnTo>
                    <a:lnTo>
                      <a:pt x="178" y="185"/>
                    </a:lnTo>
                    <a:lnTo>
                      <a:pt x="176" y="189"/>
                    </a:lnTo>
                    <a:lnTo>
                      <a:pt x="175" y="193"/>
                    </a:lnTo>
                    <a:lnTo>
                      <a:pt x="175" y="197"/>
                    </a:lnTo>
                    <a:lnTo>
                      <a:pt x="178" y="201"/>
                    </a:lnTo>
                    <a:lnTo>
                      <a:pt x="180" y="203"/>
                    </a:lnTo>
                    <a:lnTo>
                      <a:pt x="180" y="206"/>
                    </a:lnTo>
                    <a:lnTo>
                      <a:pt x="176" y="212"/>
                    </a:lnTo>
                    <a:lnTo>
                      <a:pt x="171" y="217"/>
                    </a:lnTo>
                    <a:lnTo>
                      <a:pt x="170" y="218"/>
                    </a:lnTo>
                    <a:lnTo>
                      <a:pt x="169" y="218"/>
                    </a:lnTo>
                    <a:lnTo>
                      <a:pt x="165" y="217"/>
                    </a:lnTo>
                    <a:lnTo>
                      <a:pt x="164" y="217"/>
                    </a:lnTo>
                    <a:lnTo>
                      <a:pt x="160" y="220"/>
                    </a:lnTo>
                    <a:lnTo>
                      <a:pt x="157" y="224"/>
                    </a:lnTo>
                    <a:lnTo>
                      <a:pt x="155" y="224"/>
                    </a:lnTo>
                    <a:lnTo>
                      <a:pt x="154" y="224"/>
                    </a:lnTo>
                    <a:lnTo>
                      <a:pt x="153" y="223"/>
                    </a:lnTo>
                    <a:lnTo>
                      <a:pt x="149" y="219"/>
                    </a:lnTo>
                    <a:lnTo>
                      <a:pt x="147" y="218"/>
                    </a:lnTo>
                    <a:lnTo>
                      <a:pt x="146" y="218"/>
                    </a:lnTo>
                    <a:lnTo>
                      <a:pt x="140" y="219"/>
                    </a:lnTo>
                    <a:lnTo>
                      <a:pt x="137" y="221"/>
                    </a:lnTo>
                    <a:lnTo>
                      <a:pt x="135" y="221"/>
                    </a:lnTo>
                    <a:lnTo>
                      <a:pt x="132" y="221"/>
                    </a:lnTo>
                    <a:lnTo>
                      <a:pt x="130" y="224"/>
                    </a:lnTo>
                    <a:lnTo>
                      <a:pt x="127" y="224"/>
                    </a:lnTo>
                    <a:lnTo>
                      <a:pt x="124" y="224"/>
                    </a:lnTo>
                    <a:lnTo>
                      <a:pt x="122" y="231"/>
                    </a:lnTo>
                    <a:lnTo>
                      <a:pt x="122" y="237"/>
                    </a:lnTo>
                    <a:lnTo>
                      <a:pt x="122" y="240"/>
                    </a:lnTo>
                    <a:lnTo>
                      <a:pt x="125" y="245"/>
                    </a:lnTo>
                    <a:lnTo>
                      <a:pt x="124" y="247"/>
                    </a:lnTo>
                    <a:lnTo>
                      <a:pt x="121" y="249"/>
                    </a:lnTo>
                    <a:lnTo>
                      <a:pt x="116" y="248"/>
                    </a:lnTo>
                    <a:lnTo>
                      <a:pt x="113" y="249"/>
                    </a:lnTo>
                    <a:lnTo>
                      <a:pt x="110" y="249"/>
                    </a:lnTo>
                    <a:lnTo>
                      <a:pt x="108" y="251"/>
                    </a:lnTo>
                    <a:lnTo>
                      <a:pt x="104" y="252"/>
                    </a:lnTo>
                    <a:lnTo>
                      <a:pt x="101" y="251"/>
                    </a:lnTo>
                    <a:lnTo>
                      <a:pt x="102" y="248"/>
                    </a:lnTo>
                    <a:lnTo>
                      <a:pt x="103" y="246"/>
                    </a:lnTo>
                    <a:lnTo>
                      <a:pt x="104" y="242"/>
                    </a:lnTo>
                    <a:lnTo>
                      <a:pt x="104" y="241"/>
                    </a:lnTo>
                    <a:lnTo>
                      <a:pt x="102" y="240"/>
                    </a:lnTo>
                    <a:lnTo>
                      <a:pt x="99" y="238"/>
                    </a:lnTo>
                    <a:lnTo>
                      <a:pt x="98" y="236"/>
                    </a:lnTo>
                    <a:lnTo>
                      <a:pt x="96" y="235"/>
                    </a:lnTo>
                    <a:lnTo>
                      <a:pt x="92" y="236"/>
                    </a:lnTo>
                    <a:lnTo>
                      <a:pt x="90" y="238"/>
                    </a:lnTo>
                    <a:lnTo>
                      <a:pt x="88" y="241"/>
                    </a:lnTo>
                    <a:lnTo>
                      <a:pt x="88" y="243"/>
                    </a:lnTo>
                    <a:lnTo>
                      <a:pt x="86" y="245"/>
                    </a:lnTo>
                    <a:lnTo>
                      <a:pt x="85" y="243"/>
                    </a:lnTo>
                    <a:lnTo>
                      <a:pt x="86" y="242"/>
                    </a:lnTo>
                    <a:lnTo>
                      <a:pt x="87" y="238"/>
                    </a:lnTo>
                    <a:lnTo>
                      <a:pt x="82" y="240"/>
                    </a:lnTo>
                    <a:lnTo>
                      <a:pt x="81" y="242"/>
                    </a:lnTo>
                    <a:lnTo>
                      <a:pt x="80" y="245"/>
                    </a:lnTo>
                    <a:lnTo>
                      <a:pt x="80" y="247"/>
                    </a:lnTo>
                    <a:lnTo>
                      <a:pt x="79" y="248"/>
                    </a:lnTo>
                    <a:lnTo>
                      <a:pt x="74" y="251"/>
                    </a:lnTo>
                    <a:lnTo>
                      <a:pt x="73" y="254"/>
                    </a:lnTo>
                    <a:lnTo>
                      <a:pt x="73" y="256"/>
                    </a:lnTo>
                    <a:lnTo>
                      <a:pt x="71" y="258"/>
                    </a:lnTo>
                    <a:lnTo>
                      <a:pt x="64" y="260"/>
                    </a:lnTo>
                    <a:lnTo>
                      <a:pt x="65" y="264"/>
                    </a:lnTo>
                    <a:lnTo>
                      <a:pt x="67" y="266"/>
                    </a:lnTo>
                    <a:lnTo>
                      <a:pt x="68" y="268"/>
                    </a:lnTo>
                    <a:lnTo>
                      <a:pt x="68" y="270"/>
                    </a:lnTo>
                    <a:lnTo>
                      <a:pt x="67" y="270"/>
                    </a:lnTo>
                    <a:lnTo>
                      <a:pt x="64" y="273"/>
                    </a:lnTo>
                    <a:lnTo>
                      <a:pt x="63" y="274"/>
                    </a:lnTo>
                    <a:lnTo>
                      <a:pt x="58" y="274"/>
                    </a:lnTo>
                    <a:lnTo>
                      <a:pt x="59" y="273"/>
                    </a:lnTo>
                    <a:lnTo>
                      <a:pt x="60" y="270"/>
                    </a:lnTo>
                    <a:lnTo>
                      <a:pt x="62" y="270"/>
                    </a:lnTo>
                    <a:lnTo>
                      <a:pt x="60" y="269"/>
                    </a:lnTo>
                    <a:lnTo>
                      <a:pt x="57" y="268"/>
                    </a:lnTo>
                    <a:lnTo>
                      <a:pt x="54" y="269"/>
                    </a:lnTo>
                    <a:lnTo>
                      <a:pt x="52" y="271"/>
                    </a:lnTo>
                    <a:lnTo>
                      <a:pt x="50" y="271"/>
                    </a:lnTo>
                    <a:lnTo>
                      <a:pt x="48" y="273"/>
                    </a:lnTo>
                    <a:lnTo>
                      <a:pt x="46" y="273"/>
                    </a:lnTo>
                    <a:lnTo>
                      <a:pt x="46" y="270"/>
                    </a:lnTo>
                    <a:lnTo>
                      <a:pt x="42" y="270"/>
                    </a:lnTo>
                    <a:lnTo>
                      <a:pt x="40" y="273"/>
                    </a:lnTo>
                    <a:lnTo>
                      <a:pt x="39" y="271"/>
                    </a:lnTo>
                    <a:lnTo>
                      <a:pt x="35" y="266"/>
                    </a:lnTo>
                    <a:lnTo>
                      <a:pt x="34" y="264"/>
                    </a:lnTo>
                    <a:lnTo>
                      <a:pt x="31" y="263"/>
                    </a:lnTo>
                    <a:lnTo>
                      <a:pt x="29" y="264"/>
                    </a:lnTo>
                    <a:lnTo>
                      <a:pt x="26" y="264"/>
                    </a:lnTo>
                    <a:lnTo>
                      <a:pt x="25" y="266"/>
                    </a:lnTo>
                    <a:lnTo>
                      <a:pt x="25" y="270"/>
                    </a:lnTo>
                    <a:lnTo>
                      <a:pt x="23" y="273"/>
                    </a:lnTo>
                    <a:lnTo>
                      <a:pt x="23" y="274"/>
                    </a:lnTo>
                    <a:lnTo>
                      <a:pt x="23" y="275"/>
                    </a:lnTo>
                    <a:lnTo>
                      <a:pt x="23" y="277"/>
                    </a:lnTo>
                    <a:lnTo>
                      <a:pt x="24" y="280"/>
                    </a:lnTo>
                    <a:lnTo>
                      <a:pt x="24" y="282"/>
                    </a:lnTo>
                    <a:lnTo>
                      <a:pt x="19" y="286"/>
                    </a:lnTo>
                    <a:lnTo>
                      <a:pt x="15" y="290"/>
                    </a:lnTo>
                    <a:lnTo>
                      <a:pt x="12" y="291"/>
                    </a:lnTo>
                    <a:lnTo>
                      <a:pt x="11" y="293"/>
                    </a:lnTo>
                    <a:lnTo>
                      <a:pt x="7" y="299"/>
                    </a:lnTo>
                    <a:lnTo>
                      <a:pt x="6" y="304"/>
                    </a:lnTo>
                    <a:lnTo>
                      <a:pt x="4" y="310"/>
                    </a:lnTo>
                    <a:lnTo>
                      <a:pt x="3" y="311"/>
                    </a:lnTo>
                    <a:lnTo>
                      <a:pt x="0" y="315"/>
                    </a:lnTo>
                    <a:lnTo>
                      <a:pt x="1" y="319"/>
                    </a:lnTo>
                    <a:lnTo>
                      <a:pt x="4" y="321"/>
                    </a:lnTo>
                    <a:lnTo>
                      <a:pt x="8" y="321"/>
                    </a:lnTo>
                    <a:lnTo>
                      <a:pt x="13" y="325"/>
                    </a:lnTo>
                    <a:lnTo>
                      <a:pt x="13" y="327"/>
                    </a:lnTo>
                    <a:lnTo>
                      <a:pt x="14" y="329"/>
                    </a:lnTo>
                    <a:lnTo>
                      <a:pt x="15" y="332"/>
                    </a:lnTo>
                    <a:lnTo>
                      <a:pt x="18" y="332"/>
                    </a:lnTo>
                    <a:lnTo>
                      <a:pt x="19" y="333"/>
                    </a:lnTo>
                    <a:lnTo>
                      <a:pt x="22" y="335"/>
                    </a:lnTo>
                    <a:lnTo>
                      <a:pt x="26" y="338"/>
                    </a:lnTo>
                    <a:lnTo>
                      <a:pt x="26" y="341"/>
                    </a:lnTo>
                    <a:lnTo>
                      <a:pt x="28" y="344"/>
                    </a:lnTo>
                    <a:lnTo>
                      <a:pt x="29" y="343"/>
                    </a:lnTo>
                    <a:lnTo>
                      <a:pt x="30" y="342"/>
                    </a:lnTo>
                    <a:lnTo>
                      <a:pt x="31" y="341"/>
                    </a:lnTo>
                    <a:lnTo>
                      <a:pt x="34" y="339"/>
                    </a:lnTo>
                    <a:lnTo>
                      <a:pt x="35" y="341"/>
                    </a:lnTo>
                    <a:lnTo>
                      <a:pt x="39" y="343"/>
                    </a:lnTo>
                    <a:lnTo>
                      <a:pt x="40" y="344"/>
                    </a:lnTo>
                    <a:lnTo>
                      <a:pt x="41" y="346"/>
                    </a:lnTo>
                    <a:lnTo>
                      <a:pt x="42" y="346"/>
                    </a:lnTo>
                    <a:lnTo>
                      <a:pt x="42" y="348"/>
                    </a:lnTo>
                    <a:lnTo>
                      <a:pt x="42" y="350"/>
                    </a:lnTo>
                    <a:lnTo>
                      <a:pt x="43" y="352"/>
                    </a:lnTo>
                    <a:lnTo>
                      <a:pt x="45" y="353"/>
                    </a:lnTo>
                    <a:lnTo>
                      <a:pt x="46" y="355"/>
                    </a:lnTo>
                    <a:lnTo>
                      <a:pt x="48" y="356"/>
                    </a:lnTo>
                    <a:lnTo>
                      <a:pt x="48" y="356"/>
                    </a:lnTo>
                    <a:lnTo>
                      <a:pt x="50" y="355"/>
                    </a:lnTo>
                    <a:lnTo>
                      <a:pt x="52" y="354"/>
                    </a:lnTo>
                    <a:lnTo>
                      <a:pt x="53" y="352"/>
                    </a:lnTo>
                    <a:close/>
                  </a:path>
                </a:pathLst>
              </a:custGeom>
              <a:solidFill>
                <a:srgbClr val="FA7304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34" name="Freeform 89">
                <a:extLst>
                  <a:ext uri="{FF2B5EF4-FFF2-40B4-BE49-F238E27FC236}">
                    <a16:creationId xmlns:a16="http://schemas.microsoft.com/office/drawing/2014/main" id="{E3842159-D21B-154C-9541-3DDF6A4CE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955" y="9172598"/>
                <a:ext cx="328501" cy="358789"/>
              </a:xfrm>
              <a:custGeom>
                <a:avLst/>
                <a:gdLst>
                  <a:gd name="T0" fmla="*/ 281 w 282"/>
                  <a:gd name="T1" fmla="*/ 99 h 308"/>
                  <a:gd name="T2" fmla="*/ 282 w 282"/>
                  <a:gd name="T3" fmla="*/ 117 h 308"/>
                  <a:gd name="T4" fmla="*/ 274 w 282"/>
                  <a:gd name="T5" fmla="*/ 136 h 308"/>
                  <a:gd name="T6" fmla="*/ 257 w 282"/>
                  <a:gd name="T7" fmla="*/ 130 h 308"/>
                  <a:gd name="T8" fmla="*/ 248 w 282"/>
                  <a:gd name="T9" fmla="*/ 138 h 308"/>
                  <a:gd name="T10" fmla="*/ 242 w 282"/>
                  <a:gd name="T11" fmla="*/ 157 h 308"/>
                  <a:gd name="T12" fmla="*/ 231 w 282"/>
                  <a:gd name="T13" fmla="*/ 154 h 308"/>
                  <a:gd name="T14" fmla="*/ 221 w 282"/>
                  <a:gd name="T15" fmla="*/ 175 h 308"/>
                  <a:gd name="T16" fmla="*/ 240 w 282"/>
                  <a:gd name="T17" fmla="*/ 185 h 308"/>
                  <a:gd name="T18" fmla="*/ 251 w 282"/>
                  <a:gd name="T19" fmla="*/ 197 h 308"/>
                  <a:gd name="T20" fmla="*/ 260 w 282"/>
                  <a:gd name="T21" fmla="*/ 216 h 308"/>
                  <a:gd name="T22" fmla="*/ 253 w 282"/>
                  <a:gd name="T23" fmla="*/ 231 h 308"/>
                  <a:gd name="T24" fmla="*/ 243 w 282"/>
                  <a:gd name="T25" fmla="*/ 233 h 308"/>
                  <a:gd name="T26" fmla="*/ 214 w 282"/>
                  <a:gd name="T27" fmla="*/ 231 h 308"/>
                  <a:gd name="T28" fmla="*/ 202 w 282"/>
                  <a:gd name="T29" fmla="*/ 221 h 308"/>
                  <a:gd name="T30" fmla="*/ 173 w 282"/>
                  <a:gd name="T31" fmla="*/ 202 h 308"/>
                  <a:gd name="T32" fmla="*/ 153 w 282"/>
                  <a:gd name="T33" fmla="*/ 199 h 308"/>
                  <a:gd name="T34" fmla="*/ 136 w 282"/>
                  <a:gd name="T35" fmla="*/ 211 h 308"/>
                  <a:gd name="T36" fmla="*/ 157 w 282"/>
                  <a:gd name="T37" fmla="*/ 236 h 308"/>
                  <a:gd name="T38" fmla="*/ 136 w 282"/>
                  <a:gd name="T39" fmla="*/ 235 h 308"/>
                  <a:gd name="T40" fmla="*/ 148 w 282"/>
                  <a:gd name="T41" fmla="*/ 263 h 308"/>
                  <a:gd name="T42" fmla="*/ 146 w 282"/>
                  <a:gd name="T43" fmla="*/ 283 h 308"/>
                  <a:gd name="T44" fmla="*/ 113 w 282"/>
                  <a:gd name="T45" fmla="*/ 258 h 308"/>
                  <a:gd name="T46" fmla="*/ 89 w 282"/>
                  <a:gd name="T47" fmla="*/ 265 h 308"/>
                  <a:gd name="T48" fmla="*/ 86 w 282"/>
                  <a:gd name="T49" fmla="*/ 287 h 308"/>
                  <a:gd name="T50" fmla="*/ 73 w 282"/>
                  <a:gd name="T51" fmla="*/ 306 h 308"/>
                  <a:gd name="T52" fmla="*/ 24 w 282"/>
                  <a:gd name="T53" fmla="*/ 289 h 308"/>
                  <a:gd name="T54" fmla="*/ 50 w 282"/>
                  <a:gd name="T55" fmla="*/ 273 h 308"/>
                  <a:gd name="T56" fmla="*/ 30 w 282"/>
                  <a:gd name="T57" fmla="*/ 255 h 308"/>
                  <a:gd name="T58" fmla="*/ 19 w 282"/>
                  <a:gd name="T59" fmla="*/ 245 h 308"/>
                  <a:gd name="T60" fmla="*/ 7 w 282"/>
                  <a:gd name="T61" fmla="*/ 256 h 308"/>
                  <a:gd name="T62" fmla="*/ 2 w 282"/>
                  <a:gd name="T63" fmla="*/ 232 h 308"/>
                  <a:gd name="T64" fmla="*/ 28 w 282"/>
                  <a:gd name="T65" fmla="*/ 199 h 308"/>
                  <a:gd name="T66" fmla="*/ 52 w 282"/>
                  <a:gd name="T67" fmla="*/ 169 h 308"/>
                  <a:gd name="T68" fmla="*/ 62 w 282"/>
                  <a:gd name="T69" fmla="*/ 155 h 308"/>
                  <a:gd name="T70" fmla="*/ 88 w 282"/>
                  <a:gd name="T71" fmla="*/ 143 h 308"/>
                  <a:gd name="T72" fmla="*/ 109 w 282"/>
                  <a:gd name="T73" fmla="*/ 149 h 308"/>
                  <a:gd name="T74" fmla="*/ 119 w 282"/>
                  <a:gd name="T75" fmla="*/ 135 h 308"/>
                  <a:gd name="T76" fmla="*/ 147 w 282"/>
                  <a:gd name="T77" fmla="*/ 112 h 308"/>
                  <a:gd name="T78" fmla="*/ 133 w 282"/>
                  <a:gd name="T79" fmla="*/ 104 h 308"/>
                  <a:gd name="T80" fmla="*/ 97 w 282"/>
                  <a:gd name="T81" fmla="*/ 99 h 308"/>
                  <a:gd name="T82" fmla="*/ 75 w 282"/>
                  <a:gd name="T83" fmla="*/ 86 h 308"/>
                  <a:gd name="T84" fmla="*/ 60 w 282"/>
                  <a:gd name="T85" fmla="*/ 85 h 308"/>
                  <a:gd name="T86" fmla="*/ 57 w 282"/>
                  <a:gd name="T87" fmla="*/ 62 h 308"/>
                  <a:gd name="T88" fmla="*/ 57 w 282"/>
                  <a:gd name="T89" fmla="*/ 34 h 308"/>
                  <a:gd name="T90" fmla="*/ 80 w 282"/>
                  <a:gd name="T91" fmla="*/ 18 h 308"/>
                  <a:gd name="T92" fmla="*/ 102 w 282"/>
                  <a:gd name="T93" fmla="*/ 37 h 308"/>
                  <a:gd name="T94" fmla="*/ 84 w 282"/>
                  <a:gd name="T95" fmla="*/ 51 h 308"/>
                  <a:gd name="T96" fmla="*/ 100 w 282"/>
                  <a:gd name="T97" fmla="*/ 47 h 308"/>
                  <a:gd name="T98" fmla="*/ 105 w 282"/>
                  <a:gd name="T99" fmla="*/ 57 h 308"/>
                  <a:gd name="T100" fmla="*/ 113 w 282"/>
                  <a:gd name="T101" fmla="*/ 72 h 308"/>
                  <a:gd name="T102" fmla="*/ 125 w 282"/>
                  <a:gd name="T103" fmla="*/ 56 h 308"/>
                  <a:gd name="T104" fmla="*/ 148 w 282"/>
                  <a:gd name="T105" fmla="*/ 56 h 308"/>
                  <a:gd name="T106" fmla="*/ 172 w 282"/>
                  <a:gd name="T107" fmla="*/ 56 h 308"/>
                  <a:gd name="T108" fmla="*/ 157 w 282"/>
                  <a:gd name="T109" fmla="*/ 47 h 308"/>
                  <a:gd name="T110" fmla="*/ 170 w 282"/>
                  <a:gd name="T111" fmla="*/ 33 h 308"/>
                  <a:gd name="T112" fmla="*/ 184 w 282"/>
                  <a:gd name="T113" fmla="*/ 19 h 308"/>
                  <a:gd name="T114" fmla="*/ 180 w 282"/>
                  <a:gd name="T115" fmla="*/ 5 h 308"/>
                  <a:gd name="T116" fmla="*/ 202 w 282"/>
                  <a:gd name="T117" fmla="*/ 7 h 308"/>
                  <a:gd name="T118" fmla="*/ 226 w 282"/>
                  <a:gd name="T119" fmla="*/ 33 h 308"/>
                  <a:gd name="T120" fmla="*/ 253 w 282"/>
                  <a:gd name="T121" fmla="*/ 56 h 308"/>
                  <a:gd name="T122" fmla="*/ 265 w 282"/>
                  <a:gd name="T123" fmla="*/ 51 h 308"/>
                  <a:gd name="T124" fmla="*/ 281 w 282"/>
                  <a:gd name="T125" fmla="*/ 8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2" h="308">
                    <a:moveTo>
                      <a:pt x="281" y="80"/>
                    </a:moveTo>
                    <a:lnTo>
                      <a:pt x="281" y="81"/>
                    </a:lnTo>
                    <a:lnTo>
                      <a:pt x="282" y="82"/>
                    </a:lnTo>
                    <a:lnTo>
                      <a:pt x="282" y="86"/>
                    </a:lnTo>
                    <a:lnTo>
                      <a:pt x="282" y="90"/>
                    </a:lnTo>
                    <a:lnTo>
                      <a:pt x="281" y="93"/>
                    </a:lnTo>
                    <a:lnTo>
                      <a:pt x="280" y="97"/>
                    </a:lnTo>
                    <a:lnTo>
                      <a:pt x="280" y="97"/>
                    </a:lnTo>
                    <a:lnTo>
                      <a:pt x="281" y="98"/>
                    </a:lnTo>
                    <a:lnTo>
                      <a:pt x="281" y="99"/>
                    </a:lnTo>
                    <a:lnTo>
                      <a:pt x="281" y="101"/>
                    </a:lnTo>
                    <a:lnTo>
                      <a:pt x="281" y="102"/>
                    </a:lnTo>
                    <a:lnTo>
                      <a:pt x="281" y="103"/>
                    </a:lnTo>
                    <a:lnTo>
                      <a:pt x="280" y="103"/>
                    </a:lnTo>
                    <a:lnTo>
                      <a:pt x="280" y="104"/>
                    </a:lnTo>
                    <a:lnTo>
                      <a:pt x="280" y="106"/>
                    </a:lnTo>
                    <a:lnTo>
                      <a:pt x="281" y="108"/>
                    </a:lnTo>
                    <a:lnTo>
                      <a:pt x="282" y="110"/>
                    </a:lnTo>
                    <a:lnTo>
                      <a:pt x="282" y="113"/>
                    </a:lnTo>
                    <a:lnTo>
                      <a:pt x="282" y="117"/>
                    </a:lnTo>
                    <a:lnTo>
                      <a:pt x="282" y="118"/>
                    </a:lnTo>
                    <a:lnTo>
                      <a:pt x="281" y="119"/>
                    </a:lnTo>
                    <a:lnTo>
                      <a:pt x="280" y="120"/>
                    </a:lnTo>
                    <a:lnTo>
                      <a:pt x="279" y="123"/>
                    </a:lnTo>
                    <a:lnTo>
                      <a:pt x="277" y="127"/>
                    </a:lnTo>
                    <a:lnTo>
                      <a:pt x="277" y="131"/>
                    </a:lnTo>
                    <a:lnTo>
                      <a:pt x="276" y="134"/>
                    </a:lnTo>
                    <a:lnTo>
                      <a:pt x="276" y="136"/>
                    </a:lnTo>
                    <a:lnTo>
                      <a:pt x="275" y="136"/>
                    </a:lnTo>
                    <a:lnTo>
                      <a:pt x="274" y="136"/>
                    </a:lnTo>
                    <a:lnTo>
                      <a:pt x="271" y="136"/>
                    </a:lnTo>
                    <a:lnTo>
                      <a:pt x="269" y="136"/>
                    </a:lnTo>
                    <a:lnTo>
                      <a:pt x="265" y="136"/>
                    </a:lnTo>
                    <a:lnTo>
                      <a:pt x="263" y="136"/>
                    </a:lnTo>
                    <a:lnTo>
                      <a:pt x="263" y="136"/>
                    </a:lnTo>
                    <a:lnTo>
                      <a:pt x="262" y="136"/>
                    </a:lnTo>
                    <a:lnTo>
                      <a:pt x="262" y="135"/>
                    </a:lnTo>
                    <a:lnTo>
                      <a:pt x="259" y="132"/>
                    </a:lnTo>
                    <a:lnTo>
                      <a:pt x="258" y="130"/>
                    </a:lnTo>
                    <a:lnTo>
                      <a:pt x="257" y="130"/>
                    </a:lnTo>
                    <a:lnTo>
                      <a:pt x="255" y="130"/>
                    </a:lnTo>
                    <a:lnTo>
                      <a:pt x="254" y="131"/>
                    </a:lnTo>
                    <a:lnTo>
                      <a:pt x="254" y="132"/>
                    </a:lnTo>
                    <a:lnTo>
                      <a:pt x="255" y="135"/>
                    </a:lnTo>
                    <a:lnTo>
                      <a:pt x="255" y="136"/>
                    </a:lnTo>
                    <a:lnTo>
                      <a:pt x="255" y="136"/>
                    </a:lnTo>
                    <a:lnTo>
                      <a:pt x="255" y="137"/>
                    </a:lnTo>
                    <a:lnTo>
                      <a:pt x="253" y="136"/>
                    </a:lnTo>
                    <a:lnTo>
                      <a:pt x="251" y="137"/>
                    </a:lnTo>
                    <a:lnTo>
                      <a:pt x="248" y="138"/>
                    </a:lnTo>
                    <a:lnTo>
                      <a:pt x="246" y="140"/>
                    </a:lnTo>
                    <a:lnTo>
                      <a:pt x="246" y="141"/>
                    </a:lnTo>
                    <a:lnTo>
                      <a:pt x="246" y="143"/>
                    </a:lnTo>
                    <a:lnTo>
                      <a:pt x="247" y="146"/>
                    </a:lnTo>
                    <a:lnTo>
                      <a:pt x="248" y="148"/>
                    </a:lnTo>
                    <a:lnTo>
                      <a:pt x="249" y="151"/>
                    </a:lnTo>
                    <a:lnTo>
                      <a:pt x="248" y="152"/>
                    </a:lnTo>
                    <a:lnTo>
                      <a:pt x="246" y="153"/>
                    </a:lnTo>
                    <a:lnTo>
                      <a:pt x="243" y="155"/>
                    </a:lnTo>
                    <a:lnTo>
                      <a:pt x="242" y="157"/>
                    </a:lnTo>
                    <a:lnTo>
                      <a:pt x="241" y="158"/>
                    </a:lnTo>
                    <a:lnTo>
                      <a:pt x="240" y="160"/>
                    </a:lnTo>
                    <a:lnTo>
                      <a:pt x="238" y="160"/>
                    </a:lnTo>
                    <a:lnTo>
                      <a:pt x="238" y="159"/>
                    </a:lnTo>
                    <a:lnTo>
                      <a:pt x="237" y="157"/>
                    </a:lnTo>
                    <a:lnTo>
                      <a:pt x="237" y="155"/>
                    </a:lnTo>
                    <a:lnTo>
                      <a:pt x="236" y="154"/>
                    </a:lnTo>
                    <a:lnTo>
                      <a:pt x="234" y="153"/>
                    </a:lnTo>
                    <a:lnTo>
                      <a:pt x="232" y="153"/>
                    </a:lnTo>
                    <a:lnTo>
                      <a:pt x="231" y="154"/>
                    </a:lnTo>
                    <a:lnTo>
                      <a:pt x="230" y="157"/>
                    </a:lnTo>
                    <a:lnTo>
                      <a:pt x="229" y="160"/>
                    </a:lnTo>
                    <a:lnTo>
                      <a:pt x="229" y="162"/>
                    </a:lnTo>
                    <a:lnTo>
                      <a:pt x="230" y="165"/>
                    </a:lnTo>
                    <a:lnTo>
                      <a:pt x="230" y="166"/>
                    </a:lnTo>
                    <a:lnTo>
                      <a:pt x="230" y="169"/>
                    </a:lnTo>
                    <a:lnTo>
                      <a:pt x="229" y="170"/>
                    </a:lnTo>
                    <a:lnTo>
                      <a:pt x="225" y="171"/>
                    </a:lnTo>
                    <a:lnTo>
                      <a:pt x="223" y="172"/>
                    </a:lnTo>
                    <a:lnTo>
                      <a:pt x="221" y="175"/>
                    </a:lnTo>
                    <a:lnTo>
                      <a:pt x="221" y="176"/>
                    </a:lnTo>
                    <a:lnTo>
                      <a:pt x="221" y="179"/>
                    </a:lnTo>
                    <a:lnTo>
                      <a:pt x="224" y="180"/>
                    </a:lnTo>
                    <a:lnTo>
                      <a:pt x="225" y="181"/>
                    </a:lnTo>
                    <a:lnTo>
                      <a:pt x="227" y="182"/>
                    </a:lnTo>
                    <a:lnTo>
                      <a:pt x="231" y="183"/>
                    </a:lnTo>
                    <a:lnTo>
                      <a:pt x="234" y="183"/>
                    </a:lnTo>
                    <a:lnTo>
                      <a:pt x="236" y="183"/>
                    </a:lnTo>
                    <a:lnTo>
                      <a:pt x="238" y="183"/>
                    </a:lnTo>
                    <a:lnTo>
                      <a:pt x="240" y="185"/>
                    </a:lnTo>
                    <a:lnTo>
                      <a:pt x="241" y="186"/>
                    </a:lnTo>
                    <a:lnTo>
                      <a:pt x="241" y="188"/>
                    </a:lnTo>
                    <a:lnTo>
                      <a:pt x="240" y="190"/>
                    </a:lnTo>
                    <a:lnTo>
                      <a:pt x="238" y="191"/>
                    </a:lnTo>
                    <a:lnTo>
                      <a:pt x="238" y="192"/>
                    </a:lnTo>
                    <a:lnTo>
                      <a:pt x="240" y="193"/>
                    </a:lnTo>
                    <a:lnTo>
                      <a:pt x="242" y="194"/>
                    </a:lnTo>
                    <a:lnTo>
                      <a:pt x="243" y="196"/>
                    </a:lnTo>
                    <a:lnTo>
                      <a:pt x="246" y="197"/>
                    </a:lnTo>
                    <a:lnTo>
                      <a:pt x="251" y="197"/>
                    </a:lnTo>
                    <a:lnTo>
                      <a:pt x="253" y="197"/>
                    </a:lnTo>
                    <a:lnTo>
                      <a:pt x="255" y="198"/>
                    </a:lnTo>
                    <a:lnTo>
                      <a:pt x="259" y="199"/>
                    </a:lnTo>
                    <a:lnTo>
                      <a:pt x="262" y="202"/>
                    </a:lnTo>
                    <a:lnTo>
                      <a:pt x="263" y="203"/>
                    </a:lnTo>
                    <a:lnTo>
                      <a:pt x="264" y="207"/>
                    </a:lnTo>
                    <a:lnTo>
                      <a:pt x="263" y="210"/>
                    </a:lnTo>
                    <a:lnTo>
                      <a:pt x="263" y="213"/>
                    </a:lnTo>
                    <a:lnTo>
                      <a:pt x="263" y="215"/>
                    </a:lnTo>
                    <a:lnTo>
                      <a:pt x="260" y="216"/>
                    </a:lnTo>
                    <a:lnTo>
                      <a:pt x="258" y="217"/>
                    </a:lnTo>
                    <a:lnTo>
                      <a:pt x="255" y="217"/>
                    </a:lnTo>
                    <a:lnTo>
                      <a:pt x="254" y="217"/>
                    </a:lnTo>
                    <a:lnTo>
                      <a:pt x="253" y="217"/>
                    </a:lnTo>
                    <a:lnTo>
                      <a:pt x="252" y="219"/>
                    </a:lnTo>
                    <a:lnTo>
                      <a:pt x="252" y="221"/>
                    </a:lnTo>
                    <a:lnTo>
                      <a:pt x="253" y="222"/>
                    </a:lnTo>
                    <a:lnTo>
                      <a:pt x="252" y="224"/>
                    </a:lnTo>
                    <a:lnTo>
                      <a:pt x="252" y="227"/>
                    </a:lnTo>
                    <a:lnTo>
                      <a:pt x="253" y="231"/>
                    </a:lnTo>
                    <a:lnTo>
                      <a:pt x="254" y="233"/>
                    </a:lnTo>
                    <a:lnTo>
                      <a:pt x="255" y="235"/>
                    </a:lnTo>
                    <a:lnTo>
                      <a:pt x="255" y="236"/>
                    </a:lnTo>
                    <a:lnTo>
                      <a:pt x="257" y="239"/>
                    </a:lnTo>
                    <a:lnTo>
                      <a:pt x="257" y="238"/>
                    </a:lnTo>
                    <a:lnTo>
                      <a:pt x="257" y="238"/>
                    </a:lnTo>
                    <a:lnTo>
                      <a:pt x="253" y="236"/>
                    </a:lnTo>
                    <a:lnTo>
                      <a:pt x="249" y="233"/>
                    </a:lnTo>
                    <a:lnTo>
                      <a:pt x="247" y="233"/>
                    </a:lnTo>
                    <a:lnTo>
                      <a:pt x="243" y="233"/>
                    </a:lnTo>
                    <a:lnTo>
                      <a:pt x="243" y="233"/>
                    </a:lnTo>
                    <a:lnTo>
                      <a:pt x="241" y="236"/>
                    </a:lnTo>
                    <a:lnTo>
                      <a:pt x="238" y="237"/>
                    </a:lnTo>
                    <a:lnTo>
                      <a:pt x="235" y="237"/>
                    </a:lnTo>
                    <a:lnTo>
                      <a:pt x="232" y="235"/>
                    </a:lnTo>
                    <a:lnTo>
                      <a:pt x="232" y="235"/>
                    </a:lnTo>
                    <a:lnTo>
                      <a:pt x="227" y="231"/>
                    </a:lnTo>
                    <a:lnTo>
                      <a:pt x="223" y="228"/>
                    </a:lnTo>
                    <a:lnTo>
                      <a:pt x="219" y="228"/>
                    </a:lnTo>
                    <a:lnTo>
                      <a:pt x="214" y="231"/>
                    </a:lnTo>
                    <a:lnTo>
                      <a:pt x="207" y="237"/>
                    </a:lnTo>
                    <a:lnTo>
                      <a:pt x="207" y="237"/>
                    </a:lnTo>
                    <a:lnTo>
                      <a:pt x="207" y="235"/>
                    </a:lnTo>
                    <a:lnTo>
                      <a:pt x="207" y="232"/>
                    </a:lnTo>
                    <a:lnTo>
                      <a:pt x="207" y="228"/>
                    </a:lnTo>
                    <a:lnTo>
                      <a:pt x="207" y="227"/>
                    </a:lnTo>
                    <a:lnTo>
                      <a:pt x="207" y="226"/>
                    </a:lnTo>
                    <a:lnTo>
                      <a:pt x="206" y="225"/>
                    </a:lnTo>
                    <a:lnTo>
                      <a:pt x="202" y="224"/>
                    </a:lnTo>
                    <a:lnTo>
                      <a:pt x="202" y="221"/>
                    </a:lnTo>
                    <a:lnTo>
                      <a:pt x="193" y="216"/>
                    </a:lnTo>
                    <a:lnTo>
                      <a:pt x="192" y="220"/>
                    </a:lnTo>
                    <a:lnTo>
                      <a:pt x="187" y="217"/>
                    </a:lnTo>
                    <a:lnTo>
                      <a:pt x="187" y="214"/>
                    </a:lnTo>
                    <a:lnTo>
                      <a:pt x="180" y="208"/>
                    </a:lnTo>
                    <a:lnTo>
                      <a:pt x="175" y="210"/>
                    </a:lnTo>
                    <a:lnTo>
                      <a:pt x="174" y="207"/>
                    </a:lnTo>
                    <a:lnTo>
                      <a:pt x="174" y="205"/>
                    </a:lnTo>
                    <a:lnTo>
                      <a:pt x="174" y="205"/>
                    </a:lnTo>
                    <a:lnTo>
                      <a:pt x="173" y="202"/>
                    </a:lnTo>
                    <a:lnTo>
                      <a:pt x="173" y="199"/>
                    </a:lnTo>
                    <a:lnTo>
                      <a:pt x="169" y="198"/>
                    </a:lnTo>
                    <a:lnTo>
                      <a:pt x="164" y="197"/>
                    </a:lnTo>
                    <a:lnTo>
                      <a:pt x="163" y="200"/>
                    </a:lnTo>
                    <a:lnTo>
                      <a:pt x="161" y="202"/>
                    </a:lnTo>
                    <a:lnTo>
                      <a:pt x="159" y="199"/>
                    </a:lnTo>
                    <a:lnTo>
                      <a:pt x="158" y="196"/>
                    </a:lnTo>
                    <a:lnTo>
                      <a:pt x="153" y="196"/>
                    </a:lnTo>
                    <a:lnTo>
                      <a:pt x="150" y="197"/>
                    </a:lnTo>
                    <a:lnTo>
                      <a:pt x="153" y="199"/>
                    </a:lnTo>
                    <a:lnTo>
                      <a:pt x="156" y="200"/>
                    </a:lnTo>
                    <a:lnTo>
                      <a:pt x="156" y="205"/>
                    </a:lnTo>
                    <a:lnTo>
                      <a:pt x="156" y="208"/>
                    </a:lnTo>
                    <a:lnTo>
                      <a:pt x="153" y="210"/>
                    </a:lnTo>
                    <a:lnTo>
                      <a:pt x="147" y="213"/>
                    </a:lnTo>
                    <a:lnTo>
                      <a:pt x="144" y="213"/>
                    </a:lnTo>
                    <a:lnTo>
                      <a:pt x="141" y="214"/>
                    </a:lnTo>
                    <a:lnTo>
                      <a:pt x="140" y="215"/>
                    </a:lnTo>
                    <a:lnTo>
                      <a:pt x="139" y="214"/>
                    </a:lnTo>
                    <a:lnTo>
                      <a:pt x="136" y="211"/>
                    </a:lnTo>
                    <a:lnTo>
                      <a:pt x="135" y="211"/>
                    </a:lnTo>
                    <a:lnTo>
                      <a:pt x="135" y="215"/>
                    </a:lnTo>
                    <a:lnTo>
                      <a:pt x="139" y="217"/>
                    </a:lnTo>
                    <a:lnTo>
                      <a:pt x="144" y="221"/>
                    </a:lnTo>
                    <a:lnTo>
                      <a:pt x="146" y="224"/>
                    </a:lnTo>
                    <a:lnTo>
                      <a:pt x="148" y="226"/>
                    </a:lnTo>
                    <a:lnTo>
                      <a:pt x="154" y="230"/>
                    </a:lnTo>
                    <a:lnTo>
                      <a:pt x="158" y="232"/>
                    </a:lnTo>
                    <a:lnTo>
                      <a:pt x="157" y="235"/>
                    </a:lnTo>
                    <a:lnTo>
                      <a:pt x="157" y="236"/>
                    </a:lnTo>
                    <a:lnTo>
                      <a:pt x="157" y="237"/>
                    </a:lnTo>
                    <a:lnTo>
                      <a:pt x="154" y="237"/>
                    </a:lnTo>
                    <a:lnTo>
                      <a:pt x="151" y="237"/>
                    </a:lnTo>
                    <a:lnTo>
                      <a:pt x="148" y="238"/>
                    </a:lnTo>
                    <a:lnTo>
                      <a:pt x="146" y="236"/>
                    </a:lnTo>
                    <a:lnTo>
                      <a:pt x="144" y="233"/>
                    </a:lnTo>
                    <a:lnTo>
                      <a:pt x="142" y="232"/>
                    </a:lnTo>
                    <a:lnTo>
                      <a:pt x="141" y="231"/>
                    </a:lnTo>
                    <a:lnTo>
                      <a:pt x="139" y="232"/>
                    </a:lnTo>
                    <a:lnTo>
                      <a:pt x="136" y="235"/>
                    </a:lnTo>
                    <a:lnTo>
                      <a:pt x="134" y="236"/>
                    </a:lnTo>
                    <a:lnTo>
                      <a:pt x="133" y="239"/>
                    </a:lnTo>
                    <a:lnTo>
                      <a:pt x="133" y="243"/>
                    </a:lnTo>
                    <a:lnTo>
                      <a:pt x="136" y="247"/>
                    </a:lnTo>
                    <a:lnTo>
                      <a:pt x="140" y="253"/>
                    </a:lnTo>
                    <a:lnTo>
                      <a:pt x="141" y="255"/>
                    </a:lnTo>
                    <a:lnTo>
                      <a:pt x="146" y="256"/>
                    </a:lnTo>
                    <a:lnTo>
                      <a:pt x="147" y="258"/>
                    </a:lnTo>
                    <a:lnTo>
                      <a:pt x="150" y="260"/>
                    </a:lnTo>
                    <a:lnTo>
                      <a:pt x="148" y="263"/>
                    </a:lnTo>
                    <a:lnTo>
                      <a:pt x="150" y="267"/>
                    </a:lnTo>
                    <a:lnTo>
                      <a:pt x="152" y="270"/>
                    </a:lnTo>
                    <a:lnTo>
                      <a:pt x="157" y="276"/>
                    </a:lnTo>
                    <a:lnTo>
                      <a:pt x="158" y="278"/>
                    </a:lnTo>
                    <a:lnTo>
                      <a:pt x="157" y="282"/>
                    </a:lnTo>
                    <a:lnTo>
                      <a:pt x="157" y="284"/>
                    </a:lnTo>
                    <a:lnTo>
                      <a:pt x="156" y="286"/>
                    </a:lnTo>
                    <a:lnTo>
                      <a:pt x="152" y="287"/>
                    </a:lnTo>
                    <a:lnTo>
                      <a:pt x="148" y="286"/>
                    </a:lnTo>
                    <a:lnTo>
                      <a:pt x="146" y="283"/>
                    </a:lnTo>
                    <a:lnTo>
                      <a:pt x="139" y="277"/>
                    </a:lnTo>
                    <a:lnTo>
                      <a:pt x="135" y="277"/>
                    </a:lnTo>
                    <a:lnTo>
                      <a:pt x="134" y="273"/>
                    </a:lnTo>
                    <a:lnTo>
                      <a:pt x="134" y="273"/>
                    </a:lnTo>
                    <a:lnTo>
                      <a:pt x="130" y="267"/>
                    </a:lnTo>
                    <a:lnTo>
                      <a:pt x="126" y="265"/>
                    </a:lnTo>
                    <a:lnTo>
                      <a:pt x="123" y="265"/>
                    </a:lnTo>
                    <a:lnTo>
                      <a:pt x="117" y="261"/>
                    </a:lnTo>
                    <a:lnTo>
                      <a:pt x="116" y="260"/>
                    </a:lnTo>
                    <a:lnTo>
                      <a:pt x="113" y="258"/>
                    </a:lnTo>
                    <a:lnTo>
                      <a:pt x="112" y="258"/>
                    </a:lnTo>
                    <a:lnTo>
                      <a:pt x="109" y="260"/>
                    </a:lnTo>
                    <a:lnTo>
                      <a:pt x="108" y="263"/>
                    </a:lnTo>
                    <a:lnTo>
                      <a:pt x="106" y="263"/>
                    </a:lnTo>
                    <a:lnTo>
                      <a:pt x="102" y="264"/>
                    </a:lnTo>
                    <a:lnTo>
                      <a:pt x="101" y="265"/>
                    </a:lnTo>
                    <a:lnTo>
                      <a:pt x="100" y="265"/>
                    </a:lnTo>
                    <a:lnTo>
                      <a:pt x="96" y="266"/>
                    </a:lnTo>
                    <a:lnTo>
                      <a:pt x="92" y="266"/>
                    </a:lnTo>
                    <a:lnTo>
                      <a:pt x="89" y="265"/>
                    </a:lnTo>
                    <a:lnTo>
                      <a:pt x="86" y="267"/>
                    </a:lnTo>
                    <a:lnTo>
                      <a:pt x="86" y="271"/>
                    </a:lnTo>
                    <a:lnTo>
                      <a:pt x="88" y="275"/>
                    </a:lnTo>
                    <a:lnTo>
                      <a:pt x="88" y="275"/>
                    </a:lnTo>
                    <a:lnTo>
                      <a:pt x="86" y="277"/>
                    </a:lnTo>
                    <a:lnTo>
                      <a:pt x="85" y="281"/>
                    </a:lnTo>
                    <a:lnTo>
                      <a:pt x="84" y="283"/>
                    </a:lnTo>
                    <a:lnTo>
                      <a:pt x="83" y="286"/>
                    </a:lnTo>
                    <a:lnTo>
                      <a:pt x="84" y="287"/>
                    </a:lnTo>
                    <a:lnTo>
                      <a:pt x="86" y="287"/>
                    </a:lnTo>
                    <a:lnTo>
                      <a:pt x="85" y="292"/>
                    </a:lnTo>
                    <a:lnTo>
                      <a:pt x="84" y="294"/>
                    </a:lnTo>
                    <a:lnTo>
                      <a:pt x="83" y="298"/>
                    </a:lnTo>
                    <a:lnTo>
                      <a:pt x="81" y="300"/>
                    </a:lnTo>
                    <a:lnTo>
                      <a:pt x="83" y="300"/>
                    </a:lnTo>
                    <a:lnTo>
                      <a:pt x="83" y="300"/>
                    </a:lnTo>
                    <a:lnTo>
                      <a:pt x="83" y="300"/>
                    </a:lnTo>
                    <a:lnTo>
                      <a:pt x="81" y="300"/>
                    </a:lnTo>
                    <a:lnTo>
                      <a:pt x="73" y="306"/>
                    </a:lnTo>
                    <a:lnTo>
                      <a:pt x="73" y="306"/>
                    </a:lnTo>
                    <a:lnTo>
                      <a:pt x="67" y="308"/>
                    </a:lnTo>
                    <a:lnTo>
                      <a:pt x="61" y="306"/>
                    </a:lnTo>
                    <a:lnTo>
                      <a:pt x="56" y="304"/>
                    </a:lnTo>
                    <a:lnTo>
                      <a:pt x="51" y="301"/>
                    </a:lnTo>
                    <a:lnTo>
                      <a:pt x="51" y="301"/>
                    </a:lnTo>
                    <a:lnTo>
                      <a:pt x="35" y="305"/>
                    </a:lnTo>
                    <a:lnTo>
                      <a:pt x="35" y="305"/>
                    </a:lnTo>
                    <a:lnTo>
                      <a:pt x="27" y="295"/>
                    </a:lnTo>
                    <a:lnTo>
                      <a:pt x="27" y="292"/>
                    </a:lnTo>
                    <a:lnTo>
                      <a:pt x="24" y="289"/>
                    </a:lnTo>
                    <a:lnTo>
                      <a:pt x="28" y="286"/>
                    </a:lnTo>
                    <a:lnTo>
                      <a:pt x="30" y="284"/>
                    </a:lnTo>
                    <a:lnTo>
                      <a:pt x="32" y="283"/>
                    </a:lnTo>
                    <a:lnTo>
                      <a:pt x="34" y="284"/>
                    </a:lnTo>
                    <a:lnTo>
                      <a:pt x="38" y="283"/>
                    </a:lnTo>
                    <a:lnTo>
                      <a:pt x="39" y="282"/>
                    </a:lnTo>
                    <a:lnTo>
                      <a:pt x="43" y="282"/>
                    </a:lnTo>
                    <a:lnTo>
                      <a:pt x="45" y="281"/>
                    </a:lnTo>
                    <a:lnTo>
                      <a:pt x="49" y="276"/>
                    </a:lnTo>
                    <a:lnTo>
                      <a:pt x="50" y="273"/>
                    </a:lnTo>
                    <a:lnTo>
                      <a:pt x="49" y="271"/>
                    </a:lnTo>
                    <a:lnTo>
                      <a:pt x="46" y="267"/>
                    </a:lnTo>
                    <a:lnTo>
                      <a:pt x="44" y="264"/>
                    </a:lnTo>
                    <a:lnTo>
                      <a:pt x="43" y="263"/>
                    </a:lnTo>
                    <a:lnTo>
                      <a:pt x="40" y="260"/>
                    </a:lnTo>
                    <a:lnTo>
                      <a:pt x="36" y="260"/>
                    </a:lnTo>
                    <a:lnTo>
                      <a:pt x="34" y="260"/>
                    </a:lnTo>
                    <a:lnTo>
                      <a:pt x="34" y="259"/>
                    </a:lnTo>
                    <a:lnTo>
                      <a:pt x="33" y="258"/>
                    </a:lnTo>
                    <a:lnTo>
                      <a:pt x="30" y="255"/>
                    </a:lnTo>
                    <a:lnTo>
                      <a:pt x="29" y="254"/>
                    </a:lnTo>
                    <a:lnTo>
                      <a:pt x="27" y="253"/>
                    </a:lnTo>
                    <a:lnTo>
                      <a:pt x="27" y="252"/>
                    </a:lnTo>
                    <a:lnTo>
                      <a:pt x="27" y="250"/>
                    </a:lnTo>
                    <a:lnTo>
                      <a:pt x="28" y="249"/>
                    </a:lnTo>
                    <a:lnTo>
                      <a:pt x="28" y="248"/>
                    </a:lnTo>
                    <a:lnTo>
                      <a:pt x="24" y="248"/>
                    </a:lnTo>
                    <a:lnTo>
                      <a:pt x="23" y="247"/>
                    </a:lnTo>
                    <a:lnTo>
                      <a:pt x="22" y="245"/>
                    </a:lnTo>
                    <a:lnTo>
                      <a:pt x="19" y="245"/>
                    </a:lnTo>
                    <a:lnTo>
                      <a:pt x="18" y="245"/>
                    </a:lnTo>
                    <a:lnTo>
                      <a:pt x="17" y="247"/>
                    </a:lnTo>
                    <a:lnTo>
                      <a:pt x="16" y="247"/>
                    </a:lnTo>
                    <a:lnTo>
                      <a:pt x="13" y="249"/>
                    </a:lnTo>
                    <a:lnTo>
                      <a:pt x="12" y="252"/>
                    </a:lnTo>
                    <a:lnTo>
                      <a:pt x="11" y="253"/>
                    </a:lnTo>
                    <a:lnTo>
                      <a:pt x="10" y="255"/>
                    </a:lnTo>
                    <a:lnTo>
                      <a:pt x="9" y="258"/>
                    </a:lnTo>
                    <a:lnTo>
                      <a:pt x="7" y="258"/>
                    </a:lnTo>
                    <a:lnTo>
                      <a:pt x="7" y="256"/>
                    </a:lnTo>
                    <a:lnTo>
                      <a:pt x="6" y="255"/>
                    </a:lnTo>
                    <a:lnTo>
                      <a:pt x="7" y="252"/>
                    </a:lnTo>
                    <a:lnTo>
                      <a:pt x="6" y="249"/>
                    </a:lnTo>
                    <a:lnTo>
                      <a:pt x="6" y="248"/>
                    </a:lnTo>
                    <a:lnTo>
                      <a:pt x="6" y="244"/>
                    </a:lnTo>
                    <a:lnTo>
                      <a:pt x="6" y="241"/>
                    </a:lnTo>
                    <a:lnTo>
                      <a:pt x="9" y="236"/>
                    </a:lnTo>
                    <a:lnTo>
                      <a:pt x="6" y="235"/>
                    </a:lnTo>
                    <a:lnTo>
                      <a:pt x="5" y="233"/>
                    </a:lnTo>
                    <a:lnTo>
                      <a:pt x="2" y="232"/>
                    </a:lnTo>
                    <a:lnTo>
                      <a:pt x="0" y="231"/>
                    </a:lnTo>
                    <a:lnTo>
                      <a:pt x="4" y="226"/>
                    </a:lnTo>
                    <a:lnTo>
                      <a:pt x="7" y="227"/>
                    </a:lnTo>
                    <a:lnTo>
                      <a:pt x="9" y="224"/>
                    </a:lnTo>
                    <a:lnTo>
                      <a:pt x="15" y="214"/>
                    </a:lnTo>
                    <a:lnTo>
                      <a:pt x="16" y="210"/>
                    </a:lnTo>
                    <a:lnTo>
                      <a:pt x="18" y="207"/>
                    </a:lnTo>
                    <a:lnTo>
                      <a:pt x="21" y="205"/>
                    </a:lnTo>
                    <a:lnTo>
                      <a:pt x="24" y="202"/>
                    </a:lnTo>
                    <a:lnTo>
                      <a:pt x="28" y="199"/>
                    </a:lnTo>
                    <a:lnTo>
                      <a:pt x="30" y="198"/>
                    </a:lnTo>
                    <a:lnTo>
                      <a:pt x="33" y="198"/>
                    </a:lnTo>
                    <a:lnTo>
                      <a:pt x="36" y="197"/>
                    </a:lnTo>
                    <a:lnTo>
                      <a:pt x="39" y="191"/>
                    </a:lnTo>
                    <a:lnTo>
                      <a:pt x="39" y="188"/>
                    </a:lnTo>
                    <a:lnTo>
                      <a:pt x="40" y="183"/>
                    </a:lnTo>
                    <a:lnTo>
                      <a:pt x="41" y="181"/>
                    </a:lnTo>
                    <a:lnTo>
                      <a:pt x="45" y="180"/>
                    </a:lnTo>
                    <a:lnTo>
                      <a:pt x="49" y="175"/>
                    </a:lnTo>
                    <a:lnTo>
                      <a:pt x="52" y="169"/>
                    </a:lnTo>
                    <a:lnTo>
                      <a:pt x="54" y="166"/>
                    </a:lnTo>
                    <a:lnTo>
                      <a:pt x="51" y="164"/>
                    </a:lnTo>
                    <a:lnTo>
                      <a:pt x="49" y="164"/>
                    </a:lnTo>
                    <a:lnTo>
                      <a:pt x="50" y="162"/>
                    </a:lnTo>
                    <a:lnTo>
                      <a:pt x="51" y="159"/>
                    </a:lnTo>
                    <a:lnTo>
                      <a:pt x="55" y="160"/>
                    </a:lnTo>
                    <a:lnTo>
                      <a:pt x="58" y="162"/>
                    </a:lnTo>
                    <a:lnTo>
                      <a:pt x="58" y="162"/>
                    </a:lnTo>
                    <a:lnTo>
                      <a:pt x="61" y="158"/>
                    </a:lnTo>
                    <a:lnTo>
                      <a:pt x="62" y="155"/>
                    </a:lnTo>
                    <a:lnTo>
                      <a:pt x="64" y="154"/>
                    </a:lnTo>
                    <a:lnTo>
                      <a:pt x="66" y="152"/>
                    </a:lnTo>
                    <a:lnTo>
                      <a:pt x="69" y="148"/>
                    </a:lnTo>
                    <a:lnTo>
                      <a:pt x="73" y="142"/>
                    </a:lnTo>
                    <a:lnTo>
                      <a:pt x="74" y="141"/>
                    </a:lnTo>
                    <a:lnTo>
                      <a:pt x="79" y="145"/>
                    </a:lnTo>
                    <a:lnTo>
                      <a:pt x="83" y="147"/>
                    </a:lnTo>
                    <a:lnTo>
                      <a:pt x="84" y="145"/>
                    </a:lnTo>
                    <a:lnTo>
                      <a:pt x="86" y="143"/>
                    </a:lnTo>
                    <a:lnTo>
                      <a:pt x="88" y="143"/>
                    </a:lnTo>
                    <a:lnTo>
                      <a:pt x="94" y="140"/>
                    </a:lnTo>
                    <a:lnTo>
                      <a:pt x="97" y="140"/>
                    </a:lnTo>
                    <a:lnTo>
                      <a:pt x="100" y="138"/>
                    </a:lnTo>
                    <a:lnTo>
                      <a:pt x="102" y="138"/>
                    </a:lnTo>
                    <a:lnTo>
                      <a:pt x="105" y="140"/>
                    </a:lnTo>
                    <a:lnTo>
                      <a:pt x="106" y="141"/>
                    </a:lnTo>
                    <a:lnTo>
                      <a:pt x="107" y="143"/>
                    </a:lnTo>
                    <a:lnTo>
                      <a:pt x="108" y="146"/>
                    </a:lnTo>
                    <a:lnTo>
                      <a:pt x="108" y="148"/>
                    </a:lnTo>
                    <a:lnTo>
                      <a:pt x="109" y="149"/>
                    </a:lnTo>
                    <a:lnTo>
                      <a:pt x="111" y="152"/>
                    </a:lnTo>
                    <a:lnTo>
                      <a:pt x="112" y="152"/>
                    </a:lnTo>
                    <a:lnTo>
                      <a:pt x="113" y="148"/>
                    </a:lnTo>
                    <a:lnTo>
                      <a:pt x="114" y="147"/>
                    </a:lnTo>
                    <a:lnTo>
                      <a:pt x="117" y="145"/>
                    </a:lnTo>
                    <a:lnTo>
                      <a:pt x="123" y="143"/>
                    </a:lnTo>
                    <a:lnTo>
                      <a:pt x="123" y="142"/>
                    </a:lnTo>
                    <a:lnTo>
                      <a:pt x="120" y="138"/>
                    </a:lnTo>
                    <a:lnTo>
                      <a:pt x="119" y="137"/>
                    </a:lnTo>
                    <a:lnTo>
                      <a:pt x="119" y="135"/>
                    </a:lnTo>
                    <a:lnTo>
                      <a:pt x="125" y="131"/>
                    </a:lnTo>
                    <a:lnTo>
                      <a:pt x="126" y="127"/>
                    </a:lnTo>
                    <a:lnTo>
                      <a:pt x="129" y="126"/>
                    </a:lnTo>
                    <a:lnTo>
                      <a:pt x="134" y="123"/>
                    </a:lnTo>
                    <a:lnTo>
                      <a:pt x="136" y="124"/>
                    </a:lnTo>
                    <a:lnTo>
                      <a:pt x="139" y="121"/>
                    </a:lnTo>
                    <a:lnTo>
                      <a:pt x="141" y="120"/>
                    </a:lnTo>
                    <a:lnTo>
                      <a:pt x="145" y="119"/>
                    </a:lnTo>
                    <a:lnTo>
                      <a:pt x="146" y="113"/>
                    </a:lnTo>
                    <a:lnTo>
                      <a:pt x="147" y="112"/>
                    </a:lnTo>
                    <a:lnTo>
                      <a:pt x="150" y="112"/>
                    </a:lnTo>
                    <a:lnTo>
                      <a:pt x="156" y="110"/>
                    </a:lnTo>
                    <a:lnTo>
                      <a:pt x="153" y="109"/>
                    </a:lnTo>
                    <a:lnTo>
                      <a:pt x="148" y="108"/>
                    </a:lnTo>
                    <a:lnTo>
                      <a:pt x="147" y="106"/>
                    </a:lnTo>
                    <a:lnTo>
                      <a:pt x="146" y="103"/>
                    </a:lnTo>
                    <a:lnTo>
                      <a:pt x="144" y="102"/>
                    </a:lnTo>
                    <a:lnTo>
                      <a:pt x="140" y="101"/>
                    </a:lnTo>
                    <a:lnTo>
                      <a:pt x="134" y="102"/>
                    </a:lnTo>
                    <a:lnTo>
                      <a:pt x="133" y="104"/>
                    </a:lnTo>
                    <a:lnTo>
                      <a:pt x="129" y="106"/>
                    </a:lnTo>
                    <a:lnTo>
                      <a:pt x="125" y="106"/>
                    </a:lnTo>
                    <a:lnTo>
                      <a:pt x="119" y="107"/>
                    </a:lnTo>
                    <a:lnTo>
                      <a:pt x="117" y="107"/>
                    </a:lnTo>
                    <a:lnTo>
                      <a:pt x="112" y="103"/>
                    </a:lnTo>
                    <a:lnTo>
                      <a:pt x="111" y="101"/>
                    </a:lnTo>
                    <a:lnTo>
                      <a:pt x="106" y="102"/>
                    </a:lnTo>
                    <a:lnTo>
                      <a:pt x="102" y="102"/>
                    </a:lnTo>
                    <a:lnTo>
                      <a:pt x="99" y="101"/>
                    </a:lnTo>
                    <a:lnTo>
                      <a:pt x="97" y="99"/>
                    </a:lnTo>
                    <a:lnTo>
                      <a:pt x="94" y="101"/>
                    </a:lnTo>
                    <a:lnTo>
                      <a:pt x="92" y="101"/>
                    </a:lnTo>
                    <a:lnTo>
                      <a:pt x="90" y="101"/>
                    </a:lnTo>
                    <a:lnTo>
                      <a:pt x="88" y="99"/>
                    </a:lnTo>
                    <a:lnTo>
                      <a:pt x="85" y="97"/>
                    </a:lnTo>
                    <a:lnTo>
                      <a:pt x="85" y="92"/>
                    </a:lnTo>
                    <a:lnTo>
                      <a:pt x="84" y="89"/>
                    </a:lnTo>
                    <a:lnTo>
                      <a:pt x="81" y="87"/>
                    </a:lnTo>
                    <a:lnTo>
                      <a:pt x="78" y="87"/>
                    </a:lnTo>
                    <a:lnTo>
                      <a:pt x="75" y="86"/>
                    </a:lnTo>
                    <a:lnTo>
                      <a:pt x="74" y="86"/>
                    </a:lnTo>
                    <a:lnTo>
                      <a:pt x="73" y="86"/>
                    </a:lnTo>
                    <a:lnTo>
                      <a:pt x="72" y="87"/>
                    </a:lnTo>
                    <a:lnTo>
                      <a:pt x="71" y="89"/>
                    </a:lnTo>
                    <a:lnTo>
                      <a:pt x="69" y="90"/>
                    </a:lnTo>
                    <a:lnTo>
                      <a:pt x="66" y="90"/>
                    </a:lnTo>
                    <a:lnTo>
                      <a:pt x="63" y="89"/>
                    </a:lnTo>
                    <a:lnTo>
                      <a:pt x="61" y="87"/>
                    </a:lnTo>
                    <a:lnTo>
                      <a:pt x="61" y="86"/>
                    </a:lnTo>
                    <a:lnTo>
                      <a:pt x="60" y="85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57" y="78"/>
                    </a:lnTo>
                    <a:lnTo>
                      <a:pt x="57" y="76"/>
                    </a:lnTo>
                    <a:lnTo>
                      <a:pt x="57" y="75"/>
                    </a:lnTo>
                    <a:lnTo>
                      <a:pt x="58" y="72"/>
                    </a:lnTo>
                    <a:lnTo>
                      <a:pt x="58" y="69"/>
                    </a:lnTo>
                    <a:lnTo>
                      <a:pt x="56" y="67"/>
                    </a:lnTo>
                    <a:lnTo>
                      <a:pt x="57" y="63"/>
                    </a:lnTo>
                    <a:lnTo>
                      <a:pt x="57" y="62"/>
                    </a:lnTo>
                    <a:lnTo>
                      <a:pt x="57" y="59"/>
                    </a:lnTo>
                    <a:lnTo>
                      <a:pt x="56" y="57"/>
                    </a:lnTo>
                    <a:lnTo>
                      <a:pt x="52" y="52"/>
                    </a:lnTo>
                    <a:lnTo>
                      <a:pt x="51" y="51"/>
                    </a:lnTo>
                    <a:lnTo>
                      <a:pt x="49" y="50"/>
                    </a:lnTo>
                    <a:lnTo>
                      <a:pt x="49" y="45"/>
                    </a:lnTo>
                    <a:lnTo>
                      <a:pt x="49" y="40"/>
                    </a:lnTo>
                    <a:lnTo>
                      <a:pt x="54" y="37"/>
                    </a:lnTo>
                    <a:lnTo>
                      <a:pt x="56" y="36"/>
                    </a:lnTo>
                    <a:lnTo>
                      <a:pt x="57" y="34"/>
                    </a:lnTo>
                    <a:lnTo>
                      <a:pt x="57" y="30"/>
                    </a:lnTo>
                    <a:lnTo>
                      <a:pt x="58" y="28"/>
                    </a:lnTo>
                    <a:lnTo>
                      <a:pt x="68" y="27"/>
                    </a:lnTo>
                    <a:lnTo>
                      <a:pt x="68" y="23"/>
                    </a:lnTo>
                    <a:lnTo>
                      <a:pt x="68" y="19"/>
                    </a:lnTo>
                    <a:lnTo>
                      <a:pt x="71" y="17"/>
                    </a:lnTo>
                    <a:lnTo>
                      <a:pt x="73" y="14"/>
                    </a:lnTo>
                    <a:lnTo>
                      <a:pt x="75" y="16"/>
                    </a:lnTo>
                    <a:lnTo>
                      <a:pt x="77" y="17"/>
                    </a:lnTo>
                    <a:lnTo>
                      <a:pt x="80" y="18"/>
                    </a:lnTo>
                    <a:lnTo>
                      <a:pt x="83" y="18"/>
                    </a:lnTo>
                    <a:lnTo>
                      <a:pt x="86" y="18"/>
                    </a:lnTo>
                    <a:lnTo>
                      <a:pt x="89" y="20"/>
                    </a:lnTo>
                    <a:lnTo>
                      <a:pt x="91" y="24"/>
                    </a:lnTo>
                    <a:lnTo>
                      <a:pt x="92" y="25"/>
                    </a:lnTo>
                    <a:lnTo>
                      <a:pt x="94" y="27"/>
                    </a:lnTo>
                    <a:lnTo>
                      <a:pt x="95" y="28"/>
                    </a:lnTo>
                    <a:lnTo>
                      <a:pt x="99" y="29"/>
                    </a:lnTo>
                    <a:lnTo>
                      <a:pt x="101" y="33"/>
                    </a:lnTo>
                    <a:lnTo>
                      <a:pt x="102" y="37"/>
                    </a:lnTo>
                    <a:lnTo>
                      <a:pt x="102" y="39"/>
                    </a:lnTo>
                    <a:lnTo>
                      <a:pt x="100" y="41"/>
                    </a:lnTo>
                    <a:lnTo>
                      <a:pt x="99" y="42"/>
                    </a:lnTo>
                    <a:lnTo>
                      <a:pt x="96" y="44"/>
                    </a:lnTo>
                    <a:lnTo>
                      <a:pt x="94" y="44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8" y="48"/>
                    </a:lnTo>
                    <a:lnTo>
                      <a:pt x="85" y="50"/>
                    </a:lnTo>
                    <a:lnTo>
                      <a:pt x="84" y="51"/>
                    </a:lnTo>
                    <a:lnTo>
                      <a:pt x="84" y="52"/>
                    </a:lnTo>
                    <a:lnTo>
                      <a:pt x="84" y="53"/>
                    </a:lnTo>
                    <a:lnTo>
                      <a:pt x="85" y="54"/>
                    </a:lnTo>
                    <a:lnTo>
                      <a:pt x="88" y="56"/>
                    </a:lnTo>
                    <a:lnTo>
                      <a:pt x="91" y="53"/>
                    </a:lnTo>
                    <a:lnTo>
                      <a:pt x="94" y="52"/>
                    </a:lnTo>
                    <a:lnTo>
                      <a:pt x="95" y="50"/>
                    </a:lnTo>
                    <a:lnTo>
                      <a:pt x="100" y="48"/>
                    </a:lnTo>
                    <a:lnTo>
                      <a:pt x="100" y="48"/>
                    </a:lnTo>
                    <a:lnTo>
                      <a:pt x="100" y="47"/>
                    </a:lnTo>
                    <a:lnTo>
                      <a:pt x="100" y="47"/>
                    </a:lnTo>
                    <a:lnTo>
                      <a:pt x="100" y="47"/>
                    </a:lnTo>
                    <a:lnTo>
                      <a:pt x="101" y="47"/>
                    </a:lnTo>
                    <a:lnTo>
                      <a:pt x="101" y="47"/>
                    </a:lnTo>
                    <a:lnTo>
                      <a:pt x="102" y="46"/>
                    </a:lnTo>
                    <a:lnTo>
                      <a:pt x="102" y="46"/>
                    </a:lnTo>
                    <a:lnTo>
                      <a:pt x="105" y="50"/>
                    </a:lnTo>
                    <a:lnTo>
                      <a:pt x="106" y="52"/>
                    </a:lnTo>
                    <a:lnTo>
                      <a:pt x="105" y="53"/>
                    </a:lnTo>
                    <a:lnTo>
                      <a:pt x="105" y="57"/>
                    </a:lnTo>
                    <a:lnTo>
                      <a:pt x="103" y="58"/>
                    </a:lnTo>
                    <a:lnTo>
                      <a:pt x="101" y="61"/>
                    </a:lnTo>
                    <a:lnTo>
                      <a:pt x="101" y="62"/>
                    </a:lnTo>
                    <a:lnTo>
                      <a:pt x="105" y="62"/>
                    </a:lnTo>
                    <a:lnTo>
                      <a:pt x="107" y="65"/>
                    </a:lnTo>
                    <a:lnTo>
                      <a:pt x="105" y="68"/>
                    </a:lnTo>
                    <a:lnTo>
                      <a:pt x="106" y="72"/>
                    </a:lnTo>
                    <a:lnTo>
                      <a:pt x="107" y="72"/>
                    </a:lnTo>
                    <a:lnTo>
                      <a:pt x="109" y="72"/>
                    </a:lnTo>
                    <a:lnTo>
                      <a:pt x="113" y="72"/>
                    </a:lnTo>
                    <a:lnTo>
                      <a:pt x="117" y="72"/>
                    </a:lnTo>
                    <a:lnTo>
                      <a:pt x="118" y="72"/>
                    </a:lnTo>
                    <a:lnTo>
                      <a:pt x="120" y="70"/>
                    </a:lnTo>
                    <a:lnTo>
                      <a:pt x="120" y="68"/>
                    </a:lnTo>
                    <a:lnTo>
                      <a:pt x="119" y="64"/>
                    </a:lnTo>
                    <a:lnTo>
                      <a:pt x="118" y="62"/>
                    </a:lnTo>
                    <a:lnTo>
                      <a:pt x="118" y="61"/>
                    </a:lnTo>
                    <a:lnTo>
                      <a:pt x="120" y="58"/>
                    </a:lnTo>
                    <a:lnTo>
                      <a:pt x="124" y="57"/>
                    </a:lnTo>
                    <a:lnTo>
                      <a:pt x="125" y="56"/>
                    </a:lnTo>
                    <a:lnTo>
                      <a:pt x="126" y="56"/>
                    </a:lnTo>
                    <a:lnTo>
                      <a:pt x="133" y="56"/>
                    </a:lnTo>
                    <a:lnTo>
                      <a:pt x="131" y="58"/>
                    </a:lnTo>
                    <a:lnTo>
                      <a:pt x="133" y="59"/>
                    </a:lnTo>
                    <a:lnTo>
                      <a:pt x="136" y="61"/>
                    </a:lnTo>
                    <a:lnTo>
                      <a:pt x="139" y="59"/>
                    </a:lnTo>
                    <a:lnTo>
                      <a:pt x="141" y="59"/>
                    </a:lnTo>
                    <a:lnTo>
                      <a:pt x="144" y="59"/>
                    </a:lnTo>
                    <a:lnTo>
                      <a:pt x="146" y="59"/>
                    </a:lnTo>
                    <a:lnTo>
                      <a:pt x="148" y="56"/>
                    </a:lnTo>
                    <a:lnTo>
                      <a:pt x="152" y="57"/>
                    </a:lnTo>
                    <a:lnTo>
                      <a:pt x="164" y="59"/>
                    </a:lnTo>
                    <a:lnTo>
                      <a:pt x="167" y="59"/>
                    </a:lnTo>
                    <a:lnTo>
                      <a:pt x="169" y="59"/>
                    </a:lnTo>
                    <a:lnTo>
                      <a:pt x="172" y="59"/>
                    </a:lnTo>
                    <a:lnTo>
                      <a:pt x="174" y="58"/>
                    </a:lnTo>
                    <a:lnTo>
                      <a:pt x="174" y="58"/>
                    </a:lnTo>
                    <a:lnTo>
                      <a:pt x="174" y="57"/>
                    </a:lnTo>
                    <a:lnTo>
                      <a:pt x="173" y="56"/>
                    </a:lnTo>
                    <a:lnTo>
                      <a:pt x="172" y="56"/>
                    </a:lnTo>
                    <a:lnTo>
                      <a:pt x="169" y="53"/>
                    </a:lnTo>
                    <a:lnTo>
                      <a:pt x="169" y="51"/>
                    </a:lnTo>
                    <a:lnTo>
                      <a:pt x="170" y="48"/>
                    </a:lnTo>
                    <a:lnTo>
                      <a:pt x="169" y="48"/>
                    </a:lnTo>
                    <a:lnTo>
                      <a:pt x="165" y="50"/>
                    </a:lnTo>
                    <a:lnTo>
                      <a:pt x="163" y="50"/>
                    </a:lnTo>
                    <a:lnTo>
                      <a:pt x="161" y="50"/>
                    </a:lnTo>
                    <a:lnTo>
                      <a:pt x="158" y="50"/>
                    </a:lnTo>
                    <a:lnTo>
                      <a:pt x="157" y="50"/>
                    </a:lnTo>
                    <a:lnTo>
                      <a:pt x="157" y="47"/>
                    </a:lnTo>
                    <a:lnTo>
                      <a:pt x="164" y="44"/>
                    </a:lnTo>
                    <a:lnTo>
                      <a:pt x="167" y="41"/>
                    </a:lnTo>
                    <a:lnTo>
                      <a:pt x="168" y="41"/>
                    </a:lnTo>
                    <a:lnTo>
                      <a:pt x="169" y="40"/>
                    </a:lnTo>
                    <a:lnTo>
                      <a:pt x="168" y="37"/>
                    </a:lnTo>
                    <a:lnTo>
                      <a:pt x="167" y="35"/>
                    </a:lnTo>
                    <a:lnTo>
                      <a:pt x="165" y="33"/>
                    </a:lnTo>
                    <a:lnTo>
                      <a:pt x="165" y="31"/>
                    </a:lnTo>
                    <a:lnTo>
                      <a:pt x="167" y="31"/>
                    </a:lnTo>
                    <a:lnTo>
                      <a:pt x="170" y="33"/>
                    </a:lnTo>
                    <a:lnTo>
                      <a:pt x="172" y="29"/>
                    </a:lnTo>
                    <a:lnTo>
                      <a:pt x="175" y="27"/>
                    </a:lnTo>
                    <a:lnTo>
                      <a:pt x="175" y="22"/>
                    </a:lnTo>
                    <a:lnTo>
                      <a:pt x="176" y="19"/>
                    </a:lnTo>
                    <a:lnTo>
                      <a:pt x="176" y="20"/>
                    </a:lnTo>
                    <a:lnTo>
                      <a:pt x="179" y="20"/>
                    </a:lnTo>
                    <a:lnTo>
                      <a:pt x="179" y="20"/>
                    </a:lnTo>
                    <a:lnTo>
                      <a:pt x="180" y="22"/>
                    </a:lnTo>
                    <a:lnTo>
                      <a:pt x="181" y="19"/>
                    </a:lnTo>
                    <a:lnTo>
                      <a:pt x="184" y="19"/>
                    </a:lnTo>
                    <a:lnTo>
                      <a:pt x="184" y="16"/>
                    </a:lnTo>
                    <a:lnTo>
                      <a:pt x="185" y="13"/>
                    </a:lnTo>
                    <a:lnTo>
                      <a:pt x="182" y="12"/>
                    </a:lnTo>
                    <a:lnTo>
                      <a:pt x="180" y="9"/>
                    </a:lnTo>
                    <a:lnTo>
                      <a:pt x="179" y="8"/>
                    </a:lnTo>
                    <a:lnTo>
                      <a:pt x="178" y="7"/>
                    </a:lnTo>
                    <a:lnTo>
                      <a:pt x="175" y="5"/>
                    </a:lnTo>
                    <a:lnTo>
                      <a:pt x="176" y="1"/>
                    </a:lnTo>
                    <a:lnTo>
                      <a:pt x="178" y="2"/>
                    </a:lnTo>
                    <a:lnTo>
                      <a:pt x="180" y="5"/>
                    </a:lnTo>
                    <a:lnTo>
                      <a:pt x="182" y="6"/>
                    </a:lnTo>
                    <a:lnTo>
                      <a:pt x="186" y="6"/>
                    </a:lnTo>
                    <a:lnTo>
                      <a:pt x="187" y="5"/>
                    </a:lnTo>
                    <a:lnTo>
                      <a:pt x="189" y="1"/>
                    </a:lnTo>
                    <a:lnTo>
                      <a:pt x="190" y="0"/>
                    </a:lnTo>
                    <a:lnTo>
                      <a:pt x="191" y="1"/>
                    </a:lnTo>
                    <a:lnTo>
                      <a:pt x="193" y="2"/>
                    </a:lnTo>
                    <a:lnTo>
                      <a:pt x="196" y="6"/>
                    </a:lnTo>
                    <a:lnTo>
                      <a:pt x="199" y="7"/>
                    </a:lnTo>
                    <a:lnTo>
                      <a:pt x="202" y="7"/>
                    </a:lnTo>
                    <a:lnTo>
                      <a:pt x="202" y="8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6" y="20"/>
                    </a:lnTo>
                    <a:lnTo>
                      <a:pt x="209" y="23"/>
                    </a:lnTo>
                    <a:lnTo>
                      <a:pt x="213" y="24"/>
                    </a:lnTo>
                    <a:lnTo>
                      <a:pt x="217" y="28"/>
                    </a:lnTo>
                    <a:lnTo>
                      <a:pt x="220" y="30"/>
                    </a:lnTo>
                    <a:lnTo>
                      <a:pt x="223" y="33"/>
                    </a:lnTo>
                    <a:lnTo>
                      <a:pt x="226" y="33"/>
                    </a:lnTo>
                    <a:lnTo>
                      <a:pt x="229" y="35"/>
                    </a:lnTo>
                    <a:lnTo>
                      <a:pt x="232" y="40"/>
                    </a:lnTo>
                    <a:lnTo>
                      <a:pt x="235" y="44"/>
                    </a:lnTo>
                    <a:lnTo>
                      <a:pt x="238" y="44"/>
                    </a:lnTo>
                    <a:lnTo>
                      <a:pt x="242" y="46"/>
                    </a:lnTo>
                    <a:lnTo>
                      <a:pt x="242" y="47"/>
                    </a:lnTo>
                    <a:lnTo>
                      <a:pt x="244" y="51"/>
                    </a:lnTo>
                    <a:lnTo>
                      <a:pt x="247" y="53"/>
                    </a:lnTo>
                    <a:lnTo>
                      <a:pt x="249" y="56"/>
                    </a:lnTo>
                    <a:lnTo>
                      <a:pt x="253" y="56"/>
                    </a:lnTo>
                    <a:lnTo>
                      <a:pt x="254" y="56"/>
                    </a:lnTo>
                    <a:lnTo>
                      <a:pt x="254" y="53"/>
                    </a:lnTo>
                    <a:lnTo>
                      <a:pt x="253" y="50"/>
                    </a:lnTo>
                    <a:lnTo>
                      <a:pt x="254" y="46"/>
                    </a:lnTo>
                    <a:lnTo>
                      <a:pt x="257" y="45"/>
                    </a:lnTo>
                    <a:lnTo>
                      <a:pt x="259" y="45"/>
                    </a:lnTo>
                    <a:lnTo>
                      <a:pt x="262" y="45"/>
                    </a:lnTo>
                    <a:lnTo>
                      <a:pt x="262" y="47"/>
                    </a:lnTo>
                    <a:lnTo>
                      <a:pt x="263" y="50"/>
                    </a:lnTo>
                    <a:lnTo>
                      <a:pt x="265" y="51"/>
                    </a:lnTo>
                    <a:lnTo>
                      <a:pt x="268" y="52"/>
                    </a:lnTo>
                    <a:lnTo>
                      <a:pt x="270" y="52"/>
                    </a:lnTo>
                    <a:lnTo>
                      <a:pt x="271" y="56"/>
                    </a:lnTo>
                    <a:lnTo>
                      <a:pt x="272" y="58"/>
                    </a:lnTo>
                    <a:lnTo>
                      <a:pt x="276" y="63"/>
                    </a:lnTo>
                    <a:lnTo>
                      <a:pt x="276" y="65"/>
                    </a:lnTo>
                    <a:lnTo>
                      <a:pt x="277" y="70"/>
                    </a:lnTo>
                    <a:lnTo>
                      <a:pt x="277" y="74"/>
                    </a:lnTo>
                    <a:lnTo>
                      <a:pt x="279" y="79"/>
                    </a:lnTo>
                    <a:lnTo>
                      <a:pt x="281" y="8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35" name="Freeform 91">
                <a:extLst>
                  <a:ext uri="{FF2B5EF4-FFF2-40B4-BE49-F238E27FC236}">
                    <a16:creationId xmlns:a16="http://schemas.microsoft.com/office/drawing/2014/main" id="{83734459-8417-954A-AB41-54AD800853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7700" y="8060120"/>
                <a:ext cx="786286" cy="1119468"/>
              </a:xfrm>
              <a:custGeom>
                <a:avLst/>
                <a:gdLst>
                  <a:gd name="T0" fmla="*/ 365 w 710"/>
                  <a:gd name="T1" fmla="*/ 463 h 961"/>
                  <a:gd name="T2" fmla="*/ 407 w 710"/>
                  <a:gd name="T3" fmla="*/ 434 h 961"/>
                  <a:gd name="T4" fmla="*/ 430 w 710"/>
                  <a:gd name="T5" fmla="*/ 340 h 961"/>
                  <a:gd name="T6" fmla="*/ 483 w 710"/>
                  <a:gd name="T7" fmla="*/ 232 h 961"/>
                  <a:gd name="T8" fmla="*/ 516 w 710"/>
                  <a:gd name="T9" fmla="*/ 136 h 961"/>
                  <a:gd name="T10" fmla="*/ 540 w 710"/>
                  <a:gd name="T11" fmla="*/ 62 h 961"/>
                  <a:gd name="T12" fmla="*/ 484 w 710"/>
                  <a:gd name="T13" fmla="*/ 33 h 961"/>
                  <a:gd name="T14" fmla="*/ 362 w 710"/>
                  <a:gd name="T15" fmla="*/ 135 h 961"/>
                  <a:gd name="T16" fmla="*/ 340 w 710"/>
                  <a:gd name="T17" fmla="*/ 202 h 961"/>
                  <a:gd name="T18" fmla="*/ 321 w 710"/>
                  <a:gd name="T19" fmla="*/ 235 h 961"/>
                  <a:gd name="T20" fmla="*/ 337 w 710"/>
                  <a:gd name="T21" fmla="*/ 306 h 961"/>
                  <a:gd name="T22" fmla="*/ 292 w 710"/>
                  <a:gd name="T23" fmla="*/ 321 h 961"/>
                  <a:gd name="T24" fmla="*/ 269 w 710"/>
                  <a:gd name="T25" fmla="*/ 252 h 961"/>
                  <a:gd name="T26" fmla="*/ 239 w 710"/>
                  <a:gd name="T27" fmla="*/ 250 h 961"/>
                  <a:gd name="T28" fmla="*/ 222 w 710"/>
                  <a:gd name="T29" fmla="*/ 351 h 961"/>
                  <a:gd name="T30" fmla="*/ 157 w 710"/>
                  <a:gd name="T31" fmla="*/ 388 h 961"/>
                  <a:gd name="T32" fmla="*/ 67 w 710"/>
                  <a:gd name="T33" fmla="*/ 413 h 961"/>
                  <a:gd name="T34" fmla="*/ 5 w 710"/>
                  <a:gd name="T35" fmla="*/ 495 h 961"/>
                  <a:gd name="T36" fmla="*/ 102 w 710"/>
                  <a:gd name="T37" fmla="*/ 563 h 961"/>
                  <a:gd name="T38" fmla="*/ 192 w 710"/>
                  <a:gd name="T39" fmla="*/ 625 h 961"/>
                  <a:gd name="T40" fmla="*/ 311 w 710"/>
                  <a:gd name="T41" fmla="*/ 795 h 961"/>
                  <a:gd name="T42" fmla="*/ 581 w 710"/>
                  <a:gd name="T43" fmla="*/ 918 h 961"/>
                  <a:gd name="T44" fmla="*/ 671 w 710"/>
                  <a:gd name="T45" fmla="*/ 862 h 961"/>
                  <a:gd name="T46" fmla="*/ 664 w 710"/>
                  <a:gd name="T47" fmla="*/ 686 h 961"/>
                  <a:gd name="T48" fmla="*/ 658 w 710"/>
                  <a:gd name="T49" fmla="*/ 511 h 961"/>
                  <a:gd name="T50" fmla="*/ 680 w 710"/>
                  <a:gd name="T51" fmla="*/ 411 h 961"/>
                  <a:gd name="T52" fmla="*/ 662 w 710"/>
                  <a:gd name="T53" fmla="*/ 312 h 961"/>
                  <a:gd name="T54" fmla="*/ 663 w 710"/>
                  <a:gd name="T55" fmla="*/ 233 h 961"/>
                  <a:gd name="T56" fmla="*/ 643 w 710"/>
                  <a:gd name="T57" fmla="*/ 166 h 961"/>
                  <a:gd name="T58" fmla="*/ 600 w 710"/>
                  <a:gd name="T59" fmla="*/ 182 h 961"/>
                  <a:gd name="T60" fmla="*/ 636 w 710"/>
                  <a:gd name="T61" fmla="*/ 230 h 961"/>
                  <a:gd name="T62" fmla="*/ 645 w 710"/>
                  <a:gd name="T63" fmla="*/ 258 h 961"/>
                  <a:gd name="T64" fmla="*/ 602 w 710"/>
                  <a:gd name="T65" fmla="*/ 227 h 961"/>
                  <a:gd name="T66" fmla="*/ 590 w 710"/>
                  <a:gd name="T67" fmla="*/ 154 h 961"/>
                  <a:gd name="T68" fmla="*/ 600 w 710"/>
                  <a:gd name="T69" fmla="*/ 86 h 961"/>
                  <a:gd name="T70" fmla="*/ 522 w 710"/>
                  <a:gd name="T71" fmla="*/ 230 h 961"/>
                  <a:gd name="T72" fmla="*/ 482 w 710"/>
                  <a:gd name="T73" fmla="*/ 353 h 961"/>
                  <a:gd name="T74" fmla="*/ 559 w 710"/>
                  <a:gd name="T75" fmla="*/ 407 h 961"/>
                  <a:gd name="T76" fmla="*/ 533 w 710"/>
                  <a:gd name="T77" fmla="*/ 474 h 961"/>
                  <a:gd name="T78" fmla="*/ 556 w 710"/>
                  <a:gd name="T79" fmla="*/ 505 h 961"/>
                  <a:gd name="T80" fmla="*/ 525 w 710"/>
                  <a:gd name="T81" fmla="*/ 506 h 961"/>
                  <a:gd name="T82" fmla="*/ 540 w 710"/>
                  <a:gd name="T83" fmla="*/ 429 h 961"/>
                  <a:gd name="T84" fmla="*/ 457 w 710"/>
                  <a:gd name="T85" fmla="*/ 406 h 961"/>
                  <a:gd name="T86" fmla="*/ 355 w 710"/>
                  <a:gd name="T87" fmla="*/ 513 h 961"/>
                  <a:gd name="T88" fmla="*/ 321 w 710"/>
                  <a:gd name="T89" fmla="*/ 527 h 961"/>
                  <a:gd name="T90" fmla="*/ 218 w 710"/>
                  <a:gd name="T91" fmla="*/ 447 h 961"/>
                  <a:gd name="T92" fmla="*/ 194 w 710"/>
                  <a:gd name="T93" fmla="*/ 428 h 961"/>
                  <a:gd name="T94" fmla="*/ 267 w 710"/>
                  <a:gd name="T95" fmla="*/ 452 h 961"/>
                  <a:gd name="T96" fmla="*/ 306 w 710"/>
                  <a:gd name="T97" fmla="*/ 478 h 961"/>
                  <a:gd name="T98" fmla="*/ 329 w 710"/>
                  <a:gd name="T99" fmla="*/ 492 h 961"/>
                  <a:gd name="T100" fmla="*/ 289 w 710"/>
                  <a:gd name="T101" fmla="*/ 472 h 961"/>
                  <a:gd name="T102" fmla="*/ 277 w 710"/>
                  <a:gd name="T103" fmla="*/ 467 h 961"/>
                  <a:gd name="T104" fmla="*/ 606 w 710"/>
                  <a:gd name="T105" fmla="*/ 64 h 961"/>
                  <a:gd name="T106" fmla="*/ 652 w 710"/>
                  <a:gd name="T107" fmla="*/ 79 h 961"/>
                  <a:gd name="T108" fmla="*/ 357 w 710"/>
                  <a:gd name="T109" fmla="*/ 136 h 961"/>
                  <a:gd name="T110" fmla="*/ 343 w 710"/>
                  <a:gd name="T111" fmla="*/ 165 h 961"/>
                  <a:gd name="T112" fmla="*/ 320 w 710"/>
                  <a:gd name="T113" fmla="*/ 242 h 961"/>
                  <a:gd name="T114" fmla="*/ 274 w 710"/>
                  <a:gd name="T115" fmla="*/ 259 h 961"/>
                  <a:gd name="T116" fmla="*/ 534 w 710"/>
                  <a:gd name="T117" fmla="*/ 19 h 961"/>
                  <a:gd name="T118" fmla="*/ 506 w 710"/>
                  <a:gd name="T119" fmla="*/ 28 h 961"/>
                  <a:gd name="T120" fmla="*/ 653 w 710"/>
                  <a:gd name="T121" fmla="*/ 151 h 961"/>
                  <a:gd name="T122" fmla="*/ 648 w 710"/>
                  <a:gd name="T123" fmla="*/ 44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10" h="961">
                    <a:moveTo>
                      <a:pt x="333" y="474"/>
                    </a:moveTo>
                    <a:lnTo>
                      <a:pt x="334" y="473"/>
                    </a:lnTo>
                    <a:lnTo>
                      <a:pt x="334" y="473"/>
                    </a:lnTo>
                    <a:lnTo>
                      <a:pt x="336" y="474"/>
                    </a:lnTo>
                    <a:lnTo>
                      <a:pt x="336" y="475"/>
                    </a:lnTo>
                    <a:lnTo>
                      <a:pt x="336" y="478"/>
                    </a:lnTo>
                    <a:lnTo>
                      <a:pt x="337" y="479"/>
                    </a:lnTo>
                    <a:lnTo>
                      <a:pt x="338" y="479"/>
                    </a:lnTo>
                    <a:lnTo>
                      <a:pt x="339" y="478"/>
                    </a:lnTo>
                    <a:lnTo>
                      <a:pt x="340" y="478"/>
                    </a:lnTo>
                    <a:lnTo>
                      <a:pt x="340" y="479"/>
                    </a:lnTo>
                    <a:lnTo>
                      <a:pt x="342" y="480"/>
                    </a:lnTo>
                    <a:lnTo>
                      <a:pt x="342" y="483"/>
                    </a:lnTo>
                    <a:lnTo>
                      <a:pt x="342" y="483"/>
                    </a:lnTo>
                    <a:lnTo>
                      <a:pt x="344" y="482"/>
                    </a:lnTo>
                    <a:lnTo>
                      <a:pt x="345" y="480"/>
                    </a:lnTo>
                    <a:lnTo>
                      <a:pt x="345" y="479"/>
                    </a:lnTo>
                    <a:lnTo>
                      <a:pt x="348" y="478"/>
                    </a:lnTo>
                    <a:lnTo>
                      <a:pt x="349" y="477"/>
                    </a:lnTo>
                    <a:lnTo>
                      <a:pt x="351" y="475"/>
                    </a:lnTo>
                    <a:lnTo>
                      <a:pt x="354" y="475"/>
                    </a:lnTo>
                    <a:lnTo>
                      <a:pt x="355" y="475"/>
                    </a:lnTo>
                    <a:lnTo>
                      <a:pt x="355" y="474"/>
                    </a:lnTo>
                    <a:lnTo>
                      <a:pt x="355" y="473"/>
                    </a:lnTo>
                    <a:lnTo>
                      <a:pt x="354" y="473"/>
                    </a:lnTo>
                    <a:lnTo>
                      <a:pt x="353" y="472"/>
                    </a:lnTo>
                    <a:lnTo>
                      <a:pt x="353" y="471"/>
                    </a:lnTo>
                    <a:lnTo>
                      <a:pt x="354" y="471"/>
                    </a:lnTo>
                    <a:lnTo>
                      <a:pt x="354" y="471"/>
                    </a:lnTo>
                    <a:lnTo>
                      <a:pt x="355" y="472"/>
                    </a:lnTo>
                    <a:lnTo>
                      <a:pt x="356" y="472"/>
                    </a:lnTo>
                    <a:lnTo>
                      <a:pt x="356" y="471"/>
                    </a:lnTo>
                    <a:lnTo>
                      <a:pt x="356" y="471"/>
                    </a:lnTo>
                    <a:lnTo>
                      <a:pt x="355" y="469"/>
                    </a:lnTo>
                    <a:lnTo>
                      <a:pt x="355" y="469"/>
                    </a:lnTo>
                    <a:lnTo>
                      <a:pt x="355" y="468"/>
                    </a:lnTo>
                    <a:lnTo>
                      <a:pt x="356" y="468"/>
                    </a:lnTo>
                    <a:lnTo>
                      <a:pt x="356" y="469"/>
                    </a:lnTo>
                    <a:lnTo>
                      <a:pt x="357" y="468"/>
                    </a:lnTo>
                    <a:lnTo>
                      <a:pt x="359" y="468"/>
                    </a:lnTo>
                    <a:lnTo>
                      <a:pt x="361" y="468"/>
                    </a:lnTo>
                    <a:lnTo>
                      <a:pt x="361" y="469"/>
                    </a:lnTo>
                    <a:lnTo>
                      <a:pt x="362" y="469"/>
                    </a:lnTo>
                    <a:lnTo>
                      <a:pt x="364" y="469"/>
                    </a:lnTo>
                    <a:lnTo>
                      <a:pt x="365" y="468"/>
                    </a:lnTo>
                    <a:lnTo>
                      <a:pt x="365" y="465"/>
                    </a:lnTo>
                    <a:lnTo>
                      <a:pt x="365" y="463"/>
                    </a:lnTo>
                    <a:lnTo>
                      <a:pt x="364" y="463"/>
                    </a:lnTo>
                    <a:lnTo>
                      <a:pt x="362" y="462"/>
                    </a:lnTo>
                    <a:lnTo>
                      <a:pt x="362" y="461"/>
                    </a:lnTo>
                    <a:lnTo>
                      <a:pt x="362" y="458"/>
                    </a:lnTo>
                    <a:lnTo>
                      <a:pt x="364" y="457"/>
                    </a:lnTo>
                    <a:lnTo>
                      <a:pt x="364" y="458"/>
                    </a:lnTo>
                    <a:lnTo>
                      <a:pt x="365" y="458"/>
                    </a:lnTo>
                    <a:lnTo>
                      <a:pt x="366" y="458"/>
                    </a:lnTo>
                    <a:lnTo>
                      <a:pt x="367" y="457"/>
                    </a:lnTo>
                    <a:lnTo>
                      <a:pt x="368" y="457"/>
                    </a:lnTo>
                    <a:lnTo>
                      <a:pt x="370" y="458"/>
                    </a:lnTo>
                    <a:lnTo>
                      <a:pt x="370" y="458"/>
                    </a:lnTo>
                    <a:lnTo>
                      <a:pt x="370" y="460"/>
                    </a:lnTo>
                    <a:lnTo>
                      <a:pt x="371" y="460"/>
                    </a:lnTo>
                    <a:lnTo>
                      <a:pt x="372" y="460"/>
                    </a:lnTo>
                    <a:lnTo>
                      <a:pt x="374" y="460"/>
                    </a:lnTo>
                    <a:lnTo>
                      <a:pt x="376" y="460"/>
                    </a:lnTo>
                    <a:lnTo>
                      <a:pt x="377" y="457"/>
                    </a:lnTo>
                    <a:lnTo>
                      <a:pt x="377" y="455"/>
                    </a:lnTo>
                    <a:lnTo>
                      <a:pt x="377" y="452"/>
                    </a:lnTo>
                    <a:lnTo>
                      <a:pt x="378" y="451"/>
                    </a:lnTo>
                    <a:lnTo>
                      <a:pt x="379" y="450"/>
                    </a:lnTo>
                    <a:lnTo>
                      <a:pt x="381" y="450"/>
                    </a:lnTo>
                    <a:lnTo>
                      <a:pt x="383" y="449"/>
                    </a:lnTo>
                    <a:lnTo>
                      <a:pt x="384" y="447"/>
                    </a:lnTo>
                    <a:lnTo>
                      <a:pt x="384" y="447"/>
                    </a:lnTo>
                    <a:lnTo>
                      <a:pt x="385" y="445"/>
                    </a:lnTo>
                    <a:lnTo>
                      <a:pt x="385" y="444"/>
                    </a:lnTo>
                    <a:lnTo>
                      <a:pt x="385" y="443"/>
                    </a:lnTo>
                    <a:lnTo>
                      <a:pt x="387" y="443"/>
                    </a:lnTo>
                    <a:lnTo>
                      <a:pt x="388" y="443"/>
                    </a:lnTo>
                    <a:lnTo>
                      <a:pt x="390" y="444"/>
                    </a:lnTo>
                    <a:lnTo>
                      <a:pt x="392" y="444"/>
                    </a:lnTo>
                    <a:lnTo>
                      <a:pt x="394" y="444"/>
                    </a:lnTo>
                    <a:lnTo>
                      <a:pt x="396" y="444"/>
                    </a:lnTo>
                    <a:lnTo>
                      <a:pt x="396" y="443"/>
                    </a:lnTo>
                    <a:lnTo>
                      <a:pt x="396" y="440"/>
                    </a:lnTo>
                    <a:lnTo>
                      <a:pt x="399" y="440"/>
                    </a:lnTo>
                    <a:lnTo>
                      <a:pt x="400" y="440"/>
                    </a:lnTo>
                    <a:lnTo>
                      <a:pt x="401" y="440"/>
                    </a:lnTo>
                    <a:lnTo>
                      <a:pt x="402" y="439"/>
                    </a:lnTo>
                    <a:lnTo>
                      <a:pt x="404" y="440"/>
                    </a:lnTo>
                    <a:lnTo>
                      <a:pt x="404" y="441"/>
                    </a:lnTo>
                    <a:lnTo>
                      <a:pt x="405" y="441"/>
                    </a:lnTo>
                    <a:lnTo>
                      <a:pt x="406" y="440"/>
                    </a:lnTo>
                    <a:lnTo>
                      <a:pt x="406" y="438"/>
                    </a:lnTo>
                    <a:lnTo>
                      <a:pt x="407" y="434"/>
                    </a:lnTo>
                    <a:lnTo>
                      <a:pt x="409" y="433"/>
                    </a:lnTo>
                    <a:lnTo>
                      <a:pt x="411" y="433"/>
                    </a:lnTo>
                    <a:lnTo>
                      <a:pt x="411" y="432"/>
                    </a:lnTo>
                    <a:lnTo>
                      <a:pt x="412" y="430"/>
                    </a:lnTo>
                    <a:lnTo>
                      <a:pt x="412" y="429"/>
                    </a:lnTo>
                    <a:lnTo>
                      <a:pt x="413" y="426"/>
                    </a:lnTo>
                    <a:lnTo>
                      <a:pt x="415" y="424"/>
                    </a:lnTo>
                    <a:lnTo>
                      <a:pt x="415" y="421"/>
                    </a:lnTo>
                    <a:lnTo>
                      <a:pt x="415" y="417"/>
                    </a:lnTo>
                    <a:lnTo>
                      <a:pt x="415" y="415"/>
                    </a:lnTo>
                    <a:lnTo>
                      <a:pt x="417" y="412"/>
                    </a:lnTo>
                    <a:lnTo>
                      <a:pt x="418" y="410"/>
                    </a:lnTo>
                    <a:lnTo>
                      <a:pt x="422" y="405"/>
                    </a:lnTo>
                    <a:lnTo>
                      <a:pt x="423" y="402"/>
                    </a:lnTo>
                    <a:lnTo>
                      <a:pt x="426" y="400"/>
                    </a:lnTo>
                    <a:lnTo>
                      <a:pt x="430" y="399"/>
                    </a:lnTo>
                    <a:lnTo>
                      <a:pt x="434" y="396"/>
                    </a:lnTo>
                    <a:lnTo>
                      <a:pt x="435" y="395"/>
                    </a:lnTo>
                    <a:lnTo>
                      <a:pt x="437" y="393"/>
                    </a:lnTo>
                    <a:lnTo>
                      <a:pt x="437" y="392"/>
                    </a:lnTo>
                    <a:lnTo>
                      <a:pt x="438" y="390"/>
                    </a:lnTo>
                    <a:lnTo>
                      <a:pt x="439" y="390"/>
                    </a:lnTo>
                    <a:lnTo>
                      <a:pt x="439" y="392"/>
                    </a:lnTo>
                    <a:lnTo>
                      <a:pt x="440" y="392"/>
                    </a:lnTo>
                    <a:lnTo>
                      <a:pt x="440" y="393"/>
                    </a:lnTo>
                    <a:lnTo>
                      <a:pt x="439" y="394"/>
                    </a:lnTo>
                    <a:lnTo>
                      <a:pt x="438" y="395"/>
                    </a:lnTo>
                    <a:lnTo>
                      <a:pt x="438" y="396"/>
                    </a:lnTo>
                    <a:lnTo>
                      <a:pt x="439" y="396"/>
                    </a:lnTo>
                    <a:lnTo>
                      <a:pt x="440" y="395"/>
                    </a:lnTo>
                    <a:lnTo>
                      <a:pt x="441" y="393"/>
                    </a:lnTo>
                    <a:lnTo>
                      <a:pt x="443" y="390"/>
                    </a:lnTo>
                    <a:lnTo>
                      <a:pt x="441" y="387"/>
                    </a:lnTo>
                    <a:lnTo>
                      <a:pt x="441" y="384"/>
                    </a:lnTo>
                    <a:lnTo>
                      <a:pt x="440" y="381"/>
                    </a:lnTo>
                    <a:lnTo>
                      <a:pt x="439" y="377"/>
                    </a:lnTo>
                    <a:lnTo>
                      <a:pt x="438" y="373"/>
                    </a:lnTo>
                    <a:lnTo>
                      <a:pt x="437" y="368"/>
                    </a:lnTo>
                    <a:lnTo>
                      <a:pt x="435" y="366"/>
                    </a:lnTo>
                    <a:lnTo>
                      <a:pt x="434" y="364"/>
                    </a:lnTo>
                    <a:lnTo>
                      <a:pt x="432" y="361"/>
                    </a:lnTo>
                    <a:lnTo>
                      <a:pt x="430" y="359"/>
                    </a:lnTo>
                    <a:lnTo>
                      <a:pt x="430" y="357"/>
                    </a:lnTo>
                    <a:lnTo>
                      <a:pt x="429" y="354"/>
                    </a:lnTo>
                    <a:lnTo>
                      <a:pt x="429" y="350"/>
                    </a:lnTo>
                    <a:lnTo>
                      <a:pt x="429" y="344"/>
                    </a:lnTo>
                    <a:lnTo>
                      <a:pt x="430" y="340"/>
                    </a:lnTo>
                    <a:lnTo>
                      <a:pt x="430" y="338"/>
                    </a:lnTo>
                    <a:lnTo>
                      <a:pt x="432" y="334"/>
                    </a:lnTo>
                    <a:lnTo>
                      <a:pt x="433" y="329"/>
                    </a:lnTo>
                    <a:lnTo>
                      <a:pt x="434" y="326"/>
                    </a:lnTo>
                    <a:lnTo>
                      <a:pt x="437" y="323"/>
                    </a:lnTo>
                    <a:lnTo>
                      <a:pt x="439" y="322"/>
                    </a:lnTo>
                    <a:lnTo>
                      <a:pt x="439" y="322"/>
                    </a:lnTo>
                    <a:lnTo>
                      <a:pt x="440" y="321"/>
                    </a:lnTo>
                    <a:lnTo>
                      <a:pt x="441" y="320"/>
                    </a:lnTo>
                    <a:lnTo>
                      <a:pt x="441" y="319"/>
                    </a:lnTo>
                    <a:lnTo>
                      <a:pt x="441" y="316"/>
                    </a:lnTo>
                    <a:lnTo>
                      <a:pt x="441" y="314"/>
                    </a:lnTo>
                    <a:lnTo>
                      <a:pt x="443" y="312"/>
                    </a:lnTo>
                    <a:lnTo>
                      <a:pt x="444" y="311"/>
                    </a:lnTo>
                    <a:lnTo>
                      <a:pt x="445" y="311"/>
                    </a:lnTo>
                    <a:lnTo>
                      <a:pt x="447" y="309"/>
                    </a:lnTo>
                    <a:lnTo>
                      <a:pt x="449" y="308"/>
                    </a:lnTo>
                    <a:lnTo>
                      <a:pt x="449" y="305"/>
                    </a:lnTo>
                    <a:lnTo>
                      <a:pt x="449" y="300"/>
                    </a:lnTo>
                    <a:lnTo>
                      <a:pt x="449" y="297"/>
                    </a:lnTo>
                    <a:lnTo>
                      <a:pt x="450" y="294"/>
                    </a:lnTo>
                    <a:lnTo>
                      <a:pt x="452" y="293"/>
                    </a:lnTo>
                    <a:lnTo>
                      <a:pt x="455" y="289"/>
                    </a:lnTo>
                    <a:lnTo>
                      <a:pt x="457" y="288"/>
                    </a:lnTo>
                    <a:lnTo>
                      <a:pt x="460" y="283"/>
                    </a:lnTo>
                    <a:lnTo>
                      <a:pt x="460" y="278"/>
                    </a:lnTo>
                    <a:lnTo>
                      <a:pt x="460" y="277"/>
                    </a:lnTo>
                    <a:lnTo>
                      <a:pt x="460" y="272"/>
                    </a:lnTo>
                    <a:lnTo>
                      <a:pt x="460" y="270"/>
                    </a:lnTo>
                    <a:lnTo>
                      <a:pt x="462" y="267"/>
                    </a:lnTo>
                    <a:lnTo>
                      <a:pt x="466" y="264"/>
                    </a:lnTo>
                    <a:lnTo>
                      <a:pt x="467" y="263"/>
                    </a:lnTo>
                    <a:lnTo>
                      <a:pt x="467" y="260"/>
                    </a:lnTo>
                    <a:lnTo>
                      <a:pt x="467" y="256"/>
                    </a:lnTo>
                    <a:lnTo>
                      <a:pt x="466" y="255"/>
                    </a:lnTo>
                    <a:lnTo>
                      <a:pt x="466" y="253"/>
                    </a:lnTo>
                    <a:lnTo>
                      <a:pt x="467" y="250"/>
                    </a:lnTo>
                    <a:lnTo>
                      <a:pt x="468" y="249"/>
                    </a:lnTo>
                    <a:lnTo>
                      <a:pt x="468" y="249"/>
                    </a:lnTo>
                    <a:lnTo>
                      <a:pt x="471" y="247"/>
                    </a:lnTo>
                    <a:lnTo>
                      <a:pt x="474" y="244"/>
                    </a:lnTo>
                    <a:lnTo>
                      <a:pt x="475" y="244"/>
                    </a:lnTo>
                    <a:lnTo>
                      <a:pt x="478" y="244"/>
                    </a:lnTo>
                    <a:lnTo>
                      <a:pt x="479" y="243"/>
                    </a:lnTo>
                    <a:lnTo>
                      <a:pt x="480" y="241"/>
                    </a:lnTo>
                    <a:lnTo>
                      <a:pt x="482" y="238"/>
                    </a:lnTo>
                    <a:lnTo>
                      <a:pt x="483" y="232"/>
                    </a:lnTo>
                    <a:lnTo>
                      <a:pt x="483" y="232"/>
                    </a:lnTo>
                    <a:lnTo>
                      <a:pt x="483" y="230"/>
                    </a:lnTo>
                    <a:lnTo>
                      <a:pt x="484" y="229"/>
                    </a:lnTo>
                    <a:lnTo>
                      <a:pt x="485" y="226"/>
                    </a:lnTo>
                    <a:lnTo>
                      <a:pt x="488" y="224"/>
                    </a:lnTo>
                    <a:lnTo>
                      <a:pt x="488" y="224"/>
                    </a:lnTo>
                    <a:lnTo>
                      <a:pt x="489" y="221"/>
                    </a:lnTo>
                    <a:lnTo>
                      <a:pt x="491" y="218"/>
                    </a:lnTo>
                    <a:lnTo>
                      <a:pt x="494" y="213"/>
                    </a:lnTo>
                    <a:lnTo>
                      <a:pt x="495" y="209"/>
                    </a:lnTo>
                    <a:lnTo>
                      <a:pt x="495" y="207"/>
                    </a:lnTo>
                    <a:lnTo>
                      <a:pt x="495" y="204"/>
                    </a:lnTo>
                    <a:lnTo>
                      <a:pt x="494" y="202"/>
                    </a:lnTo>
                    <a:lnTo>
                      <a:pt x="494" y="201"/>
                    </a:lnTo>
                    <a:lnTo>
                      <a:pt x="495" y="197"/>
                    </a:lnTo>
                    <a:lnTo>
                      <a:pt x="496" y="196"/>
                    </a:lnTo>
                    <a:lnTo>
                      <a:pt x="497" y="192"/>
                    </a:lnTo>
                    <a:lnTo>
                      <a:pt x="497" y="190"/>
                    </a:lnTo>
                    <a:lnTo>
                      <a:pt x="497" y="187"/>
                    </a:lnTo>
                    <a:lnTo>
                      <a:pt x="496" y="187"/>
                    </a:lnTo>
                    <a:lnTo>
                      <a:pt x="495" y="184"/>
                    </a:lnTo>
                    <a:lnTo>
                      <a:pt x="494" y="180"/>
                    </a:lnTo>
                    <a:lnTo>
                      <a:pt x="492" y="177"/>
                    </a:lnTo>
                    <a:lnTo>
                      <a:pt x="491" y="174"/>
                    </a:lnTo>
                    <a:lnTo>
                      <a:pt x="491" y="170"/>
                    </a:lnTo>
                    <a:lnTo>
                      <a:pt x="491" y="166"/>
                    </a:lnTo>
                    <a:lnTo>
                      <a:pt x="491" y="164"/>
                    </a:lnTo>
                    <a:lnTo>
                      <a:pt x="491" y="160"/>
                    </a:lnTo>
                    <a:lnTo>
                      <a:pt x="491" y="159"/>
                    </a:lnTo>
                    <a:lnTo>
                      <a:pt x="491" y="157"/>
                    </a:lnTo>
                    <a:lnTo>
                      <a:pt x="492" y="154"/>
                    </a:lnTo>
                    <a:lnTo>
                      <a:pt x="495" y="153"/>
                    </a:lnTo>
                    <a:lnTo>
                      <a:pt x="496" y="152"/>
                    </a:lnTo>
                    <a:lnTo>
                      <a:pt x="499" y="152"/>
                    </a:lnTo>
                    <a:lnTo>
                      <a:pt x="499" y="152"/>
                    </a:lnTo>
                    <a:lnTo>
                      <a:pt x="500" y="152"/>
                    </a:lnTo>
                    <a:lnTo>
                      <a:pt x="502" y="152"/>
                    </a:lnTo>
                    <a:lnTo>
                      <a:pt x="502" y="151"/>
                    </a:lnTo>
                    <a:lnTo>
                      <a:pt x="503" y="149"/>
                    </a:lnTo>
                    <a:lnTo>
                      <a:pt x="505" y="148"/>
                    </a:lnTo>
                    <a:lnTo>
                      <a:pt x="507" y="148"/>
                    </a:lnTo>
                    <a:lnTo>
                      <a:pt x="508" y="147"/>
                    </a:lnTo>
                    <a:lnTo>
                      <a:pt x="511" y="146"/>
                    </a:lnTo>
                    <a:lnTo>
                      <a:pt x="512" y="143"/>
                    </a:lnTo>
                    <a:lnTo>
                      <a:pt x="513" y="141"/>
                    </a:lnTo>
                    <a:lnTo>
                      <a:pt x="514" y="138"/>
                    </a:lnTo>
                    <a:lnTo>
                      <a:pt x="516" y="136"/>
                    </a:lnTo>
                    <a:lnTo>
                      <a:pt x="518" y="135"/>
                    </a:lnTo>
                    <a:lnTo>
                      <a:pt x="520" y="134"/>
                    </a:lnTo>
                    <a:lnTo>
                      <a:pt x="523" y="130"/>
                    </a:lnTo>
                    <a:lnTo>
                      <a:pt x="524" y="128"/>
                    </a:lnTo>
                    <a:lnTo>
                      <a:pt x="524" y="125"/>
                    </a:lnTo>
                    <a:lnTo>
                      <a:pt x="527" y="123"/>
                    </a:lnTo>
                    <a:lnTo>
                      <a:pt x="529" y="121"/>
                    </a:lnTo>
                    <a:lnTo>
                      <a:pt x="530" y="119"/>
                    </a:lnTo>
                    <a:lnTo>
                      <a:pt x="531" y="117"/>
                    </a:lnTo>
                    <a:lnTo>
                      <a:pt x="534" y="114"/>
                    </a:lnTo>
                    <a:lnTo>
                      <a:pt x="536" y="112"/>
                    </a:lnTo>
                    <a:lnTo>
                      <a:pt x="539" y="111"/>
                    </a:lnTo>
                    <a:lnTo>
                      <a:pt x="540" y="111"/>
                    </a:lnTo>
                    <a:lnTo>
                      <a:pt x="540" y="108"/>
                    </a:lnTo>
                    <a:lnTo>
                      <a:pt x="540" y="106"/>
                    </a:lnTo>
                    <a:lnTo>
                      <a:pt x="541" y="104"/>
                    </a:lnTo>
                    <a:lnTo>
                      <a:pt x="542" y="101"/>
                    </a:lnTo>
                    <a:lnTo>
                      <a:pt x="544" y="100"/>
                    </a:lnTo>
                    <a:lnTo>
                      <a:pt x="544" y="97"/>
                    </a:lnTo>
                    <a:lnTo>
                      <a:pt x="544" y="96"/>
                    </a:lnTo>
                    <a:lnTo>
                      <a:pt x="545" y="96"/>
                    </a:lnTo>
                    <a:lnTo>
                      <a:pt x="546" y="95"/>
                    </a:lnTo>
                    <a:lnTo>
                      <a:pt x="546" y="95"/>
                    </a:lnTo>
                    <a:lnTo>
                      <a:pt x="546" y="93"/>
                    </a:lnTo>
                    <a:lnTo>
                      <a:pt x="546" y="91"/>
                    </a:lnTo>
                    <a:lnTo>
                      <a:pt x="546" y="91"/>
                    </a:lnTo>
                    <a:lnTo>
                      <a:pt x="546" y="89"/>
                    </a:lnTo>
                    <a:lnTo>
                      <a:pt x="546" y="86"/>
                    </a:lnTo>
                    <a:lnTo>
                      <a:pt x="547" y="85"/>
                    </a:lnTo>
                    <a:lnTo>
                      <a:pt x="550" y="83"/>
                    </a:lnTo>
                    <a:lnTo>
                      <a:pt x="550" y="81"/>
                    </a:lnTo>
                    <a:lnTo>
                      <a:pt x="550" y="79"/>
                    </a:lnTo>
                    <a:lnTo>
                      <a:pt x="551" y="78"/>
                    </a:lnTo>
                    <a:lnTo>
                      <a:pt x="551" y="78"/>
                    </a:lnTo>
                    <a:lnTo>
                      <a:pt x="552" y="78"/>
                    </a:lnTo>
                    <a:lnTo>
                      <a:pt x="553" y="79"/>
                    </a:lnTo>
                    <a:lnTo>
                      <a:pt x="553" y="78"/>
                    </a:lnTo>
                    <a:lnTo>
                      <a:pt x="553" y="78"/>
                    </a:lnTo>
                    <a:lnTo>
                      <a:pt x="553" y="75"/>
                    </a:lnTo>
                    <a:lnTo>
                      <a:pt x="550" y="73"/>
                    </a:lnTo>
                    <a:lnTo>
                      <a:pt x="547" y="70"/>
                    </a:lnTo>
                    <a:lnTo>
                      <a:pt x="546" y="68"/>
                    </a:lnTo>
                    <a:lnTo>
                      <a:pt x="544" y="66"/>
                    </a:lnTo>
                    <a:lnTo>
                      <a:pt x="542" y="63"/>
                    </a:lnTo>
                    <a:lnTo>
                      <a:pt x="542" y="62"/>
                    </a:lnTo>
                    <a:lnTo>
                      <a:pt x="541" y="62"/>
                    </a:lnTo>
                    <a:lnTo>
                      <a:pt x="540" y="62"/>
                    </a:lnTo>
                    <a:lnTo>
                      <a:pt x="539" y="63"/>
                    </a:lnTo>
                    <a:lnTo>
                      <a:pt x="539" y="64"/>
                    </a:lnTo>
                    <a:lnTo>
                      <a:pt x="537" y="64"/>
                    </a:lnTo>
                    <a:lnTo>
                      <a:pt x="536" y="64"/>
                    </a:lnTo>
                    <a:lnTo>
                      <a:pt x="536" y="64"/>
                    </a:lnTo>
                    <a:lnTo>
                      <a:pt x="536" y="62"/>
                    </a:lnTo>
                    <a:lnTo>
                      <a:pt x="537" y="62"/>
                    </a:lnTo>
                    <a:lnTo>
                      <a:pt x="537" y="62"/>
                    </a:lnTo>
                    <a:lnTo>
                      <a:pt x="539" y="62"/>
                    </a:lnTo>
                    <a:lnTo>
                      <a:pt x="539" y="61"/>
                    </a:lnTo>
                    <a:lnTo>
                      <a:pt x="537" y="58"/>
                    </a:lnTo>
                    <a:lnTo>
                      <a:pt x="536" y="57"/>
                    </a:lnTo>
                    <a:lnTo>
                      <a:pt x="534" y="55"/>
                    </a:lnTo>
                    <a:lnTo>
                      <a:pt x="534" y="53"/>
                    </a:lnTo>
                    <a:lnTo>
                      <a:pt x="533" y="52"/>
                    </a:lnTo>
                    <a:lnTo>
                      <a:pt x="530" y="52"/>
                    </a:lnTo>
                    <a:lnTo>
                      <a:pt x="527" y="51"/>
                    </a:lnTo>
                    <a:lnTo>
                      <a:pt x="525" y="50"/>
                    </a:lnTo>
                    <a:lnTo>
                      <a:pt x="524" y="48"/>
                    </a:lnTo>
                    <a:lnTo>
                      <a:pt x="523" y="47"/>
                    </a:lnTo>
                    <a:lnTo>
                      <a:pt x="522" y="47"/>
                    </a:lnTo>
                    <a:lnTo>
                      <a:pt x="519" y="46"/>
                    </a:lnTo>
                    <a:lnTo>
                      <a:pt x="517" y="46"/>
                    </a:lnTo>
                    <a:lnTo>
                      <a:pt x="516" y="45"/>
                    </a:lnTo>
                    <a:lnTo>
                      <a:pt x="512" y="42"/>
                    </a:lnTo>
                    <a:lnTo>
                      <a:pt x="507" y="40"/>
                    </a:lnTo>
                    <a:lnTo>
                      <a:pt x="500" y="38"/>
                    </a:lnTo>
                    <a:lnTo>
                      <a:pt x="497" y="38"/>
                    </a:lnTo>
                    <a:lnTo>
                      <a:pt x="494" y="36"/>
                    </a:lnTo>
                    <a:lnTo>
                      <a:pt x="491" y="36"/>
                    </a:lnTo>
                    <a:lnTo>
                      <a:pt x="490" y="35"/>
                    </a:lnTo>
                    <a:lnTo>
                      <a:pt x="490" y="33"/>
                    </a:lnTo>
                    <a:lnTo>
                      <a:pt x="491" y="31"/>
                    </a:lnTo>
                    <a:lnTo>
                      <a:pt x="492" y="31"/>
                    </a:lnTo>
                    <a:lnTo>
                      <a:pt x="494" y="31"/>
                    </a:lnTo>
                    <a:lnTo>
                      <a:pt x="495" y="33"/>
                    </a:lnTo>
                    <a:lnTo>
                      <a:pt x="496" y="33"/>
                    </a:lnTo>
                    <a:lnTo>
                      <a:pt x="497" y="33"/>
                    </a:lnTo>
                    <a:lnTo>
                      <a:pt x="497" y="31"/>
                    </a:lnTo>
                    <a:lnTo>
                      <a:pt x="497" y="30"/>
                    </a:lnTo>
                    <a:lnTo>
                      <a:pt x="496" y="29"/>
                    </a:lnTo>
                    <a:lnTo>
                      <a:pt x="494" y="28"/>
                    </a:lnTo>
                    <a:lnTo>
                      <a:pt x="490" y="27"/>
                    </a:lnTo>
                    <a:lnTo>
                      <a:pt x="489" y="27"/>
                    </a:lnTo>
                    <a:lnTo>
                      <a:pt x="486" y="28"/>
                    </a:lnTo>
                    <a:lnTo>
                      <a:pt x="485" y="30"/>
                    </a:lnTo>
                    <a:lnTo>
                      <a:pt x="484" y="33"/>
                    </a:lnTo>
                    <a:lnTo>
                      <a:pt x="482" y="34"/>
                    </a:lnTo>
                    <a:lnTo>
                      <a:pt x="479" y="36"/>
                    </a:lnTo>
                    <a:lnTo>
                      <a:pt x="474" y="39"/>
                    </a:lnTo>
                    <a:lnTo>
                      <a:pt x="472" y="41"/>
                    </a:lnTo>
                    <a:lnTo>
                      <a:pt x="469" y="44"/>
                    </a:lnTo>
                    <a:lnTo>
                      <a:pt x="469" y="44"/>
                    </a:lnTo>
                    <a:lnTo>
                      <a:pt x="468" y="46"/>
                    </a:lnTo>
                    <a:lnTo>
                      <a:pt x="466" y="50"/>
                    </a:lnTo>
                    <a:lnTo>
                      <a:pt x="462" y="55"/>
                    </a:lnTo>
                    <a:lnTo>
                      <a:pt x="457" y="61"/>
                    </a:lnTo>
                    <a:lnTo>
                      <a:pt x="455" y="63"/>
                    </a:lnTo>
                    <a:lnTo>
                      <a:pt x="451" y="69"/>
                    </a:lnTo>
                    <a:lnTo>
                      <a:pt x="444" y="78"/>
                    </a:lnTo>
                    <a:lnTo>
                      <a:pt x="444" y="79"/>
                    </a:lnTo>
                    <a:lnTo>
                      <a:pt x="441" y="81"/>
                    </a:lnTo>
                    <a:lnTo>
                      <a:pt x="439" y="85"/>
                    </a:lnTo>
                    <a:lnTo>
                      <a:pt x="433" y="91"/>
                    </a:lnTo>
                    <a:lnTo>
                      <a:pt x="429" y="95"/>
                    </a:lnTo>
                    <a:lnTo>
                      <a:pt x="424" y="98"/>
                    </a:lnTo>
                    <a:lnTo>
                      <a:pt x="421" y="103"/>
                    </a:lnTo>
                    <a:lnTo>
                      <a:pt x="419" y="103"/>
                    </a:lnTo>
                    <a:lnTo>
                      <a:pt x="417" y="104"/>
                    </a:lnTo>
                    <a:lnTo>
                      <a:pt x="415" y="107"/>
                    </a:lnTo>
                    <a:lnTo>
                      <a:pt x="412" y="108"/>
                    </a:lnTo>
                    <a:lnTo>
                      <a:pt x="409" y="111"/>
                    </a:lnTo>
                    <a:lnTo>
                      <a:pt x="407" y="111"/>
                    </a:lnTo>
                    <a:lnTo>
                      <a:pt x="406" y="112"/>
                    </a:lnTo>
                    <a:lnTo>
                      <a:pt x="401" y="113"/>
                    </a:lnTo>
                    <a:lnTo>
                      <a:pt x="395" y="114"/>
                    </a:lnTo>
                    <a:lnTo>
                      <a:pt x="394" y="114"/>
                    </a:lnTo>
                    <a:lnTo>
                      <a:pt x="390" y="115"/>
                    </a:lnTo>
                    <a:lnTo>
                      <a:pt x="388" y="115"/>
                    </a:lnTo>
                    <a:lnTo>
                      <a:pt x="382" y="117"/>
                    </a:lnTo>
                    <a:lnTo>
                      <a:pt x="378" y="117"/>
                    </a:lnTo>
                    <a:lnTo>
                      <a:pt x="376" y="117"/>
                    </a:lnTo>
                    <a:lnTo>
                      <a:pt x="373" y="117"/>
                    </a:lnTo>
                    <a:lnTo>
                      <a:pt x="372" y="118"/>
                    </a:lnTo>
                    <a:lnTo>
                      <a:pt x="370" y="120"/>
                    </a:lnTo>
                    <a:lnTo>
                      <a:pt x="366" y="123"/>
                    </a:lnTo>
                    <a:lnTo>
                      <a:pt x="366" y="125"/>
                    </a:lnTo>
                    <a:lnTo>
                      <a:pt x="365" y="126"/>
                    </a:lnTo>
                    <a:lnTo>
                      <a:pt x="366" y="128"/>
                    </a:lnTo>
                    <a:lnTo>
                      <a:pt x="366" y="129"/>
                    </a:lnTo>
                    <a:lnTo>
                      <a:pt x="365" y="130"/>
                    </a:lnTo>
                    <a:lnTo>
                      <a:pt x="364" y="131"/>
                    </a:lnTo>
                    <a:lnTo>
                      <a:pt x="364" y="132"/>
                    </a:lnTo>
                    <a:lnTo>
                      <a:pt x="362" y="135"/>
                    </a:lnTo>
                    <a:lnTo>
                      <a:pt x="362" y="135"/>
                    </a:lnTo>
                    <a:lnTo>
                      <a:pt x="361" y="136"/>
                    </a:lnTo>
                    <a:lnTo>
                      <a:pt x="357" y="138"/>
                    </a:lnTo>
                    <a:lnTo>
                      <a:pt x="355" y="138"/>
                    </a:lnTo>
                    <a:lnTo>
                      <a:pt x="354" y="140"/>
                    </a:lnTo>
                    <a:lnTo>
                      <a:pt x="351" y="141"/>
                    </a:lnTo>
                    <a:lnTo>
                      <a:pt x="351" y="145"/>
                    </a:lnTo>
                    <a:lnTo>
                      <a:pt x="350" y="147"/>
                    </a:lnTo>
                    <a:lnTo>
                      <a:pt x="350" y="148"/>
                    </a:lnTo>
                    <a:lnTo>
                      <a:pt x="351" y="149"/>
                    </a:lnTo>
                    <a:lnTo>
                      <a:pt x="353" y="149"/>
                    </a:lnTo>
                    <a:lnTo>
                      <a:pt x="354" y="149"/>
                    </a:lnTo>
                    <a:lnTo>
                      <a:pt x="356" y="151"/>
                    </a:lnTo>
                    <a:lnTo>
                      <a:pt x="357" y="151"/>
                    </a:lnTo>
                    <a:lnTo>
                      <a:pt x="359" y="149"/>
                    </a:lnTo>
                    <a:lnTo>
                      <a:pt x="361" y="148"/>
                    </a:lnTo>
                    <a:lnTo>
                      <a:pt x="364" y="149"/>
                    </a:lnTo>
                    <a:lnTo>
                      <a:pt x="365" y="149"/>
                    </a:lnTo>
                    <a:lnTo>
                      <a:pt x="365" y="152"/>
                    </a:lnTo>
                    <a:lnTo>
                      <a:pt x="365" y="154"/>
                    </a:lnTo>
                    <a:lnTo>
                      <a:pt x="364" y="157"/>
                    </a:lnTo>
                    <a:lnTo>
                      <a:pt x="362" y="159"/>
                    </a:lnTo>
                    <a:lnTo>
                      <a:pt x="360" y="164"/>
                    </a:lnTo>
                    <a:lnTo>
                      <a:pt x="359" y="165"/>
                    </a:lnTo>
                    <a:lnTo>
                      <a:pt x="357" y="166"/>
                    </a:lnTo>
                    <a:lnTo>
                      <a:pt x="355" y="169"/>
                    </a:lnTo>
                    <a:lnTo>
                      <a:pt x="354" y="171"/>
                    </a:lnTo>
                    <a:lnTo>
                      <a:pt x="354" y="174"/>
                    </a:lnTo>
                    <a:lnTo>
                      <a:pt x="353" y="175"/>
                    </a:lnTo>
                    <a:lnTo>
                      <a:pt x="353" y="177"/>
                    </a:lnTo>
                    <a:lnTo>
                      <a:pt x="351" y="179"/>
                    </a:lnTo>
                    <a:lnTo>
                      <a:pt x="350" y="180"/>
                    </a:lnTo>
                    <a:lnTo>
                      <a:pt x="349" y="181"/>
                    </a:lnTo>
                    <a:lnTo>
                      <a:pt x="346" y="181"/>
                    </a:lnTo>
                    <a:lnTo>
                      <a:pt x="346" y="181"/>
                    </a:lnTo>
                    <a:lnTo>
                      <a:pt x="345" y="184"/>
                    </a:lnTo>
                    <a:lnTo>
                      <a:pt x="344" y="186"/>
                    </a:lnTo>
                    <a:lnTo>
                      <a:pt x="340" y="190"/>
                    </a:lnTo>
                    <a:lnTo>
                      <a:pt x="339" y="192"/>
                    </a:lnTo>
                    <a:lnTo>
                      <a:pt x="338" y="196"/>
                    </a:lnTo>
                    <a:lnTo>
                      <a:pt x="338" y="199"/>
                    </a:lnTo>
                    <a:lnTo>
                      <a:pt x="338" y="201"/>
                    </a:lnTo>
                    <a:lnTo>
                      <a:pt x="338" y="203"/>
                    </a:lnTo>
                    <a:lnTo>
                      <a:pt x="338" y="203"/>
                    </a:lnTo>
                    <a:lnTo>
                      <a:pt x="339" y="202"/>
                    </a:lnTo>
                    <a:lnTo>
                      <a:pt x="340" y="202"/>
                    </a:lnTo>
                    <a:lnTo>
                      <a:pt x="340" y="202"/>
                    </a:lnTo>
                    <a:lnTo>
                      <a:pt x="340" y="203"/>
                    </a:lnTo>
                    <a:lnTo>
                      <a:pt x="340" y="204"/>
                    </a:lnTo>
                    <a:lnTo>
                      <a:pt x="338" y="205"/>
                    </a:lnTo>
                    <a:lnTo>
                      <a:pt x="336" y="207"/>
                    </a:lnTo>
                    <a:lnTo>
                      <a:pt x="334" y="208"/>
                    </a:lnTo>
                    <a:lnTo>
                      <a:pt x="333" y="208"/>
                    </a:lnTo>
                    <a:lnTo>
                      <a:pt x="331" y="209"/>
                    </a:lnTo>
                    <a:lnTo>
                      <a:pt x="327" y="208"/>
                    </a:lnTo>
                    <a:lnTo>
                      <a:pt x="327" y="208"/>
                    </a:lnTo>
                    <a:lnTo>
                      <a:pt x="327" y="207"/>
                    </a:lnTo>
                    <a:lnTo>
                      <a:pt x="328" y="205"/>
                    </a:lnTo>
                    <a:lnTo>
                      <a:pt x="331" y="204"/>
                    </a:lnTo>
                    <a:lnTo>
                      <a:pt x="331" y="203"/>
                    </a:lnTo>
                    <a:lnTo>
                      <a:pt x="331" y="202"/>
                    </a:lnTo>
                    <a:lnTo>
                      <a:pt x="331" y="202"/>
                    </a:lnTo>
                    <a:lnTo>
                      <a:pt x="331" y="201"/>
                    </a:lnTo>
                    <a:lnTo>
                      <a:pt x="329" y="201"/>
                    </a:lnTo>
                    <a:lnTo>
                      <a:pt x="328" y="202"/>
                    </a:lnTo>
                    <a:lnTo>
                      <a:pt x="326" y="204"/>
                    </a:lnTo>
                    <a:lnTo>
                      <a:pt x="323" y="205"/>
                    </a:lnTo>
                    <a:lnTo>
                      <a:pt x="321" y="209"/>
                    </a:lnTo>
                    <a:lnTo>
                      <a:pt x="319" y="214"/>
                    </a:lnTo>
                    <a:lnTo>
                      <a:pt x="314" y="220"/>
                    </a:lnTo>
                    <a:lnTo>
                      <a:pt x="310" y="227"/>
                    </a:lnTo>
                    <a:lnTo>
                      <a:pt x="309" y="231"/>
                    </a:lnTo>
                    <a:lnTo>
                      <a:pt x="309" y="233"/>
                    </a:lnTo>
                    <a:lnTo>
                      <a:pt x="309" y="237"/>
                    </a:lnTo>
                    <a:lnTo>
                      <a:pt x="309" y="238"/>
                    </a:lnTo>
                    <a:lnTo>
                      <a:pt x="310" y="238"/>
                    </a:lnTo>
                    <a:lnTo>
                      <a:pt x="310" y="237"/>
                    </a:lnTo>
                    <a:lnTo>
                      <a:pt x="310" y="233"/>
                    </a:lnTo>
                    <a:lnTo>
                      <a:pt x="310" y="231"/>
                    </a:lnTo>
                    <a:lnTo>
                      <a:pt x="311" y="230"/>
                    </a:lnTo>
                    <a:lnTo>
                      <a:pt x="312" y="230"/>
                    </a:lnTo>
                    <a:lnTo>
                      <a:pt x="312" y="230"/>
                    </a:lnTo>
                    <a:lnTo>
                      <a:pt x="314" y="230"/>
                    </a:lnTo>
                    <a:lnTo>
                      <a:pt x="314" y="231"/>
                    </a:lnTo>
                    <a:lnTo>
                      <a:pt x="316" y="231"/>
                    </a:lnTo>
                    <a:lnTo>
                      <a:pt x="316" y="229"/>
                    </a:lnTo>
                    <a:lnTo>
                      <a:pt x="316" y="227"/>
                    </a:lnTo>
                    <a:lnTo>
                      <a:pt x="317" y="226"/>
                    </a:lnTo>
                    <a:lnTo>
                      <a:pt x="317" y="226"/>
                    </a:lnTo>
                    <a:lnTo>
                      <a:pt x="319" y="226"/>
                    </a:lnTo>
                    <a:lnTo>
                      <a:pt x="320" y="227"/>
                    </a:lnTo>
                    <a:lnTo>
                      <a:pt x="320" y="230"/>
                    </a:lnTo>
                    <a:lnTo>
                      <a:pt x="321" y="233"/>
                    </a:lnTo>
                    <a:lnTo>
                      <a:pt x="321" y="235"/>
                    </a:lnTo>
                    <a:lnTo>
                      <a:pt x="322" y="236"/>
                    </a:lnTo>
                    <a:lnTo>
                      <a:pt x="323" y="237"/>
                    </a:lnTo>
                    <a:lnTo>
                      <a:pt x="326" y="238"/>
                    </a:lnTo>
                    <a:lnTo>
                      <a:pt x="327" y="239"/>
                    </a:lnTo>
                    <a:lnTo>
                      <a:pt x="328" y="242"/>
                    </a:lnTo>
                    <a:lnTo>
                      <a:pt x="328" y="243"/>
                    </a:lnTo>
                    <a:lnTo>
                      <a:pt x="328" y="247"/>
                    </a:lnTo>
                    <a:lnTo>
                      <a:pt x="331" y="250"/>
                    </a:lnTo>
                    <a:lnTo>
                      <a:pt x="332" y="252"/>
                    </a:lnTo>
                    <a:lnTo>
                      <a:pt x="333" y="253"/>
                    </a:lnTo>
                    <a:lnTo>
                      <a:pt x="333" y="254"/>
                    </a:lnTo>
                    <a:lnTo>
                      <a:pt x="334" y="254"/>
                    </a:lnTo>
                    <a:lnTo>
                      <a:pt x="336" y="254"/>
                    </a:lnTo>
                    <a:lnTo>
                      <a:pt x="336" y="252"/>
                    </a:lnTo>
                    <a:lnTo>
                      <a:pt x="336" y="250"/>
                    </a:lnTo>
                    <a:lnTo>
                      <a:pt x="336" y="250"/>
                    </a:lnTo>
                    <a:lnTo>
                      <a:pt x="337" y="250"/>
                    </a:lnTo>
                    <a:lnTo>
                      <a:pt x="338" y="252"/>
                    </a:lnTo>
                    <a:lnTo>
                      <a:pt x="338" y="254"/>
                    </a:lnTo>
                    <a:lnTo>
                      <a:pt x="337" y="255"/>
                    </a:lnTo>
                    <a:lnTo>
                      <a:pt x="336" y="256"/>
                    </a:lnTo>
                    <a:lnTo>
                      <a:pt x="334" y="260"/>
                    </a:lnTo>
                    <a:lnTo>
                      <a:pt x="331" y="263"/>
                    </a:lnTo>
                    <a:lnTo>
                      <a:pt x="329" y="264"/>
                    </a:lnTo>
                    <a:lnTo>
                      <a:pt x="328" y="267"/>
                    </a:lnTo>
                    <a:lnTo>
                      <a:pt x="327" y="271"/>
                    </a:lnTo>
                    <a:lnTo>
                      <a:pt x="327" y="276"/>
                    </a:lnTo>
                    <a:lnTo>
                      <a:pt x="327" y="281"/>
                    </a:lnTo>
                    <a:lnTo>
                      <a:pt x="327" y="284"/>
                    </a:lnTo>
                    <a:lnTo>
                      <a:pt x="327" y="289"/>
                    </a:lnTo>
                    <a:lnTo>
                      <a:pt x="327" y="293"/>
                    </a:lnTo>
                    <a:lnTo>
                      <a:pt x="327" y="298"/>
                    </a:lnTo>
                    <a:lnTo>
                      <a:pt x="328" y="300"/>
                    </a:lnTo>
                    <a:lnTo>
                      <a:pt x="329" y="303"/>
                    </a:lnTo>
                    <a:lnTo>
                      <a:pt x="332" y="304"/>
                    </a:lnTo>
                    <a:lnTo>
                      <a:pt x="333" y="304"/>
                    </a:lnTo>
                    <a:lnTo>
                      <a:pt x="334" y="304"/>
                    </a:lnTo>
                    <a:lnTo>
                      <a:pt x="337" y="303"/>
                    </a:lnTo>
                    <a:lnTo>
                      <a:pt x="338" y="304"/>
                    </a:lnTo>
                    <a:lnTo>
                      <a:pt x="339" y="304"/>
                    </a:lnTo>
                    <a:lnTo>
                      <a:pt x="339" y="305"/>
                    </a:lnTo>
                    <a:lnTo>
                      <a:pt x="340" y="306"/>
                    </a:lnTo>
                    <a:lnTo>
                      <a:pt x="340" y="308"/>
                    </a:lnTo>
                    <a:lnTo>
                      <a:pt x="340" y="308"/>
                    </a:lnTo>
                    <a:lnTo>
                      <a:pt x="339" y="308"/>
                    </a:lnTo>
                    <a:lnTo>
                      <a:pt x="338" y="306"/>
                    </a:lnTo>
                    <a:lnTo>
                      <a:pt x="337" y="306"/>
                    </a:lnTo>
                    <a:lnTo>
                      <a:pt x="336" y="308"/>
                    </a:lnTo>
                    <a:lnTo>
                      <a:pt x="336" y="309"/>
                    </a:lnTo>
                    <a:lnTo>
                      <a:pt x="337" y="310"/>
                    </a:lnTo>
                    <a:lnTo>
                      <a:pt x="338" y="311"/>
                    </a:lnTo>
                    <a:lnTo>
                      <a:pt x="338" y="312"/>
                    </a:lnTo>
                    <a:lnTo>
                      <a:pt x="334" y="315"/>
                    </a:lnTo>
                    <a:lnTo>
                      <a:pt x="333" y="316"/>
                    </a:lnTo>
                    <a:lnTo>
                      <a:pt x="332" y="319"/>
                    </a:lnTo>
                    <a:lnTo>
                      <a:pt x="327" y="323"/>
                    </a:lnTo>
                    <a:lnTo>
                      <a:pt x="322" y="328"/>
                    </a:lnTo>
                    <a:lnTo>
                      <a:pt x="317" y="332"/>
                    </a:lnTo>
                    <a:lnTo>
                      <a:pt x="312" y="334"/>
                    </a:lnTo>
                    <a:lnTo>
                      <a:pt x="308" y="338"/>
                    </a:lnTo>
                    <a:lnTo>
                      <a:pt x="306" y="339"/>
                    </a:lnTo>
                    <a:lnTo>
                      <a:pt x="306" y="340"/>
                    </a:lnTo>
                    <a:lnTo>
                      <a:pt x="306" y="343"/>
                    </a:lnTo>
                    <a:lnTo>
                      <a:pt x="306" y="343"/>
                    </a:lnTo>
                    <a:lnTo>
                      <a:pt x="305" y="344"/>
                    </a:lnTo>
                    <a:lnTo>
                      <a:pt x="304" y="343"/>
                    </a:lnTo>
                    <a:lnTo>
                      <a:pt x="304" y="344"/>
                    </a:lnTo>
                    <a:lnTo>
                      <a:pt x="303" y="345"/>
                    </a:lnTo>
                    <a:lnTo>
                      <a:pt x="301" y="345"/>
                    </a:lnTo>
                    <a:lnTo>
                      <a:pt x="301" y="347"/>
                    </a:lnTo>
                    <a:lnTo>
                      <a:pt x="299" y="347"/>
                    </a:lnTo>
                    <a:lnTo>
                      <a:pt x="298" y="347"/>
                    </a:lnTo>
                    <a:lnTo>
                      <a:pt x="297" y="348"/>
                    </a:lnTo>
                    <a:lnTo>
                      <a:pt x="295" y="348"/>
                    </a:lnTo>
                    <a:lnTo>
                      <a:pt x="294" y="348"/>
                    </a:lnTo>
                    <a:lnTo>
                      <a:pt x="294" y="348"/>
                    </a:lnTo>
                    <a:lnTo>
                      <a:pt x="294" y="347"/>
                    </a:lnTo>
                    <a:lnTo>
                      <a:pt x="294" y="345"/>
                    </a:lnTo>
                    <a:lnTo>
                      <a:pt x="294" y="344"/>
                    </a:lnTo>
                    <a:lnTo>
                      <a:pt x="293" y="344"/>
                    </a:lnTo>
                    <a:lnTo>
                      <a:pt x="293" y="343"/>
                    </a:lnTo>
                    <a:lnTo>
                      <a:pt x="293" y="340"/>
                    </a:lnTo>
                    <a:lnTo>
                      <a:pt x="294" y="339"/>
                    </a:lnTo>
                    <a:lnTo>
                      <a:pt x="295" y="339"/>
                    </a:lnTo>
                    <a:lnTo>
                      <a:pt x="298" y="338"/>
                    </a:lnTo>
                    <a:lnTo>
                      <a:pt x="298" y="338"/>
                    </a:lnTo>
                    <a:lnTo>
                      <a:pt x="299" y="334"/>
                    </a:lnTo>
                    <a:lnTo>
                      <a:pt x="299" y="332"/>
                    </a:lnTo>
                    <a:lnTo>
                      <a:pt x="298" y="331"/>
                    </a:lnTo>
                    <a:lnTo>
                      <a:pt x="297" y="328"/>
                    </a:lnTo>
                    <a:lnTo>
                      <a:pt x="295" y="326"/>
                    </a:lnTo>
                    <a:lnTo>
                      <a:pt x="294" y="323"/>
                    </a:lnTo>
                    <a:lnTo>
                      <a:pt x="292" y="322"/>
                    </a:lnTo>
                    <a:lnTo>
                      <a:pt x="292" y="321"/>
                    </a:lnTo>
                    <a:lnTo>
                      <a:pt x="291" y="321"/>
                    </a:lnTo>
                    <a:lnTo>
                      <a:pt x="291" y="319"/>
                    </a:lnTo>
                    <a:lnTo>
                      <a:pt x="291" y="319"/>
                    </a:lnTo>
                    <a:lnTo>
                      <a:pt x="292" y="319"/>
                    </a:lnTo>
                    <a:lnTo>
                      <a:pt x="292" y="320"/>
                    </a:lnTo>
                    <a:lnTo>
                      <a:pt x="293" y="320"/>
                    </a:lnTo>
                    <a:lnTo>
                      <a:pt x="293" y="319"/>
                    </a:lnTo>
                    <a:lnTo>
                      <a:pt x="292" y="316"/>
                    </a:lnTo>
                    <a:lnTo>
                      <a:pt x="292" y="314"/>
                    </a:lnTo>
                    <a:lnTo>
                      <a:pt x="291" y="310"/>
                    </a:lnTo>
                    <a:lnTo>
                      <a:pt x="289" y="306"/>
                    </a:lnTo>
                    <a:lnTo>
                      <a:pt x="289" y="305"/>
                    </a:lnTo>
                    <a:lnTo>
                      <a:pt x="289" y="303"/>
                    </a:lnTo>
                    <a:lnTo>
                      <a:pt x="288" y="302"/>
                    </a:lnTo>
                    <a:lnTo>
                      <a:pt x="287" y="300"/>
                    </a:lnTo>
                    <a:lnTo>
                      <a:pt x="286" y="298"/>
                    </a:lnTo>
                    <a:lnTo>
                      <a:pt x="286" y="295"/>
                    </a:lnTo>
                    <a:lnTo>
                      <a:pt x="286" y="294"/>
                    </a:lnTo>
                    <a:lnTo>
                      <a:pt x="286" y="291"/>
                    </a:lnTo>
                    <a:lnTo>
                      <a:pt x="286" y="289"/>
                    </a:lnTo>
                    <a:lnTo>
                      <a:pt x="286" y="288"/>
                    </a:lnTo>
                    <a:lnTo>
                      <a:pt x="287" y="288"/>
                    </a:lnTo>
                    <a:lnTo>
                      <a:pt x="288" y="287"/>
                    </a:lnTo>
                    <a:lnTo>
                      <a:pt x="288" y="286"/>
                    </a:lnTo>
                    <a:lnTo>
                      <a:pt x="287" y="284"/>
                    </a:lnTo>
                    <a:lnTo>
                      <a:pt x="283" y="281"/>
                    </a:lnTo>
                    <a:lnTo>
                      <a:pt x="280" y="277"/>
                    </a:lnTo>
                    <a:lnTo>
                      <a:pt x="277" y="274"/>
                    </a:lnTo>
                    <a:lnTo>
                      <a:pt x="275" y="270"/>
                    </a:lnTo>
                    <a:lnTo>
                      <a:pt x="274" y="267"/>
                    </a:lnTo>
                    <a:lnTo>
                      <a:pt x="272" y="266"/>
                    </a:lnTo>
                    <a:lnTo>
                      <a:pt x="274" y="265"/>
                    </a:lnTo>
                    <a:lnTo>
                      <a:pt x="272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69" y="258"/>
                    </a:lnTo>
                    <a:lnTo>
                      <a:pt x="267" y="256"/>
                    </a:lnTo>
                    <a:lnTo>
                      <a:pt x="266" y="254"/>
                    </a:lnTo>
                    <a:lnTo>
                      <a:pt x="265" y="253"/>
                    </a:lnTo>
                    <a:lnTo>
                      <a:pt x="264" y="252"/>
                    </a:lnTo>
                    <a:lnTo>
                      <a:pt x="263" y="249"/>
                    </a:lnTo>
                    <a:lnTo>
                      <a:pt x="263" y="248"/>
                    </a:lnTo>
                    <a:lnTo>
                      <a:pt x="264" y="248"/>
                    </a:lnTo>
                    <a:lnTo>
                      <a:pt x="264" y="249"/>
                    </a:lnTo>
                    <a:lnTo>
                      <a:pt x="265" y="250"/>
                    </a:lnTo>
                    <a:lnTo>
                      <a:pt x="266" y="252"/>
                    </a:lnTo>
                    <a:lnTo>
                      <a:pt x="269" y="252"/>
                    </a:lnTo>
                    <a:lnTo>
                      <a:pt x="270" y="252"/>
                    </a:lnTo>
                    <a:lnTo>
                      <a:pt x="270" y="252"/>
                    </a:lnTo>
                    <a:lnTo>
                      <a:pt x="269" y="250"/>
                    </a:lnTo>
                    <a:lnTo>
                      <a:pt x="266" y="248"/>
                    </a:lnTo>
                    <a:lnTo>
                      <a:pt x="263" y="244"/>
                    </a:lnTo>
                    <a:lnTo>
                      <a:pt x="259" y="239"/>
                    </a:lnTo>
                    <a:lnTo>
                      <a:pt x="258" y="237"/>
                    </a:lnTo>
                    <a:lnTo>
                      <a:pt x="256" y="235"/>
                    </a:lnTo>
                    <a:lnTo>
                      <a:pt x="256" y="235"/>
                    </a:lnTo>
                    <a:lnTo>
                      <a:pt x="255" y="235"/>
                    </a:lnTo>
                    <a:lnTo>
                      <a:pt x="255" y="233"/>
                    </a:lnTo>
                    <a:lnTo>
                      <a:pt x="254" y="230"/>
                    </a:lnTo>
                    <a:lnTo>
                      <a:pt x="254" y="230"/>
                    </a:lnTo>
                    <a:lnTo>
                      <a:pt x="253" y="229"/>
                    </a:lnTo>
                    <a:lnTo>
                      <a:pt x="252" y="229"/>
                    </a:lnTo>
                    <a:lnTo>
                      <a:pt x="250" y="229"/>
                    </a:lnTo>
                    <a:lnTo>
                      <a:pt x="250" y="229"/>
                    </a:lnTo>
                    <a:lnTo>
                      <a:pt x="250" y="230"/>
                    </a:lnTo>
                    <a:lnTo>
                      <a:pt x="250" y="230"/>
                    </a:lnTo>
                    <a:lnTo>
                      <a:pt x="250" y="231"/>
                    </a:lnTo>
                    <a:lnTo>
                      <a:pt x="249" y="232"/>
                    </a:lnTo>
                    <a:lnTo>
                      <a:pt x="249" y="232"/>
                    </a:lnTo>
                    <a:lnTo>
                      <a:pt x="248" y="232"/>
                    </a:lnTo>
                    <a:lnTo>
                      <a:pt x="248" y="233"/>
                    </a:lnTo>
                    <a:lnTo>
                      <a:pt x="248" y="233"/>
                    </a:lnTo>
                    <a:lnTo>
                      <a:pt x="247" y="233"/>
                    </a:lnTo>
                    <a:lnTo>
                      <a:pt x="247" y="233"/>
                    </a:lnTo>
                    <a:lnTo>
                      <a:pt x="246" y="233"/>
                    </a:lnTo>
                    <a:lnTo>
                      <a:pt x="247" y="235"/>
                    </a:lnTo>
                    <a:lnTo>
                      <a:pt x="247" y="235"/>
                    </a:lnTo>
                    <a:lnTo>
                      <a:pt x="248" y="235"/>
                    </a:lnTo>
                    <a:lnTo>
                      <a:pt x="249" y="236"/>
                    </a:lnTo>
                    <a:lnTo>
                      <a:pt x="249" y="236"/>
                    </a:lnTo>
                    <a:lnTo>
                      <a:pt x="249" y="236"/>
                    </a:lnTo>
                    <a:lnTo>
                      <a:pt x="248" y="239"/>
                    </a:lnTo>
                    <a:lnTo>
                      <a:pt x="246" y="243"/>
                    </a:lnTo>
                    <a:lnTo>
                      <a:pt x="246" y="243"/>
                    </a:lnTo>
                    <a:lnTo>
                      <a:pt x="243" y="243"/>
                    </a:lnTo>
                    <a:lnTo>
                      <a:pt x="241" y="243"/>
                    </a:lnTo>
                    <a:lnTo>
                      <a:pt x="241" y="243"/>
                    </a:lnTo>
                    <a:lnTo>
                      <a:pt x="238" y="243"/>
                    </a:lnTo>
                    <a:lnTo>
                      <a:pt x="237" y="244"/>
                    </a:lnTo>
                    <a:lnTo>
                      <a:pt x="237" y="244"/>
                    </a:lnTo>
                    <a:lnTo>
                      <a:pt x="237" y="246"/>
                    </a:lnTo>
                    <a:lnTo>
                      <a:pt x="237" y="248"/>
                    </a:lnTo>
                    <a:lnTo>
                      <a:pt x="237" y="248"/>
                    </a:lnTo>
                    <a:lnTo>
                      <a:pt x="239" y="250"/>
                    </a:lnTo>
                    <a:lnTo>
                      <a:pt x="241" y="252"/>
                    </a:lnTo>
                    <a:lnTo>
                      <a:pt x="241" y="252"/>
                    </a:lnTo>
                    <a:lnTo>
                      <a:pt x="242" y="254"/>
                    </a:lnTo>
                    <a:lnTo>
                      <a:pt x="243" y="255"/>
                    </a:lnTo>
                    <a:lnTo>
                      <a:pt x="246" y="259"/>
                    </a:lnTo>
                    <a:lnTo>
                      <a:pt x="246" y="259"/>
                    </a:lnTo>
                    <a:lnTo>
                      <a:pt x="248" y="264"/>
                    </a:lnTo>
                    <a:lnTo>
                      <a:pt x="250" y="267"/>
                    </a:lnTo>
                    <a:lnTo>
                      <a:pt x="250" y="267"/>
                    </a:lnTo>
                    <a:lnTo>
                      <a:pt x="250" y="270"/>
                    </a:lnTo>
                    <a:lnTo>
                      <a:pt x="249" y="272"/>
                    </a:lnTo>
                    <a:lnTo>
                      <a:pt x="248" y="275"/>
                    </a:lnTo>
                    <a:lnTo>
                      <a:pt x="247" y="276"/>
                    </a:lnTo>
                    <a:lnTo>
                      <a:pt x="247" y="276"/>
                    </a:lnTo>
                    <a:lnTo>
                      <a:pt x="248" y="280"/>
                    </a:lnTo>
                    <a:lnTo>
                      <a:pt x="248" y="283"/>
                    </a:lnTo>
                    <a:lnTo>
                      <a:pt x="248" y="283"/>
                    </a:lnTo>
                    <a:lnTo>
                      <a:pt x="246" y="287"/>
                    </a:lnTo>
                    <a:lnTo>
                      <a:pt x="243" y="289"/>
                    </a:lnTo>
                    <a:lnTo>
                      <a:pt x="239" y="292"/>
                    </a:lnTo>
                    <a:lnTo>
                      <a:pt x="236" y="295"/>
                    </a:lnTo>
                    <a:lnTo>
                      <a:pt x="236" y="295"/>
                    </a:lnTo>
                    <a:lnTo>
                      <a:pt x="233" y="298"/>
                    </a:lnTo>
                    <a:lnTo>
                      <a:pt x="231" y="300"/>
                    </a:lnTo>
                    <a:lnTo>
                      <a:pt x="225" y="305"/>
                    </a:lnTo>
                    <a:lnTo>
                      <a:pt x="225" y="305"/>
                    </a:lnTo>
                    <a:lnTo>
                      <a:pt x="220" y="311"/>
                    </a:lnTo>
                    <a:lnTo>
                      <a:pt x="218" y="316"/>
                    </a:lnTo>
                    <a:lnTo>
                      <a:pt x="215" y="320"/>
                    </a:lnTo>
                    <a:lnTo>
                      <a:pt x="215" y="325"/>
                    </a:lnTo>
                    <a:lnTo>
                      <a:pt x="218" y="328"/>
                    </a:lnTo>
                    <a:lnTo>
                      <a:pt x="220" y="329"/>
                    </a:lnTo>
                    <a:lnTo>
                      <a:pt x="224" y="329"/>
                    </a:lnTo>
                    <a:lnTo>
                      <a:pt x="225" y="331"/>
                    </a:lnTo>
                    <a:lnTo>
                      <a:pt x="225" y="332"/>
                    </a:lnTo>
                    <a:lnTo>
                      <a:pt x="226" y="332"/>
                    </a:lnTo>
                    <a:lnTo>
                      <a:pt x="227" y="333"/>
                    </a:lnTo>
                    <a:lnTo>
                      <a:pt x="227" y="334"/>
                    </a:lnTo>
                    <a:lnTo>
                      <a:pt x="227" y="336"/>
                    </a:lnTo>
                    <a:lnTo>
                      <a:pt x="225" y="338"/>
                    </a:lnTo>
                    <a:lnTo>
                      <a:pt x="222" y="340"/>
                    </a:lnTo>
                    <a:lnTo>
                      <a:pt x="221" y="342"/>
                    </a:lnTo>
                    <a:lnTo>
                      <a:pt x="222" y="344"/>
                    </a:lnTo>
                    <a:lnTo>
                      <a:pt x="225" y="345"/>
                    </a:lnTo>
                    <a:lnTo>
                      <a:pt x="225" y="347"/>
                    </a:lnTo>
                    <a:lnTo>
                      <a:pt x="225" y="349"/>
                    </a:lnTo>
                    <a:lnTo>
                      <a:pt x="222" y="351"/>
                    </a:lnTo>
                    <a:lnTo>
                      <a:pt x="220" y="353"/>
                    </a:lnTo>
                    <a:lnTo>
                      <a:pt x="219" y="354"/>
                    </a:lnTo>
                    <a:lnTo>
                      <a:pt x="218" y="353"/>
                    </a:lnTo>
                    <a:lnTo>
                      <a:pt x="218" y="350"/>
                    </a:lnTo>
                    <a:lnTo>
                      <a:pt x="216" y="349"/>
                    </a:lnTo>
                    <a:lnTo>
                      <a:pt x="215" y="349"/>
                    </a:lnTo>
                    <a:lnTo>
                      <a:pt x="213" y="349"/>
                    </a:lnTo>
                    <a:lnTo>
                      <a:pt x="208" y="351"/>
                    </a:lnTo>
                    <a:lnTo>
                      <a:pt x="205" y="354"/>
                    </a:lnTo>
                    <a:lnTo>
                      <a:pt x="205" y="355"/>
                    </a:lnTo>
                    <a:lnTo>
                      <a:pt x="207" y="355"/>
                    </a:lnTo>
                    <a:lnTo>
                      <a:pt x="210" y="356"/>
                    </a:lnTo>
                    <a:lnTo>
                      <a:pt x="213" y="357"/>
                    </a:lnTo>
                    <a:lnTo>
                      <a:pt x="214" y="359"/>
                    </a:lnTo>
                    <a:lnTo>
                      <a:pt x="214" y="361"/>
                    </a:lnTo>
                    <a:lnTo>
                      <a:pt x="213" y="364"/>
                    </a:lnTo>
                    <a:lnTo>
                      <a:pt x="211" y="366"/>
                    </a:lnTo>
                    <a:lnTo>
                      <a:pt x="208" y="366"/>
                    </a:lnTo>
                    <a:lnTo>
                      <a:pt x="204" y="367"/>
                    </a:lnTo>
                    <a:lnTo>
                      <a:pt x="202" y="367"/>
                    </a:lnTo>
                    <a:lnTo>
                      <a:pt x="201" y="366"/>
                    </a:lnTo>
                    <a:lnTo>
                      <a:pt x="199" y="365"/>
                    </a:lnTo>
                    <a:lnTo>
                      <a:pt x="198" y="365"/>
                    </a:lnTo>
                    <a:lnTo>
                      <a:pt x="197" y="365"/>
                    </a:lnTo>
                    <a:lnTo>
                      <a:pt x="197" y="366"/>
                    </a:lnTo>
                    <a:lnTo>
                      <a:pt x="197" y="368"/>
                    </a:lnTo>
                    <a:lnTo>
                      <a:pt x="196" y="370"/>
                    </a:lnTo>
                    <a:lnTo>
                      <a:pt x="194" y="370"/>
                    </a:lnTo>
                    <a:lnTo>
                      <a:pt x="192" y="370"/>
                    </a:lnTo>
                    <a:lnTo>
                      <a:pt x="191" y="370"/>
                    </a:lnTo>
                    <a:lnTo>
                      <a:pt x="190" y="368"/>
                    </a:lnTo>
                    <a:lnTo>
                      <a:pt x="188" y="368"/>
                    </a:lnTo>
                    <a:lnTo>
                      <a:pt x="188" y="370"/>
                    </a:lnTo>
                    <a:lnTo>
                      <a:pt x="187" y="371"/>
                    </a:lnTo>
                    <a:lnTo>
                      <a:pt x="185" y="371"/>
                    </a:lnTo>
                    <a:lnTo>
                      <a:pt x="180" y="372"/>
                    </a:lnTo>
                    <a:lnTo>
                      <a:pt x="176" y="373"/>
                    </a:lnTo>
                    <a:lnTo>
                      <a:pt x="174" y="374"/>
                    </a:lnTo>
                    <a:lnTo>
                      <a:pt x="173" y="376"/>
                    </a:lnTo>
                    <a:lnTo>
                      <a:pt x="169" y="377"/>
                    </a:lnTo>
                    <a:lnTo>
                      <a:pt x="168" y="378"/>
                    </a:lnTo>
                    <a:lnTo>
                      <a:pt x="166" y="381"/>
                    </a:lnTo>
                    <a:lnTo>
                      <a:pt x="165" y="383"/>
                    </a:lnTo>
                    <a:lnTo>
                      <a:pt x="164" y="385"/>
                    </a:lnTo>
                    <a:lnTo>
                      <a:pt x="162" y="388"/>
                    </a:lnTo>
                    <a:lnTo>
                      <a:pt x="159" y="388"/>
                    </a:lnTo>
                    <a:lnTo>
                      <a:pt x="157" y="388"/>
                    </a:lnTo>
                    <a:lnTo>
                      <a:pt x="153" y="388"/>
                    </a:lnTo>
                    <a:lnTo>
                      <a:pt x="151" y="388"/>
                    </a:lnTo>
                    <a:lnTo>
                      <a:pt x="147" y="388"/>
                    </a:lnTo>
                    <a:lnTo>
                      <a:pt x="145" y="388"/>
                    </a:lnTo>
                    <a:lnTo>
                      <a:pt x="143" y="388"/>
                    </a:lnTo>
                    <a:lnTo>
                      <a:pt x="142" y="390"/>
                    </a:lnTo>
                    <a:lnTo>
                      <a:pt x="140" y="390"/>
                    </a:lnTo>
                    <a:lnTo>
                      <a:pt x="137" y="390"/>
                    </a:lnTo>
                    <a:lnTo>
                      <a:pt x="132" y="390"/>
                    </a:lnTo>
                    <a:lnTo>
                      <a:pt x="130" y="390"/>
                    </a:lnTo>
                    <a:lnTo>
                      <a:pt x="126" y="388"/>
                    </a:lnTo>
                    <a:lnTo>
                      <a:pt x="124" y="387"/>
                    </a:lnTo>
                    <a:lnTo>
                      <a:pt x="121" y="385"/>
                    </a:lnTo>
                    <a:lnTo>
                      <a:pt x="120" y="385"/>
                    </a:lnTo>
                    <a:lnTo>
                      <a:pt x="119" y="388"/>
                    </a:lnTo>
                    <a:lnTo>
                      <a:pt x="117" y="389"/>
                    </a:lnTo>
                    <a:lnTo>
                      <a:pt x="115" y="389"/>
                    </a:lnTo>
                    <a:lnTo>
                      <a:pt x="113" y="389"/>
                    </a:lnTo>
                    <a:lnTo>
                      <a:pt x="110" y="389"/>
                    </a:lnTo>
                    <a:lnTo>
                      <a:pt x="108" y="389"/>
                    </a:lnTo>
                    <a:lnTo>
                      <a:pt x="106" y="390"/>
                    </a:lnTo>
                    <a:lnTo>
                      <a:pt x="104" y="390"/>
                    </a:lnTo>
                    <a:lnTo>
                      <a:pt x="103" y="389"/>
                    </a:lnTo>
                    <a:lnTo>
                      <a:pt x="102" y="389"/>
                    </a:lnTo>
                    <a:lnTo>
                      <a:pt x="100" y="390"/>
                    </a:lnTo>
                    <a:lnTo>
                      <a:pt x="91" y="394"/>
                    </a:lnTo>
                    <a:lnTo>
                      <a:pt x="90" y="395"/>
                    </a:lnTo>
                    <a:lnTo>
                      <a:pt x="90" y="396"/>
                    </a:lnTo>
                    <a:lnTo>
                      <a:pt x="91" y="399"/>
                    </a:lnTo>
                    <a:lnTo>
                      <a:pt x="91" y="400"/>
                    </a:lnTo>
                    <a:lnTo>
                      <a:pt x="89" y="402"/>
                    </a:lnTo>
                    <a:lnTo>
                      <a:pt x="87" y="402"/>
                    </a:lnTo>
                    <a:lnTo>
                      <a:pt x="87" y="402"/>
                    </a:lnTo>
                    <a:lnTo>
                      <a:pt x="86" y="400"/>
                    </a:lnTo>
                    <a:lnTo>
                      <a:pt x="84" y="399"/>
                    </a:lnTo>
                    <a:lnTo>
                      <a:pt x="81" y="400"/>
                    </a:lnTo>
                    <a:lnTo>
                      <a:pt x="79" y="401"/>
                    </a:lnTo>
                    <a:lnTo>
                      <a:pt x="78" y="404"/>
                    </a:lnTo>
                    <a:lnTo>
                      <a:pt x="75" y="406"/>
                    </a:lnTo>
                    <a:lnTo>
                      <a:pt x="73" y="406"/>
                    </a:lnTo>
                    <a:lnTo>
                      <a:pt x="69" y="407"/>
                    </a:lnTo>
                    <a:lnTo>
                      <a:pt x="68" y="409"/>
                    </a:lnTo>
                    <a:lnTo>
                      <a:pt x="67" y="409"/>
                    </a:lnTo>
                    <a:lnTo>
                      <a:pt x="68" y="411"/>
                    </a:lnTo>
                    <a:lnTo>
                      <a:pt x="68" y="412"/>
                    </a:lnTo>
                    <a:lnTo>
                      <a:pt x="68" y="413"/>
                    </a:lnTo>
                    <a:lnTo>
                      <a:pt x="67" y="413"/>
                    </a:lnTo>
                    <a:lnTo>
                      <a:pt x="64" y="413"/>
                    </a:lnTo>
                    <a:lnTo>
                      <a:pt x="63" y="413"/>
                    </a:lnTo>
                    <a:lnTo>
                      <a:pt x="62" y="416"/>
                    </a:lnTo>
                    <a:lnTo>
                      <a:pt x="62" y="417"/>
                    </a:lnTo>
                    <a:lnTo>
                      <a:pt x="61" y="417"/>
                    </a:lnTo>
                    <a:lnTo>
                      <a:pt x="59" y="417"/>
                    </a:lnTo>
                    <a:lnTo>
                      <a:pt x="57" y="416"/>
                    </a:lnTo>
                    <a:lnTo>
                      <a:pt x="56" y="416"/>
                    </a:lnTo>
                    <a:lnTo>
                      <a:pt x="53" y="416"/>
                    </a:lnTo>
                    <a:lnTo>
                      <a:pt x="51" y="416"/>
                    </a:lnTo>
                    <a:lnTo>
                      <a:pt x="44" y="416"/>
                    </a:lnTo>
                    <a:lnTo>
                      <a:pt x="39" y="416"/>
                    </a:lnTo>
                    <a:lnTo>
                      <a:pt x="31" y="417"/>
                    </a:lnTo>
                    <a:lnTo>
                      <a:pt x="27" y="417"/>
                    </a:lnTo>
                    <a:lnTo>
                      <a:pt x="31" y="417"/>
                    </a:lnTo>
                    <a:lnTo>
                      <a:pt x="34" y="421"/>
                    </a:lnTo>
                    <a:lnTo>
                      <a:pt x="35" y="424"/>
                    </a:lnTo>
                    <a:lnTo>
                      <a:pt x="35" y="428"/>
                    </a:lnTo>
                    <a:lnTo>
                      <a:pt x="35" y="430"/>
                    </a:lnTo>
                    <a:lnTo>
                      <a:pt x="35" y="433"/>
                    </a:lnTo>
                    <a:lnTo>
                      <a:pt x="35" y="435"/>
                    </a:lnTo>
                    <a:lnTo>
                      <a:pt x="36" y="437"/>
                    </a:lnTo>
                    <a:lnTo>
                      <a:pt x="36" y="438"/>
                    </a:lnTo>
                    <a:lnTo>
                      <a:pt x="35" y="439"/>
                    </a:lnTo>
                    <a:lnTo>
                      <a:pt x="34" y="439"/>
                    </a:lnTo>
                    <a:lnTo>
                      <a:pt x="31" y="441"/>
                    </a:lnTo>
                    <a:lnTo>
                      <a:pt x="30" y="446"/>
                    </a:lnTo>
                    <a:lnTo>
                      <a:pt x="30" y="447"/>
                    </a:lnTo>
                    <a:lnTo>
                      <a:pt x="30" y="451"/>
                    </a:lnTo>
                    <a:lnTo>
                      <a:pt x="33" y="454"/>
                    </a:lnTo>
                    <a:lnTo>
                      <a:pt x="34" y="455"/>
                    </a:lnTo>
                    <a:lnTo>
                      <a:pt x="36" y="456"/>
                    </a:lnTo>
                    <a:lnTo>
                      <a:pt x="36" y="458"/>
                    </a:lnTo>
                    <a:lnTo>
                      <a:pt x="36" y="460"/>
                    </a:lnTo>
                    <a:lnTo>
                      <a:pt x="35" y="462"/>
                    </a:lnTo>
                    <a:lnTo>
                      <a:pt x="28" y="469"/>
                    </a:lnTo>
                    <a:lnTo>
                      <a:pt x="24" y="474"/>
                    </a:lnTo>
                    <a:lnTo>
                      <a:pt x="20" y="479"/>
                    </a:lnTo>
                    <a:lnTo>
                      <a:pt x="17" y="482"/>
                    </a:lnTo>
                    <a:lnTo>
                      <a:pt x="17" y="483"/>
                    </a:lnTo>
                    <a:lnTo>
                      <a:pt x="17" y="486"/>
                    </a:lnTo>
                    <a:lnTo>
                      <a:pt x="17" y="488"/>
                    </a:lnTo>
                    <a:lnTo>
                      <a:pt x="17" y="489"/>
                    </a:lnTo>
                    <a:lnTo>
                      <a:pt x="16" y="491"/>
                    </a:lnTo>
                    <a:lnTo>
                      <a:pt x="12" y="492"/>
                    </a:lnTo>
                    <a:lnTo>
                      <a:pt x="8" y="495"/>
                    </a:lnTo>
                    <a:lnTo>
                      <a:pt x="5" y="495"/>
                    </a:lnTo>
                    <a:lnTo>
                      <a:pt x="2" y="497"/>
                    </a:lnTo>
                    <a:lnTo>
                      <a:pt x="1" y="499"/>
                    </a:lnTo>
                    <a:lnTo>
                      <a:pt x="0" y="501"/>
                    </a:lnTo>
                    <a:lnTo>
                      <a:pt x="0" y="502"/>
                    </a:lnTo>
                    <a:lnTo>
                      <a:pt x="2" y="506"/>
                    </a:lnTo>
                    <a:lnTo>
                      <a:pt x="5" y="510"/>
                    </a:lnTo>
                    <a:lnTo>
                      <a:pt x="6" y="512"/>
                    </a:lnTo>
                    <a:lnTo>
                      <a:pt x="7" y="512"/>
                    </a:lnTo>
                    <a:lnTo>
                      <a:pt x="12" y="512"/>
                    </a:lnTo>
                    <a:lnTo>
                      <a:pt x="16" y="513"/>
                    </a:lnTo>
                    <a:lnTo>
                      <a:pt x="18" y="514"/>
                    </a:lnTo>
                    <a:lnTo>
                      <a:pt x="19" y="516"/>
                    </a:lnTo>
                    <a:lnTo>
                      <a:pt x="19" y="519"/>
                    </a:lnTo>
                    <a:lnTo>
                      <a:pt x="19" y="520"/>
                    </a:lnTo>
                    <a:lnTo>
                      <a:pt x="20" y="522"/>
                    </a:lnTo>
                    <a:lnTo>
                      <a:pt x="22" y="523"/>
                    </a:lnTo>
                    <a:lnTo>
                      <a:pt x="22" y="525"/>
                    </a:lnTo>
                    <a:lnTo>
                      <a:pt x="20" y="528"/>
                    </a:lnTo>
                    <a:lnTo>
                      <a:pt x="18" y="529"/>
                    </a:lnTo>
                    <a:lnTo>
                      <a:pt x="16" y="530"/>
                    </a:lnTo>
                    <a:lnTo>
                      <a:pt x="16" y="531"/>
                    </a:lnTo>
                    <a:lnTo>
                      <a:pt x="16" y="533"/>
                    </a:lnTo>
                    <a:lnTo>
                      <a:pt x="17" y="535"/>
                    </a:lnTo>
                    <a:lnTo>
                      <a:pt x="23" y="540"/>
                    </a:lnTo>
                    <a:lnTo>
                      <a:pt x="25" y="542"/>
                    </a:lnTo>
                    <a:lnTo>
                      <a:pt x="28" y="542"/>
                    </a:lnTo>
                    <a:lnTo>
                      <a:pt x="29" y="540"/>
                    </a:lnTo>
                    <a:lnTo>
                      <a:pt x="33" y="539"/>
                    </a:lnTo>
                    <a:lnTo>
                      <a:pt x="34" y="540"/>
                    </a:lnTo>
                    <a:lnTo>
                      <a:pt x="39" y="541"/>
                    </a:lnTo>
                    <a:lnTo>
                      <a:pt x="42" y="545"/>
                    </a:lnTo>
                    <a:lnTo>
                      <a:pt x="47" y="546"/>
                    </a:lnTo>
                    <a:lnTo>
                      <a:pt x="51" y="545"/>
                    </a:lnTo>
                    <a:lnTo>
                      <a:pt x="53" y="544"/>
                    </a:lnTo>
                    <a:lnTo>
                      <a:pt x="55" y="545"/>
                    </a:lnTo>
                    <a:lnTo>
                      <a:pt x="55" y="546"/>
                    </a:lnTo>
                    <a:lnTo>
                      <a:pt x="56" y="548"/>
                    </a:lnTo>
                    <a:lnTo>
                      <a:pt x="57" y="548"/>
                    </a:lnTo>
                    <a:lnTo>
                      <a:pt x="64" y="550"/>
                    </a:lnTo>
                    <a:lnTo>
                      <a:pt x="67" y="551"/>
                    </a:lnTo>
                    <a:lnTo>
                      <a:pt x="69" y="552"/>
                    </a:lnTo>
                    <a:lnTo>
                      <a:pt x="73" y="552"/>
                    </a:lnTo>
                    <a:lnTo>
                      <a:pt x="79" y="552"/>
                    </a:lnTo>
                    <a:lnTo>
                      <a:pt x="84" y="552"/>
                    </a:lnTo>
                    <a:lnTo>
                      <a:pt x="92" y="556"/>
                    </a:lnTo>
                    <a:lnTo>
                      <a:pt x="98" y="558"/>
                    </a:lnTo>
                    <a:lnTo>
                      <a:pt x="102" y="563"/>
                    </a:lnTo>
                    <a:lnTo>
                      <a:pt x="106" y="567"/>
                    </a:lnTo>
                    <a:lnTo>
                      <a:pt x="108" y="570"/>
                    </a:lnTo>
                    <a:lnTo>
                      <a:pt x="110" y="572"/>
                    </a:lnTo>
                    <a:lnTo>
                      <a:pt x="114" y="572"/>
                    </a:lnTo>
                    <a:lnTo>
                      <a:pt x="117" y="573"/>
                    </a:lnTo>
                    <a:lnTo>
                      <a:pt x="119" y="574"/>
                    </a:lnTo>
                    <a:lnTo>
                      <a:pt x="120" y="575"/>
                    </a:lnTo>
                    <a:lnTo>
                      <a:pt x="121" y="583"/>
                    </a:lnTo>
                    <a:lnTo>
                      <a:pt x="123" y="585"/>
                    </a:lnTo>
                    <a:lnTo>
                      <a:pt x="120" y="586"/>
                    </a:lnTo>
                    <a:lnTo>
                      <a:pt x="118" y="587"/>
                    </a:lnTo>
                    <a:lnTo>
                      <a:pt x="110" y="591"/>
                    </a:lnTo>
                    <a:lnTo>
                      <a:pt x="108" y="598"/>
                    </a:lnTo>
                    <a:lnTo>
                      <a:pt x="115" y="606"/>
                    </a:lnTo>
                    <a:lnTo>
                      <a:pt x="115" y="613"/>
                    </a:lnTo>
                    <a:lnTo>
                      <a:pt x="117" y="614"/>
                    </a:lnTo>
                    <a:lnTo>
                      <a:pt x="118" y="614"/>
                    </a:lnTo>
                    <a:lnTo>
                      <a:pt x="119" y="614"/>
                    </a:lnTo>
                    <a:lnTo>
                      <a:pt x="120" y="615"/>
                    </a:lnTo>
                    <a:lnTo>
                      <a:pt x="125" y="618"/>
                    </a:lnTo>
                    <a:lnTo>
                      <a:pt x="126" y="619"/>
                    </a:lnTo>
                    <a:lnTo>
                      <a:pt x="129" y="620"/>
                    </a:lnTo>
                    <a:lnTo>
                      <a:pt x="130" y="620"/>
                    </a:lnTo>
                    <a:lnTo>
                      <a:pt x="130" y="621"/>
                    </a:lnTo>
                    <a:lnTo>
                      <a:pt x="130" y="624"/>
                    </a:lnTo>
                    <a:lnTo>
                      <a:pt x="131" y="624"/>
                    </a:lnTo>
                    <a:lnTo>
                      <a:pt x="137" y="621"/>
                    </a:lnTo>
                    <a:lnTo>
                      <a:pt x="142" y="620"/>
                    </a:lnTo>
                    <a:lnTo>
                      <a:pt x="148" y="619"/>
                    </a:lnTo>
                    <a:lnTo>
                      <a:pt x="162" y="617"/>
                    </a:lnTo>
                    <a:lnTo>
                      <a:pt x="166" y="628"/>
                    </a:lnTo>
                    <a:lnTo>
                      <a:pt x="169" y="630"/>
                    </a:lnTo>
                    <a:lnTo>
                      <a:pt x="170" y="630"/>
                    </a:lnTo>
                    <a:lnTo>
                      <a:pt x="170" y="630"/>
                    </a:lnTo>
                    <a:lnTo>
                      <a:pt x="170" y="629"/>
                    </a:lnTo>
                    <a:lnTo>
                      <a:pt x="173" y="626"/>
                    </a:lnTo>
                    <a:lnTo>
                      <a:pt x="174" y="625"/>
                    </a:lnTo>
                    <a:lnTo>
                      <a:pt x="177" y="625"/>
                    </a:lnTo>
                    <a:lnTo>
                      <a:pt x="177" y="623"/>
                    </a:lnTo>
                    <a:lnTo>
                      <a:pt x="177" y="621"/>
                    </a:lnTo>
                    <a:lnTo>
                      <a:pt x="176" y="615"/>
                    </a:lnTo>
                    <a:lnTo>
                      <a:pt x="176" y="614"/>
                    </a:lnTo>
                    <a:lnTo>
                      <a:pt x="179" y="614"/>
                    </a:lnTo>
                    <a:lnTo>
                      <a:pt x="186" y="617"/>
                    </a:lnTo>
                    <a:lnTo>
                      <a:pt x="188" y="618"/>
                    </a:lnTo>
                    <a:lnTo>
                      <a:pt x="190" y="624"/>
                    </a:lnTo>
                    <a:lnTo>
                      <a:pt x="192" y="625"/>
                    </a:lnTo>
                    <a:lnTo>
                      <a:pt x="198" y="628"/>
                    </a:lnTo>
                    <a:lnTo>
                      <a:pt x="199" y="628"/>
                    </a:lnTo>
                    <a:lnTo>
                      <a:pt x="202" y="635"/>
                    </a:lnTo>
                    <a:lnTo>
                      <a:pt x="204" y="637"/>
                    </a:lnTo>
                    <a:lnTo>
                      <a:pt x="208" y="640"/>
                    </a:lnTo>
                    <a:lnTo>
                      <a:pt x="214" y="640"/>
                    </a:lnTo>
                    <a:lnTo>
                      <a:pt x="215" y="641"/>
                    </a:lnTo>
                    <a:lnTo>
                      <a:pt x="215" y="645"/>
                    </a:lnTo>
                    <a:lnTo>
                      <a:pt x="218" y="648"/>
                    </a:lnTo>
                    <a:lnTo>
                      <a:pt x="222" y="653"/>
                    </a:lnTo>
                    <a:lnTo>
                      <a:pt x="225" y="658"/>
                    </a:lnTo>
                    <a:lnTo>
                      <a:pt x="226" y="659"/>
                    </a:lnTo>
                    <a:lnTo>
                      <a:pt x="225" y="663"/>
                    </a:lnTo>
                    <a:lnTo>
                      <a:pt x="224" y="664"/>
                    </a:lnTo>
                    <a:lnTo>
                      <a:pt x="222" y="665"/>
                    </a:lnTo>
                    <a:lnTo>
                      <a:pt x="214" y="668"/>
                    </a:lnTo>
                    <a:lnTo>
                      <a:pt x="214" y="669"/>
                    </a:lnTo>
                    <a:lnTo>
                      <a:pt x="214" y="696"/>
                    </a:lnTo>
                    <a:lnTo>
                      <a:pt x="215" y="697"/>
                    </a:lnTo>
                    <a:lnTo>
                      <a:pt x="220" y="699"/>
                    </a:lnTo>
                    <a:lnTo>
                      <a:pt x="226" y="701"/>
                    </a:lnTo>
                    <a:lnTo>
                      <a:pt x="228" y="704"/>
                    </a:lnTo>
                    <a:lnTo>
                      <a:pt x="228" y="710"/>
                    </a:lnTo>
                    <a:lnTo>
                      <a:pt x="227" y="713"/>
                    </a:lnTo>
                    <a:lnTo>
                      <a:pt x="226" y="718"/>
                    </a:lnTo>
                    <a:lnTo>
                      <a:pt x="224" y="725"/>
                    </a:lnTo>
                    <a:lnTo>
                      <a:pt x="219" y="738"/>
                    </a:lnTo>
                    <a:lnTo>
                      <a:pt x="219" y="741"/>
                    </a:lnTo>
                    <a:lnTo>
                      <a:pt x="221" y="742"/>
                    </a:lnTo>
                    <a:lnTo>
                      <a:pt x="225" y="742"/>
                    </a:lnTo>
                    <a:lnTo>
                      <a:pt x="227" y="742"/>
                    </a:lnTo>
                    <a:lnTo>
                      <a:pt x="232" y="742"/>
                    </a:lnTo>
                    <a:lnTo>
                      <a:pt x="238" y="741"/>
                    </a:lnTo>
                    <a:lnTo>
                      <a:pt x="243" y="742"/>
                    </a:lnTo>
                    <a:lnTo>
                      <a:pt x="252" y="747"/>
                    </a:lnTo>
                    <a:lnTo>
                      <a:pt x="258" y="750"/>
                    </a:lnTo>
                    <a:lnTo>
                      <a:pt x="264" y="746"/>
                    </a:lnTo>
                    <a:lnTo>
                      <a:pt x="266" y="742"/>
                    </a:lnTo>
                    <a:lnTo>
                      <a:pt x="274" y="744"/>
                    </a:lnTo>
                    <a:lnTo>
                      <a:pt x="277" y="766"/>
                    </a:lnTo>
                    <a:lnTo>
                      <a:pt x="280" y="770"/>
                    </a:lnTo>
                    <a:lnTo>
                      <a:pt x="292" y="772"/>
                    </a:lnTo>
                    <a:lnTo>
                      <a:pt x="299" y="776"/>
                    </a:lnTo>
                    <a:lnTo>
                      <a:pt x="303" y="782"/>
                    </a:lnTo>
                    <a:lnTo>
                      <a:pt x="306" y="789"/>
                    </a:lnTo>
                    <a:lnTo>
                      <a:pt x="306" y="793"/>
                    </a:lnTo>
                    <a:lnTo>
                      <a:pt x="311" y="795"/>
                    </a:lnTo>
                    <a:lnTo>
                      <a:pt x="321" y="798"/>
                    </a:lnTo>
                    <a:lnTo>
                      <a:pt x="328" y="798"/>
                    </a:lnTo>
                    <a:lnTo>
                      <a:pt x="339" y="800"/>
                    </a:lnTo>
                    <a:lnTo>
                      <a:pt x="348" y="804"/>
                    </a:lnTo>
                    <a:lnTo>
                      <a:pt x="356" y="808"/>
                    </a:lnTo>
                    <a:lnTo>
                      <a:pt x="364" y="815"/>
                    </a:lnTo>
                    <a:lnTo>
                      <a:pt x="364" y="820"/>
                    </a:lnTo>
                    <a:lnTo>
                      <a:pt x="376" y="819"/>
                    </a:lnTo>
                    <a:lnTo>
                      <a:pt x="383" y="823"/>
                    </a:lnTo>
                    <a:lnTo>
                      <a:pt x="385" y="827"/>
                    </a:lnTo>
                    <a:lnTo>
                      <a:pt x="387" y="833"/>
                    </a:lnTo>
                    <a:lnTo>
                      <a:pt x="385" y="842"/>
                    </a:lnTo>
                    <a:lnTo>
                      <a:pt x="410" y="872"/>
                    </a:lnTo>
                    <a:lnTo>
                      <a:pt x="419" y="870"/>
                    </a:lnTo>
                    <a:lnTo>
                      <a:pt x="424" y="871"/>
                    </a:lnTo>
                    <a:lnTo>
                      <a:pt x="430" y="872"/>
                    </a:lnTo>
                    <a:lnTo>
                      <a:pt x="437" y="873"/>
                    </a:lnTo>
                    <a:lnTo>
                      <a:pt x="440" y="876"/>
                    </a:lnTo>
                    <a:lnTo>
                      <a:pt x="444" y="878"/>
                    </a:lnTo>
                    <a:lnTo>
                      <a:pt x="452" y="881"/>
                    </a:lnTo>
                    <a:lnTo>
                      <a:pt x="460" y="883"/>
                    </a:lnTo>
                    <a:lnTo>
                      <a:pt x="469" y="887"/>
                    </a:lnTo>
                    <a:lnTo>
                      <a:pt x="478" y="872"/>
                    </a:lnTo>
                    <a:lnTo>
                      <a:pt x="488" y="868"/>
                    </a:lnTo>
                    <a:lnTo>
                      <a:pt x="499" y="865"/>
                    </a:lnTo>
                    <a:lnTo>
                      <a:pt x="503" y="861"/>
                    </a:lnTo>
                    <a:lnTo>
                      <a:pt x="506" y="857"/>
                    </a:lnTo>
                    <a:lnTo>
                      <a:pt x="510" y="855"/>
                    </a:lnTo>
                    <a:lnTo>
                      <a:pt x="518" y="855"/>
                    </a:lnTo>
                    <a:lnTo>
                      <a:pt x="522" y="856"/>
                    </a:lnTo>
                    <a:lnTo>
                      <a:pt x="520" y="865"/>
                    </a:lnTo>
                    <a:lnTo>
                      <a:pt x="522" y="868"/>
                    </a:lnTo>
                    <a:lnTo>
                      <a:pt x="528" y="874"/>
                    </a:lnTo>
                    <a:lnTo>
                      <a:pt x="528" y="877"/>
                    </a:lnTo>
                    <a:lnTo>
                      <a:pt x="528" y="879"/>
                    </a:lnTo>
                    <a:lnTo>
                      <a:pt x="527" y="882"/>
                    </a:lnTo>
                    <a:lnTo>
                      <a:pt x="529" y="884"/>
                    </a:lnTo>
                    <a:lnTo>
                      <a:pt x="536" y="889"/>
                    </a:lnTo>
                    <a:lnTo>
                      <a:pt x="540" y="896"/>
                    </a:lnTo>
                    <a:lnTo>
                      <a:pt x="542" y="898"/>
                    </a:lnTo>
                    <a:lnTo>
                      <a:pt x="553" y="894"/>
                    </a:lnTo>
                    <a:lnTo>
                      <a:pt x="561" y="899"/>
                    </a:lnTo>
                    <a:lnTo>
                      <a:pt x="568" y="898"/>
                    </a:lnTo>
                    <a:lnTo>
                      <a:pt x="574" y="902"/>
                    </a:lnTo>
                    <a:lnTo>
                      <a:pt x="572" y="909"/>
                    </a:lnTo>
                    <a:lnTo>
                      <a:pt x="576" y="913"/>
                    </a:lnTo>
                    <a:lnTo>
                      <a:pt x="581" y="918"/>
                    </a:lnTo>
                    <a:lnTo>
                      <a:pt x="580" y="923"/>
                    </a:lnTo>
                    <a:lnTo>
                      <a:pt x="590" y="928"/>
                    </a:lnTo>
                    <a:lnTo>
                      <a:pt x="595" y="928"/>
                    </a:lnTo>
                    <a:lnTo>
                      <a:pt x="597" y="930"/>
                    </a:lnTo>
                    <a:lnTo>
                      <a:pt x="606" y="923"/>
                    </a:lnTo>
                    <a:lnTo>
                      <a:pt x="608" y="924"/>
                    </a:lnTo>
                    <a:lnTo>
                      <a:pt x="609" y="933"/>
                    </a:lnTo>
                    <a:lnTo>
                      <a:pt x="610" y="937"/>
                    </a:lnTo>
                    <a:lnTo>
                      <a:pt x="610" y="941"/>
                    </a:lnTo>
                    <a:lnTo>
                      <a:pt x="615" y="946"/>
                    </a:lnTo>
                    <a:lnTo>
                      <a:pt x="615" y="955"/>
                    </a:lnTo>
                    <a:lnTo>
                      <a:pt x="619" y="958"/>
                    </a:lnTo>
                    <a:lnTo>
                      <a:pt x="621" y="961"/>
                    </a:lnTo>
                    <a:lnTo>
                      <a:pt x="626" y="951"/>
                    </a:lnTo>
                    <a:lnTo>
                      <a:pt x="641" y="941"/>
                    </a:lnTo>
                    <a:lnTo>
                      <a:pt x="642" y="937"/>
                    </a:lnTo>
                    <a:lnTo>
                      <a:pt x="647" y="933"/>
                    </a:lnTo>
                    <a:lnTo>
                      <a:pt x="649" y="932"/>
                    </a:lnTo>
                    <a:lnTo>
                      <a:pt x="649" y="932"/>
                    </a:lnTo>
                    <a:lnTo>
                      <a:pt x="654" y="923"/>
                    </a:lnTo>
                    <a:lnTo>
                      <a:pt x="654" y="923"/>
                    </a:lnTo>
                    <a:lnTo>
                      <a:pt x="655" y="921"/>
                    </a:lnTo>
                    <a:lnTo>
                      <a:pt x="657" y="918"/>
                    </a:lnTo>
                    <a:lnTo>
                      <a:pt x="662" y="916"/>
                    </a:lnTo>
                    <a:lnTo>
                      <a:pt x="666" y="915"/>
                    </a:lnTo>
                    <a:lnTo>
                      <a:pt x="669" y="915"/>
                    </a:lnTo>
                    <a:lnTo>
                      <a:pt x="669" y="915"/>
                    </a:lnTo>
                    <a:lnTo>
                      <a:pt x="670" y="912"/>
                    </a:lnTo>
                    <a:lnTo>
                      <a:pt x="673" y="910"/>
                    </a:lnTo>
                    <a:lnTo>
                      <a:pt x="675" y="907"/>
                    </a:lnTo>
                    <a:lnTo>
                      <a:pt x="675" y="904"/>
                    </a:lnTo>
                    <a:lnTo>
                      <a:pt x="675" y="904"/>
                    </a:lnTo>
                    <a:lnTo>
                      <a:pt x="676" y="898"/>
                    </a:lnTo>
                    <a:lnTo>
                      <a:pt x="679" y="891"/>
                    </a:lnTo>
                    <a:lnTo>
                      <a:pt x="682" y="884"/>
                    </a:lnTo>
                    <a:lnTo>
                      <a:pt x="682" y="884"/>
                    </a:lnTo>
                    <a:lnTo>
                      <a:pt x="680" y="881"/>
                    </a:lnTo>
                    <a:lnTo>
                      <a:pt x="679" y="878"/>
                    </a:lnTo>
                    <a:lnTo>
                      <a:pt x="677" y="876"/>
                    </a:lnTo>
                    <a:lnTo>
                      <a:pt x="677" y="876"/>
                    </a:lnTo>
                    <a:lnTo>
                      <a:pt x="677" y="870"/>
                    </a:lnTo>
                    <a:lnTo>
                      <a:pt x="675" y="866"/>
                    </a:lnTo>
                    <a:lnTo>
                      <a:pt x="675" y="866"/>
                    </a:lnTo>
                    <a:lnTo>
                      <a:pt x="673" y="864"/>
                    </a:lnTo>
                    <a:lnTo>
                      <a:pt x="673" y="864"/>
                    </a:lnTo>
                    <a:lnTo>
                      <a:pt x="671" y="862"/>
                    </a:lnTo>
                    <a:lnTo>
                      <a:pt x="671" y="862"/>
                    </a:lnTo>
                    <a:lnTo>
                      <a:pt x="671" y="861"/>
                    </a:lnTo>
                    <a:lnTo>
                      <a:pt x="671" y="861"/>
                    </a:lnTo>
                    <a:lnTo>
                      <a:pt x="673" y="859"/>
                    </a:lnTo>
                    <a:lnTo>
                      <a:pt x="673" y="859"/>
                    </a:lnTo>
                    <a:lnTo>
                      <a:pt x="675" y="856"/>
                    </a:lnTo>
                    <a:lnTo>
                      <a:pt x="675" y="856"/>
                    </a:lnTo>
                    <a:lnTo>
                      <a:pt x="677" y="856"/>
                    </a:lnTo>
                    <a:lnTo>
                      <a:pt x="677" y="856"/>
                    </a:lnTo>
                    <a:lnTo>
                      <a:pt x="677" y="854"/>
                    </a:lnTo>
                    <a:lnTo>
                      <a:pt x="680" y="854"/>
                    </a:lnTo>
                    <a:lnTo>
                      <a:pt x="680" y="848"/>
                    </a:lnTo>
                    <a:lnTo>
                      <a:pt x="681" y="843"/>
                    </a:lnTo>
                    <a:lnTo>
                      <a:pt x="700" y="832"/>
                    </a:lnTo>
                    <a:lnTo>
                      <a:pt x="704" y="829"/>
                    </a:lnTo>
                    <a:lnTo>
                      <a:pt x="704" y="825"/>
                    </a:lnTo>
                    <a:lnTo>
                      <a:pt x="705" y="822"/>
                    </a:lnTo>
                    <a:lnTo>
                      <a:pt x="708" y="820"/>
                    </a:lnTo>
                    <a:lnTo>
                      <a:pt x="707" y="809"/>
                    </a:lnTo>
                    <a:lnTo>
                      <a:pt x="705" y="800"/>
                    </a:lnTo>
                    <a:lnTo>
                      <a:pt x="705" y="797"/>
                    </a:lnTo>
                    <a:lnTo>
                      <a:pt x="709" y="793"/>
                    </a:lnTo>
                    <a:lnTo>
                      <a:pt x="709" y="789"/>
                    </a:lnTo>
                    <a:lnTo>
                      <a:pt x="709" y="786"/>
                    </a:lnTo>
                    <a:lnTo>
                      <a:pt x="710" y="780"/>
                    </a:lnTo>
                    <a:lnTo>
                      <a:pt x="709" y="776"/>
                    </a:lnTo>
                    <a:lnTo>
                      <a:pt x="709" y="776"/>
                    </a:lnTo>
                    <a:lnTo>
                      <a:pt x="705" y="771"/>
                    </a:lnTo>
                    <a:lnTo>
                      <a:pt x="703" y="770"/>
                    </a:lnTo>
                    <a:lnTo>
                      <a:pt x="700" y="770"/>
                    </a:lnTo>
                    <a:lnTo>
                      <a:pt x="694" y="771"/>
                    </a:lnTo>
                    <a:lnTo>
                      <a:pt x="690" y="766"/>
                    </a:lnTo>
                    <a:lnTo>
                      <a:pt x="688" y="764"/>
                    </a:lnTo>
                    <a:lnTo>
                      <a:pt x="685" y="755"/>
                    </a:lnTo>
                    <a:lnTo>
                      <a:pt x="670" y="754"/>
                    </a:lnTo>
                    <a:lnTo>
                      <a:pt x="668" y="741"/>
                    </a:lnTo>
                    <a:lnTo>
                      <a:pt x="669" y="741"/>
                    </a:lnTo>
                    <a:lnTo>
                      <a:pt x="681" y="732"/>
                    </a:lnTo>
                    <a:lnTo>
                      <a:pt x="680" y="720"/>
                    </a:lnTo>
                    <a:lnTo>
                      <a:pt x="682" y="715"/>
                    </a:lnTo>
                    <a:lnTo>
                      <a:pt x="681" y="708"/>
                    </a:lnTo>
                    <a:lnTo>
                      <a:pt x="674" y="703"/>
                    </a:lnTo>
                    <a:lnTo>
                      <a:pt x="679" y="702"/>
                    </a:lnTo>
                    <a:lnTo>
                      <a:pt x="679" y="698"/>
                    </a:lnTo>
                    <a:lnTo>
                      <a:pt x="677" y="697"/>
                    </a:lnTo>
                    <a:lnTo>
                      <a:pt x="674" y="692"/>
                    </a:lnTo>
                    <a:lnTo>
                      <a:pt x="670" y="687"/>
                    </a:lnTo>
                    <a:lnTo>
                      <a:pt x="664" y="686"/>
                    </a:lnTo>
                    <a:lnTo>
                      <a:pt x="658" y="686"/>
                    </a:lnTo>
                    <a:lnTo>
                      <a:pt x="658" y="683"/>
                    </a:lnTo>
                    <a:lnTo>
                      <a:pt x="659" y="677"/>
                    </a:lnTo>
                    <a:lnTo>
                      <a:pt x="659" y="673"/>
                    </a:lnTo>
                    <a:lnTo>
                      <a:pt x="657" y="670"/>
                    </a:lnTo>
                    <a:lnTo>
                      <a:pt x="655" y="666"/>
                    </a:lnTo>
                    <a:lnTo>
                      <a:pt x="655" y="664"/>
                    </a:lnTo>
                    <a:lnTo>
                      <a:pt x="658" y="663"/>
                    </a:lnTo>
                    <a:lnTo>
                      <a:pt x="660" y="659"/>
                    </a:lnTo>
                    <a:lnTo>
                      <a:pt x="663" y="657"/>
                    </a:lnTo>
                    <a:lnTo>
                      <a:pt x="665" y="655"/>
                    </a:lnTo>
                    <a:lnTo>
                      <a:pt x="664" y="647"/>
                    </a:lnTo>
                    <a:lnTo>
                      <a:pt x="665" y="641"/>
                    </a:lnTo>
                    <a:lnTo>
                      <a:pt x="664" y="638"/>
                    </a:lnTo>
                    <a:lnTo>
                      <a:pt x="662" y="636"/>
                    </a:lnTo>
                    <a:lnTo>
                      <a:pt x="659" y="634"/>
                    </a:lnTo>
                    <a:lnTo>
                      <a:pt x="659" y="631"/>
                    </a:lnTo>
                    <a:lnTo>
                      <a:pt x="659" y="629"/>
                    </a:lnTo>
                    <a:lnTo>
                      <a:pt x="659" y="625"/>
                    </a:lnTo>
                    <a:lnTo>
                      <a:pt x="660" y="621"/>
                    </a:lnTo>
                    <a:lnTo>
                      <a:pt x="662" y="619"/>
                    </a:lnTo>
                    <a:lnTo>
                      <a:pt x="664" y="618"/>
                    </a:lnTo>
                    <a:lnTo>
                      <a:pt x="666" y="617"/>
                    </a:lnTo>
                    <a:lnTo>
                      <a:pt x="669" y="615"/>
                    </a:lnTo>
                    <a:lnTo>
                      <a:pt x="670" y="614"/>
                    </a:lnTo>
                    <a:lnTo>
                      <a:pt x="670" y="613"/>
                    </a:lnTo>
                    <a:lnTo>
                      <a:pt x="669" y="607"/>
                    </a:lnTo>
                    <a:lnTo>
                      <a:pt x="666" y="600"/>
                    </a:lnTo>
                    <a:lnTo>
                      <a:pt x="663" y="592"/>
                    </a:lnTo>
                    <a:lnTo>
                      <a:pt x="655" y="580"/>
                    </a:lnTo>
                    <a:lnTo>
                      <a:pt x="647" y="565"/>
                    </a:lnTo>
                    <a:lnTo>
                      <a:pt x="645" y="563"/>
                    </a:lnTo>
                    <a:lnTo>
                      <a:pt x="653" y="557"/>
                    </a:lnTo>
                    <a:lnTo>
                      <a:pt x="653" y="548"/>
                    </a:lnTo>
                    <a:lnTo>
                      <a:pt x="658" y="542"/>
                    </a:lnTo>
                    <a:lnTo>
                      <a:pt x="654" y="535"/>
                    </a:lnTo>
                    <a:lnTo>
                      <a:pt x="653" y="524"/>
                    </a:lnTo>
                    <a:lnTo>
                      <a:pt x="648" y="510"/>
                    </a:lnTo>
                    <a:lnTo>
                      <a:pt x="649" y="507"/>
                    </a:lnTo>
                    <a:lnTo>
                      <a:pt x="648" y="511"/>
                    </a:lnTo>
                    <a:lnTo>
                      <a:pt x="649" y="507"/>
                    </a:lnTo>
                    <a:lnTo>
                      <a:pt x="651" y="507"/>
                    </a:lnTo>
                    <a:lnTo>
                      <a:pt x="652" y="508"/>
                    </a:lnTo>
                    <a:lnTo>
                      <a:pt x="654" y="508"/>
                    </a:lnTo>
                    <a:lnTo>
                      <a:pt x="657" y="510"/>
                    </a:lnTo>
                    <a:lnTo>
                      <a:pt x="657" y="510"/>
                    </a:lnTo>
                    <a:lnTo>
                      <a:pt x="658" y="511"/>
                    </a:lnTo>
                    <a:lnTo>
                      <a:pt x="659" y="512"/>
                    </a:lnTo>
                    <a:lnTo>
                      <a:pt x="660" y="512"/>
                    </a:lnTo>
                    <a:lnTo>
                      <a:pt x="664" y="513"/>
                    </a:lnTo>
                    <a:lnTo>
                      <a:pt x="668" y="512"/>
                    </a:lnTo>
                    <a:lnTo>
                      <a:pt x="669" y="511"/>
                    </a:lnTo>
                    <a:lnTo>
                      <a:pt x="669" y="510"/>
                    </a:lnTo>
                    <a:lnTo>
                      <a:pt x="670" y="506"/>
                    </a:lnTo>
                    <a:lnTo>
                      <a:pt x="670" y="502"/>
                    </a:lnTo>
                    <a:lnTo>
                      <a:pt x="670" y="500"/>
                    </a:lnTo>
                    <a:lnTo>
                      <a:pt x="671" y="499"/>
                    </a:lnTo>
                    <a:lnTo>
                      <a:pt x="673" y="499"/>
                    </a:lnTo>
                    <a:lnTo>
                      <a:pt x="676" y="499"/>
                    </a:lnTo>
                    <a:lnTo>
                      <a:pt x="676" y="497"/>
                    </a:lnTo>
                    <a:lnTo>
                      <a:pt x="677" y="495"/>
                    </a:lnTo>
                    <a:lnTo>
                      <a:pt x="677" y="491"/>
                    </a:lnTo>
                    <a:lnTo>
                      <a:pt x="679" y="490"/>
                    </a:lnTo>
                    <a:lnTo>
                      <a:pt x="681" y="490"/>
                    </a:lnTo>
                    <a:lnTo>
                      <a:pt x="682" y="490"/>
                    </a:lnTo>
                    <a:lnTo>
                      <a:pt x="683" y="489"/>
                    </a:lnTo>
                    <a:lnTo>
                      <a:pt x="685" y="485"/>
                    </a:lnTo>
                    <a:lnTo>
                      <a:pt x="686" y="480"/>
                    </a:lnTo>
                    <a:lnTo>
                      <a:pt x="686" y="473"/>
                    </a:lnTo>
                    <a:lnTo>
                      <a:pt x="687" y="469"/>
                    </a:lnTo>
                    <a:lnTo>
                      <a:pt x="688" y="468"/>
                    </a:lnTo>
                    <a:lnTo>
                      <a:pt x="691" y="466"/>
                    </a:lnTo>
                    <a:lnTo>
                      <a:pt x="694" y="465"/>
                    </a:lnTo>
                    <a:lnTo>
                      <a:pt x="697" y="462"/>
                    </a:lnTo>
                    <a:lnTo>
                      <a:pt x="697" y="460"/>
                    </a:lnTo>
                    <a:lnTo>
                      <a:pt x="697" y="456"/>
                    </a:lnTo>
                    <a:lnTo>
                      <a:pt x="696" y="452"/>
                    </a:lnTo>
                    <a:lnTo>
                      <a:pt x="694" y="450"/>
                    </a:lnTo>
                    <a:lnTo>
                      <a:pt x="691" y="447"/>
                    </a:lnTo>
                    <a:lnTo>
                      <a:pt x="691" y="445"/>
                    </a:lnTo>
                    <a:lnTo>
                      <a:pt x="691" y="443"/>
                    </a:lnTo>
                    <a:lnTo>
                      <a:pt x="692" y="439"/>
                    </a:lnTo>
                    <a:lnTo>
                      <a:pt x="692" y="435"/>
                    </a:lnTo>
                    <a:lnTo>
                      <a:pt x="691" y="432"/>
                    </a:lnTo>
                    <a:lnTo>
                      <a:pt x="690" y="430"/>
                    </a:lnTo>
                    <a:lnTo>
                      <a:pt x="690" y="428"/>
                    </a:lnTo>
                    <a:lnTo>
                      <a:pt x="691" y="427"/>
                    </a:lnTo>
                    <a:lnTo>
                      <a:pt x="693" y="426"/>
                    </a:lnTo>
                    <a:lnTo>
                      <a:pt x="696" y="424"/>
                    </a:lnTo>
                    <a:lnTo>
                      <a:pt x="694" y="417"/>
                    </a:lnTo>
                    <a:lnTo>
                      <a:pt x="692" y="417"/>
                    </a:lnTo>
                    <a:lnTo>
                      <a:pt x="688" y="418"/>
                    </a:lnTo>
                    <a:lnTo>
                      <a:pt x="681" y="410"/>
                    </a:lnTo>
                    <a:lnTo>
                      <a:pt x="680" y="411"/>
                    </a:lnTo>
                    <a:lnTo>
                      <a:pt x="676" y="407"/>
                    </a:lnTo>
                    <a:lnTo>
                      <a:pt x="681" y="404"/>
                    </a:lnTo>
                    <a:lnTo>
                      <a:pt x="687" y="404"/>
                    </a:lnTo>
                    <a:lnTo>
                      <a:pt x="686" y="399"/>
                    </a:lnTo>
                    <a:lnTo>
                      <a:pt x="685" y="395"/>
                    </a:lnTo>
                    <a:lnTo>
                      <a:pt x="682" y="393"/>
                    </a:lnTo>
                    <a:lnTo>
                      <a:pt x="681" y="393"/>
                    </a:lnTo>
                    <a:lnTo>
                      <a:pt x="680" y="394"/>
                    </a:lnTo>
                    <a:lnTo>
                      <a:pt x="679" y="398"/>
                    </a:lnTo>
                    <a:lnTo>
                      <a:pt x="677" y="401"/>
                    </a:lnTo>
                    <a:lnTo>
                      <a:pt x="676" y="402"/>
                    </a:lnTo>
                    <a:lnTo>
                      <a:pt x="674" y="405"/>
                    </a:lnTo>
                    <a:lnTo>
                      <a:pt x="673" y="406"/>
                    </a:lnTo>
                    <a:lnTo>
                      <a:pt x="670" y="405"/>
                    </a:lnTo>
                    <a:lnTo>
                      <a:pt x="669" y="405"/>
                    </a:lnTo>
                    <a:lnTo>
                      <a:pt x="669" y="405"/>
                    </a:lnTo>
                    <a:lnTo>
                      <a:pt x="666" y="400"/>
                    </a:lnTo>
                    <a:lnTo>
                      <a:pt x="664" y="398"/>
                    </a:lnTo>
                    <a:lnTo>
                      <a:pt x="659" y="398"/>
                    </a:lnTo>
                    <a:lnTo>
                      <a:pt x="653" y="396"/>
                    </a:lnTo>
                    <a:lnTo>
                      <a:pt x="653" y="396"/>
                    </a:lnTo>
                    <a:lnTo>
                      <a:pt x="649" y="394"/>
                    </a:lnTo>
                    <a:lnTo>
                      <a:pt x="645" y="392"/>
                    </a:lnTo>
                    <a:lnTo>
                      <a:pt x="645" y="392"/>
                    </a:lnTo>
                    <a:lnTo>
                      <a:pt x="637" y="389"/>
                    </a:lnTo>
                    <a:lnTo>
                      <a:pt x="632" y="387"/>
                    </a:lnTo>
                    <a:lnTo>
                      <a:pt x="631" y="385"/>
                    </a:lnTo>
                    <a:lnTo>
                      <a:pt x="630" y="382"/>
                    </a:lnTo>
                    <a:lnTo>
                      <a:pt x="629" y="374"/>
                    </a:lnTo>
                    <a:lnTo>
                      <a:pt x="629" y="374"/>
                    </a:lnTo>
                    <a:lnTo>
                      <a:pt x="629" y="368"/>
                    </a:lnTo>
                    <a:lnTo>
                      <a:pt x="626" y="364"/>
                    </a:lnTo>
                    <a:lnTo>
                      <a:pt x="624" y="360"/>
                    </a:lnTo>
                    <a:lnTo>
                      <a:pt x="621" y="355"/>
                    </a:lnTo>
                    <a:lnTo>
                      <a:pt x="621" y="355"/>
                    </a:lnTo>
                    <a:lnTo>
                      <a:pt x="620" y="353"/>
                    </a:lnTo>
                    <a:lnTo>
                      <a:pt x="619" y="349"/>
                    </a:lnTo>
                    <a:lnTo>
                      <a:pt x="618" y="340"/>
                    </a:lnTo>
                    <a:lnTo>
                      <a:pt x="618" y="340"/>
                    </a:lnTo>
                    <a:lnTo>
                      <a:pt x="619" y="339"/>
                    </a:lnTo>
                    <a:lnTo>
                      <a:pt x="620" y="337"/>
                    </a:lnTo>
                    <a:lnTo>
                      <a:pt x="626" y="332"/>
                    </a:lnTo>
                    <a:lnTo>
                      <a:pt x="637" y="325"/>
                    </a:lnTo>
                    <a:lnTo>
                      <a:pt x="637" y="325"/>
                    </a:lnTo>
                    <a:lnTo>
                      <a:pt x="652" y="317"/>
                    </a:lnTo>
                    <a:lnTo>
                      <a:pt x="659" y="314"/>
                    </a:lnTo>
                    <a:lnTo>
                      <a:pt x="662" y="312"/>
                    </a:lnTo>
                    <a:lnTo>
                      <a:pt x="664" y="314"/>
                    </a:lnTo>
                    <a:lnTo>
                      <a:pt x="664" y="314"/>
                    </a:lnTo>
                    <a:lnTo>
                      <a:pt x="664" y="310"/>
                    </a:lnTo>
                    <a:lnTo>
                      <a:pt x="664" y="309"/>
                    </a:lnTo>
                    <a:lnTo>
                      <a:pt x="665" y="308"/>
                    </a:lnTo>
                    <a:lnTo>
                      <a:pt x="665" y="308"/>
                    </a:lnTo>
                    <a:lnTo>
                      <a:pt x="666" y="309"/>
                    </a:lnTo>
                    <a:lnTo>
                      <a:pt x="666" y="309"/>
                    </a:lnTo>
                    <a:lnTo>
                      <a:pt x="666" y="310"/>
                    </a:lnTo>
                    <a:lnTo>
                      <a:pt x="666" y="310"/>
                    </a:lnTo>
                    <a:lnTo>
                      <a:pt x="669" y="309"/>
                    </a:lnTo>
                    <a:lnTo>
                      <a:pt x="670" y="309"/>
                    </a:lnTo>
                    <a:lnTo>
                      <a:pt x="670" y="309"/>
                    </a:lnTo>
                    <a:lnTo>
                      <a:pt x="675" y="309"/>
                    </a:lnTo>
                    <a:lnTo>
                      <a:pt x="675" y="309"/>
                    </a:lnTo>
                    <a:lnTo>
                      <a:pt x="676" y="309"/>
                    </a:lnTo>
                    <a:lnTo>
                      <a:pt x="677" y="308"/>
                    </a:lnTo>
                    <a:lnTo>
                      <a:pt x="680" y="306"/>
                    </a:lnTo>
                    <a:lnTo>
                      <a:pt x="680" y="306"/>
                    </a:lnTo>
                    <a:lnTo>
                      <a:pt x="682" y="304"/>
                    </a:lnTo>
                    <a:lnTo>
                      <a:pt x="682" y="302"/>
                    </a:lnTo>
                    <a:lnTo>
                      <a:pt x="682" y="295"/>
                    </a:lnTo>
                    <a:lnTo>
                      <a:pt x="682" y="295"/>
                    </a:lnTo>
                    <a:lnTo>
                      <a:pt x="682" y="289"/>
                    </a:lnTo>
                    <a:lnTo>
                      <a:pt x="682" y="289"/>
                    </a:lnTo>
                    <a:lnTo>
                      <a:pt x="683" y="286"/>
                    </a:lnTo>
                    <a:lnTo>
                      <a:pt x="685" y="283"/>
                    </a:lnTo>
                    <a:lnTo>
                      <a:pt x="687" y="283"/>
                    </a:lnTo>
                    <a:lnTo>
                      <a:pt x="686" y="283"/>
                    </a:lnTo>
                    <a:lnTo>
                      <a:pt x="686" y="280"/>
                    </a:lnTo>
                    <a:lnTo>
                      <a:pt x="687" y="272"/>
                    </a:lnTo>
                    <a:lnTo>
                      <a:pt x="687" y="267"/>
                    </a:lnTo>
                    <a:lnTo>
                      <a:pt x="687" y="265"/>
                    </a:lnTo>
                    <a:lnTo>
                      <a:pt x="687" y="263"/>
                    </a:lnTo>
                    <a:lnTo>
                      <a:pt x="686" y="261"/>
                    </a:lnTo>
                    <a:lnTo>
                      <a:pt x="685" y="261"/>
                    </a:lnTo>
                    <a:lnTo>
                      <a:pt x="682" y="261"/>
                    </a:lnTo>
                    <a:lnTo>
                      <a:pt x="679" y="258"/>
                    </a:lnTo>
                    <a:lnTo>
                      <a:pt x="676" y="256"/>
                    </a:lnTo>
                    <a:lnTo>
                      <a:pt x="673" y="252"/>
                    </a:lnTo>
                    <a:lnTo>
                      <a:pt x="671" y="247"/>
                    </a:lnTo>
                    <a:lnTo>
                      <a:pt x="670" y="242"/>
                    </a:lnTo>
                    <a:lnTo>
                      <a:pt x="669" y="239"/>
                    </a:lnTo>
                    <a:lnTo>
                      <a:pt x="666" y="237"/>
                    </a:lnTo>
                    <a:lnTo>
                      <a:pt x="664" y="236"/>
                    </a:lnTo>
                    <a:lnTo>
                      <a:pt x="663" y="235"/>
                    </a:lnTo>
                    <a:lnTo>
                      <a:pt x="663" y="233"/>
                    </a:lnTo>
                    <a:lnTo>
                      <a:pt x="663" y="230"/>
                    </a:lnTo>
                    <a:lnTo>
                      <a:pt x="665" y="227"/>
                    </a:lnTo>
                    <a:lnTo>
                      <a:pt x="668" y="226"/>
                    </a:lnTo>
                    <a:lnTo>
                      <a:pt x="669" y="224"/>
                    </a:lnTo>
                    <a:lnTo>
                      <a:pt x="670" y="221"/>
                    </a:lnTo>
                    <a:lnTo>
                      <a:pt x="670" y="218"/>
                    </a:lnTo>
                    <a:lnTo>
                      <a:pt x="671" y="216"/>
                    </a:lnTo>
                    <a:lnTo>
                      <a:pt x="671" y="216"/>
                    </a:lnTo>
                    <a:lnTo>
                      <a:pt x="674" y="215"/>
                    </a:lnTo>
                    <a:lnTo>
                      <a:pt x="683" y="220"/>
                    </a:lnTo>
                    <a:lnTo>
                      <a:pt x="692" y="211"/>
                    </a:lnTo>
                    <a:lnTo>
                      <a:pt x="699" y="198"/>
                    </a:lnTo>
                    <a:lnTo>
                      <a:pt x="669" y="168"/>
                    </a:lnTo>
                    <a:lnTo>
                      <a:pt x="668" y="153"/>
                    </a:lnTo>
                    <a:lnTo>
                      <a:pt x="665" y="154"/>
                    </a:lnTo>
                    <a:lnTo>
                      <a:pt x="665" y="153"/>
                    </a:lnTo>
                    <a:lnTo>
                      <a:pt x="664" y="152"/>
                    </a:lnTo>
                    <a:lnTo>
                      <a:pt x="663" y="151"/>
                    </a:lnTo>
                    <a:lnTo>
                      <a:pt x="663" y="149"/>
                    </a:lnTo>
                    <a:lnTo>
                      <a:pt x="662" y="149"/>
                    </a:lnTo>
                    <a:lnTo>
                      <a:pt x="660" y="149"/>
                    </a:lnTo>
                    <a:lnTo>
                      <a:pt x="659" y="149"/>
                    </a:lnTo>
                    <a:lnTo>
                      <a:pt x="658" y="151"/>
                    </a:lnTo>
                    <a:lnTo>
                      <a:pt x="657" y="151"/>
                    </a:lnTo>
                    <a:lnTo>
                      <a:pt x="655" y="151"/>
                    </a:lnTo>
                    <a:lnTo>
                      <a:pt x="654" y="152"/>
                    </a:lnTo>
                    <a:lnTo>
                      <a:pt x="653" y="153"/>
                    </a:lnTo>
                    <a:lnTo>
                      <a:pt x="653" y="153"/>
                    </a:lnTo>
                    <a:lnTo>
                      <a:pt x="651" y="156"/>
                    </a:lnTo>
                    <a:lnTo>
                      <a:pt x="648" y="157"/>
                    </a:lnTo>
                    <a:lnTo>
                      <a:pt x="647" y="157"/>
                    </a:lnTo>
                    <a:lnTo>
                      <a:pt x="646" y="156"/>
                    </a:lnTo>
                    <a:lnTo>
                      <a:pt x="645" y="154"/>
                    </a:lnTo>
                    <a:lnTo>
                      <a:pt x="643" y="153"/>
                    </a:lnTo>
                    <a:lnTo>
                      <a:pt x="643" y="154"/>
                    </a:lnTo>
                    <a:lnTo>
                      <a:pt x="643" y="156"/>
                    </a:lnTo>
                    <a:lnTo>
                      <a:pt x="643" y="157"/>
                    </a:lnTo>
                    <a:lnTo>
                      <a:pt x="642" y="159"/>
                    </a:lnTo>
                    <a:lnTo>
                      <a:pt x="641" y="159"/>
                    </a:lnTo>
                    <a:lnTo>
                      <a:pt x="640" y="160"/>
                    </a:lnTo>
                    <a:lnTo>
                      <a:pt x="638" y="162"/>
                    </a:lnTo>
                    <a:lnTo>
                      <a:pt x="638" y="163"/>
                    </a:lnTo>
                    <a:lnTo>
                      <a:pt x="638" y="163"/>
                    </a:lnTo>
                    <a:lnTo>
                      <a:pt x="637" y="165"/>
                    </a:lnTo>
                    <a:lnTo>
                      <a:pt x="638" y="166"/>
                    </a:lnTo>
                    <a:lnTo>
                      <a:pt x="641" y="166"/>
                    </a:lnTo>
                    <a:lnTo>
                      <a:pt x="643" y="166"/>
                    </a:lnTo>
                    <a:lnTo>
                      <a:pt x="646" y="165"/>
                    </a:lnTo>
                    <a:lnTo>
                      <a:pt x="648" y="166"/>
                    </a:lnTo>
                    <a:lnTo>
                      <a:pt x="651" y="166"/>
                    </a:lnTo>
                    <a:lnTo>
                      <a:pt x="652" y="169"/>
                    </a:lnTo>
                    <a:lnTo>
                      <a:pt x="653" y="171"/>
                    </a:lnTo>
                    <a:lnTo>
                      <a:pt x="654" y="177"/>
                    </a:lnTo>
                    <a:lnTo>
                      <a:pt x="653" y="180"/>
                    </a:lnTo>
                    <a:lnTo>
                      <a:pt x="653" y="182"/>
                    </a:lnTo>
                    <a:lnTo>
                      <a:pt x="652" y="182"/>
                    </a:lnTo>
                    <a:lnTo>
                      <a:pt x="652" y="184"/>
                    </a:lnTo>
                    <a:lnTo>
                      <a:pt x="648" y="185"/>
                    </a:lnTo>
                    <a:lnTo>
                      <a:pt x="646" y="186"/>
                    </a:lnTo>
                    <a:lnTo>
                      <a:pt x="643" y="187"/>
                    </a:lnTo>
                    <a:lnTo>
                      <a:pt x="641" y="187"/>
                    </a:lnTo>
                    <a:lnTo>
                      <a:pt x="638" y="187"/>
                    </a:lnTo>
                    <a:lnTo>
                      <a:pt x="635" y="185"/>
                    </a:lnTo>
                    <a:lnTo>
                      <a:pt x="634" y="184"/>
                    </a:lnTo>
                    <a:lnTo>
                      <a:pt x="634" y="181"/>
                    </a:lnTo>
                    <a:lnTo>
                      <a:pt x="632" y="179"/>
                    </a:lnTo>
                    <a:lnTo>
                      <a:pt x="631" y="175"/>
                    </a:lnTo>
                    <a:lnTo>
                      <a:pt x="631" y="171"/>
                    </a:lnTo>
                    <a:lnTo>
                      <a:pt x="629" y="168"/>
                    </a:lnTo>
                    <a:lnTo>
                      <a:pt x="627" y="165"/>
                    </a:lnTo>
                    <a:lnTo>
                      <a:pt x="627" y="164"/>
                    </a:lnTo>
                    <a:lnTo>
                      <a:pt x="626" y="163"/>
                    </a:lnTo>
                    <a:lnTo>
                      <a:pt x="626" y="162"/>
                    </a:lnTo>
                    <a:lnTo>
                      <a:pt x="624" y="162"/>
                    </a:lnTo>
                    <a:lnTo>
                      <a:pt x="620" y="160"/>
                    </a:lnTo>
                    <a:lnTo>
                      <a:pt x="618" y="160"/>
                    </a:lnTo>
                    <a:lnTo>
                      <a:pt x="615" y="160"/>
                    </a:lnTo>
                    <a:lnTo>
                      <a:pt x="613" y="160"/>
                    </a:lnTo>
                    <a:lnTo>
                      <a:pt x="610" y="162"/>
                    </a:lnTo>
                    <a:lnTo>
                      <a:pt x="608" y="163"/>
                    </a:lnTo>
                    <a:lnTo>
                      <a:pt x="607" y="164"/>
                    </a:lnTo>
                    <a:lnTo>
                      <a:pt x="604" y="166"/>
                    </a:lnTo>
                    <a:lnTo>
                      <a:pt x="603" y="166"/>
                    </a:lnTo>
                    <a:lnTo>
                      <a:pt x="601" y="165"/>
                    </a:lnTo>
                    <a:lnTo>
                      <a:pt x="600" y="165"/>
                    </a:lnTo>
                    <a:lnTo>
                      <a:pt x="598" y="166"/>
                    </a:lnTo>
                    <a:lnTo>
                      <a:pt x="600" y="168"/>
                    </a:lnTo>
                    <a:lnTo>
                      <a:pt x="601" y="169"/>
                    </a:lnTo>
                    <a:lnTo>
                      <a:pt x="601" y="170"/>
                    </a:lnTo>
                    <a:lnTo>
                      <a:pt x="601" y="171"/>
                    </a:lnTo>
                    <a:lnTo>
                      <a:pt x="600" y="174"/>
                    </a:lnTo>
                    <a:lnTo>
                      <a:pt x="600" y="177"/>
                    </a:lnTo>
                    <a:lnTo>
                      <a:pt x="598" y="180"/>
                    </a:lnTo>
                    <a:lnTo>
                      <a:pt x="600" y="182"/>
                    </a:lnTo>
                    <a:lnTo>
                      <a:pt x="600" y="185"/>
                    </a:lnTo>
                    <a:lnTo>
                      <a:pt x="601" y="187"/>
                    </a:lnTo>
                    <a:lnTo>
                      <a:pt x="600" y="190"/>
                    </a:lnTo>
                    <a:lnTo>
                      <a:pt x="598" y="191"/>
                    </a:lnTo>
                    <a:lnTo>
                      <a:pt x="598" y="194"/>
                    </a:lnTo>
                    <a:lnTo>
                      <a:pt x="601" y="198"/>
                    </a:lnTo>
                    <a:lnTo>
                      <a:pt x="603" y="202"/>
                    </a:lnTo>
                    <a:lnTo>
                      <a:pt x="604" y="205"/>
                    </a:lnTo>
                    <a:lnTo>
                      <a:pt x="607" y="207"/>
                    </a:lnTo>
                    <a:lnTo>
                      <a:pt x="609" y="210"/>
                    </a:lnTo>
                    <a:lnTo>
                      <a:pt x="610" y="211"/>
                    </a:lnTo>
                    <a:lnTo>
                      <a:pt x="613" y="211"/>
                    </a:lnTo>
                    <a:lnTo>
                      <a:pt x="614" y="211"/>
                    </a:lnTo>
                    <a:lnTo>
                      <a:pt x="614" y="213"/>
                    </a:lnTo>
                    <a:lnTo>
                      <a:pt x="614" y="216"/>
                    </a:lnTo>
                    <a:lnTo>
                      <a:pt x="615" y="219"/>
                    </a:lnTo>
                    <a:lnTo>
                      <a:pt x="618" y="221"/>
                    </a:lnTo>
                    <a:lnTo>
                      <a:pt x="619" y="224"/>
                    </a:lnTo>
                    <a:lnTo>
                      <a:pt x="620" y="224"/>
                    </a:lnTo>
                    <a:lnTo>
                      <a:pt x="621" y="225"/>
                    </a:lnTo>
                    <a:lnTo>
                      <a:pt x="623" y="226"/>
                    </a:lnTo>
                    <a:lnTo>
                      <a:pt x="624" y="227"/>
                    </a:lnTo>
                    <a:lnTo>
                      <a:pt x="625" y="227"/>
                    </a:lnTo>
                    <a:lnTo>
                      <a:pt x="625" y="226"/>
                    </a:lnTo>
                    <a:lnTo>
                      <a:pt x="625" y="225"/>
                    </a:lnTo>
                    <a:lnTo>
                      <a:pt x="627" y="225"/>
                    </a:lnTo>
                    <a:lnTo>
                      <a:pt x="629" y="225"/>
                    </a:lnTo>
                    <a:lnTo>
                      <a:pt x="629" y="225"/>
                    </a:lnTo>
                    <a:lnTo>
                      <a:pt x="630" y="224"/>
                    </a:lnTo>
                    <a:lnTo>
                      <a:pt x="631" y="224"/>
                    </a:lnTo>
                    <a:lnTo>
                      <a:pt x="631" y="225"/>
                    </a:lnTo>
                    <a:lnTo>
                      <a:pt x="631" y="225"/>
                    </a:lnTo>
                    <a:lnTo>
                      <a:pt x="630" y="226"/>
                    </a:lnTo>
                    <a:lnTo>
                      <a:pt x="629" y="229"/>
                    </a:lnTo>
                    <a:lnTo>
                      <a:pt x="629" y="231"/>
                    </a:lnTo>
                    <a:lnTo>
                      <a:pt x="629" y="231"/>
                    </a:lnTo>
                    <a:lnTo>
                      <a:pt x="629" y="232"/>
                    </a:lnTo>
                    <a:lnTo>
                      <a:pt x="630" y="231"/>
                    </a:lnTo>
                    <a:lnTo>
                      <a:pt x="631" y="230"/>
                    </a:lnTo>
                    <a:lnTo>
                      <a:pt x="631" y="230"/>
                    </a:lnTo>
                    <a:lnTo>
                      <a:pt x="632" y="230"/>
                    </a:lnTo>
                    <a:lnTo>
                      <a:pt x="634" y="231"/>
                    </a:lnTo>
                    <a:lnTo>
                      <a:pt x="635" y="232"/>
                    </a:lnTo>
                    <a:lnTo>
                      <a:pt x="635" y="231"/>
                    </a:lnTo>
                    <a:lnTo>
                      <a:pt x="635" y="230"/>
                    </a:lnTo>
                    <a:lnTo>
                      <a:pt x="636" y="230"/>
                    </a:lnTo>
                    <a:lnTo>
                      <a:pt x="636" y="230"/>
                    </a:lnTo>
                    <a:lnTo>
                      <a:pt x="637" y="232"/>
                    </a:lnTo>
                    <a:lnTo>
                      <a:pt x="638" y="233"/>
                    </a:lnTo>
                    <a:lnTo>
                      <a:pt x="637" y="236"/>
                    </a:lnTo>
                    <a:lnTo>
                      <a:pt x="635" y="239"/>
                    </a:lnTo>
                    <a:lnTo>
                      <a:pt x="634" y="242"/>
                    </a:lnTo>
                    <a:lnTo>
                      <a:pt x="634" y="246"/>
                    </a:lnTo>
                    <a:lnTo>
                      <a:pt x="634" y="248"/>
                    </a:lnTo>
                    <a:lnTo>
                      <a:pt x="635" y="250"/>
                    </a:lnTo>
                    <a:lnTo>
                      <a:pt x="636" y="250"/>
                    </a:lnTo>
                    <a:lnTo>
                      <a:pt x="636" y="250"/>
                    </a:lnTo>
                    <a:lnTo>
                      <a:pt x="636" y="250"/>
                    </a:lnTo>
                    <a:lnTo>
                      <a:pt x="636" y="249"/>
                    </a:lnTo>
                    <a:lnTo>
                      <a:pt x="635" y="248"/>
                    </a:lnTo>
                    <a:lnTo>
                      <a:pt x="635" y="248"/>
                    </a:lnTo>
                    <a:lnTo>
                      <a:pt x="636" y="247"/>
                    </a:lnTo>
                    <a:lnTo>
                      <a:pt x="636" y="246"/>
                    </a:lnTo>
                    <a:lnTo>
                      <a:pt x="638" y="247"/>
                    </a:lnTo>
                    <a:lnTo>
                      <a:pt x="638" y="247"/>
                    </a:lnTo>
                    <a:lnTo>
                      <a:pt x="638" y="248"/>
                    </a:lnTo>
                    <a:lnTo>
                      <a:pt x="637" y="249"/>
                    </a:lnTo>
                    <a:lnTo>
                      <a:pt x="637" y="250"/>
                    </a:lnTo>
                    <a:lnTo>
                      <a:pt x="638" y="250"/>
                    </a:lnTo>
                    <a:lnTo>
                      <a:pt x="638" y="252"/>
                    </a:lnTo>
                    <a:lnTo>
                      <a:pt x="637" y="252"/>
                    </a:lnTo>
                    <a:lnTo>
                      <a:pt x="637" y="253"/>
                    </a:lnTo>
                    <a:lnTo>
                      <a:pt x="636" y="253"/>
                    </a:lnTo>
                    <a:lnTo>
                      <a:pt x="636" y="253"/>
                    </a:lnTo>
                    <a:lnTo>
                      <a:pt x="635" y="255"/>
                    </a:lnTo>
                    <a:lnTo>
                      <a:pt x="635" y="256"/>
                    </a:lnTo>
                    <a:lnTo>
                      <a:pt x="634" y="258"/>
                    </a:lnTo>
                    <a:lnTo>
                      <a:pt x="632" y="259"/>
                    </a:lnTo>
                    <a:lnTo>
                      <a:pt x="632" y="260"/>
                    </a:lnTo>
                    <a:lnTo>
                      <a:pt x="634" y="260"/>
                    </a:lnTo>
                    <a:lnTo>
                      <a:pt x="635" y="259"/>
                    </a:lnTo>
                    <a:lnTo>
                      <a:pt x="636" y="259"/>
                    </a:lnTo>
                    <a:lnTo>
                      <a:pt x="637" y="258"/>
                    </a:lnTo>
                    <a:lnTo>
                      <a:pt x="638" y="259"/>
                    </a:lnTo>
                    <a:lnTo>
                      <a:pt x="640" y="260"/>
                    </a:lnTo>
                    <a:lnTo>
                      <a:pt x="640" y="261"/>
                    </a:lnTo>
                    <a:lnTo>
                      <a:pt x="642" y="261"/>
                    </a:lnTo>
                    <a:lnTo>
                      <a:pt x="643" y="261"/>
                    </a:lnTo>
                    <a:lnTo>
                      <a:pt x="643" y="259"/>
                    </a:lnTo>
                    <a:lnTo>
                      <a:pt x="643" y="259"/>
                    </a:lnTo>
                    <a:lnTo>
                      <a:pt x="643" y="256"/>
                    </a:lnTo>
                    <a:lnTo>
                      <a:pt x="643" y="256"/>
                    </a:lnTo>
                    <a:lnTo>
                      <a:pt x="645" y="256"/>
                    </a:lnTo>
                    <a:lnTo>
                      <a:pt x="645" y="258"/>
                    </a:lnTo>
                    <a:lnTo>
                      <a:pt x="646" y="259"/>
                    </a:lnTo>
                    <a:lnTo>
                      <a:pt x="647" y="260"/>
                    </a:lnTo>
                    <a:lnTo>
                      <a:pt x="648" y="259"/>
                    </a:lnTo>
                    <a:lnTo>
                      <a:pt x="649" y="258"/>
                    </a:lnTo>
                    <a:lnTo>
                      <a:pt x="651" y="258"/>
                    </a:lnTo>
                    <a:lnTo>
                      <a:pt x="651" y="259"/>
                    </a:lnTo>
                    <a:lnTo>
                      <a:pt x="649" y="260"/>
                    </a:lnTo>
                    <a:lnTo>
                      <a:pt x="649" y="260"/>
                    </a:lnTo>
                    <a:lnTo>
                      <a:pt x="648" y="261"/>
                    </a:lnTo>
                    <a:lnTo>
                      <a:pt x="647" y="261"/>
                    </a:lnTo>
                    <a:lnTo>
                      <a:pt x="647" y="261"/>
                    </a:lnTo>
                    <a:lnTo>
                      <a:pt x="647" y="263"/>
                    </a:lnTo>
                    <a:lnTo>
                      <a:pt x="647" y="264"/>
                    </a:lnTo>
                    <a:lnTo>
                      <a:pt x="646" y="264"/>
                    </a:lnTo>
                    <a:lnTo>
                      <a:pt x="645" y="264"/>
                    </a:lnTo>
                    <a:lnTo>
                      <a:pt x="645" y="264"/>
                    </a:lnTo>
                    <a:lnTo>
                      <a:pt x="645" y="265"/>
                    </a:lnTo>
                    <a:lnTo>
                      <a:pt x="645" y="266"/>
                    </a:lnTo>
                    <a:lnTo>
                      <a:pt x="643" y="266"/>
                    </a:lnTo>
                    <a:lnTo>
                      <a:pt x="642" y="265"/>
                    </a:lnTo>
                    <a:lnTo>
                      <a:pt x="641" y="264"/>
                    </a:lnTo>
                    <a:lnTo>
                      <a:pt x="638" y="261"/>
                    </a:lnTo>
                    <a:lnTo>
                      <a:pt x="636" y="261"/>
                    </a:lnTo>
                    <a:lnTo>
                      <a:pt x="635" y="261"/>
                    </a:lnTo>
                    <a:lnTo>
                      <a:pt x="634" y="261"/>
                    </a:lnTo>
                    <a:lnTo>
                      <a:pt x="632" y="261"/>
                    </a:lnTo>
                    <a:lnTo>
                      <a:pt x="631" y="260"/>
                    </a:lnTo>
                    <a:lnTo>
                      <a:pt x="630" y="259"/>
                    </a:lnTo>
                    <a:lnTo>
                      <a:pt x="629" y="258"/>
                    </a:lnTo>
                    <a:lnTo>
                      <a:pt x="626" y="255"/>
                    </a:lnTo>
                    <a:lnTo>
                      <a:pt x="625" y="255"/>
                    </a:lnTo>
                    <a:lnTo>
                      <a:pt x="623" y="254"/>
                    </a:lnTo>
                    <a:lnTo>
                      <a:pt x="621" y="253"/>
                    </a:lnTo>
                    <a:lnTo>
                      <a:pt x="621" y="250"/>
                    </a:lnTo>
                    <a:lnTo>
                      <a:pt x="623" y="248"/>
                    </a:lnTo>
                    <a:lnTo>
                      <a:pt x="623" y="244"/>
                    </a:lnTo>
                    <a:lnTo>
                      <a:pt x="623" y="241"/>
                    </a:lnTo>
                    <a:lnTo>
                      <a:pt x="621" y="238"/>
                    </a:lnTo>
                    <a:lnTo>
                      <a:pt x="620" y="236"/>
                    </a:lnTo>
                    <a:lnTo>
                      <a:pt x="617" y="233"/>
                    </a:lnTo>
                    <a:lnTo>
                      <a:pt x="614" y="232"/>
                    </a:lnTo>
                    <a:lnTo>
                      <a:pt x="612" y="232"/>
                    </a:lnTo>
                    <a:lnTo>
                      <a:pt x="610" y="231"/>
                    </a:lnTo>
                    <a:lnTo>
                      <a:pt x="609" y="230"/>
                    </a:lnTo>
                    <a:lnTo>
                      <a:pt x="607" y="229"/>
                    </a:lnTo>
                    <a:lnTo>
                      <a:pt x="606" y="229"/>
                    </a:lnTo>
                    <a:lnTo>
                      <a:pt x="602" y="227"/>
                    </a:lnTo>
                    <a:lnTo>
                      <a:pt x="601" y="226"/>
                    </a:lnTo>
                    <a:lnTo>
                      <a:pt x="598" y="225"/>
                    </a:lnTo>
                    <a:lnTo>
                      <a:pt x="596" y="224"/>
                    </a:lnTo>
                    <a:lnTo>
                      <a:pt x="592" y="222"/>
                    </a:lnTo>
                    <a:lnTo>
                      <a:pt x="590" y="221"/>
                    </a:lnTo>
                    <a:lnTo>
                      <a:pt x="584" y="216"/>
                    </a:lnTo>
                    <a:lnTo>
                      <a:pt x="582" y="215"/>
                    </a:lnTo>
                    <a:lnTo>
                      <a:pt x="580" y="214"/>
                    </a:lnTo>
                    <a:lnTo>
                      <a:pt x="576" y="213"/>
                    </a:lnTo>
                    <a:lnTo>
                      <a:pt x="575" y="210"/>
                    </a:lnTo>
                    <a:lnTo>
                      <a:pt x="574" y="208"/>
                    </a:lnTo>
                    <a:lnTo>
                      <a:pt x="573" y="207"/>
                    </a:lnTo>
                    <a:lnTo>
                      <a:pt x="572" y="207"/>
                    </a:lnTo>
                    <a:lnTo>
                      <a:pt x="570" y="204"/>
                    </a:lnTo>
                    <a:lnTo>
                      <a:pt x="569" y="203"/>
                    </a:lnTo>
                    <a:lnTo>
                      <a:pt x="569" y="202"/>
                    </a:lnTo>
                    <a:lnTo>
                      <a:pt x="569" y="199"/>
                    </a:lnTo>
                    <a:lnTo>
                      <a:pt x="569" y="197"/>
                    </a:lnTo>
                    <a:lnTo>
                      <a:pt x="570" y="194"/>
                    </a:lnTo>
                    <a:lnTo>
                      <a:pt x="572" y="193"/>
                    </a:lnTo>
                    <a:lnTo>
                      <a:pt x="573" y="192"/>
                    </a:lnTo>
                    <a:lnTo>
                      <a:pt x="573" y="194"/>
                    </a:lnTo>
                    <a:lnTo>
                      <a:pt x="574" y="194"/>
                    </a:lnTo>
                    <a:lnTo>
                      <a:pt x="575" y="194"/>
                    </a:lnTo>
                    <a:lnTo>
                      <a:pt x="575" y="192"/>
                    </a:lnTo>
                    <a:lnTo>
                      <a:pt x="576" y="190"/>
                    </a:lnTo>
                    <a:lnTo>
                      <a:pt x="578" y="190"/>
                    </a:lnTo>
                    <a:lnTo>
                      <a:pt x="578" y="187"/>
                    </a:lnTo>
                    <a:lnTo>
                      <a:pt x="578" y="185"/>
                    </a:lnTo>
                    <a:lnTo>
                      <a:pt x="578" y="184"/>
                    </a:lnTo>
                    <a:lnTo>
                      <a:pt x="579" y="182"/>
                    </a:lnTo>
                    <a:lnTo>
                      <a:pt x="580" y="181"/>
                    </a:lnTo>
                    <a:lnTo>
                      <a:pt x="581" y="180"/>
                    </a:lnTo>
                    <a:lnTo>
                      <a:pt x="581" y="179"/>
                    </a:lnTo>
                    <a:lnTo>
                      <a:pt x="580" y="176"/>
                    </a:lnTo>
                    <a:lnTo>
                      <a:pt x="579" y="173"/>
                    </a:lnTo>
                    <a:lnTo>
                      <a:pt x="579" y="170"/>
                    </a:lnTo>
                    <a:lnTo>
                      <a:pt x="580" y="166"/>
                    </a:lnTo>
                    <a:lnTo>
                      <a:pt x="581" y="164"/>
                    </a:lnTo>
                    <a:lnTo>
                      <a:pt x="582" y="159"/>
                    </a:lnTo>
                    <a:lnTo>
                      <a:pt x="584" y="158"/>
                    </a:lnTo>
                    <a:lnTo>
                      <a:pt x="584" y="157"/>
                    </a:lnTo>
                    <a:lnTo>
                      <a:pt x="585" y="157"/>
                    </a:lnTo>
                    <a:lnTo>
                      <a:pt x="587" y="157"/>
                    </a:lnTo>
                    <a:lnTo>
                      <a:pt x="589" y="157"/>
                    </a:lnTo>
                    <a:lnTo>
                      <a:pt x="589" y="156"/>
                    </a:lnTo>
                    <a:lnTo>
                      <a:pt x="590" y="154"/>
                    </a:lnTo>
                    <a:lnTo>
                      <a:pt x="590" y="153"/>
                    </a:lnTo>
                    <a:lnTo>
                      <a:pt x="591" y="151"/>
                    </a:lnTo>
                    <a:lnTo>
                      <a:pt x="593" y="149"/>
                    </a:lnTo>
                    <a:lnTo>
                      <a:pt x="595" y="147"/>
                    </a:lnTo>
                    <a:lnTo>
                      <a:pt x="596" y="145"/>
                    </a:lnTo>
                    <a:lnTo>
                      <a:pt x="597" y="141"/>
                    </a:lnTo>
                    <a:lnTo>
                      <a:pt x="600" y="138"/>
                    </a:lnTo>
                    <a:lnTo>
                      <a:pt x="601" y="138"/>
                    </a:lnTo>
                    <a:lnTo>
                      <a:pt x="602" y="137"/>
                    </a:lnTo>
                    <a:lnTo>
                      <a:pt x="603" y="137"/>
                    </a:lnTo>
                    <a:lnTo>
                      <a:pt x="603" y="136"/>
                    </a:lnTo>
                    <a:lnTo>
                      <a:pt x="604" y="135"/>
                    </a:lnTo>
                    <a:lnTo>
                      <a:pt x="604" y="132"/>
                    </a:lnTo>
                    <a:lnTo>
                      <a:pt x="603" y="130"/>
                    </a:lnTo>
                    <a:lnTo>
                      <a:pt x="604" y="129"/>
                    </a:lnTo>
                    <a:lnTo>
                      <a:pt x="604" y="126"/>
                    </a:lnTo>
                    <a:lnTo>
                      <a:pt x="606" y="123"/>
                    </a:lnTo>
                    <a:lnTo>
                      <a:pt x="607" y="118"/>
                    </a:lnTo>
                    <a:lnTo>
                      <a:pt x="607" y="115"/>
                    </a:lnTo>
                    <a:lnTo>
                      <a:pt x="608" y="115"/>
                    </a:lnTo>
                    <a:lnTo>
                      <a:pt x="609" y="117"/>
                    </a:lnTo>
                    <a:lnTo>
                      <a:pt x="610" y="117"/>
                    </a:lnTo>
                    <a:lnTo>
                      <a:pt x="610" y="115"/>
                    </a:lnTo>
                    <a:lnTo>
                      <a:pt x="610" y="113"/>
                    </a:lnTo>
                    <a:lnTo>
                      <a:pt x="609" y="109"/>
                    </a:lnTo>
                    <a:lnTo>
                      <a:pt x="608" y="107"/>
                    </a:lnTo>
                    <a:lnTo>
                      <a:pt x="609" y="103"/>
                    </a:lnTo>
                    <a:lnTo>
                      <a:pt x="609" y="102"/>
                    </a:lnTo>
                    <a:lnTo>
                      <a:pt x="607" y="101"/>
                    </a:lnTo>
                    <a:lnTo>
                      <a:pt x="607" y="100"/>
                    </a:lnTo>
                    <a:lnTo>
                      <a:pt x="607" y="98"/>
                    </a:lnTo>
                    <a:lnTo>
                      <a:pt x="609" y="98"/>
                    </a:lnTo>
                    <a:lnTo>
                      <a:pt x="609" y="98"/>
                    </a:lnTo>
                    <a:lnTo>
                      <a:pt x="610" y="100"/>
                    </a:lnTo>
                    <a:lnTo>
                      <a:pt x="612" y="100"/>
                    </a:lnTo>
                    <a:lnTo>
                      <a:pt x="613" y="100"/>
                    </a:lnTo>
                    <a:lnTo>
                      <a:pt x="612" y="98"/>
                    </a:lnTo>
                    <a:lnTo>
                      <a:pt x="612" y="96"/>
                    </a:lnTo>
                    <a:lnTo>
                      <a:pt x="610" y="92"/>
                    </a:lnTo>
                    <a:lnTo>
                      <a:pt x="609" y="90"/>
                    </a:lnTo>
                    <a:lnTo>
                      <a:pt x="608" y="87"/>
                    </a:lnTo>
                    <a:lnTo>
                      <a:pt x="607" y="85"/>
                    </a:lnTo>
                    <a:lnTo>
                      <a:pt x="606" y="84"/>
                    </a:lnTo>
                    <a:lnTo>
                      <a:pt x="606" y="83"/>
                    </a:lnTo>
                    <a:lnTo>
                      <a:pt x="603" y="83"/>
                    </a:lnTo>
                    <a:lnTo>
                      <a:pt x="602" y="84"/>
                    </a:lnTo>
                    <a:lnTo>
                      <a:pt x="600" y="86"/>
                    </a:lnTo>
                    <a:lnTo>
                      <a:pt x="600" y="87"/>
                    </a:lnTo>
                    <a:lnTo>
                      <a:pt x="600" y="93"/>
                    </a:lnTo>
                    <a:lnTo>
                      <a:pt x="600" y="97"/>
                    </a:lnTo>
                    <a:lnTo>
                      <a:pt x="598" y="102"/>
                    </a:lnTo>
                    <a:lnTo>
                      <a:pt x="597" y="108"/>
                    </a:lnTo>
                    <a:lnTo>
                      <a:pt x="592" y="123"/>
                    </a:lnTo>
                    <a:lnTo>
                      <a:pt x="592" y="126"/>
                    </a:lnTo>
                    <a:lnTo>
                      <a:pt x="589" y="131"/>
                    </a:lnTo>
                    <a:lnTo>
                      <a:pt x="585" y="137"/>
                    </a:lnTo>
                    <a:lnTo>
                      <a:pt x="581" y="140"/>
                    </a:lnTo>
                    <a:lnTo>
                      <a:pt x="578" y="142"/>
                    </a:lnTo>
                    <a:lnTo>
                      <a:pt x="574" y="143"/>
                    </a:lnTo>
                    <a:lnTo>
                      <a:pt x="569" y="146"/>
                    </a:lnTo>
                    <a:lnTo>
                      <a:pt x="564" y="146"/>
                    </a:lnTo>
                    <a:lnTo>
                      <a:pt x="562" y="147"/>
                    </a:lnTo>
                    <a:lnTo>
                      <a:pt x="557" y="147"/>
                    </a:lnTo>
                    <a:lnTo>
                      <a:pt x="547" y="148"/>
                    </a:lnTo>
                    <a:lnTo>
                      <a:pt x="542" y="149"/>
                    </a:lnTo>
                    <a:lnTo>
                      <a:pt x="539" y="151"/>
                    </a:lnTo>
                    <a:lnTo>
                      <a:pt x="537" y="153"/>
                    </a:lnTo>
                    <a:lnTo>
                      <a:pt x="537" y="156"/>
                    </a:lnTo>
                    <a:lnTo>
                      <a:pt x="537" y="157"/>
                    </a:lnTo>
                    <a:lnTo>
                      <a:pt x="537" y="159"/>
                    </a:lnTo>
                    <a:lnTo>
                      <a:pt x="535" y="160"/>
                    </a:lnTo>
                    <a:lnTo>
                      <a:pt x="531" y="164"/>
                    </a:lnTo>
                    <a:lnTo>
                      <a:pt x="529" y="165"/>
                    </a:lnTo>
                    <a:lnTo>
                      <a:pt x="525" y="168"/>
                    </a:lnTo>
                    <a:lnTo>
                      <a:pt x="520" y="170"/>
                    </a:lnTo>
                    <a:lnTo>
                      <a:pt x="517" y="173"/>
                    </a:lnTo>
                    <a:lnTo>
                      <a:pt x="516" y="174"/>
                    </a:lnTo>
                    <a:lnTo>
                      <a:pt x="516" y="176"/>
                    </a:lnTo>
                    <a:lnTo>
                      <a:pt x="517" y="177"/>
                    </a:lnTo>
                    <a:lnTo>
                      <a:pt x="519" y="181"/>
                    </a:lnTo>
                    <a:lnTo>
                      <a:pt x="520" y="186"/>
                    </a:lnTo>
                    <a:lnTo>
                      <a:pt x="522" y="188"/>
                    </a:lnTo>
                    <a:lnTo>
                      <a:pt x="523" y="191"/>
                    </a:lnTo>
                    <a:lnTo>
                      <a:pt x="523" y="197"/>
                    </a:lnTo>
                    <a:lnTo>
                      <a:pt x="523" y="202"/>
                    </a:lnTo>
                    <a:lnTo>
                      <a:pt x="523" y="207"/>
                    </a:lnTo>
                    <a:lnTo>
                      <a:pt x="523" y="210"/>
                    </a:lnTo>
                    <a:lnTo>
                      <a:pt x="524" y="214"/>
                    </a:lnTo>
                    <a:lnTo>
                      <a:pt x="523" y="216"/>
                    </a:lnTo>
                    <a:lnTo>
                      <a:pt x="522" y="219"/>
                    </a:lnTo>
                    <a:lnTo>
                      <a:pt x="520" y="221"/>
                    </a:lnTo>
                    <a:lnTo>
                      <a:pt x="519" y="225"/>
                    </a:lnTo>
                    <a:lnTo>
                      <a:pt x="520" y="227"/>
                    </a:lnTo>
                    <a:lnTo>
                      <a:pt x="522" y="230"/>
                    </a:lnTo>
                    <a:lnTo>
                      <a:pt x="523" y="235"/>
                    </a:lnTo>
                    <a:lnTo>
                      <a:pt x="523" y="238"/>
                    </a:lnTo>
                    <a:lnTo>
                      <a:pt x="523" y="242"/>
                    </a:lnTo>
                    <a:lnTo>
                      <a:pt x="523" y="246"/>
                    </a:lnTo>
                    <a:lnTo>
                      <a:pt x="520" y="249"/>
                    </a:lnTo>
                    <a:lnTo>
                      <a:pt x="519" y="253"/>
                    </a:lnTo>
                    <a:lnTo>
                      <a:pt x="517" y="256"/>
                    </a:lnTo>
                    <a:lnTo>
                      <a:pt x="512" y="260"/>
                    </a:lnTo>
                    <a:lnTo>
                      <a:pt x="511" y="261"/>
                    </a:lnTo>
                    <a:lnTo>
                      <a:pt x="506" y="264"/>
                    </a:lnTo>
                    <a:lnTo>
                      <a:pt x="502" y="266"/>
                    </a:lnTo>
                    <a:lnTo>
                      <a:pt x="497" y="270"/>
                    </a:lnTo>
                    <a:lnTo>
                      <a:pt x="494" y="272"/>
                    </a:lnTo>
                    <a:lnTo>
                      <a:pt x="492" y="274"/>
                    </a:lnTo>
                    <a:lnTo>
                      <a:pt x="492" y="275"/>
                    </a:lnTo>
                    <a:lnTo>
                      <a:pt x="494" y="276"/>
                    </a:lnTo>
                    <a:lnTo>
                      <a:pt x="494" y="277"/>
                    </a:lnTo>
                    <a:lnTo>
                      <a:pt x="494" y="280"/>
                    </a:lnTo>
                    <a:lnTo>
                      <a:pt x="492" y="281"/>
                    </a:lnTo>
                    <a:lnTo>
                      <a:pt x="490" y="282"/>
                    </a:lnTo>
                    <a:lnTo>
                      <a:pt x="490" y="286"/>
                    </a:lnTo>
                    <a:lnTo>
                      <a:pt x="489" y="287"/>
                    </a:lnTo>
                    <a:lnTo>
                      <a:pt x="486" y="289"/>
                    </a:lnTo>
                    <a:lnTo>
                      <a:pt x="485" y="291"/>
                    </a:lnTo>
                    <a:lnTo>
                      <a:pt x="484" y="294"/>
                    </a:lnTo>
                    <a:lnTo>
                      <a:pt x="482" y="295"/>
                    </a:lnTo>
                    <a:lnTo>
                      <a:pt x="479" y="297"/>
                    </a:lnTo>
                    <a:lnTo>
                      <a:pt x="478" y="299"/>
                    </a:lnTo>
                    <a:lnTo>
                      <a:pt x="478" y="302"/>
                    </a:lnTo>
                    <a:lnTo>
                      <a:pt x="477" y="305"/>
                    </a:lnTo>
                    <a:lnTo>
                      <a:pt x="477" y="311"/>
                    </a:lnTo>
                    <a:lnTo>
                      <a:pt x="478" y="319"/>
                    </a:lnTo>
                    <a:lnTo>
                      <a:pt x="478" y="323"/>
                    </a:lnTo>
                    <a:lnTo>
                      <a:pt x="478" y="327"/>
                    </a:lnTo>
                    <a:lnTo>
                      <a:pt x="475" y="331"/>
                    </a:lnTo>
                    <a:lnTo>
                      <a:pt x="473" y="334"/>
                    </a:lnTo>
                    <a:lnTo>
                      <a:pt x="468" y="339"/>
                    </a:lnTo>
                    <a:lnTo>
                      <a:pt x="467" y="343"/>
                    </a:lnTo>
                    <a:lnTo>
                      <a:pt x="467" y="348"/>
                    </a:lnTo>
                    <a:lnTo>
                      <a:pt x="467" y="350"/>
                    </a:lnTo>
                    <a:lnTo>
                      <a:pt x="467" y="351"/>
                    </a:lnTo>
                    <a:lnTo>
                      <a:pt x="471" y="353"/>
                    </a:lnTo>
                    <a:lnTo>
                      <a:pt x="473" y="353"/>
                    </a:lnTo>
                    <a:lnTo>
                      <a:pt x="474" y="351"/>
                    </a:lnTo>
                    <a:lnTo>
                      <a:pt x="477" y="351"/>
                    </a:lnTo>
                    <a:lnTo>
                      <a:pt x="478" y="351"/>
                    </a:lnTo>
                    <a:lnTo>
                      <a:pt x="482" y="353"/>
                    </a:lnTo>
                    <a:lnTo>
                      <a:pt x="483" y="353"/>
                    </a:lnTo>
                    <a:lnTo>
                      <a:pt x="488" y="357"/>
                    </a:lnTo>
                    <a:lnTo>
                      <a:pt x="489" y="360"/>
                    </a:lnTo>
                    <a:lnTo>
                      <a:pt x="489" y="360"/>
                    </a:lnTo>
                    <a:lnTo>
                      <a:pt x="490" y="360"/>
                    </a:lnTo>
                    <a:lnTo>
                      <a:pt x="492" y="361"/>
                    </a:lnTo>
                    <a:lnTo>
                      <a:pt x="495" y="361"/>
                    </a:lnTo>
                    <a:lnTo>
                      <a:pt x="497" y="361"/>
                    </a:lnTo>
                    <a:lnTo>
                      <a:pt x="500" y="362"/>
                    </a:lnTo>
                    <a:lnTo>
                      <a:pt x="500" y="361"/>
                    </a:lnTo>
                    <a:lnTo>
                      <a:pt x="501" y="360"/>
                    </a:lnTo>
                    <a:lnTo>
                      <a:pt x="501" y="359"/>
                    </a:lnTo>
                    <a:lnTo>
                      <a:pt x="505" y="357"/>
                    </a:lnTo>
                    <a:lnTo>
                      <a:pt x="506" y="357"/>
                    </a:lnTo>
                    <a:lnTo>
                      <a:pt x="513" y="355"/>
                    </a:lnTo>
                    <a:lnTo>
                      <a:pt x="516" y="356"/>
                    </a:lnTo>
                    <a:lnTo>
                      <a:pt x="518" y="356"/>
                    </a:lnTo>
                    <a:lnTo>
                      <a:pt x="519" y="359"/>
                    </a:lnTo>
                    <a:lnTo>
                      <a:pt x="520" y="359"/>
                    </a:lnTo>
                    <a:lnTo>
                      <a:pt x="523" y="360"/>
                    </a:lnTo>
                    <a:lnTo>
                      <a:pt x="525" y="361"/>
                    </a:lnTo>
                    <a:lnTo>
                      <a:pt x="527" y="361"/>
                    </a:lnTo>
                    <a:lnTo>
                      <a:pt x="529" y="364"/>
                    </a:lnTo>
                    <a:lnTo>
                      <a:pt x="531" y="366"/>
                    </a:lnTo>
                    <a:lnTo>
                      <a:pt x="533" y="370"/>
                    </a:lnTo>
                    <a:lnTo>
                      <a:pt x="535" y="372"/>
                    </a:lnTo>
                    <a:lnTo>
                      <a:pt x="535" y="373"/>
                    </a:lnTo>
                    <a:lnTo>
                      <a:pt x="537" y="374"/>
                    </a:lnTo>
                    <a:lnTo>
                      <a:pt x="539" y="373"/>
                    </a:lnTo>
                    <a:lnTo>
                      <a:pt x="541" y="374"/>
                    </a:lnTo>
                    <a:lnTo>
                      <a:pt x="542" y="376"/>
                    </a:lnTo>
                    <a:lnTo>
                      <a:pt x="542" y="378"/>
                    </a:lnTo>
                    <a:lnTo>
                      <a:pt x="544" y="381"/>
                    </a:lnTo>
                    <a:lnTo>
                      <a:pt x="544" y="382"/>
                    </a:lnTo>
                    <a:lnTo>
                      <a:pt x="544" y="385"/>
                    </a:lnTo>
                    <a:lnTo>
                      <a:pt x="545" y="387"/>
                    </a:lnTo>
                    <a:lnTo>
                      <a:pt x="546" y="388"/>
                    </a:lnTo>
                    <a:lnTo>
                      <a:pt x="548" y="390"/>
                    </a:lnTo>
                    <a:lnTo>
                      <a:pt x="551" y="392"/>
                    </a:lnTo>
                    <a:lnTo>
                      <a:pt x="552" y="393"/>
                    </a:lnTo>
                    <a:lnTo>
                      <a:pt x="552" y="395"/>
                    </a:lnTo>
                    <a:lnTo>
                      <a:pt x="553" y="396"/>
                    </a:lnTo>
                    <a:lnTo>
                      <a:pt x="557" y="399"/>
                    </a:lnTo>
                    <a:lnTo>
                      <a:pt x="559" y="401"/>
                    </a:lnTo>
                    <a:lnTo>
                      <a:pt x="561" y="402"/>
                    </a:lnTo>
                    <a:lnTo>
                      <a:pt x="561" y="405"/>
                    </a:lnTo>
                    <a:lnTo>
                      <a:pt x="559" y="407"/>
                    </a:lnTo>
                    <a:lnTo>
                      <a:pt x="558" y="411"/>
                    </a:lnTo>
                    <a:lnTo>
                      <a:pt x="558" y="413"/>
                    </a:lnTo>
                    <a:lnTo>
                      <a:pt x="558" y="418"/>
                    </a:lnTo>
                    <a:lnTo>
                      <a:pt x="556" y="421"/>
                    </a:lnTo>
                    <a:lnTo>
                      <a:pt x="555" y="422"/>
                    </a:lnTo>
                    <a:lnTo>
                      <a:pt x="555" y="426"/>
                    </a:lnTo>
                    <a:lnTo>
                      <a:pt x="555" y="428"/>
                    </a:lnTo>
                    <a:lnTo>
                      <a:pt x="553" y="430"/>
                    </a:lnTo>
                    <a:lnTo>
                      <a:pt x="555" y="430"/>
                    </a:lnTo>
                    <a:lnTo>
                      <a:pt x="556" y="432"/>
                    </a:lnTo>
                    <a:lnTo>
                      <a:pt x="557" y="430"/>
                    </a:lnTo>
                    <a:lnTo>
                      <a:pt x="558" y="432"/>
                    </a:lnTo>
                    <a:lnTo>
                      <a:pt x="558" y="434"/>
                    </a:lnTo>
                    <a:lnTo>
                      <a:pt x="558" y="435"/>
                    </a:lnTo>
                    <a:lnTo>
                      <a:pt x="556" y="438"/>
                    </a:lnTo>
                    <a:lnTo>
                      <a:pt x="555" y="439"/>
                    </a:lnTo>
                    <a:lnTo>
                      <a:pt x="555" y="443"/>
                    </a:lnTo>
                    <a:lnTo>
                      <a:pt x="556" y="445"/>
                    </a:lnTo>
                    <a:lnTo>
                      <a:pt x="557" y="445"/>
                    </a:lnTo>
                    <a:lnTo>
                      <a:pt x="558" y="446"/>
                    </a:lnTo>
                    <a:lnTo>
                      <a:pt x="558" y="447"/>
                    </a:lnTo>
                    <a:lnTo>
                      <a:pt x="557" y="449"/>
                    </a:lnTo>
                    <a:lnTo>
                      <a:pt x="556" y="450"/>
                    </a:lnTo>
                    <a:lnTo>
                      <a:pt x="557" y="452"/>
                    </a:lnTo>
                    <a:lnTo>
                      <a:pt x="557" y="455"/>
                    </a:lnTo>
                    <a:lnTo>
                      <a:pt x="557" y="455"/>
                    </a:lnTo>
                    <a:lnTo>
                      <a:pt x="556" y="455"/>
                    </a:lnTo>
                    <a:lnTo>
                      <a:pt x="553" y="455"/>
                    </a:lnTo>
                    <a:lnTo>
                      <a:pt x="551" y="455"/>
                    </a:lnTo>
                    <a:lnTo>
                      <a:pt x="548" y="454"/>
                    </a:lnTo>
                    <a:lnTo>
                      <a:pt x="547" y="454"/>
                    </a:lnTo>
                    <a:lnTo>
                      <a:pt x="546" y="454"/>
                    </a:lnTo>
                    <a:lnTo>
                      <a:pt x="544" y="454"/>
                    </a:lnTo>
                    <a:lnTo>
                      <a:pt x="541" y="455"/>
                    </a:lnTo>
                    <a:lnTo>
                      <a:pt x="537" y="456"/>
                    </a:lnTo>
                    <a:lnTo>
                      <a:pt x="536" y="458"/>
                    </a:lnTo>
                    <a:lnTo>
                      <a:pt x="534" y="461"/>
                    </a:lnTo>
                    <a:lnTo>
                      <a:pt x="534" y="463"/>
                    </a:lnTo>
                    <a:lnTo>
                      <a:pt x="533" y="467"/>
                    </a:lnTo>
                    <a:lnTo>
                      <a:pt x="533" y="468"/>
                    </a:lnTo>
                    <a:lnTo>
                      <a:pt x="531" y="471"/>
                    </a:lnTo>
                    <a:lnTo>
                      <a:pt x="533" y="471"/>
                    </a:lnTo>
                    <a:lnTo>
                      <a:pt x="533" y="472"/>
                    </a:lnTo>
                    <a:lnTo>
                      <a:pt x="534" y="472"/>
                    </a:lnTo>
                    <a:lnTo>
                      <a:pt x="534" y="473"/>
                    </a:lnTo>
                    <a:lnTo>
                      <a:pt x="534" y="474"/>
                    </a:lnTo>
                    <a:lnTo>
                      <a:pt x="533" y="474"/>
                    </a:lnTo>
                    <a:lnTo>
                      <a:pt x="531" y="474"/>
                    </a:lnTo>
                    <a:lnTo>
                      <a:pt x="530" y="474"/>
                    </a:lnTo>
                    <a:lnTo>
                      <a:pt x="529" y="475"/>
                    </a:lnTo>
                    <a:lnTo>
                      <a:pt x="527" y="479"/>
                    </a:lnTo>
                    <a:lnTo>
                      <a:pt x="527" y="482"/>
                    </a:lnTo>
                    <a:lnTo>
                      <a:pt x="525" y="485"/>
                    </a:lnTo>
                    <a:lnTo>
                      <a:pt x="527" y="486"/>
                    </a:lnTo>
                    <a:lnTo>
                      <a:pt x="528" y="489"/>
                    </a:lnTo>
                    <a:lnTo>
                      <a:pt x="529" y="489"/>
                    </a:lnTo>
                    <a:lnTo>
                      <a:pt x="530" y="490"/>
                    </a:lnTo>
                    <a:lnTo>
                      <a:pt x="531" y="489"/>
                    </a:lnTo>
                    <a:lnTo>
                      <a:pt x="534" y="488"/>
                    </a:lnTo>
                    <a:lnTo>
                      <a:pt x="534" y="489"/>
                    </a:lnTo>
                    <a:lnTo>
                      <a:pt x="534" y="490"/>
                    </a:lnTo>
                    <a:lnTo>
                      <a:pt x="535" y="492"/>
                    </a:lnTo>
                    <a:lnTo>
                      <a:pt x="536" y="494"/>
                    </a:lnTo>
                    <a:lnTo>
                      <a:pt x="537" y="495"/>
                    </a:lnTo>
                    <a:lnTo>
                      <a:pt x="540" y="497"/>
                    </a:lnTo>
                    <a:lnTo>
                      <a:pt x="541" y="499"/>
                    </a:lnTo>
                    <a:lnTo>
                      <a:pt x="544" y="497"/>
                    </a:lnTo>
                    <a:lnTo>
                      <a:pt x="545" y="499"/>
                    </a:lnTo>
                    <a:lnTo>
                      <a:pt x="546" y="499"/>
                    </a:lnTo>
                    <a:lnTo>
                      <a:pt x="547" y="501"/>
                    </a:lnTo>
                    <a:lnTo>
                      <a:pt x="547" y="502"/>
                    </a:lnTo>
                    <a:lnTo>
                      <a:pt x="548" y="501"/>
                    </a:lnTo>
                    <a:lnTo>
                      <a:pt x="548" y="500"/>
                    </a:lnTo>
                    <a:lnTo>
                      <a:pt x="550" y="499"/>
                    </a:lnTo>
                    <a:lnTo>
                      <a:pt x="550" y="497"/>
                    </a:lnTo>
                    <a:lnTo>
                      <a:pt x="550" y="497"/>
                    </a:lnTo>
                    <a:lnTo>
                      <a:pt x="551" y="499"/>
                    </a:lnTo>
                    <a:lnTo>
                      <a:pt x="551" y="500"/>
                    </a:lnTo>
                    <a:lnTo>
                      <a:pt x="551" y="501"/>
                    </a:lnTo>
                    <a:lnTo>
                      <a:pt x="551" y="501"/>
                    </a:lnTo>
                    <a:lnTo>
                      <a:pt x="552" y="501"/>
                    </a:lnTo>
                    <a:lnTo>
                      <a:pt x="553" y="501"/>
                    </a:lnTo>
                    <a:lnTo>
                      <a:pt x="555" y="501"/>
                    </a:lnTo>
                    <a:lnTo>
                      <a:pt x="555" y="502"/>
                    </a:lnTo>
                    <a:lnTo>
                      <a:pt x="555" y="503"/>
                    </a:lnTo>
                    <a:lnTo>
                      <a:pt x="553" y="503"/>
                    </a:lnTo>
                    <a:lnTo>
                      <a:pt x="551" y="503"/>
                    </a:lnTo>
                    <a:lnTo>
                      <a:pt x="550" y="503"/>
                    </a:lnTo>
                    <a:lnTo>
                      <a:pt x="550" y="505"/>
                    </a:lnTo>
                    <a:lnTo>
                      <a:pt x="551" y="506"/>
                    </a:lnTo>
                    <a:lnTo>
                      <a:pt x="552" y="506"/>
                    </a:lnTo>
                    <a:lnTo>
                      <a:pt x="553" y="506"/>
                    </a:lnTo>
                    <a:lnTo>
                      <a:pt x="555" y="506"/>
                    </a:lnTo>
                    <a:lnTo>
                      <a:pt x="556" y="505"/>
                    </a:lnTo>
                    <a:lnTo>
                      <a:pt x="557" y="505"/>
                    </a:lnTo>
                    <a:lnTo>
                      <a:pt x="559" y="505"/>
                    </a:lnTo>
                    <a:lnTo>
                      <a:pt x="559" y="505"/>
                    </a:lnTo>
                    <a:lnTo>
                      <a:pt x="561" y="506"/>
                    </a:lnTo>
                    <a:lnTo>
                      <a:pt x="561" y="508"/>
                    </a:lnTo>
                    <a:lnTo>
                      <a:pt x="561" y="508"/>
                    </a:lnTo>
                    <a:lnTo>
                      <a:pt x="561" y="510"/>
                    </a:lnTo>
                    <a:lnTo>
                      <a:pt x="562" y="511"/>
                    </a:lnTo>
                    <a:lnTo>
                      <a:pt x="563" y="512"/>
                    </a:lnTo>
                    <a:lnTo>
                      <a:pt x="564" y="512"/>
                    </a:lnTo>
                    <a:lnTo>
                      <a:pt x="565" y="513"/>
                    </a:lnTo>
                    <a:lnTo>
                      <a:pt x="567" y="516"/>
                    </a:lnTo>
                    <a:lnTo>
                      <a:pt x="567" y="518"/>
                    </a:lnTo>
                    <a:lnTo>
                      <a:pt x="567" y="518"/>
                    </a:lnTo>
                    <a:lnTo>
                      <a:pt x="567" y="518"/>
                    </a:lnTo>
                    <a:lnTo>
                      <a:pt x="565" y="517"/>
                    </a:lnTo>
                    <a:lnTo>
                      <a:pt x="564" y="516"/>
                    </a:lnTo>
                    <a:lnTo>
                      <a:pt x="563" y="514"/>
                    </a:lnTo>
                    <a:lnTo>
                      <a:pt x="561" y="513"/>
                    </a:lnTo>
                    <a:lnTo>
                      <a:pt x="559" y="511"/>
                    </a:lnTo>
                    <a:lnTo>
                      <a:pt x="558" y="510"/>
                    </a:lnTo>
                    <a:lnTo>
                      <a:pt x="557" y="510"/>
                    </a:lnTo>
                    <a:lnTo>
                      <a:pt x="555" y="510"/>
                    </a:lnTo>
                    <a:lnTo>
                      <a:pt x="553" y="510"/>
                    </a:lnTo>
                    <a:lnTo>
                      <a:pt x="552" y="508"/>
                    </a:lnTo>
                    <a:lnTo>
                      <a:pt x="550" y="508"/>
                    </a:lnTo>
                    <a:lnTo>
                      <a:pt x="548" y="510"/>
                    </a:lnTo>
                    <a:lnTo>
                      <a:pt x="547" y="510"/>
                    </a:lnTo>
                    <a:lnTo>
                      <a:pt x="545" y="508"/>
                    </a:lnTo>
                    <a:lnTo>
                      <a:pt x="544" y="507"/>
                    </a:lnTo>
                    <a:lnTo>
                      <a:pt x="542" y="506"/>
                    </a:lnTo>
                    <a:lnTo>
                      <a:pt x="541" y="506"/>
                    </a:lnTo>
                    <a:lnTo>
                      <a:pt x="540" y="505"/>
                    </a:lnTo>
                    <a:lnTo>
                      <a:pt x="537" y="506"/>
                    </a:lnTo>
                    <a:lnTo>
                      <a:pt x="534" y="506"/>
                    </a:lnTo>
                    <a:lnTo>
                      <a:pt x="533" y="505"/>
                    </a:lnTo>
                    <a:lnTo>
                      <a:pt x="531" y="505"/>
                    </a:lnTo>
                    <a:lnTo>
                      <a:pt x="530" y="506"/>
                    </a:lnTo>
                    <a:lnTo>
                      <a:pt x="529" y="508"/>
                    </a:lnTo>
                    <a:lnTo>
                      <a:pt x="528" y="510"/>
                    </a:lnTo>
                    <a:lnTo>
                      <a:pt x="525" y="511"/>
                    </a:lnTo>
                    <a:lnTo>
                      <a:pt x="524" y="511"/>
                    </a:lnTo>
                    <a:lnTo>
                      <a:pt x="523" y="511"/>
                    </a:lnTo>
                    <a:lnTo>
                      <a:pt x="523" y="510"/>
                    </a:lnTo>
                    <a:lnTo>
                      <a:pt x="524" y="508"/>
                    </a:lnTo>
                    <a:lnTo>
                      <a:pt x="525" y="507"/>
                    </a:lnTo>
                    <a:lnTo>
                      <a:pt x="525" y="506"/>
                    </a:lnTo>
                    <a:lnTo>
                      <a:pt x="525" y="505"/>
                    </a:lnTo>
                    <a:lnTo>
                      <a:pt x="527" y="502"/>
                    </a:lnTo>
                    <a:lnTo>
                      <a:pt x="528" y="501"/>
                    </a:lnTo>
                    <a:lnTo>
                      <a:pt x="528" y="500"/>
                    </a:lnTo>
                    <a:lnTo>
                      <a:pt x="528" y="499"/>
                    </a:lnTo>
                    <a:lnTo>
                      <a:pt x="527" y="497"/>
                    </a:lnTo>
                    <a:lnTo>
                      <a:pt x="525" y="494"/>
                    </a:lnTo>
                    <a:lnTo>
                      <a:pt x="523" y="490"/>
                    </a:lnTo>
                    <a:lnTo>
                      <a:pt x="520" y="486"/>
                    </a:lnTo>
                    <a:lnTo>
                      <a:pt x="517" y="483"/>
                    </a:lnTo>
                    <a:lnTo>
                      <a:pt x="516" y="482"/>
                    </a:lnTo>
                    <a:lnTo>
                      <a:pt x="516" y="478"/>
                    </a:lnTo>
                    <a:lnTo>
                      <a:pt x="517" y="477"/>
                    </a:lnTo>
                    <a:lnTo>
                      <a:pt x="518" y="475"/>
                    </a:lnTo>
                    <a:lnTo>
                      <a:pt x="519" y="475"/>
                    </a:lnTo>
                    <a:lnTo>
                      <a:pt x="519" y="477"/>
                    </a:lnTo>
                    <a:lnTo>
                      <a:pt x="519" y="478"/>
                    </a:lnTo>
                    <a:lnTo>
                      <a:pt x="520" y="478"/>
                    </a:lnTo>
                    <a:lnTo>
                      <a:pt x="520" y="477"/>
                    </a:lnTo>
                    <a:lnTo>
                      <a:pt x="523" y="475"/>
                    </a:lnTo>
                    <a:lnTo>
                      <a:pt x="524" y="474"/>
                    </a:lnTo>
                    <a:lnTo>
                      <a:pt x="525" y="473"/>
                    </a:lnTo>
                    <a:lnTo>
                      <a:pt x="525" y="472"/>
                    </a:lnTo>
                    <a:lnTo>
                      <a:pt x="525" y="469"/>
                    </a:lnTo>
                    <a:lnTo>
                      <a:pt x="525" y="467"/>
                    </a:lnTo>
                    <a:lnTo>
                      <a:pt x="525" y="465"/>
                    </a:lnTo>
                    <a:lnTo>
                      <a:pt x="527" y="461"/>
                    </a:lnTo>
                    <a:lnTo>
                      <a:pt x="527" y="458"/>
                    </a:lnTo>
                    <a:lnTo>
                      <a:pt x="528" y="456"/>
                    </a:lnTo>
                    <a:lnTo>
                      <a:pt x="530" y="454"/>
                    </a:lnTo>
                    <a:lnTo>
                      <a:pt x="533" y="451"/>
                    </a:lnTo>
                    <a:lnTo>
                      <a:pt x="534" y="450"/>
                    </a:lnTo>
                    <a:lnTo>
                      <a:pt x="534" y="447"/>
                    </a:lnTo>
                    <a:lnTo>
                      <a:pt x="534" y="446"/>
                    </a:lnTo>
                    <a:lnTo>
                      <a:pt x="531" y="444"/>
                    </a:lnTo>
                    <a:lnTo>
                      <a:pt x="531" y="443"/>
                    </a:lnTo>
                    <a:lnTo>
                      <a:pt x="531" y="441"/>
                    </a:lnTo>
                    <a:lnTo>
                      <a:pt x="533" y="440"/>
                    </a:lnTo>
                    <a:lnTo>
                      <a:pt x="534" y="440"/>
                    </a:lnTo>
                    <a:lnTo>
                      <a:pt x="535" y="440"/>
                    </a:lnTo>
                    <a:lnTo>
                      <a:pt x="536" y="439"/>
                    </a:lnTo>
                    <a:lnTo>
                      <a:pt x="537" y="438"/>
                    </a:lnTo>
                    <a:lnTo>
                      <a:pt x="537" y="435"/>
                    </a:lnTo>
                    <a:lnTo>
                      <a:pt x="537" y="434"/>
                    </a:lnTo>
                    <a:lnTo>
                      <a:pt x="537" y="432"/>
                    </a:lnTo>
                    <a:lnTo>
                      <a:pt x="539" y="429"/>
                    </a:lnTo>
                    <a:lnTo>
                      <a:pt x="540" y="429"/>
                    </a:lnTo>
                    <a:lnTo>
                      <a:pt x="540" y="428"/>
                    </a:lnTo>
                    <a:lnTo>
                      <a:pt x="540" y="427"/>
                    </a:lnTo>
                    <a:lnTo>
                      <a:pt x="540" y="424"/>
                    </a:lnTo>
                    <a:lnTo>
                      <a:pt x="540" y="422"/>
                    </a:lnTo>
                    <a:lnTo>
                      <a:pt x="539" y="421"/>
                    </a:lnTo>
                    <a:lnTo>
                      <a:pt x="537" y="420"/>
                    </a:lnTo>
                    <a:lnTo>
                      <a:pt x="536" y="418"/>
                    </a:lnTo>
                    <a:lnTo>
                      <a:pt x="536" y="416"/>
                    </a:lnTo>
                    <a:lnTo>
                      <a:pt x="535" y="413"/>
                    </a:lnTo>
                    <a:lnTo>
                      <a:pt x="534" y="412"/>
                    </a:lnTo>
                    <a:lnTo>
                      <a:pt x="533" y="407"/>
                    </a:lnTo>
                    <a:lnTo>
                      <a:pt x="530" y="405"/>
                    </a:lnTo>
                    <a:lnTo>
                      <a:pt x="530" y="401"/>
                    </a:lnTo>
                    <a:lnTo>
                      <a:pt x="531" y="399"/>
                    </a:lnTo>
                    <a:lnTo>
                      <a:pt x="533" y="398"/>
                    </a:lnTo>
                    <a:lnTo>
                      <a:pt x="534" y="394"/>
                    </a:lnTo>
                    <a:lnTo>
                      <a:pt x="535" y="392"/>
                    </a:lnTo>
                    <a:lnTo>
                      <a:pt x="535" y="388"/>
                    </a:lnTo>
                    <a:lnTo>
                      <a:pt x="534" y="384"/>
                    </a:lnTo>
                    <a:lnTo>
                      <a:pt x="531" y="383"/>
                    </a:lnTo>
                    <a:lnTo>
                      <a:pt x="528" y="382"/>
                    </a:lnTo>
                    <a:lnTo>
                      <a:pt x="525" y="382"/>
                    </a:lnTo>
                    <a:lnTo>
                      <a:pt x="522" y="382"/>
                    </a:lnTo>
                    <a:lnTo>
                      <a:pt x="519" y="382"/>
                    </a:lnTo>
                    <a:lnTo>
                      <a:pt x="516" y="382"/>
                    </a:lnTo>
                    <a:lnTo>
                      <a:pt x="513" y="382"/>
                    </a:lnTo>
                    <a:lnTo>
                      <a:pt x="512" y="381"/>
                    </a:lnTo>
                    <a:lnTo>
                      <a:pt x="511" y="382"/>
                    </a:lnTo>
                    <a:lnTo>
                      <a:pt x="510" y="382"/>
                    </a:lnTo>
                    <a:lnTo>
                      <a:pt x="507" y="382"/>
                    </a:lnTo>
                    <a:lnTo>
                      <a:pt x="507" y="381"/>
                    </a:lnTo>
                    <a:lnTo>
                      <a:pt x="505" y="381"/>
                    </a:lnTo>
                    <a:lnTo>
                      <a:pt x="502" y="379"/>
                    </a:lnTo>
                    <a:lnTo>
                      <a:pt x="496" y="381"/>
                    </a:lnTo>
                    <a:lnTo>
                      <a:pt x="492" y="382"/>
                    </a:lnTo>
                    <a:lnTo>
                      <a:pt x="488" y="382"/>
                    </a:lnTo>
                    <a:lnTo>
                      <a:pt x="482" y="382"/>
                    </a:lnTo>
                    <a:lnTo>
                      <a:pt x="477" y="382"/>
                    </a:lnTo>
                    <a:lnTo>
                      <a:pt x="472" y="383"/>
                    </a:lnTo>
                    <a:lnTo>
                      <a:pt x="469" y="385"/>
                    </a:lnTo>
                    <a:lnTo>
                      <a:pt x="468" y="388"/>
                    </a:lnTo>
                    <a:lnTo>
                      <a:pt x="467" y="392"/>
                    </a:lnTo>
                    <a:lnTo>
                      <a:pt x="467" y="395"/>
                    </a:lnTo>
                    <a:lnTo>
                      <a:pt x="464" y="400"/>
                    </a:lnTo>
                    <a:lnTo>
                      <a:pt x="462" y="402"/>
                    </a:lnTo>
                    <a:lnTo>
                      <a:pt x="458" y="405"/>
                    </a:lnTo>
                    <a:lnTo>
                      <a:pt x="457" y="406"/>
                    </a:lnTo>
                    <a:lnTo>
                      <a:pt x="457" y="409"/>
                    </a:lnTo>
                    <a:lnTo>
                      <a:pt x="457" y="411"/>
                    </a:lnTo>
                    <a:lnTo>
                      <a:pt x="458" y="417"/>
                    </a:lnTo>
                    <a:lnTo>
                      <a:pt x="460" y="422"/>
                    </a:lnTo>
                    <a:lnTo>
                      <a:pt x="460" y="433"/>
                    </a:lnTo>
                    <a:lnTo>
                      <a:pt x="458" y="440"/>
                    </a:lnTo>
                    <a:lnTo>
                      <a:pt x="457" y="445"/>
                    </a:lnTo>
                    <a:lnTo>
                      <a:pt x="455" y="447"/>
                    </a:lnTo>
                    <a:lnTo>
                      <a:pt x="454" y="452"/>
                    </a:lnTo>
                    <a:lnTo>
                      <a:pt x="451" y="456"/>
                    </a:lnTo>
                    <a:lnTo>
                      <a:pt x="449" y="461"/>
                    </a:lnTo>
                    <a:lnTo>
                      <a:pt x="446" y="463"/>
                    </a:lnTo>
                    <a:lnTo>
                      <a:pt x="441" y="466"/>
                    </a:lnTo>
                    <a:lnTo>
                      <a:pt x="437" y="467"/>
                    </a:lnTo>
                    <a:lnTo>
                      <a:pt x="433" y="468"/>
                    </a:lnTo>
                    <a:lnTo>
                      <a:pt x="429" y="469"/>
                    </a:lnTo>
                    <a:lnTo>
                      <a:pt x="426" y="472"/>
                    </a:lnTo>
                    <a:lnTo>
                      <a:pt x="421" y="475"/>
                    </a:lnTo>
                    <a:lnTo>
                      <a:pt x="417" y="477"/>
                    </a:lnTo>
                    <a:lnTo>
                      <a:pt x="415" y="478"/>
                    </a:lnTo>
                    <a:lnTo>
                      <a:pt x="413" y="480"/>
                    </a:lnTo>
                    <a:lnTo>
                      <a:pt x="412" y="480"/>
                    </a:lnTo>
                    <a:lnTo>
                      <a:pt x="412" y="482"/>
                    </a:lnTo>
                    <a:lnTo>
                      <a:pt x="412" y="486"/>
                    </a:lnTo>
                    <a:lnTo>
                      <a:pt x="411" y="489"/>
                    </a:lnTo>
                    <a:lnTo>
                      <a:pt x="409" y="490"/>
                    </a:lnTo>
                    <a:lnTo>
                      <a:pt x="409" y="491"/>
                    </a:lnTo>
                    <a:lnTo>
                      <a:pt x="407" y="495"/>
                    </a:lnTo>
                    <a:lnTo>
                      <a:pt x="406" y="496"/>
                    </a:lnTo>
                    <a:lnTo>
                      <a:pt x="404" y="500"/>
                    </a:lnTo>
                    <a:lnTo>
                      <a:pt x="402" y="501"/>
                    </a:lnTo>
                    <a:lnTo>
                      <a:pt x="399" y="502"/>
                    </a:lnTo>
                    <a:lnTo>
                      <a:pt x="396" y="502"/>
                    </a:lnTo>
                    <a:lnTo>
                      <a:pt x="394" y="503"/>
                    </a:lnTo>
                    <a:lnTo>
                      <a:pt x="393" y="506"/>
                    </a:lnTo>
                    <a:lnTo>
                      <a:pt x="390" y="507"/>
                    </a:lnTo>
                    <a:lnTo>
                      <a:pt x="387" y="508"/>
                    </a:lnTo>
                    <a:lnTo>
                      <a:pt x="383" y="510"/>
                    </a:lnTo>
                    <a:lnTo>
                      <a:pt x="374" y="510"/>
                    </a:lnTo>
                    <a:lnTo>
                      <a:pt x="371" y="510"/>
                    </a:lnTo>
                    <a:lnTo>
                      <a:pt x="370" y="511"/>
                    </a:lnTo>
                    <a:lnTo>
                      <a:pt x="368" y="513"/>
                    </a:lnTo>
                    <a:lnTo>
                      <a:pt x="367" y="514"/>
                    </a:lnTo>
                    <a:lnTo>
                      <a:pt x="366" y="514"/>
                    </a:lnTo>
                    <a:lnTo>
                      <a:pt x="364" y="514"/>
                    </a:lnTo>
                    <a:lnTo>
                      <a:pt x="360" y="513"/>
                    </a:lnTo>
                    <a:lnTo>
                      <a:pt x="355" y="513"/>
                    </a:lnTo>
                    <a:lnTo>
                      <a:pt x="353" y="512"/>
                    </a:lnTo>
                    <a:lnTo>
                      <a:pt x="351" y="513"/>
                    </a:lnTo>
                    <a:lnTo>
                      <a:pt x="350" y="516"/>
                    </a:lnTo>
                    <a:lnTo>
                      <a:pt x="348" y="516"/>
                    </a:lnTo>
                    <a:lnTo>
                      <a:pt x="345" y="517"/>
                    </a:lnTo>
                    <a:lnTo>
                      <a:pt x="345" y="517"/>
                    </a:lnTo>
                    <a:lnTo>
                      <a:pt x="344" y="518"/>
                    </a:lnTo>
                    <a:lnTo>
                      <a:pt x="345" y="518"/>
                    </a:lnTo>
                    <a:lnTo>
                      <a:pt x="346" y="518"/>
                    </a:lnTo>
                    <a:lnTo>
                      <a:pt x="346" y="519"/>
                    </a:lnTo>
                    <a:lnTo>
                      <a:pt x="346" y="520"/>
                    </a:lnTo>
                    <a:lnTo>
                      <a:pt x="345" y="520"/>
                    </a:lnTo>
                    <a:lnTo>
                      <a:pt x="344" y="522"/>
                    </a:lnTo>
                    <a:lnTo>
                      <a:pt x="344" y="523"/>
                    </a:lnTo>
                    <a:lnTo>
                      <a:pt x="344" y="525"/>
                    </a:lnTo>
                    <a:lnTo>
                      <a:pt x="344" y="528"/>
                    </a:lnTo>
                    <a:lnTo>
                      <a:pt x="342" y="528"/>
                    </a:lnTo>
                    <a:lnTo>
                      <a:pt x="342" y="529"/>
                    </a:lnTo>
                    <a:lnTo>
                      <a:pt x="342" y="529"/>
                    </a:lnTo>
                    <a:lnTo>
                      <a:pt x="342" y="530"/>
                    </a:lnTo>
                    <a:lnTo>
                      <a:pt x="343" y="530"/>
                    </a:lnTo>
                    <a:lnTo>
                      <a:pt x="343" y="530"/>
                    </a:lnTo>
                    <a:lnTo>
                      <a:pt x="342" y="531"/>
                    </a:lnTo>
                    <a:lnTo>
                      <a:pt x="339" y="533"/>
                    </a:lnTo>
                    <a:lnTo>
                      <a:pt x="337" y="533"/>
                    </a:lnTo>
                    <a:lnTo>
                      <a:pt x="336" y="534"/>
                    </a:lnTo>
                    <a:lnTo>
                      <a:pt x="334" y="536"/>
                    </a:lnTo>
                    <a:lnTo>
                      <a:pt x="334" y="536"/>
                    </a:lnTo>
                    <a:lnTo>
                      <a:pt x="334" y="535"/>
                    </a:lnTo>
                    <a:lnTo>
                      <a:pt x="334" y="534"/>
                    </a:lnTo>
                    <a:lnTo>
                      <a:pt x="333" y="533"/>
                    </a:lnTo>
                    <a:lnTo>
                      <a:pt x="332" y="533"/>
                    </a:lnTo>
                    <a:lnTo>
                      <a:pt x="331" y="534"/>
                    </a:lnTo>
                    <a:lnTo>
                      <a:pt x="331" y="535"/>
                    </a:lnTo>
                    <a:lnTo>
                      <a:pt x="329" y="536"/>
                    </a:lnTo>
                    <a:lnTo>
                      <a:pt x="329" y="536"/>
                    </a:lnTo>
                    <a:lnTo>
                      <a:pt x="329" y="536"/>
                    </a:lnTo>
                    <a:lnTo>
                      <a:pt x="329" y="534"/>
                    </a:lnTo>
                    <a:lnTo>
                      <a:pt x="329" y="533"/>
                    </a:lnTo>
                    <a:lnTo>
                      <a:pt x="329" y="531"/>
                    </a:lnTo>
                    <a:lnTo>
                      <a:pt x="328" y="531"/>
                    </a:lnTo>
                    <a:lnTo>
                      <a:pt x="328" y="530"/>
                    </a:lnTo>
                    <a:lnTo>
                      <a:pt x="326" y="530"/>
                    </a:lnTo>
                    <a:lnTo>
                      <a:pt x="323" y="530"/>
                    </a:lnTo>
                    <a:lnTo>
                      <a:pt x="321" y="529"/>
                    </a:lnTo>
                    <a:lnTo>
                      <a:pt x="321" y="528"/>
                    </a:lnTo>
                    <a:lnTo>
                      <a:pt x="321" y="527"/>
                    </a:lnTo>
                    <a:lnTo>
                      <a:pt x="322" y="524"/>
                    </a:lnTo>
                    <a:lnTo>
                      <a:pt x="321" y="523"/>
                    </a:lnTo>
                    <a:lnTo>
                      <a:pt x="319" y="520"/>
                    </a:lnTo>
                    <a:lnTo>
                      <a:pt x="317" y="519"/>
                    </a:lnTo>
                    <a:lnTo>
                      <a:pt x="314" y="516"/>
                    </a:lnTo>
                    <a:lnTo>
                      <a:pt x="310" y="513"/>
                    </a:lnTo>
                    <a:lnTo>
                      <a:pt x="305" y="511"/>
                    </a:lnTo>
                    <a:lnTo>
                      <a:pt x="299" y="508"/>
                    </a:lnTo>
                    <a:lnTo>
                      <a:pt x="295" y="507"/>
                    </a:lnTo>
                    <a:lnTo>
                      <a:pt x="291" y="506"/>
                    </a:lnTo>
                    <a:lnTo>
                      <a:pt x="287" y="505"/>
                    </a:lnTo>
                    <a:lnTo>
                      <a:pt x="284" y="501"/>
                    </a:lnTo>
                    <a:lnTo>
                      <a:pt x="282" y="499"/>
                    </a:lnTo>
                    <a:lnTo>
                      <a:pt x="280" y="496"/>
                    </a:lnTo>
                    <a:lnTo>
                      <a:pt x="276" y="494"/>
                    </a:lnTo>
                    <a:lnTo>
                      <a:pt x="275" y="491"/>
                    </a:lnTo>
                    <a:lnTo>
                      <a:pt x="274" y="489"/>
                    </a:lnTo>
                    <a:lnTo>
                      <a:pt x="274" y="486"/>
                    </a:lnTo>
                    <a:lnTo>
                      <a:pt x="272" y="485"/>
                    </a:lnTo>
                    <a:lnTo>
                      <a:pt x="267" y="482"/>
                    </a:lnTo>
                    <a:lnTo>
                      <a:pt x="265" y="479"/>
                    </a:lnTo>
                    <a:lnTo>
                      <a:pt x="263" y="473"/>
                    </a:lnTo>
                    <a:lnTo>
                      <a:pt x="260" y="468"/>
                    </a:lnTo>
                    <a:lnTo>
                      <a:pt x="261" y="466"/>
                    </a:lnTo>
                    <a:lnTo>
                      <a:pt x="263" y="462"/>
                    </a:lnTo>
                    <a:lnTo>
                      <a:pt x="265" y="461"/>
                    </a:lnTo>
                    <a:lnTo>
                      <a:pt x="266" y="460"/>
                    </a:lnTo>
                    <a:lnTo>
                      <a:pt x="266" y="457"/>
                    </a:lnTo>
                    <a:lnTo>
                      <a:pt x="266" y="456"/>
                    </a:lnTo>
                    <a:lnTo>
                      <a:pt x="264" y="455"/>
                    </a:lnTo>
                    <a:lnTo>
                      <a:pt x="260" y="452"/>
                    </a:lnTo>
                    <a:lnTo>
                      <a:pt x="256" y="452"/>
                    </a:lnTo>
                    <a:lnTo>
                      <a:pt x="255" y="452"/>
                    </a:lnTo>
                    <a:lnTo>
                      <a:pt x="253" y="454"/>
                    </a:lnTo>
                    <a:lnTo>
                      <a:pt x="252" y="456"/>
                    </a:lnTo>
                    <a:lnTo>
                      <a:pt x="252" y="455"/>
                    </a:lnTo>
                    <a:lnTo>
                      <a:pt x="249" y="457"/>
                    </a:lnTo>
                    <a:lnTo>
                      <a:pt x="246" y="460"/>
                    </a:lnTo>
                    <a:lnTo>
                      <a:pt x="243" y="461"/>
                    </a:lnTo>
                    <a:lnTo>
                      <a:pt x="238" y="462"/>
                    </a:lnTo>
                    <a:lnTo>
                      <a:pt x="236" y="462"/>
                    </a:lnTo>
                    <a:lnTo>
                      <a:pt x="232" y="463"/>
                    </a:lnTo>
                    <a:lnTo>
                      <a:pt x="228" y="462"/>
                    </a:lnTo>
                    <a:lnTo>
                      <a:pt x="226" y="461"/>
                    </a:lnTo>
                    <a:lnTo>
                      <a:pt x="224" y="458"/>
                    </a:lnTo>
                    <a:lnTo>
                      <a:pt x="220" y="454"/>
                    </a:lnTo>
                    <a:lnTo>
                      <a:pt x="218" y="447"/>
                    </a:lnTo>
                    <a:lnTo>
                      <a:pt x="218" y="445"/>
                    </a:lnTo>
                    <a:lnTo>
                      <a:pt x="215" y="444"/>
                    </a:lnTo>
                    <a:lnTo>
                      <a:pt x="214" y="441"/>
                    </a:lnTo>
                    <a:lnTo>
                      <a:pt x="214" y="441"/>
                    </a:lnTo>
                    <a:lnTo>
                      <a:pt x="213" y="441"/>
                    </a:lnTo>
                    <a:lnTo>
                      <a:pt x="211" y="443"/>
                    </a:lnTo>
                    <a:lnTo>
                      <a:pt x="209" y="444"/>
                    </a:lnTo>
                    <a:lnTo>
                      <a:pt x="207" y="444"/>
                    </a:lnTo>
                    <a:lnTo>
                      <a:pt x="204" y="444"/>
                    </a:lnTo>
                    <a:lnTo>
                      <a:pt x="202" y="443"/>
                    </a:lnTo>
                    <a:lnTo>
                      <a:pt x="198" y="438"/>
                    </a:lnTo>
                    <a:lnTo>
                      <a:pt x="194" y="434"/>
                    </a:lnTo>
                    <a:lnTo>
                      <a:pt x="193" y="432"/>
                    </a:lnTo>
                    <a:lnTo>
                      <a:pt x="191" y="430"/>
                    </a:lnTo>
                    <a:lnTo>
                      <a:pt x="188" y="430"/>
                    </a:lnTo>
                    <a:lnTo>
                      <a:pt x="187" y="433"/>
                    </a:lnTo>
                    <a:lnTo>
                      <a:pt x="186" y="434"/>
                    </a:lnTo>
                    <a:lnTo>
                      <a:pt x="185" y="435"/>
                    </a:lnTo>
                    <a:lnTo>
                      <a:pt x="182" y="437"/>
                    </a:lnTo>
                    <a:lnTo>
                      <a:pt x="181" y="439"/>
                    </a:lnTo>
                    <a:lnTo>
                      <a:pt x="180" y="439"/>
                    </a:lnTo>
                    <a:lnTo>
                      <a:pt x="177" y="441"/>
                    </a:lnTo>
                    <a:lnTo>
                      <a:pt x="175" y="444"/>
                    </a:lnTo>
                    <a:lnTo>
                      <a:pt x="174" y="445"/>
                    </a:lnTo>
                    <a:lnTo>
                      <a:pt x="171" y="446"/>
                    </a:lnTo>
                    <a:lnTo>
                      <a:pt x="169" y="447"/>
                    </a:lnTo>
                    <a:lnTo>
                      <a:pt x="164" y="446"/>
                    </a:lnTo>
                    <a:lnTo>
                      <a:pt x="158" y="447"/>
                    </a:lnTo>
                    <a:lnTo>
                      <a:pt x="153" y="449"/>
                    </a:lnTo>
                    <a:lnTo>
                      <a:pt x="152" y="450"/>
                    </a:lnTo>
                    <a:lnTo>
                      <a:pt x="148" y="449"/>
                    </a:lnTo>
                    <a:lnTo>
                      <a:pt x="148" y="447"/>
                    </a:lnTo>
                    <a:lnTo>
                      <a:pt x="151" y="445"/>
                    </a:lnTo>
                    <a:lnTo>
                      <a:pt x="157" y="444"/>
                    </a:lnTo>
                    <a:lnTo>
                      <a:pt x="160" y="444"/>
                    </a:lnTo>
                    <a:lnTo>
                      <a:pt x="168" y="443"/>
                    </a:lnTo>
                    <a:lnTo>
                      <a:pt x="168" y="441"/>
                    </a:lnTo>
                    <a:lnTo>
                      <a:pt x="169" y="440"/>
                    </a:lnTo>
                    <a:lnTo>
                      <a:pt x="171" y="439"/>
                    </a:lnTo>
                    <a:lnTo>
                      <a:pt x="173" y="438"/>
                    </a:lnTo>
                    <a:lnTo>
                      <a:pt x="176" y="437"/>
                    </a:lnTo>
                    <a:lnTo>
                      <a:pt x="181" y="434"/>
                    </a:lnTo>
                    <a:lnTo>
                      <a:pt x="183" y="430"/>
                    </a:lnTo>
                    <a:lnTo>
                      <a:pt x="186" y="429"/>
                    </a:lnTo>
                    <a:lnTo>
                      <a:pt x="190" y="427"/>
                    </a:lnTo>
                    <a:lnTo>
                      <a:pt x="192" y="427"/>
                    </a:lnTo>
                    <a:lnTo>
                      <a:pt x="194" y="428"/>
                    </a:lnTo>
                    <a:lnTo>
                      <a:pt x="197" y="429"/>
                    </a:lnTo>
                    <a:lnTo>
                      <a:pt x="198" y="432"/>
                    </a:lnTo>
                    <a:lnTo>
                      <a:pt x="201" y="435"/>
                    </a:lnTo>
                    <a:lnTo>
                      <a:pt x="204" y="439"/>
                    </a:lnTo>
                    <a:lnTo>
                      <a:pt x="205" y="440"/>
                    </a:lnTo>
                    <a:lnTo>
                      <a:pt x="207" y="440"/>
                    </a:lnTo>
                    <a:lnTo>
                      <a:pt x="208" y="440"/>
                    </a:lnTo>
                    <a:lnTo>
                      <a:pt x="210" y="438"/>
                    </a:lnTo>
                    <a:lnTo>
                      <a:pt x="211" y="437"/>
                    </a:lnTo>
                    <a:lnTo>
                      <a:pt x="213" y="437"/>
                    </a:lnTo>
                    <a:lnTo>
                      <a:pt x="214" y="437"/>
                    </a:lnTo>
                    <a:lnTo>
                      <a:pt x="214" y="437"/>
                    </a:lnTo>
                    <a:lnTo>
                      <a:pt x="216" y="437"/>
                    </a:lnTo>
                    <a:lnTo>
                      <a:pt x="218" y="439"/>
                    </a:lnTo>
                    <a:lnTo>
                      <a:pt x="220" y="441"/>
                    </a:lnTo>
                    <a:lnTo>
                      <a:pt x="221" y="445"/>
                    </a:lnTo>
                    <a:lnTo>
                      <a:pt x="224" y="450"/>
                    </a:lnTo>
                    <a:lnTo>
                      <a:pt x="227" y="455"/>
                    </a:lnTo>
                    <a:lnTo>
                      <a:pt x="230" y="458"/>
                    </a:lnTo>
                    <a:lnTo>
                      <a:pt x="233" y="458"/>
                    </a:lnTo>
                    <a:lnTo>
                      <a:pt x="237" y="458"/>
                    </a:lnTo>
                    <a:lnTo>
                      <a:pt x="242" y="457"/>
                    </a:lnTo>
                    <a:lnTo>
                      <a:pt x="248" y="452"/>
                    </a:lnTo>
                    <a:lnTo>
                      <a:pt x="248" y="451"/>
                    </a:lnTo>
                    <a:lnTo>
                      <a:pt x="249" y="450"/>
                    </a:lnTo>
                    <a:lnTo>
                      <a:pt x="249" y="449"/>
                    </a:lnTo>
                    <a:lnTo>
                      <a:pt x="249" y="447"/>
                    </a:lnTo>
                    <a:lnTo>
                      <a:pt x="250" y="447"/>
                    </a:lnTo>
                    <a:lnTo>
                      <a:pt x="250" y="447"/>
                    </a:lnTo>
                    <a:lnTo>
                      <a:pt x="252" y="449"/>
                    </a:lnTo>
                    <a:lnTo>
                      <a:pt x="253" y="450"/>
                    </a:lnTo>
                    <a:lnTo>
                      <a:pt x="254" y="450"/>
                    </a:lnTo>
                    <a:lnTo>
                      <a:pt x="255" y="450"/>
                    </a:lnTo>
                    <a:lnTo>
                      <a:pt x="256" y="450"/>
                    </a:lnTo>
                    <a:lnTo>
                      <a:pt x="259" y="451"/>
                    </a:lnTo>
                    <a:lnTo>
                      <a:pt x="261" y="451"/>
                    </a:lnTo>
                    <a:lnTo>
                      <a:pt x="264" y="452"/>
                    </a:lnTo>
                    <a:lnTo>
                      <a:pt x="265" y="451"/>
                    </a:lnTo>
                    <a:lnTo>
                      <a:pt x="265" y="451"/>
                    </a:lnTo>
                    <a:lnTo>
                      <a:pt x="266" y="450"/>
                    </a:lnTo>
                    <a:lnTo>
                      <a:pt x="267" y="450"/>
                    </a:lnTo>
                    <a:lnTo>
                      <a:pt x="269" y="449"/>
                    </a:lnTo>
                    <a:lnTo>
                      <a:pt x="269" y="449"/>
                    </a:lnTo>
                    <a:lnTo>
                      <a:pt x="270" y="450"/>
                    </a:lnTo>
                    <a:lnTo>
                      <a:pt x="270" y="451"/>
                    </a:lnTo>
                    <a:lnTo>
                      <a:pt x="267" y="451"/>
                    </a:lnTo>
                    <a:lnTo>
                      <a:pt x="267" y="452"/>
                    </a:lnTo>
                    <a:lnTo>
                      <a:pt x="267" y="454"/>
                    </a:lnTo>
                    <a:lnTo>
                      <a:pt x="269" y="454"/>
                    </a:lnTo>
                    <a:lnTo>
                      <a:pt x="270" y="455"/>
                    </a:lnTo>
                    <a:lnTo>
                      <a:pt x="271" y="455"/>
                    </a:lnTo>
                    <a:lnTo>
                      <a:pt x="272" y="456"/>
                    </a:lnTo>
                    <a:lnTo>
                      <a:pt x="274" y="457"/>
                    </a:lnTo>
                    <a:lnTo>
                      <a:pt x="275" y="457"/>
                    </a:lnTo>
                    <a:lnTo>
                      <a:pt x="276" y="457"/>
                    </a:lnTo>
                    <a:lnTo>
                      <a:pt x="277" y="458"/>
                    </a:lnTo>
                    <a:lnTo>
                      <a:pt x="278" y="458"/>
                    </a:lnTo>
                    <a:lnTo>
                      <a:pt x="278" y="460"/>
                    </a:lnTo>
                    <a:lnTo>
                      <a:pt x="280" y="460"/>
                    </a:lnTo>
                    <a:lnTo>
                      <a:pt x="280" y="458"/>
                    </a:lnTo>
                    <a:lnTo>
                      <a:pt x="278" y="457"/>
                    </a:lnTo>
                    <a:lnTo>
                      <a:pt x="277" y="456"/>
                    </a:lnTo>
                    <a:lnTo>
                      <a:pt x="275" y="455"/>
                    </a:lnTo>
                    <a:lnTo>
                      <a:pt x="274" y="455"/>
                    </a:lnTo>
                    <a:lnTo>
                      <a:pt x="272" y="454"/>
                    </a:lnTo>
                    <a:lnTo>
                      <a:pt x="272" y="451"/>
                    </a:lnTo>
                    <a:lnTo>
                      <a:pt x="272" y="451"/>
                    </a:lnTo>
                    <a:lnTo>
                      <a:pt x="274" y="450"/>
                    </a:lnTo>
                    <a:lnTo>
                      <a:pt x="275" y="451"/>
                    </a:lnTo>
                    <a:lnTo>
                      <a:pt x="275" y="452"/>
                    </a:lnTo>
                    <a:lnTo>
                      <a:pt x="277" y="454"/>
                    </a:lnTo>
                    <a:lnTo>
                      <a:pt x="278" y="455"/>
                    </a:lnTo>
                    <a:lnTo>
                      <a:pt x="280" y="456"/>
                    </a:lnTo>
                    <a:lnTo>
                      <a:pt x="282" y="458"/>
                    </a:lnTo>
                    <a:lnTo>
                      <a:pt x="283" y="460"/>
                    </a:lnTo>
                    <a:lnTo>
                      <a:pt x="286" y="461"/>
                    </a:lnTo>
                    <a:lnTo>
                      <a:pt x="288" y="461"/>
                    </a:lnTo>
                    <a:lnTo>
                      <a:pt x="288" y="461"/>
                    </a:lnTo>
                    <a:lnTo>
                      <a:pt x="289" y="461"/>
                    </a:lnTo>
                    <a:lnTo>
                      <a:pt x="291" y="461"/>
                    </a:lnTo>
                    <a:lnTo>
                      <a:pt x="292" y="462"/>
                    </a:lnTo>
                    <a:lnTo>
                      <a:pt x="291" y="463"/>
                    </a:lnTo>
                    <a:lnTo>
                      <a:pt x="291" y="466"/>
                    </a:lnTo>
                    <a:lnTo>
                      <a:pt x="291" y="468"/>
                    </a:lnTo>
                    <a:lnTo>
                      <a:pt x="292" y="471"/>
                    </a:lnTo>
                    <a:lnTo>
                      <a:pt x="293" y="472"/>
                    </a:lnTo>
                    <a:lnTo>
                      <a:pt x="295" y="473"/>
                    </a:lnTo>
                    <a:lnTo>
                      <a:pt x="297" y="473"/>
                    </a:lnTo>
                    <a:lnTo>
                      <a:pt x="299" y="474"/>
                    </a:lnTo>
                    <a:lnTo>
                      <a:pt x="300" y="474"/>
                    </a:lnTo>
                    <a:lnTo>
                      <a:pt x="301" y="475"/>
                    </a:lnTo>
                    <a:lnTo>
                      <a:pt x="303" y="477"/>
                    </a:lnTo>
                    <a:lnTo>
                      <a:pt x="304" y="477"/>
                    </a:lnTo>
                    <a:lnTo>
                      <a:pt x="306" y="478"/>
                    </a:lnTo>
                    <a:lnTo>
                      <a:pt x="310" y="478"/>
                    </a:lnTo>
                    <a:lnTo>
                      <a:pt x="312" y="477"/>
                    </a:lnTo>
                    <a:lnTo>
                      <a:pt x="315" y="475"/>
                    </a:lnTo>
                    <a:lnTo>
                      <a:pt x="316" y="474"/>
                    </a:lnTo>
                    <a:lnTo>
                      <a:pt x="316" y="474"/>
                    </a:lnTo>
                    <a:lnTo>
                      <a:pt x="316" y="475"/>
                    </a:lnTo>
                    <a:lnTo>
                      <a:pt x="316" y="477"/>
                    </a:lnTo>
                    <a:lnTo>
                      <a:pt x="316" y="477"/>
                    </a:lnTo>
                    <a:lnTo>
                      <a:pt x="315" y="478"/>
                    </a:lnTo>
                    <a:lnTo>
                      <a:pt x="312" y="479"/>
                    </a:lnTo>
                    <a:lnTo>
                      <a:pt x="312" y="479"/>
                    </a:lnTo>
                    <a:lnTo>
                      <a:pt x="309" y="480"/>
                    </a:lnTo>
                    <a:lnTo>
                      <a:pt x="309" y="480"/>
                    </a:lnTo>
                    <a:lnTo>
                      <a:pt x="306" y="482"/>
                    </a:lnTo>
                    <a:lnTo>
                      <a:pt x="305" y="482"/>
                    </a:lnTo>
                    <a:lnTo>
                      <a:pt x="305" y="483"/>
                    </a:lnTo>
                    <a:lnTo>
                      <a:pt x="305" y="483"/>
                    </a:lnTo>
                    <a:lnTo>
                      <a:pt x="305" y="484"/>
                    </a:lnTo>
                    <a:lnTo>
                      <a:pt x="306" y="484"/>
                    </a:lnTo>
                    <a:lnTo>
                      <a:pt x="308" y="485"/>
                    </a:lnTo>
                    <a:lnTo>
                      <a:pt x="308" y="485"/>
                    </a:lnTo>
                    <a:lnTo>
                      <a:pt x="310" y="489"/>
                    </a:lnTo>
                    <a:lnTo>
                      <a:pt x="311" y="492"/>
                    </a:lnTo>
                    <a:lnTo>
                      <a:pt x="311" y="492"/>
                    </a:lnTo>
                    <a:lnTo>
                      <a:pt x="312" y="494"/>
                    </a:lnTo>
                    <a:lnTo>
                      <a:pt x="314" y="494"/>
                    </a:lnTo>
                    <a:lnTo>
                      <a:pt x="316" y="495"/>
                    </a:lnTo>
                    <a:lnTo>
                      <a:pt x="317" y="496"/>
                    </a:lnTo>
                    <a:lnTo>
                      <a:pt x="317" y="496"/>
                    </a:lnTo>
                    <a:lnTo>
                      <a:pt x="319" y="496"/>
                    </a:lnTo>
                    <a:lnTo>
                      <a:pt x="319" y="495"/>
                    </a:lnTo>
                    <a:lnTo>
                      <a:pt x="319" y="495"/>
                    </a:lnTo>
                    <a:lnTo>
                      <a:pt x="319" y="494"/>
                    </a:lnTo>
                    <a:lnTo>
                      <a:pt x="317" y="492"/>
                    </a:lnTo>
                    <a:lnTo>
                      <a:pt x="319" y="492"/>
                    </a:lnTo>
                    <a:lnTo>
                      <a:pt x="319" y="492"/>
                    </a:lnTo>
                    <a:lnTo>
                      <a:pt x="320" y="494"/>
                    </a:lnTo>
                    <a:lnTo>
                      <a:pt x="321" y="496"/>
                    </a:lnTo>
                    <a:lnTo>
                      <a:pt x="321" y="496"/>
                    </a:lnTo>
                    <a:lnTo>
                      <a:pt x="323" y="496"/>
                    </a:lnTo>
                    <a:lnTo>
                      <a:pt x="327" y="497"/>
                    </a:lnTo>
                    <a:lnTo>
                      <a:pt x="329" y="496"/>
                    </a:lnTo>
                    <a:lnTo>
                      <a:pt x="327" y="495"/>
                    </a:lnTo>
                    <a:lnTo>
                      <a:pt x="327" y="495"/>
                    </a:lnTo>
                    <a:lnTo>
                      <a:pt x="327" y="494"/>
                    </a:lnTo>
                    <a:lnTo>
                      <a:pt x="329" y="492"/>
                    </a:lnTo>
                    <a:lnTo>
                      <a:pt x="329" y="492"/>
                    </a:lnTo>
                    <a:lnTo>
                      <a:pt x="329" y="491"/>
                    </a:lnTo>
                    <a:lnTo>
                      <a:pt x="331" y="491"/>
                    </a:lnTo>
                    <a:lnTo>
                      <a:pt x="332" y="491"/>
                    </a:lnTo>
                    <a:lnTo>
                      <a:pt x="332" y="491"/>
                    </a:lnTo>
                    <a:lnTo>
                      <a:pt x="329" y="488"/>
                    </a:lnTo>
                    <a:lnTo>
                      <a:pt x="329" y="488"/>
                    </a:lnTo>
                    <a:lnTo>
                      <a:pt x="331" y="486"/>
                    </a:lnTo>
                    <a:lnTo>
                      <a:pt x="331" y="488"/>
                    </a:lnTo>
                    <a:lnTo>
                      <a:pt x="332" y="488"/>
                    </a:lnTo>
                    <a:lnTo>
                      <a:pt x="333" y="488"/>
                    </a:lnTo>
                    <a:lnTo>
                      <a:pt x="333" y="488"/>
                    </a:lnTo>
                    <a:lnTo>
                      <a:pt x="334" y="482"/>
                    </a:lnTo>
                    <a:lnTo>
                      <a:pt x="334" y="479"/>
                    </a:lnTo>
                    <a:lnTo>
                      <a:pt x="333" y="477"/>
                    </a:lnTo>
                    <a:lnTo>
                      <a:pt x="333" y="477"/>
                    </a:lnTo>
                    <a:lnTo>
                      <a:pt x="333" y="475"/>
                    </a:lnTo>
                    <a:lnTo>
                      <a:pt x="333" y="475"/>
                    </a:lnTo>
                    <a:lnTo>
                      <a:pt x="333" y="474"/>
                    </a:lnTo>
                    <a:lnTo>
                      <a:pt x="333" y="474"/>
                    </a:lnTo>
                    <a:close/>
                    <a:moveTo>
                      <a:pt x="276" y="461"/>
                    </a:moveTo>
                    <a:lnTo>
                      <a:pt x="276" y="461"/>
                    </a:lnTo>
                    <a:lnTo>
                      <a:pt x="276" y="461"/>
                    </a:lnTo>
                    <a:lnTo>
                      <a:pt x="274" y="462"/>
                    </a:lnTo>
                    <a:lnTo>
                      <a:pt x="274" y="462"/>
                    </a:lnTo>
                    <a:lnTo>
                      <a:pt x="272" y="461"/>
                    </a:lnTo>
                    <a:lnTo>
                      <a:pt x="271" y="461"/>
                    </a:lnTo>
                    <a:lnTo>
                      <a:pt x="271" y="461"/>
                    </a:lnTo>
                    <a:lnTo>
                      <a:pt x="270" y="462"/>
                    </a:lnTo>
                    <a:lnTo>
                      <a:pt x="269" y="461"/>
                    </a:lnTo>
                    <a:lnTo>
                      <a:pt x="269" y="457"/>
                    </a:lnTo>
                    <a:lnTo>
                      <a:pt x="269" y="457"/>
                    </a:lnTo>
                    <a:lnTo>
                      <a:pt x="267" y="456"/>
                    </a:lnTo>
                    <a:lnTo>
                      <a:pt x="267" y="455"/>
                    </a:lnTo>
                    <a:lnTo>
                      <a:pt x="269" y="455"/>
                    </a:lnTo>
                    <a:lnTo>
                      <a:pt x="269" y="455"/>
                    </a:lnTo>
                    <a:lnTo>
                      <a:pt x="270" y="455"/>
                    </a:lnTo>
                    <a:lnTo>
                      <a:pt x="271" y="456"/>
                    </a:lnTo>
                    <a:lnTo>
                      <a:pt x="272" y="458"/>
                    </a:lnTo>
                    <a:lnTo>
                      <a:pt x="272" y="458"/>
                    </a:lnTo>
                    <a:lnTo>
                      <a:pt x="275" y="458"/>
                    </a:lnTo>
                    <a:lnTo>
                      <a:pt x="275" y="458"/>
                    </a:lnTo>
                    <a:lnTo>
                      <a:pt x="276" y="458"/>
                    </a:lnTo>
                    <a:lnTo>
                      <a:pt x="276" y="461"/>
                    </a:lnTo>
                    <a:lnTo>
                      <a:pt x="276" y="461"/>
                    </a:lnTo>
                    <a:close/>
                    <a:moveTo>
                      <a:pt x="289" y="469"/>
                    </a:moveTo>
                    <a:lnTo>
                      <a:pt x="289" y="469"/>
                    </a:lnTo>
                    <a:lnTo>
                      <a:pt x="289" y="472"/>
                    </a:lnTo>
                    <a:lnTo>
                      <a:pt x="289" y="472"/>
                    </a:lnTo>
                    <a:lnTo>
                      <a:pt x="288" y="472"/>
                    </a:lnTo>
                    <a:lnTo>
                      <a:pt x="288" y="472"/>
                    </a:lnTo>
                    <a:lnTo>
                      <a:pt x="287" y="471"/>
                    </a:lnTo>
                    <a:lnTo>
                      <a:pt x="287" y="471"/>
                    </a:lnTo>
                    <a:lnTo>
                      <a:pt x="287" y="471"/>
                    </a:lnTo>
                    <a:lnTo>
                      <a:pt x="287" y="471"/>
                    </a:lnTo>
                    <a:lnTo>
                      <a:pt x="286" y="469"/>
                    </a:lnTo>
                    <a:lnTo>
                      <a:pt x="286" y="469"/>
                    </a:lnTo>
                    <a:lnTo>
                      <a:pt x="286" y="469"/>
                    </a:lnTo>
                    <a:lnTo>
                      <a:pt x="286" y="469"/>
                    </a:lnTo>
                    <a:lnTo>
                      <a:pt x="286" y="467"/>
                    </a:lnTo>
                    <a:lnTo>
                      <a:pt x="286" y="467"/>
                    </a:lnTo>
                    <a:lnTo>
                      <a:pt x="286" y="466"/>
                    </a:lnTo>
                    <a:lnTo>
                      <a:pt x="286" y="466"/>
                    </a:lnTo>
                    <a:lnTo>
                      <a:pt x="288" y="467"/>
                    </a:lnTo>
                    <a:lnTo>
                      <a:pt x="289" y="469"/>
                    </a:lnTo>
                    <a:lnTo>
                      <a:pt x="289" y="469"/>
                    </a:lnTo>
                    <a:close/>
                    <a:moveTo>
                      <a:pt x="283" y="479"/>
                    </a:moveTo>
                    <a:lnTo>
                      <a:pt x="283" y="479"/>
                    </a:lnTo>
                    <a:lnTo>
                      <a:pt x="284" y="483"/>
                    </a:lnTo>
                    <a:lnTo>
                      <a:pt x="284" y="483"/>
                    </a:lnTo>
                    <a:lnTo>
                      <a:pt x="283" y="484"/>
                    </a:lnTo>
                    <a:lnTo>
                      <a:pt x="283" y="484"/>
                    </a:lnTo>
                    <a:lnTo>
                      <a:pt x="281" y="484"/>
                    </a:lnTo>
                    <a:lnTo>
                      <a:pt x="281" y="484"/>
                    </a:lnTo>
                    <a:lnTo>
                      <a:pt x="281" y="486"/>
                    </a:lnTo>
                    <a:lnTo>
                      <a:pt x="280" y="488"/>
                    </a:lnTo>
                    <a:lnTo>
                      <a:pt x="280" y="488"/>
                    </a:lnTo>
                    <a:lnTo>
                      <a:pt x="280" y="488"/>
                    </a:lnTo>
                    <a:lnTo>
                      <a:pt x="275" y="485"/>
                    </a:lnTo>
                    <a:lnTo>
                      <a:pt x="275" y="485"/>
                    </a:lnTo>
                    <a:lnTo>
                      <a:pt x="275" y="483"/>
                    </a:lnTo>
                    <a:lnTo>
                      <a:pt x="274" y="480"/>
                    </a:lnTo>
                    <a:lnTo>
                      <a:pt x="274" y="480"/>
                    </a:lnTo>
                    <a:lnTo>
                      <a:pt x="276" y="479"/>
                    </a:lnTo>
                    <a:lnTo>
                      <a:pt x="276" y="478"/>
                    </a:lnTo>
                    <a:lnTo>
                      <a:pt x="276" y="477"/>
                    </a:lnTo>
                    <a:lnTo>
                      <a:pt x="276" y="477"/>
                    </a:lnTo>
                    <a:lnTo>
                      <a:pt x="275" y="475"/>
                    </a:lnTo>
                    <a:lnTo>
                      <a:pt x="275" y="475"/>
                    </a:lnTo>
                    <a:lnTo>
                      <a:pt x="275" y="474"/>
                    </a:lnTo>
                    <a:lnTo>
                      <a:pt x="275" y="474"/>
                    </a:lnTo>
                    <a:lnTo>
                      <a:pt x="275" y="472"/>
                    </a:lnTo>
                    <a:lnTo>
                      <a:pt x="276" y="471"/>
                    </a:lnTo>
                    <a:lnTo>
                      <a:pt x="277" y="469"/>
                    </a:lnTo>
                    <a:lnTo>
                      <a:pt x="277" y="467"/>
                    </a:lnTo>
                    <a:lnTo>
                      <a:pt x="277" y="467"/>
                    </a:lnTo>
                    <a:lnTo>
                      <a:pt x="278" y="465"/>
                    </a:lnTo>
                    <a:lnTo>
                      <a:pt x="281" y="465"/>
                    </a:lnTo>
                    <a:lnTo>
                      <a:pt x="281" y="465"/>
                    </a:lnTo>
                    <a:lnTo>
                      <a:pt x="283" y="466"/>
                    </a:lnTo>
                    <a:lnTo>
                      <a:pt x="283" y="467"/>
                    </a:lnTo>
                    <a:lnTo>
                      <a:pt x="283" y="468"/>
                    </a:lnTo>
                    <a:lnTo>
                      <a:pt x="284" y="469"/>
                    </a:lnTo>
                    <a:lnTo>
                      <a:pt x="284" y="469"/>
                    </a:lnTo>
                    <a:lnTo>
                      <a:pt x="287" y="472"/>
                    </a:lnTo>
                    <a:lnTo>
                      <a:pt x="287" y="472"/>
                    </a:lnTo>
                    <a:lnTo>
                      <a:pt x="288" y="475"/>
                    </a:lnTo>
                    <a:lnTo>
                      <a:pt x="288" y="478"/>
                    </a:lnTo>
                    <a:lnTo>
                      <a:pt x="288" y="479"/>
                    </a:lnTo>
                    <a:lnTo>
                      <a:pt x="288" y="479"/>
                    </a:lnTo>
                    <a:lnTo>
                      <a:pt x="284" y="479"/>
                    </a:lnTo>
                    <a:lnTo>
                      <a:pt x="284" y="479"/>
                    </a:lnTo>
                    <a:lnTo>
                      <a:pt x="283" y="479"/>
                    </a:lnTo>
                    <a:lnTo>
                      <a:pt x="283" y="479"/>
                    </a:lnTo>
                    <a:close/>
                    <a:moveTo>
                      <a:pt x="306" y="488"/>
                    </a:moveTo>
                    <a:lnTo>
                      <a:pt x="306" y="488"/>
                    </a:lnTo>
                    <a:lnTo>
                      <a:pt x="308" y="490"/>
                    </a:lnTo>
                    <a:lnTo>
                      <a:pt x="310" y="492"/>
                    </a:lnTo>
                    <a:lnTo>
                      <a:pt x="310" y="492"/>
                    </a:lnTo>
                    <a:lnTo>
                      <a:pt x="310" y="494"/>
                    </a:lnTo>
                    <a:lnTo>
                      <a:pt x="310" y="496"/>
                    </a:lnTo>
                    <a:lnTo>
                      <a:pt x="310" y="497"/>
                    </a:lnTo>
                    <a:lnTo>
                      <a:pt x="308" y="497"/>
                    </a:lnTo>
                    <a:lnTo>
                      <a:pt x="308" y="497"/>
                    </a:lnTo>
                    <a:lnTo>
                      <a:pt x="304" y="497"/>
                    </a:lnTo>
                    <a:lnTo>
                      <a:pt x="300" y="495"/>
                    </a:lnTo>
                    <a:lnTo>
                      <a:pt x="297" y="492"/>
                    </a:lnTo>
                    <a:lnTo>
                      <a:pt x="294" y="489"/>
                    </a:lnTo>
                    <a:lnTo>
                      <a:pt x="294" y="489"/>
                    </a:lnTo>
                    <a:lnTo>
                      <a:pt x="294" y="484"/>
                    </a:lnTo>
                    <a:lnTo>
                      <a:pt x="294" y="484"/>
                    </a:lnTo>
                    <a:lnTo>
                      <a:pt x="295" y="483"/>
                    </a:lnTo>
                    <a:lnTo>
                      <a:pt x="295" y="483"/>
                    </a:lnTo>
                    <a:lnTo>
                      <a:pt x="298" y="483"/>
                    </a:lnTo>
                    <a:lnTo>
                      <a:pt x="298" y="483"/>
                    </a:lnTo>
                    <a:lnTo>
                      <a:pt x="300" y="483"/>
                    </a:lnTo>
                    <a:lnTo>
                      <a:pt x="303" y="483"/>
                    </a:lnTo>
                    <a:lnTo>
                      <a:pt x="303" y="483"/>
                    </a:lnTo>
                    <a:lnTo>
                      <a:pt x="306" y="488"/>
                    </a:lnTo>
                    <a:lnTo>
                      <a:pt x="306" y="488"/>
                    </a:lnTo>
                    <a:close/>
                    <a:moveTo>
                      <a:pt x="603" y="63"/>
                    </a:moveTo>
                    <a:lnTo>
                      <a:pt x="606" y="64"/>
                    </a:lnTo>
                    <a:lnTo>
                      <a:pt x="607" y="66"/>
                    </a:lnTo>
                    <a:lnTo>
                      <a:pt x="608" y="67"/>
                    </a:lnTo>
                    <a:lnTo>
                      <a:pt x="609" y="69"/>
                    </a:lnTo>
                    <a:lnTo>
                      <a:pt x="609" y="70"/>
                    </a:lnTo>
                    <a:lnTo>
                      <a:pt x="609" y="72"/>
                    </a:lnTo>
                    <a:lnTo>
                      <a:pt x="608" y="72"/>
                    </a:lnTo>
                    <a:lnTo>
                      <a:pt x="608" y="70"/>
                    </a:lnTo>
                    <a:lnTo>
                      <a:pt x="607" y="69"/>
                    </a:lnTo>
                    <a:lnTo>
                      <a:pt x="607" y="68"/>
                    </a:lnTo>
                    <a:lnTo>
                      <a:pt x="606" y="67"/>
                    </a:lnTo>
                    <a:lnTo>
                      <a:pt x="604" y="68"/>
                    </a:lnTo>
                    <a:lnTo>
                      <a:pt x="604" y="69"/>
                    </a:lnTo>
                    <a:lnTo>
                      <a:pt x="603" y="70"/>
                    </a:lnTo>
                    <a:lnTo>
                      <a:pt x="603" y="72"/>
                    </a:lnTo>
                    <a:lnTo>
                      <a:pt x="602" y="73"/>
                    </a:lnTo>
                    <a:lnTo>
                      <a:pt x="601" y="74"/>
                    </a:lnTo>
                    <a:lnTo>
                      <a:pt x="600" y="76"/>
                    </a:lnTo>
                    <a:lnTo>
                      <a:pt x="600" y="79"/>
                    </a:lnTo>
                    <a:lnTo>
                      <a:pt x="600" y="80"/>
                    </a:lnTo>
                    <a:lnTo>
                      <a:pt x="598" y="81"/>
                    </a:lnTo>
                    <a:lnTo>
                      <a:pt x="598" y="83"/>
                    </a:lnTo>
                    <a:lnTo>
                      <a:pt x="597" y="83"/>
                    </a:lnTo>
                    <a:lnTo>
                      <a:pt x="596" y="81"/>
                    </a:lnTo>
                    <a:lnTo>
                      <a:pt x="595" y="78"/>
                    </a:lnTo>
                    <a:lnTo>
                      <a:pt x="593" y="75"/>
                    </a:lnTo>
                    <a:lnTo>
                      <a:pt x="591" y="72"/>
                    </a:lnTo>
                    <a:lnTo>
                      <a:pt x="590" y="68"/>
                    </a:lnTo>
                    <a:lnTo>
                      <a:pt x="591" y="67"/>
                    </a:lnTo>
                    <a:lnTo>
                      <a:pt x="591" y="66"/>
                    </a:lnTo>
                    <a:lnTo>
                      <a:pt x="592" y="63"/>
                    </a:lnTo>
                    <a:lnTo>
                      <a:pt x="595" y="62"/>
                    </a:lnTo>
                    <a:lnTo>
                      <a:pt x="597" y="61"/>
                    </a:lnTo>
                    <a:lnTo>
                      <a:pt x="598" y="61"/>
                    </a:lnTo>
                    <a:lnTo>
                      <a:pt x="600" y="61"/>
                    </a:lnTo>
                    <a:lnTo>
                      <a:pt x="601" y="62"/>
                    </a:lnTo>
                    <a:lnTo>
                      <a:pt x="603" y="63"/>
                    </a:lnTo>
                    <a:lnTo>
                      <a:pt x="603" y="63"/>
                    </a:lnTo>
                    <a:close/>
                    <a:moveTo>
                      <a:pt x="645" y="72"/>
                    </a:moveTo>
                    <a:lnTo>
                      <a:pt x="646" y="73"/>
                    </a:lnTo>
                    <a:lnTo>
                      <a:pt x="647" y="74"/>
                    </a:lnTo>
                    <a:lnTo>
                      <a:pt x="649" y="74"/>
                    </a:lnTo>
                    <a:lnTo>
                      <a:pt x="649" y="74"/>
                    </a:lnTo>
                    <a:lnTo>
                      <a:pt x="649" y="73"/>
                    </a:lnTo>
                    <a:lnTo>
                      <a:pt x="649" y="73"/>
                    </a:lnTo>
                    <a:lnTo>
                      <a:pt x="651" y="74"/>
                    </a:lnTo>
                    <a:lnTo>
                      <a:pt x="651" y="76"/>
                    </a:lnTo>
                    <a:lnTo>
                      <a:pt x="652" y="79"/>
                    </a:lnTo>
                    <a:lnTo>
                      <a:pt x="651" y="79"/>
                    </a:lnTo>
                    <a:lnTo>
                      <a:pt x="648" y="79"/>
                    </a:lnTo>
                    <a:lnTo>
                      <a:pt x="643" y="78"/>
                    </a:lnTo>
                    <a:lnTo>
                      <a:pt x="640" y="74"/>
                    </a:lnTo>
                    <a:lnTo>
                      <a:pt x="638" y="72"/>
                    </a:lnTo>
                    <a:lnTo>
                      <a:pt x="640" y="69"/>
                    </a:lnTo>
                    <a:lnTo>
                      <a:pt x="640" y="69"/>
                    </a:lnTo>
                    <a:lnTo>
                      <a:pt x="642" y="69"/>
                    </a:lnTo>
                    <a:lnTo>
                      <a:pt x="643" y="70"/>
                    </a:lnTo>
                    <a:lnTo>
                      <a:pt x="645" y="72"/>
                    </a:lnTo>
                    <a:lnTo>
                      <a:pt x="645" y="72"/>
                    </a:lnTo>
                    <a:close/>
                    <a:moveTo>
                      <a:pt x="555" y="83"/>
                    </a:moveTo>
                    <a:lnTo>
                      <a:pt x="553" y="83"/>
                    </a:lnTo>
                    <a:lnTo>
                      <a:pt x="553" y="84"/>
                    </a:lnTo>
                    <a:lnTo>
                      <a:pt x="553" y="85"/>
                    </a:lnTo>
                    <a:lnTo>
                      <a:pt x="552" y="87"/>
                    </a:lnTo>
                    <a:lnTo>
                      <a:pt x="552" y="89"/>
                    </a:lnTo>
                    <a:lnTo>
                      <a:pt x="552" y="89"/>
                    </a:lnTo>
                    <a:lnTo>
                      <a:pt x="551" y="89"/>
                    </a:lnTo>
                    <a:lnTo>
                      <a:pt x="551" y="87"/>
                    </a:lnTo>
                    <a:lnTo>
                      <a:pt x="551" y="84"/>
                    </a:lnTo>
                    <a:lnTo>
                      <a:pt x="552" y="81"/>
                    </a:lnTo>
                    <a:lnTo>
                      <a:pt x="553" y="79"/>
                    </a:lnTo>
                    <a:lnTo>
                      <a:pt x="555" y="79"/>
                    </a:lnTo>
                    <a:lnTo>
                      <a:pt x="556" y="80"/>
                    </a:lnTo>
                    <a:lnTo>
                      <a:pt x="556" y="80"/>
                    </a:lnTo>
                    <a:lnTo>
                      <a:pt x="556" y="81"/>
                    </a:lnTo>
                    <a:lnTo>
                      <a:pt x="555" y="83"/>
                    </a:lnTo>
                    <a:lnTo>
                      <a:pt x="555" y="83"/>
                    </a:lnTo>
                    <a:close/>
                    <a:moveTo>
                      <a:pt x="359" y="129"/>
                    </a:moveTo>
                    <a:lnTo>
                      <a:pt x="360" y="129"/>
                    </a:lnTo>
                    <a:lnTo>
                      <a:pt x="361" y="128"/>
                    </a:lnTo>
                    <a:lnTo>
                      <a:pt x="361" y="126"/>
                    </a:lnTo>
                    <a:lnTo>
                      <a:pt x="362" y="126"/>
                    </a:lnTo>
                    <a:lnTo>
                      <a:pt x="362" y="126"/>
                    </a:lnTo>
                    <a:lnTo>
                      <a:pt x="364" y="126"/>
                    </a:lnTo>
                    <a:lnTo>
                      <a:pt x="364" y="128"/>
                    </a:lnTo>
                    <a:lnTo>
                      <a:pt x="364" y="128"/>
                    </a:lnTo>
                    <a:lnTo>
                      <a:pt x="364" y="129"/>
                    </a:lnTo>
                    <a:lnTo>
                      <a:pt x="362" y="130"/>
                    </a:lnTo>
                    <a:lnTo>
                      <a:pt x="362" y="132"/>
                    </a:lnTo>
                    <a:lnTo>
                      <a:pt x="361" y="134"/>
                    </a:lnTo>
                    <a:lnTo>
                      <a:pt x="360" y="134"/>
                    </a:lnTo>
                    <a:lnTo>
                      <a:pt x="357" y="134"/>
                    </a:lnTo>
                    <a:lnTo>
                      <a:pt x="357" y="134"/>
                    </a:lnTo>
                    <a:lnTo>
                      <a:pt x="357" y="135"/>
                    </a:lnTo>
                    <a:lnTo>
                      <a:pt x="357" y="136"/>
                    </a:lnTo>
                    <a:lnTo>
                      <a:pt x="357" y="135"/>
                    </a:lnTo>
                    <a:lnTo>
                      <a:pt x="356" y="136"/>
                    </a:lnTo>
                    <a:lnTo>
                      <a:pt x="355" y="135"/>
                    </a:lnTo>
                    <a:lnTo>
                      <a:pt x="354" y="135"/>
                    </a:lnTo>
                    <a:lnTo>
                      <a:pt x="354" y="134"/>
                    </a:lnTo>
                    <a:lnTo>
                      <a:pt x="355" y="132"/>
                    </a:lnTo>
                    <a:lnTo>
                      <a:pt x="356" y="131"/>
                    </a:lnTo>
                    <a:lnTo>
                      <a:pt x="359" y="129"/>
                    </a:lnTo>
                    <a:lnTo>
                      <a:pt x="359" y="129"/>
                    </a:lnTo>
                    <a:close/>
                    <a:moveTo>
                      <a:pt x="351" y="138"/>
                    </a:moveTo>
                    <a:lnTo>
                      <a:pt x="350" y="140"/>
                    </a:lnTo>
                    <a:lnTo>
                      <a:pt x="349" y="142"/>
                    </a:lnTo>
                    <a:lnTo>
                      <a:pt x="348" y="142"/>
                    </a:lnTo>
                    <a:lnTo>
                      <a:pt x="346" y="142"/>
                    </a:lnTo>
                    <a:lnTo>
                      <a:pt x="348" y="141"/>
                    </a:lnTo>
                    <a:lnTo>
                      <a:pt x="348" y="141"/>
                    </a:lnTo>
                    <a:lnTo>
                      <a:pt x="350" y="140"/>
                    </a:lnTo>
                    <a:lnTo>
                      <a:pt x="350" y="137"/>
                    </a:lnTo>
                    <a:lnTo>
                      <a:pt x="351" y="135"/>
                    </a:lnTo>
                    <a:lnTo>
                      <a:pt x="353" y="136"/>
                    </a:lnTo>
                    <a:lnTo>
                      <a:pt x="353" y="136"/>
                    </a:lnTo>
                    <a:lnTo>
                      <a:pt x="353" y="137"/>
                    </a:lnTo>
                    <a:lnTo>
                      <a:pt x="353" y="137"/>
                    </a:lnTo>
                    <a:lnTo>
                      <a:pt x="351" y="138"/>
                    </a:lnTo>
                    <a:lnTo>
                      <a:pt x="351" y="138"/>
                    </a:lnTo>
                    <a:close/>
                    <a:moveTo>
                      <a:pt x="342" y="152"/>
                    </a:moveTo>
                    <a:lnTo>
                      <a:pt x="340" y="153"/>
                    </a:lnTo>
                    <a:lnTo>
                      <a:pt x="340" y="156"/>
                    </a:lnTo>
                    <a:lnTo>
                      <a:pt x="339" y="158"/>
                    </a:lnTo>
                    <a:lnTo>
                      <a:pt x="338" y="160"/>
                    </a:lnTo>
                    <a:lnTo>
                      <a:pt x="337" y="162"/>
                    </a:lnTo>
                    <a:lnTo>
                      <a:pt x="337" y="160"/>
                    </a:lnTo>
                    <a:lnTo>
                      <a:pt x="336" y="159"/>
                    </a:lnTo>
                    <a:lnTo>
                      <a:pt x="337" y="157"/>
                    </a:lnTo>
                    <a:lnTo>
                      <a:pt x="339" y="152"/>
                    </a:lnTo>
                    <a:lnTo>
                      <a:pt x="342" y="147"/>
                    </a:lnTo>
                    <a:lnTo>
                      <a:pt x="344" y="143"/>
                    </a:lnTo>
                    <a:lnTo>
                      <a:pt x="345" y="143"/>
                    </a:lnTo>
                    <a:lnTo>
                      <a:pt x="345" y="143"/>
                    </a:lnTo>
                    <a:lnTo>
                      <a:pt x="345" y="145"/>
                    </a:lnTo>
                    <a:lnTo>
                      <a:pt x="344" y="148"/>
                    </a:lnTo>
                    <a:lnTo>
                      <a:pt x="342" y="152"/>
                    </a:lnTo>
                    <a:lnTo>
                      <a:pt x="342" y="152"/>
                    </a:lnTo>
                    <a:close/>
                    <a:moveTo>
                      <a:pt x="342" y="163"/>
                    </a:moveTo>
                    <a:lnTo>
                      <a:pt x="343" y="164"/>
                    </a:lnTo>
                    <a:lnTo>
                      <a:pt x="343" y="164"/>
                    </a:lnTo>
                    <a:lnTo>
                      <a:pt x="343" y="165"/>
                    </a:lnTo>
                    <a:lnTo>
                      <a:pt x="343" y="166"/>
                    </a:lnTo>
                    <a:lnTo>
                      <a:pt x="342" y="166"/>
                    </a:lnTo>
                    <a:lnTo>
                      <a:pt x="342" y="168"/>
                    </a:lnTo>
                    <a:lnTo>
                      <a:pt x="340" y="169"/>
                    </a:lnTo>
                    <a:lnTo>
                      <a:pt x="340" y="170"/>
                    </a:lnTo>
                    <a:lnTo>
                      <a:pt x="339" y="173"/>
                    </a:lnTo>
                    <a:lnTo>
                      <a:pt x="339" y="173"/>
                    </a:lnTo>
                    <a:lnTo>
                      <a:pt x="339" y="173"/>
                    </a:lnTo>
                    <a:lnTo>
                      <a:pt x="338" y="173"/>
                    </a:lnTo>
                    <a:lnTo>
                      <a:pt x="337" y="170"/>
                    </a:lnTo>
                    <a:lnTo>
                      <a:pt x="337" y="166"/>
                    </a:lnTo>
                    <a:lnTo>
                      <a:pt x="337" y="165"/>
                    </a:lnTo>
                    <a:lnTo>
                      <a:pt x="338" y="164"/>
                    </a:lnTo>
                    <a:lnTo>
                      <a:pt x="340" y="163"/>
                    </a:lnTo>
                    <a:lnTo>
                      <a:pt x="342" y="163"/>
                    </a:lnTo>
                    <a:lnTo>
                      <a:pt x="342" y="163"/>
                    </a:lnTo>
                    <a:close/>
                    <a:moveTo>
                      <a:pt x="344" y="175"/>
                    </a:moveTo>
                    <a:lnTo>
                      <a:pt x="344" y="176"/>
                    </a:lnTo>
                    <a:lnTo>
                      <a:pt x="343" y="177"/>
                    </a:lnTo>
                    <a:lnTo>
                      <a:pt x="343" y="177"/>
                    </a:lnTo>
                    <a:lnTo>
                      <a:pt x="342" y="176"/>
                    </a:lnTo>
                    <a:lnTo>
                      <a:pt x="340" y="176"/>
                    </a:lnTo>
                    <a:lnTo>
                      <a:pt x="342" y="174"/>
                    </a:lnTo>
                    <a:lnTo>
                      <a:pt x="342" y="173"/>
                    </a:lnTo>
                    <a:lnTo>
                      <a:pt x="343" y="173"/>
                    </a:lnTo>
                    <a:lnTo>
                      <a:pt x="344" y="173"/>
                    </a:lnTo>
                    <a:lnTo>
                      <a:pt x="344" y="174"/>
                    </a:lnTo>
                    <a:lnTo>
                      <a:pt x="344" y="175"/>
                    </a:lnTo>
                    <a:lnTo>
                      <a:pt x="344" y="175"/>
                    </a:lnTo>
                    <a:close/>
                    <a:moveTo>
                      <a:pt x="293" y="292"/>
                    </a:moveTo>
                    <a:lnTo>
                      <a:pt x="293" y="292"/>
                    </a:lnTo>
                    <a:lnTo>
                      <a:pt x="293" y="293"/>
                    </a:lnTo>
                    <a:lnTo>
                      <a:pt x="293" y="294"/>
                    </a:lnTo>
                    <a:lnTo>
                      <a:pt x="292" y="295"/>
                    </a:lnTo>
                    <a:lnTo>
                      <a:pt x="292" y="295"/>
                    </a:lnTo>
                    <a:lnTo>
                      <a:pt x="291" y="294"/>
                    </a:lnTo>
                    <a:lnTo>
                      <a:pt x="291" y="293"/>
                    </a:lnTo>
                    <a:lnTo>
                      <a:pt x="289" y="292"/>
                    </a:lnTo>
                    <a:lnTo>
                      <a:pt x="289" y="291"/>
                    </a:lnTo>
                    <a:lnTo>
                      <a:pt x="288" y="289"/>
                    </a:lnTo>
                    <a:lnTo>
                      <a:pt x="289" y="288"/>
                    </a:lnTo>
                    <a:lnTo>
                      <a:pt x="289" y="288"/>
                    </a:lnTo>
                    <a:lnTo>
                      <a:pt x="291" y="288"/>
                    </a:lnTo>
                    <a:lnTo>
                      <a:pt x="292" y="289"/>
                    </a:lnTo>
                    <a:lnTo>
                      <a:pt x="293" y="292"/>
                    </a:lnTo>
                    <a:lnTo>
                      <a:pt x="293" y="292"/>
                    </a:lnTo>
                    <a:close/>
                    <a:moveTo>
                      <a:pt x="320" y="242"/>
                    </a:moveTo>
                    <a:lnTo>
                      <a:pt x="319" y="244"/>
                    </a:lnTo>
                    <a:lnTo>
                      <a:pt x="316" y="246"/>
                    </a:lnTo>
                    <a:lnTo>
                      <a:pt x="314" y="247"/>
                    </a:lnTo>
                    <a:lnTo>
                      <a:pt x="312" y="247"/>
                    </a:lnTo>
                    <a:lnTo>
                      <a:pt x="310" y="243"/>
                    </a:lnTo>
                    <a:lnTo>
                      <a:pt x="310" y="242"/>
                    </a:lnTo>
                    <a:lnTo>
                      <a:pt x="310" y="241"/>
                    </a:lnTo>
                    <a:lnTo>
                      <a:pt x="312" y="239"/>
                    </a:lnTo>
                    <a:lnTo>
                      <a:pt x="316" y="237"/>
                    </a:lnTo>
                    <a:lnTo>
                      <a:pt x="319" y="237"/>
                    </a:lnTo>
                    <a:lnTo>
                      <a:pt x="321" y="237"/>
                    </a:lnTo>
                    <a:lnTo>
                      <a:pt x="321" y="238"/>
                    </a:lnTo>
                    <a:lnTo>
                      <a:pt x="321" y="241"/>
                    </a:lnTo>
                    <a:lnTo>
                      <a:pt x="320" y="242"/>
                    </a:lnTo>
                    <a:lnTo>
                      <a:pt x="320" y="242"/>
                    </a:lnTo>
                    <a:close/>
                    <a:moveTo>
                      <a:pt x="310" y="246"/>
                    </a:moveTo>
                    <a:lnTo>
                      <a:pt x="310" y="246"/>
                    </a:lnTo>
                    <a:lnTo>
                      <a:pt x="311" y="247"/>
                    </a:lnTo>
                    <a:lnTo>
                      <a:pt x="312" y="248"/>
                    </a:lnTo>
                    <a:lnTo>
                      <a:pt x="312" y="249"/>
                    </a:lnTo>
                    <a:lnTo>
                      <a:pt x="311" y="249"/>
                    </a:lnTo>
                    <a:lnTo>
                      <a:pt x="310" y="250"/>
                    </a:lnTo>
                    <a:lnTo>
                      <a:pt x="309" y="252"/>
                    </a:lnTo>
                    <a:lnTo>
                      <a:pt x="308" y="252"/>
                    </a:lnTo>
                    <a:lnTo>
                      <a:pt x="308" y="252"/>
                    </a:lnTo>
                    <a:lnTo>
                      <a:pt x="306" y="249"/>
                    </a:lnTo>
                    <a:lnTo>
                      <a:pt x="306" y="247"/>
                    </a:lnTo>
                    <a:lnTo>
                      <a:pt x="306" y="244"/>
                    </a:lnTo>
                    <a:lnTo>
                      <a:pt x="305" y="243"/>
                    </a:lnTo>
                    <a:lnTo>
                      <a:pt x="306" y="242"/>
                    </a:lnTo>
                    <a:lnTo>
                      <a:pt x="308" y="242"/>
                    </a:lnTo>
                    <a:lnTo>
                      <a:pt x="309" y="242"/>
                    </a:lnTo>
                    <a:lnTo>
                      <a:pt x="310" y="246"/>
                    </a:lnTo>
                    <a:lnTo>
                      <a:pt x="310" y="246"/>
                    </a:lnTo>
                    <a:close/>
                    <a:moveTo>
                      <a:pt x="276" y="264"/>
                    </a:moveTo>
                    <a:lnTo>
                      <a:pt x="277" y="265"/>
                    </a:lnTo>
                    <a:lnTo>
                      <a:pt x="277" y="265"/>
                    </a:lnTo>
                    <a:lnTo>
                      <a:pt x="278" y="267"/>
                    </a:lnTo>
                    <a:lnTo>
                      <a:pt x="278" y="271"/>
                    </a:lnTo>
                    <a:lnTo>
                      <a:pt x="278" y="272"/>
                    </a:lnTo>
                    <a:lnTo>
                      <a:pt x="277" y="272"/>
                    </a:lnTo>
                    <a:lnTo>
                      <a:pt x="277" y="271"/>
                    </a:lnTo>
                    <a:lnTo>
                      <a:pt x="276" y="267"/>
                    </a:lnTo>
                    <a:lnTo>
                      <a:pt x="275" y="264"/>
                    </a:lnTo>
                    <a:lnTo>
                      <a:pt x="275" y="263"/>
                    </a:lnTo>
                    <a:lnTo>
                      <a:pt x="275" y="260"/>
                    </a:lnTo>
                    <a:lnTo>
                      <a:pt x="274" y="259"/>
                    </a:lnTo>
                    <a:lnTo>
                      <a:pt x="274" y="258"/>
                    </a:lnTo>
                    <a:lnTo>
                      <a:pt x="272" y="255"/>
                    </a:lnTo>
                    <a:lnTo>
                      <a:pt x="271" y="255"/>
                    </a:lnTo>
                    <a:lnTo>
                      <a:pt x="271" y="254"/>
                    </a:lnTo>
                    <a:lnTo>
                      <a:pt x="271" y="253"/>
                    </a:lnTo>
                    <a:lnTo>
                      <a:pt x="271" y="253"/>
                    </a:lnTo>
                    <a:lnTo>
                      <a:pt x="272" y="253"/>
                    </a:lnTo>
                    <a:lnTo>
                      <a:pt x="275" y="255"/>
                    </a:lnTo>
                    <a:lnTo>
                      <a:pt x="276" y="258"/>
                    </a:lnTo>
                    <a:lnTo>
                      <a:pt x="276" y="261"/>
                    </a:lnTo>
                    <a:lnTo>
                      <a:pt x="276" y="264"/>
                    </a:lnTo>
                    <a:lnTo>
                      <a:pt x="276" y="264"/>
                    </a:lnTo>
                    <a:close/>
                    <a:moveTo>
                      <a:pt x="516" y="5"/>
                    </a:moveTo>
                    <a:lnTo>
                      <a:pt x="516" y="5"/>
                    </a:lnTo>
                    <a:lnTo>
                      <a:pt x="516" y="2"/>
                    </a:lnTo>
                    <a:lnTo>
                      <a:pt x="517" y="1"/>
                    </a:lnTo>
                    <a:lnTo>
                      <a:pt x="518" y="1"/>
                    </a:lnTo>
                    <a:lnTo>
                      <a:pt x="520" y="1"/>
                    </a:lnTo>
                    <a:lnTo>
                      <a:pt x="522" y="1"/>
                    </a:lnTo>
                    <a:lnTo>
                      <a:pt x="523" y="0"/>
                    </a:lnTo>
                    <a:lnTo>
                      <a:pt x="525" y="0"/>
                    </a:lnTo>
                    <a:lnTo>
                      <a:pt x="527" y="0"/>
                    </a:lnTo>
                    <a:lnTo>
                      <a:pt x="528" y="0"/>
                    </a:lnTo>
                    <a:lnTo>
                      <a:pt x="530" y="1"/>
                    </a:lnTo>
                    <a:lnTo>
                      <a:pt x="531" y="1"/>
                    </a:lnTo>
                    <a:lnTo>
                      <a:pt x="533" y="1"/>
                    </a:lnTo>
                    <a:lnTo>
                      <a:pt x="534" y="1"/>
                    </a:lnTo>
                    <a:lnTo>
                      <a:pt x="536" y="1"/>
                    </a:lnTo>
                    <a:lnTo>
                      <a:pt x="539" y="2"/>
                    </a:lnTo>
                    <a:lnTo>
                      <a:pt x="541" y="5"/>
                    </a:lnTo>
                    <a:lnTo>
                      <a:pt x="544" y="8"/>
                    </a:lnTo>
                    <a:lnTo>
                      <a:pt x="545" y="10"/>
                    </a:lnTo>
                    <a:lnTo>
                      <a:pt x="545" y="11"/>
                    </a:lnTo>
                    <a:lnTo>
                      <a:pt x="544" y="11"/>
                    </a:lnTo>
                    <a:lnTo>
                      <a:pt x="542" y="10"/>
                    </a:lnTo>
                    <a:lnTo>
                      <a:pt x="540" y="10"/>
                    </a:lnTo>
                    <a:lnTo>
                      <a:pt x="540" y="10"/>
                    </a:lnTo>
                    <a:lnTo>
                      <a:pt x="540" y="11"/>
                    </a:lnTo>
                    <a:lnTo>
                      <a:pt x="540" y="12"/>
                    </a:lnTo>
                    <a:lnTo>
                      <a:pt x="539" y="13"/>
                    </a:lnTo>
                    <a:lnTo>
                      <a:pt x="539" y="13"/>
                    </a:lnTo>
                    <a:lnTo>
                      <a:pt x="537" y="14"/>
                    </a:lnTo>
                    <a:lnTo>
                      <a:pt x="537" y="16"/>
                    </a:lnTo>
                    <a:lnTo>
                      <a:pt x="537" y="18"/>
                    </a:lnTo>
                    <a:lnTo>
                      <a:pt x="536" y="19"/>
                    </a:lnTo>
                    <a:lnTo>
                      <a:pt x="536" y="19"/>
                    </a:lnTo>
                    <a:lnTo>
                      <a:pt x="534" y="19"/>
                    </a:lnTo>
                    <a:lnTo>
                      <a:pt x="534" y="19"/>
                    </a:lnTo>
                    <a:lnTo>
                      <a:pt x="534" y="20"/>
                    </a:lnTo>
                    <a:lnTo>
                      <a:pt x="534" y="22"/>
                    </a:lnTo>
                    <a:lnTo>
                      <a:pt x="535" y="22"/>
                    </a:lnTo>
                    <a:lnTo>
                      <a:pt x="537" y="23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0" y="22"/>
                    </a:lnTo>
                    <a:lnTo>
                      <a:pt x="540" y="20"/>
                    </a:lnTo>
                    <a:lnTo>
                      <a:pt x="542" y="20"/>
                    </a:lnTo>
                    <a:lnTo>
                      <a:pt x="544" y="20"/>
                    </a:lnTo>
                    <a:lnTo>
                      <a:pt x="544" y="19"/>
                    </a:lnTo>
                    <a:lnTo>
                      <a:pt x="544" y="18"/>
                    </a:lnTo>
                    <a:lnTo>
                      <a:pt x="545" y="18"/>
                    </a:lnTo>
                    <a:lnTo>
                      <a:pt x="545" y="20"/>
                    </a:lnTo>
                    <a:lnTo>
                      <a:pt x="545" y="23"/>
                    </a:lnTo>
                    <a:lnTo>
                      <a:pt x="545" y="25"/>
                    </a:lnTo>
                    <a:lnTo>
                      <a:pt x="545" y="29"/>
                    </a:lnTo>
                    <a:lnTo>
                      <a:pt x="545" y="33"/>
                    </a:lnTo>
                    <a:lnTo>
                      <a:pt x="544" y="33"/>
                    </a:lnTo>
                    <a:lnTo>
                      <a:pt x="542" y="33"/>
                    </a:lnTo>
                    <a:lnTo>
                      <a:pt x="541" y="31"/>
                    </a:lnTo>
                    <a:lnTo>
                      <a:pt x="539" y="31"/>
                    </a:lnTo>
                    <a:lnTo>
                      <a:pt x="537" y="31"/>
                    </a:lnTo>
                    <a:lnTo>
                      <a:pt x="536" y="33"/>
                    </a:lnTo>
                    <a:lnTo>
                      <a:pt x="534" y="33"/>
                    </a:lnTo>
                    <a:lnTo>
                      <a:pt x="529" y="33"/>
                    </a:lnTo>
                    <a:lnTo>
                      <a:pt x="528" y="31"/>
                    </a:lnTo>
                    <a:lnTo>
                      <a:pt x="527" y="30"/>
                    </a:lnTo>
                    <a:lnTo>
                      <a:pt x="524" y="30"/>
                    </a:lnTo>
                    <a:lnTo>
                      <a:pt x="522" y="30"/>
                    </a:lnTo>
                    <a:lnTo>
                      <a:pt x="519" y="30"/>
                    </a:lnTo>
                    <a:lnTo>
                      <a:pt x="517" y="30"/>
                    </a:lnTo>
                    <a:lnTo>
                      <a:pt x="514" y="31"/>
                    </a:lnTo>
                    <a:lnTo>
                      <a:pt x="513" y="31"/>
                    </a:lnTo>
                    <a:lnTo>
                      <a:pt x="511" y="30"/>
                    </a:lnTo>
                    <a:lnTo>
                      <a:pt x="510" y="29"/>
                    </a:lnTo>
                    <a:lnTo>
                      <a:pt x="508" y="28"/>
                    </a:lnTo>
                    <a:lnTo>
                      <a:pt x="508" y="28"/>
                    </a:lnTo>
                    <a:lnTo>
                      <a:pt x="510" y="27"/>
                    </a:lnTo>
                    <a:lnTo>
                      <a:pt x="510" y="25"/>
                    </a:lnTo>
                    <a:lnTo>
                      <a:pt x="508" y="24"/>
                    </a:lnTo>
                    <a:lnTo>
                      <a:pt x="508" y="24"/>
                    </a:lnTo>
                    <a:lnTo>
                      <a:pt x="506" y="25"/>
                    </a:lnTo>
                    <a:lnTo>
                      <a:pt x="506" y="25"/>
                    </a:lnTo>
                    <a:lnTo>
                      <a:pt x="506" y="27"/>
                    </a:lnTo>
                    <a:lnTo>
                      <a:pt x="506" y="28"/>
                    </a:lnTo>
                    <a:lnTo>
                      <a:pt x="506" y="29"/>
                    </a:lnTo>
                    <a:lnTo>
                      <a:pt x="505" y="29"/>
                    </a:lnTo>
                    <a:lnTo>
                      <a:pt x="503" y="29"/>
                    </a:lnTo>
                    <a:lnTo>
                      <a:pt x="503" y="28"/>
                    </a:lnTo>
                    <a:lnTo>
                      <a:pt x="503" y="25"/>
                    </a:lnTo>
                    <a:lnTo>
                      <a:pt x="503" y="24"/>
                    </a:lnTo>
                    <a:lnTo>
                      <a:pt x="503" y="22"/>
                    </a:lnTo>
                    <a:lnTo>
                      <a:pt x="506" y="20"/>
                    </a:lnTo>
                    <a:lnTo>
                      <a:pt x="510" y="17"/>
                    </a:lnTo>
                    <a:lnTo>
                      <a:pt x="512" y="13"/>
                    </a:lnTo>
                    <a:lnTo>
                      <a:pt x="513" y="11"/>
                    </a:lnTo>
                    <a:lnTo>
                      <a:pt x="516" y="5"/>
                    </a:lnTo>
                    <a:lnTo>
                      <a:pt x="516" y="5"/>
                    </a:lnTo>
                    <a:close/>
                    <a:moveTo>
                      <a:pt x="544" y="13"/>
                    </a:moveTo>
                    <a:lnTo>
                      <a:pt x="541" y="13"/>
                    </a:lnTo>
                    <a:lnTo>
                      <a:pt x="540" y="14"/>
                    </a:lnTo>
                    <a:lnTo>
                      <a:pt x="539" y="14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37" y="19"/>
                    </a:lnTo>
                    <a:lnTo>
                      <a:pt x="537" y="19"/>
                    </a:lnTo>
                    <a:lnTo>
                      <a:pt x="537" y="20"/>
                    </a:lnTo>
                    <a:lnTo>
                      <a:pt x="539" y="20"/>
                    </a:lnTo>
                    <a:lnTo>
                      <a:pt x="540" y="20"/>
                    </a:lnTo>
                    <a:lnTo>
                      <a:pt x="540" y="20"/>
                    </a:lnTo>
                    <a:lnTo>
                      <a:pt x="541" y="19"/>
                    </a:lnTo>
                    <a:lnTo>
                      <a:pt x="541" y="19"/>
                    </a:lnTo>
                    <a:lnTo>
                      <a:pt x="542" y="18"/>
                    </a:lnTo>
                    <a:lnTo>
                      <a:pt x="544" y="17"/>
                    </a:lnTo>
                    <a:lnTo>
                      <a:pt x="544" y="16"/>
                    </a:lnTo>
                    <a:lnTo>
                      <a:pt x="545" y="14"/>
                    </a:lnTo>
                    <a:lnTo>
                      <a:pt x="545" y="13"/>
                    </a:lnTo>
                    <a:lnTo>
                      <a:pt x="544" y="13"/>
                    </a:lnTo>
                    <a:lnTo>
                      <a:pt x="544" y="13"/>
                    </a:lnTo>
                    <a:lnTo>
                      <a:pt x="544" y="13"/>
                    </a:lnTo>
                    <a:close/>
                    <a:moveTo>
                      <a:pt x="669" y="142"/>
                    </a:moveTo>
                    <a:lnTo>
                      <a:pt x="669" y="143"/>
                    </a:lnTo>
                    <a:lnTo>
                      <a:pt x="668" y="143"/>
                    </a:lnTo>
                    <a:lnTo>
                      <a:pt x="666" y="143"/>
                    </a:lnTo>
                    <a:lnTo>
                      <a:pt x="665" y="145"/>
                    </a:lnTo>
                    <a:lnTo>
                      <a:pt x="664" y="145"/>
                    </a:lnTo>
                    <a:lnTo>
                      <a:pt x="662" y="146"/>
                    </a:lnTo>
                    <a:lnTo>
                      <a:pt x="660" y="146"/>
                    </a:lnTo>
                    <a:lnTo>
                      <a:pt x="659" y="147"/>
                    </a:lnTo>
                    <a:lnTo>
                      <a:pt x="657" y="147"/>
                    </a:lnTo>
                    <a:lnTo>
                      <a:pt x="655" y="149"/>
                    </a:lnTo>
                    <a:lnTo>
                      <a:pt x="653" y="151"/>
                    </a:lnTo>
                    <a:lnTo>
                      <a:pt x="652" y="151"/>
                    </a:lnTo>
                    <a:lnTo>
                      <a:pt x="649" y="151"/>
                    </a:lnTo>
                    <a:lnTo>
                      <a:pt x="647" y="151"/>
                    </a:lnTo>
                    <a:lnTo>
                      <a:pt x="645" y="149"/>
                    </a:lnTo>
                    <a:lnTo>
                      <a:pt x="640" y="148"/>
                    </a:lnTo>
                    <a:lnTo>
                      <a:pt x="638" y="147"/>
                    </a:lnTo>
                    <a:lnTo>
                      <a:pt x="635" y="147"/>
                    </a:lnTo>
                    <a:lnTo>
                      <a:pt x="634" y="146"/>
                    </a:lnTo>
                    <a:lnTo>
                      <a:pt x="632" y="145"/>
                    </a:lnTo>
                    <a:lnTo>
                      <a:pt x="631" y="142"/>
                    </a:lnTo>
                    <a:lnTo>
                      <a:pt x="632" y="141"/>
                    </a:lnTo>
                    <a:lnTo>
                      <a:pt x="635" y="140"/>
                    </a:lnTo>
                    <a:lnTo>
                      <a:pt x="637" y="138"/>
                    </a:lnTo>
                    <a:lnTo>
                      <a:pt x="641" y="136"/>
                    </a:lnTo>
                    <a:lnTo>
                      <a:pt x="643" y="135"/>
                    </a:lnTo>
                    <a:lnTo>
                      <a:pt x="646" y="132"/>
                    </a:lnTo>
                    <a:lnTo>
                      <a:pt x="648" y="130"/>
                    </a:lnTo>
                    <a:lnTo>
                      <a:pt x="652" y="128"/>
                    </a:lnTo>
                    <a:lnTo>
                      <a:pt x="655" y="126"/>
                    </a:lnTo>
                    <a:lnTo>
                      <a:pt x="657" y="126"/>
                    </a:lnTo>
                    <a:lnTo>
                      <a:pt x="659" y="128"/>
                    </a:lnTo>
                    <a:lnTo>
                      <a:pt x="664" y="130"/>
                    </a:lnTo>
                    <a:lnTo>
                      <a:pt x="668" y="132"/>
                    </a:lnTo>
                    <a:lnTo>
                      <a:pt x="669" y="135"/>
                    </a:lnTo>
                    <a:lnTo>
                      <a:pt x="669" y="138"/>
                    </a:lnTo>
                    <a:lnTo>
                      <a:pt x="670" y="141"/>
                    </a:lnTo>
                    <a:lnTo>
                      <a:pt x="669" y="142"/>
                    </a:lnTo>
                    <a:lnTo>
                      <a:pt x="669" y="142"/>
                    </a:lnTo>
                    <a:close/>
                    <a:moveTo>
                      <a:pt x="637" y="69"/>
                    </a:moveTo>
                    <a:lnTo>
                      <a:pt x="636" y="70"/>
                    </a:lnTo>
                    <a:lnTo>
                      <a:pt x="636" y="72"/>
                    </a:lnTo>
                    <a:lnTo>
                      <a:pt x="636" y="72"/>
                    </a:lnTo>
                    <a:lnTo>
                      <a:pt x="635" y="73"/>
                    </a:lnTo>
                    <a:lnTo>
                      <a:pt x="635" y="72"/>
                    </a:lnTo>
                    <a:lnTo>
                      <a:pt x="635" y="70"/>
                    </a:lnTo>
                    <a:lnTo>
                      <a:pt x="635" y="69"/>
                    </a:lnTo>
                    <a:lnTo>
                      <a:pt x="637" y="68"/>
                    </a:lnTo>
                    <a:lnTo>
                      <a:pt x="638" y="67"/>
                    </a:lnTo>
                    <a:lnTo>
                      <a:pt x="638" y="67"/>
                    </a:lnTo>
                    <a:lnTo>
                      <a:pt x="638" y="68"/>
                    </a:lnTo>
                    <a:lnTo>
                      <a:pt x="637" y="69"/>
                    </a:lnTo>
                    <a:lnTo>
                      <a:pt x="637" y="69"/>
                    </a:lnTo>
                    <a:close/>
                    <a:moveTo>
                      <a:pt x="638" y="41"/>
                    </a:moveTo>
                    <a:lnTo>
                      <a:pt x="641" y="41"/>
                    </a:lnTo>
                    <a:lnTo>
                      <a:pt x="645" y="42"/>
                    </a:lnTo>
                    <a:lnTo>
                      <a:pt x="647" y="44"/>
                    </a:lnTo>
                    <a:lnTo>
                      <a:pt x="648" y="44"/>
                    </a:lnTo>
                    <a:lnTo>
                      <a:pt x="648" y="45"/>
                    </a:lnTo>
                    <a:lnTo>
                      <a:pt x="647" y="45"/>
                    </a:lnTo>
                    <a:lnTo>
                      <a:pt x="646" y="46"/>
                    </a:lnTo>
                    <a:lnTo>
                      <a:pt x="643" y="46"/>
                    </a:lnTo>
                    <a:lnTo>
                      <a:pt x="642" y="46"/>
                    </a:lnTo>
                    <a:lnTo>
                      <a:pt x="642" y="48"/>
                    </a:lnTo>
                    <a:lnTo>
                      <a:pt x="642" y="50"/>
                    </a:lnTo>
                    <a:lnTo>
                      <a:pt x="641" y="50"/>
                    </a:lnTo>
                    <a:lnTo>
                      <a:pt x="635" y="48"/>
                    </a:lnTo>
                    <a:lnTo>
                      <a:pt x="635" y="47"/>
                    </a:lnTo>
                    <a:lnTo>
                      <a:pt x="635" y="46"/>
                    </a:lnTo>
                    <a:lnTo>
                      <a:pt x="635" y="46"/>
                    </a:lnTo>
                    <a:lnTo>
                      <a:pt x="635" y="45"/>
                    </a:lnTo>
                    <a:lnTo>
                      <a:pt x="635" y="45"/>
                    </a:lnTo>
                    <a:lnTo>
                      <a:pt x="634" y="46"/>
                    </a:lnTo>
                    <a:lnTo>
                      <a:pt x="631" y="48"/>
                    </a:lnTo>
                    <a:lnTo>
                      <a:pt x="630" y="50"/>
                    </a:lnTo>
                    <a:lnTo>
                      <a:pt x="629" y="50"/>
                    </a:lnTo>
                    <a:lnTo>
                      <a:pt x="629" y="48"/>
                    </a:lnTo>
                    <a:lnTo>
                      <a:pt x="629" y="47"/>
                    </a:lnTo>
                    <a:lnTo>
                      <a:pt x="631" y="44"/>
                    </a:lnTo>
                    <a:lnTo>
                      <a:pt x="636" y="41"/>
                    </a:lnTo>
                    <a:lnTo>
                      <a:pt x="638" y="41"/>
                    </a:lnTo>
                    <a:lnTo>
                      <a:pt x="638" y="41"/>
                    </a:lnTo>
                    <a:close/>
                    <a:moveTo>
                      <a:pt x="657" y="52"/>
                    </a:moveTo>
                    <a:lnTo>
                      <a:pt x="658" y="55"/>
                    </a:lnTo>
                    <a:lnTo>
                      <a:pt x="659" y="57"/>
                    </a:lnTo>
                    <a:lnTo>
                      <a:pt x="659" y="58"/>
                    </a:lnTo>
                    <a:lnTo>
                      <a:pt x="658" y="58"/>
                    </a:lnTo>
                    <a:lnTo>
                      <a:pt x="658" y="57"/>
                    </a:lnTo>
                    <a:lnTo>
                      <a:pt x="657" y="56"/>
                    </a:lnTo>
                    <a:lnTo>
                      <a:pt x="655" y="53"/>
                    </a:lnTo>
                    <a:lnTo>
                      <a:pt x="652" y="48"/>
                    </a:lnTo>
                    <a:lnTo>
                      <a:pt x="651" y="48"/>
                    </a:lnTo>
                    <a:lnTo>
                      <a:pt x="649" y="47"/>
                    </a:lnTo>
                    <a:lnTo>
                      <a:pt x="647" y="46"/>
                    </a:lnTo>
                    <a:lnTo>
                      <a:pt x="648" y="46"/>
                    </a:lnTo>
                    <a:lnTo>
                      <a:pt x="649" y="46"/>
                    </a:lnTo>
                    <a:lnTo>
                      <a:pt x="651" y="46"/>
                    </a:lnTo>
                    <a:lnTo>
                      <a:pt x="652" y="47"/>
                    </a:lnTo>
                    <a:lnTo>
                      <a:pt x="654" y="48"/>
                    </a:lnTo>
                    <a:lnTo>
                      <a:pt x="657" y="5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56D78"/>
                    </a:solidFill>
                    <a:effectLst/>
                    <a:uLnTx/>
                    <a:uFillTx/>
                    <a:latin typeface="Century Gothic" panose="020B0502020202020204" pitchFamily="34" charset="0"/>
                  </a:rPr>
                  <a:t>    </a:t>
                </a:r>
                <a:endPara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36" name="Freeform 94">
                <a:extLst>
                  <a:ext uri="{FF2B5EF4-FFF2-40B4-BE49-F238E27FC236}">
                    <a16:creationId xmlns:a16="http://schemas.microsoft.com/office/drawing/2014/main" id="{51D2CAD3-1E4B-0541-895C-63F515BDA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080" y="9138816"/>
                <a:ext cx="526534" cy="404220"/>
              </a:xfrm>
              <a:custGeom>
                <a:avLst/>
                <a:gdLst>
                  <a:gd name="T0" fmla="*/ 156 w 452"/>
                  <a:gd name="T1" fmla="*/ 26 h 347"/>
                  <a:gd name="T2" fmla="*/ 188 w 452"/>
                  <a:gd name="T3" fmla="*/ 30 h 347"/>
                  <a:gd name="T4" fmla="*/ 223 w 452"/>
                  <a:gd name="T5" fmla="*/ 32 h 347"/>
                  <a:gd name="T6" fmla="*/ 280 w 452"/>
                  <a:gd name="T7" fmla="*/ 11 h 347"/>
                  <a:gd name="T8" fmla="*/ 288 w 452"/>
                  <a:gd name="T9" fmla="*/ 0 h 347"/>
                  <a:gd name="T10" fmla="*/ 296 w 452"/>
                  <a:gd name="T11" fmla="*/ 14 h 347"/>
                  <a:gd name="T12" fmla="*/ 318 w 452"/>
                  <a:gd name="T13" fmla="*/ 26 h 347"/>
                  <a:gd name="T14" fmla="*/ 346 w 452"/>
                  <a:gd name="T15" fmla="*/ 46 h 347"/>
                  <a:gd name="T16" fmla="*/ 367 w 452"/>
                  <a:gd name="T17" fmla="*/ 82 h 347"/>
                  <a:gd name="T18" fmla="*/ 371 w 452"/>
                  <a:gd name="T19" fmla="*/ 111 h 347"/>
                  <a:gd name="T20" fmla="*/ 386 w 452"/>
                  <a:gd name="T21" fmla="*/ 121 h 347"/>
                  <a:gd name="T22" fmla="*/ 382 w 452"/>
                  <a:gd name="T23" fmla="*/ 136 h 347"/>
                  <a:gd name="T24" fmla="*/ 396 w 452"/>
                  <a:gd name="T25" fmla="*/ 153 h 347"/>
                  <a:gd name="T26" fmla="*/ 452 w 452"/>
                  <a:gd name="T27" fmla="*/ 187 h 347"/>
                  <a:gd name="T28" fmla="*/ 426 w 452"/>
                  <a:gd name="T29" fmla="*/ 201 h 347"/>
                  <a:gd name="T30" fmla="*/ 364 w 452"/>
                  <a:gd name="T31" fmla="*/ 193 h 347"/>
                  <a:gd name="T32" fmla="*/ 339 w 452"/>
                  <a:gd name="T33" fmla="*/ 193 h 347"/>
                  <a:gd name="T34" fmla="*/ 289 w 452"/>
                  <a:gd name="T35" fmla="*/ 169 h 347"/>
                  <a:gd name="T36" fmla="*/ 300 w 452"/>
                  <a:gd name="T37" fmla="*/ 139 h 347"/>
                  <a:gd name="T38" fmla="*/ 290 w 452"/>
                  <a:gd name="T39" fmla="*/ 126 h 347"/>
                  <a:gd name="T40" fmla="*/ 256 w 452"/>
                  <a:gd name="T41" fmla="*/ 163 h 347"/>
                  <a:gd name="T42" fmla="*/ 252 w 452"/>
                  <a:gd name="T43" fmla="*/ 183 h 347"/>
                  <a:gd name="T44" fmla="*/ 235 w 452"/>
                  <a:gd name="T45" fmla="*/ 200 h 347"/>
                  <a:gd name="T46" fmla="*/ 240 w 452"/>
                  <a:gd name="T47" fmla="*/ 212 h 347"/>
                  <a:gd name="T48" fmla="*/ 252 w 452"/>
                  <a:gd name="T49" fmla="*/ 209 h 347"/>
                  <a:gd name="T50" fmla="*/ 260 w 452"/>
                  <a:gd name="T51" fmla="*/ 221 h 347"/>
                  <a:gd name="T52" fmla="*/ 267 w 452"/>
                  <a:gd name="T53" fmla="*/ 261 h 347"/>
                  <a:gd name="T54" fmla="*/ 247 w 452"/>
                  <a:gd name="T55" fmla="*/ 265 h 347"/>
                  <a:gd name="T56" fmla="*/ 236 w 452"/>
                  <a:gd name="T57" fmla="*/ 266 h 347"/>
                  <a:gd name="T58" fmla="*/ 223 w 452"/>
                  <a:gd name="T59" fmla="*/ 281 h 347"/>
                  <a:gd name="T60" fmla="*/ 228 w 452"/>
                  <a:gd name="T61" fmla="*/ 285 h 347"/>
                  <a:gd name="T62" fmla="*/ 213 w 452"/>
                  <a:gd name="T63" fmla="*/ 288 h 347"/>
                  <a:gd name="T64" fmla="*/ 191 w 452"/>
                  <a:gd name="T65" fmla="*/ 310 h 347"/>
                  <a:gd name="T66" fmla="*/ 185 w 452"/>
                  <a:gd name="T67" fmla="*/ 322 h 347"/>
                  <a:gd name="T68" fmla="*/ 170 w 452"/>
                  <a:gd name="T69" fmla="*/ 346 h 347"/>
                  <a:gd name="T70" fmla="*/ 146 w 452"/>
                  <a:gd name="T71" fmla="*/ 341 h 347"/>
                  <a:gd name="T72" fmla="*/ 132 w 452"/>
                  <a:gd name="T73" fmla="*/ 319 h 347"/>
                  <a:gd name="T74" fmla="*/ 123 w 452"/>
                  <a:gd name="T75" fmla="*/ 316 h 347"/>
                  <a:gd name="T76" fmla="*/ 116 w 452"/>
                  <a:gd name="T77" fmla="*/ 306 h 347"/>
                  <a:gd name="T78" fmla="*/ 111 w 452"/>
                  <a:gd name="T79" fmla="*/ 315 h 347"/>
                  <a:gd name="T80" fmla="*/ 101 w 452"/>
                  <a:gd name="T81" fmla="*/ 306 h 347"/>
                  <a:gd name="T82" fmla="*/ 94 w 452"/>
                  <a:gd name="T83" fmla="*/ 287 h 347"/>
                  <a:gd name="T84" fmla="*/ 90 w 452"/>
                  <a:gd name="T85" fmla="*/ 274 h 347"/>
                  <a:gd name="T86" fmla="*/ 82 w 452"/>
                  <a:gd name="T87" fmla="*/ 267 h 347"/>
                  <a:gd name="T88" fmla="*/ 65 w 452"/>
                  <a:gd name="T89" fmla="*/ 248 h 347"/>
                  <a:gd name="T90" fmla="*/ 64 w 452"/>
                  <a:gd name="T91" fmla="*/ 233 h 347"/>
                  <a:gd name="T92" fmla="*/ 55 w 452"/>
                  <a:gd name="T93" fmla="*/ 226 h 347"/>
                  <a:gd name="T94" fmla="*/ 49 w 452"/>
                  <a:gd name="T95" fmla="*/ 219 h 347"/>
                  <a:gd name="T96" fmla="*/ 36 w 452"/>
                  <a:gd name="T97" fmla="*/ 216 h 347"/>
                  <a:gd name="T98" fmla="*/ 25 w 452"/>
                  <a:gd name="T99" fmla="*/ 206 h 347"/>
                  <a:gd name="T100" fmla="*/ 17 w 452"/>
                  <a:gd name="T101" fmla="*/ 187 h 347"/>
                  <a:gd name="T102" fmla="*/ 17 w 452"/>
                  <a:gd name="T103" fmla="*/ 178 h 347"/>
                  <a:gd name="T104" fmla="*/ 3 w 452"/>
                  <a:gd name="T105" fmla="*/ 165 h 347"/>
                  <a:gd name="T106" fmla="*/ 4 w 452"/>
                  <a:gd name="T107" fmla="*/ 163 h 347"/>
                  <a:gd name="T108" fmla="*/ 13 w 452"/>
                  <a:gd name="T109" fmla="*/ 133 h 347"/>
                  <a:gd name="T110" fmla="*/ 25 w 452"/>
                  <a:gd name="T111" fmla="*/ 132 h 347"/>
                  <a:gd name="T112" fmla="*/ 30 w 452"/>
                  <a:gd name="T113" fmla="*/ 108 h 347"/>
                  <a:gd name="T114" fmla="*/ 32 w 452"/>
                  <a:gd name="T115" fmla="*/ 91 h 347"/>
                  <a:gd name="T116" fmla="*/ 44 w 452"/>
                  <a:gd name="T117" fmla="*/ 77 h 347"/>
                  <a:gd name="T118" fmla="*/ 66 w 452"/>
                  <a:gd name="T119" fmla="*/ 73 h 347"/>
                  <a:gd name="T120" fmla="*/ 70 w 452"/>
                  <a:gd name="T121" fmla="*/ 81 h 347"/>
                  <a:gd name="T122" fmla="*/ 86 w 452"/>
                  <a:gd name="T123" fmla="*/ 76 h 347"/>
                  <a:gd name="T124" fmla="*/ 104 w 452"/>
                  <a:gd name="T125" fmla="*/ 74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2" h="347">
                    <a:moveTo>
                      <a:pt x="118" y="30"/>
                    </a:moveTo>
                    <a:lnTo>
                      <a:pt x="129" y="41"/>
                    </a:lnTo>
                    <a:lnTo>
                      <a:pt x="132" y="42"/>
                    </a:lnTo>
                    <a:lnTo>
                      <a:pt x="142" y="43"/>
                    </a:lnTo>
                    <a:lnTo>
                      <a:pt x="148" y="45"/>
                    </a:lnTo>
                    <a:lnTo>
                      <a:pt x="156" y="26"/>
                    </a:lnTo>
                    <a:lnTo>
                      <a:pt x="157" y="25"/>
                    </a:lnTo>
                    <a:lnTo>
                      <a:pt x="161" y="24"/>
                    </a:lnTo>
                    <a:lnTo>
                      <a:pt x="168" y="25"/>
                    </a:lnTo>
                    <a:lnTo>
                      <a:pt x="170" y="32"/>
                    </a:lnTo>
                    <a:lnTo>
                      <a:pt x="179" y="30"/>
                    </a:lnTo>
                    <a:lnTo>
                      <a:pt x="188" y="30"/>
                    </a:lnTo>
                    <a:lnTo>
                      <a:pt x="193" y="31"/>
                    </a:lnTo>
                    <a:lnTo>
                      <a:pt x="197" y="28"/>
                    </a:lnTo>
                    <a:lnTo>
                      <a:pt x="201" y="26"/>
                    </a:lnTo>
                    <a:lnTo>
                      <a:pt x="206" y="29"/>
                    </a:lnTo>
                    <a:lnTo>
                      <a:pt x="217" y="32"/>
                    </a:lnTo>
                    <a:lnTo>
                      <a:pt x="223" y="32"/>
                    </a:lnTo>
                    <a:lnTo>
                      <a:pt x="228" y="30"/>
                    </a:lnTo>
                    <a:lnTo>
                      <a:pt x="233" y="26"/>
                    </a:lnTo>
                    <a:lnTo>
                      <a:pt x="243" y="14"/>
                    </a:lnTo>
                    <a:lnTo>
                      <a:pt x="250" y="20"/>
                    </a:lnTo>
                    <a:lnTo>
                      <a:pt x="279" y="15"/>
                    </a:lnTo>
                    <a:lnTo>
                      <a:pt x="280" y="11"/>
                    </a:lnTo>
                    <a:lnTo>
                      <a:pt x="279" y="7"/>
                    </a:lnTo>
                    <a:lnTo>
                      <a:pt x="273" y="3"/>
                    </a:lnTo>
                    <a:lnTo>
                      <a:pt x="273" y="2"/>
                    </a:lnTo>
                    <a:lnTo>
                      <a:pt x="274" y="1"/>
                    </a:lnTo>
                    <a:lnTo>
                      <a:pt x="277" y="0"/>
                    </a:lnTo>
                    <a:lnTo>
                      <a:pt x="288" y="0"/>
                    </a:lnTo>
                    <a:lnTo>
                      <a:pt x="291" y="3"/>
                    </a:lnTo>
                    <a:lnTo>
                      <a:pt x="295" y="6"/>
                    </a:lnTo>
                    <a:lnTo>
                      <a:pt x="294" y="8"/>
                    </a:lnTo>
                    <a:lnTo>
                      <a:pt x="294" y="12"/>
                    </a:lnTo>
                    <a:lnTo>
                      <a:pt x="292" y="13"/>
                    </a:lnTo>
                    <a:lnTo>
                      <a:pt x="296" y="14"/>
                    </a:lnTo>
                    <a:lnTo>
                      <a:pt x="300" y="14"/>
                    </a:lnTo>
                    <a:lnTo>
                      <a:pt x="305" y="13"/>
                    </a:lnTo>
                    <a:lnTo>
                      <a:pt x="309" y="14"/>
                    </a:lnTo>
                    <a:lnTo>
                      <a:pt x="312" y="15"/>
                    </a:lnTo>
                    <a:lnTo>
                      <a:pt x="315" y="23"/>
                    </a:lnTo>
                    <a:lnTo>
                      <a:pt x="318" y="26"/>
                    </a:lnTo>
                    <a:lnTo>
                      <a:pt x="323" y="30"/>
                    </a:lnTo>
                    <a:lnTo>
                      <a:pt x="328" y="32"/>
                    </a:lnTo>
                    <a:lnTo>
                      <a:pt x="334" y="32"/>
                    </a:lnTo>
                    <a:lnTo>
                      <a:pt x="342" y="42"/>
                    </a:lnTo>
                    <a:lnTo>
                      <a:pt x="348" y="41"/>
                    </a:lnTo>
                    <a:lnTo>
                      <a:pt x="346" y="46"/>
                    </a:lnTo>
                    <a:lnTo>
                      <a:pt x="354" y="57"/>
                    </a:lnTo>
                    <a:lnTo>
                      <a:pt x="356" y="62"/>
                    </a:lnTo>
                    <a:lnTo>
                      <a:pt x="359" y="65"/>
                    </a:lnTo>
                    <a:lnTo>
                      <a:pt x="359" y="73"/>
                    </a:lnTo>
                    <a:lnTo>
                      <a:pt x="367" y="76"/>
                    </a:lnTo>
                    <a:lnTo>
                      <a:pt x="367" y="82"/>
                    </a:lnTo>
                    <a:lnTo>
                      <a:pt x="373" y="98"/>
                    </a:lnTo>
                    <a:lnTo>
                      <a:pt x="371" y="102"/>
                    </a:lnTo>
                    <a:lnTo>
                      <a:pt x="370" y="103"/>
                    </a:lnTo>
                    <a:lnTo>
                      <a:pt x="371" y="107"/>
                    </a:lnTo>
                    <a:lnTo>
                      <a:pt x="371" y="109"/>
                    </a:lnTo>
                    <a:lnTo>
                      <a:pt x="371" y="111"/>
                    </a:lnTo>
                    <a:lnTo>
                      <a:pt x="374" y="114"/>
                    </a:lnTo>
                    <a:lnTo>
                      <a:pt x="378" y="115"/>
                    </a:lnTo>
                    <a:lnTo>
                      <a:pt x="384" y="115"/>
                    </a:lnTo>
                    <a:lnTo>
                      <a:pt x="386" y="116"/>
                    </a:lnTo>
                    <a:lnTo>
                      <a:pt x="387" y="120"/>
                    </a:lnTo>
                    <a:lnTo>
                      <a:pt x="386" y="121"/>
                    </a:lnTo>
                    <a:lnTo>
                      <a:pt x="385" y="122"/>
                    </a:lnTo>
                    <a:lnTo>
                      <a:pt x="382" y="124"/>
                    </a:lnTo>
                    <a:lnTo>
                      <a:pt x="382" y="124"/>
                    </a:lnTo>
                    <a:lnTo>
                      <a:pt x="387" y="136"/>
                    </a:lnTo>
                    <a:lnTo>
                      <a:pt x="387" y="137"/>
                    </a:lnTo>
                    <a:lnTo>
                      <a:pt x="382" y="136"/>
                    </a:lnTo>
                    <a:lnTo>
                      <a:pt x="380" y="136"/>
                    </a:lnTo>
                    <a:lnTo>
                      <a:pt x="380" y="137"/>
                    </a:lnTo>
                    <a:lnTo>
                      <a:pt x="380" y="139"/>
                    </a:lnTo>
                    <a:lnTo>
                      <a:pt x="381" y="141"/>
                    </a:lnTo>
                    <a:lnTo>
                      <a:pt x="385" y="143"/>
                    </a:lnTo>
                    <a:lnTo>
                      <a:pt x="396" y="153"/>
                    </a:lnTo>
                    <a:lnTo>
                      <a:pt x="404" y="150"/>
                    </a:lnTo>
                    <a:lnTo>
                      <a:pt x="410" y="156"/>
                    </a:lnTo>
                    <a:lnTo>
                      <a:pt x="416" y="160"/>
                    </a:lnTo>
                    <a:lnTo>
                      <a:pt x="418" y="166"/>
                    </a:lnTo>
                    <a:lnTo>
                      <a:pt x="443" y="178"/>
                    </a:lnTo>
                    <a:lnTo>
                      <a:pt x="452" y="187"/>
                    </a:lnTo>
                    <a:lnTo>
                      <a:pt x="449" y="191"/>
                    </a:lnTo>
                    <a:lnTo>
                      <a:pt x="441" y="194"/>
                    </a:lnTo>
                    <a:lnTo>
                      <a:pt x="436" y="199"/>
                    </a:lnTo>
                    <a:lnTo>
                      <a:pt x="433" y="200"/>
                    </a:lnTo>
                    <a:lnTo>
                      <a:pt x="429" y="199"/>
                    </a:lnTo>
                    <a:lnTo>
                      <a:pt x="426" y="201"/>
                    </a:lnTo>
                    <a:lnTo>
                      <a:pt x="423" y="205"/>
                    </a:lnTo>
                    <a:lnTo>
                      <a:pt x="415" y="205"/>
                    </a:lnTo>
                    <a:lnTo>
                      <a:pt x="402" y="211"/>
                    </a:lnTo>
                    <a:lnTo>
                      <a:pt x="393" y="205"/>
                    </a:lnTo>
                    <a:lnTo>
                      <a:pt x="374" y="195"/>
                    </a:lnTo>
                    <a:lnTo>
                      <a:pt x="364" y="193"/>
                    </a:lnTo>
                    <a:lnTo>
                      <a:pt x="359" y="193"/>
                    </a:lnTo>
                    <a:lnTo>
                      <a:pt x="354" y="193"/>
                    </a:lnTo>
                    <a:lnTo>
                      <a:pt x="356" y="198"/>
                    </a:lnTo>
                    <a:lnTo>
                      <a:pt x="352" y="199"/>
                    </a:lnTo>
                    <a:lnTo>
                      <a:pt x="348" y="198"/>
                    </a:lnTo>
                    <a:lnTo>
                      <a:pt x="339" y="193"/>
                    </a:lnTo>
                    <a:lnTo>
                      <a:pt x="323" y="186"/>
                    </a:lnTo>
                    <a:lnTo>
                      <a:pt x="318" y="176"/>
                    </a:lnTo>
                    <a:lnTo>
                      <a:pt x="314" y="176"/>
                    </a:lnTo>
                    <a:lnTo>
                      <a:pt x="303" y="172"/>
                    </a:lnTo>
                    <a:lnTo>
                      <a:pt x="296" y="170"/>
                    </a:lnTo>
                    <a:lnTo>
                      <a:pt x="289" y="169"/>
                    </a:lnTo>
                    <a:lnTo>
                      <a:pt x="290" y="163"/>
                    </a:lnTo>
                    <a:lnTo>
                      <a:pt x="292" y="153"/>
                    </a:lnTo>
                    <a:lnTo>
                      <a:pt x="297" y="146"/>
                    </a:lnTo>
                    <a:lnTo>
                      <a:pt x="300" y="144"/>
                    </a:lnTo>
                    <a:lnTo>
                      <a:pt x="301" y="143"/>
                    </a:lnTo>
                    <a:lnTo>
                      <a:pt x="300" y="139"/>
                    </a:lnTo>
                    <a:lnTo>
                      <a:pt x="296" y="139"/>
                    </a:lnTo>
                    <a:lnTo>
                      <a:pt x="296" y="137"/>
                    </a:lnTo>
                    <a:lnTo>
                      <a:pt x="296" y="135"/>
                    </a:lnTo>
                    <a:lnTo>
                      <a:pt x="295" y="131"/>
                    </a:lnTo>
                    <a:lnTo>
                      <a:pt x="294" y="128"/>
                    </a:lnTo>
                    <a:lnTo>
                      <a:pt x="290" y="126"/>
                    </a:lnTo>
                    <a:lnTo>
                      <a:pt x="273" y="143"/>
                    </a:lnTo>
                    <a:lnTo>
                      <a:pt x="261" y="154"/>
                    </a:lnTo>
                    <a:lnTo>
                      <a:pt x="260" y="156"/>
                    </a:lnTo>
                    <a:lnTo>
                      <a:pt x="260" y="158"/>
                    </a:lnTo>
                    <a:lnTo>
                      <a:pt x="260" y="160"/>
                    </a:lnTo>
                    <a:lnTo>
                      <a:pt x="256" y="163"/>
                    </a:lnTo>
                    <a:lnTo>
                      <a:pt x="251" y="171"/>
                    </a:lnTo>
                    <a:lnTo>
                      <a:pt x="252" y="174"/>
                    </a:lnTo>
                    <a:lnTo>
                      <a:pt x="252" y="175"/>
                    </a:lnTo>
                    <a:lnTo>
                      <a:pt x="252" y="177"/>
                    </a:lnTo>
                    <a:lnTo>
                      <a:pt x="252" y="180"/>
                    </a:lnTo>
                    <a:lnTo>
                      <a:pt x="252" y="183"/>
                    </a:lnTo>
                    <a:lnTo>
                      <a:pt x="252" y="186"/>
                    </a:lnTo>
                    <a:lnTo>
                      <a:pt x="251" y="188"/>
                    </a:lnTo>
                    <a:lnTo>
                      <a:pt x="249" y="193"/>
                    </a:lnTo>
                    <a:lnTo>
                      <a:pt x="244" y="197"/>
                    </a:lnTo>
                    <a:lnTo>
                      <a:pt x="238" y="198"/>
                    </a:lnTo>
                    <a:lnTo>
                      <a:pt x="235" y="200"/>
                    </a:lnTo>
                    <a:lnTo>
                      <a:pt x="234" y="203"/>
                    </a:lnTo>
                    <a:lnTo>
                      <a:pt x="234" y="206"/>
                    </a:lnTo>
                    <a:lnTo>
                      <a:pt x="236" y="209"/>
                    </a:lnTo>
                    <a:lnTo>
                      <a:pt x="239" y="209"/>
                    </a:lnTo>
                    <a:lnTo>
                      <a:pt x="240" y="211"/>
                    </a:lnTo>
                    <a:lnTo>
                      <a:pt x="240" y="212"/>
                    </a:lnTo>
                    <a:lnTo>
                      <a:pt x="238" y="215"/>
                    </a:lnTo>
                    <a:lnTo>
                      <a:pt x="238" y="216"/>
                    </a:lnTo>
                    <a:lnTo>
                      <a:pt x="239" y="220"/>
                    </a:lnTo>
                    <a:lnTo>
                      <a:pt x="239" y="220"/>
                    </a:lnTo>
                    <a:lnTo>
                      <a:pt x="241" y="219"/>
                    </a:lnTo>
                    <a:lnTo>
                      <a:pt x="252" y="209"/>
                    </a:lnTo>
                    <a:lnTo>
                      <a:pt x="255" y="209"/>
                    </a:lnTo>
                    <a:lnTo>
                      <a:pt x="258" y="210"/>
                    </a:lnTo>
                    <a:lnTo>
                      <a:pt x="260" y="211"/>
                    </a:lnTo>
                    <a:lnTo>
                      <a:pt x="260" y="214"/>
                    </a:lnTo>
                    <a:lnTo>
                      <a:pt x="260" y="216"/>
                    </a:lnTo>
                    <a:lnTo>
                      <a:pt x="260" y="221"/>
                    </a:lnTo>
                    <a:lnTo>
                      <a:pt x="263" y="226"/>
                    </a:lnTo>
                    <a:lnTo>
                      <a:pt x="261" y="234"/>
                    </a:lnTo>
                    <a:lnTo>
                      <a:pt x="264" y="242"/>
                    </a:lnTo>
                    <a:lnTo>
                      <a:pt x="269" y="251"/>
                    </a:lnTo>
                    <a:lnTo>
                      <a:pt x="268" y="256"/>
                    </a:lnTo>
                    <a:lnTo>
                      <a:pt x="267" y="261"/>
                    </a:lnTo>
                    <a:lnTo>
                      <a:pt x="261" y="266"/>
                    </a:lnTo>
                    <a:lnTo>
                      <a:pt x="257" y="266"/>
                    </a:lnTo>
                    <a:lnTo>
                      <a:pt x="256" y="266"/>
                    </a:lnTo>
                    <a:lnTo>
                      <a:pt x="253" y="265"/>
                    </a:lnTo>
                    <a:lnTo>
                      <a:pt x="252" y="265"/>
                    </a:lnTo>
                    <a:lnTo>
                      <a:pt x="247" y="265"/>
                    </a:lnTo>
                    <a:lnTo>
                      <a:pt x="240" y="261"/>
                    </a:lnTo>
                    <a:lnTo>
                      <a:pt x="238" y="260"/>
                    </a:lnTo>
                    <a:lnTo>
                      <a:pt x="236" y="260"/>
                    </a:lnTo>
                    <a:lnTo>
                      <a:pt x="236" y="261"/>
                    </a:lnTo>
                    <a:lnTo>
                      <a:pt x="238" y="264"/>
                    </a:lnTo>
                    <a:lnTo>
                      <a:pt x="236" y="266"/>
                    </a:lnTo>
                    <a:lnTo>
                      <a:pt x="232" y="271"/>
                    </a:lnTo>
                    <a:lnTo>
                      <a:pt x="224" y="271"/>
                    </a:lnTo>
                    <a:lnTo>
                      <a:pt x="222" y="271"/>
                    </a:lnTo>
                    <a:lnTo>
                      <a:pt x="221" y="273"/>
                    </a:lnTo>
                    <a:lnTo>
                      <a:pt x="223" y="276"/>
                    </a:lnTo>
                    <a:lnTo>
                      <a:pt x="223" y="281"/>
                    </a:lnTo>
                    <a:lnTo>
                      <a:pt x="225" y="282"/>
                    </a:lnTo>
                    <a:lnTo>
                      <a:pt x="228" y="282"/>
                    </a:lnTo>
                    <a:lnTo>
                      <a:pt x="229" y="281"/>
                    </a:lnTo>
                    <a:lnTo>
                      <a:pt x="230" y="283"/>
                    </a:lnTo>
                    <a:lnTo>
                      <a:pt x="230" y="284"/>
                    </a:lnTo>
                    <a:lnTo>
                      <a:pt x="228" y="285"/>
                    </a:lnTo>
                    <a:lnTo>
                      <a:pt x="222" y="283"/>
                    </a:lnTo>
                    <a:lnTo>
                      <a:pt x="217" y="281"/>
                    </a:lnTo>
                    <a:lnTo>
                      <a:pt x="215" y="282"/>
                    </a:lnTo>
                    <a:lnTo>
                      <a:pt x="213" y="283"/>
                    </a:lnTo>
                    <a:lnTo>
                      <a:pt x="212" y="285"/>
                    </a:lnTo>
                    <a:lnTo>
                      <a:pt x="213" y="288"/>
                    </a:lnTo>
                    <a:lnTo>
                      <a:pt x="216" y="294"/>
                    </a:lnTo>
                    <a:lnTo>
                      <a:pt x="217" y="299"/>
                    </a:lnTo>
                    <a:lnTo>
                      <a:pt x="206" y="307"/>
                    </a:lnTo>
                    <a:lnTo>
                      <a:pt x="204" y="309"/>
                    </a:lnTo>
                    <a:lnTo>
                      <a:pt x="195" y="305"/>
                    </a:lnTo>
                    <a:lnTo>
                      <a:pt x="191" y="310"/>
                    </a:lnTo>
                    <a:lnTo>
                      <a:pt x="199" y="312"/>
                    </a:lnTo>
                    <a:lnTo>
                      <a:pt x="202" y="313"/>
                    </a:lnTo>
                    <a:lnTo>
                      <a:pt x="201" y="316"/>
                    </a:lnTo>
                    <a:lnTo>
                      <a:pt x="196" y="315"/>
                    </a:lnTo>
                    <a:lnTo>
                      <a:pt x="190" y="313"/>
                    </a:lnTo>
                    <a:lnTo>
                      <a:pt x="185" y="322"/>
                    </a:lnTo>
                    <a:lnTo>
                      <a:pt x="191" y="324"/>
                    </a:lnTo>
                    <a:lnTo>
                      <a:pt x="188" y="330"/>
                    </a:lnTo>
                    <a:lnTo>
                      <a:pt x="182" y="333"/>
                    </a:lnTo>
                    <a:lnTo>
                      <a:pt x="178" y="334"/>
                    </a:lnTo>
                    <a:lnTo>
                      <a:pt x="173" y="337"/>
                    </a:lnTo>
                    <a:lnTo>
                      <a:pt x="170" y="346"/>
                    </a:lnTo>
                    <a:lnTo>
                      <a:pt x="166" y="346"/>
                    </a:lnTo>
                    <a:lnTo>
                      <a:pt x="162" y="347"/>
                    </a:lnTo>
                    <a:lnTo>
                      <a:pt x="157" y="347"/>
                    </a:lnTo>
                    <a:lnTo>
                      <a:pt x="154" y="347"/>
                    </a:lnTo>
                    <a:lnTo>
                      <a:pt x="150" y="345"/>
                    </a:lnTo>
                    <a:lnTo>
                      <a:pt x="146" y="341"/>
                    </a:lnTo>
                    <a:lnTo>
                      <a:pt x="144" y="333"/>
                    </a:lnTo>
                    <a:lnTo>
                      <a:pt x="144" y="329"/>
                    </a:lnTo>
                    <a:lnTo>
                      <a:pt x="142" y="327"/>
                    </a:lnTo>
                    <a:lnTo>
                      <a:pt x="139" y="326"/>
                    </a:lnTo>
                    <a:lnTo>
                      <a:pt x="135" y="323"/>
                    </a:lnTo>
                    <a:lnTo>
                      <a:pt x="132" y="319"/>
                    </a:lnTo>
                    <a:lnTo>
                      <a:pt x="132" y="317"/>
                    </a:lnTo>
                    <a:lnTo>
                      <a:pt x="129" y="316"/>
                    </a:lnTo>
                    <a:lnTo>
                      <a:pt x="128" y="316"/>
                    </a:lnTo>
                    <a:lnTo>
                      <a:pt x="126" y="316"/>
                    </a:lnTo>
                    <a:lnTo>
                      <a:pt x="126" y="316"/>
                    </a:lnTo>
                    <a:lnTo>
                      <a:pt x="123" y="316"/>
                    </a:lnTo>
                    <a:lnTo>
                      <a:pt x="122" y="315"/>
                    </a:lnTo>
                    <a:lnTo>
                      <a:pt x="121" y="311"/>
                    </a:lnTo>
                    <a:lnTo>
                      <a:pt x="120" y="309"/>
                    </a:lnTo>
                    <a:lnTo>
                      <a:pt x="117" y="306"/>
                    </a:lnTo>
                    <a:lnTo>
                      <a:pt x="116" y="306"/>
                    </a:lnTo>
                    <a:lnTo>
                      <a:pt x="116" y="306"/>
                    </a:lnTo>
                    <a:lnTo>
                      <a:pt x="114" y="307"/>
                    </a:lnTo>
                    <a:lnTo>
                      <a:pt x="114" y="310"/>
                    </a:lnTo>
                    <a:lnTo>
                      <a:pt x="114" y="311"/>
                    </a:lnTo>
                    <a:lnTo>
                      <a:pt x="114" y="315"/>
                    </a:lnTo>
                    <a:lnTo>
                      <a:pt x="112" y="315"/>
                    </a:lnTo>
                    <a:lnTo>
                      <a:pt x="111" y="315"/>
                    </a:lnTo>
                    <a:lnTo>
                      <a:pt x="109" y="313"/>
                    </a:lnTo>
                    <a:lnTo>
                      <a:pt x="109" y="312"/>
                    </a:lnTo>
                    <a:lnTo>
                      <a:pt x="109" y="309"/>
                    </a:lnTo>
                    <a:lnTo>
                      <a:pt x="107" y="307"/>
                    </a:lnTo>
                    <a:lnTo>
                      <a:pt x="104" y="306"/>
                    </a:lnTo>
                    <a:lnTo>
                      <a:pt x="101" y="306"/>
                    </a:lnTo>
                    <a:lnTo>
                      <a:pt x="104" y="306"/>
                    </a:lnTo>
                    <a:lnTo>
                      <a:pt x="98" y="295"/>
                    </a:lnTo>
                    <a:lnTo>
                      <a:pt x="94" y="296"/>
                    </a:lnTo>
                    <a:lnTo>
                      <a:pt x="92" y="292"/>
                    </a:lnTo>
                    <a:lnTo>
                      <a:pt x="95" y="289"/>
                    </a:lnTo>
                    <a:lnTo>
                      <a:pt x="94" y="287"/>
                    </a:lnTo>
                    <a:lnTo>
                      <a:pt x="94" y="283"/>
                    </a:lnTo>
                    <a:lnTo>
                      <a:pt x="92" y="282"/>
                    </a:lnTo>
                    <a:lnTo>
                      <a:pt x="89" y="278"/>
                    </a:lnTo>
                    <a:lnTo>
                      <a:pt x="89" y="277"/>
                    </a:lnTo>
                    <a:lnTo>
                      <a:pt x="89" y="276"/>
                    </a:lnTo>
                    <a:lnTo>
                      <a:pt x="90" y="274"/>
                    </a:lnTo>
                    <a:lnTo>
                      <a:pt x="93" y="272"/>
                    </a:lnTo>
                    <a:lnTo>
                      <a:pt x="93" y="271"/>
                    </a:lnTo>
                    <a:lnTo>
                      <a:pt x="93" y="270"/>
                    </a:lnTo>
                    <a:lnTo>
                      <a:pt x="92" y="268"/>
                    </a:lnTo>
                    <a:lnTo>
                      <a:pt x="86" y="268"/>
                    </a:lnTo>
                    <a:lnTo>
                      <a:pt x="82" y="267"/>
                    </a:lnTo>
                    <a:lnTo>
                      <a:pt x="81" y="267"/>
                    </a:lnTo>
                    <a:lnTo>
                      <a:pt x="81" y="262"/>
                    </a:lnTo>
                    <a:lnTo>
                      <a:pt x="76" y="262"/>
                    </a:lnTo>
                    <a:lnTo>
                      <a:pt x="73" y="261"/>
                    </a:lnTo>
                    <a:lnTo>
                      <a:pt x="71" y="257"/>
                    </a:lnTo>
                    <a:lnTo>
                      <a:pt x="65" y="248"/>
                    </a:lnTo>
                    <a:lnTo>
                      <a:pt x="65" y="245"/>
                    </a:lnTo>
                    <a:lnTo>
                      <a:pt x="65" y="242"/>
                    </a:lnTo>
                    <a:lnTo>
                      <a:pt x="66" y="239"/>
                    </a:lnTo>
                    <a:lnTo>
                      <a:pt x="67" y="237"/>
                    </a:lnTo>
                    <a:lnTo>
                      <a:pt x="66" y="236"/>
                    </a:lnTo>
                    <a:lnTo>
                      <a:pt x="64" y="233"/>
                    </a:lnTo>
                    <a:lnTo>
                      <a:pt x="61" y="232"/>
                    </a:lnTo>
                    <a:lnTo>
                      <a:pt x="58" y="229"/>
                    </a:lnTo>
                    <a:lnTo>
                      <a:pt x="58" y="228"/>
                    </a:lnTo>
                    <a:lnTo>
                      <a:pt x="58" y="227"/>
                    </a:lnTo>
                    <a:lnTo>
                      <a:pt x="56" y="226"/>
                    </a:lnTo>
                    <a:lnTo>
                      <a:pt x="55" y="226"/>
                    </a:lnTo>
                    <a:lnTo>
                      <a:pt x="54" y="226"/>
                    </a:lnTo>
                    <a:lnTo>
                      <a:pt x="50" y="225"/>
                    </a:lnTo>
                    <a:lnTo>
                      <a:pt x="49" y="223"/>
                    </a:lnTo>
                    <a:lnTo>
                      <a:pt x="49" y="222"/>
                    </a:lnTo>
                    <a:lnTo>
                      <a:pt x="50" y="220"/>
                    </a:lnTo>
                    <a:lnTo>
                      <a:pt x="49" y="219"/>
                    </a:lnTo>
                    <a:lnTo>
                      <a:pt x="47" y="217"/>
                    </a:lnTo>
                    <a:lnTo>
                      <a:pt x="43" y="217"/>
                    </a:lnTo>
                    <a:lnTo>
                      <a:pt x="38" y="219"/>
                    </a:lnTo>
                    <a:lnTo>
                      <a:pt x="37" y="219"/>
                    </a:lnTo>
                    <a:lnTo>
                      <a:pt x="37" y="217"/>
                    </a:lnTo>
                    <a:lnTo>
                      <a:pt x="36" y="216"/>
                    </a:lnTo>
                    <a:lnTo>
                      <a:pt x="36" y="214"/>
                    </a:lnTo>
                    <a:lnTo>
                      <a:pt x="36" y="208"/>
                    </a:lnTo>
                    <a:lnTo>
                      <a:pt x="34" y="206"/>
                    </a:lnTo>
                    <a:lnTo>
                      <a:pt x="32" y="205"/>
                    </a:lnTo>
                    <a:lnTo>
                      <a:pt x="28" y="206"/>
                    </a:lnTo>
                    <a:lnTo>
                      <a:pt x="25" y="206"/>
                    </a:lnTo>
                    <a:lnTo>
                      <a:pt x="22" y="206"/>
                    </a:lnTo>
                    <a:lnTo>
                      <a:pt x="21" y="205"/>
                    </a:lnTo>
                    <a:lnTo>
                      <a:pt x="20" y="203"/>
                    </a:lnTo>
                    <a:lnTo>
                      <a:pt x="19" y="197"/>
                    </a:lnTo>
                    <a:lnTo>
                      <a:pt x="17" y="192"/>
                    </a:lnTo>
                    <a:lnTo>
                      <a:pt x="17" y="187"/>
                    </a:lnTo>
                    <a:lnTo>
                      <a:pt x="19" y="186"/>
                    </a:lnTo>
                    <a:lnTo>
                      <a:pt x="19" y="183"/>
                    </a:lnTo>
                    <a:lnTo>
                      <a:pt x="20" y="182"/>
                    </a:lnTo>
                    <a:lnTo>
                      <a:pt x="20" y="181"/>
                    </a:lnTo>
                    <a:lnTo>
                      <a:pt x="20" y="180"/>
                    </a:lnTo>
                    <a:lnTo>
                      <a:pt x="17" y="178"/>
                    </a:lnTo>
                    <a:lnTo>
                      <a:pt x="5" y="172"/>
                    </a:lnTo>
                    <a:lnTo>
                      <a:pt x="3" y="169"/>
                    </a:lnTo>
                    <a:lnTo>
                      <a:pt x="2" y="167"/>
                    </a:lnTo>
                    <a:lnTo>
                      <a:pt x="0" y="167"/>
                    </a:lnTo>
                    <a:lnTo>
                      <a:pt x="2" y="165"/>
                    </a:lnTo>
                    <a:lnTo>
                      <a:pt x="3" y="165"/>
                    </a:lnTo>
                    <a:lnTo>
                      <a:pt x="3" y="165"/>
                    </a:lnTo>
                    <a:lnTo>
                      <a:pt x="5" y="165"/>
                    </a:lnTo>
                    <a:lnTo>
                      <a:pt x="5" y="165"/>
                    </a:lnTo>
                    <a:lnTo>
                      <a:pt x="5" y="165"/>
                    </a:lnTo>
                    <a:lnTo>
                      <a:pt x="5" y="164"/>
                    </a:lnTo>
                    <a:lnTo>
                      <a:pt x="4" y="163"/>
                    </a:lnTo>
                    <a:lnTo>
                      <a:pt x="4" y="159"/>
                    </a:lnTo>
                    <a:lnTo>
                      <a:pt x="4" y="154"/>
                    </a:lnTo>
                    <a:lnTo>
                      <a:pt x="4" y="150"/>
                    </a:lnTo>
                    <a:lnTo>
                      <a:pt x="9" y="143"/>
                    </a:lnTo>
                    <a:lnTo>
                      <a:pt x="11" y="137"/>
                    </a:lnTo>
                    <a:lnTo>
                      <a:pt x="13" y="133"/>
                    </a:lnTo>
                    <a:lnTo>
                      <a:pt x="13" y="133"/>
                    </a:lnTo>
                    <a:lnTo>
                      <a:pt x="16" y="136"/>
                    </a:lnTo>
                    <a:lnTo>
                      <a:pt x="20" y="137"/>
                    </a:lnTo>
                    <a:lnTo>
                      <a:pt x="21" y="137"/>
                    </a:lnTo>
                    <a:lnTo>
                      <a:pt x="22" y="136"/>
                    </a:lnTo>
                    <a:lnTo>
                      <a:pt x="25" y="132"/>
                    </a:lnTo>
                    <a:lnTo>
                      <a:pt x="25" y="131"/>
                    </a:lnTo>
                    <a:lnTo>
                      <a:pt x="25" y="130"/>
                    </a:lnTo>
                    <a:lnTo>
                      <a:pt x="22" y="126"/>
                    </a:lnTo>
                    <a:lnTo>
                      <a:pt x="22" y="124"/>
                    </a:lnTo>
                    <a:lnTo>
                      <a:pt x="25" y="118"/>
                    </a:lnTo>
                    <a:lnTo>
                      <a:pt x="30" y="108"/>
                    </a:lnTo>
                    <a:lnTo>
                      <a:pt x="31" y="105"/>
                    </a:lnTo>
                    <a:lnTo>
                      <a:pt x="31" y="103"/>
                    </a:lnTo>
                    <a:lnTo>
                      <a:pt x="31" y="101"/>
                    </a:lnTo>
                    <a:lnTo>
                      <a:pt x="31" y="98"/>
                    </a:lnTo>
                    <a:lnTo>
                      <a:pt x="31" y="96"/>
                    </a:lnTo>
                    <a:lnTo>
                      <a:pt x="32" y="91"/>
                    </a:lnTo>
                    <a:lnTo>
                      <a:pt x="36" y="87"/>
                    </a:lnTo>
                    <a:lnTo>
                      <a:pt x="44" y="82"/>
                    </a:lnTo>
                    <a:lnTo>
                      <a:pt x="45" y="81"/>
                    </a:lnTo>
                    <a:lnTo>
                      <a:pt x="45" y="80"/>
                    </a:lnTo>
                    <a:lnTo>
                      <a:pt x="45" y="80"/>
                    </a:lnTo>
                    <a:lnTo>
                      <a:pt x="44" y="77"/>
                    </a:lnTo>
                    <a:lnTo>
                      <a:pt x="43" y="75"/>
                    </a:lnTo>
                    <a:lnTo>
                      <a:pt x="42" y="74"/>
                    </a:lnTo>
                    <a:lnTo>
                      <a:pt x="43" y="73"/>
                    </a:lnTo>
                    <a:lnTo>
                      <a:pt x="47" y="73"/>
                    </a:lnTo>
                    <a:lnTo>
                      <a:pt x="55" y="73"/>
                    </a:lnTo>
                    <a:lnTo>
                      <a:pt x="66" y="73"/>
                    </a:lnTo>
                    <a:lnTo>
                      <a:pt x="70" y="73"/>
                    </a:lnTo>
                    <a:lnTo>
                      <a:pt x="70" y="74"/>
                    </a:lnTo>
                    <a:lnTo>
                      <a:pt x="70" y="75"/>
                    </a:lnTo>
                    <a:lnTo>
                      <a:pt x="70" y="79"/>
                    </a:lnTo>
                    <a:lnTo>
                      <a:pt x="70" y="80"/>
                    </a:lnTo>
                    <a:lnTo>
                      <a:pt x="70" y="81"/>
                    </a:lnTo>
                    <a:lnTo>
                      <a:pt x="73" y="81"/>
                    </a:lnTo>
                    <a:lnTo>
                      <a:pt x="75" y="79"/>
                    </a:lnTo>
                    <a:lnTo>
                      <a:pt x="78" y="76"/>
                    </a:lnTo>
                    <a:lnTo>
                      <a:pt x="82" y="75"/>
                    </a:lnTo>
                    <a:lnTo>
                      <a:pt x="84" y="75"/>
                    </a:lnTo>
                    <a:lnTo>
                      <a:pt x="86" y="76"/>
                    </a:lnTo>
                    <a:lnTo>
                      <a:pt x="93" y="74"/>
                    </a:lnTo>
                    <a:lnTo>
                      <a:pt x="94" y="74"/>
                    </a:lnTo>
                    <a:lnTo>
                      <a:pt x="99" y="76"/>
                    </a:lnTo>
                    <a:lnTo>
                      <a:pt x="103" y="76"/>
                    </a:lnTo>
                    <a:lnTo>
                      <a:pt x="104" y="76"/>
                    </a:lnTo>
                    <a:lnTo>
                      <a:pt x="104" y="74"/>
                    </a:lnTo>
                    <a:lnTo>
                      <a:pt x="105" y="71"/>
                    </a:lnTo>
                    <a:lnTo>
                      <a:pt x="107" y="57"/>
                    </a:lnTo>
                    <a:lnTo>
                      <a:pt x="107" y="51"/>
                    </a:lnTo>
                    <a:lnTo>
                      <a:pt x="110" y="46"/>
                    </a:lnTo>
                    <a:lnTo>
                      <a:pt x="118" y="3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37" name="Freeform 168">
                <a:extLst>
                  <a:ext uri="{FF2B5EF4-FFF2-40B4-BE49-F238E27FC236}">
                    <a16:creationId xmlns:a16="http://schemas.microsoft.com/office/drawing/2014/main" id="{F8DE24EA-44AB-9E40-AF5E-4D6999031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3430" y="7825975"/>
                <a:ext cx="1056563" cy="2336787"/>
              </a:xfrm>
              <a:custGeom>
                <a:avLst/>
                <a:gdLst>
                  <a:gd name="T0" fmla="*/ 306 w 907"/>
                  <a:gd name="T1" fmla="*/ 287 h 2006"/>
                  <a:gd name="T2" fmla="*/ 296 w 907"/>
                  <a:gd name="T3" fmla="*/ 237 h 2006"/>
                  <a:gd name="T4" fmla="*/ 301 w 907"/>
                  <a:gd name="T5" fmla="*/ 229 h 2006"/>
                  <a:gd name="T6" fmla="*/ 307 w 907"/>
                  <a:gd name="T7" fmla="*/ 218 h 2006"/>
                  <a:gd name="T8" fmla="*/ 334 w 907"/>
                  <a:gd name="T9" fmla="*/ 197 h 2006"/>
                  <a:gd name="T10" fmla="*/ 368 w 907"/>
                  <a:gd name="T11" fmla="*/ 170 h 2006"/>
                  <a:gd name="T12" fmla="*/ 413 w 907"/>
                  <a:gd name="T13" fmla="*/ 163 h 2006"/>
                  <a:gd name="T14" fmla="*/ 461 w 907"/>
                  <a:gd name="T15" fmla="*/ 145 h 2006"/>
                  <a:gd name="T16" fmla="*/ 457 w 907"/>
                  <a:gd name="T17" fmla="*/ 131 h 2006"/>
                  <a:gd name="T18" fmla="*/ 480 w 907"/>
                  <a:gd name="T19" fmla="*/ 131 h 2006"/>
                  <a:gd name="T20" fmla="*/ 510 w 907"/>
                  <a:gd name="T21" fmla="*/ 142 h 2006"/>
                  <a:gd name="T22" fmla="*/ 526 w 907"/>
                  <a:gd name="T23" fmla="*/ 145 h 2006"/>
                  <a:gd name="T24" fmla="*/ 546 w 907"/>
                  <a:gd name="T25" fmla="*/ 138 h 2006"/>
                  <a:gd name="T26" fmla="*/ 576 w 907"/>
                  <a:gd name="T27" fmla="*/ 134 h 2006"/>
                  <a:gd name="T28" fmla="*/ 586 w 907"/>
                  <a:gd name="T29" fmla="*/ 140 h 2006"/>
                  <a:gd name="T30" fmla="*/ 614 w 907"/>
                  <a:gd name="T31" fmla="*/ 107 h 2006"/>
                  <a:gd name="T32" fmla="*/ 611 w 907"/>
                  <a:gd name="T33" fmla="*/ 63 h 2006"/>
                  <a:gd name="T34" fmla="*/ 664 w 907"/>
                  <a:gd name="T35" fmla="*/ 0 h 2006"/>
                  <a:gd name="T36" fmla="*/ 673 w 907"/>
                  <a:gd name="T37" fmla="*/ 45 h 2006"/>
                  <a:gd name="T38" fmla="*/ 698 w 907"/>
                  <a:gd name="T39" fmla="*/ 58 h 2006"/>
                  <a:gd name="T40" fmla="*/ 725 w 907"/>
                  <a:gd name="T41" fmla="*/ 71 h 2006"/>
                  <a:gd name="T42" fmla="*/ 737 w 907"/>
                  <a:gd name="T43" fmla="*/ 78 h 2006"/>
                  <a:gd name="T44" fmla="*/ 805 w 907"/>
                  <a:gd name="T45" fmla="*/ 77 h 2006"/>
                  <a:gd name="T46" fmla="*/ 840 w 907"/>
                  <a:gd name="T47" fmla="*/ 116 h 2006"/>
                  <a:gd name="T48" fmla="*/ 856 w 907"/>
                  <a:gd name="T49" fmla="*/ 155 h 2006"/>
                  <a:gd name="T50" fmla="*/ 854 w 907"/>
                  <a:gd name="T51" fmla="*/ 147 h 2006"/>
                  <a:gd name="T52" fmla="*/ 800 w 907"/>
                  <a:gd name="T53" fmla="*/ 263 h 2006"/>
                  <a:gd name="T54" fmla="*/ 726 w 907"/>
                  <a:gd name="T55" fmla="*/ 370 h 2006"/>
                  <a:gd name="T56" fmla="*/ 667 w 907"/>
                  <a:gd name="T57" fmla="*/ 434 h 2006"/>
                  <a:gd name="T58" fmla="*/ 728 w 907"/>
                  <a:gd name="T59" fmla="*/ 388 h 2006"/>
                  <a:gd name="T60" fmla="*/ 778 w 907"/>
                  <a:gd name="T61" fmla="*/ 353 h 2006"/>
                  <a:gd name="T62" fmla="*/ 828 w 907"/>
                  <a:gd name="T63" fmla="*/ 313 h 2006"/>
                  <a:gd name="T64" fmla="*/ 840 w 907"/>
                  <a:gd name="T65" fmla="*/ 297 h 2006"/>
                  <a:gd name="T66" fmla="*/ 844 w 907"/>
                  <a:gd name="T67" fmla="*/ 392 h 2006"/>
                  <a:gd name="T68" fmla="*/ 907 w 907"/>
                  <a:gd name="T69" fmla="*/ 504 h 2006"/>
                  <a:gd name="T70" fmla="*/ 843 w 907"/>
                  <a:gd name="T71" fmla="*/ 572 h 2006"/>
                  <a:gd name="T72" fmla="*/ 761 w 907"/>
                  <a:gd name="T73" fmla="*/ 657 h 2006"/>
                  <a:gd name="T74" fmla="*/ 781 w 907"/>
                  <a:gd name="T75" fmla="*/ 898 h 2006"/>
                  <a:gd name="T76" fmla="*/ 784 w 907"/>
                  <a:gd name="T77" fmla="*/ 1038 h 2006"/>
                  <a:gd name="T78" fmla="*/ 818 w 907"/>
                  <a:gd name="T79" fmla="*/ 1128 h 2006"/>
                  <a:gd name="T80" fmla="*/ 771 w 907"/>
                  <a:gd name="T81" fmla="*/ 1283 h 2006"/>
                  <a:gd name="T82" fmla="*/ 785 w 907"/>
                  <a:gd name="T83" fmla="*/ 1429 h 2006"/>
                  <a:gd name="T84" fmla="*/ 683 w 907"/>
                  <a:gd name="T85" fmla="*/ 1467 h 2006"/>
                  <a:gd name="T86" fmla="*/ 585 w 907"/>
                  <a:gd name="T87" fmla="*/ 1543 h 2006"/>
                  <a:gd name="T88" fmla="*/ 478 w 907"/>
                  <a:gd name="T89" fmla="*/ 1689 h 2006"/>
                  <a:gd name="T90" fmla="*/ 416 w 907"/>
                  <a:gd name="T91" fmla="*/ 1860 h 2006"/>
                  <a:gd name="T92" fmla="*/ 295 w 907"/>
                  <a:gd name="T93" fmla="*/ 1963 h 2006"/>
                  <a:gd name="T94" fmla="*/ 174 w 907"/>
                  <a:gd name="T95" fmla="*/ 1936 h 2006"/>
                  <a:gd name="T96" fmla="*/ 136 w 907"/>
                  <a:gd name="T97" fmla="*/ 1742 h 2006"/>
                  <a:gd name="T98" fmla="*/ 93 w 907"/>
                  <a:gd name="T99" fmla="*/ 1693 h 2006"/>
                  <a:gd name="T100" fmla="*/ 143 w 907"/>
                  <a:gd name="T101" fmla="*/ 1551 h 2006"/>
                  <a:gd name="T102" fmla="*/ 64 w 907"/>
                  <a:gd name="T103" fmla="*/ 1229 h 2006"/>
                  <a:gd name="T104" fmla="*/ 105 w 907"/>
                  <a:gd name="T105" fmla="*/ 971 h 2006"/>
                  <a:gd name="T106" fmla="*/ 68 w 907"/>
                  <a:gd name="T107" fmla="*/ 711 h 2006"/>
                  <a:gd name="T108" fmla="*/ 85 w 907"/>
                  <a:gd name="T109" fmla="*/ 606 h 2006"/>
                  <a:gd name="T110" fmla="*/ 85 w 907"/>
                  <a:gd name="T111" fmla="*/ 416 h 2006"/>
                  <a:gd name="T112" fmla="*/ 177 w 907"/>
                  <a:gd name="T113" fmla="*/ 433 h 2006"/>
                  <a:gd name="T114" fmla="*/ 137 w 907"/>
                  <a:gd name="T115" fmla="*/ 521 h 2006"/>
                  <a:gd name="T116" fmla="*/ 132 w 907"/>
                  <a:gd name="T117" fmla="*/ 543 h 2006"/>
                  <a:gd name="T118" fmla="*/ 164 w 907"/>
                  <a:gd name="T119" fmla="*/ 481 h 2006"/>
                  <a:gd name="T120" fmla="*/ 139 w 907"/>
                  <a:gd name="T121" fmla="*/ 369 h 2006"/>
                  <a:gd name="T122" fmla="*/ 148 w 907"/>
                  <a:gd name="T123" fmla="*/ 291 h 2006"/>
                  <a:gd name="T124" fmla="*/ 277 w 907"/>
                  <a:gd name="T125" fmla="*/ 285 h 2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07" h="2006">
                    <a:moveTo>
                      <a:pt x="283" y="284"/>
                    </a:moveTo>
                    <a:lnTo>
                      <a:pt x="285" y="284"/>
                    </a:lnTo>
                    <a:lnTo>
                      <a:pt x="289" y="284"/>
                    </a:lnTo>
                    <a:lnTo>
                      <a:pt x="292" y="284"/>
                    </a:lnTo>
                    <a:lnTo>
                      <a:pt x="295" y="285"/>
                    </a:lnTo>
                    <a:lnTo>
                      <a:pt x="296" y="285"/>
                    </a:lnTo>
                    <a:lnTo>
                      <a:pt x="299" y="285"/>
                    </a:lnTo>
                    <a:lnTo>
                      <a:pt x="300" y="284"/>
                    </a:lnTo>
                    <a:lnTo>
                      <a:pt x="301" y="282"/>
                    </a:lnTo>
                    <a:lnTo>
                      <a:pt x="302" y="285"/>
                    </a:lnTo>
                    <a:lnTo>
                      <a:pt x="304" y="287"/>
                    </a:lnTo>
                    <a:lnTo>
                      <a:pt x="304" y="290"/>
                    </a:lnTo>
                    <a:lnTo>
                      <a:pt x="304" y="292"/>
                    </a:lnTo>
                    <a:lnTo>
                      <a:pt x="302" y="292"/>
                    </a:lnTo>
                    <a:lnTo>
                      <a:pt x="301" y="294"/>
                    </a:lnTo>
                    <a:lnTo>
                      <a:pt x="300" y="296"/>
                    </a:lnTo>
                    <a:lnTo>
                      <a:pt x="299" y="297"/>
                    </a:lnTo>
                    <a:lnTo>
                      <a:pt x="296" y="297"/>
                    </a:lnTo>
                    <a:lnTo>
                      <a:pt x="295" y="297"/>
                    </a:lnTo>
                    <a:lnTo>
                      <a:pt x="293" y="298"/>
                    </a:lnTo>
                    <a:lnTo>
                      <a:pt x="292" y="299"/>
                    </a:lnTo>
                    <a:lnTo>
                      <a:pt x="290" y="299"/>
                    </a:lnTo>
                    <a:lnTo>
                      <a:pt x="288" y="299"/>
                    </a:lnTo>
                    <a:lnTo>
                      <a:pt x="288" y="299"/>
                    </a:lnTo>
                    <a:lnTo>
                      <a:pt x="287" y="299"/>
                    </a:lnTo>
                    <a:lnTo>
                      <a:pt x="285" y="302"/>
                    </a:lnTo>
                    <a:lnTo>
                      <a:pt x="284" y="304"/>
                    </a:lnTo>
                    <a:lnTo>
                      <a:pt x="283" y="304"/>
                    </a:lnTo>
                    <a:lnTo>
                      <a:pt x="283" y="304"/>
                    </a:lnTo>
                    <a:lnTo>
                      <a:pt x="278" y="305"/>
                    </a:lnTo>
                    <a:lnTo>
                      <a:pt x="274" y="309"/>
                    </a:lnTo>
                    <a:lnTo>
                      <a:pt x="274" y="312"/>
                    </a:lnTo>
                    <a:lnTo>
                      <a:pt x="277" y="310"/>
                    </a:lnTo>
                    <a:lnTo>
                      <a:pt x="278" y="309"/>
                    </a:lnTo>
                    <a:lnTo>
                      <a:pt x="278" y="309"/>
                    </a:lnTo>
                    <a:lnTo>
                      <a:pt x="281" y="308"/>
                    </a:lnTo>
                    <a:lnTo>
                      <a:pt x="284" y="308"/>
                    </a:lnTo>
                    <a:lnTo>
                      <a:pt x="285" y="307"/>
                    </a:lnTo>
                    <a:lnTo>
                      <a:pt x="287" y="307"/>
                    </a:lnTo>
                    <a:lnTo>
                      <a:pt x="289" y="308"/>
                    </a:lnTo>
                    <a:lnTo>
                      <a:pt x="292" y="308"/>
                    </a:lnTo>
                    <a:lnTo>
                      <a:pt x="293" y="307"/>
                    </a:lnTo>
                    <a:lnTo>
                      <a:pt x="295" y="307"/>
                    </a:lnTo>
                    <a:lnTo>
                      <a:pt x="298" y="307"/>
                    </a:lnTo>
                    <a:lnTo>
                      <a:pt x="300" y="307"/>
                    </a:lnTo>
                    <a:lnTo>
                      <a:pt x="302" y="307"/>
                    </a:lnTo>
                    <a:lnTo>
                      <a:pt x="304" y="305"/>
                    </a:lnTo>
                    <a:lnTo>
                      <a:pt x="305" y="303"/>
                    </a:lnTo>
                    <a:lnTo>
                      <a:pt x="305" y="303"/>
                    </a:lnTo>
                    <a:lnTo>
                      <a:pt x="305" y="301"/>
                    </a:lnTo>
                    <a:lnTo>
                      <a:pt x="306" y="298"/>
                    </a:lnTo>
                    <a:lnTo>
                      <a:pt x="306" y="298"/>
                    </a:lnTo>
                    <a:lnTo>
                      <a:pt x="309" y="297"/>
                    </a:lnTo>
                    <a:lnTo>
                      <a:pt x="310" y="296"/>
                    </a:lnTo>
                    <a:lnTo>
                      <a:pt x="310" y="294"/>
                    </a:lnTo>
                    <a:lnTo>
                      <a:pt x="310" y="292"/>
                    </a:lnTo>
                    <a:lnTo>
                      <a:pt x="309" y="291"/>
                    </a:lnTo>
                    <a:lnTo>
                      <a:pt x="309" y="291"/>
                    </a:lnTo>
                    <a:lnTo>
                      <a:pt x="307" y="288"/>
                    </a:lnTo>
                    <a:lnTo>
                      <a:pt x="306" y="287"/>
                    </a:lnTo>
                    <a:lnTo>
                      <a:pt x="306" y="285"/>
                    </a:lnTo>
                    <a:lnTo>
                      <a:pt x="306" y="281"/>
                    </a:lnTo>
                    <a:lnTo>
                      <a:pt x="305" y="279"/>
                    </a:lnTo>
                    <a:lnTo>
                      <a:pt x="305" y="276"/>
                    </a:lnTo>
                    <a:lnTo>
                      <a:pt x="304" y="275"/>
                    </a:lnTo>
                    <a:lnTo>
                      <a:pt x="304" y="274"/>
                    </a:lnTo>
                    <a:lnTo>
                      <a:pt x="305" y="273"/>
                    </a:lnTo>
                    <a:lnTo>
                      <a:pt x="305" y="273"/>
                    </a:lnTo>
                    <a:lnTo>
                      <a:pt x="307" y="273"/>
                    </a:lnTo>
                    <a:lnTo>
                      <a:pt x="310" y="274"/>
                    </a:lnTo>
                    <a:lnTo>
                      <a:pt x="310" y="273"/>
                    </a:lnTo>
                    <a:lnTo>
                      <a:pt x="310" y="273"/>
                    </a:lnTo>
                    <a:lnTo>
                      <a:pt x="309" y="271"/>
                    </a:lnTo>
                    <a:lnTo>
                      <a:pt x="307" y="271"/>
                    </a:lnTo>
                    <a:lnTo>
                      <a:pt x="305" y="270"/>
                    </a:lnTo>
                    <a:lnTo>
                      <a:pt x="304" y="270"/>
                    </a:lnTo>
                    <a:lnTo>
                      <a:pt x="302" y="270"/>
                    </a:lnTo>
                    <a:lnTo>
                      <a:pt x="301" y="270"/>
                    </a:lnTo>
                    <a:lnTo>
                      <a:pt x="301" y="269"/>
                    </a:lnTo>
                    <a:lnTo>
                      <a:pt x="302" y="268"/>
                    </a:lnTo>
                    <a:lnTo>
                      <a:pt x="302" y="268"/>
                    </a:lnTo>
                    <a:lnTo>
                      <a:pt x="302" y="267"/>
                    </a:lnTo>
                    <a:lnTo>
                      <a:pt x="300" y="264"/>
                    </a:lnTo>
                    <a:lnTo>
                      <a:pt x="301" y="263"/>
                    </a:lnTo>
                    <a:lnTo>
                      <a:pt x="301" y="260"/>
                    </a:lnTo>
                    <a:lnTo>
                      <a:pt x="302" y="258"/>
                    </a:lnTo>
                    <a:lnTo>
                      <a:pt x="302" y="257"/>
                    </a:lnTo>
                    <a:lnTo>
                      <a:pt x="301" y="256"/>
                    </a:lnTo>
                    <a:lnTo>
                      <a:pt x="300" y="254"/>
                    </a:lnTo>
                    <a:lnTo>
                      <a:pt x="298" y="254"/>
                    </a:lnTo>
                    <a:lnTo>
                      <a:pt x="296" y="254"/>
                    </a:lnTo>
                    <a:lnTo>
                      <a:pt x="295" y="252"/>
                    </a:lnTo>
                    <a:lnTo>
                      <a:pt x="294" y="251"/>
                    </a:lnTo>
                    <a:lnTo>
                      <a:pt x="293" y="251"/>
                    </a:lnTo>
                    <a:lnTo>
                      <a:pt x="289" y="251"/>
                    </a:lnTo>
                    <a:lnTo>
                      <a:pt x="288" y="249"/>
                    </a:lnTo>
                    <a:lnTo>
                      <a:pt x="287" y="248"/>
                    </a:lnTo>
                    <a:lnTo>
                      <a:pt x="285" y="246"/>
                    </a:lnTo>
                    <a:lnTo>
                      <a:pt x="287" y="243"/>
                    </a:lnTo>
                    <a:lnTo>
                      <a:pt x="287" y="241"/>
                    </a:lnTo>
                    <a:lnTo>
                      <a:pt x="289" y="241"/>
                    </a:lnTo>
                    <a:lnTo>
                      <a:pt x="290" y="241"/>
                    </a:lnTo>
                    <a:lnTo>
                      <a:pt x="293" y="242"/>
                    </a:lnTo>
                    <a:lnTo>
                      <a:pt x="293" y="243"/>
                    </a:lnTo>
                    <a:lnTo>
                      <a:pt x="294" y="246"/>
                    </a:lnTo>
                    <a:lnTo>
                      <a:pt x="294" y="247"/>
                    </a:lnTo>
                    <a:lnTo>
                      <a:pt x="295" y="247"/>
                    </a:lnTo>
                    <a:lnTo>
                      <a:pt x="295" y="246"/>
                    </a:lnTo>
                    <a:lnTo>
                      <a:pt x="295" y="242"/>
                    </a:lnTo>
                    <a:lnTo>
                      <a:pt x="294" y="241"/>
                    </a:lnTo>
                    <a:lnTo>
                      <a:pt x="292" y="240"/>
                    </a:lnTo>
                    <a:lnTo>
                      <a:pt x="290" y="240"/>
                    </a:lnTo>
                    <a:lnTo>
                      <a:pt x="292" y="239"/>
                    </a:lnTo>
                    <a:lnTo>
                      <a:pt x="293" y="237"/>
                    </a:lnTo>
                    <a:lnTo>
                      <a:pt x="294" y="239"/>
                    </a:lnTo>
                    <a:lnTo>
                      <a:pt x="295" y="239"/>
                    </a:lnTo>
                    <a:lnTo>
                      <a:pt x="295" y="240"/>
                    </a:lnTo>
                    <a:lnTo>
                      <a:pt x="296" y="240"/>
                    </a:lnTo>
                    <a:lnTo>
                      <a:pt x="296" y="239"/>
                    </a:lnTo>
                    <a:lnTo>
                      <a:pt x="296" y="237"/>
                    </a:lnTo>
                    <a:lnTo>
                      <a:pt x="299" y="236"/>
                    </a:lnTo>
                    <a:lnTo>
                      <a:pt x="301" y="236"/>
                    </a:lnTo>
                    <a:lnTo>
                      <a:pt x="304" y="239"/>
                    </a:lnTo>
                    <a:lnTo>
                      <a:pt x="304" y="240"/>
                    </a:lnTo>
                    <a:lnTo>
                      <a:pt x="304" y="241"/>
                    </a:lnTo>
                    <a:lnTo>
                      <a:pt x="302" y="241"/>
                    </a:lnTo>
                    <a:lnTo>
                      <a:pt x="302" y="242"/>
                    </a:lnTo>
                    <a:lnTo>
                      <a:pt x="302" y="242"/>
                    </a:lnTo>
                    <a:lnTo>
                      <a:pt x="302" y="243"/>
                    </a:lnTo>
                    <a:lnTo>
                      <a:pt x="307" y="243"/>
                    </a:lnTo>
                    <a:lnTo>
                      <a:pt x="309" y="243"/>
                    </a:lnTo>
                    <a:lnTo>
                      <a:pt x="309" y="245"/>
                    </a:lnTo>
                    <a:lnTo>
                      <a:pt x="309" y="246"/>
                    </a:lnTo>
                    <a:lnTo>
                      <a:pt x="306" y="248"/>
                    </a:lnTo>
                    <a:lnTo>
                      <a:pt x="304" y="249"/>
                    </a:lnTo>
                    <a:lnTo>
                      <a:pt x="304" y="251"/>
                    </a:lnTo>
                    <a:lnTo>
                      <a:pt x="304" y="251"/>
                    </a:lnTo>
                    <a:lnTo>
                      <a:pt x="305" y="252"/>
                    </a:lnTo>
                    <a:lnTo>
                      <a:pt x="306" y="251"/>
                    </a:lnTo>
                    <a:lnTo>
                      <a:pt x="307" y="249"/>
                    </a:lnTo>
                    <a:lnTo>
                      <a:pt x="309" y="249"/>
                    </a:lnTo>
                    <a:lnTo>
                      <a:pt x="309" y="249"/>
                    </a:lnTo>
                    <a:lnTo>
                      <a:pt x="309" y="252"/>
                    </a:lnTo>
                    <a:lnTo>
                      <a:pt x="309" y="253"/>
                    </a:lnTo>
                    <a:lnTo>
                      <a:pt x="310" y="254"/>
                    </a:lnTo>
                    <a:lnTo>
                      <a:pt x="310" y="253"/>
                    </a:lnTo>
                    <a:lnTo>
                      <a:pt x="310" y="251"/>
                    </a:lnTo>
                    <a:lnTo>
                      <a:pt x="311" y="248"/>
                    </a:lnTo>
                    <a:lnTo>
                      <a:pt x="311" y="246"/>
                    </a:lnTo>
                    <a:lnTo>
                      <a:pt x="311" y="246"/>
                    </a:lnTo>
                    <a:lnTo>
                      <a:pt x="311" y="243"/>
                    </a:lnTo>
                    <a:lnTo>
                      <a:pt x="312" y="242"/>
                    </a:lnTo>
                    <a:lnTo>
                      <a:pt x="313" y="242"/>
                    </a:lnTo>
                    <a:lnTo>
                      <a:pt x="315" y="242"/>
                    </a:lnTo>
                    <a:lnTo>
                      <a:pt x="313" y="241"/>
                    </a:lnTo>
                    <a:lnTo>
                      <a:pt x="313" y="241"/>
                    </a:lnTo>
                    <a:lnTo>
                      <a:pt x="312" y="241"/>
                    </a:lnTo>
                    <a:lnTo>
                      <a:pt x="310" y="242"/>
                    </a:lnTo>
                    <a:lnTo>
                      <a:pt x="307" y="242"/>
                    </a:lnTo>
                    <a:lnTo>
                      <a:pt x="306" y="241"/>
                    </a:lnTo>
                    <a:lnTo>
                      <a:pt x="306" y="241"/>
                    </a:lnTo>
                    <a:lnTo>
                      <a:pt x="305" y="239"/>
                    </a:lnTo>
                    <a:lnTo>
                      <a:pt x="305" y="237"/>
                    </a:lnTo>
                    <a:lnTo>
                      <a:pt x="306" y="237"/>
                    </a:lnTo>
                    <a:lnTo>
                      <a:pt x="307" y="237"/>
                    </a:lnTo>
                    <a:lnTo>
                      <a:pt x="307" y="237"/>
                    </a:lnTo>
                    <a:lnTo>
                      <a:pt x="305" y="235"/>
                    </a:lnTo>
                    <a:lnTo>
                      <a:pt x="304" y="235"/>
                    </a:lnTo>
                    <a:lnTo>
                      <a:pt x="302" y="234"/>
                    </a:lnTo>
                    <a:lnTo>
                      <a:pt x="302" y="234"/>
                    </a:lnTo>
                    <a:lnTo>
                      <a:pt x="304" y="232"/>
                    </a:lnTo>
                    <a:lnTo>
                      <a:pt x="305" y="232"/>
                    </a:lnTo>
                    <a:lnTo>
                      <a:pt x="309" y="232"/>
                    </a:lnTo>
                    <a:lnTo>
                      <a:pt x="310" y="232"/>
                    </a:lnTo>
                    <a:lnTo>
                      <a:pt x="311" y="232"/>
                    </a:lnTo>
                    <a:lnTo>
                      <a:pt x="311" y="231"/>
                    </a:lnTo>
                    <a:lnTo>
                      <a:pt x="310" y="231"/>
                    </a:lnTo>
                    <a:lnTo>
                      <a:pt x="306" y="231"/>
                    </a:lnTo>
                    <a:lnTo>
                      <a:pt x="302" y="230"/>
                    </a:lnTo>
                    <a:lnTo>
                      <a:pt x="301" y="229"/>
                    </a:lnTo>
                    <a:lnTo>
                      <a:pt x="301" y="228"/>
                    </a:lnTo>
                    <a:lnTo>
                      <a:pt x="301" y="226"/>
                    </a:lnTo>
                    <a:lnTo>
                      <a:pt x="301" y="226"/>
                    </a:lnTo>
                    <a:lnTo>
                      <a:pt x="299" y="225"/>
                    </a:lnTo>
                    <a:lnTo>
                      <a:pt x="298" y="225"/>
                    </a:lnTo>
                    <a:lnTo>
                      <a:pt x="296" y="224"/>
                    </a:lnTo>
                    <a:lnTo>
                      <a:pt x="296" y="224"/>
                    </a:lnTo>
                    <a:lnTo>
                      <a:pt x="295" y="223"/>
                    </a:lnTo>
                    <a:lnTo>
                      <a:pt x="294" y="223"/>
                    </a:lnTo>
                    <a:lnTo>
                      <a:pt x="294" y="223"/>
                    </a:lnTo>
                    <a:lnTo>
                      <a:pt x="293" y="223"/>
                    </a:lnTo>
                    <a:lnTo>
                      <a:pt x="292" y="223"/>
                    </a:lnTo>
                    <a:lnTo>
                      <a:pt x="292" y="223"/>
                    </a:lnTo>
                    <a:lnTo>
                      <a:pt x="290" y="223"/>
                    </a:lnTo>
                    <a:lnTo>
                      <a:pt x="290" y="221"/>
                    </a:lnTo>
                    <a:lnTo>
                      <a:pt x="288" y="220"/>
                    </a:lnTo>
                    <a:lnTo>
                      <a:pt x="288" y="219"/>
                    </a:lnTo>
                    <a:lnTo>
                      <a:pt x="288" y="218"/>
                    </a:lnTo>
                    <a:lnTo>
                      <a:pt x="289" y="218"/>
                    </a:lnTo>
                    <a:lnTo>
                      <a:pt x="290" y="218"/>
                    </a:lnTo>
                    <a:lnTo>
                      <a:pt x="292" y="218"/>
                    </a:lnTo>
                    <a:lnTo>
                      <a:pt x="292" y="217"/>
                    </a:lnTo>
                    <a:lnTo>
                      <a:pt x="290" y="215"/>
                    </a:lnTo>
                    <a:lnTo>
                      <a:pt x="290" y="214"/>
                    </a:lnTo>
                    <a:lnTo>
                      <a:pt x="292" y="213"/>
                    </a:lnTo>
                    <a:lnTo>
                      <a:pt x="293" y="213"/>
                    </a:lnTo>
                    <a:lnTo>
                      <a:pt x="294" y="214"/>
                    </a:lnTo>
                    <a:lnTo>
                      <a:pt x="296" y="214"/>
                    </a:lnTo>
                    <a:lnTo>
                      <a:pt x="296" y="214"/>
                    </a:lnTo>
                    <a:lnTo>
                      <a:pt x="298" y="213"/>
                    </a:lnTo>
                    <a:lnTo>
                      <a:pt x="298" y="212"/>
                    </a:lnTo>
                    <a:lnTo>
                      <a:pt x="298" y="212"/>
                    </a:lnTo>
                    <a:lnTo>
                      <a:pt x="296" y="211"/>
                    </a:lnTo>
                    <a:lnTo>
                      <a:pt x="296" y="209"/>
                    </a:lnTo>
                    <a:lnTo>
                      <a:pt x="296" y="207"/>
                    </a:lnTo>
                    <a:lnTo>
                      <a:pt x="296" y="207"/>
                    </a:lnTo>
                    <a:lnTo>
                      <a:pt x="298" y="207"/>
                    </a:lnTo>
                    <a:lnTo>
                      <a:pt x="299" y="208"/>
                    </a:lnTo>
                    <a:lnTo>
                      <a:pt x="299" y="209"/>
                    </a:lnTo>
                    <a:lnTo>
                      <a:pt x="299" y="211"/>
                    </a:lnTo>
                    <a:lnTo>
                      <a:pt x="300" y="211"/>
                    </a:lnTo>
                    <a:lnTo>
                      <a:pt x="301" y="211"/>
                    </a:lnTo>
                    <a:lnTo>
                      <a:pt x="302" y="212"/>
                    </a:lnTo>
                    <a:lnTo>
                      <a:pt x="302" y="213"/>
                    </a:lnTo>
                    <a:lnTo>
                      <a:pt x="302" y="213"/>
                    </a:lnTo>
                    <a:lnTo>
                      <a:pt x="301" y="214"/>
                    </a:lnTo>
                    <a:lnTo>
                      <a:pt x="301" y="213"/>
                    </a:lnTo>
                    <a:lnTo>
                      <a:pt x="301" y="212"/>
                    </a:lnTo>
                    <a:lnTo>
                      <a:pt x="300" y="212"/>
                    </a:lnTo>
                    <a:lnTo>
                      <a:pt x="300" y="213"/>
                    </a:lnTo>
                    <a:lnTo>
                      <a:pt x="300" y="214"/>
                    </a:lnTo>
                    <a:lnTo>
                      <a:pt x="301" y="215"/>
                    </a:lnTo>
                    <a:lnTo>
                      <a:pt x="301" y="217"/>
                    </a:lnTo>
                    <a:lnTo>
                      <a:pt x="300" y="218"/>
                    </a:lnTo>
                    <a:lnTo>
                      <a:pt x="301" y="219"/>
                    </a:lnTo>
                    <a:lnTo>
                      <a:pt x="301" y="219"/>
                    </a:lnTo>
                    <a:lnTo>
                      <a:pt x="302" y="218"/>
                    </a:lnTo>
                    <a:lnTo>
                      <a:pt x="304" y="217"/>
                    </a:lnTo>
                    <a:lnTo>
                      <a:pt x="305" y="217"/>
                    </a:lnTo>
                    <a:lnTo>
                      <a:pt x="307" y="218"/>
                    </a:lnTo>
                    <a:lnTo>
                      <a:pt x="307" y="219"/>
                    </a:lnTo>
                    <a:lnTo>
                      <a:pt x="307" y="221"/>
                    </a:lnTo>
                    <a:lnTo>
                      <a:pt x="306" y="223"/>
                    </a:lnTo>
                    <a:lnTo>
                      <a:pt x="306" y="224"/>
                    </a:lnTo>
                    <a:lnTo>
                      <a:pt x="306" y="224"/>
                    </a:lnTo>
                    <a:lnTo>
                      <a:pt x="309" y="223"/>
                    </a:lnTo>
                    <a:lnTo>
                      <a:pt x="309" y="223"/>
                    </a:lnTo>
                    <a:lnTo>
                      <a:pt x="309" y="224"/>
                    </a:lnTo>
                    <a:lnTo>
                      <a:pt x="309" y="225"/>
                    </a:lnTo>
                    <a:lnTo>
                      <a:pt x="309" y="225"/>
                    </a:lnTo>
                    <a:lnTo>
                      <a:pt x="307" y="226"/>
                    </a:lnTo>
                    <a:lnTo>
                      <a:pt x="307" y="226"/>
                    </a:lnTo>
                    <a:lnTo>
                      <a:pt x="309" y="226"/>
                    </a:lnTo>
                    <a:lnTo>
                      <a:pt x="310" y="225"/>
                    </a:lnTo>
                    <a:lnTo>
                      <a:pt x="312" y="224"/>
                    </a:lnTo>
                    <a:lnTo>
                      <a:pt x="313" y="224"/>
                    </a:lnTo>
                    <a:lnTo>
                      <a:pt x="313" y="223"/>
                    </a:lnTo>
                    <a:lnTo>
                      <a:pt x="313" y="223"/>
                    </a:lnTo>
                    <a:lnTo>
                      <a:pt x="311" y="223"/>
                    </a:lnTo>
                    <a:lnTo>
                      <a:pt x="310" y="221"/>
                    </a:lnTo>
                    <a:lnTo>
                      <a:pt x="310" y="220"/>
                    </a:lnTo>
                    <a:lnTo>
                      <a:pt x="310" y="219"/>
                    </a:lnTo>
                    <a:lnTo>
                      <a:pt x="311" y="219"/>
                    </a:lnTo>
                    <a:lnTo>
                      <a:pt x="312" y="219"/>
                    </a:lnTo>
                    <a:lnTo>
                      <a:pt x="312" y="218"/>
                    </a:lnTo>
                    <a:lnTo>
                      <a:pt x="312" y="218"/>
                    </a:lnTo>
                    <a:lnTo>
                      <a:pt x="312" y="217"/>
                    </a:lnTo>
                    <a:lnTo>
                      <a:pt x="313" y="217"/>
                    </a:lnTo>
                    <a:lnTo>
                      <a:pt x="315" y="218"/>
                    </a:lnTo>
                    <a:lnTo>
                      <a:pt x="316" y="218"/>
                    </a:lnTo>
                    <a:lnTo>
                      <a:pt x="317" y="218"/>
                    </a:lnTo>
                    <a:lnTo>
                      <a:pt x="317" y="217"/>
                    </a:lnTo>
                    <a:lnTo>
                      <a:pt x="318" y="213"/>
                    </a:lnTo>
                    <a:lnTo>
                      <a:pt x="318" y="209"/>
                    </a:lnTo>
                    <a:lnTo>
                      <a:pt x="321" y="208"/>
                    </a:lnTo>
                    <a:lnTo>
                      <a:pt x="323" y="207"/>
                    </a:lnTo>
                    <a:lnTo>
                      <a:pt x="324" y="206"/>
                    </a:lnTo>
                    <a:lnTo>
                      <a:pt x="324" y="204"/>
                    </a:lnTo>
                    <a:lnTo>
                      <a:pt x="323" y="202"/>
                    </a:lnTo>
                    <a:lnTo>
                      <a:pt x="323" y="200"/>
                    </a:lnTo>
                    <a:lnTo>
                      <a:pt x="323" y="198"/>
                    </a:lnTo>
                    <a:lnTo>
                      <a:pt x="326" y="198"/>
                    </a:lnTo>
                    <a:lnTo>
                      <a:pt x="328" y="200"/>
                    </a:lnTo>
                    <a:lnTo>
                      <a:pt x="328" y="201"/>
                    </a:lnTo>
                    <a:lnTo>
                      <a:pt x="328" y="203"/>
                    </a:lnTo>
                    <a:lnTo>
                      <a:pt x="329" y="204"/>
                    </a:lnTo>
                    <a:lnTo>
                      <a:pt x="329" y="206"/>
                    </a:lnTo>
                    <a:lnTo>
                      <a:pt x="330" y="206"/>
                    </a:lnTo>
                    <a:lnTo>
                      <a:pt x="330" y="206"/>
                    </a:lnTo>
                    <a:lnTo>
                      <a:pt x="330" y="204"/>
                    </a:lnTo>
                    <a:lnTo>
                      <a:pt x="330" y="203"/>
                    </a:lnTo>
                    <a:lnTo>
                      <a:pt x="330" y="202"/>
                    </a:lnTo>
                    <a:lnTo>
                      <a:pt x="333" y="202"/>
                    </a:lnTo>
                    <a:lnTo>
                      <a:pt x="334" y="202"/>
                    </a:lnTo>
                    <a:lnTo>
                      <a:pt x="334" y="201"/>
                    </a:lnTo>
                    <a:lnTo>
                      <a:pt x="334" y="201"/>
                    </a:lnTo>
                    <a:lnTo>
                      <a:pt x="335" y="200"/>
                    </a:lnTo>
                    <a:lnTo>
                      <a:pt x="335" y="200"/>
                    </a:lnTo>
                    <a:lnTo>
                      <a:pt x="335" y="198"/>
                    </a:lnTo>
                    <a:lnTo>
                      <a:pt x="334" y="197"/>
                    </a:lnTo>
                    <a:lnTo>
                      <a:pt x="334" y="197"/>
                    </a:lnTo>
                    <a:lnTo>
                      <a:pt x="332" y="197"/>
                    </a:lnTo>
                    <a:lnTo>
                      <a:pt x="332" y="197"/>
                    </a:lnTo>
                    <a:lnTo>
                      <a:pt x="330" y="197"/>
                    </a:lnTo>
                    <a:lnTo>
                      <a:pt x="329" y="197"/>
                    </a:lnTo>
                    <a:lnTo>
                      <a:pt x="329" y="197"/>
                    </a:lnTo>
                    <a:lnTo>
                      <a:pt x="328" y="197"/>
                    </a:lnTo>
                    <a:lnTo>
                      <a:pt x="327" y="196"/>
                    </a:lnTo>
                    <a:lnTo>
                      <a:pt x="324" y="192"/>
                    </a:lnTo>
                    <a:lnTo>
                      <a:pt x="322" y="191"/>
                    </a:lnTo>
                    <a:lnTo>
                      <a:pt x="321" y="191"/>
                    </a:lnTo>
                    <a:lnTo>
                      <a:pt x="320" y="192"/>
                    </a:lnTo>
                    <a:lnTo>
                      <a:pt x="320" y="192"/>
                    </a:lnTo>
                    <a:lnTo>
                      <a:pt x="320" y="192"/>
                    </a:lnTo>
                    <a:lnTo>
                      <a:pt x="318" y="192"/>
                    </a:lnTo>
                    <a:lnTo>
                      <a:pt x="318" y="191"/>
                    </a:lnTo>
                    <a:lnTo>
                      <a:pt x="318" y="189"/>
                    </a:lnTo>
                    <a:lnTo>
                      <a:pt x="321" y="186"/>
                    </a:lnTo>
                    <a:lnTo>
                      <a:pt x="323" y="185"/>
                    </a:lnTo>
                    <a:lnTo>
                      <a:pt x="326" y="186"/>
                    </a:lnTo>
                    <a:lnTo>
                      <a:pt x="330" y="189"/>
                    </a:lnTo>
                    <a:lnTo>
                      <a:pt x="334" y="191"/>
                    </a:lnTo>
                    <a:lnTo>
                      <a:pt x="337" y="191"/>
                    </a:lnTo>
                    <a:lnTo>
                      <a:pt x="338" y="192"/>
                    </a:lnTo>
                    <a:lnTo>
                      <a:pt x="339" y="194"/>
                    </a:lnTo>
                    <a:lnTo>
                      <a:pt x="340" y="195"/>
                    </a:lnTo>
                    <a:lnTo>
                      <a:pt x="341" y="195"/>
                    </a:lnTo>
                    <a:lnTo>
                      <a:pt x="343" y="195"/>
                    </a:lnTo>
                    <a:lnTo>
                      <a:pt x="343" y="195"/>
                    </a:lnTo>
                    <a:lnTo>
                      <a:pt x="343" y="194"/>
                    </a:lnTo>
                    <a:lnTo>
                      <a:pt x="343" y="192"/>
                    </a:lnTo>
                    <a:lnTo>
                      <a:pt x="343" y="192"/>
                    </a:lnTo>
                    <a:lnTo>
                      <a:pt x="344" y="191"/>
                    </a:lnTo>
                    <a:lnTo>
                      <a:pt x="344" y="191"/>
                    </a:lnTo>
                    <a:lnTo>
                      <a:pt x="345" y="190"/>
                    </a:lnTo>
                    <a:lnTo>
                      <a:pt x="345" y="191"/>
                    </a:lnTo>
                    <a:lnTo>
                      <a:pt x="346" y="191"/>
                    </a:lnTo>
                    <a:lnTo>
                      <a:pt x="347" y="191"/>
                    </a:lnTo>
                    <a:lnTo>
                      <a:pt x="347" y="190"/>
                    </a:lnTo>
                    <a:lnTo>
                      <a:pt x="349" y="189"/>
                    </a:lnTo>
                    <a:lnTo>
                      <a:pt x="349" y="187"/>
                    </a:lnTo>
                    <a:lnTo>
                      <a:pt x="347" y="187"/>
                    </a:lnTo>
                    <a:lnTo>
                      <a:pt x="346" y="189"/>
                    </a:lnTo>
                    <a:lnTo>
                      <a:pt x="345" y="189"/>
                    </a:lnTo>
                    <a:lnTo>
                      <a:pt x="345" y="189"/>
                    </a:lnTo>
                    <a:lnTo>
                      <a:pt x="345" y="187"/>
                    </a:lnTo>
                    <a:lnTo>
                      <a:pt x="345" y="186"/>
                    </a:lnTo>
                    <a:lnTo>
                      <a:pt x="346" y="186"/>
                    </a:lnTo>
                    <a:lnTo>
                      <a:pt x="349" y="186"/>
                    </a:lnTo>
                    <a:lnTo>
                      <a:pt x="350" y="185"/>
                    </a:lnTo>
                    <a:lnTo>
                      <a:pt x="356" y="179"/>
                    </a:lnTo>
                    <a:lnTo>
                      <a:pt x="360" y="176"/>
                    </a:lnTo>
                    <a:lnTo>
                      <a:pt x="361" y="175"/>
                    </a:lnTo>
                    <a:lnTo>
                      <a:pt x="361" y="174"/>
                    </a:lnTo>
                    <a:lnTo>
                      <a:pt x="361" y="174"/>
                    </a:lnTo>
                    <a:lnTo>
                      <a:pt x="360" y="174"/>
                    </a:lnTo>
                    <a:lnTo>
                      <a:pt x="360" y="173"/>
                    </a:lnTo>
                    <a:lnTo>
                      <a:pt x="363" y="173"/>
                    </a:lnTo>
                    <a:lnTo>
                      <a:pt x="366" y="172"/>
                    </a:lnTo>
                    <a:lnTo>
                      <a:pt x="368" y="170"/>
                    </a:lnTo>
                    <a:lnTo>
                      <a:pt x="369" y="169"/>
                    </a:lnTo>
                    <a:lnTo>
                      <a:pt x="371" y="167"/>
                    </a:lnTo>
                    <a:lnTo>
                      <a:pt x="372" y="166"/>
                    </a:lnTo>
                    <a:lnTo>
                      <a:pt x="373" y="167"/>
                    </a:lnTo>
                    <a:lnTo>
                      <a:pt x="375" y="167"/>
                    </a:lnTo>
                    <a:lnTo>
                      <a:pt x="377" y="167"/>
                    </a:lnTo>
                    <a:lnTo>
                      <a:pt x="377" y="168"/>
                    </a:lnTo>
                    <a:lnTo>
                      <a:pt x="375" y="168"/>
                    </a:lnTo>
                    <a:lnTo>
                      <a:pt x="373" y="168"/>
                    </a:lnTo>
                    <a:lnTo>
                      <a:pt x="372" y="168"/>
                    </a:lnTo>
                    <a:lnTo>
                      <a:pt x="372" y="169"/>
                    </a:lnTo>
                    <a:lnTo>
                      <a:pt x="372" y="169"/>
                    </a:lnTo>
                    <a:lnTo>
                      <a:pt x="373" y="170"/>
                    </a:lnTo>
                    <a:lnTo>
                      <a:pt x="374" y="170"/>
                    </a:lnTo>
                    <a:lnTo>
                      <a:pt x="375" y="170"/>
                    </a:lnTo>
                    <a:lnTo>
                      <a:pt x="375" y="172"/>
                    </a:lnTo>
                    <a:lnTo>
                      <a:pt x="374" y="173"/>
                    </a:lnTo>
                    <a:lnTo>
                      <a:pt x="374" y="173"/>
                    </a:lnTo>
                    <a:lnTo>
                      <a:pt x="374" y="173"/>
                    </a:lnTo>
                    <a:lnTo>
                      <a:pt x="375" y="173"/>
                    </a:lnTo>
                    <a:lnTo>
                      <a:pt x="377" y="173"/>
                    </a:lnTo>
                    <a:lnTo>
                      <a:pt x="377" y="173"/>
                    </a:lnTo>
                    <a:lnTo>
                      <a:pt x="379" y="173"/>
                    </a:lnTo>
                    <a:lnTo>
                      <a:pt x="379" y="173"/>
                    </a:lnTo>
                    <a:lnTo>
                      <a:pt x="380" y="173"/>
                    </a:lnTo>
                    <a:lnTo>
                      <a:pt x="380" y="170"/>
                    </a:lnTo>
                    <a:lnTo>
                      <a:pt x="380" y="169"/>
                    </a:lnTo>
                    <a:lnTo>
                      <a:pt x="383" y="168"/>
                    </a:lnTo>
                    <a:lnTo>
                      <a:pt x="385" y="169"/>
                    </a:lnTo>
                    <a:lnTo>
                      <a:pt x="388" y="169"/>
                    </a:lnTo>
                    <a:lnTo>
                      <a:pt x="388" y="168"/>
                    </a:lnTo>
                    <a:lnTo>
                      <a:pt x="386" y="168"/>
                    </a:lnTo>
                    <a:lnTo>
                      <a:pt x="385" y="166"/>
                    </a:lnTo>
                    <a:lnTo>
                      <a:pt x="385" y="164"/>
                    </a:lnTo>
                    <a:lnTo>
                      <a:pt x="386" y="164"/>
                    </a:lnTo>
                    <a:lnTo>
                      <a:pt x="389" y="164"/>
                    </a:lnTo>
                    <a:lnTo>
                      <a:pt x="391" y="164"/>
                    </a:lnTo>
                    <a:lnTo>
                      <a:pt x="392" y="163"/>
                    </a:lnTo>
                    <a:lnTo>
                      <a:pt x="396" y="163"/>
                    </a:lnTo>
                    <a:lnTo>
                      <a:pt x="397" y="163"/>
                    </a:lnTo>
                    <a:lnTo>
                      <a:pt x="400" y="163"/>
                    </a:lnTo>
                    <a:lnTo>
                      <a:pt x="401" y="162"/>
                    </a:lnTo>
                    <a:lnTo>
                      <a:pt x="401" y="161"/>
                    </a:lnTo>
                    <a:lnTo>
                      <a:pt x="402" y="161"/>
                    </a:lnTo>
                    <a:lnTo>
                      <a:pt x="403" y="161"/>
                    </a:lnTo>
                    <a:lnTo>
                      <a:pt x="406" y="159"/>
                    </a:lnTo>
                    <a:lnTo>
                      <a:pt x="406" y="159"/>
                    </a:lnTo>
                    <a:lnTo>
                      <a:pt x="407" y="159"/>
                    </a:lnTo>
                    <a:lnTo>
                      <a:pt x="407" y="159"/>
                    </a:lnTo>
                    <a:lnTo>
                      <a:pt x="406" y="162"/>
                    </a:lnTo>
                    <a:lnTo>
                      <a:pt x="406" y="163"/>
                    </a:lnTo>
                    <a:lnTo>
                      <a:pt x="407" y="164"/>
                    </a:lnTo>
                    <a:lnTo>
                      <a:pt x="407" y="164"/>
                    </a:lnTo>
                    <a:lnTo>
                      <a:pt x="408" y="163"/>
                    </a:lnTo>
                    <a:lnTo>
                      <a:pt x="410" y="162"/>
                    </a:lnTo>
                    <a:lnTo>
                      <a:pt x="412" y="161"/>
                    </a:lnTo>
                    <a:lnTo>
                      <a:pt x="412" y="161"/>
                    </a:lnTo>
                    <a:lnTo>
                      <a:pt x="412" y="161"/>
                    </a:lnTo>
                    <a:lnTo>
                      <a:pt x="413" y="162"/>
                    </a:lnTo>
                    <a:lnTo>
                      <a:pt x="413" y="163"/>
                    </a:lnTo>
                    <a:lnTo>
                      <a:pt x="414" y="163"/>
                    </a:lnTo>
                    <a:lnTo>
                      <a:pt x="416" y="163"/>
                    </a:lnTo>
                    <a:lnTo>
                      <a:pt x="417" y="162"/>
                    </a:lnTo>
                    <a:lnTo>
                      <a:pt x="418" y="162"/>
                    </a:lnTo>
                    <a:lnTo>
                      <a:pt x="419" y="162"/>
                    </a:lnTo>
                    <a:lnTo>
                      <a:pt x="420" y="163"/>
                    </a:lnTo>
                    <a:lnTo>
                      <a:pt x="422" y="164"/>
                    </a:lnTo>
                    <a:lnTo>
                      <a:pt x="422" y="163"/>
                    </a:lnTo>
                    <a:lnTo>
                      <a:pt x="422" y="162"/>
                    </a:lnTo>
                    <a:lnTo>
                      <a:pt x="420" y="159"/>
                    </a:lnTo>
                    <a:lnTo>
                      <a:pt x="422" y="158"/>
                    </a:lnTo>
                    <a:lnTo>
                      <a:pt x="423" y="156"/>
                    </a:lnTo>
                    <a:lnTo>
                      <a:pt x="424" y="157"/>
                    </a:lnTo>
                    <a:lnTo>
                      <a:pt x="427" y="157"/>
                    </a:lnTo>
                    <a:lnTo>
                      <a:pt x="428" y="157"/>
                    </a:lnTo>
                    <a:lnTo>
                      <a:pt x="429" y="157"/>
                    </a:lnTo>
                    <a:lnTo>
                      <a:pt x="430" y="158"/>
                    </a:lnTo>
                    <a:lnTo>
                      <a:pt x="430" y="158"/>
                    </a:lnTo>
                    <a:lnTo>
                      <a:pt x="431" y="157"/>
                    </a:lnTo>
                    <a:lnTo>
                      <a:pt x="431" y="157"/>
                    </a:lnTo>
                    <a:lnTo>
                      <a:pt x="433" y="157"/>
                    </a:lnTo>
                    <a:lnTo>
                      <a:pt x="435" y="157"/>
                    </a:lnTo>
                    <a:lnTo>
                      <a:pt x="436" y="157"/>
                    </a:lnTo>
                    <a:lnTo>
                      <a:pt x="438" y="157"/>
                    </a:lnTo>
                    <a:lnTo>
                      <a:pt x="439" y="155"/>
                    </a:lnTo>
                    <a:lnTo>
                      <a:pt x="439" y="153"/>
                    </a:lnTo>
                    <a:lnTo>
                      <a:pt x="439" y="153"/>
                    </a:lnTo>
                    <a:lnTo>
                      <a:pt x="441" y="155"/>
                    </a:lnTo>
                    <a:lnTo>
                      <a:pt x="442" y="155"/>
                    </a:lnTo>
                    <a:lnTo>
                      <a:pt x="445" y="153"/>
                    </a:lnTo>
                    <a:lnTo>
                      <a:pt x="446" y="153"/>
                    </a:lnTo>
                    <a:lnTo>
                      <a:pt x="450" y="153"/>
                    </a:lnTo>
                    <a:lnTo>
                      <a:pt x="452" y="152"/>
                    </a:lnTo>
                    <a:lnTo>
                      <a:pt x="453" y="152"/>
                    </a:lnTo>
                    <a:lnTo>
                      <a:pt x="455" y="152"/>
                    </a:lnTo>
                    <a:lnTo>
                      <a:pt x="457" y="152"/>
                    </a:lnTo>
                    <a:lnTo>
                      <a:pt x="459" y="151"/>
                    </a:lnTo>
                    <a:lnTo>
                      <a:pt x="462" y="150"/>
                    </a:lnTo>
                    <a:lnTo>
                      <a:pt x="464" y="149"/>
                    </a:lnTo>
                    <a:lnTo>
                      <a:pt x="467" y="149"/>
                    </a:lnTo>
                    <a:lnTo>
                      <a:pt x="467" y="149"/>
                    </a:lnTo>
                    <a:lnTo>
                      <a:pt x="468" y="147"/>
                    </a:lnTo>
                    <a:lnTo>
                      <a:pt x="470" y="146"/>
                    </a:lnTo>
                    <a:lnTo>
                      <a:pt x="472" y="145"/>
                    </a:lnTo>
                    <a:lnTo>
                      <a:pt x="473" y="144"/>
                    </a:lnTo>
                    <a:lnTo>
                      <a:pt x="473" y="142"/>
                    </a:lnTo>
                    <a:lnTo>
                      <a:pt x="473" y="142"/>
                    </a:lnTo>
                    <a:lnTo>
                      <a:pt x="472" y="142"/>
                    </a:lnTo>
                    <a:lnTo>
                      <a:pt x="470" y="144"/>
                    </a:lnTo>
                    <a:lnTo>
                      <a:pt x="468" y="145"/>
                    </a:lnTo>
                    <a:lnTo>
                      <a:pt x="465" y="146"/>
                    </a:lnTo>
                    <a:lnTo>
                      <a:pt x="464" y="147"/>
                    </a:lnTo>
                    <a:lnTo>
                      <a:pt x="463" y="149"/>
                    </a:lnTo>
                    <a:lnTo>
                      <a:pt x="462" y="147"/>
                    </a:lnTo>
                    <a:lnTo>
                      <a:pt x="462" y="147"/>
                    </a:lnTo>
                    <a:lnTo>
                      <a:pt x="462" y="145"/>
                    </a:lnTo>
                    <a:lnTo>
                      <a:pt x="462" y="142"/>
                    </a:lnTo>
                    <a:lnTo>
                      <a:pt x="462" y="142"/>
                    </a:lnTo>
                    <a:lnTo>
                      <a:pt x="461" y="142"/>
                    </a:lnTo>
                    <a:lnTo>
                      <a:pt x="461" y="145"/>
                    </a:lnTo>
                    <a:lnTo>
                      <a:pt x="461" y="146"/>
                    </a:lnTo>
                    <a:lnTo>
                      <a:pt x="459" y="149"/>
                    </a:lnTo>
                    <a:lnTo>
                      <a:pt x="459" y="149"/>
                    </a:lnTo>
                    <a:lnTo>
                      <a:pt x="458" y="149"/>
                    </a:lnTo>
                    <a:lnTo>
                      <a:pt x="458" y="147"/>
                    </a:lnTo>
                    <a:lnTo>
                      <a:pt x="457" y="145"/>
                    </a:lnTo>
                    <a:lnTo>
                      <a:pt x="456" y="144"/>
                    </a:lnTo>
                    <a:lnTo>
                      <a:pt x="456" y="141"/>
                    </a:lnTo>
                    <a:lnTo>
                      <a:pt x="457" y="140"/>
                    </a:lnTo>
                    <a:lnTo>
                      <a:pt x="457" y="139"/>
                    </a:lnTo>
                    <a:lnTo>
                      <a:pt x="456" y="139"/>
                    </a:lnTo>
                    <a:lnTo>
                      <a:pt x="456" y="139"/>
                    </a:lnTo>
                    <a:lnTo>
                      <a:pt x="456" y="139"/>
                    </a:lnTo>
                    <a:lnTo>
                      <a:pt x="456" y="140"/>
                    </a:lnTo>
                    <a:lnTo>
                      <a:pt x="455" y="141"/>
                    </a:lnTo>
                    <a:lnTo>
                      <a:pt x="453" y="141"/>
                    </a:lnTo>
                    <a:lnTo>
                      <a:pt x="453" y="141"/>
                    </a:lnTo>
                    <a:lnTo>
                      <a:pt x="452" y="141"/>
                    </a:lnTo>
                    <a:lnTo>
                      <a:pt x="452" y="142"/>
                    </a:lnTo>
                    <a:lnTo>
                      <a:pt x="451" y="142"/>
                    </a:lnTo>
                    <a:lnTo>
                      <a:pt x="451" y="142"/>
                    </a:lnTo>
                    <a:lnTo>
                      <a:pt x="451" y="144"/>
                    </a:lnTo>
                    <a:lnTo>
                      <a:pt x="451" y="144"/>
                    </a:lnTo>
                    <a:lnTo>
                      <a:pt x="452" y="144"/>
                    </a:lnTo>
                    <a:lnTo>
                      <a:pt x="453" y="145"/>
                    </a:lnTo>
                    <a:lnTo>
                      <a:pt x="453" y="146"/>
                    </a:lnTo>
                    <a:lnTo>
                      <a:pt x="452" y="146"/>
                    </a:lnTo>
                    <a:lnTo>
                      <a:pt x="451" y="146"/>
                    </a:lnTo>
                    <a:lnTo>
                      <a:pt x="450" y="146"/>
                    </a:lnTo>
                    <a:lnTo>
                      <a:pt x="448" y="145"/>
                    </a:lnTo>
                    <a:lnTo>
                      <a:pt x="448" y="146"/>
                    </a:lnTo>
                    <a:lnTo>
                      <a:pt x="447" y="146"/>
                    </a:lnTo>
                    <a:lnTo>
                      <a:pt x="447" y="145"/>
                    </a:lnTo>
                    <a:lnTo>
                      <a:pt x="448" y="142"/>
                    </a:lnTo>
                    <a:lnTo>
                      <a:pt x="448" y="141"/>
                    </a:lnTo>
                    <a:lnTo>
                      <a:pt x="448" y="140"/>
                    </a:lnTo>
                    <a:lnTo>
                      <a:pt x="448" y="139"/>
                    </a:lnTo>
                    <a:lnTo>
                      <a:pt x="450" y="138"/>
                    </a:lnTo>
                    <a:lnTo>
                      <a:pt x="451" y="138"/>
                    </a:lnTo>
                    <a:lnTo>
                      <a:pt x="451" y="136"/>
                    </a:lnTo>
                    <a:lnTo>
                      <a:pt x="450" y="135"/>
                    </a:lnTo>
                    <a:lnTo>
                      <a:pt x="450" y="134"/>
                    </a:lnTo>
                    <a:lnTo>
                      <a:pt x="450" y="133"/>
                    </a:lnTo>
                    <a:lnTo>
                      <a:pt x="451" y="133"/>
                    </a:lnTo>
                    <a:lnTo>
                      <a:pt x="452" y="133"/>
                    </a:lnTo>
                    <a:lnTo>
                      <a:pt x="452" y="131"/>
                    </a:lnTo>
                    <a:lnTo>
                      <a:pt x="453" y="131"/>
                    </a:lnTo>
                    <a:lnTo>
                      <a:pt x="453" y="133"/>
                    </a:lnTo>
                    <a:lnTo>
                      <a:pt x="453" y="134"/>
                    </a:lnTo>
                    <a:lnTo>
                      <a:pt x="452" y="134"/>
                    </a:lnTo>
                    <a:lnTo>
                      <a:pt x="453" y="135"/>
                    </a:lnTo>
                    <a:lnTo>
                      <a:pt x="455" y="136"/>
                    </a:lnTo>
                    <a:lnTo>
                      <a:pt x="456" y="136"/>
                    </a:lnTo>
                    <a:lnTo>
                      <a:pt x="457" y="135"/>
                    </a:lnTo>
                    <a:lnTo>
                      <a:pt x="457" y="134"/>
                    </a:lnTo>
                    <a:lnTo>
                      <a:pt x="457" y="134"/>
                    </a:lnTo>
                    <a:lnTo>
                      <a:pt x="457" y="133"/>
                    </a:lnTo>
                    <a:lnTo>
                      <a:pt x="457" y="133"/>
                    </a:lnTo>
                    <a:lnTo>
                      <a:pt x="457" y="133"/>
                    </a:lnTo>
                    <a:lnTo>
                      <a:pt x="457" y="131"/>
                    </a:lnTo>
                    <a:lnTo>
                      <a:pt x="457" y="131"/>
                    </a:lnTo>
                    <a:lnTo>
                      <a:pt x="456" y="130"/>
                    </a:lnTo>
                    <a:lnTo>
                      <a:pt x="455" y="129"/>
                    </a:lnTo>
                    <a:lnTo>
                      <a:pt x="456" y="129"/>
                    </a:lnTo>
                    <a:lnTo>
                      <a:pt x="457" y="129"/>
                    </a:lnTo>
                    <a:lnTo>
                      <a:pt x="458" y="129"/>
                    </a:lnTo>
                    <a:lnTo>
                      <a:pt x="458" y="129"/>
                    </a:lnTo>
                    <a:lnTo>
                      <a:pt x="459" y="130"/>
                    </a:lnTo>
                    <a:lnTo>
                      <a:pt x="459" y="129"/>
                    </a:lnTo>
                    <a:lnTo>
                      <a:pt x="461" y="129"/>
                    </a:lnTo>
                    <a:lnTo>
                      <a:pt x="462" y="129"/>
                    </a:lnTo>
                    <a:lnTo>
                      <a:pt x="462" y="130"/>
                    </a:lnTo>
                    <a:lnTo>
                      <a:pt x="462" y="131"/>
                    </a:lnTo>
                    <a:lnTo>
                      <a:pt x="461" y="131"/>
                    </a:lnTo>
                    <a:lnTo>
                      <a:pt x="459" y="131"/>
                    </a:lnTo>
                    <a:lnTo>
                      <a:pt x="459" y="133"/>
                    </a:lnTo>
                    <a:lnTo>
                      <a:pt x="459" y="133"/>
                    </a:lnTo>
                    <a:lnTo>
                      <a:pt x="461" y="134"/>
                    </a:lnTo>
                    <a:lnTo>
                      <a:pt x="461" y="134"/>
                    </a:lnTo>
                    <a:lnTo>
                      <a:pt x="461" y="135"/>
                    </a:lnTo>
                    <a:lnTo>
                      <a:pt x="461" y="136"/>
                    </a:lnTo>
                    <a:lnTo>
                      <a:pt x="459" y="138"/>
                    </a:lnTo>
                    <a:lnTo>
                      <a:pt x="461" y="138"/>
                    </a:lnTo>
                    <a:lnTo>
                      <a:pt x="462" y="136"/>
                    </a:lnTo>
                    <a:lnTo>
                      <a:pt x="463" y="135"/>
                    </a:lnTo>
                    <a:lnTo>
                      <a:pt x="462" y="134"/>
                    </a:lnTo>
                    <a:lnTo>
                      <a:pt x="463" y="134"/>
                    </a:lnTo>
                    <a:lnTo>
                      <a:pt x="463" y="134"/>
                    </a:lnTo>
                    <a:lnTo>
                      <a:pt x="464" y="134"/>
                    </a:lnTo>
                    <a:lnTo>
                      <a:pt x="464" y="135"/>
                    </a:lnTo>
                    <a:lnTo>
                      <a:pt x="465" y="134"/>
                    </a:lnTo>
                    <a:lnTo>
                      <a:pt x="465" y="133"/>
                    </a:lnTo>
                    <a:lnTo>
                      <a:pt x="465" y="133"/>
                    </a:lnTo>
                    <a:lnTo>
                      <a:pt x="467" y="133"/>
                    </a:lnTo>
                    <a:lnTo>
                      <a:pt x="467" y="134"/>
                    </a:lnTo>
                    <a:lnTo>
                      <a:pt x="469" y="134"/>
                    </a:lnTo>
                    <a:lnTo>
                      <a:pt x="469" y="134"/>
                    </a:lnTo>
                    <a:lnTo>
                      <a:pt x="469" y="134"/>
                    </a:lnTo>
                    <a:lnTo>
                      <a:pt x="469" y="133"/>
                    </a:lnTo>
                    <a:lnTo>
                      <a:pt x="469" y="131"/>
                    </a:lnTo>
                    <a:lnTo>
                      <a:pt x="469" y="131"/>
                    </a:lnTo>
                    <a:lnTo>
                      <a:pt x="467" y="131"/>
                    </a:lnTo>
                    <a:lnTo>
                      <a:pt x="465" y="130"/>
                    </a:lnTo>
                    <a:lnTo>
                      <a:pt x="467" y="129"/>
                    </a:lnTo>
                    <a:lnTo>
                      <a:pt x="467" y="129"/>
                    </a:lnTo>
                    <a:lnTo>
                      <a:pt x="469" y="129"/>
                    </a:lnTo>
                    <a:lnTo>
                      <a:pt x="472" y="130"/>
                    </a:lnTo>
                    <a:lnTo>
                      <a:pt x="473" y="130"/>
                    </a:lnTo>
                    <a:lnTo>
                      <a:pt x="473" y="129"/>
                    </a:lnTo>
                    <a:lnTo>
                      <a:pt x="474" y="129"/>
                    </a:lnTo>
                    <a:lnTo>
                      <a:pt x="474" y="130"/>
                    </a:lnTo>
                    <a:lnTo>
                      <a:pt x="474" y="130"/>
                    </a:lnTo>
                    <a:lnTo>
                      <a:pt x="475" y="131"/>
                    </a:lnTo>
                    <a:lnTo>
                      <a:pt x="476" y="130"/>
                    </a:lnTo>
                    <a:lnTo>
                      <a:pt x="479" y="129"/>
                    </a:lnTo>
                    <a:lnTo>
                      <a:pt x="480" y="129"/>
                    </a:lnTo>
                    <a:lnTo>
                      <a:pt x="480" y="130"/>
                    </a:lnTo>
                    <a:lnTo>
                      <a:pt x="479" y="130"/>
                    </a:lnTo>
                    <a:lnTo>
                      <a:pt x="479" y="131"/>
                    </a:lnTo>
                    <a:lnTo>
                      <a:pt x="480" y="131"/>
                    </a:lnTo>
                    <a:lnTo>
                      <a:pt x="481" y="131"/>
                    </a:lnTo>
                    <a:lnTo>
                      <a:pt x="480" y="133"/>
                    </a:lnTo>
                    <a:lnTo>
                      <a:pt x="480" y="134"/>
                    </a:lnTo>
                    <a:lnTo>
                      <a:pt x="481" y="134"/>
                    </a:lnTo>
                    <a:lnTo>
                      <a:pt x="481" y="134"/>
                    </a:lnTo>
                    <a:lnTo>
                      <a:pt x="483" y="133"/>
                    </a:lnTo>
                    <a:lnTo>
                      <a:pt x="484" y="134"/>
                    </a:lnTo>
                    <a:lnTo>
                      <a:pt x="484" y="134"/>
                    </a:lnTo>
                    <a:lnTo>
                      <a:pt x="485" y="133"/>
                    </a:lnTo>
                    <a:lnTo>
                      <a:pt x="484" y="131"/>
                    </a:lnTo>
                    <a:lnTo>
                      <a:pt x="484" y="131"/>
                    </a:lnTo>
                    <a:lnTo>
                      <a:pt x="485" y="131"/>
                    </a:lnTo>
                    <a:lnTo>
                      <a:pt x="486" y="131"/>
                    </a:lnTo>
                    <a:lnTo>
                      <a:pt x="486" y="131"/>
                    </a:lnTo>
                    <a:lnTo>
                      <a:pt x="487" y="130"/>
                    </a:lnTo>
                    <a:lnTo>
                      <a:pt x="486" y="130"/>
                    </a:lnTo>
                    <a:lnTo>
                      <a:pt x="486" y="130"/>
                    </a:lnTo>
                    <a:lnTo>
                      <a:pt x="484" y="130"/>
                    </a:lnTo>
                    <a:lnTo>
                      <a:pt x="483" y="129"/>
                    </a:lnTo>
                    <a:lnTo>
                      <a:pt x="483" y="129"/>
                    </a:lnTo>
                    <a:lnTo>
                      <a:pt x="483" y="128"/>
                    </a:lnTo>
                    <a:lnTo>
                      <a:pt x="483" y="128"/>
                    </a:lnTo>
                    <a:lnTo>
                      <a:pt x="487" y="128"/>
                    </a:lnTo>
                    <a:lnTo>
                      <a:pt x="489" y="128"/>
                    </a:lnTo>
                    <a:lnTo>
                      <a:pt x="490" y="129"/>
                    </a:lnTo>
                    <a:lnTo>
                      <a:pt x="490" y="130"/>
                    </a:lnTo>
                    <a:lnTo>
                      <a:pt x="491" y="131"/>
                    </a:lnTo>
                    <a:lnTo>
                      <a:pt x="492" y="133"/>
                    </a:lnTo>
                    <a:lnTo>
                      <a:pt x="492" y="134"/>
                    </a:lnTo>
                    <a:lnTo>
                      <a:pt x="492" y="134"/>
                    </a:lnTo>
                    <a:lnTo>
                      <a:pt x="493" y="131"/>
                    </a:lnTo>
                    <a:lnTo>
                      <a:pt x="495" y="131"/>
                    </a:lnTo>
                    <a:lnTo>
                      <a:pt x="496" y="131"/>
                    </a:lnTo>
                    <a:lnTo>
                      <a:pt x="496" y="133"/>
                    </a:lnTo>
                    <a:lnTo>
                      <a:pt x="497" y="133"/>
                    </a:lnTo>
                    <a:lnTo>
                      <a:pt x="498" y="131"/>
                    </a:lnTo>
                    <a:lnTo>
                      <a:pt x="498" y="130"/>
                    </a:lnTo>
                    <a:lnTo>
                      <a:pt x="500" y="130"/>
                    </a:lnTo>
                    <a:lnTo>
                      <a:pt x="500" y="128"/>
                    </a:lnTo>
                    <a:lnTo>
                      <a:pt x="500" y="128"/>
                    </a:lnTo>
                    <a:lnTo>
                      <a:pt x="501" y="128"/>
                    </a:lnTo>
                    <a:lnTo>
                      <a:pt x="502" y="129"/>
                    </a:lnTo>
                    <a:lnTo>
                      <a:pt x="508" y="131"/>
                    </a:lnTo>
                    <a:lnTo>
                      <a:pt x="512" y="134"/>
                    </a:lnTo>
                    <a:lnTo>
                      <a:pt x="514" y="135"/>
                    </a:lnTo>
                    <a:lnTo>
                      <a:pt x="514" y="135"/>
                    </a:lnTo>
                    <a:lnTo>
                      <a:pt x="514" y="136"/>
                    </a:lnTo>
                    <a:lnTo>
                      <a:pt x="513" y="136"/>
                    </a:lnTo>
                    <a:lnTo>
                      <a:pt x="510" y="136"/>
                    </a:lnTo>
                    <a:lnTo>
                      <a:pt x="510" y="136"/>
                    </a:lnTo>
                    <a:lnTo>
                      <a:pt x="510" y="138"/>
                    </a:lnTo>
                    <a:lnTo>
                      <a:pt x="510" y="138"/>
                    </a:lnTo>
                    <a:lnTo>
                      <a:pt x="512" y="139"/>
                    </a:lnTo>
                    <a:lnTo>
                      <a:pt x="513" y="139"/>
                    </a:lnTo>
                    <a:lnTo>
                      <a:pt x="513" y="139"/>
                    </a:lnTo>
                    <a:lnTo>
                      <a:pt x="512" y="139"/>
                    </a:lnTo>
                    <a:lnTo>
                      <a:pt x="510" y="140"/>
                    </a:lnTo>
                    <a:lnTo>
                      <a:pt x="510" y="141"/>
                    </a:lnTo>
                    <a:lnTo>
                      <a:pt x="510" y="142"/>
                    </a:lnTo>
                    <a:lnTo>
                      <a:pt x="510" y="142"/>
                    </a:lnTo>
                    <a:lnTo>
                      <a:pt x="509" y="144"/>
                    </a:lnTo>
                    <a:lnTo>
                      <a:pt x="508" y="145"/>
                    </a:lnTo>
                    <a:lnTo>
                      <a:pt x="507" y="145"/>
                    </a:lnTo>
                    <a:lnTo>
                      <a:pt x="504" y="147"/>
                    </a:lnTo>
                    <a:lnTo>
                      <a:pt x="503" y="149"/>
                    </a:lnTo>
                    <a:lnTo>
                      <a:pt x="503" y="150"/>
                    </a:lnTo>
                    <a:lnTo>
                      <a:pt x="501" y="151"/>
                    </a:lnTo>
                    <a:lnTo>
                      <a:pt x="501" y="151"/>
                    </a:lnTo>
                    <a:lnTo>
                      <a:pt x="502" y="153"/>
                    </a:lnTo>
                    <a:lnTo>
                      <a:pt x="502" y="155"/>
                    </a:lnTo>
                    <a:lnTo>
                      <a:pt x="503" y="155"/>
                    </a:lnTo>
                    <a:lnTo>
                      <a:pt x="503" y="155"/>
                    </a:lnTo>
                    <a:lnTo>
                      <a:pt x="504" y="153"/>
                    </a:lnTo>
                    <a:lnTo>
                      <a:pt x="506" y="150"/>
                    </a:lnTo>
                    <a:lnTo>
                      <a:pt x="508" y="147"/>
                    </a:lnTo>
                    <a:lnTo>
                      <a:pt x="508" y="147"/>
                    </a:lnTo>
                    <a:lnTo>
                      <a:pt x="509" y="147"/>
                    </a:lnTo>
                    <a:lnTo>
                      <a:pt x="510" y="147"/>
                    </a:lnTo>
                    <a:lnTo>
                      <a:pt x="512" y="146"/>
                    </a:lnTo>
                    <a:lnTo>
                      <a:pt x="513" y="146"/>
                    </a:lnTo>
                    <a:lnTo>
                      <a:pt x="513" y="147"/>
                    </a:lnTo>
                    <a:lnTo>
                      <a:pt x="514" y="147"/>
                    </a:lnTo>
                    <a:lnTo>
                      <a:pt x="517" y="147"/>
                    </a:lnTo>
                    <a:lnTo>
                      <a:pt x="517" y="147"/>
                    </a:lnTo>
                    <a:lnTo>
                      <a:pt x="517" y="146"/>
                    </a:lnTo>
                    <a:lnTo>
                      <a:pt x="515" y="146"/>
                    </a:lnTo>
                    <a:lnTo>
                      <a:pt x="515" y="145"/>
                    </a:lnTo>
                    <a:lnTo>
                      <a:pt x="517" y="145"/>
                    </a:lnTo>
                    <a:lnTo>
                      <a:pt x="518" y="144"/>
                    </a:lnTo>
                    <a:lnTo>
                      <a:pt x="519" y="142"/>
                    </a:lnTo>
                    <a:lnTo>
                      <a:pt x="520" y="142"/>
                    </a:lnTo>
                    <a:lnTo>
                      <a:pt x="520" y="142"/>
                    </a:lnTo>
                    <a:lnTo>
                      <a:pt x="520" y="144"/>
                    </a:lnTo>
                    <a:lnTo>
                      <a:pt x="519" y="145"/>
                    </a:lnTo>
                    <a:lnTo>
                      <a:pt x="520" y="145"/>
                    </a:lnTo>
                    <a:lnTo>
                      <a:pt x="520" y="145"/>
                    </a:lnTo>
                    <a:lnTo>
                      <a:pt x="523" y="146"/>
                    </a:lnTo>
                    <a:lnTo>
                      <a:pt x="523" y="146"/>
                    </a:lnTo>
                    <a:lnTo>
                      <a:pt x="523" y="147"/>
                    </a:lnTo>
                    <a:lnTo>
                      <a:pt x="520" y="151"/>
                    </a:lnTo>
                    <a:lnTo>
                      <a:pt x="519" y="152"/>
                    </a:lnTo>
                    <a:lnTo>
                      <a:pt x="519" y="153"/>
                    </a:lnTo>
                    <a:lnTo>
                      <a:pt x="520" y="153"/>
                    </a:lnTo>
                    <a:lnTo>
                      <a:pt x="521" y="153"/>
                    </a:lnTo>
                    <a:lnTo>
                      <a:pt x="521" y="153"/>
                    </a:lnTo>
                    <a:lnTo>
                      <a:pt x="523" y="152"/>
                    </a:lnTo>
                    <a:lnTo>
                      <a:pt x="524" y="151"/>
                    </a:lnTo>
                    <a:lnTo>
                      <a:pt x="525" y="152"/>
                    </a:lnTo>
                    <a:lnTo>
                      <a:pt x="525" y="152"/>
                    </a:lnTo>
                    <a:lnTo>
                      <a:pt x="526" y="152"/>
                    </a:lnTo>
                    <a:lnTo>
                      <a:pt x="526" y="150"/>
                    </a:lnTo>
                    <a:lnTo>
                      <a:pt x="529" y="150"/>
                    </a:lnTo>
                    <a:lnTo>
                      <a:pt x="529" y="147"/>
                    </a:lnTo>
                    <a:lnTo>
                      <a:pt x="530" y="146"/>
                    </a:lnTo>
                    <a:lnTo>
                      <a:pt x="532" y="145"/>
                    </a:lnTo>
                    <a:lnTo>
                      <a:pt x="532" y="145"/>
                    </a:lnTo>
                    <a:lnTo>
                      <a:pt x="532" y="144"/>
                    </a:lnTo>
                    <a:lnTo>
                      <a:pt x="532" y="144"/>
                    </a:lnTo>
                    <a:lnTo>
                      <a:pt x="529" y="144"/>
                    </a:lnTo>
                    <a:lnTo>
                      <a:pt x="526" y="145"/>
                    </a:lnTo>
                    <a:lnTo>
                      <a:pt x="524" y="145"/>
                    </a:lnTo>
                    <a:lnTo>
                      <a:pt x="523" y="145"/>
                    </a:lnTo>
                    <a:lnTo>
                      <a:pt x="523" y="144"/>
                    </a:lnTo>
                    <a:lnTo>
                      <a:pt x="524" y="142"/>
                    </a:lnTo>
                    <a:lnTo>
                      <a:pt x="528" y="140"/>
                    </a:lnTo>
                    <a:lnTo>
                      <a:pt x="531" y="139"/>
                    </a:lnTo>
                    <a:lnTo>
                      <a:pt x="532" y="138"/>
                    </a:lnTo>
                    <a:lnTo>
                      <a:pt x="534" y="136"/>
                    </a:lnTo>
                    <a:lnTo>
                      <a:pt x="535" y="136"/>
                    </a:lnTo>
                    <a:lnTo>
                      <a:pt x="536" y="135"/>
                    </a:lnTo>
                    <a:lnTo>
                      <a:pt x="536" y="136"/>
                    </a:lnTo>
                    <a:lnTo>
                      <a:pt x="536" y="138"/>
                    </a:lnTo>
                    <a:lnTo>
                      <a:pt x="534" y="140"/>
                    </a:lnTo>
                    <a:lnTo>
                      <a:pt x="532" y="141"/>
                    </a:lnTo>
                    <a:lnTo>
                      <a:pt x="532" y="141"/>
                    </a:lnTo>
                    <a:lnTo>
                      <a:pt x="532" y="142"/>
                    </a:lnTo>
                    <a:lnTo>
                      <a:pt x="534" y="142"/>
                    </a:lnTo>
                    <a:lnTo>
                      <a:pt x="535" y="142"/>
                    </a:lnTo>
                    <a:lnTo>
                      <a:pt x="536" y="142"/>
                    </a:lnTo>
                    <a:lnTo>
                      <a:pt x="536" y="142"/>
                    </a:lnTo>
                    <a:lnTo>
                      <a:pt x="536" y="144"/>
                    </a:lnTo>
                    <a:lnTo>
                      <a:pt x="536" y="144"/>
                    </a:lnTo>
                    <a:lnTo>
                      <a:pt x="534" y="145"/>
                    </a:lnTo>
                    <a:lnTo>
                      <a:pt x="534" y="145"/>
                    </a:lnTo>
                    <a:lnTo>
                      <a:pt x="534" y="146"/>
                    </a:lnTo>
                    <a:lnTo>
                      <a:pt x="534" y="147"/>
                    </a:lnTo>
                    <a:lnTo>
                      <a:pt x="534" y="147"/>
                    </a:lnTo>
                    <a:lnTo>
                      <a:pt x="532" y="149"/>
                    </a:lnTo>
                    <a:lnTo>
                      <a:pt x="532" y="150"/>
                    </a:lnTo>
                    <a:lnTo>
                      <a:pt x="534" y="150"/>
                    </a:lnTo>
                    <a:lnTo>
                      <a:pt x="535" y="150"/>
                    </a:lnTo>
                    <a:lnTo>
                      <a:pt x="535" y="149"/>
                    </a:lnTo>
                    <a:lnTo>
                      <a:pt x="536" y="147"/>
                    </a:lnTo>
                    <a:lnTo>
                      <a:pt x="536" y="146"/>
                    </a:lnTo>
                    <a:lnTo>
                      <a:pt x="537" y="146"/>
                    </a:lnTo>
                    <a:lnTo>
                      <a:pt x="540" y="145"/>
                    </a:lnTo>
                    <a:lnTo>
                      <a:pt x="541" y="145"/>
                    </a:lnTo>
                    <a:lnTo>
                      <a:pt x="542" y="146"/>
                    </a:lnTo>
                    <a:lnTo>
                      <a:pt x="542" y="146"/>
                    </a:lnTo>
                    <a:lnTo>
                      <a:pt x="545" y="147"/>
                    </a:lnTo>
                    <a:lnTo>
                      <a:pt x="546" y="146"/>
                    </a:lnTo>
                    <a:lnTo>
                      <a:pt x="546" y="146"/>
                    </a:lnTo>
                    <a:lnTo>
                      <a:pt x="546" y="145"/>
                    </a:lnTo>
                    <a:lnTo>
                      <a:pt x="545" y="145"/>
                    </a:lnTo>
                    <a:lnTo>
                      <a:pt x="545" y="144"/>
                    </a:lnTo>
                    <a:lnTo>
                      <a:pt x="545" y="142"/>
                    </a:lnTo>
                    <a:lnTo>
                      <a:pt x="545" y="142"/>
                    </a:lnTo>
                    <a:lnTo>
                      <a:pt x="543" y="141"/>
                    </a:lnTo>
                    <a:lnTo>
                      <a:pt x="542" y="142"/>
                    </a:lnTo>
                    <a:lnTo>
                      <a:pt x="541" y="141"/>
                    </a:lnTo>
                    <a:lnTo>
                      <a:pt x="540" y="141"/>
                    </a:lnTo>
                    <a:lnTo>
                      <a:pt x="540" y="140"/>
                    </a:lnTo>
                    <a:lnTo>
                      <a:pt x="540" y="140"/>
                    </a:lnTo>
                    <a:lnTo>
                      <a:pt x="541" y="140"/>
                    </a:lnTo>
                    <a:lnTo>
                      <a:pt x="542" y="139"/>
                    </a:lnTo>
                    <a:lnTo>
                      <a:pt x="545" y="138"/>
                    </a:lnTo>
                    <a:lnTo>
                      <a:pt x="546" y="136"/>
                    </a:lnTo>
                    <a:lnTo>
                      <a:pt x="546" y="136"/>
                    </a:lnTo>
                    <a:lnTo>
                      <a:pt x="546" y="138"/>
                    </a:lnTo>
                    <a:lnTo>
                      <a:pt x="546" y="138"/>
                    </a:lnTo>
                    <a:lnTo>
                      <a:pt x="546" y="139"/>
                    </a:lnTo>
                    <a:lnTo>
                      <a:pt x="546" y="139"/>
                    </a:lnTo>
                    <a:lnTo>
                      <a:pt x="546" y="140"/>
                    </a:lnTo>
                    <a:lnTo>
                      <a:pt x="546" y="141"/>
                    </a:lnTo>
                    <a:lnTo>
                      <a:pt x="547" y="141"/>
                    </a:lnTo>
                    <a:lnTo>
                      <a:pt x="548" y="140"/>
                    </a:lnTo>
                    <a:lnTo>
                      <a:pt x="549" y="140"/>
                    </a:lnTo>
                    <a:lnTo>
                      <a:pt x="551" y="139"/>
                    </a:lnTo>
                    <a:lnTo>
                      <a:pt x="551" y="139"/>
                    </a:lnTo>
                    <a:lnTo>
                      <a:pt x="552" y="139"/>
                    </a:lnTo>
                    <a:lnTo>
                      <a:pt x="553" y="140"/>
                    </a:lnTo>
                    <a:lnTo>
                      <a:pt x="553" y="140"/>
                    </a:lnTo>
                    <a:lnTo>
                      <a:pt x="554" y="139"/>
                    </a:lnTo>
                    <a:lnTo>
                      <a:pt x="554" y="139"/>
                    </a:lnTo>
                    <a:lnTo>
                      <a:pt x="556" y="138"/>
                    </a:lnTo>
                    <a:lnTo>
                      <a:pt x="557" y="138"/>
                    </a:lnTo>
                    <a:lnTo>
                      <a:pt x="557" y="136"/>
                    </a:lnTo>
                    <a:lnTo>
                      <a:pt x="556" y="136"/>
                    </a:lnTo>
                    <a:lnTo>
                      <a:pt x="554" y="136"/>
                    </a:lnTo>
                    <a:lnTo>
                      <a:pt x="553" y="136"/>
                    </a:lnTo>
                    <a:lnTo>
                      <a:pt x="552" y="136"/>
                    </a:lnTo>
                    <a:lnTo>
                      <a:pt x="551" y="135"/>
                    </a:lnTo>
                    <a:lnTo>
                      <a:pt x="549" y="135"/>
                    </a:lnTo>
                    <a:lnTo>
                      <a:pt x="548" y="135"/>
                    </a:lnTo>
                    <a:lnTo>
                      <a:pt x="548" y="135"/>
                    </a:lnTo>
                    <a:lnTo>
                      <a:pt x="549" y="133"/>
                    </a:lnTo>
                    <a:lnTo>
                      <a:pt x="552" y="131"/>
                    </a:lnTo>
                    <a:lnTo>
                      <a:pt x="556" y="130"/>
                    </a:lnTo>
                    <a:lnTo>
                      <a:pt x="558" y="130"/>
                    </a:lnTo>
                    <a:lnTo>
                      <a:pt x="559" y="129"/>
                    </a:lnTo>
                    <a:lnTo>
                      <a:pt x="562" y="127"/>
                    </a:lnTo>
                    <a:lnTo>
                      <a:pt x="563" y="124"/>
                    </a:lnTo>
                    <a:lnTo>
                      <a:pt x="563" y="124"/>
                    </a:lnTo>
                    <a:lnTo>
                      <a:pt x="564" y="123"/>
                    </a:lnTo>
                    <a:lnTo>
                      <a:pt x="564" y="124"/>
                    </a:lnTo>
                    <a:lnTo>
                      <a:pt x="565" y="125"/>
                    </a:lnTo>
                    <a:lnTo>
                      <a:pt x="564" y="128"/>
                    </a:lnTo>
                    <a:lnTo>
                      <a:pt x="565" y="128"/>
                    </a:lnTo>
                    <a:lnTo>
                      <a:pt x="566" y="129"/>
                    </a:lnTo>
                    <a:lnTo>
                      <a:pt x="568" y="128"/>
                    </a:lnTo>
                    <a:lnTo>
                      <a:pt x="568" y="127"/>
                    </a:lnTo>
                    <a:lnTo>
                      <a:pt x="570" y="127"/>
                    </a:lnTo>
                    <a:lnTo>
                      <a:pt x="571" y="128"/>
                    </a:lnTo>
                    <a:lnTo>
                      <a:pt x="571" y="128"/>
                    </a:lnTo>
                    <a:lnTo>
                      <a:pt x="573" y="129"/>
                    </a:lnTo>
                    <a:lnTo>
                      <a:pt x="573" y="128"/>
                    </a:lnTo>
                    <a:lnTo>
                      <a:pt x="575" y="128"/>
                    </a:lnTo>
                    <a:lnTo>
                      <a:pt x="575" y="128"/>
                    </a:lnTo>
                    <a:lnTo>
                      <a:pt x="575" y="129"/>
                    </a:lnTo>
                    <a:lnTo>
                      <a:pt x="575" y="129"/>
                    </a:lnTo>
                    <a:lnTo>
                      <a:pt x="574" y="130"/>
                    </a:lnTo>
                    <a:lnTo>
                      <a:pt x="574" y="131"/>
                    </a:lnTo>
                    <a:lnTo>
                      <a:pt x="574" y="133"/>
                    </a:lnTo>
                    <a:lnTo>
                      <a:pt x="573" y="133"/>
                    </a:lnTo>
                    <a:lnTo>
                      <a:pt x="571" y="133"/>
                    </a:lnTo>
                    <a:lnTo>
                      <a:pt x="571" y="133"/>
                    </a:lnTo>
                    <a:lnTo>
                      <a:pt x="573" y="134"/>
                    </a:lnTo>
                    <a:lnTo>
                      <a:pt x="574" y="135"/>
                    </a:lnTo>
                    <a:lnTo>
                      <a:pt x="575" y="134"/>
                    </a:lnTo>
                    <a:lnTo>
                      <a:pt x="576" y="134"/>
                    </a:lnTo>
                    <a:lnTo>
                      <a:pt x="577" y="134"/>
                    </a:lnTo>
                    <a:lnTo>
                      <a:pt x="579" y="133"/>
                    </a:lnTo>
                    <a:lnTo>
                      <a:pt x="580" y="133"/>
                    </a:lnTo>
                    <a:lnTo>
                      <a:pt x="580" y="133"/>
                    </a:lnTo>
                    <a:lnTo>
                      <a:pt x="580" y="134"/>
                    </a:lnTo>
                    <a:lnTo>
                      <a:pt x="580" y="135"/>
                    </a:lnTo>
                    <a:lnTo>
                      <a:pt x="579" y="135"/>
                    </a:lnTo>
                    <a:lnTo>
                      <a:pt x="577" y="135"/>
                    </a:lnTo>
                    <a:lnTo>
                      <a:pt x="577" y="136"/>
                    </a:lnTo>
                    <a:lnTo>
                      <a:pt x="576" y="136"/>
                    </a:lnTo>
                    <a:lnTo>
                      <a:pt x="577" y="138"/>
                    </a:lnTo>
                    <a:lnTo>
                      <a:pt x="579" y="138"/>
                    </a:lnTo>
                    <a:lnTo>
                      <a:pt x="580" y="138"/>
                    </a:lnTo>
                    <a:lnTo>
                      <a:pt x="581" y="139"/>
                    </a:lnTo>
                    <a:lnTo>
                      <a:pt x="581" y="138"/>
                    </a:lnTo>
                    <a:lnTo>
                      <a:pt x="582" y="139"/>
                    </a:lnTo>
                    <a:lnTo>
                      <a:pt x="583" y="140"/>
                    </a:lnTo>
                    <a:lnTo>
                      <a:pt x="585" y="141"/>
                    </a:lnTo>
                    <a:lnTo>
                      <a:pt x="585" y="144"/>
                    </a:lnTo>
                    <a:lnTo>
                      <a:pt x="585" y="145"/>
                    </a:lnTo>
                    <a:lnTo>
                      <a:pt x="583" y="146"/>
                    </a:lnTo>
                    <a:lnTo>
                      <a:pt x="582" y="147"/>
                    </a:lnTo>
                    <a:lnTo>
                      <a:pt x="581" y="149"/>
                    </a:lnTo>
                    <a:lnTo>
                      <a:pt x="581" y="149"/>
                    </a:lnTo>
                    <a:lnTo>
                      <a:pt x="581" y="151"/>
                    </a:lnTo>
                    <a:lnTo>
                      <a:pt x="581" y="151"/>
                    </a:lnTo>
                    <a:lnTo>
                      <a:pt x="581" y="152"/>
                    </a:lnTo>
                    <a:lnTo>
                      <a:pt x="581" y="153"/>
                    </a:lnTo>
                    <a:lnTo>
                      <a:pt x="581" y="155"/>
                    </a:lnTo>
                    <a:lnTo>
                      <a:pt x="581" y="156"/>
                    </a:lnTo>
                    <a:lnTo>
                      <a:pt x="582" y="157"/>
                    </a:lnTo>
                    <a:lnTo>
                      <a:pt x="582" y="157"/>
                    </a:lnTo>
                    <a:lnTo>
                      <a:pt x="582" y="158"/>
                    </a:lnTo>
                    <a:lnTo>
                      <a:pt x="581" y="158"/>
                    </a:lnTo>
                    <a:lnTo>
                      <a:pt x="577" y="161"/>
                    </a:lnTo>
                    <a:lnTo>
                      <a:pt x="574" y="162"/>
                    </a:lnTo>
                    <a:lnTo>
                      <a:pt x="573" y="163"/>
                    </a:lnTo>
                    <a:lnTo>
                      <a:pt x="573" y="164"/>
                    </a:lnTo>
                    <a:lnTo>
                      <a:pt x="574" y="164"/>
                    </a:lnTo>
                    <a:lnTo>
                      <a:pt x="574" y="164"/>
                    </a:lnTo>
                    <a:lnTo>
                      <a:pt x="575" y="163"/>
                    </a:lnTo>
                    <a:lnTo>
                      <a:pt x="576" y="162"/>
                    </a:lnTo>
                    <a:lnTo>
                      <a:pt x="579" y="162"/>
                    </a:lnTo>
                    <a:lnTo>
                      <a:pt x="580" y="162"/>
                    </a:lnTo>
                    <a:lnTo>
                      <a:pt x="581" y="162"/>
                    </a:lnTo>
                    <a:lnTo>
                      <a:pt x="582" y="161"/>
                    </a:lnTo>
                    <a:lnTo>
                      <a:pt x="583" y="161"/>
                    </a:lnTo>
                    <a:lnTo>
                      <a:pt x="585" y="159"/>
                    </a:lnTo>
                    <a:lnTo>
                      <a:pt x="585" y="159"/>
                    </a:lnTo>
                    <a:lnTo>
                      <a:pt x="583" y="157"/>
                    </a:lnTo>
                    <a:lnTo>
                      <a:pt x="583" y="156"/>
                    </a:lnTo>
                    <a:lnTo>
                      <a:pt x="585" y="155"/>
                    </a:lnTo>
                    <a:lnTo>
                      <a:pt x="587" y="152"/>
                    </a:lnTo>
                    <a:lnTo>
                      <a:pt x="587" y="151"/>
                    </a:lnTo>
                    <a:lnTo>
                      <a:pt x="587" y="149"/>
                    </a:lnTo>
                    <a:lnTo>
                      <a:pt x="587" y="147"/>
                    </a:lnTo>
                    <a:lnTo>
                      <a:pt x="587" y="145"/>
                    </a:lnTo>
                    <a:lnTo>
                      <a:pt x="587" y="144"/>
                    </a:lnTo>
                    <a:lnTo>
                      <a:pt x="586" y="142"/>
                    </a:lnTo>
                    <a:lnTo>
                      <a:pt x="586" y="140"/>
                    </a:lnTo>
                    <a:lnTo>
                      <a:pt x="586" y="138"/>
                    </a:lnTo>
                    <a:lnTo>
                      <a:pt x="585" y="134"/>
                    </a:lnTo>
                    <a:lnTo>
                      <a:pt x="583" y="131"/>
                    </a:lnTo>
                    <a:lnTo>
                      <a:pt x="582" y="130"/>
                    </a:lnTo>
                    <a:lnTo>
                      <a:pt x="581" y="129"/>
                    </a:lnTo>
                    <a:lnTo>
                      <a:pt x="580" y="129"/>
                    </a:lnTo>
                    <a:lnTo>
                      <a:pt x="580" y="127"/>
                    </a:lnTo>
                    <a:lnTo>
                      <a:pt x="580" y="125"/>
                    </a:lnTo>
                    <a:lnTo>
                      <a:pt x="580" y="124"/>
                    </a:lnTo>
                    <a:lnTo>
                      <a:pt x="580" y="124"/>
                    </a:lnTo>
                    <a:lnTo>
                      <a:pt x="580" y="123"/>
                    </a:lnTo>
                    <a:lnTo>
                      <a:pt x="579" y="124"/>
                    </a:lnTo>
                    <a:lnTo>
                      <a:pt x="579" y="124"/>
                    </a:lnTo>
                    <a:lnTo>
                      <a:pt x="577" y="123"/>
                    </a:lnTo>
                    <a:lnTo>
                      <a:pt x="576" y="121"/>
                    </a:lnTo>
                    <a:lnTo>
                      <a:pt x="576" y="118"/>
                    </a:lnTo>
                    <a:lnTo>
                      <a:pt x="575" y="117"/>
                    </a:lnTo>
                    <a:lnTo>
                      <a:pt x="574" y="117"/>
                    </a:lnTo>
                    <a:lnTo>
                      <a:pt x="573" y="117"/>
                    </a:lnTo>
                    <a:lnTo>
                      <a:pt x="570" y="117"/>
                    </a:lnTo>
                    <a:lnTo>
                      <a:pt x="570" y="114"/>
                    </a:lnTo>
                    <a:lnTo>
                      <a:pt x="569" y="111"/>
                    </a:lnTo>
                    <a:lnTo>
                      <a:pt x="566" y="108"/>
                    </a:lnTo>
                    <a:lnTo>
                      <a:pt x="566" y="106"/>
                    </a:lnTo>
                    <a:lnTo>
                      <a:pt x="566" y="105"/>
                    </a:lnTo>
                    <a:lnTo>
                      <a:pt x="566" y="105"/>
                    </a:lnTo>
                    <a:lnTo>
                      <a:pt x="568" y="104"/>
                    </a:lnTo>
                    <a:lnTo>
                      <a:pt x="569" y="104"/>
                    </a:lnTo>
                    <a:lnTo>
                      <a:pt x="571" y="105"/>
                    </a:lnTo>
                    <a:lnTo>
                      <a:pt x="575" y="107"/>
                    </a:lnTo>
                    <a:lnTo>
                      <a:pt x="579" y="107"/>
                    </a:lnTo>
                    <a:lnTo>
                      <a:pt x="581" y="108"/>
                    </a:lnTo>
                    <a:lnTo>
                      <a:pt x="583" y="107"/>
                    </a:lnTo>
                    <a:lnTo>
                      <a:pt x="586" y="107"/>
                    </a:lnTo>
                    <a:lnTo>
                      <a:pt x="588" y="106"/>
                    </a:lnTo>
                    <a:lnTo>
                      <a:pt x="590" y="106"/>
                    </a:lnTo>
                    <a:lnTo>
                      <a:pt x="591" y="107"/>
                    </a:lnTo>
                    <a:lnTo>
                      <a:pt x="594" y="107"/>
                    </a:lnTo>
                    <a:lnTo>
                      <a:pt x="598" y="107"/>
                    </a:lnTo>
                    <a:lnTo>
                      <a:pt x="602" y="105"/>
                    </a:lnTo>
                    <a:lnTo>
                      <a:pt x="603" y="104"/>
                    </a:lnTo>
                    <a:lnTo>
                      <a:pt x="605" y="102"/>
                    </a:lnTo>
                    <a:lnTo>
                      <a:pt x="605" y="101"/>
                    </a:lnTo>
                    <a:lnTo>
                      <a:pt x="607" y="104"/>
                    </a:lnTo>
                    <a:lnTo>
                      <a:pt x="607" y="105"/>
                    </a:lnTo>
                    <a:lnTo>
                      <a:pt x="607" y="105"/>
                    </a:lnTo>
                    <a:lnTo>
                      <a:pt x="608" y="105"/>
                    </a:lnTo>
                    <a:lnTo>
                      <a:pt x="609" y="106"/>
                    </a:lnTo>
                    <a:lnTo>
                      <a:pt x="609" y="107"/>
                    </a:lnTo>
                    <a:lnTo>
                      <a:pt x="609" y="107"/>
                    </a:lnTo>
                    <a:lnTo>
                      <a:pt x="608" y="107"/>
                    </a:lnTo>
                    <a:lnTo>
                      <a:pt x="608" y="108"/>
                    </a:lnTo>
                    <a:lnTo>
                      <a:pt x="608" y="108"/>
                    </a:lnTo>
                    <a:lnTo>
                      <a:pt x="608" y="110"/>
                    </a:lnTo>
                    <a:lnTo>
                      <a:pt x="610" y="110"/>
                    </a:lnTo>
                    <a:lnTo>
                      <a:pt x="611" y="110"/>
                    </a:lnTo>
                    <a:lnTo>
                      <a:pt x="613" y="108"/>
                    </a:lnTo>
                    <a:lnTo>
                      <a:pt x="613" y="107"/>
                    </a:lnTo>
                    <a:lnTo>
                      <a:pt x="614" y="106"/>
                    </a:lnTo>
                    <a:lnTo>
                      <a:pt x="614" y="107"/>
                    </a:lnTo>
                    <a:lnTo>
                      <a:pt x="614" y="107"/>
                    </a:lnTo>
                    <a:lnTo>
                      <a:pt x="615" y="108"/>
                    </a:lnTo>
                    <a:lnTo>
                      <a:pt x="616" y="110"/>
                    </a:lnTo>
                    <a:lnTo>
                      <a:pt x="619" y="110"/>
                    </a:lnTo>
                    <a:lnTo>
                      <a:pt x="620" y="110"/>
                    </a:lnTo>
                    <a:lnTo>
                      <a:pt x="622" y="111"/>
                    </a:lnTo>
                    <a:lnTo>
                      <a:pt x="624" y="112"/>
                    </a:lnTo>
                    <a:lnTo>
                      <a:pt x="625" y="113"/>
                    </a:lnTo>
                    <a:lnTo>
                      <a:pt x="626" y="114"/>
                    </a:lnTo>
                    <a:lnTo>
                      <a:pt x="628" y="116"/>
                    </a:lnTo>
                    <a:lnTo>
                      <a:pt x="630" y="117"/>
                    </a:lnTo>
                    <a:lnTo>
                      <a:pt x="631" y="117"/>
                    </a:lnTo>
                    <a:lnTo>
                      <a:pt x="631" y="117"/>
                    </a:lnTo>
                    <a:lnTo>
                      <a:pt x="632" y="117"/>
                    </a:lnTo>
                    <a:lnTo>
                      <a:pt x="632" y="116"/>
                    </a:lnTo>
                    <a:lnTo>
                      <a:pt x="632" y="114"/>
                    </a:lnTo>
                    <a:lnTo>
                      <a:pt x="632" y="113"/>
                    </a:lnTo>
                    <a:lnTo>
                      <a:pt x="631" y="113"/>
                    </a:lnTo>
                    <a:lnTo>
                      <a:pt x="630" y="112"/>
                    </a:lnTo>
                    <a:lnTo>
                      <a:pt x="630" y="112"/>
                    </a:lnTo>
                    <a:lnTo>
                      <a:pt x="627" y="112"/>
                    </a:lnTo>
                    <a:lnTo>
                      <a:pt x="626" y="111"/>
                    </a:lnTo>
                    <a:lnTo>
                      <a:pt x="624" y="110"/>
                    </a:lnTo>
                    <a:lnTo>
                      <a:pt x="624" y="108"/>
                    </a:lnTo>
                    <a:lnTo>
                      <a:pt x="622" y="107"/>
                    </a:lnTo>
                    <a:lnTo>
                      <a:pt x="622" y="107"/>
                    </a:lnTo>
                    <a:lnTo>
                      <a:pt x="621" y="107"/>
                    </a:lnTo>
                    <a:lnTo>
                      <a:pt x="621" y="108"/>
                    </a:lnTo>
                    <a:lnTo>
                      <a:pt x="620" y="108"/>
                    </a:lnTo>
                    <a:lnTo>
                      <a:pt x="618" y="107"/>
                    </a:lnTo>
                    <a:lnTo>
                      <a:pt x="616" y="105"/>
                    </a:lnTo>
                    <a:lnTo>
                      <a:pt x="615" y="104"/>
                    </a:lnTo>
                    <a:lnTo>
                      <a:pt x="614" y="104"/>
                    </a:lnTo>
                    <a:lnTo>
                      <a:pt x="613" y="104"/>
                    </a:lnTo>
                    <a:lnTo>
                      <a:pt x="610" y="104"/>
                    </a:lnTo>
                    <a:lnTo>
                      <a:pt x="609" y="102"/>
                    </a:lnTo>
                    <a:lnTo>
                      <a:pt x="608" y="101"/>
                    </a:lnTo>
                    <a:lnTo>
                      <a:pt x="608" y="100"/>
                    </a:lnTo>
                    <a:lnTo>
                      <a:pt x="609" y="97"/>
                    </a:lnTo>
                    <a:lnTo>
                      <a:pt x="609" y="94"/>
                    </a:lnTo>
                    <a:lnTo>
                      <a:pt x="610" y="91"/>
                    </a:lnTo>
                    <a:lnTo>
                      <a:pt x="609" y="88"/>
                    </a:lnTo>
                    <a:lnTo>
                      <a:pt x="609" y="86"/>
                    </a:lnTo>
                    <a:lnTo>
                      <a:pt x="609" y="86"/>
                    </a:lnTo>
                    <a:lnTo>
                      <a:pt x="610" y="85"/>
                    </a:lnTo>
                    <a:lnTo>
                      <a:pt x="610" y="84"/>
                    </a:lnTo>
                    <a:lnTo>
                      <a:pt x="610" y="84"/>
                    </a:lnTo>
                    <a:lnTo>
                      <a:pt x="610" y="83"/>
                    </a:lnTo>
                    <a:lnTo>
                      <a:pt x="608" y="83"/>
                    </a:lnTo>
                    <a:lnTo>
                      <a:pt x="607" y="80"/>
                    </a:lnTo>
                    <a:lnTo>
                      <a:pt x="604" y="76"/>
                    </a:lnTo>
                    <a:lnTo>
                      <a:pt x="604" y="73"/>
                    </a:lnTo>
                    <a:lnTo>
                      <a:pt x="605" y="69"/>
                    </a:lnTo>
                    <a:lnTo>
                      <a:pt x="607" y="66"/>
                    </a:lnTo>
                    <a:lnTo>
                      <a:pt x="607" y="66"/>
                    </a:lnTo>
                    <a:lnTo>
                      <a:pt x="608" y="65"/>
                    </a:lnTo>
                    <a:lnTo>
                      <a:pt x="609" y="65"/>
                    </a:lnTo>
                    <a:lnTo>
                      <a:pt x="610" y="65"/>
                    </a:lnTo>
                    <a:lnTo>
                      <a:pt x="611" y="65"/>
                    </a:lnTo>
                    <a:lnTo>
                      <a:pt x="611" y="63"/>
                    </a:lnTo>
                    <a:lnTo>
                      <a:pt x="611" y="63"/>
                    </a:lnTo>
                    <a:lnTo>
                      <a:pt x="610" y="61"/>
                    </a:lnTo>
                    <a:lnTo>
                      <a:pt x="611" y="61"/>
                    </a:lnTo>
                    <a:lnTo>
                      <a:pt x="611" y="60"/>
                    </a:lnTo>
                    <a:lnTo>
                      <a:pt x="611" y="58"/>
                    </a:lnTo>
                    <a:lnTo>
                      <a:pt x="611" y="58"/>
                    </a:lnTo>
                    <a:lnTo>
                      <a:pt x="610" y="57"/>
                    </a:lnTo>
                    <a:lnTo>
                      <a:pt x="610" y="56"/>
                    </a:lnTo>
                    <a:lnTo>
                      <a:pt x="611" y="55"/>
                    </a:lnTo>
                    <a:lnTo>
                      <a:pt x="615" y="50"/>
                    </a:lnTo>
                    <a:lnTo>
                      <a:pt x="620" y="41"/>
                    </a:lnTo>
                    <a:lnTo>
                      <a:pt x="622" y="39"/>
                    </a:lnTo>
                    <a:lnTo>
                      <a:pt x="625" y="37"/>
                    </a:lnTo>
                    <a:lnTo>
                      <a:pt x="626" y="35"/>
                    </a:lnTo>
                    <a:lnTo>
                      <a:pt x="626" y="34"/>
                    </a:lnTo>
                    <a:lnTo>
                      <a:pt x="626" y="33"/>
                    </a:lnTo>
                    <a:lnTo>
                      <a:pt x="625" y="33"/>
                    </a:lnTo>
                    <a:lnTo>
                      <a:pt x="625" y="32"/>
                    </a:lnTo>
                    <a:lnTo>
                      <a:pt x="625" y="31"/>
                    </a:lnTo>
                    <a:lnTo>
                      <a:pt x="626" y="31"/>
                    </a:lnTo>
                    <a:lnTo>
                      <a:pt x="626" y="31"/>
                    </a:lnTo>
                    <a:lnTo>
                      <a:pt x="627" y="31"/>
                    </a:lnTo>
                    <a:lnTo>
                      <a:pt x="627" y="31"/>
                    </a:lnTo>
                    <a:lnTo>
                      <a:pt x="628" y="31"/>
                    </a:lnTo>
                    <a:lnTo>
                      <a:pt x="628" y="31"/>
                    </a:lnTo>
                    <a:lnTo>
                      <a:pt x="628" y="32"/>
                    </a:lnTo>
                    <a:lnTo>
                      <a:pt x="628" y="32"/>
                    </a:lnTo>
                    <a:lnTo>
                      <a:pt x="630" y="32"/>
                    </a:lnTo>
                    <a:lnTo>
                      <a:pt x="630" y="32"/>
                    </a:lnTo>
                    <a:lnTo>
                      <a:pt x="631" y="29"/>
                    </a:lnTo>
                    <a:lnTo>
                      <a:pt x="631" y="27"/>
                    </a:lnTo>
                    <a:lnTo>
                      <a:pt x="633" y="23"/>
                    </a:lnTo>
                    <a:lnTo>
                      <a:pt x="636" y="20"/>
                    </a:lnTo>
                    <a:lnTo>
                      <a:pt x="639" y="17"/>
                    </a:lnTo>
                    <a:lnTo>
                      <a:pt x="642" y="16"/>
                    </a:lnTo>
                    <a:lnTo>
                      <a:pt x="642" y="15"/>
                    </a:lnTo>
                    <a:lnTo>
                      <a:pt x="642" y="15"/>
                    </a:lnTo>
                    <a:lnTo>
                      <a:pt x="641" y="13"/>
                    </a:lnTo>
                    <a:lnTo>
                      <a:pt x="642" y="12"/>
                    </a:lnTo>
                    <a:lnTo>
                      <a:pt x="643" y="12"/>
                    </a:lnTo>
                    <a:lnTo>
                      <a:pt x="644" y="11"/>
                    </a:lnTo>
                    <a:lnTo>
                      <a:pt x="647" y="9"/>
                    </a:lnTo>
                    <a:lnTo>
                      <a:pt x="647" y="7"/>
                    </a:lnTo>
                    <a:lnTo>
                      <a:pt x="648" y="7"/>
                    </a:lnTo>
                    <a:lnTo>
                      <a:pt x="649" y="9"/>
                    </a:lnTo>
                    <a:lnTo>
                      <a:pt x="649" y="10"/>
                    </a:lnTo>
                    <a:lnTo>
                      <a:pt x="650" y="10"/>
                    </a:lnTo>
                    <a:lnTo>
                      <a:pt x="653" y="9"/>
                    </a:lnTo>
                    <a:lnTo>
                      <a:pt x="653" y="9"/>
                    </a:lnTo>
                    <a:lnTo>
                      <a:pt x="656" y="6"/>
                    </a:lnTo>
                    <a:lnTo>
                      <a:pt x="656" y="5"/>
                    </a:lnTo>
                    <a:lnTo>
                      <a:pt x="656" y="4"/>
                    </a:lnTo>
                    <a:lnTo>
                      <a:pt x="658" y="4"/>
                    </a:lnTo>
                    <a:lnTo>
                      <a:pt x="659" y="4"/>
                    </a:lnTo>
                    <a:lnTo>
                      <a:pt x="659" y="3"/>
                    </a:lnTo>
                    <a:lnTo>
                      <a:pt x="660" y="1"/>
                    </a:lnTo>
                    <a:lnTo>
                      <a:pt x="660" y="1"/>
                    </a:lnTo>
                    <a:lnTo>
                      <a:pt x="661" y="1"/>
                    </a:lnTo>
                    <a:lnTo>
                      <a:pt x="663" y="0"/>
                    </a:lnTo>
                    <a:lnTo>
                      <a:pt x="664" y="0"/>
                    </a:lnTo>
                    <a:lnTo>
                      <a:pt x="665" y="0"/>
                    </a:lnTo>
                    <a:lnTo>
                      <a:pt x="665" y="1"/>
                    </a:lnTo>
                    <a:lnTo>
                      <a:pt x="664" y="3"/>
                    </a:lnTo>
                    <a:lnTo>
                      <a:pt x="664" y="4"/>
                    </a:lnTo>
                    <a:lnTo>
                      <a:pt x="664" y="5"/>
                    </a:lnTo>
                    <a:lnTo>
                      <a:pt x="665" y="5"/>
                    </a:lnTo>
                    <a:lnTo>
                      <a:pt x="666" y="5"/>
                    </a:lnTo>
                    <a:lnTo>
                      <a:pt x="669" y="5"/>
                    </a:lnTo>
                    <a:lnTo>
                      <a:pt x="670" y="4"/>
                    </a:lnTo>
                    <a:lnTo>
                      <a:pt x="671" y="4"/>
                    </a:lnTo>
                    <a:lnTo>
                      <a:pt x="673" y="4"/>
                    </a:lnTo>
                    <a:lnTo>
                      <a:pt x="673" y="5"/>
                    </a:lnTo>
                    <a:lnTo>
                      <a:pt x="673" y="7"/>
                    </a:lnTo>
                    <a:lnTo>
                      <a:pt x="673" y="9"/>
                    </a:lnTo>
                    <a:lnTo>
                      <a:pt x="675" y="10"/>
                    </a:lnTo>
                    <a:lnTo>
                      <a:pt x="676" y="11"/>
                    </a:lnTo>
                    <a:lnTo>
                      <a:pt x="675" y="12"/>
                    </a:lnTo>
                    <a:lnTo>
                      <a:pt x="676" y="12"/>
                    </a:lnTo>
                    <a:lnTo>
                      <a:pt x="677" y="12"/>
                    </a:lnTo>
                    <a:lnTo>
                      <a:pt x="677" y="11"/>
                    </a:lnTo>
                    <a:lnTo>
                      <a:pt x="678" y="10"/>
                    </a:lnTo>
                    <a:lnTo>
                      <a:pt x="680" y="11"/>
                    </a:lnTo>
                    <a:lnTo>
                      <a:pt x="682" y="12"/>
                    </a:lnTo>
                    <a:lnTo>
                      <a:pt x="684" y="13"/>
                    </a:lnTo>
                    <a:lnTo>
                      <a:pt x="686" y="13"/>
                    </a:lnTo>
                    <a:lnTo>
                      <a:pt x="687" y="13"/>
                    </a:lnTo>
                    <a:lnTo>
                      <a:pt x="689" y="12"/>
                    </a:lnTo>
                    <a:lnTo>
                      <a:pt x="691" y="12"/>
                    </a:lnTo>
                    <a:lnTo>
                      <a:pt x="693" y="11"/>
                    </a:lnTo>
                    <a:lnTo>
                      <a:pt x="693" y="11"/>
                    </a:lnTo>
                    <a:lnTo>
                      <a:pt x="694" y="11"/>
                    </a:lnTo>
                    <a:lnTo>
                      <a:pt x="694" y="12"/>
                    </a:lnTo>
                    <a:lnTo>
                      <a:pt x="694" y="12"/>
                    </a:lnTo>
                    <a:lnTo>
                      <a:pt x="693" y="15"/>
                    </a:lnTo>
                    <a:lnTo>
                      <a:pt x="694" y="18"/>
                    </a:lnTo>
                    <a:lnTo>
                      <a:pt x="695" y="21"/>
                    </a:lnTo>
                    <a:lnTo>
                      <a:pt x="697" y="23"/>
                    </a:lnTo>
                    <a:lnTo>
                      <a:pt x="699" y="26"/>
                    </a:lnTo>
                    <a:lnTo>
                      <a:pt x="701" y="27"/>
                    </a:lnTo>
                    <a:lnTo>
                      <a:pt x="700" y="28"/>
                    </a:lnTo>
                    <a:lnTo>
                      <a:pt x="700" y="29"/>
                    </a:lnTo>
                    <a:lnTo>
                      <a:pt x="699" y="29"/>
                    </a:lnTo>
                    <a:lnTo>
                      <a:pt x="695" y="28"/>
                    </a:lnTo>
                    <a:lnTo>
                      <a:pt x="694" y="28"/>
                    </a:lnTo>
                    <a:lnTo>
                      <a:pt x="693" y="28"/>
                    </a:lnTo>
                    <a:lnTo>
                      <a:pt x="693" y="29"/>
                    </a:lnTo>
                    <a:lnTo>
                      <a:pt x="692" y="33"/>
                    </a:lnTo>
                    <a:lnTo>
                      <a:pt x="689" y="35"/>
                    </a:lnTo>
                    <a:lnTo>
                      <a:pt x="689" y="35"/>
                    </a:lnTo>
                    <a:lnTo>
                      <a:pt x="688" y="35"/>
                    </a:lnTo>
                    <a:lnTo>
                      <a:pt x="689" y="37"/>
                    </a:lnTo>
                    <a:lnTo>
                      <a:pt x="689" y="38"/>
                    </a:lnTo>
                    <a:lnTo>
                      <a:pt x="688" y="39"/>
                    </a:lnTo>
                    <a:lnTo>
                      <a:pt x="686" y="40"/>
                    </a:lnTo>
                    <a:lnTo>
                      <a:pt x="683" y="43"/>
                    </a:lnTo>
                    <a:lnTo>
                      <a:pt x="681" y="44"/>
                    </a:lnTo>
                    <a:lnTo>
                      <a:pt x="680" y="45"/>
                    </a:lnTo>
                    <a:lnTo>
                      <a:pt x="678" y="45"/>
                    </a:lnTo>
                    <a:lnTo>
                      <a:pt x="675" y="45"/>
                    </a:lnTo>
                    <a:lnTo>
                      <a:pt x="673" y="45"/>
                    </a:lnTo>
                    <a:lnTo>
                      <a:pt x="673" y="46"/>
                    </a:lnTo>
                    <a:lnTo>
                      <a:pt x="672" y="48"/>
                    </a:lnTo>
                    <a:lnTo>
                      <a:pt x="671" y="49"/>
                    </a:lnTo>
                    <a:lnTo>
                      <a:pt x="671" y="49"/>
                    </a:lnTo>
                    <a:lnTo>
                      <a:pt x="669" y="49"/>
                    </a:lnTo>
                    <a:lnTo>
                      <a:pt x="666" y="50"/>
                    </a:lnTo>
                    <a:lnTo>
                      <a:pt x="665" y="51"/>
                    </a:lnTo>
                    <a:lnTo>
                      <a:pt x="665" y="52"/>
                    </a:lnTo>
                    <a:lnTo>
                      <a:pt x="667" y="54"/>
                    </a:lnTo>
                    <a:lnTo>
                      <a:pt x="670" y="52"/>
                    </a:lnTo>
                    <a:lnTo>
                      <a:pt x="672" y="52"/>
                    </a:lnTo>
                    <a:lnTo>
                      <a:pt x="673" y="52"/>
                    </a:lnTo>
                    <a:lnTo>
                      <a:pt x="675" y="51"/>
                    </a:lnTo>
                    <a:lnTo>
                      <a:pt x="675" y="50"/>
                    </a:lnTo>
                    <a:lnTo>
                      <a:pt x="676" y="50"/>
                    </a:lnTo>
                    <a:lnTo>
                      <a:pt x="676" y="50"/>
                    </a:lnTo>
                    <a:lnTo>
                      <a:pt x="676" y="52"/>
                    </a:lnTo>
                    <a:lnTo>
                      <a:pt x="678" y="54"/>
                    </a:lnTo>
                    <a:lnTo>
                      <a:pt x="681" y="54"/>
                    </a:lnTo>
                    <a:lnTo>
                      <a:pt x="681" y="54"/>
                    </a:lnTo>
                    <a:lnTo>
                      <a:pt x="682" y="54"/>
                    </a:lnTo>
                    <a:lnTo>
                      <a:pt x="682" y="52"/>
                    </a:lnTo>
                    <a:lnTo>
                      <a:pt x="682" y="51"/>
                    </a:lnTo>
                    <a:lnTo>
                      <a:pt x="683" y="50"/>
                    </a:lnTo>
                    <a:lnTo>
                      <a:pt x="683" y="50"/>
                    </a:lnTo>
                    <a:lnTo>
                      <a:pt x="684" y="51"/>
                    </a:lnTo>
                    <a:lnTo>
                      <a:pt x="684" y="52"/>
                    </a:lnTo>
                    <a:lnTo>
                      <a:pt x="687" y="52"/>
                    </a:lnTo>
                    <a:lnTo>
                      <a:pt x="691" y="50"/>
                    </a:lnTo>
                    <a:lnTo>
                      <a:pt x="692" y="49"/>
                    </a:lnTo>
                    <a:lnTo>
                      <a:pt x="693" y="50"/>
                    </a:lnTo>
                    <a:lnTo>
                      <a:pt x="694" y="50"/>
                    </a:lnTo>
                    <a:lnTo>
                      <a:pt x="695" y="49"/>
                    </a:lnTo>
                    <a:lnTo>
                      <a:pt x="695" y="46"/>
                    </a:lnTo>
                    <a:lnTo>
                      <a:pt x="695" y="45"/>
                    </a:lnTo>
                    <a:lnTo>
                      <a:pt x="695" y="45"/>
                    </a:lnTo>
                    <a:lnTo>
                      <a:pt x="697" y="45"/>
                    </a:lnTo>
                    <a:lnTo>
                      <a:pt x="697" y="46"/>
                    </a:lnTo>
                    <a:lnTo>
                      <a:pt x="697" y="50"/>
                    </a:lnTo>
                    <a:lnTo>
                      <a:pt x="697" y="51"/>
                    </a:lnTo>
                    <a:lnTo>
                      <a:pt x="695" y="52"/>
                    </a:lnTo>
                    <a:lnTo>
                      <a:pt x="694" y="54"/>
                    </a:lnTo>
                    <a:lnTo>
                      <a:pt x="694" y="55"/>
                    </a:lnTo>
                    <a:lnTo>
                      <a:pt x="693" y="56"/>
                    </a:lnTo>
                    <a:lnTo>
                      <a:pt x="693" y="56"/>
                    </a:lnTo>
                    <a:lnTo>
                      <a:pt x="691" y="56"/>
                    </a:lnTo>
                    <a:lnTo>
                      <a:pt x="689" y="56"/>
                    </a:lnTo>
                    <a:lnTo>
                      <a:pt x="689" y="57"/>
                    </a:lnTo>
                    <a:lnTo>
                      <a:pt x="689" y="60"/>
                    </a:lnTo>
                    <a:lnTo>
                      <a:pt x="689" y="61"/>
                    </a:lnTo>
                    <a:lnTo>
                      <a:pt x="689" y="61"/>
                    </a:lnTo>
                    <a:lnTo>
                      <a:pt x="689" y="61"/>
                    </a:lnTo>
                    <a:lnTo>
                      <a:pt x="691" y="60"/>
                    </a:lnTo>
                    <a:lnTo>
                      <a:pt x="692" y="60"/>
                    </a:lnTo>
                    <a:lnTo>
                      <a:pt x="692" y="60"/>
                    </a:lnTo>
                    <a:lnTo>
                      <a:pt x="693" y="60"/>
                    </a:lnTo>
                    <a:lnTo>
                      <a:pt x="693" y="60"/>
                    </a:lnTo>
                    <a:lnTo>
                      <a:pt x="694" y="58"/>
                    </a:lnTo>
                    <a:lnTo>
                      <a:pt x="695" y="58"/>
                    </a:lnTo>
                    <a:lnTo>
                      <a:pt x="698" y="58"/>
                    </a:lnTo>
                    <a:lnTo>
                      <a:pt x="699" y="56"/>
                    </a:lnTo>
                    <a:lnTo>
                      <a:pt x="700" y="54"/>
                    </a:lnTo>
                    <a:lnTo>
                      <a:pt x="701" y="52"/>
                    </a:lnTo>
                    <a:lnTo>
                      <a:pt x="703" y="52"/>
                    </a:lnTo>
                    <a:lnTo>
                      <a:pt x="705" y="52"/>
                    </a:lnTo>
                    <a:lnTo>
                      <a:pt x="706" y="52"/>
                    </a:lnTo>
                    <a:lnTo>
                      <a:pt x="708" y="54"/>
                    </a:lnTo>
                    <a:lnTo>
                      <a:pt x="708" y="55"/>
                    </a:lnTo>
                    <a:lnTo>
                      <a:pt x="708" y="56"/>
                    </a:lnTo>
                    <a:lnTo>
                      <a:pt x="709" y="56"/>
                    </a:lnTo>
                    <a:lnTo>
                      <a:pt x="709" y="55"/>
                    </a:lnTo>
                    <a:lnTo>
                      <a:pt x="709" y="55"/>
                    </a:lnTo>
                    <a:lnTo>
                      <a:pt x="710" y="55"/>
                    </a:lnTo>
                    <a:lnTo>
                      <a:pt x="711" y="56"/>
                    </a:lnTo>
                    <a:lnTo>
                      <a:pt x="712" y="56"/>
                    </a:lnTo>
                    <a:lnTo>
                      <a:pt x="714" y="56"/>
                    </a:lnTo>
                    <a:lnTo>
                      <a:pt x="714" y="56"/>
                    </a:lnTo>
                    <a:lnTo>
                      <a:pt x="712" y="55"/>
                    </a:lnTo>
                    <a:lnTo>
                      <a:pt x="711" y="55"/>
                    </a:lnTo>
                    <a:lnTo>
                      <a:pt x="711" y="54"/>
                    </a:lnTo>
                    <a:lnTo>
                      <a:pt x="711" y="52"/>
                    </a:lnTo>
                    <a:lnTo>
                      <a:pt x="712" y="51"/>
                    </a:lnTo>
                    <a:lnTo>
                      <a:pt x="714" y="51"/>
                    </a:lnTo>
                    <a:lnTo>
                      <a:pt x="715" y="52"/>
                    </a:lnTo>
                    <a:lnTo>
                      <a:pt x="716" y="54"/>
                    </a:lnTo>
                    <a:lnTo>
                      <a:pt x="717" y="54"/>
                    </a:lnTo>
                    <a:lnTo>
                      <a:pt x="717" y="54"/>
                    </a:lnTo>
                    <a:lnTo>
                      <a:pt x="717" y="55"/>
                    </a:lnTo>
                    <a:lnTo>
                      <a:pt x="717" y="56"/>
                    </a:lnTo>
                    <a:lnTo>
                      <a:pt x="717" y="56"/>
                    </a:lnTo>
                    <a:lnTo>
                      <a:pt x="717" y="56"/>
                    </a:lnTo>
                    <a:lnTo>
                      <a:pt x="720" y="54"/>
                    </a:lnTo>
                    <a:lnTo>
                      <a:pt x="722" y="54"/>
                    </a:lnTo>
                    <a:lnTo>
                      <a:pt x="722" y="54"/>
                    </a:lnTo>
                    <a:lnTo>
                      <a:pt x="722" y="55"/>
                    </a:lnTo>
                    <a:lnTo>
                      <a:pt x="722" y="56"/>
                    </a:lnTo>
                    <a:lnTo>
                      <a:pt x="722" y="56"/>
                    </a:lnTo>
                    <a:lnTo>
                      <a:pt x="723" y="57"/>
                    </a:lnTo>
                    <a:lnTo>
                      <a:pt x="723" y="57"/>
                    </a:lnTo>
                    <a:lnTo>
                      <a:pt x="723" y="58"/>
                    </a:lnTo>
                    <a:lnTo>
                      <a:pt x="723" y="60"/>
                    </a:lnTo>
                    <a:lnTo>
                      <a:pt x="725" y="60"/>
                    </a:lnTo>
                    <a:lnTo>
                      <a:pt x="727" y="60"/>
                    </a:lnTo>
                    <a:lnTo>
                      <a:pt x="728" y="61"/>
                    </a:lnTo>
                    <a:lnTo>
                      <a:pt x="728" y="61"/>
                    </a:lnTo>
                    <a:lnTo>
                      <a:pt x="728" y="62"/>
                    </a:lnTo>
                    <a:lnTo>
                      <a:pt x="726" y="63"/>
                    </a:lnTo>
                    <a:lnTo>
                      <a:pt x="725" y="63"/>
                    </a:lnTo>
                    <a:lnTo>
                      <a:pt x="723" y="63"/>
                    </a:lnTo>
                    <a:lnTo>
                      <a:pt x="722" y="63"/>
                    </a:lnTo>
                    <a:lnTo>
                      <a:pt x="722" y="65"/>
                    </a:lnTo>
                    <a:lnTo>
                      <a:pt x="723" y="65"/>
                    </a:lnTo>
                    <a:lnTo>
                      <a:pt x="725" y="65"/>
                    </a:lnTo>
                    <a:lnTo>
                      <a:pt x="725" y="66"/>
                    </a:lnTo>
                    <a:lnTo>
                      <a:pt x="725" y="67"/>
                    </a:lnTo>
                    <a:lnTo>
                      <a:pt x="723" y="67"/>
                    </a:lnTo>
                    <a:lnTo>
                      <a:pt x="722" y="68"/>
                    </a:lnTo>
                    <a:lnTo>
                      <a:pt x="725" y="68"/>
                    </a:lnTo>
                    <a:lnTo>
                      <a:pt x="725" y="69"/>
                    </a:lnTo>
                    <a:lnTo>
                      <a:pt x="725" y="71"/>
                    </a:lnTo>
                    <a:lnTo>
                      <a:pt x="723" y="72"/>
                    </a:lnTo>
                    <a:lnTo>
                      <a:pt x="721" y="72"/>
                    </a:lnTo>
                    <a:lnTo>
                      <a:pt x="721" y="73"/>
                    </a:lnTo>
                    <a:lnTo>
                      <a:pt x="720" y="74"/>
                    </a:lnTo>
                    <a:lnTo>
                      <a:pt x="720" y="76"/>
                    </a:lnTo>
                    <a:lnTo>
                      <a:pt x="720" y="77"/>
                    </a:lnTo>
                    <a:lnTo>
                      <a:pt x="719" y="78"/>
                    </a:lnTo>
                    <a:lnTo>
                      <a:pt x="717" y="78"/>
                    </a:lnTo>
                    <a:lnTo>
                      <a:pt x="716" y="78"/>
                    </a:lnTo>
                    <a:lnTo>
                      <a:pt x="716" y="79"/>
                    </a:lnTo>
                    <a:lnTo>
                      <a:pt x="715" y="80"/>
                    </a:lnTo>
                    <a:lnTo>
                      <a:pt x="716" y="82"/>
                    </a:lnTo>
                    <a:lnTo>
                      <a:pt x="717" y="82"/>
                    </a:lnTo>
                    <a:lnTo>
                      <a:pt x="717" y="83"/>
                    </a:lnTo>
                    <a:lnTo>
                      <a:pt x="716" y="84"/>
                    </a:lnTo>
                    <a:lnTo>
                      <a:pt x="716" y="85"/>
                    </a:lnTo>
                    <a:lnTo>
                      <a:pt x="716" y="86"/>
                    </a:lnTo>
                    <a:lnTo>
                      <a:pt x="716" y="88"/>
                    </a:lnTo>
                    <a:lnTo>
                      <a:pt x="716" y="89"/>
                    </a:lnTo>
                    <a:lnTo>
                      <a:pt x="716" y="91"/>
                    </a:lnTo>
                    <a:lnTo>
                      <a:pt x="715" y="93"/>
                    </a:lnTo>
                    <a:lnTo>
                      <a:pt x="715" y="94"/>
                    </a:lnTo>
                    <a:lnTo>
                      <a:pt x="714" y="94"/>
                    </a:lnTo>
                    <a:lnTo>
                      <a:pt x="714" y="94"/>
                    </a:lnTo>
                    <a:lnTo>
                      <a:pt x="714" y="94"/>
                    </a:lnTo>
                    <a:lnTo>
                      <a:pt x="712" y="91"/>
                    </a:lnTo>
                    <a:lnTo>
                      <a:pt x="712" y="90"/>
                    </a:lnTo>
                    <a:lnTo>
                      <a:pt x="712" y="90"/>
                    </a:lnTo>
                    <a:lnTo>
                      <a:pt x="711" y="90"/>
                    </a:lnTo>
                    <a:lnTo>
                      <a:pt x="710" y="91"/>
                    </a:lnTo>
                    <a:lnTo>
                      <a:pt x="710" y="91"/>
                    </a:lnTo>
                    <a:lnTo>
                      <a:pt x="710" y="93"/>
                    </a:lnTo>
                    <a:lnTo>
                      <a:pt x="711" y="96"/>
                    </a:lnTo>
                    <a:lnTo>
                      <a:pt x="711" y="97"/>
                    </a:lnTo>
                    <a:lnTo>
                      <a:pt x="712" y="97"/>
                    </a:lnTo>
                    <a:lnTo>
                      <a:pt x="715" y="97"/>
                    </a:lnTo>
                    <a:lnTo>
                      <a:pt x="716" y="97"/>
                    </a:lnTo>
                    <a:lnTo>
                      <a:pt x="717" y="97"/>
                    </a:lnTo>
                    <a:lnTo>
                      <a:pt x="717" y="97"/>
                    </a:lnTo>
                    <a:lnTo>
                      <a:pt x="719" y="100"/>
                    </a:lnTo>
                    <a:lnTo>
                      <a:pt x="719" y="100"/>
                    </a:lnTo>
                    <a:lnTo>
                      <a:pt x="720" y="99"/>
                    </a:lnTo>
                    <a:lnTo>
                      <a:pt x="720" y="97"/>
                    </a:lnTo>
                    <a:lnTo>
                      <a:pt x="720" y="96"/>
                    </a:lnTo>
                    <a:lnTo>
                      <a:pt x="721" y="96"/>
                    </a:lnTo>
                    <a:lnTo>
                      <a:pt x="723" y="96"/>
                    </a:lnTo>
                    <a:lnTo>
                      <a:pt x="725" y="95"/>
                    </a:lnTo>
                    <a:lnTo>
                      <a:pt x="727" y="94"/>
                    </a:lnTo>
                    <a:lnTo>
                      <a:pt x="728" y="94"/>
                    </a:lnTo>
                    <a:lnTo>
                      <a:pt x="731" y="95"/>
                    </a:lnTo>
                    <a:lnTo>
                      <a:pt x="733" y="95"/>
                    </a:lnTo>
                    <a:lnTo>
                      <a:pt x="734" y="95"/>
                    </a:lnTo>
                    <a:lnTo>
                      <a:pt x="739" y="91"/>
                    </a:lnTo>
                    <a:lnTo>
                      <a:pt x="739" y="90"/>
                    </a:lnTo>
                    <a:lnTo>
                      <a:pt x="739" y="85"/>
                    </a:lnTo>
                    <a:lnTo>
                      <a:pt x="739" y="83"/>
                    </a:lnTo>
                    <a:lnTo>
                      <a:pt x="739" y="82"/>
                    </a:lnTo>
                    <a:lnTo>
                      <a:pt x="738" y="80"/>
                    </a:lnTo>
                    <a:lnTo>
                      <a:pt x="737" y="80"/>
                    </a:lnTo>
                    <a:lnTo>
                      <a:pt x="737" y="78"/>
                    </a:lnTo>
                    <a:lnTo>
                      <a:pt x="737" y="76"/>
                    </a:lnTo>
                    <a:lnTo>
                      <a:pt x="737" y="76"/>
                    </a:lnTo>
                    <a:lnTo>
                      <a:pt x="739" y="74"/>
                    </a:lnTo>
                    <a:lnTo>
                      <a:pt x="742" y="76"/>
                    </a:lnTo>
                    <a:lnTo>
                      <a:pt x="743" y="74"/>
                    </a:lnTo>
                    <a:lnTo>
                      <a:pt x="743" y="73"/>
                    </a:lnTo>
                    <a:lnTo>
                      <a:pt x="744" y="74"/>
                    </a:lnTo>
                    <a:lnTo>
                      <a:pt x="744" y="74"/>
                    </a:lnTo>
                    <a:lnTo>
                      <a:pt x="744" y="76"/>
                    </a:lnTo>
                    <a:lnTo>
                      <a:pt x="744" y="77"/>
                    </a:lnTo>
                    <a:lnTo>
                      <a:pt x="744" y="78"/>
                    </a:lnTo>
                    <a:lnTo>
                      <a:pt x="745" y="78"/>
                    </a:lnTo>
                    <a:lnTo>
                      <a:pt x="746" y="77"/>
                    </a:lnTo>
                    <a:lnTo>
                      <a:pt x="748" y="77"/>
                    </a:lnTo>
                    <a:lnTo>
                      <a:pt x="749" y="77"/>
                    </a:lnTo>
                    <a:lnTo>
                      <a:pt x="751" y="76"/>
                    </a:lnTo>
                    <a:lnTo>
                      <a:pt x="756" y="74"/>
                    </a:lnTo>
                    <a:lnTo>
                      <a:pt x="759" y="74"/>
                    </a:lnTo>
                    <a:lnTo>
                      <a:pt x="761" y="74"/>
                    </a:lnTo>
                    <a:lnTo>
                      <a:pt x="762" y="73"/>
                    </a:lnTo>
                    <a:lnTo>
                      <a:pt x="764" y="71"/>
                    </a:lnTo>
                    <a:lnTo>
                      <a:pt x="764" y="71"/>
                    </a:lnTo>
                    <a:lnTo>
                      <a:pt x="765" y="71"/>
                    </a:lnTo>
                    <a:lnTo>
                      <a:pt x="765" y="71"/>
                    </a:lnTo>
                    <a:lnTo>
                      <a:pt x="765" y="72"/>
                    </a:lnTo>
                    <a:lnTo>
                      <a:pt x="766" y="72"/>
                    </a:lnTo>
                    <a:lnTo>
                      <a:pt x="767" y="72"/>
                    </a:lnTo>
                    <a:lnTo>
                      <a:pt x="768" y="72"/>
                    </a:lnTo>
                    <a:lnTo>
                      <a:pt x="770" y="73"/>
                    </a:lnTo>
                    <a:lnTo>
                      <a:pt x="771" y="74"/>
                    </a:lnTo>
                    <a:lnTo>
                      <a:pt x="773" y="74"/>
                    </a:lnTo>
                    <a:lnTo>
                      <a:pt x="774" y="74"/>
                    </a:lnTo>
                    <a:lnTo>
                      <a:pt x="779" y="71"/>
                    </a:lnTo>
                    <a:lnTo>
                      <a:pt x="784" y="68"/>
                    </a:lnTo>
                    <a:lnTo>
                      <a:pt x="785" y="67"/>
                    </a:lnTo>
                    <a:lnTo>
                      <a:pt x="787" y="68"/>
                    </a:lnTo>
                    <a:lnTo>
                      <a:pt x="788" y="69"/>
                    </a:lnTo>
                    <a:lnTo>
                      <a:pt x="789" y="69"/>
                    </a:lnTo>
                    <a:lnTo>
                      <a:pt x="791" y="69"/>
                    </a:lnTo>
                    <a:lnTo>
                      <a:pt x="794" y="69"/>
                    </a:lnTo>
                    <a:lnTo>
                      <a:pt x="794" y="68"/>
                    </a:lnTo>
                    <a:lnTo>
                      <a:pt x="794" y="67"/>
                    </a:lnTo>
                    <a:lnTo>
                      <a:pt x="795" y="66"/>
                    </a:lnTo>
                    <a:lnTo>
                      <a:pt x="796" y="67"/>
                    </a:lnTo>
                    <a:lnTo>
                      <a:pt x="798" y="67"/>
                    </a:lnTo>
                    <a:lnTo>
                      <a:pt x="798" y="68"/>
                    </a:lnTo>
                    <a:lnTo>
                      <a:pt x="796" y="69"/>
                    </a:lnTo>
                    <a:lnTo>
                      <a:pt x="796" y="69"/>
                    </a:lnTo>
                    <a:lnTo>
                      <a:pt x="796" y="71"/>
                    </a:lnTo>
                    <a:lnTo>
                      <a:pt x="798" y="72"/>
                    </a:lnTo>
                    <a:lnTo>
                      <a:pt x="798" y="72"/>
                    </a:lnTo>
                    <a:lnTo>
                      <a:pt x="799" y="71"/>
                    </a:lnTo>
                    <a:lnTo>
                      <a:pt x="800" y="71"/>
                    </a:lnTo>
                    <a:lnTo>
                      <a:pt x="801" y="71"/>
                    </a:lnTo>
                    <a:lnTo>
                      <a:pt x="804" y="71"/>
                    </a:lnTo>
                    <a:lnTo>
                      <a:pt x="805" y="71"/>
                    </a:lnTo>
                    <a:lnTo>
                      <a:pt x="806" y="72"/>
                    </a:lnTo>
                    <a:lnTo>
                      <a:pt x="806" y="73"/>
                    </a:lnTo>
                    <a:lnTo>
                      <a:pt x="805" y="76"/>
                    </a:lnTo>
                    <a:lnTo>
                      <a:pt x="805" y="77"/>
                    </a:lnTo>
                    <a:lnTo>
                      <a:pt x="806" y="77"/>
                    </a:lnTo>
                    <a:lnTo>
                      <a:pt x="807" y="77"/>
                    </a:lnTo>
                    <a:lnTo>
                      <a:pt x="810" y="77"/>
                    </a:lnTo>
                    <a:lnTo>
                      <a:pt x="812" y="78"/>
                    </a:lnTo>
                    <a:lnTo>
                      <a:pt x="813" y="80"/>
                    </a:lnTo>
                    <a:lnTo>
                      <a:pt x="815" y="82"/>
                    </a:lnTo>
                    <a:lnTo>
                      <a:pt x="815" y="83"/>
                    </a:lnTo>
                    <a:lnTo>
                      <a:pt x="817" y="83"/>
                    </a:lnTo>
                    <a:lnTo>
                      <a:pt x="818" y="84"/>
                    </a:lnTo>
                    <a:lnTo>
                      <a:pt x="819" y="86"/>
                    </a:lnTo>
                    <a:lnTo>
                      <a:pt x="819" y="88"/>
                    </a:lnTo>
                    <a:lnTo>
                      <a:pt x="818" y="90"/>
                    </a:lnTo>
                    <a:lnTo>
                      <a:pt x="818" y="90"/>
                    </a:lnTo>
                    <a:lnTo>
                      <a:pt x="818" y="91"/>
                    </a:lnTo>
                    <a:lnTo>
                      <a:pt x="817" y="93"/>
                    </a:lnTo>
                    <a:lnTo>
                      <a:pt x="817" y="94"/>
                    </a:lnTo>
                    <a:lnTo>
                      <a:pt x="817" y="95"/>
                    </a:lnTo>
                    <a:lnTo>
                      <a:pt x="817" y="95"/>
                    </a:lnTo>
                    <a:lnTo>
                      <a:pt x="819" y="94"/>
                    </a:lnTo>
                    <a:lnTo>
                      <a:pt x="819" y="93"/>
                    </a:lnTo>
                    <a:lnTo>
                      <a:pt x="819" y="90"/>
                    </a:lnTo>
                    <a:lnTo>
                      <a:pt x="821" y="88"/>
                    </a:lnTo>
                    <a:lnTo>
                      <a:pt x="822" y="88"/>
                    </a:lnTo>
                    <a:lnTo>
                      <a:pt x="823" y="88"/>
                    </a:lnTo>
                    <a:lnTo>
                      <a:pt x="824" y="89"/>
                    </a:lnTo>
                    <a:lnTo>
                      <a:pt x="826" y="91"/>
                    </a:lnTo>
                    <a:lnTo>
                      <a:pt x="828" y="93"/>
                    </a:lnTo>
                    <a:lnTo>
                      <a:pt x="830" y="94"/>
                    </a:lnTo>
                    <a:lnTo>
                      <a:pt x="832" y="95"/>
                    </a:lnTo>
                    <a:lnTo>
                      <a:pt x="833" y="95"/>
                    </a:lnTo>
                    <a:lnTo>
                      <a:pt x="833" y="96"/>
                    </a:lnTo>
                    <a:lnTo>
                      <a:pt x="833" y="96"/>
                    </a:lnTo>
                    <a:lnTo>
                      <a:pt x="833" y="97"/>
                    </a:lnTo>
                    <a:lnTo>
                      <a:pt x="832" y="99"/>
                    </a:lnTo>
                    <a:lnTo>
                      <a:pt x="832" y="101"/>
                    </a:lnTo>
                    <a:lnTo>
                      <a:pt x="833" y="104"/>
                    </a:lnTo>
                    <a:lnTo>
                      <a:pt x="833" y="105"/>
                    </a:lnTo>
                    <a:lnTo>
                      <a:pt x="830" y="104"/>
                    </a:lnTo>
                    <a:lnTo>
                      <a:pt x="829" y="104"/>
                    </a:lnTo>
                    <a:lnTo>
                      <a:pt x="829" y="104"/>
                    </a:lnTo>
                    <a:lnTo>
                      <a:pt x="829" y="104"/>
                    </a:lnTo>
                    <a:lnTo>
                      <a:pt x="830" y="105"/>
                    </a:lnTo>
                    <a:lnTo>
                      <a:pt x="830" y="106"/>
                    </a:lnTo>
                    <a:lnTo>
                      <a:pt x="830" y="107"/>
                    </a:lnTo>
                    <a:lnTo>
                      <a:pt x="830" y="107"/>
                    </a:lnTo>
                    <a:lnTo>
                      <a:pt x="832" y="106"/>
                    </a:lnTo>
                    <a:lnTo>
                      <a:pt x="832" y="107"/>
                    </a:lnTo>
                    <a:lnTo>
                      <a:pt x="833" y="107"/>
                    </a:lnTo>
                    <a:lnTo>
                      <a:pt x="834" y="107"/>
                    </a:lnTo>
                    <a:lnTo>
                      <a:pt x="835" y="107"/>
                    </a:lnTo>
                    <a:lnTo>
                      <a:pt x="835" y="108"/>
                    </a:lnTo>
                    <a:lnTo>
                      <a:pt x="835" y="108"/>
                    </a:lnTo>
                    <a:lnTo>
                      <a:pt x="838" y="111"/>
                    </a:lnTo>
                    <a:lnTo>
                      <a:pt x="837" y="112"/>
                    </a:lnTo>
                    <a:lnTo>
                      <a:pt x="837" y="113"/>
                    </a:lnTo>
                    <a:lnTo>
                      <a:pt x="837" y="114"/>
                    </a:lnTo>
                    <a:lnTo>
                      <a:pt x="837" y="116"/>
                    </a:lnTo>
                    <a:lnTo>
                      <a:pt x="837" y="116"/>
                    </a:lnTo>
                    <a:lnTo>
                      <a:pt x="838" y="116"/>
                    </a:lnTo>
                    <a:lnTo>
                      <a:pt x="840" y="116"/>
                    </a:lnTo>
                    <a:lnTo>
                      <a:pt x="840" y="114"/>
                    </a:lnTo>
                    <a:lnTo>
                      <a:pt x="841" y="112"/>
                    </a:lnTo>
                    <a:lnTo>
                      <a:pt x="841" y="112"/>
                    </a:lnTo>
                    <a:lnTo>
                      <a:pt x="840" y="111"/>
                    </a:lnTo>
                    <a:lnTo>
                      <a:pt x="840" y="110"/>
                    </a:lnTo>
                    <a:lnTo>
                      <a:pt x="840" y="110"/>
                    </a:lnTo>
                    <a:lnTo>
                      <a:pt x="840" y="108"/>
                    </a:lnTo>
                    <a:lnTo>
                      <a:pt x="843" y="107"/>
                    </a:lnTo>
                    <a:lnTo>
                      <a:pt x="844" y="107"/>
                    </a:lnTo>
                    <a:lnTo>
                      <a:pt x="845" y="108"/>
                    </a:lnTo>
                    <a:lnTo>
                      <a:pt x="846" y="110"/>
                    </a:lnTo>
                    <a:lnTo>
                      <a:pt x="846" y="108"/>
                    </a:lnTo>
                    <a:lnTo>
                      <a:pt x="845" y="106"/>
                    </a:lnTo>
                    <a:lnTo>
                      <a:pt x="843" y="106"/>
                    </a:lnTo>
                    <a:lnTo>
                      <a:pt x="840" y="105"/>
                    </a:lnTo>
                    <a:lnTo>
                      <a:pt x="839" y="104"/>
                    </a:lnTo>
                    <a:lnTo>
                      <a:pt x="838" y="101"/>
                    </a:lnTo>
                    <a:lnTo>
                      <a:pt x="838" y="101"/>
                    </a:lnTo>
                    <a:lnTo>
                      <a:pt x="840" y="100"/>
                    </a:lnTo>
                    <a:lnTo>
                      <a:pt x="841" y="100"/>
                    </a:lnTo>
                    <a:lnTo>
                      <a:pt x="843" y="100"/>
                    </a:lnTo>
                    <a:lnTo>
                      <a:pt x="844" y="100"/>
                    </a:lnTo>
                    <a:lnTo>
                      <a:pt x="844" y="101"/>
                    </a:lnTo>
                    <a:lnTo>
                      <a:pt x="844" y="102"/>
                    </a:lnTo>
                    <a:lnTo>
                      <a:pt x="844" y="102"/>
                    </a:lnTo>
                    <a:lnTo>
                      <a:pt x="845" y="104"/>
                    </a:lnTo>
                    <a:lnTo>
                      <a:pt x="846" y="104"/>
                    </a:lnTo>
                    <a:lnTo>
                      <a:pt x="847" y="105"/>
                    </a:lnTo>
                    <a:lnTo>
                      <a:pt x="849" y="110"/>
                    </a:lnTo>
                    <a:lnTo>
                      <a:pt x="849" y="112"/>
                    </a:lnTo>
                    <a:lnTo>
                      <a:pt x="850" y="114"/>
                    </a:lnTo>
                    <a:lnTo>
                      <a:pt x="851" y="116"/>
                    </a:lnTo>
                    <a:lnTo>
                      <a:pt x="851" y="117"/>
                    </a:lnTo>
                    <a:lnTo>
                      <a:pt x="851" y="118"/>
                    </a:lnTo>
                    <a:lnTo>
                      <a:pt x="851" y="121"/>
                    </a:lnTo>
                    <a:lnTo>
                      <a:pt x="851" y="121"/>
                    </a:lnTo>
                    <a:lnTo>
                      <a:pt x="851" y="122"/>
                    </a:lnTo>
                    <a:lnTo>
                      <a:pt x="850" y="122"/>
                    </a:lnTo>
                    <a:lnTo>
                      <a:pt x="850" y="123"/>
                    </a:lnTo>
                    <a:lnTo>
                      <a:pt x="851" y="124"/>
                    </a:lnTo>
                    <a:lnTo>
                      <a:pt x="852" y="124"/>
                    </a:lnTo>
                    <a:lnTo>
                      <a:pt x="852" y="123"/>
                    </a:lnTo>
                    <a:lnTo>
                      <a:pt x="854" y="124"/>
                    </a:lnTo>
                    <a:lnTo>
                      <a:pt x="854" y="124"/>
                    </a:lnTo>
                    <a:lnTo>
                      <a:pt x="856" y="124"/>
                    </a:lnTo>
                    <a:lnTo>
                      <a:pt x="856" y="124"/>
                    </a:lnTo>
                    <a:lnTo>
                      <a:pt x="856" y="123"/>
                    </a:lnTo>
                    <a:lnTo>
                      <a:pt x="857" y="122"/>
                    </a:lnTo>
                    <a:lnTo>
                      <a:pt x="858" y="122"/>
                    </a:lnTo>
                    <a:lnTo>
                      <a:pt x="860" y="124"/>
                    </a:lnTo>
                    <a:lnTo>
                      <a:pt x="861" y="128"/>
                    </a:lnTo>
                    <a:lnTo>
                      <a:pt x="861" y="134"/>
                    </a:lnTo>
                    <a:lnTo>
                      <a:pt x="861" y="140"/>
                    </a:lnTo>
                    <a:lnTo>
                      <a:pt x="861" y="147"/>
                    </a:lnTo>
                    <a:lnTo>
                      <a:pt x="860" y="153"/>
                    </a:lnTo>
                    <a:lnTo>
                      <a:pt x="861" y="153"/>
                    </a:lnTo>
                    <a:lnTo>
                      <a:pt x="861" y="153"/>
                    </a:lnTo>
                    <a:lnTo>
                      <a:pt x="858" y="155"/>
                    </a:lnTo>
                    <a:lnTo>
                      <a:pt x="857" y="155"/>
                    </a:lnTo>
                    <a:lnTo>
                      <a:pt x="856" y="155"/>
                    </a:lnTo>
                    <a:lnTo>
                      <a:pt x="856" y="153"/>
                    </a:lnTo>
                    <a:lnTo>
                      <a:pt x="856" y="152"/>
                    </a:lnTo>
                    <a:lnTo>
                      <a:pt x="857" y="149"/>
                    </a:lnTo>
                    <a:lnTo>
                      <a:pt x="857" y="146"/>
                    </a:lnTo>
                    <a:lnTo>
                      <a:pt x="857" y="145"/>
                    </a:lnTo>
                    <a:lnTo>
                      <a:pt x="856" y="144"/>
                    </a:lnTo>
                    <a:lnTo>
                      <a:pt x="854" y="144"/>
                    </a:lnTo>
                    <a:lnTo>
                      <a:pt x="851" y="144"/>
                    </a:lnTo>
                    <a:lnTo>
                      <a:pt x="849" y="145"/>
                    </a:lnTo>
                    <a:lnTo>
                      <a:pt x="849" y="145"/>
                    </a:lnTo>
                    <a:lnTo>
                      <a:pt x="847" y="142"/>
                    </a:lnTo>
                    <a:lnTo>
                      <a:pt x="847" y="141"/>
                    </a:lnTo>
                    <a:lnTo>
                      <a:pt x="846" y="140"/>
                    </a:lnTo>
                    <a:lnTo>
                      <a:pt x="845" y="140"/>
                    </a:lnTo>
                    <a:lnTo>
                      <a:pt x="843" y="140"/>
                    </a:lnTo>
                    <a:lnTo>
                      <a:pt x="841" y="138"/>
                    </a:lnTo>
                    <a:lnTo>
                      <a:pt x="837" y="135"/>
                    </a:lnTo>
                    <a:lnTo>
                      <a:pt x="833" y="134"/>
                    </a:lnTo>
                    <a:lnTo>
                      <a:pt x="832" y="134"/>
                    </a:lnTo>
                    <a:lnTo>
                      <a:pt x="830" y="134"/>
                    </a:lnTo>
                    <a:lnTo>
                      <a:pt x="830" y="134"/>
                    </a:lnTo>
                    <a:lnTo>
                      <a:pt x="830" y="135"/>
                    </a:lnTo>
                    <a:lnTo>
                      <a:pt x="830" y="135"/>
                    </a:lnTo>
                    <a:lnTo>
                      <a:pt x="833" y="135"/>
                    </a:lnTo>
                    <a:lnTo>
                      <a:pt x="834" y="135"/>
                    </a:lnTo>
                    <a:lnTo>
                      <a:pt x="834" y="138"/>
                    </a:lnTo>
                    <a:lnTo>
                      <a:pt x="834" y="139"/>
                    </a:lnTo>
                    <a:lnTo>
                      <a:pt x="835" y="139"/>
                    </a:lnTo>
                    <a:lnTo>
                      <a:pt x="838" y="139"/>
                    </a:lnTo>
                    <a:lnTo>
                      <a:pt x="839" y="139"/>
                    </a:lnTo>
                    <a:lnTo>
                      <a:pt x="841" y="140"/>
                    </a:lnTo>
                    <a:lnTo>
                      <a:pt x="843" y="141"/>
                    </a:lnTo>
                    <a:lnTo>
                      <a:pt x="844" y="144"/>
                    </a:lnTo>
                    <a:lnTo>
                      <a:pt x="844" y="145"/>
                    </a:lnTo>
                    <a:lnTo>
                      <a:pt x="843" y="145"/>
                    </a:lnTo>
                    <a:lnTo>
                      <a:pt x="843" y="146"/>
                    </a:lnTo>
                    <a:lnTo>
                      <a:pt x="843" y="146"/>
                    </a:lnTo>
                    <a:lnTo>
                      <a:pt x="843" y="147"/>
                    </a:lnTo>
                    <a:lnTo>
                      <a:pt x="843" y="149"/>
                    </a:lnTo>
                    <a:lnTo>
                      <a:pt x="844" y="150"/>
                    </a:lnTo>
                    <a:lnTo>
                      <a:pt x="844" y="150"/>
                    </a:lnTo>
                    <a:lnTo>
                      <a:pt x="844" y="151"/>
                    </a:lnTo>
                    <a:lnTo>
                      <a:pt x="844" y="152"/>
                    </a:lnTo>
                    <a:lnTo>
                      <a:pt x="844" y="155"/>
                    </a:lnTo>
                    <a:lnTo>
                      <a:pt x="844" y="156"/>
                    </a:lnTo>
                    <a:lnTo>
                      <a:pt x="845" y="156"/>
                    </a:lnTo>
                    <a:lnTo>
                      <a:pt x="847" y="156"/>
                    </a:lnTo>
                    <a:lnTo>
                      <a:pt x="849" y="156"/>
                    </a:lnTo>
                    <a:lnTo>
                      <a:pt x="849" y="155"/>
                    </a:lnTo>
                    <a:lnTo>
                      <a:pt x="849" y="153"/>
                    </a:lnTo>
                    <a:lnTo>
                      <a:pt x="847" y="152"/>
                    </a:lnTo>
                    <a:lnTo>
                      <a:pt x="846" y="152"/>
                    </a:lnTo>
                    <a:lnTo>
                      <a:pt x="846" y="151"/>
                    </a:lnTo>
                    <a:lnTo>
                      <a:pt x="846" y="150"/>
                    </a:lnTo>
                    <a:lnTo>
                      <a:pt x="847" y="149"/>
                    </a:lnTo>
                    <a:lnTo>
                      <a:pt x="850" y="146"/>
                    </a:lnTo>
                    <a:lnTo>
                      <a:pt x="851" y="146"/>
                    </a:lnTo>
                    <a:lnTo>
                      <a:pt x="852" y="146"/>
                    </a:lnTo>
                    <a:lnTo>
                      <a:pt x="854" y="147"/>
                    </a:lnTo>
                    <a:lnTo>
                      <a:pt x="854" y="147"/>
                    </a:lnTo>
                    <a:lnTo>
                      <a:pt x="854" y="150"/>
                    </a:lnTo>
                    <a:lnTo>
                      <a:pt x="854" y="152"/>
                    </a:lnTo>
                    <a:lnTo>
                      <a:pt x="854" y="155"/>
                    </a:lnTo>
                    <a:lnTo>
                      <a:pt x="856" y="156"/>
                    </a:lnTo>
                    <a:lnTo>
                      <a:pt x="858" y="157"/>
                    </a:lnTo>
                    <a:lnTo>
                      <a:pt x="861" y="156"/>
                    </a:lnTo>
                    <a:lnTo>
                      <a:pt x="862" y="156"/>
                    </a:lnTo>
                    <a:lnTo>
                      <a:pt x="863" y="156"/>
                    </a:lnTo>
                    <a:lnTo>
                      <a:pt x="864" y="157"/>
                    </a:lnTo>
                    <a:lnTo>
                      <a:pt x="864" y="161"/>
                    </a:lnTo>
                    <a:lnTo>
                      <a:pt x="864" y="166"/>
                    </a:lnTo>
                    <a:lnTo>
                      <a:pt x="866" y="172"/>
                    </a:lnTo>
                    <a:lnTo>
                      <a:pt x="864" y="176"/>
                    </a:lnTo>
                    <a:lnTo>
                      <a:pt x="862" y="185"/>
                    </a:lnTo>
                    <a:lnTo>
                      <a:pt x="858" y="192"/>
                    </a:lnTo>
                    <a:lnTo>
                      <a:pt x="857" y="194"/>
                    </a:lnTo>
                    <a:lnTo>
                      <a:pt x="852" y="202"/>
                    </a:lnTo>
                    <a:lnTo>
                      <a:pt x="851" y="203"/>
                    </a:lnTo>
                    <a:lnTo>
                      <a:pt x="849" y="206"/>
                    </a:lnTo>
                    <a:lnTo>
                      <a:pt x="844" y="208"/>
                    </a:lnTo>
                    <a:lnTo>
                      <a:pt x="843" y="211"/>
                    </a:lnTo>
                    <a:lnTo>
                      <a:pt x="840" y="213"/>
                    </a:lnTo>
                    <a:lnTo>
                      <a:pt x="840" y="219"/>
                    </a:lnTo>
                    <a:lnTo>
                      <a:pt x="839" y="221"/>
                    </a:lnTo>
                    <a:lnTo>
                      <a:pt x="838" y="226"/>
                    </a:lnTo>
                    <a:lnTo>
                      <a:pt x="837" y="229"/>
                    </a:lnTo>
                    <a:lnTo>
                      <a:pt x="835" y="229"/>
                    </a:lnTo>
                    <a:lnTo>
                      <a:pt x="830" y="229"/>
                    </a:lnTo>
                    <a:lnTo>
                      <a:pt x="828" y="229"/>
                    </a:lnTo>
                    <a:lnTo>
                      <a:pt x="827" y="230"/>
                    </a:lnTo>
                    <a:lnTo>
                      <a:pt x="824" y="234"/>
                    </a:lnTo>
                    <a:lnTo>
                      <a:pt x="823" y="237"/>
                    </a:lnTo>
                    <a:lnTo>
                      <a:pt x="822" y="240"/>
                    </a:lnTo>
                    <a:lnTo>
                      <a:pt x="819" y="242"/>
                    </a:lnTo>
                    <a:lnTo>
                      <a:pt x="817" y="243"/>
                    </a:lnTo>
                    <a:lnTo>
                      <a:pt x="815" y="246"/>
                    </a:lnTo>
                    <a:lnTo>
                      <a:pt x="813" y="247"/>
                    </a:lnTo>
                    <a:lnTo>
                      <a:pt x="811" y="247"/>
                    </a:lnTo>
                    <a:lnTo>
                      <a:pt x="810" y="247"/>
                    </a:lnTo>
                    <a:lnTo>
                      <a:pt x="810" y="248"/>
                    </a:lnTo>
                    <a:lnTo>
                      <a:pt x="811" y="249"/>
                    </a:lnTo>
                    <a:lnTo>
                      <a:pt x="811" y="252"/>
                    </a:lnTo>
                    <a:lnTo>
                      <a:pt x="810" y="254"/>
                    </a:lnTo>
                    <a:lnTo>
                      <a:pt x="809" y="256"/>
                    </a:lnTo>
                    <a:lnTo>
                      <a:pt x="807" y="257"/>
                    </a:lnTo>
                    <a:lnTo>
                      <a:pt x="805" y="258"/>
                    </a:lnTo>
                    <a:lnTo>
                      <a:pt x="802" y="259"/>
                    </a:lnTo>
                    <a:lnTo>
                      <a:pt x="801" y="260"/>
                    </a:lnTo>
                    <a:lnTo>
                      <a:pt x="800" y="262"/>
                    </a:lnTo>
                    <a:lnTo>
                      <a:pt x="799" y="262"/>
                    </a:lnTo>
                    <a:lnTo>
                      <a:pt x="796" y="262"/>
                    </a:lnTo>
                    <a:lnTo>
                      <a:pt x="796" y="263"/>
                    </a:lnTo>
                    <a:lnTo>
                      <a:pt x="795" y="263"/>
                    </a:lnTo>
                    <a:lnTo>
                      <a:pt x="794" y="264"/>
                    </a:lnTo>
                    <a:lnTo>
                      <a:pt x="794" y="264"/>
                    </a:lnTo>
                    <a:lnTo>
                      <a:pt x="796" y="265"/>
                    </a:lnTo>
                    <a:lnTo>
                      <a:pt x="798" y="265"/>
                    </a:lnTo>
                    <a:lnTo>
                      <a:pt x="798" y="265"/>
                    </a:lnTo>
                    <a:lnTo>
                      <a:pt x="799" y="265"/>
                    </a:lnTo>
                    <a:lnTo>
                      <a:pt x="800" y="263"/>
                    </a:lnTo>
                    <a:lnTo>
                      <a:pt x="801" y="263"/>
                    </a:lnTo>
                    <a:lnTo>
                      <a:pt x="802" y="263"/>
                    </a:lnTo>
                    <a:lnTo>
                      <a:pt x="804" y="265"/>
                    </a:lnTo>
                    <a:lnTo>
                      <a:pt x="804" y="270"/>
                    </a:lnTo>
                    <a:lnTo>
                      <a:pt x="802" y="274"/>
                    </a:lnTo>
                    <a:lnTo>
                      <a:pt x="802" y="276"/>
                    </a:lnTo>
                    <a:lnTo>
                      <a:pt x="800" y="277"/>
                    </a:lnTo>
                    <a:lnTo>
                      <a:pt x="799" y="280"/>
                    </a:lnTo>
                    <a:lnTo>
                      <a:pt x="798" y="282"/>
                    </a:lnTo>
                    <a:lnTo>
                      <a:pt x="795" y="284"/>
                    </a:lnTo>
                    <a:lnTo>
                      <a:pt x="793" y="285"/>
                    </a:lnTo>
                    <a:lnTo>
                      <a:pt x="789" y="286"/>
                    </a:lnTo>
                    <a:lnTo>
                      <a:pt x="785" y="288"/>
                    </a:lnTo>
                    <a:lnTo>
                      <a:pt x="783" y="293"/>
                    </a:lnTo>
                    <a:lnTo>
                      <a:pt x="779" y="302"/>
                    </a:lnTo>
                    <a:lnTo>
                      <a:pt x="776" y="313"/>
                    </a:lnTo>
                    <a:lnTo>
                      <a:pt x="772" y="320"/>
                    </a:lnTo>
                    <a:lnTo>
                      <a:pt x="771" y="324"/>
                    </a:lnTo>
                    <a:lnTo>
                      <a:pt x="771" y="324"/>
                    </a:lnTo>
                    <a:lnTo>
                      <a:pt x="770" y="324"/>
                    </a:lnTo>
                    <a:lnTo>
                      <a:pt x="771" y="324"/>
                    </a:lnTo>
                    <a:lnTo>
                      <a:pt x="771" y="321"/>
                    </a:lnTo>
                    <a:lnTo>
                      <a:pt x="770" y="321"/>
                    </a:lnTo>
                    <a:lnTo>
                      <a:pt x="768" y="321"/>
                    </a:lnTo>
                    <a:lnTo>
                      <a:pt x="767" y="321"/>
                    </a:lnTo>
                    <a:lnTo>
                      <a:pt x="766" y="322"/>
                    </a:lnTo>
                    <a:lnTo>
                      <a:pt x="765" y="324"/>
                    </a:lnTo>
                    <a:lnTo>
                      <a:pt x="762" y="324"/>
                    </a:lnTo>
                    <a:lnTo>
                      <a:pt x="760" y="324"/>
                    </a:lnTo>
                    <a:lnTo>
                      <a:pt x="759" y="324"/>
                    </a:lnTo>
                    <a:lnTo>
                      <a:pt x="756" y="324"/>
                    </a:lnTo>
                    <a:lnTo>
                      <a:pt x="755" y="325"/>
                    </a:lnTo>
                    <a:lnTo>
                      <a:pt x="755" y="325"/>
                    </a:lnTo>
                    <a:lnTo>
                      <a:pt x="754" y="327"/>
                    </a:lnTo>
                    <a:lnTo>
                      <a:pt x="753" y="330"/>
                    </a:lnTo>
                    <a:lnTo>
                      <a:pt x="751" y="331"/>
                    </a:lnTo>
                    <a:lnTo>
                      <a:pt x="751" y="332"/>
                    </a:lnTo>
                    <a:lnTo>
                      <a:pt x="750" y="336"/>
                    </a:lnTo>
                    <a:lnTo>
                      <a:pt x="749" y="337"/>
                    </a:lnTo>
                    <a:lnTo>
                      <a:pt x="748" y="338"/>
                    </a:lnTo>
                    <a:lnTo>
                      <a:pt x="746" y="339"/>
                    </a:lnTo>
                    <a:lnTo>
                      <a:pt x="745" y="341"/>
                    </a:lnTo>
                    <a:lnTo>
                      <a:pt x="745" y="343"/>
                    </a:lnTo>
                    <a:lnTo>
                      <a:pt x="745" y="348"/>
                    </a:lnTo>
                    <a:lnTo>
                      <a:pt x="745" y="349"/>
                    </a:lnTo>
                    <a:lnTo>
                      <a:pt x="744" y="352"/>
                    </a:lnTo>
                    <a:lnTo>
                      <a:pt x="743" y="353"/>
                    </a:lnTo>
                    <a:lnTo>
                      <a:pt x="740" y="354"/>
                    </a:lnTo>
                    <a:lnTo>
                      <a:pt x="737" y="353"/>
                    </a:lnTo>
                    <a:lnTo>
                      <a:pt x="734" y="353"/>
                    </a:lnTo>
                    <a:lnTo>
                      <a:pt x="732" y="353"/>
                    </a:lnTo>
                    <a:lnTo>
                      <a:pt x="731" y="353"/>
                    </a:lnTo>
                    <a:lnTo>
                      <a:pt x="731" y="354"/>
                    </a:lnTo>
                    <a:lnTo>
                      <a:pt x="729" y="357"/>
                    </a:lnTo>
                    <a:lnTo>
                      <a:pt x="729" y="358"/>
                    </a:lnTo>
                    <a:lnTo>
                      <a:pt x="728" y="361"/>
                    </a:lnTo>
                    <a:lnTo>
                      <a:pt x="728" y="364"/>
                    </a:lnTo>
                    <a:lnTo>
                      <a:pt x="728" y="366"/>
                    </a:lnTo>
                    <a:lnTo>
                      <a:pt x="727" y="367"/>
                    </a:lnTo>
                    <a:lnTo>
                      <a:pt x="726" y="370"/>
                    </a:lnTo>
                    <a:lnTo>
                      <a:pt x="725" y="371"/>
                    </a:lnTo>
                    <a:lnTo>
                      <a:pt x="725" y="374"/>
                    </a:lnTo>
                    <a:lnTo>
                      <a:pt x="726" y="376"/>
                    </a:lnTo>
                    <a:lnTo>
                      <a:pt x="726" y="377"/>
                    </a:lnTo>
                    <a:lnTo>
                      <a:pt x="726" y="378"/>
                    </a:lnTo>
                    <a:lnTo>
                      <a:pt x="725" y="381"/>
                    </a:lnTo>
                    <a:lnTo>
                      <a:pt x="722" y="383"/>
                    </a:lnTo>
                    <a:lnTo>
                      <a:pt x="721" y="387"/>
                    </a:lnTo>
                    <a:lnTo>
                      <a:pt x="720" y="389"/>
                    </a:lnTo>
                    <a:lnTo>
                      <a:pt x="717" y="392"/>
                    </a:lnTo>
                    <a:lnTo>
                      <a:pt x="714" y="394"/>
                    </a:lnTo>
                    <a:lnTo>
                      <a:pt x="711" y="397"/>
                    </a:lnTo>
                    <a:lnTo>
                      <a:pt x="711" y="398"/>
                    </a:lnTo>
                    <a:lnTo>
                      <a:pt x="710" y="397"/>
                    </a:lnTo>
                    <a:lnTo>
                      <a:pt x="708" y="397"/>
                    </a:lnTo>
                    <a:lnTo>
                      <a:pt x="708" y="397"/>
                    </a:lnTo>
                    <a:lnTo>
                      <a:pt x="706" y="397"/>
                    </a:lnTo>
                    <a:lnTo>
                      <a:pt x="705" y="398"/>
                    </a:lnTo>
                    <a:lnTo>
                      <a:pt x="704" y="399"/>
                    </a:lnTo>
                    <a:lnTo>
                      <a:pt x="701" y="399"/>
                    </a:lnTo>
                    <a:lnTo>
                      <a:pt x="700" y="400"/>
                    </a:lnTo>
                    <a:lnTo>
                      <a:pt x="700" y="402"/>
                    </a:lnTo>
                    <a:lnTo>
                      <a:pt x="700" y="402"/>
                    </a:lnTo>
                    <a:lnTo>
                      <a:pt x="700" y="403"/>
                    </a:lnTo>
                    <a:lnTo>
                      <a:pt x="700" y="404"/>
                    </a:lnTo>
                    <a:lnTo>
                      <a:pt x="700" y="405"/>
                    </a:lnTo>
                    <a:lnTo>
                      <a:pt x="699" y="405"/>
                    </a:lnTo>
                    <a:lnTo>
                      <a:pt x="698" y="406"/>
                    </a:lnTo>
                    <a:lnTo>
                      <a:pt x="695" y="406"/>
                    </a:lnTo>
                    <a:lnTo>
                      <a:pt x="694" y="409"/>
                    </a:lnTo>
                    <a:lnTo>
                      <a:pt x="693" y="411"/>
                    </a:lnTo>
                    <a:lnTo>
                      <a:pt x="692" y="412"/>
                    </a:lnTo>
                    <a:lnTo>
                      <a:pt x="689" y="414"/>
                    </a:lnTo>
                    <a:lnTo>
                      <a:pt x="687" y="415"/>
                    </a:lnTo>
                    <a:lnTo>
                      <a:pt x="686" y="416"/>
                    </a:lnTo>
                    <a:lnTo>
                      <a:pt x="682" y="421"/>
                    </a:lnTo>
                    <a:lnTo>
                      <a:pt x="678" y="423"/>
                    </a:lnTo>
                    <a:lnTo>
                      <a:pt x="673" y="425"/>
                    </a:lnTo>
                    <a:lnTo>
                      <a:pt x="671" y="425"/>
                    </a:lnTo>
                    <a:lnTo>
                      <a:pt x="670" y="426"/>
                    </a:lnTo>
                    <a:lnTo>
                      <a:pt x="666" y="430"/>
                    </a:lnTo>
                    <a:lnTo>
                      <a:pt x="664" y="432"/>
                    </a:lnTo>
                    <a:lnTo>
                      <a:pt x="663" y="434"/>
                    </a:lnTo>
                    <a:lnTo>
                      <a:pt x="660" y="438"/>
                    </a:lnTo>
                    <a:lnTo>
                      <a:pt x="660" y="439"/>
                    </a:lnTo>
                    <a:lnTo>
                      <a:pt x="660" y="439"/>
                    </a:lnTo>
                    <a:lnTo>
                      <a:pt x="661" y="439"/>
                    </a:lnTo>
                    <a:lnTo>
                      <a:pt x="661" y="440"/>
                    </a:lnTo>
                    <a:lnTo>
                      <a:pt x="661" y="443"/>
                    </a:lnTo>
                    <a:lnTo>
                      <a:pt x="659" y="444"/>
                    </a:lnTo>
                    <a:lnTo>
                      <a:pt x="659" y="445"/>
                    </a:lnTo>
                    <a:lnTo>
                      <a:pt x="658" y="445"/>
                    </a:lnTo>
                    <a:lnTo>
                      <a:pt x="658" y="448"/>
                    </a:lnTo>
                    <a:lnTo>
                      <a:pt x="660" y="449"/>
                    </a:lnTo>
                    <a:lnTo>
                      <a:pt x="661" y="448"/>
                    </a:lnTo>
                    <a:lnTo>
                      <a:pt x="665" y="444"/>
                    </a:lnTo>
                    <a:lnTo>
                      <a:pt x="665" y="443"/>
                    </a:lnTo>
                    <a:lnTo>
                      <a:pt x="665" y="440"/>
                    </a:lnTo>
                    <a:lnTo>
                      <a:pt x="665" y="438"/>
                    </a:lnTo>
                    <a:lnTo>
                      <a:pt x="667" y="434"/>
                    </a:lnTo>
                    <a:lnTo>
                      <a:pt x="667" y="433"/>
                    </a:lnTo>
                    <a:lnTo>
                      <a:pt x="669" y="433"/>
                    </a:lnTo>
                    <a:lnTo>
                      <a:pt x="669" y="432"/>
                    </a:lnTo>
                    <a:lnTo>
                      <a:pt x="670" y="431"/>
                    </a:lnTo>
                    <a:lnTo>
                      <a:pt x="671" y="431"/>
                    </a:lnTo>
                    <a:lnTo>
                      <a:pt x="673" y="431"/>
                    </a:lnTo>
                    <a:lnTo>
                      <a:pt x="676" y="431"/>
                    </a:lnTo>
                    <a:lnTo>
                      <a:pt x="677" y="431"/>
                    </a:lnTo>
                    <a:lnTo>
                      <a:pt x="678" y="431"/>
                    </a:lnTo>
                    <a:lnTo>
                      <a:pt x="680" y="430"/>
                    </a:lnTo>
                    <a:lnTo>
                      <a:pt x="681" y="430"/>
                    </a:lnTo>
                    <a:lnTo>
                      <a:pt x="682" y="430"/>
                    </a:lnTo>
                    <a:lnTo>
                      <a:pt x="683" y="430"/>
                    </a:lnTo>
                    <a:lnTo>
                      <a:pt x="684" y="427"/>
                    </a:lnTo>
                    <a:lnTo>
                      <a:pt x="687" y="426"/>
                    </a:lnTo>
                    <a:lnTo>
                      <a:pt x="689" y="425"/>
                    </a:lnTo>
                    <a:lnTo>
                      <a:pt x="691" y="423"/>
                    </a:lnTo>
                    <a:lnTo>
                      <a:pt x="692" y="422"/>
                    </a:lnTo>
                    <a:lnTo>
                      <a:pt x="692" y="421"/>
                    </a:lnTo>
                    <a:lnTo>
                      <a:pt x="692" y="417"/>
                    </a:lnTo>
                    <a:lnTo>
                      <a:pt x="692" y="416"/>
                    </a:lnTo>
                    <a:lnTo>
                      <a:pt x="692" y="415"/>
                    </a:lnTo>
                    <a:lnTo>
                      <a:pt x="693" y="414"/>
                    </a:lnTo>
                    <a:lnTo>
                      <a:pt x="694" y="414"/>
                    </a:lnTo>
                    <a:lnTo>
                      <a:pt x="698" y="415"/>
                    </a:lnTo>
                    <a:lnTo>
                      <a:pt x="698" y="414"/>
                    </a:lnTo>
                    <a:lnTo>
                      <a:pt x="698" y="414"/>
                    </a:lnTo>
                    <a:lnTo>
                      <a:pt x="699" y="412"/>
                    </a:lnTo>
                    <a:lnTo>
                      <a:pt x="700" y="414"/>
                    </a:lnTo>
                    <a:lnTo>
                      <a:pt x="700" y="414"/>
                    </a:lnTo>
                    <a:lnTo>
                      <a:pt x="701" y="412"/>
                    </a:lnTo>
                    <a:lnTo>
                      <a:pt x="704" y="408"/>
                    </a:lnTo>
                    <a:lnTo>
                      <a:pt x="704" y="408"/>
                    </a:lnTo>
                    <a:lnTo>
                      <a:pt x="706" y="406"/>
                    </a:lnTo>
                    <a:lnTo>
                      <a:pt x="708" y="405"/>
                    </a:lnTo>
                    <a:lnTo>
                      <a:pt x="708" y="404"/>
                    </a:lnTo>
                    <a:lnTo>
                      <a:pt x="709" y="403"/>
                    </a:lnTo>
                    <a:lnTo>
                      <a:pt x="709" y="403"/>
                    </a:lnTo>
                    <a:lnTo>
                      <a:pt x="710" y="404"/>
                    </a:lnTo>
                    <a:lnTo>
                      <a:pt x="710" y="405"/>
                    </a:lnTo>
                    <a:lnTo>
                      <a:pt x="710" y="406"/>
                    </a:lnTo>
                    <a:lnTo>
                      <a:pt x="710" y="406"/>
                    </a:lnTo>
                    <a:lnTo>
                      <a:pt x="711" y="406"/>
                    </a:lnTo>
                    <a:lnTo>
                      <a:pt x="711" y="404"/>
                    </a:lnTo>
                    <a:lnTo>
                      <a:pt x="711" y="403"/>
                    </a:lnTo>
                    <a:lnTo>
                      <a:pt x="711" y="402"/>
                    </a:lnTo>
                    <a:lnTo>
                      <a:pt x="711" y="400"/>
                    </a:lnTo>
                    <a:lnTo>
                      <a:pt x="711" y="400"/>
                    </a:lnTo>
                    <a:lnTo>
                      <a:pt x="710" y="400"/>
                    </a:lnTo>
                    <a:lnTo>
                      <a:pt x="710" y="400"/>
                    </a:lnTo>
                    <a:lnTo>
                      <a:pt x="710" y="399"/>
                    </a:lnTo>
                    <a:lnTo>
                      <a:pt x="710" y="399"/>
                    </a:lnTo>
                    <a:lnTo>
                      <a:pt x="712" y="399"/>
                    </a:lnTo>
                    <a:lnTo>
                      <a:pt x="716" y="399"/>
                    </a:lnTo>
                    <a:lnTo>
                      <a:pt x="719" y="399"/>
                    </a:lnTo>
                    <a:lnTo>
                      <a:pt x="720" y="399"/>
                    </a:lnTo>
                    <a:lnTo>
                      <a:pt x="722" y="395"/>
                    </a:lnTo>
                    <a:lnTo>
                      <a:pt x="725" y="391"/>
                    </a:lnTo>
                    <a:lnTo>
                      <a:pt x="726" y="389"/>
                    </a:lnTo>
                    <a:lnTo>
                      <a:pt x="728" y="388"/>
                    </a:lnTo>
                    <a:lnTo>
                      <a:pt x="729" y="387"/>
                    </a:lnTo>
                    <a:lnTo>
                      <a:pt x="729" y="385"/>
                    </a:lnTo>
                    <a:lnTo>
                      <a:pt x="729" y="383"/>
                    </a:lnTo>
                    <a:lnTo>
                      <a:pt x="731" y="383"/>
                    </a:lnTo>
                    <a:lnTo>
                      <a:pt x="732" y="383"/>
                    </a:lnTo>
                    <a:lnTo>
                      <a:pt x="732" y="385"/>
                    </a:lnTo>
                    <a:lnTo>
                      <a:pt x="734" y="386"/>
                    </a:lnTo>
                    <a:lnTo>
                      <a:pt x="737" y="387"/>
                    </a:lnTo>
                    <a:lnTo>
                      <a:pt x="740" y="387"/>
                    </a:lnTo>
                    <a:lnTo>
                      <a:pt x="742" y="387"/>
                    </a:lnTo>
                    <a:lnTo>
                      <a:pt x="743" y="387"/>
                    </a:lnTo>
                    <a:lnTo>
                      <a:pt x="744" y="388"/>
                    </a:lnTo>
                    <a:lnTo>
                      <a:pt x="746" y="388"/>
                    </a:lnTo>
                    <a:lnTo>
                      <a:pt x="749" y="388"/>
                    </a:lnTo>
                    <a:lnTo>
                      <a:pt x="751" y="388"/>
                    </a:lnTo>
                    <a:lnTo>
                      <a:pt x="754" y="389"/>
                    </a:lnTo>
                    <a:lnTo>
                      <a:pt x="755" y="389"/>
                    </a:lnTo>
                    <a:lnTo>
                      <a:pt x="755" y="388"/>
                    </a:lnTo>
                    <a:lnTo>
                      <a:pt x="754" y="388"/>
                    </a:lnTo>
                    <a:lnTo>
                      <a:pt x="753" y="387"/>
                    </a:lnTo>
                    <a:lnTo>
                      <a:pt x="753" y="386"/>
                    </a:lnTo>
                    <a:lnTo>
                      <a:pt x="751" y="385"/>
                    </a:lnTo>
                    <a:lnTo>
                      <a:pt x="750" y="385"/>
                    </a:lnTo>
                    <a:lnTo>
                      <a:pt x="748" y="385"/>
                    </a:lnTo>
                    <a:lnTo>
                      <a:pt x="744" y="385"/>
                    </a:lnTo>
                    <a:lnTo>
                      <a:pt x="743" y="385"/>
                    </a:lnTo>
                    <a:lnTo>
                      <a:pt x="740" y="383"/>
                    </a:lnTo>
                    <a:lnTo>
                      <a:pt x="738" y="382"/>
                    </a:lnTo>
                    <a:lnTo>
                      <a:pt x="736" y="381"/>
                    </a:lnTo>
                    <a:lnTo>
                      <a:pt x="733" y="378"/>
                    </a:lnTo>
                    <a:lnTo>
                      <a:pt x="732" y="375"/>
                    </a:lnTo>
                    <a:lnTo>
                      <a:pt x="732" y="371"/>
                    </a:lnTo>
                    <a:lnTo>
                      <a:pt x="733" y="369"/>
                    </a:lnTo>
                    <a:lnTo>
                      <a:pt x="733" y="367"/>
                    </a:lnTo>
                    <a:lnTo>
                      <a:pt x="734" y="365"/>
                    </a:lnTo>
                    <a:lnTo>
                      <a:pt x="737" y="363"/>
                    </a:lnTo>
                    <a:lnTo>
                      <a:pt x="738" y="363"/>
                    </a:lnTo>
                    <a:lnTo>
                      <a:pt x="742" y="365"/>
                    </a:lnTo>
                    <a:lnTo>
                      <a:pt x="744" y="366"/>
                    </a:lnTo>
                    <a:lnTo>
                      <a:pt x="746" y="366"/>
                    </a:lnTo>
                    <a:lnTo>
                      <a:pt x="748" y="366"/>
                    </a:lnTo>
                    <a:lnTo>
                      <a:pt x="750" y="364"/>
                    </a:lnTo>
                    <a:lnTo>
                      <a:pt x="751" y="364"/>
                    </a:lnTo>
                    <a:lnTo>
                      <a:pt x="755" y="363"/>
                    </a:lnTo>
                    <a:lnTo>
                      <a:pt x="760" y="363"/>
                    </a:lnTo>
                    <a:lnTo>
                      <a:pt x="764" y="363"/>
                    </a:lnTo>
                    <a:lnTo>
                      <a:pt x="767" y="361"/>
                    </a:lnTo>
                    <a:lnTo>
                      <a:pt x="768" y="360"/>
                    </a:lnTo>
                    <a:lnTo>
                      <a:pt x="771" y="358"/>
                    </a:lnTo>
                    <a:lnTo>
                      <a:pt x="772" y="357"/>
                    </a:lnTo>
                    <a:lnTo>
                      <a:pt x="773" y="354"/>
                    </a:lnTo>
                    <a:lnTo>
                      <a:pt x="776" y="354"/>
                    </a:lnTo>
                    <a:lnTo>
                      <a:pt x="778" y="355"/>
                    </a:lnTo>
                    <a:lnTo>
                      <a:pt x="779" y="355"/>
                    </a:lnTo>
                    <a:lnTo>
                      <a:pt x="782" y="355"/>
                    </a:lnTo>
                    <a:lnTo>
                      <a:pt x="782" y="354"/>
                    </a:lnTo>
                    <a:lnTo>
                      <a:pt x="782" y="354"/>
                    </a:lnTo>
                    <a:lnTo>
                      <a:pt x="781" y="353"/>
                    </a:lnTo>
                    <a:lnTo>
                      <a:pt x="781" y="353"/>
                    </a:lnTo>
                    <a:lnTo>
                      <a:pt x="778" y="353"/>
                    </a:lnTo>
                    <a:lnTo>
                      <a:pt x="777" y="353"/>
                    </a:lnTo>
                    <a:lnTo>
                      <a:pt x="776" y="353"/>
                    </a:lnTo>
                    <a:lnTo>
                      <a:pt x="776" y="353"/>
                    </a:lnTo>
                    <a:lnTo>
                      <a:pt x="776" y="352"/>
                    </a:lnTo>
                    <a:lnTo>
                      <a:pt x="778" y="350"/>
                    </a:lnTo>
                    <a:lnTo>
                      <a:pt x="784" y="347"/>
                    </a:lnTo>
                    <a:lnTo>
                      <a:pt x="791" y="344"/>
                    </a:lnTo>
                    <a:lnTo>
                      <a:pt x="794" y="342"/>
                    </a:lnTo>
                    <a:lnTo>
                      <a:pt x="796" y="341"/>
                    </a:lnTo>
                    <a:lnTo>
                      <a:pt x="799" y="339"/>
                    </a:lnTo>
                    <a:lnTo>
                      <a:pt x="799" y="338"/>
                    </a:lnTo>
                    <a:lnTo>
                      <a:pt x="799" y="338"/>
                    </a:lnTo>
                    <a:lnTo>
                      <a:pt x="799" y="337"/>
                    </a:lnTo>
                    <a:lnTo>
                      <a:pt x="798" y="336"/>
                    </a:lnTo>
                    <a:lnTo>
                      <a:pt x="798" y="335"/>
                    </a:lnTo>
                    <a:lnTo>
                      <a:pt x="798" y="333"/>
                    </a:lnTo>
                    <a:lnTo>
                      <a:pt x="799" y="333"/>
                    </a:lnTo>
                    <a:lnTo>
                      <a:pt x="800" y="335"/>
                    </a:lnTo>
                    <a:lnTo>
                      <a:pt x="801" y="336"/>
                    </a:lnTo>
                    <a:lnTo>
                      <a:pt x="802" y="336"/>
                    </a:lnTo>
                    <a:lnTo>
                      <a:pt x="802" y="336"/>
                    </a:lnTo>
                    <a:lnTo>
                      <a:pt x="802" y="335"/>
                    </a:lnTo>
                    <a:lnTo>
                      <a:pt x="799" y="332"/>
                    </a:lnTo>
                    <a:lnTo>
                      <a:pt x="799" y="331"/>
                    </a:lnTo>
                    <a:lnTo>
                      <a:pt x="798" y="331"/>
                    </a:lnTo>
                    <a:lnTo>
                      <a:pt x="798" y="331"/>
                    </a:lnTo>
                    <a:lnTo>
                      <a:pt x="796" y="331"/>
                    </a:lnTo>
                    <a:lnTo>
                      <a:pt x="795" y="331"/>
                    </a:lnTo>
                    <a:lnTo>
                      <a:pt x="796" y="327"/>
                    </a:lnTo>
                    <a:lnTo>
                      <a:pt x="798" y="327"/>
                    </a:lnTo>
                    <a:lnTo>
                      <a:pt x="799" y="327"/>
                    </a:lnTo>
                    <a:lnTo>
                      <a:pt x="801" y="331"/>
                    </a:lnTo>
                    <a:lnTo>
                      <a:pt x="804" y="333"/>
                    </a:lnTo>
                    <a:lnTo>
                      <a:pt x="805" y="335"/>
                    </a:lnTo>
                    <a:lnTo>
                      <a:pt x="807" y="335"/>
                    </a:lnTo>
                    <a:lnTo>
                      <a:pt x="810" y="333"/>
                    </a:lnTo>
                    <a:lnTo>
                      <a:pt x="812" y="332"/>
                    </a:lnTo>
                    <a:lnTo>
                      <a:pt x="813" y="331"/>
                    </a:lnTo>
                    <a:lnTo>
                      <a:pt x="813" y="329"/>
                    </a:lnTo>
                    <a:lnTo>
                      <a:pt x="817" y="326"/>
                    </a:lnTo>
                    <a:lnTo>
                      <a:pt x="817" y="326"/>
                    </a:lnTo>
                    <a:lnTo>
                      <a:pt x="817" y="325"/>
                    </a:lnTo>
                    <a:lnTo>
                      <a:pt x="816" y="325"/>
                    </a:lnTo>
                    <a:lnTo>
                      <a:pt x="816" y="325"/>
                    </a:lnTo>
                    <a:lnTo>
                      <a:pt x="815" y="325"/>
                    </a:lnTo>
                    <a:lnTo>
                      <a:pt x="816" y="324"/>
                    </a:lnTo>
                    <a:lnTo>
                      <a:pt x="816" y="322"/>
                    </a:lnTo>
                    <a:lnTo>
                      <a:pt x="818" y="321"/>
                    </a:lnTo>
                    <a:lnTo>
                      <a:pt x="821" y="320"/>
                    </a:lnTo>
                    <a:lnTo>
                      <a:pt x="822" y="320"/>
                    </a:lnTo>
                    <a:lnTo>
                      <a:pt x="822" y="319"/>
                    </a:lnTo>
                    <a:lnTo>
                      <a:pt x="822" y="319"/>
                    </a:lnTo>
                    <a:lnTo>
                      <a:pt x="821" y="318"/>
                    </a:lnTo>
                    <a:lnTo>
                      <a:pt x="821" y="318"/>
                    </a:lnTo>
                    <a:lnTo>
                      <a:pt x="822" y="316"/>
                    </a:lnTo>
                    <a:lnTo>
                      <a:pt x="822" y="315"/>
                    </a:lnTo>
                    <a:lnTo>
                      <a:pt x="823" y="315"/>
                    </a:lnTo>
                    <a:lnTo>
                      <a:pt x="824" y="315"/>
                    </a:lnTo>
                    <a:lnTo>
                      <a:pt x="826" y="313"/>
                    </a:lnTo>
                    <a:lnTo>
                      <a:pt x="828" y="313"/>
                    </a:lnTo>
                    <a:lnTo>
                      <a:pt x="830" y="312"/>
                    </a:lnTo>
                    <a:lnTo>
                      <a:pt x="832" y="309"/>
                    </a:lnTo>
                    <a:lnTo>
                      <a:pt x="830" y="307"/>
                    </a:lnTo>
                    <a:lnTo>
                      <a:pt x="829" y="303"/>
                    </a:lnTo>
                    <a:lnTo>
                      <a:pt x="828" y="304"/>
                    </a:lnTo>
                    <a:lnTo>
                      <a:pt x="827" y="303"/>
                    </a:lnTo>
                    <a:lnTo>
                      <a:pt x="826" y="303"/>
                    </a:lnTo>
                    <a:lnTo>
                      <a:pt x="826" y="303"/>
                    </a:lnTo>
                    <a:lnTo>
                      <a:pt x="824" y="303"/>
                    </a:lnTo>
                    <a:lnTo>
                      <a:pt x="824" y="304"/>
                    </a:lnTo>
                    <a:lnTo>
                      <a:pt x="823" y="305"/>
                    </a:lnTo>
                    <a:lnTo>
                      <a:pt x="822" y="307"/>
                    </a:lnTo>
                    <a:lnTo>
                      <a:pt x="819" y="309"/>
                    </a:lnTo>
                    <a:lnTo>
                      <a:pt x="819" y="312"/>
                    </a:lnTo>
                    <a:lnTo>
                      <a:pt x="818" y="313"/>
                    </a:lnTo>
                    <a:lnTo>
                      <a:pt x="816" y="312"/>
                    </a:lnTo>
                    <a:lnTo>
                      <a:pt x="813" y="313"/>
                    </a:lnTo>
                    <a:lnTo>
                      <a:pt x="810" y="313"/>
                    </a:lnTo>
                    <a:lnTo>
                      <a:pt x="807" y="314"/>
                    </a:lnTo>
                    <a:lnTo>
                      <a:pt x="807" y="314"/>
                    </a:lnTo>
                    <a:lnTo>
                      <a:pt x="807" y="315"/>
                    </a:lnTo>
                    <a:lnTo>
                      <a:pt x="807" y="316"/>
                    </a:lnTo>
                    <a:lnTo>
                      <a:pt x="807" y="316"/>
                    </a:lnTo>
                    <a:lnTo>
                      <a:pt x="806" y="318"/>
                    </a:lnTo>
                    <a:lnTo>
                      <a:pt x="804" y="315"/>
                    </a:lnTo>
                    <a:lnTo>
                      <a:pt x="800" y="307"/>
                    </a:lnTo>
                    <a:lnTo>
                      <a:pt x="800" y="304"/>
                    </a:lnTo>
                    <a:lnTo>
                      <a:pt x="800" y="303"/>
                    </a:lnTo>
                    <a:lnTo>
                      <a:pt x="802" y="301"/>
                    </a:lnTo>
                    <a:lnTo>
                      <a:pt x="805" y="298"/>
                    </a:lnTo>
                    <a:lnTo>
                      <a:pt x="806" y="296"/>
                    </a:lnTo>
                    <a:lnTo>
                      <a:pt x="806" y="291"/>
                    </a:lnTo>
                    <a:lnTo>
                      <a:pt x="807" y="288"/>
                    </a:lnTo>
                    <a:lnTo>
                      <a:pt x="811" y="286"/>
                    </a:lnTo>
                    <a:lnTo>
                      <a:pt x="815" y="286"/>
                    </a:lnTo>
                    <a:lnTo>
                      <a:pt x="819" y="287"/>
                    </a:lnTo>
                    <a:lnTo>
                      <a:pt x="823" y="288"/>
                    </a:lnTo>
                    <a:lnTo>
                      <a:pt x="828" y="292"/>
                    </a:lnTo>
                    <a:lnTo>
                      <a:pt x="829" y="292"/>
                    </a:lnTo>
                    <a:lnTo>
                      <a:pt x="830" y="292"/>
                    </a:lnTo>
                    <a:lnTo>
                      <a:pt x="832" y="290"/>
                    </a:lnTo>
                    <a:lnTo>
                      <a:pt x="832" y="288"/>
                    </a:lnTo>
                    <a:lnTo>
                      <a:pt x="832" y="286"/>
                    </a:lnTo>
                    <a:lnTo>
                      <a:pt x="832" y="282"/>
                    </a:lnTo>
                    <a:lnTo>
                      <a:pt x="833" y="281"/>
                    </a:lnTo>
                    <a:lnTo>
                      <a:pt x="838" y="279"/>
                    </a:lnTo>
                    <a:lnTo>
                      <a:pt x="839" y="279"/>
                    </a:lnTo>
                    <a:lnTo>
                      <a:pt x="841" y="280"/>
                    </a:lnTo>
                    <a:lnTo>
                      <a:pt x="841" y="280"/>
                    </a:lnTo>
                    <a:lnTo>
                      <a:pt x="841" y="281"/>
                    </a:lnTo>
                    <a:lnTo>
                      <a:pt x="840" y="282"/>
                    </a:lnTo>
                    <a:lnTo>
                      <a:pt x="839" y="284"/>
                    </a:lnTo>
                    <a:lnTo>
                      <a:pt x="838" y="285"/>
                    </a:lnTo>
                    <a:lnTo>
                      <a:pt x="838" y="285"/>
                    </a:lnTo>
                    <a:lnTo>
                      <a:pt x="837" y="285"/>
                    </a:lnTo>
                    <a:lnTo>
                      <a:pt x="835" y="284"/>
                    </a:lnTo>
                    <a:lnTo>
                      <a:pt x="835" y="285"/>
                    </a:lnTo>
                    <a:lnTo>
                      <a:pt x="835" y="287"/>
                    </a:lnTo>
                    <a:lnTo>
                      <a:pt x="838" y="294"/>
                    </a:lnTo>
                    <a:lnTo>
                      <a:pt x="840" y="297"/>
                    </a:lnTo>
                    <a:lnTo>
                      <a:pt x="843" y="299"/>
                    </a:lnTo>
                    <a:lnTo>
                      <a:pt x="843" y="299"/>
                    </a:lnTo>
                    <a:lnTo>
                      <a:pt x="839" y="302"/>
                    </a:lnTo>
                    <a:lnTo>
                      <a:pt x="837" y="303"/>
                    </a:lnTo>
                    <a:lnTo>
                      <a:pt x="837" y="304"/>
                    </a:lnTo>
                    <a:lnTo>
                      <a:pt x="837" y="305"/>
                    </a:lnTo>
                    <a:lnTo>
                      <a:pt x="837" y="305"/>
                    </a:lnTo>
                    <a:lnTo>
                      <a:pt x="841" y="314"/>
                    </a:lnTo>
                    <a:lnTo>
                      <a:pt x="843" y="316"/>
                    </a:lnTo>
                    <a:lnTo>
                      <a:pt x="843" y="318"/>
                    </a:lnTo>
                    <a:lnTo>
                      <a:pt x="843" y="318"/>
                    </a:lnTo>
                    <a:lnTo>
                      <a:pt x="837" y="318"/>
                    </a:lnTo>
                    <a:lnTo>
                      <a:pt x="834" y="318"/>
                    </a:lnTo>
                    <a:lnTo>
                      <a:pt x="833" y="318"/>
                    </a:lnTo>
                    <a:lnTo>
                      <a:pt x="833" y="318"/>
                    </a:lnTo>
                    <a:lnTo>
                      <a:pt x="832" y="321"/>
                    </a:lnTo>
                    <a:lnTo>
                      <a:pt x="830" y="324"/>
                    </a:lnTo>
                    <a:lnTo>
                      <a:pt x="829" y="324"/>
                    </a:lnTo>
                    <a:lnTo>
                      <a:pt x="829" y="324"/>
                    </a:lnTo>
                    <a:lnTo>
                      <a:pt x="827" y="325"/>
                    </a:lnTo>
                    <a:lnTo>
                      <a:pt x="826" y="329"/>
                    </a:lnTo>
                    <a:lnTo>
                      <a:pt x="826" y="329"/>
                    </a:lnTo>
                    <a:lnTo>
                      <a:pt x="824" y="331"/>
                    </a:lnTo>
                    <a:lnTo>
                      <a:pt x="823" y="332"/>
                    </a:lnTo>
                    <a:lnTo>
                      <a:pt x="823" y="332"/>
                    </a:lnTo>
                    <a:lnTo>
                      <a:pt x="822" y="333"/>
                    </a:lnTo>
                    <a:lnTo>
                      <a:pt x="821" y="337"/>
                    </a:lnTo>
                    <a:lnTo>
                      <a:pt x="828" y="343"/>
                    </a:lnTo>
                    <a:lnTo>
                      <a:pt x="826" y="349"/>
                    </a:lnTo>
                    <a:lnTo>
                      <a:pt x="827" y="352"/>
                    </a:lnTo>
                    <a:lnTo>
                      <a:pt x="828" y="353"/>
                    </a:lnTo>
                    <a:lnTo>
                      <a:pt x="829" y="353"/>
                    </a:lnTo>
                    <a:lnTo>
                      <a:pt x="830" y="353"/>
                    </a:lnTo>
                    <a:lnTo>
                      <a:pt x="835" y="353"/>
                    </a:lnTo>
                    <a:lnTo>
                      <a:pt x="835" y="353"/>
                    </a:lnTo>
                    <a:lnTo>
                      <a:pt x="835" y="354"/>
                    </a:lnTo>
                    <a:lnTo>
                      <a:pt x="835" y="355"/>
                    </a:lnTo>
                    <a:lnTo>
                      <a:pt x="834" y="357"/>
                    </a:lnTo>
                    <a:lnTo>
                      <a:pt x="834" y="358"/>
                    </a:lnTo>
                    <a:lnTo>
                      <a:pt x="835" y="360"/>
                    </a:lnTo>
                    <a:lnTo>
                      <a:pt x="835" y="361"/>
                    </a:lnTo>
                    <a:lnTo>
                      <a:pt x="835" y="363"/>
                    </a:lnTo>
                    <a:lnTo>
                      <a:pt x="833" y="364"/>
                    </a:lnTo>
                    <a:lnTo>
                      <a:pt x="833" y="365"/>
                    </a:lnTo>
                    <a:lnTo>
                      <a:pt x="833" y="367"/>
                    </a:lnTo>
                    <a:lnTo>
                      <a:pt x="837" y="371"/>
                    </a:lnTo>
                    <a:lnTo>
                      <a:pt x="837" y="374"/>
                    </a:lnTo>
                    <a:lnTo>
                      <a:pt x="837" y="376"/>
                    </a:lnTo>
                    <a:lnTo>
                      <a:pt x="837" y="377"/>
                    </a:lnTo>
                    <a:lnTo>
                      <a:pt x="838" y="377"/>
                    </a:lnTo>
                    <a:lnTo>
                      <a:pt x="839" y="378"/>
                    </a:lnTo>
                    <a:lnTo>
                      <a:pt x="839" y="378"/>
                    </a:lnTo>
                    <a:lnTo>
                      <a:pt x="839" y="380"/>
                    </a:lnTo>
                    <a:lnTo>
                      <a:pt x="838" y="381"/>
                    </a:lnTo>
                    <a:lnTo>
                      <a:pt x="838" y="382"/>
                    </a:lnTo>
                    <a:lnTo>
                      <a:pt x="839" y="388"/>
                    </a:lnTo>
                    <a:lnTo>
                      <a:pt x="841" y="391"/>
                    </a:lnTo>
                    <a:lnTo>
                      <a:pt x="843" y="391"/>
                    </a:lnTo>
                    <a:lnTo>
                      <a:pt x="844" y="392"/>
                    </a:lnTo>
                    <a:lnTo>
                      <a:pt x="844" y="392"/>
                    </a:lnTo>
                    <a:lnTo>
                      <a:pt x="843" y="397"/>
                    </a:lnTo>
                    <a:lnTo>
                      <a:pt x="844" y="398"/>
                    </a:lnTo>
                    <a:lnTo>
                      <a:pt x="845" y="398"/>
                    </a:lnTo>
                    <a:lnTo>
                      <a:pt x="847" y="398"/>
                    </a:lnTo>
                    <a:lnTo>
                      <a:pt x="849" y="398"/>
                    </a:lnTo>
                    <a:lnTo>
                      <a:pt x="852" y="399"/>
                    </a:lnTo>
                    <a:lnTo>
                      <a:pt x="856" y="402"/>
                    </a:lnTo>
                    <a:lnTo>
                      <a:pt x="856" y="403"/>
                    </a:lnTo>
                    <a:lnTo>
                      <a:pt x="856" y="403"/>
                    </a:lnTo>
                    <a:lnTo>
                      <a:pt x="854" y="404"/>
                    </a:lnTo>
                    <a:lnTo>
                      <a:pt x="854" y="405"/>
                    </a:lnTo>
                    <a:lnTo>
                      <a:pt x="852" y="409"/>
                    </a:lnTo>
                    <a:lnTo>
                      <a:pt x="852" y="411"/>
                    </a:lnTo>
                    <a:lnTo>
                      <a:pt x="852" y="412"/>
                    </a:lnTo>
                    <a:lnTo>
                      <a:pt x="856" y="417"/>
                    </a:lnTo>
                    <a:lnTo>
                      <a:pt x="857" y="416"/>
                    </a:lnTo>
                    <a:lnTo>
                      <a:pt x="860" y="415"/>
                    </a:lnTo>
                    <a:lnTo>
                      <a:pt x="862" y="414"/>
                    </a:lnTo>
                    <a:lnTo>
                      <a:pt x="863" y="414"/>
                    </a:lnTo>
                    <a:lnTo>
                      <a:pt x="864" y="414"/>
                    </a:lnTo>
                    <a:lnTo>
                      <a:pt x="867" y="416"/>
                    </a:lnTo>
                    <a:lnTo>
                      <a:pt x="867" y="417"/>
                    </a:lnTo>
                    <a:lnTo>
                      <a:pt x="867" y="421"/>
                    </a:lnTo>
                    <a:lnTo>
                      <a:pt x="866" y="422"/>
                    </a:lnTo>
                    <a:lnTo>
                      <a:pt x="867" y="422"/>
                    </a:lnTo>
                    <a:lnTo>
                      <a:pt x="868" y="423"/>
                    </a:lnTo>
                    <a:lnTo>
                      <a:pt x="869" y="422"/>
                    </a:lnTo>
                    <a:lnTo>
                      <a:pt x="871" y="422"/>
                    </a:lnTo>
                    <a:lnTo>
                      <a:pt x="872" y="422"/>
                    </a:lnTo>
                    <a:lnTo>
                      <a:pt x="872" y="423"/>
                    </a:lnTo>
                    <a:lnTo>
                      <a:pt x="872" y="425"/>
                    </a:lnTo>
                    <a:lnTo>
                      <a:pt x="872" y="426"/>
                    </a:lnTo>
                    <a:lnTo>
                      <a:pt x="873" y="427"/>
                    </a:lnTo>
                    <a:lnTo>
                      <a:pt x="877" y="427"/>
                    </a:lnTo>
                    <a:lnTo>
                      <a:pt x="878" y="427"/>
                    </a:lnTo>
                    <a:lnTo>
                      <a:pt x="883" y="454"/>
                    </a:lnTo>
                    <a:lnTo>
                      <a:pt x="888" y="479"/>
                    </a:lnTo>
                    <a:lnTo>
                      <a:pt x="889" y="481"/>
                    </a:lnTo>
                    <a:lnTo>
                      <a:pt x="889" y="482"/>
                    </a:lnTo>
                    <a:lnTo>
                      <a:pt x="892" y="483"/>
                    </a:lnTo>
                    <a:lnTo>
                      <a:pt x="894" y="483"/>
                    </a:lnTo>
                    <a:lnTo>
                      <a:pt x="896" y="484"/>
                    </a:lnTo>
                    <a:lnTo>
                      <a:pt x="897" y="487"/>
                    </a:lnTo>
                    <a:lnTo>
                      <a:pt x="901" y="492"/>
                    </a:lnTo>
                    <a:lnTo>
                      <a:pt x="902" y="492"/>
                    </a:lnTo>
                    <a:lnTo>
                      <a:pt x="903" y="490"/>
                    </a:lnTo>
                    <a:lnTo>
                      <a:pt x="905" y="489"/>
                    </a:lnTo>
                    <a:lnTo>
                      <a:pt x="906" y="489"/>
                    </a:lnTo>
                    <a:lnTo>
                      <a:pt x="907" y="490"/>
                    </a:lnTo>
                    <a:lnTo>
                      <a:pt x="907" y="492"/>
                    </a:lnTo>
                    <a:lnTo>
                      <a:pt x="907" y="494"/>
                    </a:lnTo>
                    <a:lnTo>
                      <a:pt x="906" y="496"/>
                    </a:lnTo>
                    <a:lnTo>
                      <a:pt x="903" y="498"/>
                    </a:lnTo>
                    <a:lnTo>
                      <a:pt x="902" y="498"/>
                    </a:lnTo>
                    <a:lnTo>
                      <a:pt x="901" y="498"/>
                    </a:lnTo>
                    <a:lnTo>
                      <a:pt x="901" y="500"/>
                    </a:lnTo>
                    <a:lnTo>
                      <a:pt x="903" y="500"/>
                    </a:lnTo>
                    <a:lnTo>
                      <a:pt x="906" y="501"/>
                    </a:lnTo>
                    <a:lnTo>
                      <a:pt x="907" y="503"/>
                    </a:lnTo>
                    <a:lnTo>
                      <a:pt x="907" y="504"/>
                    </a:lnTo>
                    <a:lnTo>
                      <a:pt x="906" y="505"/>
                    </a:lnTo>
                    <a:lnTo>
                      <a:pt x="903" y="507"/>
                    </a:lnTo>
                    <a:lnTo>
                      <a:pt x="902" y="509"/>
                    </a:lnTo>
                    <a:lnTo>
                      <a:pt x="901" y="511"/>
                    </a:lnTo>
                    <a:lnTo>
                      <a:pt x="901" y="512"/>
                    </a:lnTo>
                    <a:lnTo>
                      <a:pt x="900" y="513"/>
                    </a:lnTo>
                    <a:lnTo>
                      <a:pt x="897" y="512"/>
                    </a:lnTo>
                    <a:lnTo>
                      <a:pt x="896" y="511"/>
                    </a:lnTo>
                    <a:lnTo>
                      <a:pt x="894" y="512"/>
                    </a:lnTo>
                    <a:lnTo>
                      <a:pt x="894" y="513"/>
                    </a:lnTo>
                    <a:lnTo>
                      <a:pt x="894" y="515"/>
                    </a:lnTo>
                    <a:lnTo>
                      <a:pt x="894" y="516"/>
                    </a:lnTo>
                    <a:lnTo>
                      <a:pt x="892" y="517"/>
                    </a:lnTo>
                    <a:lnTo>
                      <a:pt x="890" y="518"/>
                    </a:lnTo>
                    <a:lnTo>
                      <a:pt x="888" y="520"/>
                    </a:lnTo>
                    <a:lnTo>
                      <a:pt x="885" y="521"/>
                    </a:lnTo>
                    <a:lnTo>
                      <a:pt x="883" y="522"/>
                    </a:lnTo>
                    <a:lnTo>
                      <a:pt x="882" y="524"/>
                    </a:lnTo>
                    <a:lnTo>
                      <a:pt x="882" y="527"/>
                    </a:lnTo>
                    <a:lnTo>
                      <a:pt x="880" y="528"/>
                    </a:lnTo>
                    <a:lnTo>
                      <a:pt x="877" y="529"/>
                    </a:lnTo>
                    <a:lnTo>
                      <a:pt x="875" y="529"/>
                    </a:lnTo>
                    <a:lnTo>
                      <a:pt x="873" y="530"/>
                    </a:lnTo>
                    <a:lnTo>
                      <a:pt x="872" y="533"/>
                    </a:lnTo>
                    <a:lnTo>
                      <a:pt x="869" y="537"/>
                    </a:lnTo>
                    <a:lnTo>
                      <a:pt x="868" y="539"/>
                    </a:lnTo>
                    <a:lnTo>
                      <a:pt x="868" y="539"/>
                    </a:lnTo>
                    <a:lnTo>
                      <a:pt x="867" y="538"/>
                    </a:lnTo>
                    <a:lnTo>
                      <a:pt x="866" y="538"/>
                    </a:lnTo>
                    <a:lnTo>
                      <a:pt x="863" y="538"/>
                    </a:lnTo>
                    <a:lnTo>
                      <a:pt x="862" y="538"/>
                    </a:lnTo>
                    <a:lnTo>
                      <a:pt x="861" y="540"/>
                    </a:lnTo>
                    <a:lnTo>
                      <a:pt x="860" y="543"/>
                    </a:lnTo>
                    <a:lnTo>
                      <a:pt x="861" y="545"/>
                    </a:lnTo>
                    <a:lnTo>
                      <a:pt x="861" y="545"/>
                    </a:lnTo>
                    <a:lnTo>
                      <a:pt x="860" y="546"/>
                    </a:lnTo>
                    <a:lnTo>
                      <a:pt x="857" y="548"/>
                    </a:lnTo>
                    <a:lnTo>
                      <a:pt x="854" y="549"/>
                    </a:lnTo>
                    <a:lnTo>
                      <a:pt x="852" y="550"/>
                    </a:lnTo>
                    <a:lnTo>
                      <a:pt x="851" y="551"/>
                    </a:lnTo>
                    <a:lnTo>
                      <a:pt x="851" y="554"/>
                    </a:lnTo>
                    <a:lnTo>
                      <a:pt x="852" y="556"/>
                    </a:lnTo>
                    <a:lnTo>
                      <a:pt x="854" y="557"/>
                    </a:lnTo>
                    <a:lnTo>
                      <a:pt x="854" y="558"/>
                    </a:lnTo>
                    <a:lnTo>
                      <a:pt x="852" y="560"/>
                    </a:lnTo>
                    <a:lnTo>
                      <a:pt x="852" y="562"/>
                    </a:lnTo>
                    <a:lnTo>
                      <a:pt x="854" y="565"/>
                    </a:lnTo>
                    <a:lnTo>
                      <a:pt x="855" y="566"/>
                    </a:lnTo>
                    <a:lnTo>
                      <a:pt x="857" y="566"/>
                    </a:lnTo>
                    <a:lnTo>
                      <a:pt x="857" y="566"/>
                    </a:lnTo>
                    <a:lnTo>
                      <a:pt x="857" y="567"/>
                    </a:lnTo>
                    <a:lnTo>
                      <a:pt x="856" y="568"/>
                    </a:lnTo>
                    <a:lnTo>
                      <a:pt x="854" y="571"/>
                    </a:lnTo>
                    <a:lnTo>
                      <a:pt x="850" y="571"/>
                    </a:lnTo>
                    <a:lnTo>
                      <a:pt x="849" y="569"/>
                    </a:lnTo>
                    <a:lnTo>
                      <a:pt x="847" y="569"/>
                    </a:lnTo>
                    <a:lnTo>
                      <a:pt x="847" y="569"/>
                    </a:lnTo>
                    <a:lnTo>
                      <a:pt x="846" y="571"/>
                    </a:lnTo>
                    <a:lnTo>
                      <a:pt x="846" y="572"/>
                    </a:lnTo>
                    <a:lnTo>
                      <a:pt x="843" y="572"/>
                    </a:lnTo>
                    <a:lnTo>
                      <a:pt x="840" y="573"/>
                    </a:lnTo>
                    <a:lnTo>
                      <a:pt x="840" y="573"/>
                    </a:lnTo>
                    <a:lnTo>
                      <a:pt x="839" y="574"/>
                    </a:lnTo>
                    <a:lnTo>
                      <a:pt x="840" y="575"/>
                    </a:lnTo>
                    <a:lnTo>
                      <a:pt x="843" y="578"/>
                    </a:lnTo>
                    <a:lnTo>
                      <a:pt x="843" y="579"/>
                    </a:lnTo>
                    <a:lnTo>
                      <a:pt x="843" y="580"/>
                    </a:lnTo>
                    <a:lnTo>
                      <a:pt x="841" y="584"/>
                    </a:lnTo>
                    <a:lnTo>
                      <a:pt x="838" y="586"/>
                    </a:lnTo>
                    <a:lnTo>
                      <a:pt x="837" y="588"/>
                    </a:lnTo>
                    <a:lnTo>
                      <a:pt x="837" y="590"/>
                    </a:lnTo>
                    <a:lnTo>
                      <a:pt x="838" y="591"/>
                    </a:lnTo>
                    <a:lnTo>
                      <a:pt x="838" y="595"/>
                    </a:lnTo>
                    <a:lnTo>
                      <a:pt x="839" y="597"/>
                    </a:lnTo>
                    <a:lnTo>
                      <a:pt x="841" y="599"/>
                    </a:lnTo>
                    <a:lnTo>
                      <a:pt x="843" y="600"/>
                    </a:lnTo>
                    <a:lnTo>
                      <a:pt x="844" y="601"/>
                    </a:lnTo>
                    <a:lnTo>
                      <a:pt x="843" y="602"/>
                    </a:lnTo>
                    <a:lnTo>
                      <a:pt x="841" y="605"/>
                    </a:lnTo>
                    <a:lnTo>
                      <a:pt x="841" y="607"/>
                    </a:lnTo>
                    <a:lnTo>
                      <a:pt x="841" y="613"/>
                    </a:lnTo>
                    <a:lnTo>
                      <a:pt x="840" y="618"/>
                    </a:lnTo>
                    <a:lnTo>
                      <a:pt x="838" y="623"/>
                    </a:lnTo>
                    <a:lnTo>
                      <a:pt x="835" y="624"/>
                    </a:lnTo>
                    <a:lnTo>
                      <a:pt x="830" y="623"/>
                    </a:lnTo>
                    <a:lnTo>
                      <a:pt x="828" y="623"/>
                    </a:lnTo>
                    <a:lnTo>
                      <a:pt x="827" y="622"/>
                    </a:lnTo>
                    <a:lnTo>
                      <a:pt x="828" y="619"/>
                    </a:lnTo>
                    <a:lnTo>
                      <a:pt x="827" y="619"/>
                    </a:lnTo>
                    <a:lnTo>
                      <a:pt x="827" y="618"/>
                    </a:lnTo>
                    <a:lnTo>
                      <a:pt x="826" y="618"/>
                    </a:lnTo>
                    <a:lnTo>
                      <a:pt x="822" y="619"/>
                    </a:lnTo>
                    <a:lnTo>
                      <a:pt x="818" y="621"/>
                    </a:lnTo>
                    <a:lnTo>
                      <a:pt x="817" y="621"/>
                    </a:lnTo>
                    <a:lnTo>
                      <a:pt x="812" y="619"/>
                    </a:lnTo>
                    <a:lnTo>
                      <a:pt x="811" y="619"/>
                    </a:lnTo>
                    <a:lnTo>
                      <a:pt x="810" y="621"/>
                    </a:lnTo>
                    <a:lnTo>
                      <a:pt x="807" y="623"/>
                    </a:lnTo>
                    <a:lnTo>
                      <a:pt x="806" y="625"/>
                    </a:lnTo>
                    <a:lnTo>
                      <a:pt x="806" y="628"/>
                    </a:lnTo>
                    <a:lnTo>
                      <a:pt x="806" y="630"/>
                    </a:lnTo>
                    <a:lnTo>
                      <a:pt x="804" y="634"/>
                    </a:lnTo>
                    <a:lnTo>
                      <a:pt x="801" y="634"/>
                    </a:lnTo>
                    <a:lnTo>
                      <a:pt x="800" y="634"/>
                    </a:lnTo>
                    <a:lnTo>
                      <a:pt x="795" y="635"/>
                    </a:lnTo>
                    <a:lnTo>
                      <a:pt x="791" y="636"/>
                    </a:lnTo>
                    <a:lnTo>
                      <a:pt x="788" y="639"/>
                    </a:lnTo>
                    <a:lnTo>
                      <a:pt x="777" y="648"/>
                    </a:lnTo>
                    <a:lnTo>
                      <a:pt x="774" y="651"/>
                    </a:lnTo>
                    <a:lnTo>
                      <a:pt x="771" y="651"/>
                    </a:lnTo>
                    <a:lnTo>
                      <a:pt x="768" y="650"/>
                    </a:lnTo>
                    <a:lnTo>
                      <a:pt x="768" y="650"/>
                    </a:lnTo>
                    <a:lnTo>
                      <a:pt x="768" y="648"/>
                    </a:lnTo>
                    <a:lnTo>
                      <a:pt x="768" y="647"/>
                    </a:lnTo>
                    <a:lnTo>
                      <a:pt x="767" y="646"/>
                    </a:lnTo>
                    <a:lnTo>
                      <a:pt x="765" y="647"/>
                    </a:lnTo>
                    <a:lnTo>
                      <a:pt x="764" y="648"/>
                    </a:lnTo>
                    <a:lnTo>
                      <a:pt x="762" y="653"/>
                    </a:lnTo>
                    <a:lnTo>
                      <a:pt x="762" y="656"/>
                    </a:lnTo>
                    <a:lnTo>
                      <a:pt x="761" y="657"/>
                    </a:lnTo>
                    <a:lnTo>
                      <a:pt x="759" y="657"/>
                    </a:lnTo>
                    <a:lnTo>
                      <a:pt x="757" y="658"/>
                    </a:lnTo>
                    <a:lnTo>
                      <a:pt x="756" y="661"/>
                    </a:lnTo>
                    <a:lnTo>
                      <a:pt x="756" y="662"/>
                    </a:lnTo>
                    <a:lnTo>
                      <a:pt x="782" y="698"/>
                    </a:lnTo>
                    <a:lnTo>
                      <a:pt x="783" y="704"/>
                    </a:lnTo>
                    <a:lnTo>
                      <a:pt x="785" y="731"/>
                    </a:lnTo>
                    <a:lnTo>
                      <a:pt x="789" y="768"/>
                    </a:lnTo>
                    <a:lnTo>
                      <a:pt x="790" y="790"/>
                    </a:lnTo>
                    <a:lnTo>
                      <a:pt x="791" y="811"/>
                    </a:lnTo>
                    <a:lnTo>
                      <a:pt x="793" y="818"/>
                    </a:lnTo>
                    <a:lnTo>
                      <a:pt x="791" y="820"/>
                    </a:lnTo>
                    <a:lnTo>
                      <a:pt x="790" y="822"/>
                    </a:lnTo>
                    <a:lnTo>
                      <a:pt x="789" y="826"/>
                    </a:lnTo>
                    <a:lnTo>
                      <a:pt x="788" y="827"/>
                    </a:lnTo>
                    <a:lnTo>
                      <a:pt x="787" y="827"/>
                    </a:lnTo>
                    <a:lnTo>
                      <a:pt x="785" y="826"/>
                    </a:lnTo>
                    <a:lnTo>
                      <a:pt x="785" y="825"/>
                    </a:lnTo>
                    <a:lnTo>
                      <a:pt x="784" y="824"/>
                    </a:lnTo>
                    <a:lnTo>
                      <a:pt x="783" y="825"/>
                    </a:lnTo>
                    <a:lnTo>
                      <a:pt x="781" y="830"/>
                    </a:lnTo>
                    <a:lnTo>
                      <a:pt x="777" y="832"/>
                    </a:lnTo>
                    <a:lnTo>
                      <a:pt x="773" y="833"/>
                    </a:lnTo>
                    <a:lnTo>
                      <a:pt x="772" y="835"/>
                    </a:lnTo>
                    <a:lnTo>
                      <a:pt x="771" y="836"/>
                    </a:lnTo>
                    <a:lnTo>
                      <a:pt x="771" y="839"/>
                    </a:lnTo>
                    <a:lnTo>
                      <a:pt x="771" y="842"/>
                    </a:lnTo>
                    <a:lnTo>
                      <a:pt x="768" y="844"/>
                    </a:lnTo>
                    <a:lnTo>
                      <a:pt x="766" y="847"/>
                    </a:lnTo>
                    <a:lnTo>
                      <a:pt x="762" y="848"/>
                    </a:lnTo>
                    <a:lnTo>
                      <a:pt x="760" y="848"/>
                    </a:lnTo>
                    <a:lnTo>
                      <a:pt x="759" y="849"/>
                    </a:lnTo>
                    <a:lnTo>
                      <a:pt x="757" y="852"/>
                    </a:lnTo>
                    <a:lnTo>
                      <a:pt x="759" y="854"/>
                    </a:lnTo>
                    <a:lnTo>
                      <a:pt x="761" y="855"/>
                    </a:lnTo>
                    <a:lnTo>
                      <a:pt x="762" y="855"/>
                    </a:lnTo>
                    <a:lnTo>
                      <a:pt x="764" y="854"/>
                    </a:lnTo>
                    <a:lnTo>
                      <a:pt x="765" y="853"/>
                    </a:lnTo>
                    <a:lnTo>
                      <a:pt x="766" y="854"/>
                    </a:lnTo>
                    <a:lnTo>
                      <a:pt x="767" y="855"/>
                    </a:lnTo>
                    <a:lnTo>
                      <a:pt x="768" y="856"/>
                    </a:lnTo>
                    <a:lnTo>
                      <a:pt x="772" y="856"/>
                    </a:lnTo>
                    <a:lnTo>
                      <a:pt x="773" y="858"/>
                    </a:lnTo>
                    <a:lnTo>
                      <a:pt x="773" y="860"/>
                    </a:lnTo>
                    <a:lnTo>
                      <a:pt x="772" y="861"/>
                    </a:lnTo>
                    <a:lnTo>
                      <a:pt x="771" y="864"/>
                    </a:lnTo>
                    <a:lnTo>
                      <a:pt x="772" y="865"/>
                    </a:lnTo>
                    <a:lnTo>
                      <a:pt x="773" y="865"/>
                    </a:lnTo>
                    <a:lnTo>
                      <a:pt x="776" y="864"/>
                    </a:lnTo>
                    <a:lnTo>
                      <a:pt x="779" y="863"/>
                    </a:lnTo>
                    <a:lnTo>
                      <a:pt x="779" y="865"/>
                    </a:lnTo>
                    <a:lnTo>
                      <a:pt x="779" y="865"/>
                    </a:lnTo>
                    <a:lnTo>
                      <a:pt x="778" y="866"/>
                    </a:lnTo>
                    <a:lnTo>
                      <a:pt x="778" y="867"/>
                    </a:lnTo>
                    <a:lnTo>
                      <a:pt x="779" y="871"/>
                    </a:lnTo>
                    <a:lnTo>
                      <a:pt x="781" y="878"/>
                    </a:lnTo>
                    <a:lnTo>
                      <a:pt x="782" y="886"/>
                    </a:lnTo>
                    <a:lnTo>
                      <a:pt x="783" y="889"/>
                    </a:lnTo>
                    <a:lnTo>
                      <a:pt x="783" y="891"/>
                    </a:lnTo>
                    <a:lnTo>
                      <a:pt x="781" y="898"/>
                    </a:lnTo>
                    <a:lnTo>
                      <a:pt x="781" y="910"/>
                    </a:lnTo>
                    <a:lnTo>
                      <a:pt x="785" y="914"/>
                    </a:lnTo>
                    <a:lnTo>
                      <a:pt x="794" y="925"/>
                    </a:lnTo>
                    <a:lnTo>
                      <a:pt x="796" y="947"/>
                    </a:lnTo>
                    <a:lnTo>
                      <a:pt x="805" y="955"/>
                    </a:lnTo>
                    <a:lnTo>
                      <a:pt x="809" y="956"/>
                    </a:lnTo>
                    <a:lnTo>
                      <a:pt x="811" y="956"/>
                    </a:lnTo>
                    <a:lnTo>
                      <a:pt x="812" y="957"/>
                    </a:lnTo>
                    <a:lnTo>
                      <a:pt x="811" y="961"/>
                    </a:lnTo>
                    <a:lnTo>
                      <a:pt x="807" y="966"/>
                    </a:lnTo>
                    <a:lnTo>
                      <a:pt x="807" y="970"/>
                    </a:lnTo>
                    <a:lnTo>
                      <a:pt x="804" y="968"/>
                    </a:lnTo>
                    <a:lnTo>
                      <a:pt x="801" y="968"/>
                    </a:lnTo>
                    <a:lnTo>
                      <a:pt x="798" y="971"/>
                    </a:lnTo>
                    <a:lnTo>
                      <a:pt x="796" y="973"/>
                    </a:lnTo>
                    <a:lnTo>
                      <a:pt x="795" y="977"/>
                    </a:lnTo>
                    <a:lnTo>
                      <a:pt x="795" y="978"/>
                    </a:lnTo>
                    <a:lnTo>
                      <a:pt x="796" y="979"/>
                    </a:lnTo>
                    <a:lnTo>
                      <a:pt x="799" y="981"/>
                    </a:lnTo>
                    <a:lnTo>
                      <a:pt x="799" y="983"/>
                    </a:lnTo>
                    <a:lnTo>
                      <a:pt x="799" y="983"/>
                    </a:lnTo>
                    <a:lnTo>
                      <a:pt x="798" y="983"/>
                    </a:lnTo>
                    <a:lnTo>
                      <a:pt x="795" y="983"/>
                    </a:lnTo>
                    <a:lnTo>
                      <a:pt x="794" y="984"/>
                    </a:lnTo>
                    <a:lnTo>
                      <a:pt x="795" y="987"/>
                    </a:lnTo>
                    <a:lnTo>
                      <a:pt x="795" y="988"/>
                    </a:lnTo>
                    <a:lnTo>
                      <a:pt x="795" y="989"/>
                    </a:lnTo>
                    <a:lnTo>
                      <a:pt x="791" y="990"/>
                    </a:lnTo>
                    <a:lnTo>
                      <a:pt x="789" y="994"/>
                    </a:lnTo>
                    <a:lnTo>
                      <a:pt x="787" y="994"/>
                    </a:lnTo>
                    <a:lnTo>
                      <a:pt x="783" y="996"/>
                    </a:lnTo>
                    <a:lnTo>
                      <a:pt x="783" y="996"/>
                    </a:lnTo>
                    <a:lnTo>
                      <a:pt x="783" y="998"/>
                    </a:lnTo>
                    <a:lnTo>
                      <a:pt x="785" y="1000"/>
                    </a:lnTo>
                    <a:lnTo>
                      <a:pt x="788" y="1004"/>
                    </a:lnTo>
                    <a:lnTo>
                      <a:pt x="791" y="1009"/>
                    </a:lnTo>
                    <a:lnTo>
                      <a:pt x="789" y="1010"/>
                    </a:lnTo>
                    <a:lnTo>
                      <a:pt x="787" y="1010"/>
                    </a:lnTo>
                    <a:lnTo>
                      <a:pt x="784" y="1006"/>
                    </a:lnTo>
                    <a:lnTo>
                      <a:pt x="782" y="1006"/>
                    </a:lnTo>
                    <a:lnTo>
                      <a:pt x="781" y="1007"/>
                    </a:lnTo>
                    <a:lnTo>
                      <a:pt x="782" y="1010"/>
                    </a:lnTo>
                    <a:lnTo>
                      <a:pt x="784" y="1013"/>
                    </a:lnTo>
                    <a:lnTo>
                      <a:pt x="783" y="1015"/>
                    </a:lnTo>
                    <a:lnTo>
                      <a:pt x="781" y="1017"/>
                    </a:lnTo>
                    <a:lnTo>
                      <a:pt x="782" y="1020"/>
                    </a:lnTo>
                    <a:lnTo>
                      <a:pt x="782" y="1023"/>
                    </a:lnTo>
                    <a:lnTo>
                      <a:pt x="781" y="1024"/>
                    </a:lnTo>
                    <a:lnTo>
                      <a:pt x="779" y="1024"/>
                    </a:lnTo>
                    <a:lnTo>
                      <a:pt x="777" y="1024"/>
                    </a:lnTo>
                    <a:lnTo>
                      <a:pt x="777" y="1026"/>
                    </a:lnTo>
                    <a:lnTo>
                      <a:pt x="777" y="1028"/>
                    </a:lnTo>
                    <a:lnTo>
                      <a:pt x="777" y="1030"/>
                    </a:lnTo>
                    <a:lnTo>
                      <a:pt x="778" y="1032"/>
                    </a:lnTo>
                    <a:lnTo>
                      <a:pt x="779" y="1034"/>
                    </a:lnTo>
                    <a:lnTo>
                      <a:pt x="779" y="1037"/>
                    </a:lnTo>
                    <a:lnTo>
                      <a:pt x="779" y="1039"/>
                    </a:lnTo>
                    <a:lnTo>
                      <a:pt x="782" y="1039"/>
                    </a:lnTo>
                    <a:lnTo>
                      <a:pt x="784" y="1039"/>
                    </a:lnTo>
                    <a:lnTo>
                      <a:pt x="784" y="1038"/>
                    </a:lnTo>
                    <a:lnTo>
                      <a:pt x="787" y="1034"/>
                    </a:lnTo>
                    <a:lnTo>
                      <a:pt x="791" y="1035"/>
                    </a:lnTo>
                    <a:lnTo>
                      <a:pt x="793" y="1039"/>
                    </a:lnTo>
                    <a:lnTo>
                      <a:pt x="791" y="1041"/>
                    </a:lnTo>
                    <a:lnTo>
                      <a:pt x="791" y="1043"/>
                    </a:lnTo>
                    <a:lnTo>
                      <a:pt x="795" y="1043"/>
                    </a:lnTo>
                    <a:lnTo>
                      <a:pt x="804" y="1041"/>
                    </a:lnTo>
                    <a:lnTo>
                      <a:pt x="806" y="1039"/>
                    </a:lnTo>
                    <a:lnTo>
                      <a:pt x="807" y="1038"/>
                    </a:lnTo>
                    <a:lnTo>
                      <a:pt x="806" y="1035"/>
                    </a:lnTo>
                    <a:lnTo>
                      <a:pt x="807" y="1033"/>
                    </a:lnTo>
                    <a:lnTo>
                      <a:pt x="807" y="1034"/>
                    </a:lnTo>
                    <a:lnTo>
                      <a:pt x="810" y="1035"/>
                    </a:lnTo>
                    <a:lnTo>
                      <a:pt x="810" y="1039"/>
                    </a:lnTo>
                    <a:lnTo>
                      <a:pt x="812" y="1040"/>
                    </a:lnTo>
                    <a:lnTo>
                      <a:pt x="816" y="1041"/>
                    </a:lnTo>
                    <a:lnTo>
                      <a:pt x="817" y="1040"/>
                    </a:lnTo>
                    <a:lnTo>
                      <a:pt x="818" y="1040"/>
                    </a:lnTo>
                    <a:lnTo>
                      <a:pt x="823" y="1043"/>
                    </a:lnTo>
                    <a:lnTo>
                      <a:pt x="824" y="1044"/>
                    </a:lnTo>
                    <a:lnTo>
                      <a:pt x="828" y="1045"/>
                    </a:lnTo>
                    <a:lnTo>
                      <a:pt x="829" y="1044"/>
                    </a:lnTo>
                    <a:lnTo>
                      <a:pt x="830" y="1047"/>
                    </a:lnTo>
                    <a:lnTo>
                      <a:pt x="830" y="1051"/>
                    </a:lnTo>
                    <a:lnTo>
                      <a:pt x="832" y="1052"/>
                    </a:lnTo>
                    <a:lnTo>
                      <a:pt x="835" y="1051"/>
                    </a:lnTo>
                    <a:lnTo>
                      <a:pt x="837" y="1049"/>
                    </a:lnTo>
                    <a:lnTo>
                      <a:pt x="839" y="1046"/>
                    </a:lnTo>
                    <a:lnTo>
                      <a:pt x="843" y="1047"/>
                    </a:lnTo>
                    <a:lnTo>
                      <a:pt x="844" y="1047"/>
                    </a:lnTo>
                    <a:lnTo>
                      <a:pt x="846" y="1049"/>
                    </a:lnTo>
                    <a:lnTo>
                      <a:pt x="850" y="1052"/>
                    </a:lnTo>
                    <a:lnTo>
                      <a:pt x="852" y="1055"/>
                    </a:lnTo>
                    <a:lnTo>
                      <a:pt x="861" y="1049"/>
                    </a:lnTo>
                    <a:lnTo>
                      <a:pt x="867" y="1058"/>
                    </a:lnTo>
                    <a:lnTo>
                      <a:pt x="869" y="1067"/>
                    </a:lnTo>
                    <a:lnTo>
                      <a:pt x="860" y="1069"/>
                    </a:lnTo>
                    <a:lnTo>
                      <a:pt x="851" y="1069"/>
                    </a:lnTo>
                    <a:lnTo>
                      <a:pt x="847" y="1073"/>
                    </a:lnTo>
                    <a:lnTo>
                      <a:pt x="846" y="1080"/>
                    </a:lnTo>
                    <a:lnTo>
                      <a:pt x="840" y="1080"/>
                    </a:lnTo>
                    <a:lnTo>
                      <a:pt x="834" y="1074"/>
                    </a:lnTo>
                    <a:lnTo>
                      <a:pt x="827" y="1079"/>
                    </a:lnTo>
                    <a:lnTo>
                      <a:pt x="817" y="1073"/>
                    </a:lnTo>
                    <a:lnTo>
                      <a:pt x="813" y="1075"/>
                    </a:lnTo>
                    <a:lnTo>
                      <a:pt x="815" y="1077"/>
                    </a:lnTo>
                    <a:lnTo>
                      <a:pt x="817" y="1080"/>
                    </a:lnTo>
                    <a:lnTo>
                      <a:pt x="818" y="1083"/>
                    </a:lnTo>
                    <a:lnTo>
                      <a:pt x="819" y="1085"/>
                    </a:lnTo>
                    <a:lnTo>
                      <a:pt x="818" y="1090"/>
                    </a:lnTo>
                    <a:lnTo>
                      <a:pt x="816" y="1094"/>
                    </a:lnTo>
                    <a:lnTo>
                      <a:pt x="815" y="1096"/>
                    </a:lnTo>
                    <a:lnTo>
                      <a:pt x="815" y="1100"/>
                    </a:lnTo>
                    <a:lnTo>
                      <a:pt x="817" y="1103"/>
                    </a:lnTo>
                    <a:lnTo>
                      <a:pt x="816" y="1107"/>
                    </a:lnTo>
                    <a:lnTo>
                      <a:pt x="811" y="1114"/>
                    </a:lnTo>
                    <a:lnTo>
                      <a:pt x="817" y="1120"/>
                    </a:lnTo>
                    <a:lnTo>
                      <a:pt x="818" y="1123"/>
                    </a:lnTo>
                    <a:lnTo>
                      <a:pt x="818" y="1124"/>
                    </a:lnTo>
                    <a:lnTo>
                      <a:pt x="818" y="1128"/>
                    </a:lnTo>
                    <a:lnTo>
                      <a:pt x="816" y="1128"/>
                    </a:lnTo>
                    <a:lnTo>
                      <a:pt x="815" y="1128"/>
                    </a:lnTo>
                    <a:lnTo>
                      <a:pt x="811" y="1128"/>
                    </a:lnTo>
                    <a:lnTo>
                      <a:pt x="810" y="1128"/>
                    </a:lnTo>
                    <a:lnTo>
                      <a:pt x="810" y="1129"/>
                    </a:lnTo>
                    <a:lnTo>
                      <a:pt x="809" y="1130"/>
                    </a:lnTo>
                    <a:lnTo>
                      <a:pt x="809" y="1133"/>
                    </a:lnTo>
                    <a:lnTo>
                      <a:pt x="810" y="1135"/>
                    </a:lnTo>
                    <a:lnTo>
                      <a:pt x="811" y="1136"/>
                    </a:lnTo>
                    <a:lnTo>
                      <a:pt x="811" y="1138"/>
                    </a:lnTo>
                    <a:lnTo>
                      <a:pt x="811" y="1139"/>
                    </a:lnTo>
                    <a:lnTo>
                      <a:pt x="811" y="1141"/>
                    </a:lnTo>
                    <a:lnTo>
                      <a:pt x="810" y="1145"/>
                    </a:lnTo>
                    <a:lnTo>
                      <a:pt x="807" y="1146"/>
                    </a:lnTo>
                    <a:lnTo>
                      <a:pt x="804" y="1147"/>
                    </a:lnTo>
                    <a:lnTo>
                      <a:pt x="804" y="1151"/>
                    </a:lnTo>
                    <a:lnTo>
                      <a:pt x="804" y="1153"/>
                    </a:lnTo>
                    <a:lnTo>
                      <a:pt x="805" y="1156"/>
                    </a:lnTo>
                    <a:lnTo>
                      <a:pt x="806" y="1158"/>
                    </a:lnTo>
                    <a:lnTo>
                      <a:pt x="811" y="1162"/>
                    </a:lnTo>
                    <a:lnTo>
                      <a:pt x="815" y="1164"/>
                    </a:lnTo>
                    <a:lnTo>
                      <a:pt x="817" y="1167"/>
                    </a:lnTo>
                    <a:lnTo>
                      <a:pt x="818" y="1170"/>
                    </a:lnTo>
                    <a:lnTo>
                      <a:pt x="817" y="1175"/>
                    </a:lnTo>
                    <a:lnTo>
                      <a:pt x="817" y="1176"/>
                    </a:lnTo>
                    <a:lnTo>
                      <a:pt x="818" y="1176"/>
                    </a:lnTo>
                    <a:lnTo>
                      <a:pt x="821" y="1178"/>
                    </a:lnTo>
                    <a:lnTo>
                      <a:pt x="823" y="1178"/>
                    </a:lnTo>
                    <a:lnTo>
                      <a:pt x="827" y="1179"/>
                    </a:lnTo>
                    <a:lnTo>
                      <a:pt x="829" y="1181"/>
                    </a:lnTo>
                    <a:lnTo>
                      <a:pt x="828" y="1183"/>
                    </a:lnTo>
                    <a:lnTo>
                      <a:pt x="826" y="1185"/>
                    </a:lnTo>
                    <a:lnTo>
                      <a:pt x="827" y="1187"/>
                    </a:lnTo>
                    <a:lnTo>
                      <a:pt x="827" y="1190"/>
                    </a:lnTo>
                    <a:lnTo>
                      <a:pt x="827" y="1191"/>
                    </a:lnTo>
                    <a:lnTo>
                      <a:pt x="823" y="1195"/>
                    </a:lnTo>
                    <a:lnTo>
                      <a:pt x="818" y="1200"/>
                    </a:lnTo>
                    <a:lnTo>
                      <a:pt x="819" y="1204"/>
                    </a:lnTo>
                    <a:lnTo>
                      <a:pt x="818" y="1204"/>
                    </a:lnTo>
                    <a:lnTo>
                      <a:pt x="815" y="1206"/>
                    </a:lnTo>
                    <a:lnTo>
                      <a:pt x="815" y="1209"/>
                    </a:lnTo>
                    <a:lnTo>
                      <a:pt x="818" y="1212"/>
                    </a:lnTo>
                    <a:lnTo>
                      <a:pt x="818" y="1214"/>
                    </a:lnTo>
                    <a:lnTo>
                      <a:pt x="819" y="1218"/>
                    </a:lnTo>
                    <a:lnTo>
                      <a:pt x="819" y="1224"/>
                    </a:lnTo>
                    <a:lnTo>
                      <a:pt x="816" y="1230"/>
                    </a:lnTo>
                    <a:lnTo>
                      <a:pt x="802" y="1246"/>
                    </a:lnTo>
                    <a:lnTo>
                      <a:pt x="805" y="1257"/>
                    </a:lnTo>
                    <a:lnTo>
                      <a:pt x="801" y="1260"/>
                    </a:lnTo>
                    <a:lnTo>
                      <a:pt x="799" y="1263"/>
                    </a:lnTo>
                    <a:lnTo>
                      <a:pt x="796" y="1262"/>
                    </a:lnTo>
                    <a:lnTo>
                      <a:pt x="794" y="1263"/>
                    </a:lnTo>
                    <a:lnTo>
                      <a:pt x="791" y="1268"/>
                    </a:lnTo>
                    <a:lnTo>
                      <a:pt x="787" y="1270"/>
                    </a:lnTo>
                    <a:lnTo>
                      <a:pt x="783" y="1273"/>
                    </a:lnTo>
                    <a:lnTo>
                      <a:pt x="782" y="1275"/>
                    </a:lnTo>
                    <a:lnTo>
                      <a:pt x="782" y="1277"/>
                    </a:lnTo>
                    <a:lnTo>
                      <a:pt x="781" y="1280"/>
                    </a:lnTo>
                    <a:lnTo>
                      <a:pt x="778" y="1281"/>
                    </a:lnTo>
                    <a:lnTo>
                      <a:pt x="771" y="1283"/>
                    </a:lnTo>
                    <a:lnTo>
                      <a:pt x="770" y="1285"/>
                    </a:lnTo>
                    <a:lnTo>
                      <a:pt x="767" y="1287"/>
                    </a:lnTo>
                    <a:lnTo>
                      <a:pt x="766" y="1288"/>
                    </a:lnTo>
                    <a:lnTo>
                      <a:pt x="767" y="1288"/>
                    </a:lnTo>
                    <a:lnTo>
                      <a:pt x="771" y="1290"/>
                    </a:lnTo>
                    <a:lnTo>
                      <a:pt x="773" y="1297"/>
                    </a:lnTo>
                    <a:lnTo>
                      <a:pt x="765" y="1304"/>
                    </a:lnTo>
                    <a:lnTo>
                      <a:pt x="764" y="1305"/>
                    </a:lnTo>
                    <a:lnTo>
                      <a:pt x="764" y="1308"/>
                    </a:lnTo>
                    <a:lnTo>
                      <a:pt x="762" y="1309"/>
                    </a:lnTo>
                    <a:lnTo>
                      <a:pt x="760" y="1311"/>
                    </a:lnTo>
                    <a:lnTo>
                      <a:pt x="760" y="1315"/>
                    </a:lnTo>
                    <a:lnTo>
                      <a:pt x="759" y="1319"/>
                    </a:lnTo>
                    <a:lnTo>
                      <a:pt x="759" y="1321"/>
                    </a:lnTo>
                    <a:lnTo>
                      <a:pt x="759" y="1322"/>
                    </a:lnTo>
                    <a:lnTo>
                      <a:pt x="759" y="1322"/>
                    </a:lnTo>
                    <a:lnTo>
                      <a:pt x="757" y="1324"/>
                    </a:lnTo>
                    <a:lnTo>
                      <a:pt x="756" y="1325"/>
                    </a:lnTo>
                    <a:lnTo>
                      <a:pt x="755" y="1327"/>
                    </a:lnTo>
                    <a:lnTo>
                      <a:pt x="755" y="1328"/>
                    </a:lnTo>
                    <a:lnTo>
                      <a:pt x="756" y="1331"/>
                    </a:lnTo>
                    <a:lnTo>
                      <a:pt x="759" y="1332"/>
                    </a:lnTo>
                    <a:lnTo>
                      <a:pt x="760" y="1333"/>
                    </a:lnTo>
                    <a:lnTo>
                      <a:pt x="761" y="1335"/>
                    </a:lnTo>
                    <a:lnTo>
                      <a:pt x="761" y="1337"/>
                    </a:lnTo>
                    <a:lnTo>
                      <a:pt x="760" y="1344"/>
                    </a:lnTo>
                    <a:lnTo>
                      <a:pt x="761" y="1346"/>
                    </a:lnTo>
                    <a:lnTo>
                      <a:pt x="762" y="1348"/>
                    </a:lnTo>
                    <a:lnTo>
                      <a:pt x="766" y="1352"/>
                    </a:lnTo>
                    <a:lnTo>
                      <a:pt x="766" y="1358"/>
                    </a:lnTo>
                    <a:lnTo>
                      <a:pt x="772" y="1361"/>
                    </a:lnTo>
                    <a:lnTo>
                      <a:pt x="777" y="1365"/>
                    </a:lnTo>
                    <a:lnTo>
                      <a:pt x="791" y="1365"/>
                    </a:lnTo>
                    <a:lnTo>
                      <a:pt x="799" y="1367"/>
                    </a:lnTo>
                    <a:lnTo>
                      <a:pt x="796" y="1371"/>
                    </a:lnTo>
                    <a:lnTo>
                      <a:pt x="796" y="1375"/>
                    </a:lnTo>
                    <a:lnTo>
                      <a:pt x="796" y="1377"/>
                    </a:lnTo>
                    <a:lnTo>
                      <a:pt x="798" y="1381"/>
                    </a:lnTo>
                    <a:lnTo>
                      <a:pt x="798" y="1384"/>
                    </a:lnTo>
                    <a:lnTo>
                      <a:pt x="795" y="1389"/>
                    </a:lnTo>
                    <a:lnTo>
                      <a:pt x="796" y="1393"/>
                    </a:lnTo>
                    <a:lnTo>
                      <a:pt x="798" y="1395"/>
                    </a:lnTo>
                    <a:lnTo>
                      <a:pt x="799" y="1397"/>
                    </a:lnTo>
                    <a:lnTo>
                      <a:pt x="799" y="1399"/>
                    </a:lnTo>
                    <a:lnTo>
                      <a:pt x="799" y="1399"/>
                    </a:lnTo>
                    <a:lnTo>
                      <a:pt x="796" y="1399"/>
                    </a:lnTo>
                    <a:lnTo>
                      <a:pt x="794" y="1399"/>
                    </a:lnTo>
                    <a:lnTo>
                      <a:pt x="784" y="1399"/>
                    </a:lnTo>
                    <a:lnTo>
                      <a:pt x="783" y="1400"/>
                    </a:lnTo>
                    <a:lnTo>
                      <a:pt x="782" y="1403"/>
                    </a:lnTo>
                    <a:lnTo>
                      <a:pt x="781" y="1404"/>
                    </a:lnTo>
                    <a:lnTo>
                      <a:pt x="777" y="1406"/>
                    </a:lnTo>
                    <a:lnTo>
                      <a:pt x="776" y="1408"/>
                    </a:lnTo>
                    <a:lnTo>
                      <a:pt x="773" y="1410"/>
                    </a:lnTo>
                    <a:lnTo>
                      <a:pt x="772" y="1414"/>
                    </a:lnTo>
                    <a:lnTo>
                      <a:pt x="774" y="1417"/>
                    </a:lnTo>
                    <a:lnTo>
                      <a:pt x="776" y="1421"/>
                    </a:lnTo>
                    <a:lnTo>
                      <a:pt x="777" y="1425"/>
                    </a:lnTo>
                    <a:lnTo>
                      <a:pt x="782" y="1428"/>
                    </a:lnTo>
                    <a:lnTo>
                      <a:pt x="785" y="1429"/>
                    </a:lnTo>
                    <a:lnTo>
                      <a:pt x="789" y="1429"/>
                    </a:lnTo>
                    <a:lnTo>
                      <a:pt x="790" y="1429"/>
                    </a:lnTo>
                    <a:lnTo>
                      <a:pt x="791" y="1433"/>
                    </a:lnTo>
                    <a:lnTo>
                      <a:pt x="791" y="1437"/>
                    </a:lnTo>
                    <a:lnTo>
                      <a:pt x="790" y="1439"/>
                    </a:lnTo>
                    <a:lnTo>
                      <a:pt x="790" y="1443"/>
                    </a:lnTo>
                    <a:lnTo>
                      <a:pt x="791" y="1444"/>
                    </a:lnTo>
                    <a:lnTo>
                      <a:pt x="795" y="1445"/>
                    </a:lnTo>
                    <a:lnTo>
                      <a:pt x="795" y="1445"/>
                    </a:lnTo>
                    <a:lnTo>
                      <a:pt x="796" y="1449"/>
                    </a:lnTo>
                    <a:lnTo>
                      <a:pt x="796" y="1451"/>
                    </a:lnTo>
                    <a:lnTo>
                      <a:pt x="799" y="1454"/>
                    </a:lnTo>
                    <a:lnTo>
                      <a:pt x="799" y="1456"/>
                    </a:lnTo>
                    <a:lnTo>
                      <a:pt x="799" y="1459"/>
                    </a:lnTo>
                    <a:lnTo>
                      <a:pt x="793" y="1460"/>
                    </a:lnTo>
                    <a:lnTo>
                      <a:pt x="789" y="1465"/>
                    </a:lnTo>
                    <a:lnTo>
                      <a:pt x="779" y="1473"/>
                    </a:lnTo>
                    <a:lnTo>
                      <a:pt x="778" y="1479"/>
                    </a:lnTo>
                    <a:lnTo>
                      <a:pt x="779" y="1482"/>
                    </a:lnTo>
                    <a:lnTo>
                      <a:pt x="783" y="1485"/>
                    </a:lnTo>
                    <a:lnTo>
                      <a:pt x="783" y="1488"/>
                    </a:lnTo>
                    <a:lnTo>
                      <a:pt x="778" y="1491"/>
                    </a:lnTo>
                    <a:lnTo>
                      <a:pt x="770" y="1495"/>
                    </a:lnTo>
                    <a:lnTo>
                      <a:pt x="766" y="1493"/>
                    </a:lnTo>
                    <a:lnTo>
                      <a:pt x="765" y="1487"/>
                    </a:lnTo>
                    <a:lnTo>
                      <a:pt x="756" y="1484"/>
                    </a:lnTo>
                    <a:lnTo>
                      <a:pt x="755" y="1485"/>
                    </a:lnTo>
                    <a:lnTo>
                      <a:pt x="753" y="1484"/>
                    </a:lnTo>
                    <a:lnTo>
                      <a:pt x="749" y="1485"/>
                    </a:lnTo>
                    <a:lnTo>
                      <a:pt x="749" y="1487"/>
                    </a:lnTo>
                    <a:lnTo>
                      <a:pt x="746" y="1488"/>
                    </a:lnTo>
                    <a:lnTo>
                      <a:pt x="745" y="1488"/>
                    </a:lnTo>
                    <a:lnTo>
                      <a:pt x="744" y="1488"/>
                    </a:lnTo>
                    <a:lnTo>
                      <a:pt x="744" y="1487"/>
                    </a:lnTo>
                    <a:lnTo>
                      <a:pt x="745" y="1484"/>
                    </a:lnTo>
                    <a:lnTo>
                      <a:pt x="746" y="1481"/>
                    </a:lnTo>
                    <a:lnTo>
                      <a:pt x="746" y="1477"/>
                    </a:lnTo>
                    <a:lnTo>
                      <a:pt x="743" y="1473"/>
                    </a:lnTo>
                    <a:lnTo>
                      <a:pt x="739" y="1472"/>
                    </a:lnTo>
                    <a:lnTo>
                      <a:pt x="733" y="1471"/>
                    </a:lnTo>
                    <a:lnTo>
                      <a:pt x="731" y="1468"/>
                    </a:lnTo>
                    <a:lnTo>
                      <a:pt x="725" y="1462"/>
                    </a:lnTo>
                    <a:lnTo>
                      <a:pt x="719" y="1454"/>
                    </a:lnTo>
                    <a:lnTo>
                      <a:pt x="717" y="1449"/>
                    </a:lnTo>
                    <a:lnTo>
                      <a:pt x="717" y="1449"/>
                    </a:lnTo>
                    <a:lnTo>
                      <a:pt x="720" y="1449"/>
                    </a:lnTo>
                    <a:lnTo>
                      <a:pt x="720" y="1448"/>
                    </a:lnTo>
                    <a:lnTo>
                      <a:pt x="717" y="1446"/>
                    </a:lnTo>
                    <a:lnTo>
                      <a:pt x="714" y="1446"/>
                    </a:lnTo>
                    <a:lnTo>
                      <a:pt x="712" y="1446"/>
                    </a:lnTo>
                    <a:lnTo>
                      <a:pt x="711" y="1446"/>
                    </a:lnTo>
                    <a:lnTo>
                      <a:pt x="708" y="1445"/>
                    </a:lnTo>
                    <a:lnTo>
                      <a:pt x="704" y="1445"/>
                    </a:lnTo>
                    <a:lnTo>
                      <a:pt x="700" y="1450"/>
                    </a:lnTo>
                    <a:lnTo>
                      <a:pt x="697" y="1454"/>
                    </a:lnTo>
                    <a:lnTo>
                      <a:pt x="691" y="1454"/>
                    </a:lnTo>
                    <a:lnTo>
                      <a:pt x="688" y="1456"/>
                    </a:lnTo>
                    <a:lnTo>
                      <a:pt x="684" y="1457"/>
                    </a:lnTo>
                    <a:lnTo>
                      <a:pt x="683" y="1464"/>
                    </a:lnTo>
                    <a:lnTo>
                      <a:pt x="683" y="1467"/>
                    </a:lnTo>
                    <a:lnTo>
                      <a:pt x="684" y="1473"/>
                    </a:lnTo>
                    <a:lnTo>
                      <a:pt x="686" y="1476"/>
                    </a:lnTo>
                    <a:lnTo>
                      <a:pt x="689" y="1478"/>
                    </a:lnTo>
                    <a:lnTo>
                      <a:pt x="691" y="1483"/>
                    </a:lnTo>
                    <a:lnTo>
                      <a:pt x="692" y="1489"/>
                    </a:lnTo>
                    <a:lnTo>
                      <a:pt x="684" y="1496"/>
                    </a:lnTo>
                    <a:lnTo>
                      <a:pt x="678" y="1505"/>
                    </a:lnTo>
                    <a:lnTo>
                      <a:pt x="671" y="1510"/>
                    </a:lnTo>
                    <a:lnTo>
                      <a:pt x="659" y="1513"/>
                    </a:lnTo>
                    <a:lnTo>
                      <a:pt x="656" y="1523"/>
                    </a:lnTo>
                    <a:lnTo>
                      <a:pt x="653" y="1529"/>
                    </a:lnTo>
                    <a:lnTo>
                      <a:pt x="643" y="1529"/>
                    </a:lnTo>
                    <a:lnTo>
                      <a:pt x="639" y="1535"/>
                    </a:lnTo>
                    <a:lnTo>
                      <a:pt x="638" y="1537"/>
                    </a:lnTo>
                    <a:lnTo>
                      <a:pt x="637" y="1537"/>
                    </a:lnTo>
                    <a:lnTo>
                      <a:pt x="636" y="1538"/>
                    </a:lnTo>
                    <a:lnTo>
                      <a:pt x="636" y="1539"/>
                    </a:lnTo>
                    <a:lnTo>
                      <a:pt x="635" y="1541"/>
                    </a:lnTo>
                    <a:lnTo>
                      <a:pt x="636" y="1544"/>
                    </a:lnTo>
                    <a:lnTo>
                      <a:pt x="635" y="1547"/>
                    </a:lnTo>
                    <a:lnTo>
                      <a:pt x="633" y="1550"/>
                    </a:lnTo>
                    <a:lnTo>
                      <a:pt x="631" y="1554"/>
                    </a:lnTo>
                    <a:lnTo>
                      <a:pt x="630" y="1557"/>
                    </a:lnTo>
                    <a:lnTo>
                      <a:pt x="628" y="1558"/>
                    </a:lnTo>
                    <a:lnTo>
                      <a:pt x="627" y="1558"/>
                    </a:lnTo>
                    <a:lnTo>
                      <a:pt x="626" y="1558"/>
                    </a:lnTo>
                    <a:lnTo>
                      <a:pt x="625" y="1557"/>
                    </a:lnTo>
                    <a:lnTo>
                      <a:pt x="622" y="1557"/>
                    </a:lnTo>
                    <a:lnTo>
                      <a:pt x="622" y="1557"/>
                    </a:lnTo>
                    <a:lnTo>
                      <a:pt x="622" y="1558"/>
                    </a:lnTo>
                    <a:lnTo>
                      <a:pt x="625" y="1563"/>
                    </a:lnTo>
                    <a:lnTo>
                      <a:pt x="625" y="1572"/>
                    </a:lnTo>
                    <a:lnTo>
                      <a:pt x="625" y="1577"/>
                    </a:lnTo>
                    <a:lnTo>
                      <a:pt x="628" y="1580"/>
                    </a:lnTo>
                    <a:lnTo>
                      <a:pt x="630" y="1583"/>
                    </a:lnTo>
                    <a:lnTo>
                      <a:pt x="630" y="1588"/>
                    </a:lnTo>
                    <a:lnTo>
                      <a:pt x="626" y="1590"/>
                    </a:lnTo>
                    <a:lnTo>
                      <a:pt x="622" y="1591"/>
                    </a:lnTo>
                    <a:lnTo>
                      <a:pt x="619" y="1590"/>
                    </a:lnTo>
                    <a:lnTo>
                      <a:pt x="613" y="1588"/>
                    </a:lnTo>
                    <a:lnTo>
                      <a:pt x="607" y="1584"/>
                    </a:lnTo>
                    <a:lnTo>
                      <a:pt x="605" y="1582"/>
                    </a:lnTo>
                    <a:lnTo>
                      <a:pt x="605" y="1579"/>
                    </a:lnTo>
                    <a:lnTo>
                      <a:pt x="604" y="1575"/>
                    </a:lnTo>
                    <a:lnTo>
                      <a:pt x="603" y="1573"/>
                    </a:lnTo>
                    <a:lnTo>
                      <a:pt x="603" y="1571"/>
                    </a:lnTo>
                    <a:lnTo>
                      <a:pt x="603" y="1568"/>
                    </a:lnTo>
                    <a:lnTo>
                      <a:pt x="602" y="1566"/>
                    </a:lnTo>
                    <a:lnTo>
                      <a:pt x="602" y="1563"/>
                    </a:lnTo>
                    <a:lnTo>
                      <a:pt x="598" y="1561"/>
                    </a:lnTo>
                    <a:lnTo>
                      <a:pt x="596" y="1560"/>
                    </a:lnTo>
                    <a:lnTo>
                      <a:pt x="594" y="1558"/>
                    </a:lnTo>
                    <a:lnTo>
                      <a:pt x="594" y="1557"/>
                    </a:lnTo>
                    <a:lnTo>
                      <a:pt x="593" y="1555"/>
                    </a:lnTo>
                    <a:lnTo>
                      <a:pt x="592" y="1552"/>
                    </a:lnTo>
                    <a:lnTo>
                      <a:pt x="592" y="1550"/>
                    </a:lnTo>
                    <a:lnTo>
                      <a:pt x="592" y="1544"/>
                    </a:lnTo>
                    <a:lnTo>
                      <a:pt x="591" y="1543"/>
                    </a:lnTo>
                    <a:lnTo>
                      <a:pt x="587" y="1543"/>
                    </a:lnTo>
                    <a:lnTo>
                      <a:pt x="585" y="1543"/>
                    </a:lnTo>
                    <a:lnTo>
                      <a:pt x="583" y="1544"/>
                    </a:lnTo>
                    <a:lnTo>
                      <a:pt x="582" y="1545"/>
                    </a:lnTo>
                    <a:lnTo>
                      <a:pt x="581" y="1545"/>
                    </a:lnTo>
                    <a:lnTo>
                      <a:pt x="579" y="1543"/>
                    </a:lnTo>
                    <a:lnTo>
                      <a:pt x="579" y="1541"/>
                    </a:lnTo>
                    <a:lnTo>
                      <a:pt x="577" y="1541"/>
                    </a:lnTo>
                    <a:lnTo>
                      <a:pt x="576" y="1541"/>
                    </a:lnTo>
                    <a:lnTo>
                      <a:pt x="576" y="1543"/>
                    </a:lnTo>
                    <a:lnTo>
                      <a:pt x="575" y="1546"/>
                    </a:lnTo>
                    <a:lnTo>
                      <a:pt x="574" y="1549"/>
                    </a:lnTo>
                    <a:lnTo>
                      <a:pt x="574" y="1551"/>
                    </a:lnTo>
                    <a:lnTo>
                      <a:pt x="571" y="1554"/>
                    </a:lnTo>
                    <a:lnTo>
                      <a:pt x="568" y="1557"/>
                    </a:lnTo>
                    <a:lnTo>
                      <a:pt x="566" y="1561"/>
                    </a:lnTo>
                    <a:lnTo>
                      <a:pt x="566" y="1566"/>
                    </a:lnTo>
                    <a:lnTo>
                      <a:pt x="562" y="1566"/>
                    </a:lnTo>
                    <a:lnTo>
                      <a:pt x="559" y="1566"/>
                    </a:lnTo>
                    <a:lnTo>
                      <a:pt x="558" y="1567"/>
                    </a:lnTo>
                    <a:lnTo>
                      <a:pt x="552" y="1566"/>
                    </a:lnTo>
                    <a:lnTo>
                      <a:pt x="547" y="1569"/>
                    </a:lnTo>
                    <a:lnTo>
                      <a:pt x="545" y="1571"/>
                    </a:lnTo>
                    <a:lnTo>
                      <a:pt x="543" y="1571"/>
                    </a:lnTo>
                    <a:lnTo>
                      <a:pt x="540" y="1567"/>
                    </a:lnTo>
                    <a:lnTo>
                      <a:pt x="538" y="1564"/>
                    </a:lnTo>
                    <a:lnTo>
                      <a:pt x="523" y="1562"/>
                    </a:lnTo>
                    <a:lnTo>
                      <a:pt x="509" y="1561"/>
                    </a:lnTo>
                    <a:lnTo>
                      <a:pt x="506" y="1561"/>
                    </a:lnTo>
                    <a:lnTo>
                      <a:pt x="503" y="1562"/>
                    </a:lnTo>
                    <a:lnTo>
                      <a:pt x="501" y="1568"/>
                    </a:lnTo>
                    <a:lnTo>
                      <a:pt x="487" y="1596"/>
                    </a:lnTo>
                    <a:lnTo>
                      <a:pt x="483" y="1606"/>
                    </a:lnTo>
                    <a:lnTo>
                      <a:pt x="476" y="1618"/>
                    </a:lnTo>
                    <a:lnTo>
                      <a:pt x="475" y="1622"/>
                    </a:lnTo>
                    <a:lnTo>
                      <a:pt x="486" y="1622"/>
                    </a:lnTo>
                    <a:lnTo>
                      <a:pt x="486" y="1625"/>
                    </a:lnTo>
                    <a:lnTo>
                      <a:pt x="484" y="1629"/>
                    </a:lnTo>
                    <a:lnTo>
                      <a:pt x="483" y="1631"/>
                    </a:lnTo>
                    <a:lnTo>
                      <a:pt x="483" y="1635"/>
                    </a:lnTo>
                    <a:lnTo>
                      <a:pt x="485" y="1637"/>
                    </a:lnTo>
                    <a:lnTo>
                      <a:pt x="487" y="1639"/>
                    </a:lnTo>
                    <a:lnTo>
                      <a:pt x="492" y="1639"/>
                    </a:lnTo>
                    <a:lnTo>
                      <a:pt x="495" y="1639"/>
                    </a:lnTo>
                    <a:lnTo>
                      <a:pt x="497" y="1639"/>
                    </a:lnTo>
                    <a:lnTo>
                      <a:pt x="496" y="1647"/>
                    </a:lnTo>
                    <a:lnTo>
                      <a:pt x="496" y="1655"/>
                    </a:lnTo>
                    <a:lnTo>
                      <a:pt x="495" y="1659"/>
                    </a:lnTo>
                    <a:lnTo>
                      <a:pt x="498" y="1659"/>
                    </a:lnTo>
                    <a:lnTo>
                      <a:pt x="497" y="1672"/>
                    </a:lnTo>
                    <a:lnTo>
                      <a:pt x="492" y="1670"/>
                    </a:lnTo>
                    <a:lnTo>
                      <a:pt x="489" y="1670"/>
                    </a:lnTo>
                    <a:lnTo>
                      <a:pt x="487" y="1672"/>
                    </a:lnTo>
                    <a:lnTo>
                      <a:pt x="485" y="1673"/>
                    </a:lnTo>
                    <a:lnTo>
                      <a:pt x="485" y="1675"/>
                    </a:lnTo>
                    <a:lnTo>
                      <a:pt x="485" y="1678"/>
                    </a:lnTo>
                    <a:lnTo>
                      <a:pt x="485" y="1681"/>
                    </a:lnTo>
                    <a:lnTo>
                      <a:pt x="485" y="1685"/>
                    </a:lnTo>
                    <a:lnTo>
                      <a:pt x="484" y="1686"/>
                    </a:lnTo>
                    <a:lnTo>
                      <a:pt x="484" y="1686"/>
                    </a:lnTo>
                    <a:lnTo>
                      <a:pt x="480" y="1685"/>
                    </a:lnTo>
                    <a:lnTo>
                      <a:pt x="478" y="1689"/>
                    </a:lnTo>
                    <a:lnTo>
                      <a:pt x="475" y="1695"/>
                    </a:lnTo>
                    <a:lnTo>
                      <a:pt x="475" y="1696"/>
                    </a:lnTo>
                    <a:lnTo>
                      <a:pt x="474" y="1696"/>
                    </a:lnTo>
                    <a:lnTo>
                      <a:pt x="473" y="1696"/>
                    </a:lnTo>
                    <a:lnTo>
                      <a:pt x="472" y="1695"/>
                    </a:lnTo>
                    <a:lnTo>
                      <a:pt x="472" y="1693"/>
                    </a:lnTo>
                    <a:lnTo>
                      <a:pt x="465" y="1690"/>
                    </a:lnTo>
                    <a:lnTo>
                      <a:pt x="461" y="1698"/>
                    </a:lnTo>
                    <a:lnTo>
                      <a:pt x="457" y="1698"/>
                    </a:lnTo>
                    <a:lnTo>
                      <a:pt x="456" y="1712"/>
                    </a:lnTo>
                    <a:lnTo>
                      <a:pt x="456" y="1713"/>
                    </a:lnTo>
                    <a:lnTo>
                      <a:pt x="451" y="1713"/>
                    </a:lnTo>
                    <a:lnTo>
                      <a:pt x="446" y="1723"/>
                    </a:lnTo>
                    <a:lnTo>
                      <a:pt x="448" y="1723"/>
                    </a:lnTo>
                    <a:lnTo>
                      <a:pt x="446" y="1726"/>
                    </a:lnTo>
                    <a:lnTo>
                      <a:pt x="448" y="1729"/>
                    </a:lnTo>
                    <a:lnTo>
                      <a:pt x="451" y="1729"/>
                    </a:lnTo>
                    <a:lnTo>
                      <a:pt x="451" y="1730"/>
                    </a:lnTo>
                    <a:lnTo>
                      <a:pt x="450" y="1731"/>
                    </a:lnTo>
                    <a:lnTo>
                      <a:pt x="448" y="1732"/>
                    </a:lnTo>
                    <a:lnTo>
                      <a:pt x="448" y="1734"/>
                    </a:lnTo>
                    <a:lnTo>
                      <a:pt x="448" y="1734"/>
                    </a:lnTo>
                    <a:lnTo>
                      <a:pt x="450" y="1743"/>
                    </a:lnTo>
                    <a:lnTo>
                      <a:pt x="451" y="1748"/>
                    </a:lnTo>
                    <a:lnTo>
                      <a:pt x="452" y="1752"/>
                    </a:lnTo>
                    <a:lnTo>
                      <a:pt x="452" y="1753"/>
                    </a:lnTo>
                    <a:lnTo>
                      <a:pt x="451" y="1754"/>
                    </a:lnTo>
                    <a:lnTo>
                      <a:pt x="448" y="1754"/>
                    </a:lnTo>
                    <a:lnTo>
                      <a:pt x="446" y="1754"/>
                    </a:lnTo>
                    <a:lnTo>
                      <a:pt x="442" y="1754"/>
                    </a:lnTo>
                    <a:lnTo>
                      <a:pt x="441" y="1757"/>
                    </a:lnTo>
                    <a:lnTo>
                      <a:pt x="441" y="1759"/>
                    </a:lnTo>
                    <a:lnTo>
                      <a:pt x="441" y="1766"/>
                    </a:lnTo>
                    <a:lnTo>
                      <a:pt x="440" y="1771"/>
                    </a:lnTo>
                    <a:lnTo>
                      <a:pt x="439" y="1773"/>
                    </a:lnTo>
                    <a:lnTo>
                      <a:pt x="438" y="1774"/>
                    </a:lnTo>
                    <a:lnTo>
                      <a:pt x="436" y="1775"/>
                    </a:lnTo>
                    <a:lnTo>
                      <a:pt x="438" y="1776"/>
                    </a:lnTo>
                    <a:lnTo>
                      <a:pt x="439" y="1777"/>
                    </a:lnTo>
                    <a:lnTo>
                      <a:pt x="440" y="1779"/>
                    </a:lnTo>
                    <a:lnTo>
                      <a:pt x="441" y="1782"/>
                    </a:lnTo>
                    <a:lnTo>
                      <a:pt x="441" y="1785"/>
                    </a:lnTo>
                    <a:lnTo>
                      <a:pt x="440" y="1787"/>
                    </a:lnTo>
                    <a:lnTo>
                      <a:pt x="440" y="1790"/>
                    </a:lnTo>
                    <a:lnTo>
                      <a:pt x="433" y="1807"/>
                    </a:lnTo>
                    <a:lnTo>
                      <a:pt x="430" y="1813"/>
                    </a:lnTo>
                    <a:lnTo>
                      <a:pt x="414" y="1811"/>
                    </a:lnTo>
                    <a:lnTo>
                      <a:pt x="403" y="1819"/>
                    </a:lnTo>
                    <a:lnTo>
                      <a:pt x="399" y="1819"/>
                    </a:lnTo>
                    <a:lnTo>
                      <a:pt x="395" y="1820"/>
                    </a:lnTo>
                    <a:lnTo>
                      <a:pt x="392" y="1826"/>
                    </a:lnTo>
                    <a:lnTo>
                      <a:pt x="392" y="1828"/>
                    </a:lnTo>
                    <a:lnTo>
                      <a:pt x="392" y="1831"/>
                    </a:lnTo>
                    <a:lnTo>
                      <a:pt x="394" y="1833"/>
                    </a:lnTo>
                    <a:lnTo>
                      <a:pt x="397" y="1835"/>
                    </a:lnTo>
                    <a:lnTo>
                      <a:pt x="400" y="1835"/>
                    </a:lnTo>
                    <a:lnTo>
                      <a:pt x="407" y="1847"/>
                    </a:lnTo>
                    <a:lnTo>
                      <a:pt x="408" y="1849"/>
                    </a:lnTo>
                    <a:lnTo>
                      <a:pt x="410" y="1853"/>
                    </a:lnTo>
                    <a:lnTo>
                      <a:pt x="416" y="1860"/>
                    </a:lnTo>
                    <a:lnTo>
                      <a:pt x="422" y="1869"/>
                    </a:lnTo>
                    <a:lnTo>
                      <a:pt x="423" y="1872"/>
                    </a:lnTo>
                    <a:lnTo>
                      <a:pt x="427" y="1875"/>
                    </a:lnTo>
                    <a:lnTo>
                      <a:pt x="428" y="1878"/>
                    </a:lnTo>
                    <a:lnTo>
                      <a:pt x="429" y="1881"/>
                    </a:lnTo>
                    <a:lnTo>
                      <a:pt x="431" y="1881"/>
                    </a:lnTo>
                    <a:lnTo>
                      <a:pt x="433" y="1881"/>
                    </a:lnTo>
                    <a:lnTo>
                      <a:pt x="436" y="1880"/>
                    </a:lnTo>
                    <a:lnTo>
                      <a:pt x="436" y="1882"/>
                    </a:lnTo>
                    <a:lnTo>
                      <a:pt x="435" y="1884"/>
                    </a:lnTo>
                    <a:lnTo>
                      <a:pt x="434" y="1887"/>
                    </a:lnTo>
                    <a:lnTo>
                      <a:pt x="430" y="1888"/>
                    </a:lnTo>
                    <a:lnTo>
                      <a:pt x="423" y="1889"/>
                    </a:lnTo>
                    <a:lnTo>
                      <a:pt x="422" y="1888"/>
                    </a:lnTo>
                    <a:lnTo>
                      <a:pt x="419" y="1886"/>
                    </a:lnTo>
                    <a:lnTo>
                      <a:pt x="417" y="1884"/>
                    </a:lnTo>
                    <a:lnTo>
                      <a:pt x="413" y="1883"/>
                    </a:lnTo>
                    <a:lnTo>
                      <a:pt x="412" y="1884"/>
                    </a:lnTo>
                    <a:lnTo>
                      <a:pt x="411" y="1887"/>
                    </a:lnTo>
                    <a:lnTo>
                      <a:pt x="411" y="1889"/>
                    </a:lnTo>
                    <a:lnTo>
                      <a:pt x="410" y="1890"/>
                    </a:lnTo>
                    <a:lnTo>
                      <a:pt x="408" y="1892"/>
                    </a:lnTo>
                    <a:lnTo>
                      <a:pt x="406" y="1893"/>
                    </a:lnTo>
                    <a:lnTo>
                      <a:pt x="406" y="1893"/>
                    </a:lnTo>
                    <a:lnTo>
                      <a:pt x="401" y="1892"/>
                    </a:lnTo>
                    <a:lnTo>
                      <a:pt x="396" y="1889"/>
                    </a:lnTo>
                    <a:lnTo>
                      <a:pt x="392" y="1889"/>
                    </a:lnTo>
                    <a:lnTo>
                      <a:pt x="390" y="1888"/>
                    </a:lnTo>
                    <a:lnTo>
                      <a:pt x="388" y="1889"/>
                    </a:lnTo>
                    <a:lnTo>
                      <a:pt x="380" y="1895"/>
                    </a:lnTo>
                    <a:lnTo>
                      <a:pt x="378" y="1897"/>
                    </a:lnTo>
                    <a:lnTo>
                      <a:pt x="375" y="1897"/>
                    </a:lnTo>
                    <a:lnTo>
                      <a:pt x="373" y="1895"/>
                    </a:lnTo>
                    <a:lnTo>
                      <a:pt x="371" y="1890"/>
                    </a:lnTo>
                    <a:lnTo>
                      <a:pt x="366" y="1892"/>
                    </a:lnTo>
                    <a:lnTo>
                      <a:pt x="356" y="1894"/>
                    </a:lnTo>
                    <a:lnTo>
                      <a:pt x="346" y="1897"/>
                    </a:lnTo>
                    <a:lnTo>
                      <a:pt x="341" y="1898"/>
                    </a:lnTo>
                    <a:lnTo>
                      <a:pt x="339" y="1899"/>
                    </a:lnTo>
                    <a:lnTo>
                      <a:pt x="339" y="1901"/>
                    </a:lnTo>
                    <a:lnTo>
                      <a:pt x="340" y="1903"/>
                    </a:lnTo>
                    <a:lnTo>
                      <a:pt x="344" y="1903"/>
                    </a:lnTo>
                    <a:lnTo>
                      <a:pt x="344" y="1905"/>
                    </a:lnTo>
                    <a:lnTo>
                      <a:pt x="339" y="1911"/>
                    </a:lnTo>
                    <a:lnTo>
                      <a:pt x="338" y="1917"/>
                    </a:lnTo>
                    <a:lnTo>
                      <a:pt x="335" y="1922"/>
                    </a:lnTo>
                    <a:lnTo>
                      <a:pt x="333" y="1927"/>
                    </a:lnTo>
                    <a:lnTo>
                      <a:pt x="333" y="1929"/>
                    </a:lnTo>
                    <a:lnTo>
                      <a:pt x="332" y="1932"/>
                    </a:lnTo>
                    <a:lnTo>
                      <a:pt x="332" y="1932"/>
                    </a:lnTo>
                    <a:lnTo>
                      <a:pt x="328" y="1929"/>
                    </a:lnTo>
                    <a:lnTo>
                      <a:pt x="324" y="1929"/>
                    </a:lnTo>
                    <a:lnTo>
                      <a:pt x="321" y="1932"/>
                    </a:lnTo>
                    <a:lnTo>
                      <a:pt x="312" y="1939"/>
                    </a:lnTo>
                    <a:lnTo>
                      <a:pt x="307" y="1943"/>
                    </a:lnTo>
                    <a:lnTo>
                      <a:pt x="305" y="1946"/>
                    </a:lnTo>
                    <a:lnTo>
                      <a:pt x="305" y="1951"/>
                    </a:lnTo>
                    <a:lnTo>
                      <a:pt x="302" y="1955"/>
                    </a:lnTo>
                    <a:lnTo>
                      <a:pt x="299" y="1960"/>
                    </a:lnTo>
                    <a:lnTo>
                      <a:pt x="295" y="1963"/>
                    </a:lnTo>
                    <a:lnTo>
                      <a:pt x="294" y="1963"/>
                    </a:lnTo>
                    <a:lnTo>
                      <a:pt x="294" y="1966"/>
                    </a:lnTo>
                    <a:lnTo>
                      <a:pt x="294" y="1968"/>
                    </a:lnTo>
                    <a:lnTo>
                      <a:pt x="294" y="1971"/>
                    </a:lnTo>
                    <a:lnTo>
                      <a:pt x="292" y="1972"/>
                    </a:lnTo>
                    <a:lnTo>
                      <a:pt x="289" y="1974"/>
                    </a:lnTo>
                    <a:lnTo>
                      <a:pt x="288" y="1981"/>
                    </a:lnTo>
                    <a:lnTo>
                      <a:pt x="287" y="1983"/>
                    </a:lnTo>
                    <a:lnTo>
                      <a:pt x="281" y="1984"/>
                    </a:lnTo>
                    <a:lnTo>
                      <a:pt x="276" y="1984"/>
                    </a:lnTo>
                    <a:lnTo>
                      <a:pt x="272" y="1985"/>
                    </a:lnTo>
                    <a:lnTo>
                      <a:pt x="261" y="1994"/>
                    </a:lnTo>
                    <a:lnTo>
                      <a:pt x="255" y="1998"/>
                    </a:lnTo>
                    <a:lnTo>
                      <a:pt x="248" y="2005"/>
                    </a:lnTo>
                    <a:lnTo>
                      <a:pt x="245" y="2005"/>
                    </a:lnTo>
                    <a:lnTo>
                      <a:pt x="243" y="2002"/>
                    </a:lnTo>
                    <a:lnTo>
                      <a:pt x="239" y="2002"/>
                    </a:lnTo>
                    <a:lnTo>
                      <a:pt x="234" y="2006"/>
                    </a:lnTo>
                    <a:lnTo>
                      <a:pt x="231" y="2006"/>
                    </a:lnTo>
                    <a:lnTo>
                      <a:pt x="225" y="2005"/>
                    </a:lnTo>
                    <a:lnTo>
                      <a:pt x="220" y="2005"/>
                    </a:lnTo>
                    <a:lnTo>
                      <a:pt x="216" y="2004"/>
                    </a:lnTo>
                    <a:lnTo>
                      <a:pt x="210" y="2005"/>
                    </a:lnTo>
                    <a:lnTo>
                      <a:pt x="205" y="2005"/>
                    </a:lnTo>
                    <a:lnTo>
                      <a:pt x="204" y="2005"/>
                    </a:lnTo>
                    <a:lnTo>
                      <a:pt x="204" y="2005"/>
                    </a:lnTo>
                    <a:lnTo>
                      <a:pt x="202" y="2002"/>
                    </a:lnTo>
                    <a:lnTo>
                      <a:pt x="199" y="1999"/>
                    </a:lnTo>
                    <a:lnTo>
                      <a:pt x="195" y="1998"/>
                    </a:lnTo>
                    <a:lnTo>
                      <a:pt x="192" y="1998"/>
                    </a:lnTo>
                    <a:lnTo>
                      <a:pt x="188" y="1995"/>
                    </a:lnTo>
                    <a:lnTo>
                      <a:pt x="184" y="1994"/>
                    </a:lnTo>
                    <a:lnTo>
                      <a:pt x="177" y="1993"/>
                    </a:lnTo>
                    <a:lnTo>
                      <a:pt x="171" y="1993"/>
                    </a:lnTo>
                    <a:lnTo>
                      <a:pt x="167" y="1991"/>
                    </a:lnTo>
                    <a:lnTo>
                      <a:pt x="166" y="1991"/>
                    </a:lnTo>
                    <a:lnTo>
                      <a:pt x="165" y="1989"/>
                    </a:lnTo>
                    <a:lnTo>
                      <a:pt x="164" y="1988"/>
                    </a:lnTo>
                    <a:lnTo>
                      <a:pt x="160" y="1987"/>
                    </a:lnTo>
                    <a:lnTo>
                      <a:pt x="158" y="1988"/>
                    </a:lnTo>
                    <a:lnTo>
                      <a:pt x="155" y="1988"/>
                    </a:lnTo>
                    <a:lnTo>
                      <a:pt x="152" y="1988"/>
                    </a:lnTo>
                    <a:lnTo>
                      <a:pt x="150" y="1988"/>
                    </a:lnTo>
                    <a:lnTo>
                      <a:pt x="149" y="1985"/>
                    </a:lnTo>
                    <a:lnTo>
                      <a:pt x="148" y="1981"/>
                    </a:lnTo>
                    <a:lnTo>
                      <a:pt x="148" y="1977"/>
                    </a:lnTo>
                    <a:lnTo>
                      <a:pt x="146" y="1974"/>
                    </a:lnTo>
                    <a:lnTo>
                      <a:pt x="141" y="1971"/>
                    </a:lnTo>
                    <a:lnTo>
                      <a:pt x="137" y="1967"/>
                    </a:lnTo>
                    <a:lnTo>
                      <a:pt x="137" y="1963"/>
                    </a:lnTo>
                    <a:lnTo>
                      <a:pt x="139" y="1961"/>
                    </a:lnTo>
                    <a:lnTo>
                      <a:pt x="143" y="1959"/>
                    </a:lnTo>
                    <a:lnTo>
                      <a:pt x="147" y="1954"/>
                    </a:lnTo>
                    <a:lnTo>
                      <a:pt x="150" y="1948"/>
                    </a:lnTo>
                    <a:lnTo>
                      <a:pt x="155" y="1940"/>
                    </a:lnTo>
                    <a:lnTo>
                      <a:pt x="163" y="1938"/>
                    </a:lnTo>
                    <a:lnTo>
                      <a:pt x="167" y="1936"/>
                    </a:lnTo>
                    <a:lnTo>
                      <a:pt x="170" y="1936"/>
                    </a:lnTo>
                    <a:lnTo>
                      <a:pt x="174" y="1936"/>
                    </a:lnTo>
                    <a:lnTo>
                      <a:pt x="174" y="1936"/>
                    </a:lnTo>
                    <a:lnTo>
                      <a:pt x="174" y="1936"/>
                    </a:lnTo>
                    <a:lnTo>
                      <a:pt x="184" y="1920"/>
                    </a:lnTo>
                    <a:lnTo>
                      <a:pt x="188" y="1915"/>
                    </a:lnTo>
                    <a:lnTo>
                      <a:pt x="188" y="1915"/>
                    </a:lnTo>
                    <a:lnTo>
                      <a:pt x="192" y="1912"/>
                    </a:lnTo>
                    <a:lnTo>
                      <a:pt x="193" y="1910"/>
                    </a:lnTo>
                    <a:lnTo>
                      <a:pt x="193" y="1905"/>
                    </a:lnTo>
                    <a:lnTo>
                      <a:pt x="192" y="1900"/>
                    </a:lnTo>
                    <a:lnTo>
                      <a:pt x="192" y="1900"/>
                    </a:lnTo>
                    <a:lnTo>
                      <a:pt x="191" y="1898"/>
                    </a:lnTo>
                    <a:lnTo>
                      <a:pt x="192" y="1898"/>
                    </a:lnTo>
                    <a:lnTo>
                      <a:pt x="198" y="1899"/>
                    </a:lnTo>
                    <a:lnTo>
                      <a:pt x="198" y="1899"/>
                    </a:lnTo>
                    <a:lnTo>
                      <a:pt x="199" y="1898"/>
                    </a:lnTo>
                    <a:lnTo>
                      <a:pt x="203" y="1897"/>
                    </a:lnTo>
                    <a:lnTo>
                      <a:pt x="211" y="1889"/>
                    </a:lnTo>
                    <a:lnTo>
                      <a:pt x="211" y="1889"/>
                    </a:lnTo>
                    <a:lnTo>
                      <a:pt x="215" y="1886"/>
                    </a:lnTo>
                    <a:lnTo>
                      <a:pt x="216" y="1881"/>
                    </a:lnTo>
                    <a:lnTo>
                      <a:pt x="217" y="1878"/>
                    </a:lnTo>
                    <a:lnTo>
                      <a:pt x="216" y="1876"/>
                    </a:lnTo>
                    <a:lnTo>
                      <a:pt x="216" y="1876"/>
                    </a:lnTo>
                    <a:lnTo>
                      <a:pt x="209" y="1869"/>
                    </a:lnTo>
                    <a:lnTo>
                      <a:pt x="205" y="1866"/>
                    </a:lnTo>
                    <a:lnTo>
                      <a:pt x="205" y="1866"/>
                    </a:lnTo>
                    <a:lnTo>
                      <a:pt x="206" y="1860"/>
                    </a:lnTo>
                    <a:lnTo>
                      <a:pt x="205" y="1854"/>
                    </a:lnTo>
                    <a:lnTo>
                      <a:pt x="204" y="1852"/>
                    </a:lnTo>
                    <a:lnTo>
                      <a:pt x="202" y="1850"/>
                    </a:lnTo>
                    <a:lnTo>
                      <a:pt x="202" y="1850"/>
                    </a:lnTo>
                    <a:lnTo>
                      <a:pt x="199" y="1849"/>
                    </a:lnTo>
                    <a:lnTo>
                      <a:pt x="198" y="1845"/>
                    </a:lnTo>
                    <a:lnTo>
                      <a:pt x="200" y="1841"/>
                    </a:lnTo>
                    <a:lnTo>
                      <a:pt x="204" y="1833"/>
                    </a:lnTo>
                    <a:lnTo>
                      <a:pt x="204" y="1833"/>
                    </a:lnTo>
                    <a:lnTo>
                      <a:pt x="206" y="1828"/>
                    </a:lnTo>
                    <a:lnTo>
                      <a:pt x="208" y="1821"/>
                    </a:lnTo>
                    <a:lnTo>
                      <a:pt x="205" y="1814"/>
                    </a:lnTo>
                    <a:lnTo>
                      <a:pt x="200" y="1807"/>
                    </a:lnTo>
                    <a:lnTo>
                      <a:pt x="200" y="1807"/>
                    </a:lnTo>
                    <a:lnTo>
                      <a:pt x="197" y="1791"/>
                    </a:lnTo>
                    <a:lnTo>
                      <a:pt x="194" y="1787"/>
                    </a:lnTo>
                    <a:lnTo>
                      <a:pt x="193" y="1786"/>
                    </a:lnTo>
                    <a:lnTo>
                      <a:pt x="193" y="1786"/>
                    </a:lnTo>
                    <a:lnTo>
                      <a:pt x="186" y="1780"/>
                    </a:lnTo>
                    <a:lnTo>
                      <a:pt x="183" y="1777"/>
                    </a:lnTo>
                    <a:lnTo>
                      <a:pt x="183" y="1777"/>
                    </a:lnTo>
                    <a:lnTo>
                      <a:pt x="186" y="1768"/>
                    </a:lnTo>
                    <a:lnTo>
                      <a:pt x="186" y="1764"/>
                    </a:lnTo>
                    <a:lnTo>
                      <a:pt x="186" y="1762"/>
                    </a:lnTo>
                    <a:lnTo>
                      <a:pt x="186" y="1762"/>
                    </a:lnTo>
                    <a:lnTo>
                      <a:pt x="184" y="1759"/>
                    </a:lnTo>
                    <a:lnTo>
                      <a:pt x="176" y="1757"/>
                    </a:lnTo>
                    <a:lnTo>
                      <a:pt x="170" y="1753"/>
                    </a:lnTo>
                    <a:lnTo>
                      <a:pt x="170" y="1747"/>
                    </a:lnTo>
                    <a:lnTo>
                      <a:pt x="166" y="1743"/>
                    </a:lnTo>
                    <a:lnTo>
                      <a:pt x="153" y="1738"/>
                    </a:lnTo>
                    <a:lnTo>
                      <a:pt x="144" y="1737"/>
                    </a:lnTo>
                    <a:lnTo>
                      <a:pt x="139" y="1740"/>
                    </a:lnTo>
                    <a:lnTo>
                      <a:pt x="136" y="1742"/>
                    </a:lnTo>
                    <a:lnTo>
                      <a:pt x="131" y="1742"/>
                    </a:lnTo>
                    <a:lnTo>
                      <a:pt x="131" y="1741"/>
                    </a:lnTo>
                    <a:lnTo>
                      <a:pt x="131" y="1740"/>
                    </a:lnTo>
                    <a:lnTo>
                      <a:pt x="129" y="1738"/>
                    </a:lnTo>
                    <a:lnTo>
                      <a:pt x="127" y="1737"/>
                    </a:lnTo>
                    <a:lnTo>
                      <a:pt x="124" y="1738"/>
                    </a:lnTo>
                    <a:lnTo>
                      <a:pt x="122" y="1740"/>
                    </a:lnTo>
                    <a:lnTo>
                      <a:pt x="122" y="1741"/>
                    </a:lnTo>
                    <a:lnTo>
                      <a:pt x="121" y="1742"/>
                    </a:lnTo>
                    <a:lnTo>
                      <a:pt x="121" y="1743"/>
                    </a:lnTo>
                    <a:lnTo>
                      <a:pt x="119" y="1742"/>
                    </a:lnTo>
                    <a:lnTo>
                      <a:pt x="119" y="1740"/>
                    </a:lnTo>
                    <a:lnTo>
                      <a:pt x="118" y="1740"/>
                    </a:lnTo>
                    <a:lnTo>
                      <a:pt x="115" y="1740"/>
                    </a:lnTo>
                    <a:lnTo>
                      <a:pt x="114" y="1738"/>
                    </a:lnTo>
                    <a:lnTo>
                      <a:pt x="114" y="1738"/>
                    </a:lnTo>
                    <a:lnTo>
                      <a:pt x="114" y="1735"/>
                    </a:lnTo>
                    <a:lnTo>
                      <a:pt x="115" y="1732"/>
                    </a:lnTo>
                    <a:lnTo>
                      <a:pt x="115" y="1731"/>
                    </a:lnTo>
                    <a:lnTo>
                      <a:pt x="113" y="1732"/>
                    </a:lnTo>
                    <a:lnTo>
                      <a:pt x="111" y="1732"/>
                    </a:lnTo>
                    <a:lnTo>
                      <a:pt x="108" y="1732"/>
                    </a:lnTo>
                    <a:lnTo>
                      <a:pt x="107" y="1731"/>
                    </a:lnTo>
                    <a:lnTo>
                      <a:pt x="107" y="1729"/>
                    </a:lnTo>
                    <a:lnTo>
                      <a:pt x="109" y="1727"/>
                    </a:lnTo>
                    <a:lnTo>
                      <a:pt x="109" y="1725"/>
                    </a:lnTo>
                    <a:lnTo>
                      <a:pt x="107" y="1723"/>
                    </a:lnTo>
                    <a:lnTo>
                      <a:pt x="105" y="1719"/>
                    </a:lnTo>
                    <a:lnTo>
                      <a:pt x="104" y="1715"/>
                    </a:lnTo>
                    <a:lnTo>
                      <a:pt x="102" y="1712"/>
                    </a:lnTo>
                    <a:lnTo>
                      <a:pt x="98" y="1709"/>
                    </a:lnTo>
                    <a:lnTo>
                      <a:pt x="92" y="1706"/>
                    </a:lnTo>
                    <a:lnTo>
                      <a:pt x="94" y="1707"/>
                    </a:lnTo>
                    <a:lnTo>
                      <a:pt x="91" y="1706"/>
                    </a:lnTo>
                    <a:lnTo>
                      <a:pt x="90" y="1708"/>
                    </a:lnTo>
                    <a:lnTo>
                      <a:pt x="90" y="1708"/>
                    </a:lnTo>
                    <a:lnTo>
                      <a:pt x="88" y="1702"/>
                    </a:lnTo>
                    <a:lnTo>
                      <a:pt x="88" y="1702"/>
                    </a:lnTo>
                    <a:lnTo>
                      <a:pt x="88" y="1701"/>
                    </a:lnTo>
                    <a:lnTo>
                      <a:pt x="88" y="1701"/>
                    </a:lnTo>
                    <a:lnTo>
                      <a:pt x="88" y="1701"/>
                    </a:lnTo>
                    <a:lnTo>
                      <a:pt x="88" y="1701"/>
                    </a:lnTo>
                    <a:lnTo>
                      <a:pt x="88" y="1700"/>
                    </a:lnTo>
                    <a:lnTo>
                      <a:pt x="90" y="1700"/>
                    </a:lnTo>
                    <a:lnTo>
                      <a:pt x="90" y="1700"/>
                    </a:lnTo>
                    <a:lnTo>
                      <a:pt x="91" y="1700"/>
                    </a:lnTo>
                    <a:lnTo>
                      <a:pt x="91" y="1700"/>
                    </a:lnTo>
                    <a:lnTo>
                      <a:pt x="91" y="1700"/>
                    </a:lnTo>
                    <a:lnTo>
                      <a:pt x="91" y="1700"/>
                    </a:lnTo>
                    <a:lnTo>
                      <a:pt x="91" y="1700"/>
                    </a:lnTo>
                    <a:lnTo>
                      <a:pt x="92" y="1696"/>
                    </a:lnTo>
                    <a:lnTo>
                      <a:pt x="92" y="1696"/>
                    </a:lnTo>
                    <a:lnTo>
                      <a:pt x="92" y="1696"/>
                    </a:lnTo>
                    <a:lnTo>
                      <a:pt x="92" y="1696"/>
                    </a:lnTo>
                    <a:lnTo>
                      <a:pt x="93" y="1695"/>
                    </a:lnTo>
                    <a:lnTo>
                      <a:pt x="93" y="1695"/>
                    </a:lnTo>
                    <a:lnTo>
                      <a:pt x="93" y="1695"/>
                    </a:lnTo>
                    <a:lnTo>
                      <a:pt x="93" y="1693"/>
                    </a:lnTo>
                    <a:lnTo>
                      <a:pt x="93" y="1693"/>
                    </a:lnTo>
                    <a:lnTo>
                      <a:pt x="93" y="1693"/>
                    </a:lnTo>
                    <a:lnTo>
                      <a:pt x="93" y="1693"/>
                    </a:lnTo>
                    <a:lnTo>
                      <a:pt x="94" y="1692"/>
                    </a:lnTo>
                    <a:lnTo>
                      <a:pt x="94" y="1692"/>
                    </a:lnTo>
                    <a:lnTo>
                      <a:pt x="104" y="1692"/>
                    </a:lnTo>
                    <a:lnTo>
                      <a:pt x="108" y="1691"/>
                    </a:lnTo>
                    <a:lnTo>
                      <a:pt x="114" y="1687"/>
                    </a:lnTo>
                    <a:lnTo>
                      <a:pt x="116" y="1682"/>
                    </a:lnTo>
                    <a:lnTo>
                      <a:pt x="124" y="1681"/>
                    </a:lnTo>
                    <a:lnTo>
                      <a:pt x="130" y="1676"/>
                    </a:lnTo>
                    <a:lnTo>
                      <a:pt x="127" y="1670"/>
                    </a:lnTo>
                    <a:lnTo>
                      <a:pt x="126" y="1665"/>
                    </a:lnTo>
                    <a:lnTo>
                      <a:pt x="126" y="1658"/>
                    </a:lnTo>
                    <a:lnTo>
                      <a:pt x="125" y="1658"/>
                    </a:lnTo>
                    <a:lnTo>
                      <a:pt x="125" y="1657"/>
                    </a:lnTo>
                    <a:lnTo>
                      <a:pt x="122" y="1655"/>
                    </a:lnTo>
                    <a:lnTo>
                      <a:pt x="121" y="1650"/>
                    </a:lnTo>
                    <a:lnTo>
                      <a:pt x="120" y="1647"/>
                    </a:lnTo>
                    <a:lnTo>
                      <a:pt x="120" y="1644"/>
                    </a:lnTo>
                    <a:lnTo>
                      <a:pt x="118" y="1641"/>
                    </a:lnTo>
                    <a:lnTo>
                      <a:pt x="115" y="1639"/>
                    </a:lnTo>
                    <a:lnTo>
                      <a:pt x="113" y="1634"/>
                    </a:lnTo>
                    <a:lnTo>
                      <a:pt x="109" y="1634"/>
                    </a:lnTo>
                    <a:lnTo>
                      <a:pt x="108" y="1631"/>
                    </a:lnTo>
                    <a:lnTo>
                      <a:pt x="104" y="1629"/>
                    </a:lnTo>
                    <a:lnTo>
                      <a:pt x="103" y="1628"/>
                    </a:lnTo>
                    <a:lnTo>
                      <a:pt x="103" y="1627"/>
                    </a:lnTo>
                    <a:lnTo>
                      <a:pt x="104" y="1625"/>
                    </a:lnTo>
                    <a:lnTo>
                      <a:pt x="105" y="1624"/>
                    </a:lnTo>
                    <a:lnTo>
                      <a:pt x="105" y="1623"/>
                    </a:lnTo>
                    <a:lnTo>
                      <a:pt x="105" y="1619"/>
                    </a:lnTo>
                    <a:lnTo>
                      <a:pt x="102" y="1618"/>
                    </a:lnTo>
                    <a:lnTo>
                      <a:pt x="102" y="1617"/>
                    </a:lnTo>
                    <a:lnTo>
                      <a:pt x="102" y="1614"/>
                    </a:lnTo>
                    <a:lnTo>
                      <a:pt x="102" y="1613"/>
                    </a:lnTo>
                    <a:lnTo>
                      <a:pt x="103" y="1611"/>
                    </a:lnTo>
                    <a:lnTo>
                      <a:pt x="108" y="1613"/>
                    </a:lnTo>
                    <a:lnTo>
                      <a:pt x="109" y="1608"/>
                    </a:lnTo>
                    <a:lnTo>
                      <a:pt x="110" y="1608"/>
                    </a:lnTo>
                    <a:lnTo>
                      <a:pt x="111" y="1608"/>
                    </a:lnTo>
                    <a:lnTo>
                      <a:pt x="111" y="1607"/>
                    </a:lnTo>
                    <a:lnTo>
                      <a:pt x="111" y="1607"/>
                    </a:lnTo>
                    <a:lnTo>
                      <a:pt x="110" y="1606"/>
                    </a:lnTo>
                    <a:lnTo>
                      <a:pt x="109" y="1605"/>
                    </a:lnTo>
                    <a:lnTo>
                      <a:pt x="109" y="1603"/>
                    </a:lnTo>
                    <a:lnTo>
                      <a:pt x="111" y="1597"/>
                    </a:lnTo>
                    <a:lnTo>
                      <a:pt x="113" y="1591"/>
                    </a:lnTo>
                    <a:lnTo>
                      <a:pt x="113" y="1586"/>
                    </a:lnTo>
                    <a:lnTo>
                      <a:pt x="116" y="1579"/>
                    </a:lnTo>
                    <a:lnTo>
                      <a:pt x="107" y="1577"/>
                    </a:lnTo>
                    <a:lnTo>
                      <a:pt x="108" y="1574"/>
                    </a:lnTo>
                    <a:lnTo>
                      <a:pt x="110" y="1573"/>
                    </a:lnTo>
                    <a:lnTo>
                      <a:pt x="111" y="1569"/>
                    </a:lnTo>
                    <a:lnTo>
                      <a:pt x="113" y="1569"/>
                    </a:lnTo>
                    <a:lnTo>
                      <a:pt x="116" y="1571"/>
                    </a:lnTo>
                    <a:lnTo>
                      <a:pt x="119" y="1569"/>
                    </a:lnTo>
                    <a:lnTo>
                      <a:pt x="127" y="1551"/>
                    </a:lnTo>
                    <a:lnTo>
                      <a:pt x="130" y="1552"/>
                    </a:lnTo>
                    <a:lnTo>
                      <a:pt x="132" y="1554"/>
                    </a:lnTo>
                    <a:lnTo>
                      <a:pt x="136" y="1550"/>
                    </a:lnTo>
                    <a:lnTo>
                      <a:pt x="143" y="1551"/>
                    </a:lnTo>
                    <a:lnTo>
                      <a:pt x="142" y="1546"/>
                    </a:lnTo>
                    <a:lnTo>
                      <a:pt x="141" y="1545"/>
                    </a:lnTo>
                    <a:lnTo>
                      <a:pt x="141" y="1544"/>
                    </a:lnTo>
                    <a:lnTo>
                      <a:pt x="139" y="1543"/>
                    </a:lnTo>
                    <a:lnTo>
                      <a:pt x="139" y="1541"/>
                    </a:lnTo>
                    <a:lnTo>
                      <a:pt x="142" y="1541"/>
                    </a:lnTo>
                    <a:lnTo>
                      <a:pt x="143" y="1543"/>
                    </a:lnTo>
                    <a:lnTo>
                      <a:pt x="146" y="1543"/>
                    </a:lnTo>
                    <a:lnTo>
                      <a:pt x="148" y="1543"/>
                    </a:lnTo>
                    <a:lnTo>
                      <a:pt x="150" y="1540"/>
                    </a:lnTo>
                    <a:lnTo>
                      <a:pt x="150" y="1537"/>
                    </a:lnTo>
                    <a:lnTo>
                      <a:pt x="150" y="1533"/>
                    </a:lnTo>
                    <a:lnTo>
                      <a:pt x="152" y="1529"/>
                    </a:lnTo>
                    <a:lnTo>
                      <a:pt x="152" y="1523"/>
                    </a:lnTo>
                    <a:lnTo>
                      <a:pt x="148" y="1519"/>
                    </a:lnTo>
                    <a:lnTo>
                      <a:pt x="143" y="1517"/>
                    </a:lnTo>
                    <a:lnTo>
                      <a:pt x="137" y="1517"/>
                    </a:lnTo>
                    <a:lnTo>
                      <a:pt x="133" y="1515"/>
                    </a:lnTo>
                    <a:lnTo>
                      <a:pt x="129" y="1509"/>
                    </a:lnTo>
                    <a:lnTo>
                      <a:pt x="120" y="1504"/>
                    </a:lnTo>
                    <a:lnTo>
                      <a:pt x="107" y="1499"/>
                    </a:lnTo>
                    <a:lnTo>
                      <a:pt x="105" y="1496"/>
                    </a:lnTo>
                    <a:lnTo>
                      <a:pt x="105" y="1491"/>
                    </a:lnTo>
                    <a:lnTo>
                      <a:pt x="102" y="1489"/>
                    </a:lnTo>
                    <a:lnTo>
                      <a:pt x="103" y="1473"/>
                    </a:lnTo>
                    <a:lnTo>
                      <a:pt x="103" y="1466"/>
                    </a:lnTo>
                    <a:lnTo>
                      <a:pt x="105" y="1461"/>
                    </a:lnTo>
                    <a:lnTo>
                      <a:pt x="116" y="1449"/>
                    </a:lnTo>
                    <a:lnTo>
                      <a:pt x="125" y="1439"/>
                    </a:lnTo>
                    <a:lnTo>
                      <a:pt x="129" y="1438"/>
                    </a:lnTo>
                    <a:lnTo>
                      <a:pt x="148" y="1433"/>
                    </a:lnTo>
                    <a:lnTo>
                      <a:pt x="148" y="1432"/>
                    </a:lnTo>
                    <a:lnTo>
                      <a:pt x="141" y="1420"/>
                    </a:lnTo>
                    <a:lnTo>
                      <a:pt x="137" y="1415"/>
                    </a:lnTo>
                    <a:lnTo>
                      <a:pt x="138" y="1412"/>
                    </a:lnTo>
                    <a:lnTo>
                      <a:pt x="137" y="1411"/>
                    </a:lnTo>
                    <a:lnTo>
                      <a:pt x="111" y="1409"/>
                    </a:lnTo>
                    <a:lnTo>
                      <a:pt x="109" y="1400"/>
                    </a:lnTo>
                    <a:lnTo>
                      <a:pt x="105" y="1377"/>
                    </a:lnTo>
                    <a:lnTo>
                      <a:pt x="104" y="1375"/>
                    </a:lnTo>
                    <a:lnTo>
                      <a:pt x="90" y="1371"/>
                    </a:lnTo>
                    <a:lnTo>
                      <a:pt x="90" y="1355"/>
                    </a:lnTo>
                    <a:lnTo>
                      <a:pt x="74" y="1347"/>
                    </a:lnTo>
                    <a:lnTo>
                      <a:pt x="53" y="1341"/>
                    </a:lnTo>
                    <a:lnTo>
                      <a:pt x="46" y="1342"/>
                    </a:lnTo>
                    <a:lnTo>
                      <a:pt x="30" y="1342"/>
                    </a:lnTo>
                    <a:lnTo>
                      <a:pt x="7" y="1337"/>
                    </a:lnTo>
                    <a:lnTo>
                      <a:pt x="0" y="1333"/>
                    </a:lnTo>
                    <a:lnTo>
                      <a:pt x="0" y="1328"/>
                    </a:lnTo>
                    <a:lnTo>
                      <a:pt x="0" y="1324"/>
                    </a:lnTo>
                    <a:lnTo>
                      <a:pt x="2" y="1321"/>
                    </a:lnTo>
                    <a:lnTo>
                      <a:pt x="2" y="1318"/>
                    </a:lnTo>
                    <a:lnTo>
                      <a:pt x="3" y="1313"/>
                    </a:lnTo>
                    <a:lnTo>
                      <a:pt x="13" y="1301"/>
                    </a:lnTo>
                    <a:lnTo>
                      <a:pt x="3" y="1260"/>
                    </a:lnTo>
                    <a:lnTo>
                      <a:pt x="63" y="1237"/>
                    </a:lnTo>
                    <a:lnTo>
                      <a:pt x="63" y="1236"/>
                    </a:lnTo>
                    <a:lnTo>
                      <a:pt x="63" y="1232"/>
                    </a:lnTo>
                    <a:lnTo>
                      <a:pt x="63" y="1230"/>
                    </a:lnTo>
                    <a:lnTo>
                      <a:pt x="64" y="1229"/>
                    </a:lnTo>
                    <a:lnTo>
                      <a:pt x="70" y="1226"/>
                    </a:lnTo>
                    <a:lnTo>
                      <a:pt x="74" y="1226"/>
                    </a:lnTo>
                    <a:lnTo>
                      <a:pt x="75" y="1224"/>
                    </a:lnTo>
                    <a:lnTo>
                      <a:pt x="76" y="1223"/>
                    </a:lnTo>
                    <a:lnTo>
                      <a:pt x="73" y="1215"/>
                    </a:lnTo>
                    <a:lnTo>
                      <a:pt x="66" y="1215"/>
                    </a:lnTo>
                    <a:lnTo>
                      <a:pt x="60" y="1207"/>
                    </a:lnTo>
                    <a:lnTo>
                      <a:pt x="57" y="1206"/>
                    </a:lnTo>
                    <a:lnTo>
                      <a:pt x="51" y="1204"/>
                    </a:lnTo>
                    <a:lnTo>
                      <a:pt x="47" y="1198"/>
                    </a:lnTo>
                    <a:lnTo>
                      <a:pt x="45" y="1195"/>
                    </a:lnTo>
                    <a:lnTo>
                      <a:pt x="42" y="1195"/>
                    </a:lnTo>
                    <a:lnTo>
                      <a:pt x="37" y="1193"/>
                    </a:lnTo>
                    <a:lnTo>
                      <a:pt x="36" y="1191"/>
                    </a:lnTo>
                    <a:lnTo>
                      <a:pt x="32" y="1185"/>
                    </a:lnTo>
                    <a:lnTo>
                      <a:pt x="31" y="1179"/>
                    </a:lnTo>
                    <a:lnTo>
                      <a:pt x="31" y="1173"/>
                    </a:lnTo>
                    <a:lnTo>
                      <a:pt x="32" y="1162"/>
                    </a:lnTo>
                    <a:lnTo>
                      <a:pt x="36" y="1153"/>
                    </a:lnTo>
                    <a:lnTo>
                      <a:pt x="41" y="1150"/>
                    </a:lnTo>
                    <a:lnTo>
                      <a:pt x="47" y="1146"/>
                    </a:lnTo>
                    <a:lnTo>
                      <a:pt x="53" y="1142"/>
                    </a:lnTo>
                    <a:lnTo>
                      <a:pt x="54" y="1138"/>
                    </a:lnTo>
                    <a:lnTo>
                      <a:pt x="57" y="1135"/>
                    </a:lnTo>
                    <a:lnTo>
                      <a:pt x="57" y="1134"/>
                    </a:lnTo>
                    <a:lnTo>
                      <a:pt x="60" y="1134"/>
                    </a:lnTo>
                    <a:lnTo>
                      <a:pt x="62" y="1131"/>
                    </a:lnTo>
                    <a:lnTo>
                      <a:pt x="63" y="1128"/>
                    </a:lnTo>
                    <a:lnTo>
                      <a:pt x="70" y="1119"/>
                    </a:lnTo>
                    <a:lnTo>
                      <a:pt x="74" y="1117"/>
                    </a:lnTo>
                    <a:lnTo>
                      <a:pt x="76" y="1117"/>
                    </a:lnTo>
                    <a:lnTo>
                      <a:pt x="80" y="1116"/>
                    </a:lnTo>
                    <a:lnTo>
                      <a:pt x="84" y="1110"/>
                    </a:lnTo>
                    <a:lnTo>
                      <a:pt x="86" y="1107"/>
                    </a:lnTo>
                    <a:lnTo>
                      <a:pt x="86" y="1106"/>
                    </a:lnTo>
                    <a:lnTo>
                      <a:pt x="88" y="1094"/>
                    </a:lnTo>
                    <a:lnTo>
                      <a:pt x="93" y="1086"/>
                    </a:lnTo>
                    <a:lnTo>
                      <a:pt x="88" y="1079"/>
                    </a:lnTo>
                    <a:lnTo>
                      <a:pt x="88" y="1071"/>
                    </a:lnTo>
                    <a:lnTo>
                      <a:pt x="82" y="1065"/>
                    </a:lnTo>
                    <a:lnTo>
                      <a:pt x="91" y="1055"/>
                    </a:lnTo>
                    <a:lnTo>
                      <a:pt x="91" y="1049"/>
                    </a:lnTo>
                    <a:lnTo>
                      <a:pt x="92" y="1044"/>
                    </a:lnTo>
                    <a:lnTo>
                      <a:pt x="111" y="1033"/>
                    </a:lnTo>
                    <a:lnTo>
                      <a:pt x="115" y="1030"/>
                    </a:lnTo>
                    <a:lnTo>
                      <a:pt x="115" y="1026"/>
                    </a:lnTo>
                    <a:lnTo>
                      <a:pt x="116" y="1023"/>
                    </a:lnTo>
                    <a:lnTo>
                      <a:pt x="119" y="1021"/>
                    </a:lnTo>
                    <a:lnTo>
                      <a:pt x="118" y="1010"/>
                    </a:lnTo>
                    <a:lnTo>
                      <a:pt x="116" y="1001"/>
                    </a:lnTo>
                    <a:lnTo>
                      <a:pt x="116" y="998"/>
                    </a:lnTo>
                    <a:lnTo>
                      <a:pt x="120" y="994"/>
                    </a:lnTo>
                    <a:lnTo>
                      <a:pt x="120" y="990"/>
                    </a:lnTo>
                    <a:lnTo>
                      <a:pt x="120" y="987"/>
                    </a:lnTo>
                    <a:lnTo>
                      <a:pt x="121" y="981"/>
                    </a:lnTo>
                    <a:lnTo>
                      <a:pt x="120" y="977"/>
                    </a:lnTo>
                    <a:lnTo>
                      <a:pt x="118" y="972"/>
                    </a:lnTo>
                    <a:lnTo>
                      <a:pt x="115" y="971"/>
                    </a:lnTo>
                    <a:lnTo>
                      <a:pt x="114" y="971"/>
                    </a:lnTo>
                    <a:lnTo>
                      <a:pt x="105" y="971"/>
                    </a:lnTo>
                    <a:lnTo>
                      <a:pt x="101" y="967"/>
                    </a:lnTo>
                    <a:lnTo>
                      <a:pt x="97" y="956"/>
                    </a:lnTo>
                    <a:lnTo>
                      <a:pt x="81" y="955"/>
                    </a:lnTo>
                    <a:lnTo>
                      <a:pt x="79" y="942"/>
                    </a:lnTo>
                    <a:lnTo>
                      <a:pt x="80" y="942"/>
                    </a:lnTo>
                    <a:lnTo>
                      <a:pt x="92" y="933"/>
                    </a:lnTo>
                    <a:lnTo>
                      <a:pt x="91" y="921"/>
                    </a:lnTo>
                    <a:lnTo>
                      <a:pt x="93" y="916"/>
                    </a:lnTo>
                    <a:lnTo>
                      <a:pt x="92" y="909"/>
                    </a:lnTo>
                    <a:lnTo>
                      <a:pt x="85" y="904"/>
                    </a:lnTo>
                    <a:lnTo>
                      <a:pt x="90" y="903"/>
                    </a:lnTo>
                    <a:lnTo>
                      <a:pt x="90" y="899"/>
                    </a:lnTo>
                    <a:lnTo>
                      <a:pt x="88" y="898"/>
                    </a:lnTo>
                    <a:lnTo>
                      <a:pt x="85" y="893"/>
                    </a:lnTo>
                    <a:lnTo>
                      <a:pt x="81" y="888"/>
                    </a:lnTo>
                    <a:lnTo>
                      <a:pt x="75" y="887"/>
                    </a:lnTo>
                    <a:lnTo>
                      <a:pt x="69" y="887"/>
                    </a:lnTo>
                    <a:lnTo>
                      <a:pt x="69" y="884"/>
                    </a:lnTo>
                    <a:lnTo>
                      <a:pt x="70" y="878"/>
                    </a:lnTo>
                    <a:lnTo>
                      <a:pt x="70" y="874"/>
                    </a:lnTo>
                    <a:lnTo>
                      <a:pt x="68" y="871"/>
                    </a:lnTo>
                    <a:lnTo>
                      <a:pt x="66" y="867"/>
                    </a:lnTo>
                    <a:lnTo>
                      <a:pt x="66" y="865"/>
                    </a:lnTo>
                    <a:lnTo>
                      <a:pt x="69" y="864"/>
                    </a:lnTo>
                    <a:lnTo>
                      <a:pt x="71" y="860"/>
                    </a:lnTo>
                    <a:lnTo>
                      <a:pt x="74" y="858"/>
                    </a:lnTo>
                    <a:lnTo>
                      <a:pt x="76" y="856"/>
                    </a:lnTo>
                    <a:lnTo>
                      <a:pt x="75" y="848"/>
                    </a:lnTo>
                    <a:lnTo>
                      <a:pt x="76" y="842"/>
                    </a:lnTo>
                    <a:lnTo>
                      <a:pt x="75" y="839"/>
                    </a:lnTo>
                    <a:lnTo>
                      <a:pt x="73" y="837"/>
                    </a:lnTo>
                    <a:lnTo>
                      <a:pt x="70" y="835"/>
                    </a:lnTo>
                    <a:lnTo>
                      <a:pt x="70" y="832"/>
                    </a:lnTo>
                    <a:lnTo>
                      <a:pt x="70" y="830"/>
                    </a:lnTo>
                    <a:lnTo>
                      <a:pt x="70" y="826"/>
                    </a:lnTo>
                    <a:lnTo>
                      <a:pt x="71" y="822"/>
                    </a:lnTo>
                    <a:lnTo>
                      <a:pt x="73" y="820"/>
                    </a:lnTo>
                    <a:lnTo>
                      <a:pt x="75" y="819"/>
                    </a:lnTo>
                    <a:lnTo>
                      <a:pt x="77" y="818"/>
                    </a:lnTo>
                    <a:lnTo>
                      <a:pt x="80" y="816"/>
                    </a:lnTo>
                    <a:lnTo>
                      <a:pt x="81" y="815"/>
                    </a:lnTo>
                    <a:lnTo>
                      <a:pt x="81" y="814"/>
                    </a:lnTo>
                    <a:lnTo>
                      <a:pt x="80" y="808"/>
                    </a:lnTo>
                    <a:lnTo>
                      <a:pt x="77" y="801"/>
                    </a:lnTo>
                    <a:lnTo>
                      <a:pt x="74" y="793"/>
                    </a:lnTo>
                    <a:lnTo>
                      <a:pt x="66" y="781"/>
                    </a:lnTo>
                    <a:lnTo>
                      <a:pt x="58" y="766"/>
                    </a:lnTo>
                    <a:lnTo>
                      <a:pt x="56" y="764"/>
                    </a:lnTo>
                    <a:lnTo>
                      <a:pt x="64" y="758"/>
                    </a:lnTo>
                    <a:lnTo>
                      <a:pt x="64" y="751"/>
                    </a:lnTo>
                    <a:lnTo>
                      <a:pt x="69" y="743"/>
                    </a:lnTo>
                    <a:lnTo>
                      <a:pt x="65" y="736"/>
                    </a:lnTo>
                    <a:lnTo>
                      <a:pt x="64" y="725"/>
                    </a:lnTo>
                    <a:lnTo>
                      <a:pt x="59" y="712"/>
                    </a:lnTo>
                    <a:lnTo>
                      <a:pt x="60" y="708"/>
                    </a:lnTo>
                    <a:lnTo>
                      <a:pt x="62" y="708"/>
                    </a:lnTo>
                    <a:lnTo>
                      <a:pt x="63" y="709"/>
                    </a:lnTo>
                    <a:lnTo>
                      <a:pt x="65" y="709"/>
                    </a:lnTo>
                    <a:lnTo>
                      <a:pt x="68" y="711"/>
                    </a:lnTo>
                    <a:lnTo>
                      <a:pt x="68" y="711"/>
                    </a:lnTo>
                    <a:lnTo>
                      <a:pt x="69" y="712"/>
                    </a:lnTo>
                    <a:lnTo>
                      <a:pt x="70" y="713"/>
                    </a:lnTo>
                    <a:lnTo>
                      <a:pt x="71" y="713"/>
                    </a:lnTo>
                    <a:lnTo>
                      <a:pt x="75" y="714"/>
                    </a:lnTo>
                    <a:lnTo>
                      <a:pt x="79" y="713"/>
                    </a:lnTo>
                    <a:lnTo>
                      <a:pt x="80" y="712"/>
                    </a:lnTo>
                    <a:lnTo>
                      <a:pt x="80" y="711"/>
                    </a:lnTo>
                    <a:lnTo>
                      <a:pt x="81" y="707"/>
                    </a:lnTo>
                    <a:lnTo>
                      <a:pt x="81" y="703"/>
                    </a:lnTo>
                    <a:lnTo>
                      <a:pt x="81" y="701"/>
                    </a:lnTo>
                    <a:lnTo>
                      <a:pt x="82" y="700"/>
                    </a:lnTo>
                    <a:lnTo>
                      <a:pt x="84" y="700"/>
                    </a:lnTo>
                    <a:lnTo>
                      <a:pt x="87" y="700"/>
                    </a:lnTo>
                    <a:lnTo>
                      <a:pt x="87" y="698"/>
                    </a:lnTo>
                    <a:lnTo>
                      <a:pt x="88" y="696"/>
                    </a:lnTo>
                    <a:lnTo>
                      <a:pt x="88" y="692"/>
                    </a:lnTo>
                    <a:lnTo>
                      <a:pt x="90" y="691"/>
                    </a:lnTo>
                    <a:lnTo>
                      <a:pt x="92" y="691"/>
                    </a:lnTo>
                    <a:lnTo>
                      <a:pt x="93" y="691"/>
                    </a:lnTo>
                    <a:lnTo>
                      <a:pt x="94" y="690"/>
                    </a:lnTo>
                    <a:lnTo>
                      <a:pt x="96" y="686"/>
                    </a:lnTo>
                    <a:lnTo>
                      <a:pt x="97" y="681"/>
                    </a:lnTo>
                    <a:lnTo>
                      <a:pt x="97" y="674"/>
                    </a:lnTo>
                    <a:lnTo>
                      <a:pt x="98" y="670"/>
                    </a:lnTo>
                    <a:lnTo>
                      <a:pt x="99" y="669"/>
                    </a:lnTo>
                    <a:lnTo>
                      <a:pt x="102" y="667"/>
                    </a:lnTo>
                    <a:lnTo>
                      <a:pt x="105" y="666"/>
                    </a:lnTo>
                    <a:lnTo>
                      <a:pt x="108" y="663"/>
                    </a:lnTo>
                    <a:lnTo>
                      <a:pt x="108" y="661"/>
                    </a:lnTo>
                    <a:lnTo>
                      <a:pt x="108" y="657"/>
                    </a:lnTo>
                    <a:lnTo>
                      <a:pt x="107" y="653"/>
                    </a:lnTo>
                    <a:lnTo>
                      <a:pt x="105" y="651"/>
                    </a:lnTo>
                    <a:lnTo>
                      <a:pt x="102" y="648"/>
                    </a:lnTo>
                    <a:lnTo>
                      <a:pt x="102" y="646"/>
                    </a:lnTo>
                    <a:lnTo>
                      <a:pt x="102" y="644"/>
                    </a:lnTo>
                    <a:lnTo>
                      <a:pt x="103" y="640"/>
                    </a:lnTo>
                    <a:lnTo>
                      <a:pt x="103" y="636"/>
                    </a:lnTo>
                    <a:lnTo>
                      <a:pt x="102" y="633"/>
                    </a:lnTo>
                    <a:lnTo>
                      <a:pt x="101" y="631"/>
                    </a:lnTo>
                    <a:lnTo>
                      <a:pt x="101" y="629"/>
                    </a:lnTo>
                    <a:lnTo>
                      <a:pt x="102" y="628"/>
                    </a:lnTo>
                    <a:lnTo>
                      <a:pt x="104" y="627"/>
                    </a:lnTo>
                    <a:lnTo>
                      <a:pt x="107" y="625"/>
                    </a:lnTo>
                    <a:lnTo>
                      <a:pt x="105" y="618"/>
                    </a:lnTo>
                    <a:lnTo>
                      <a:pt x="103" y="618"/>
                    </a:lnTo>
                    <a:lnTo>
                      <a:pt x="99" y="619"/>
                    </a:lnTo>
                    <a:lnTo>
                      <a:pt x="92" y="611"/>
                    </a:lnTo>
                    <a:lnTo>
                      <a:pt x="91" y="612"/>
                    </a:lnTo>
                    <a:lnTo>
                      <a:pt x="87" y="608"/>
                    </a:lnTo>
                    <a:lnTo>
                      <a:pt x="92" y="605"/>
                    </a:lnTo>
                    <a:lnTo>
                      <a:pt x="98" y="605"/>
                    </a:lnTo>
                    <a:lnTo>
                      <a:pt x="97" y="600"/>
                    </a:lnTo>
                    <a:lnTo>
                      <a:pt x="96" y="596"/>
                    </a:lnTo>
                    <a:lnTo>
                      <a:pt x="93" y="594"/>
                    </a:lnTo>
                    <a:lnTo>
                      <a:pt x="92" y="594"/>
                    </a:lnTo>
                    <a:lnTo>
                      <a:pt x="91" y="595"/>
                    </a:lnTo>
                    <a:lnTo>
                      <a:pt x="90" y="599"/>
                    </a:lnTo>
                    <a:lnTo>
                      <a:pt x="88" y="602"/>
                    </a:lnTo>
                    <a:lnTo>
                      <a:pt x="87" y="603"/>
                    </a:lnTo>
                    <a:lnTo>
                      <a:pt x="85" y="606"/>
                    </a:lnTo>
                    <a:lnTo>
                      <a:pt x="84" y="607"/>
                    </a:lnTo>
                    <a:lnTo>
                      <a:pt x="81" y="606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79" y="602"/>
                    </a:lnTo>
                    <a:lnTo>
                      <a:pt x="76" y="600"/>
                    </a:lnTo>
                    <a:lnTo>
                      <a:pt x="73" y="599"/>
                    </a:lnTo>
                    <a:lnTo>
                      <a:pt x="66" y="597"/>
                    </a:lnTo>
                    <a:lnTo>
                      <a:pt x="54" y="594"/>
                    </a:lnTo>
                    <a:lnTo>
                      <a:pt x="48" y="591"/>
                    </a:lnTo>
                    <a:lnTo>
                      <a:pt x="42" y="588"/>
                    </a:lnTo>
                    <a:lnTo>
                      <a:pt x="42" y="588"/>
                    </a:lnTo>
                    <a:lnTo>
                      <a:pt x="41" y="586"/>
                    </a:lnTo>
                    <a:lnTo>
                      <a:pt x="40" y="585"/>
                    </a:lnTo>
                    <a:lnTo>
                      <a:pt x="40" y="579"/>
                    </a:lnTo>
                    <a:lnTo>
                      <a:pt x="40" y="574"/>
                    </a:lnTo>
                    <a:lnTo>
                      <a:pt x="38" y="569"/>
                    </a:lnTo>
                    <a:lnTo>
                      <a:pt x="38" y="569"/>
                    </a:lnTo>
                    <a:lnTo>
                      <a:pt x="36" y="563"/>
                    </a:lnTo>
                    <a:lnTo>
                      <a:pt x="34" y="558"/>
                    </a:lnTo>
                    <a:lnTo>
                      <a:pt x="31" y="554"/>
                    </a:lnTo>
                    <a:lnTo>
                      <a:pt x="30" y="550"/>
                    </a:lnTo>
                    <a:lnTo>
                      <a:pt x="29" y="541"/>
                    </a:lnTo>
                    <a:lnTo>
                      <a:pt x="45" y="528"/>
                    </a:lnTo>
                    <a:lnTo>
                      <a:pt x="73" y="512"/>
                    </a:lnTo>
                    <a:lnTo>
                      <a:pt x="74" y="515"/>
                    </a:lnTo>
                    <a:lnTo>
                      <a:pt x="75" y="510"/>
                    </a:lnTo>
                    <a:lnTo>
                      <a:pt x="76" y="509"/>
                    </a:lnTo>
                    <a:lnTo>
                      <a:pt x="79" y="511"/>
                    </a:lnTo>
                    <a:lnTo>
                      <a:pt x="80" y="510"/>
                    </a:lnTo>
                    <a:lnTo>
                      <a:pt x="82" y="509"/>
                    </a:lnTo>
                    <a:lnTo>
                      <a:pt x="85" y="510"/>
                    </a:lnTo>
                    <a:lnTo>
                      <a:pt x="93" y="506"/>
                    </a:lnTo>
                    <a:lnTo>
                      <a:pt x="97" y="481"/>
                    </a:lnTo>
                    <a:lnTo>
                      <a:pt x="98" y="473"/>
                    </a:lnTo>
                    <a:lnTo>
                      <a:pt x="98" y="468"/>
                    </a:lnTo>
                    <a:lnTo>
                      <a:pt x="98" y="466"/>
                    </a:lnTo>
                    <a:lnTo>
                      <a:pt x="98" y="464"/>
                    </a:lnTo>
                    <a:lnTo>
                      <a:pt x="97" y="462"/>
                    </a:lnTo>
                    <a:lnTo>
                      <a:pt x="96" y="462"/>
                    </a:lnTo>
                    <a:lnTo>
                      <a:pt x="93" y="462"/>
                    </a:lnTo>
                    <a:lnTo>
                      <a:pt x="90" y="459"/>
                    </a:lnTo>
                    <a:lnTo>
                      <a:pt x="87" y="457"/>
                    </a:lnTo>
                    <a:lnTo>
                      <a:pt x="84" y="453"/>
                    </a:lnTo>
                    <a:lnTo>
                      <a:pt x="82" y="448"/>
                    </a:lnTo>
                    <a:lnTo>
                      <a:pt x="81" y="443"/>
                    </a:lnTo>
                    <a:lnTo>
                      <a:pt x="80" y="440"/>
                    </a:lnTo>
                    <a:lnTo>
                      <a:pt x="77" y="438"/>
                    </a:lnTo>
                    <a:lnTo>
                      <a:pt x="75" y="437"/>
                    </a:lnTo>
                    <a:lnTo>
                      <a:pt x="74" y="436"/>
                    </a:lnTo>
                    <a:lnTo>
                      <a:pt x="74" y="434"/>
                    </a:lnTo>
                    <a:lnTo>
                      <a:pt x="74" y="431"/>
                    </a:lnTo>
                    <a:lnTo>
                      <a:pt x="76" y="428"/>
                    </a:lnTo>
                    <a:lnTo>
                      <a:pt x="79" y="427"/>
                    </a:lnTo>
                    <a:lnTo>
                      <a:pt x="80" y="425"/>
                    </a:lnTo>
                    <a:lnTo>
                      <a:pt x="81" y="422"/>
                    </a:lnTo>
                    <a:lnTo>
                      <a:pt x="81" y="419"/>
                    </a:lnTo>
                    <a:lnTo>
                      <a:pt x="82" y="417"/>
                    </a:lnTo>
                    <a:lnTo>
                      <a:pt x="82" y="417"/>
                    </a:lnTo>
                    <a:lnTo>
                      <a:pt x="85" y="416"/>
                    </a:lnTo>
                    <a:lnTo>
                      <a:pt x="93" y="421"/>
                    </a:lnTo>
                    <a:lnTo>
                      <a:pt x="103" y="414"/>
                    </a:lnTo>
                    <a:lnTo>
                      <a:pt x="109" y="399"/>
                    </a:lnTo>
                    <a:lnTo>
                      <a:pt x="94" y="385"/>
                    </a:lnTo>
                    <a:lnTo>
                      <a:pt x="79" y="369"/>
                    </a:lnTo>
                    <a:lnTo>
                      <a:pt x="80" y="354"/>
                    </a:lnTo>
                    <a:lnTo>
                      <a:pt x="80" y="353"/>
                    </a:lnTo>
                    <a:lnTo>
                      <a:pt x="81" y="352"/>
                    </a:lnTo>
                    <a:lnTo>
                      <a:pt x="81" y="350"/>
                    </a:lnTo>
                    <a:lnTo>
                      <a:pt x="82" y="352"/>
                    </a:lnTo>
                    <a:lnTo>
                      <a:pt x="84" y="353"/>
                    </a:lnTo>
                    <a:lnTo>
                      <a:pt x="87" y="354"/>
                    </a:lnTo>
                    <a:lnTo>
                      <a:pt x="93" y="357"/>
                    </a:lnTo>
                    <a:lnTo>
                      <a:pt x="96" y="358"/>
                    </a:lnTo>
                    <a:lnTo>
                      <a:pt x="99" y="359"/>
                    </a:lnTo>
                    <a:lnTo>
                      <a:pt x="101" y="359"/>
                    </a:lnTo>
                    <a:lnTo>
                      <a:pt x="103" y="360"/>
                    </a:lnTo>
                    <a:lnTo>
                      <a:pt x="105" y="363"/>
                    </a:lnTo>
                    <a:lnTo>
                      <a:pt x="107" y="366"/>
                    </a:lnTo>
                    <a:lnTo>
                      <a:pt x="108" y="370"/>
                    </a:lnTo>
                    <a:lnTo>
                      <a:pt x="109" y="375"/>
                    </a:lnTo>
                    <a:lnTo>
                      <a:pt x="111" y="378"/>
                    </a:lnTo>
                    <a:lnTo>
                      <a:pt x="114" y="381"/>
                    </a:lnTo>
                    <a:lnTo>
                      <a:pt x="118" y="383"/>
                    </a:lnTo>
                    <a:lnTo>
                      <a:pt x="124" y="388"/>
                    </a:lnTo>
                    <a:lnTo>
                      <a:pt x="126" y="391"/>
                    </a:lnTo>
                    <a:lnTo>
                      <a:pt x="127" y="392"/>
                    </a:lnTo>
                    <a:lnTo>
                      <a:pt x="127" y="394"/>
                    </a:lnTo>
                    <a:lnTo>
                      <a:pt x="127" y="395"/>
                    </a:lnTo>
                    <a:lnTo>
                      <a:pt x="126" y="395"/>
                    </a:lnTo>
                    <a:lnTo>
                      <a:pt x="126" y="394"/>
                    </a:lnTo>
                    <a:lnTo>
                      <a:pt x="126" y="393"/>
                    </a:lnTo>
                    <a:lnTo>
                      <a:pt x="126" y="392"/>
                    </a:lnTo>
                    <a:lnTo>
                      <a:pt x="125" y="392"/>
                    </a:lnTo>
                    <a:lnTo>
                      <a:pt x="124" y="393"/>
                    </a:lnTo>
                    <a:lnTo>
                      <a:pt x="124" y="394"/>
                    </a:lnTo>
                    <a:lnTo>
                      <a:pt x="125" y="397"/>
                    </a:lnTo>
                    <a:lnTo>
                      <a:pt x="127" y="400"/>
                    </a:lnTo>
                    <a:lnTo>
                      <a:pt x="129" y="404"/>
                    </a:lnTo>
                    <a:lnTo>
                      <a:pt x="130" y="408"/>
                    </a:lnTo>
                    <a:lnTo>
                      <a:pt x="132" y="410"/>
                    </a:lnTo>
                    <a:lnTo>
                      <a:pt x="132" y="412"/>
                    </a:lnTo>
                    <a:lnTo>
                      <a:pt x="133" y="415"/>
                    </a:lnTo>
                    <a:lnTo>
                      <a:pt x="133" y="419"/>
                    </a:lnTo>
                    <a:lnTo>
                      <a:pt x="135" y="420"/>
                    </a:lnTo>
                    <a:lnTo>
                      <a:pt x="137" y="422"/>
                    </a:lnTo>
                    <a:lnTo>
                      <a:pt x="141" y="426"/>
                    </a:lnTo>
                    <a:lnTo>
                      <a:pt x="144" y="427"/>
                    </a:lnTo>
                    <a:lnTo>
                      <a:pt x="152" y="428"/>
                    </a:lnTo>
                    <a:lnTo>
                      <a:pt x="156" y="430"/>
                    </a:lnTo>
                    <a:lnTo>
                      <a:pt x="160" y="428"/>
                    </a:lnTo>
                    <a:lnTo>
                      <a:pt x="164" y="427"/>
                    </a:lnTo>
                    <a:lnTo>
                      <a:pt x="165" y="427"/>
                    </a:lnTo>
                    <a:lnTo>
                      <a:pt x="170" y="427"/>
                    </a:lnTo>
                    <a:lnTo>
                      <a:pt x="171" y="427"/>
                    </a:lnTo>
                    <a:lnTo>
                      <a:pt x="172" y="428"/>
                    </a:lnTo>
                    <a:lnTo>
                      <a:pt x="172" y="431"/>
                    </a:lnTo>
                    <a:lnTo>
                      <a:pt x="174" y="431"/>
                    </a:lnTo>
                    <a:lnTo>
                      <a:pt x="175" y="432"/>
                    </a:lnTo>
                    <a:lnTo>
                      <a:pt x="177" y="433"/>
                    </a:lnTo>
                    <a:lnTo>
                      <a:pt x="178" y="436"/>
                    </a:lnTo>
                    <a:lnTo>
                      <a:pt x="178" y="438"/>
                    </a:lnTo>
                    <a:lnTo>
                      <a:pt x="177" y="440"/>
                    </a:lnTo>
                    <a:lnTo>
                      <a:pt x="175" y="442"/>
                    </a:lnTo>
                    <a:lnTo>
                      <a:pt x="174" y="443"/>
                    </a:lnTo>
                    <a:lnTo>
                      <a:pt x="174" y="445"/>
                    </a:lnTo>
                    <a:lnTo>
                      <a:pt x="170" y="447"/>
                    </a:lnTo>
                    <a:lnTo>
                      <a:pt x="167" y="447"/>
                    </a:lnTo>
                    <a:lnTo>
                      <a:pt x="166" y="448"/>
                    </a:lnTo>
                    <a:lnTo>
                      <a:pt x="166" y="449"/>
                    </a:lnTo>
                    <a:lnTo>
                      <a:pt x="166" y="451"/>
                    </a:lnTo>
                    <a:lnTo>
                      <a:pt x="166" y="456"/>
                    </a:lnTo>
                    <a:lnTo>
                      <a:pt x="165" y="457"/>
                    </a:lnTo>
                    <a:lnTo>
                      <a:pt x="164" y="457"/>
                    </a:lnTo>
                    <a:lnTo>
                      <a:pt x="158" y="457"/>
                    </a:lnTo>
                    <a:lnTo>
                      <a:pt x="152" y="459"/>
                    </a:lnTo>
                    <a:lnTo>
                      <a:pt x="149" y="460"/>
                    </a:lnTo>
                    <a:lnTo>
                      <a:pt x="144" y="462"/>
                    </a:lnTo>
                    <a:lnTo>
                      <a:pt x="143" y="464"/>
                    </a:lnTo>
                    <a:lnTo>
                      <a:pt x="143" y="465"/>
                    </a:lnTo>
                    <a:lnTo>
                      <a:pt x="143" y="466"/>
                    </a:lnTo>
                    <a:lnTo>
                      <a:pt x="143" y="467"/>
                    </a:lnTo>
                    <a:lnTo>
                      <a:pt x="143" y="471"/>
                    </a:lnTo>
                    <a:lnTo>
                      <a:pt x="142" y="475"/>
                    </a:lnTo>
                    <a:lnTo>
                      <a:pt x="142" y="477"/>
                    </a:lnTo>
                    <a:lnTo>
                      <a:pt x="141" y="478"/>
                    </a:lnTo>
                    <a:lnTo>
                      <a:pt x="138" y="479"/>
                    </a:lnTo>
                    <a:lnTo>
                      <a:pt x="137" y="482"/>
                    </a:lnTo>
                    <a:lnTo>
                      <a:pt x="137" y="484"/>
                    </a:lnTo>
                    <a:lnTo>
                      <a:pt x="136" y="490"/>
                    </a:lnTo>
                    <a:lnTo>
                      <a:pt x="137" y="496"/>
                    </a:lnTo>
                    <a:lnTo>
                      <a:pt x="137" y="499"/>
                    </a:lnTo>
                    <a:lnTo>
                      <a:pt x="137" y="501"/>
                    </a:lnTo>
                    <a:lnTo>
                      <a:pt x="137" y="503"/>
                    </a:lnTo>
                    <a:lnTo>
                      <a:pt x="136" y="504"/>
                    </a:lnTo>
                    <a:lnTo>
                      <a:pt x="135" y="505"/>
                    </a:lnTo>
                    <a:lnTo>
                      <a:pt x="132" y="505"/>
                    </a:lnTo>
                    <a:lnTo>
                      <a:pt x="131" y="506"/>
                    </a:lnTo>
                    <a:lnTo>
                      <a:pt x="130" y="509"/>
                    </a:lnTo>
                    <a:lnTo>
                      <a:pt x="130" y="511"/>
                    </a:lnTo>
                    <a:lnTo>
                      <a:pt x="129" y="512"/>
                    </a:lnTo>
                    <a:lnTo>
                      <a:pt x="127" y="512"/>
                    </a:lnTo>
                    <a:lnTo>
                      <a:pt x="126" y="513"/>
                    </a:lnTo>
                    <a:lnTo>
                      <a:pt x="125" y="515"/>
                    </a:lnTo>
                    <a:lnTo>
                      <a:pt x="125" y="515"/>
                    </a:lnTo>
                    <a:lnTo>
                      <a:pt x="125" y="516"/>
                    </a:lnTo>
                    <a:lnTo>
                      <a:pt x="125" y="517"/>
                    </a:lnTo>
                    <a:lnTo>
                      <a:pt x="126" y="517"/>
                    </a:lnTo>
                    <a:lnTo>
                      <a:pt x="126" y="516"/>
                    </a:lnTo>
                    <a:lnTo>
                      <a:pt x="127" y="515"/>
                    </a:lnTo>
                    <a:lnTo>
                      <a:pt x="129" y="515"/>
                    </a:lnTo>
                    <a:lnTo>
                      <a:pt x="130" y="515"/>
                    </a:lnTo>
                    <a:lnTo>
                      <a:pt x="131" y="515"/>
                    </a:lnTo>
                    <a:lnTo>
                      <a:pt x="132" y="513"/>
                    </a:lnTo>
                    <a:lnTo>
                      <a:pt x="133" y="515"/>
                    </a:lnTo>
                    <a:lnTo>
                      <a:pt x="135" y="515"/>
                    </a:lnTo>
                    <a:lnTo>
                      <a:pt x="136" y="517"/>
                    </a:lnTo>
                    <a:lnTo>
                      <a:pt x="136" y="518"/>
                    </a:lnTo>
                    <a:lnTo>
                      <a:pt x="136" y="520"/>
                    </a:lnTo>
                    <a:lnTo>
                      <a:pt x="137" y="521"/>
                    </a:lnTo>
                    <a:lnTo>
                      <a:pt x="137" y="521"/>
                    </a:lnTo>
                    <a:lnTo>
                      <a:pt x="137" y="520"/>
                    </a:lnTo>
                    <a:lnTo>
                      <a:pt x="137" y="517"/>
                    </a:lnTo>
                    <a:lnTo>
                      <a:pt x="137" y="516"/>
                    </a:lnTo>
                    <a:lnTo>
                      <a:pt x="137" y="516"/>
                    </a:lnTo>
                    <a:lnTo>
                      <a:pt x="136" y="515"/>
                    </a:lnTo>
                    <a:lnTo>
                      <a:pt x="136" y="512"/>
                    </a:lnTo>
                    <a:lnTo>
                      <a:pt x="136" y="510"/>
                    </a:lnTo>
                    <a:lnTo>
                      <a:pt x="137" y="509"/>
                    </a:lnTo>
                    <a:lnTo>
                      <a:pt x="138" y="507"/>
                    </a:lnTo>
                    <a:lnTo>
                      <a:pt x="139" y="506"/>
                    </a:lnTo>
                    <a:lnTo>
                      <a:pt x="139" y="505"/>
                    </a:lnTo>
                    <a:lnTo>
                      <a:pt x="141" y="505"/>
                    </a:lnTo>
                    <a:lnTo>
                      <a:pt x="142" y="506"/>
                    </a:lnTo>
                    <a:lnTo>
                      <a:pt x="142" y="506"/>
                    </a:lnTo>
                    <a:lnTo>
                      <a:pt x="143" y="504"/>
                    </a:lnTo>
                    <a:lnTo>
                      <a:pt x="143" y="503"/>
                    </a:lnTo>
                    <a:lnTo>
                      <a:pt x="143" y="503"/>
                    </a:lnTo>
                    <a:lnTo>
                      <a:pt x="146" y="499"/>
                    </a:lnTo>
                    <a:lnTo>
                      <a:pt x="147" y="498"/>
                    </a:lnTo>
                    <a:lnTo>
                      <a:pt x="149" y="494"/>
                    </a:lnTo>
                    <a:lnTo>
                      <a:pt x="150" y="493"/>
                    </a:lnTo>
                    <a:lnTo>
                      <a:pt x="150" y="493"/>
                    </a:lnTo>
                    <a:lnTo>
                      <a:pt x="152" y="494"/>
                    </a:lnTo>
                    <a:lnTo>
                      <a:pt x="153" y="495"/>
                    </a:lnTo>
                    <a:lnTo>
                      <a:pt x="154" y="496"/>
                    </a:lnTo>
                    <a:lnTo>
                      <a:pt x="156" y="498"/>
                    </a:lnTo>
                    <a:lnTo>
                      <a:pt x="156" y="500"/>
                    </a:lnTo>
                    <a:lnTo>
                      <a:pt x="156" y="503"/>
                    </a:lnTo>
                    <a:lnTo>
                      <a:pt x="156" y="504"/>
                    </a:lnTo>
                    <a:lnTo>
                      <a:pt x="155" y="505"/>
                    </a:lnTo>
                    <a:lnTo>
                      <a:pt x="155" y="506"/>
                    </a:lnTo>
                    <a:lnTo>
                      <a:pt x="155" y="507"/>
                    </a:lnTo>
                    <a:lnTo>
                      <a:pt x="154" y="510"/>
                    </a:lnTo>
                    <a:lnTo>
                      <a:pt x="154" y="511"/>
                    </a:lnTo>
                    <a:lnTo>
                      <a:pt x="153" y="512"/>
                    </a:lnTo>
                    <a:lnTo>
                      <a:pt x="152" y="515"/>
                    </a:lnTo>
                    <a:lnTo>
                      <a:pt x="152" y="516"/>
                    </a:lnTo>
                    <a:lnTo>
                      <a:pt x="150" y="518"/>
                    </a:lnTo>
                    <a:lnTo>
                      <a:pt x="150" y="520"/>
                    </a:lnTo>
                    <a:lnTo>
                      <a:pt x="149" y="521"/>
                    </a:lnTo>
                    <a:lnTo>
                      <a:pt x="148" y="522"/>
                    </a:lnTo>
                    <a:lnTo>
                      <a:pt x="148" y="522"/>
                    </a:lnTo>
                    <a:lnTo>
                      <a:pt x="148" y="523"/>
                    </a:lnTo>
                    <a:lnTo>
                      <a:pt x="148" y="526"/>
                    </a:lnTo>
                    <a:lnTo>
                      <a:pt x="147" y="529"/>
                    </a:lnTo>
                    <a:lnTo>
                      <a:pt x="146" y="532"/>
                    </a:lnTo>
                    <a:lnTo>
                      <a:pt x="144" y="533"/>
                    </a:lnTo>
                    <a:lnTo>
                      <a:pt x="144" y="534"/>
                    </a:lnTo>
                    <a:lnTo>
                      <a:pt x="143" y="534"/>
                    </a:lnTo>
                    <a:lnTo>
                      <a:pt x="142" y="533"/>
                    </a:lnTo>
                    <a:lnTo>
                      <a:pt x="142" y="534"/>
                    </a:lnTo>
                    <a:lnTo>
                      <a:pt x="141" y="535"/>
                    </a:lnTo>
                    <a:lnTo>
                      <a:pt x="139" y="537"/>
                    </a:lnTo>
                    <a:lnTo>
                      <a:pt x="137" y="539"/>
                    </a:lnTo>
                    <a:lnTo>
                      <a:pt x="136" y="539"/>
                    </a:lnTo>
                    <a:lnTo>
                      <a:pt x="136" y="540"/>
                    </a:lnTo>
                    <a:lnTo>
                      <a:pt x="133" y="541"/>
                    </a:lnTo>
                    <a:lnTo>
                      <a:pt x="133" y="541"/>
                    </a:lnTo>
                    <a:lnTo>
                      <a:pt x="132" y="543"/>
                    </a:lnTo>
                    <a:lnTo>
                      <a:pt x="131" y="544"/>
                    </a:lnTo>
                    <a:lnTo>
                      <a:pt x="131" y="546"/>
                    </a:lnTo>
                    <a:lnTo>
                      <a:pt x="131" y="546"/>
                    </a:lnTo>
                    <a:lnTo>
                      <a:pt x="130" y="546"/>
                    </a:lnTo>
                    <a:lnTo>
                      <a:pt x="130" y="548"/>
                    </a:lnTo>
                    <a:lnTo>
                      <a:pt x="131" y="550"/>
                    </a:lnTo>
                    <a:lnTo>
                      <a:pt x="132" y="551"/>
                    </a:lnTo>
                    <a:lnTo>
                      <a:pt x="133" y="554"/>
                    </a:lnTo>
                    <a:lnTo>
                      <a:pt x="133" y="555"/>
                    </a:lnTo>
                    <a:lnTo>
                      <a:pt x="135" y="556"/>
                    </a:lnTo>
                    <a:lnTo>
                      <a:pt x="136" y="556"/>
                    </a:lnTo>
                    <a:lnTo>
                      <a:pt x="137" y="556"/>
                    </a:lnTo>
                    <a:lnTo>
                      <a:pt x="138" y="557"/>
                    </a:lnTo>
                    <a:lnTo>
                      <a:pt x="139" y="558"/>
                    </a:lnTo>
                    <a:lnTo>
                      <a:pt x="141" y="558"/>
                    </a:lnTo>
                    <a:lnTo>
                      <a:pt x="142" y="558"/>
                    </a:lnTo>
                    <a:lnTo>
                      <a:pt x="142" y="556"/>
                    </a:lnTo>
                    <a:lnTo>
                      <a:pt x="143" y="555"/>
                    </a:lnTo>
                    <a:lnTo>
                      <a:pt x="143" y="554"/>
                    </a:lnTo>
                    <a:lnTo>
                      <a:pt x="143" y="551"/>
                    </a:lnTo>
                    <a:lnTo>
                      <a:pt x="143" y="546"/>
                    </a:lnTo>
                    <a:lnTo>
                      <a:pt x="142" y="544"/>
                    </a:lnTo>
                    <a:lnTo>
                      <a:pt x="142" y="541"/>
                    </a:lnTo>
                    <a:lnTo>
                      <a:pt x="143" y="539"/>
                    </a:lnTo>
                    <a:lnTo>
                      <a:pt x="143" y="538"/>
                    </a:lnTo>
                    <a:lnTo>
                      <a:pt x="144" y="538"/>
                    </a:lnTo>
                    <a:lnTo>
                      <a:pt x="147" y="539"/>
                    </a:lnTo>
                    <a:lnTo>
                      <a:pt x="148" y="540"/>
                    </a:lnTo>
                    <a:lnTo>
                      <a:pt x="150" y="543"/>
                    </a:lnTo>
                    <a:lnTo>
                      <a:pt x="153" y="543"/>
                    </a:lnTo>
                    <a:lnTo>
                      <a:pt x="154" y="543"/>
                    </a:lnTo>
                    <a:lnTo>
                      <a:pt x="156" y="541"/>
                    </a:lnTo>
                    <a:lnTo>
                      <a:pt x="158" y="540"/>
                    </a:lnTo>
                    <a:lnTo>
                      <a:pt x="163" y="538"/>
                    </a:lnTo>
                    <a:lnTo>
                      <a:pt x="164" y="535"/>
                    </a:lnTo>
                    <a:lnTo>
                      <a:pt x="165" y="534"/>
                    </a:lnTo>
                    <a:lnTo>
                      <a:pt x="166" y="532"/>
                    </a:lnTo>
                    <a:lnTo>
                      <a:pt x="166" y="530"/>
                    </a:lnTo>
                    <a:lnTo>
                      <a:pt x="167" y="529"/>
                    </a:lnTo>
                    <a:lnTo>
                      <a:pt x="167" y="528"/>
                    </a:lnTo>
                    <a:lnTo>
                      <a:pt x="167" y="527"/>
                    </a:lnTo>
                    <a:lnTo>
                      <a:pt x="167" y="524"/>
                    </a:lnTo>
                    <a:lnTo>
                      <a:pt x="167" y="524"/>
                    </a:lnTo>
                    <a:lnTo>
                      <a:pt x="166" y="520"/>
                    </a:lnTo>
                    <a:lnTo>
                      <a:pt x="166" y="515"/>
                    </a:lnTo>
                    <a:lnTo>
                      <a:pt x="167" y="505"/>
                    </a:lnTo>
                    <a:lnTo>
                      <a:pt x="166" y="500"/>
                    </a:lnTo>
                    <a:lnTo>
                      <a:pt x="167" y="498"/>
                    </a:lnTo>
                    <a:lnTo>
                      <a:pt x="167" y="495"/>
                    </a:lnTo>
                    <a:lnTo>
                      <a:pt x="167" y="492"/>
                    </a:lnTo>
                    <a:lnTo>
                      <a:pt x="167" y="489"/>
                    </a:lnTo>
                    <a:lnTo>
                      <a:pt x="166" y="487"/>
                    </a:lnTo>
                    <a:lnTo>
                      <a:pt x="165" y="487"/>
                    </a:lnTo>
                    <a:lnTo>
                      <a:pt x="164" y="485"/>
                    </a:lnTo>
                    <a:lnTo>
                      <a:pt x="163" y="483"/>
                    </a:lnTo>
                    <a:lnTo>
                      <a:pt x="163" y="482"/>
                    </a:lnTo>
                    <a:lnTo>
                      <a:pt x="163" y="481"/>
                    </a:lnTo>
                    <a:lnTo>
                      <a:pt x="163" y="479"/>
                    </a:lnTo>
                    <a:lnTo>
                      <a:pt x="164" y="481"/>
                    </a:lnTo>
                    <a:lnTo>
                      <a:pt x="164" y="481"/>
                    </a:lnTo>
                    <a:lnTo>
                      <a:pt x="165" y="481"/>
                    </a:lnTo>
                    <a:lnTo>
                      <a:pt x="165" y="481"/>
                    </a:lnTo>
                    <a:lnTo>
                      <a:pt x="166" y="477"/>
                    </a:lnTo>
                    <a:lnTo>
                      <a:pt x="166" y="473"/>
                    </a:lnTo>
                    <a:lnTo>
                      <a:pt x="166" y="471"/>
                    </a:lnTo>
                    <a:lnTo>
                      <a:pt x="167" y="468"/>
                    </a:lnTo>
                    <a:lnTo>
                      <a:pt x="169" y="467"/>
                    </a:lnTo>
                    <a:lnTo>
                      <a:pt x="171" y="467"/>
                    </a:lnTo>
                    <a:lnTo>
                      <a:pt x="174" y="465"/>
                    </a:lnTo>
                    <a:lnTo>
                      <a:pt x="174" y="462"/>
                    </a:lnTo>
                    <a:lnTo>
                      <a:pt x="175" y="459"/>
                    </a:lnTo>
                    <a:lnTo>
                      <a:pt x="176" y="455"/>
                    </a:lnTo>
                    <a:lnTo>
                      <a:pt x="177" y="454"/>
                    </a:lnTo>
                    <a:lnTo>
                      <a:pt x="180" y="454"/>
                    </a:lnTo>
                    <a:lnTo>
                      <a:pt x="181" y="453"/>
                    </a:lnTo>
                    <a:lnTo>
                      <a:pt x="183" y="450"/>
                    </a:lnTo>
                    <a:lnTo>
                      <a:pt x="184" y="447"/>
                    </a:lnTo>
                    <a:lnTo>
                      <a:pt x="186" y="444"/>
                    </a:lnTo>
                    <a:lnTo>
                      <a:pt x="184" y="440"/>
                    </a:lnTo>
                    <a:lnTo>
                      <a:pt x="183" y="437"/>
                    </a:lnTo>
                    <a:lnTo>
                      <a:pt x="183" y="436"/>
                    </a:lnTo>
                    <a:lnTo>
                      <a:pt x="183" y="434"/>
                    </a:lnTo>
                    <a:lnTo>
                      <a:pt x="183" y="431"/>
                    </a:lnTo>
                    <a:lnTo>
                      <a:pt x="183" y="427"/>
                    </a:lnTo>
                    <a:lnTo>
                      <a:pt x="182" y="425"/>
                    </a:lnTo>
                    <a:lnTo>
                      <a:pt x="180" y="422"/>
                    </a:lnTo>
                    <a:lnTo>
                      <a:pt x="176" y="421"/>
                    </a:lnTo>
                    <a:lnTo>
                      <a:pt x="175" y="420"/>
                    </a:lnTo>
                    <a:lnTo>
                      <a:pt x="172" y="419"/>
                    </a:lnTo>
                    <a:lnTo>
                      <a:pt x="171" y="419"/>
                    </a:lnTo>
                    <a:lnTo>
                      <a:pt x="170" y="417"/>
                    </a:lnTo>
                    <a:lnTo>
                      <a:pt x="169" y="417"/>
                    </a:lnTo>
                    <a:lnTo>
                      <a:pt x="167" y="419"/>
                    </a:lnTo>
                    <a:lnTo>
                      <a:pt x="167" y="417"/>
                    </a:lnTo>
                    <a:lnTo>
                      <a:pt x="167" y="414"/>
                    </a:lnTo>
                    <a:lnTo>
                      <a:pt x="167" y="410"/>
                    </a:lnTo>
                    <a:lnTo>
                      <a:pt x="167" y="408"/>
                    </a:lnTo>
                    <a:lnTo>
                      <a:pt x="165" y="404"/>
                    </a:lnTo>
                    <a:lnTo>
                      <a:pt x="164" y="403"/>
                    </a:lnTo>
                    <a:lnTo>
                      <a:pt x="161" y="400"/>
                    </a:lnTo>
                    <a:lnTo>
                      <a:pt x="161" y="399"/>
                    </a:lnTo>
                    <a:lnTo>
                      <a:pt x="161" y="399"/>
                    </a:lnTo>
                    <a:lnTo>
                      <a:pt x="161" y="398"/>
                    </a:lnTo>
                    <a:lnTo>
                      <a:pt x="164" y="398"/>
                    </a:lnTo>
                    <a:lnTo>
                      <a:pt x="165" y="397"/>
                    </a:lnTo>
                    <a:lnTo>
                      <a:pt x="165" y="395"/>
                    </a:lnTo>
                    <a:lnTo>
                      <a:pt x="166" y="392"/>
                    </a:lnTo>
                    <a:lnTo>
                      <a:pt x="165" y="389"/>
                    </a:lnTo>
                    <a:lnTo>
                      <a:pt x="165" y="387"/>
                    </a:lnTo>
                    <a:lnTo>
                      <a:pt x="165" y="387"/>
                    </a:lnTo>
                    <a:lnTo>
                      <a:pt x="163" y="386"/>
                    </a:lnTo>
                    <a:lnTo>
                      <a:pt x="161" y="385"/>
                    </a:lnTo>
                    <a:lnTo>
                      <a:pt x="159" y="381"/>
                    </a:lnTo>
                    <a:lnTo>
                      <a:pt x="156" y="380"/>
                    </a:lnTo>
                    <a:lnTo>
                      <a:pt x="153" y="377"/>
                    </a:lnTo>
                    <a:lnTo>
                      <a:pt x="149" y="376"/>
                    </a:lnTo>
                    <a:lnTo>
                      <a:pt x="146" y="375"/>
                    </a:lnTo>
                    <a:lnTo>
                      <a:pt x="143" y="372"/>
                    </a:lnTo>
                    <a:lnTo>
                      <a:pt x="141" y="371"/>
                    </a:lnTo>
                    <a:lnTo>
                      <a:pt x="139" y="369"/>
                    </a:lnTo>
                    <a:lnTo>
                      <a:pt x="139" y="367"/>
                    </a:lnTo>
                    <a:lnTo>
                      <a:pt x="138" y="366"/>
                    </a:lnTo>
                    <a:lnTo>
                      <a:pt x="137" y="365"/>
                    </a:lnTo>
                    <a:lnTo>
                      <a:pt x="136" y="364"/>
                    </a:lnTo>
                    <a:lnTo>
                      <a:pt x="136" y="363"/>
                    </a:lnTo>
                    <a:lnTo>
                      <a:pt x="137" y="360"/>
                    </a:lnTo>
                    <a:lnTo>
                      <a:pt x="136" y="359"/>
                    </a:lnTo>
                    <a:lnTo>
                      <a:pt x="136" y="358"/>
                    </a:lnTo>
                    <a:lnTo>
                      <a:pt x="136" y="357"/>
                    </a:lnTo>
                    <a:lnTo>
                      <a:pt x="136" y="357"/>
                    </a:lnTo>
                    <a:lnTo>
                      <a:pt x="137" y="357"/>
                    </a:lnTo>
                    <a:lnTo>
                      <a:pt x="138" y="355"/>
                    </a:lnTo>
                    <a:lnTo>
                      <a:pt x="138" y="354"/>
                    </a:lnTo>
                    <a:lnTo>
                      <a:pt x="139" y="353"/>
                    </a:lnTo>
                    <a:lnTo>
                      <a:pt x="141" y="352"/>
                    </a:lnTo>
                    <a:lnTo>
                      <a:pt x="141" y="350"/>
                    </a:lnTo>
                    <a:lnTo>
                      <a:pt x="141" y="350"/>
                    </a:lnTo>
                    <a:lnTo>
                      <a:pt x="141" y="349"/>
                    </a:lnTo>
                    <a:lnTo>
                      <a:pt x="139" y="349"/>
                    </a:lnTo>
                    <a:lnTo>
                      <a:pt x="138" y="349"/>
                    </a:lnTo>
                    <a:lnTo>
                      <a:pt x="137" y="348"/>
                    </a:lnTo>
                    <a:lnTo>
                      <a:pt x="137" y="347"/>
                    </a:lnTo>
                    <a:lnTo>
                      <a:pt x="138" y="342"/>
                    </a:lnTo>
                    <a:lnTo>
                      <a:pt x="139" y="341"/>
                    </a:lnTo>
                    <a:lnTo>
                      <a:pt x="142" y="338"/>
                    </a:lnTo>
                    <a:lnTo>
                      <a:pt x="146" y="333"/>
                    </a:lnTo>
                    <a:lnTo>
                      <a:pt x="148" y="326"/>
                    </a:lnTo>
                    <a:lnTo>
                      <a:pt x="148" y="321"/>
                    </a:lnTo>
                    <a:lnTo>
                      <a:pt x="148" y="319"/>
                    </a:lnTo>
                    <a:lnTo>
                      <a:pt x="148" y="316"/>
                    </a:lnTo>
                    <a:lnTo>
                      <a:pt x="146" y="315"/>
                    </a:lnTo>
                    <a:lnTo>
                      <a:pt x="143" y="314"/>
                    </a:lnTo>
                    <a:lnTo>
                      <a:pt x="143" y="313"/>
                    </a:lnTo>
                    <a:lnTo>
                      <a:pt x="144" y="313"/>
                    </a:lnTo>
                    <a:lnTo>
                      <a:pt x="146" y="313"/>
                    </a:lnTo>
                    <a:lnTo>
                      <a:pt x="147" y="313"/>
                    </a:lnTo>
                    <a:lnTo>
                      <a:pt x="147" y="310"/>
                    </a:lnTo>
                    <a:lnTo>
                      <a:pt x="146" y="309"/>
                    </a:lnTo>
                    <a:lnTo>
                      <a:pt x="144" y="308"/>
                    </a:lnTo>
                    <a:lnTo>
                      <a:pt x="143" y="307"/>
                    </a:lnTo>
                    <a:lnTo>
                      <a:pt x="143" y="305"/>
                    </a:lnTo>
                    <a:lnTo>
                      <a:pt x="143" y="304"/>
                    </a:lnTo>
                    <a:lnTo>
                      <a:pt x="142" y="304"/>
                    </a:lnTo>
                    <a:lnTo>
                      <a:pt x="141" y="304"/>
                    </a:lnTo>
                    <a:lnTo>
                      <a:pt x="141" y="304"/>
                    </a:lnTo>
                    <a:lnTo>
                      <a:pt x="141" y="303"/>
                    </a:lnTo>
                    <a:lnTo>
                      <a:pt x="142" y="303"/>
                    </a:lnTo>
                    <a:lnTo>
                      <a:pt x="144" y="304"/>
                    </a:lnTo>
                    <a:lnTo>
                      <a:pt x="146" y="304"/>
                    </a:lnTo>
                    <a:lnTo>
                      <a:pt x="147" y="304"/>
                    </a:lnTo>
                    <a:lnTo>
                      <a:pt x="148" y="304"/>
                    </a:lnTo>
                    <a:lnTo>
                      <a:pt x="148" y="302"/>
                    </a:lnTo>
                    <a:lnTo>
                      <a:pt x="147" y="298"/>
                    </a:lnTo>
                    <a:lnTo>
                      <a:pt x="146" y="296"/>
                    </a:lnTo>
                    <a:lnTo>
                      <a:pt x="144" y="294"/>
                    </a:lnTo>
                    <a:lnTo>
                      <a:pt x="144" y="293"/>
                    </a:lnTo>
                    <a:lnTo>
                      <a:pt x="146" y="292"/>
                    </a:lnTo>
                    <a:lnTo>
                      <a:pt x="147" y="291"/>
                    </a:lnTo>
                    <a:lnTo>
                      <a:pt x="148" y="291"/>
                    </a:lnTo>
                    <a:lnTo>
                      <a:pt x="148" y="291"/>
                    </a:lnTo>
                    <a:lnTo>
                      <a:pt x="150" y="291"/>
                    </a:lnTo>
                    <a:lnTo>
                      <a:pt x="150" y="291"/>
                    </a:lnTo>
                    <a:lnTo>
                      <a:pt x="152" y="290"/>
                    </a:lnTo>
                    <a:lnTo>
                      <a:pt x="152" y="288"/>
                    </a:lnTo>
                    <a:lnTo>
                      <a:pt x="154" y="288"/>
                    </a:lnTo>
                    <a:lnTo>
                      <a:pt x="154" y="287"/>
                    </a:lnTo>
                    <a:lnTo>
                      <a:pt x="154" y="285"/>
                    </a:lnTo>
                    <a:lnTo>
                      <a:pt x="154" y="284"/>
                    </a:lnTo>
                    <a:lnTo>
                      <a:pt x="156" y="282"/>
                    </a:lnTo>
                    <a:lnTo>
                      <a:pt x="156" y="282"/>
                    </a:lnTo>
                    <a:lnTo>
                      <a:pt x="155" y="281"/>
                    </a:lnTo>
                    <a:lnTo>
                      <a:pt x="154" y="282"/>
                    </a:lnTo>
                    <a:lnTo>
                      <a:pt x="153" y="282"/>
                    </a:lnTo>
                    <a:lnTo>
                      <a:pt x="153" y="282"/>
                    </a:lnTo>
                    <a:lnTo>
                      <a:pt x="154" y="277"/>
                    </a:lnTo>
                    <a:lnTo>
                      <a:pt x="155" y="275"/>
                    </a:lnTo>
                    <a:lnTo>
                      <a:pt x="156" y="275"/>
                    </a:lnTo>
                    <a:lnTo>
                      <a:pt x="159" y="275"/>
                    </a:lnTo>
                    <a:lnTo>
                      <a:pt x="160" y="276"/>
                    </a:lnTo>
                    <a:lnTo>
                      <a:pt x="161" y="277"/>
                    </a:lnTo>
                    <a:lnTo>
                      <a:pt x="161" y="279"/>
                    </a:lnTo>
                    <a:lnTo>
                      <a:pt x="163" y="279"/>
                    </a:lnTo>
                    <a:lnTo>
                      <a:pt x="164" y="279"/>
                    </a:lnTo>
                    <a:lnTo>
                      <a:pt x="164" y="277"/>
                    </a:lnTo>
                    <a:lnTo>
                      <a:pt x="165" y="277"/>
                    </a:lnTo>
                    <a:lnTo>
                      <a:pt x="167" y="277"/>
                    </a:lnTo>
                    <a:lnTo>
                      <a:pt x="169" y="277"/>
                    </a:lnTo>
                    <a:lnTo>
                      <a:pt x="170" y="277"/>
                    </a:lnTo>
                    <a:lnTo>
                      <a:pt x="172" y="279"/>
                    </a:lnTo>
                    <a:lnTo>
                      <a:pt x="174" y="279"/>
                    </a:lnTo>
                    <a:lnTo>
                      <a:pt x="176" y="279"/>
                    </a:lnTo>
                    <a:lnTo>
                      <a:pt x="178" y="277"/>
                    </a:lnTo>
                    <a:lnTo>
                      <a:pt x="182" y="277"/>
                    </a:lnTo>
                    <a:lnTo>
                      <a:pt x="189" y="279"/>
                    </a:lnTo>
                    <a:lnTo>
                      <a:pt x="195" y="280"/>
                    </a:lnTo>
                    <a:lnTo>
                      <a:pt x="208" y="284"/>
                    </a:lnTo>
                    <a:lnTo>
                      <a:pt x="219" y="286"/>
                    </a:lnTo>
                    <a:lnTo>
                      <a:pt x="225" y="286"/>
                    </a:lnTo>
                    <a:lnTo>
                      <a:pt x="232" y="286"/>
                    </a:lnTo>
                    <a:lnTo>
                      <a:pt x="239" y="286"/>
                    </a:lnTo>
                    <a:lnTo>
                      <a:pt x="247" y="286"/>
                    </a:lnTo>
                    <a:lnTo>
                      <a:pt x="251" y="285"/>
                    </a:lnTo>
                    <a:lnTo>
                      <a:pt x="253" y="285"/>
                    </a:lnTo>
                    <a:lnTo>
                      <a:pt x="254" y="285"/>
                    </a:lnTo>
                    <a:lnTo>
                      <a:pt x="254" y="286"/>
                    </a:lnTo>
                    <a:lnTo>
                      <a:pt x="255" y="288"/>
                    </a:lnTo>
                    <a:lnTo>
                      <a:pt x="256" y="290"/>
                    </a:lnTo>
                    <a:lnTo>
                      <a:pt x="256" y="290"/>
                    </a:lnTo>
                    <a:lnTo>
                      <a:pt x="257" y="290"/>
                    </a:lnTo>
                    <a:lnTo>
                      <a:pt x="259" y="291"/>
                    </a:lnTo>
                    <a:lnTo>
                      <a:pt x="260" y="291"/>
                    </a:lnTo>
                    <a:lnTo>
                      <a:pt x="262" y="292"/>
                    </a:lnTo>
                    <a:lnTo>
                      <a:pt x="265" y="291"/>
                    </a:lnTo>
                    <a:lnTo>
                      <a:pt x="267" y="290"/>
                    </a:lnTo>
                    <a:lnTo>
                      <a:pt x="268" y="286"/>
                    </a:lnTo>
                    <a:lnTo>
                      <a:pt x="270" y="285"/>
                    </a:lnTo>
                    <a:lnTo>
                      <a:pt x="273" y="284"/>
                    </a:lnTo>
                    <a:lnTo>
                      <a:pt x="274" y="285"/>
                    </a:lnTo>
                    <a:lnTo>
                      <a:pt x="276" y="285"/>
                    </a:lnTo>
                    <a:lnTo>
                      <a:pt x="277" y="285"/>
                    </a:lnTo>
                    <a:lnTo>
                      <a:pt x="278" y="285"/>
                    </a:lnTo>
                    <a:lnTo>
                      <a:pt x="279" y="285"/>
                    </a:lnTo>
                    <a:lnTo>
                      <a:pt x="281" y="284"/>
                    </a:lnTo>
                    <a:lnTo>
                      <a:pt x="282" y="284"/>
                    </a:lnTo>
                    <a:lnTo>
                      <a:pt x="283" y="284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38" name="Freeform 222">
                <a:extLst>
                  <a:ext uri="{FF2B5EF4-FFF2-40B4-BE49-F238E27FC236}">
                    <a16:creationId xmlns:a16="http://schemas.microsoft.com/office/drawing/2014/main" id="{489CFABD-A4C2-634A-9320-3FB627DF2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423" y="9600806"/>
                <a:ext cx="898138" cy="728062"/>
              </a:xfrm>
              <a:custGeom>
                <a:avLst/>
                <a:gdLst>
                  <a:gd name="T0" fmla="*/ 706 w 811"/>
                  <a:gd name="T1" fmla="*/ 281 h 625"/>
                  <a:gd name="T2" fmla="*/ 697 w 811"/>
                  <a:gd name="T3" fmla="*/ 293 h 625"/>
                  <a:gd name="T4" fmla="*/ 719 w 811"/>
                  <a:gd name="T5" fmla="*/ 322 h 625"/>
                  <a:gd name="T6" fmla="*/ 723 w 811"/>
                  <a:gd name="T7" fmla="*/ 340 h 625"/>
                  <a:gd name="T8" fmla="*/ 693 w 811"/>
                  <a:gd name="T9" fmla="*/ 384 h 625"/>
                  <a:gd name="T10" fmla="*/ 654 w 811"/>
                  <a:gd name="T11" fmla="*/ 401 h 625"/>
                  <a:gd name="T12" fmla="*/ 631 w 811"/>
                  <a:gd name="T13" fmla="*/ 418 h 625"/>
                  <a:gd name="T14" fmla="*/ 590 w 811"/>
                  <a:gd name="T15" fmla="*/ 462 h 625"/>
                  <a:gd name="T16" fmla="*/ 567 w 811"/>
                  <a:gd name="T17" fmla="*/ 483 h 625"/>
                  <a:gd name="T18" fmla="*/ 504 w 811"/>
                  <a:gd name="T19" fmla="*/ 497 h 625"/>
                  <a:gd name="T20" fmla="*/ 481 w 811"/>
                  <a:gd name="T21" fmla="*/ 528 h 625"/>
                  <a:gd name="T22" fmla="*/ 492 w 811"/>
                  <a:gd name="T23" fmla="*/ 572 h 625"/>
                  <a:gd name="T24" fmla="*/ 453 w 811"/>
                  <a:gd name="T25" fmla="*/ 602 h 625"/>
                  <a:gd name="T26" fmla="*/ 414 w 811"/>
                  <a:gd name="T27" fmla="*/ 607 h 625"/>
                  <a:gd name="T28" fmla="*/ 348 w 811"/>
                  <a:gd name="T29" fmla="*/ 593 h 625"/>
                  <a:gd name="T30" fmla="*/ 281 w 811"/>
                  <a:gd name="T31" fmla="*/ 614 h 625"/>
                  <a:gd name="T32" fmla="*/ 226 w 811"/>
                  <a:gd name="T33" fmla="*/ 613 h 625"/>
                  <a:gd name="T34" fmla="*/ 186 w 811"/>
                  <a:gd name="T35" fmla="*/ 578 h 625"/>
                  <a:gd name="T36" fmla="*/ 140 w 811"/>
                  <a:gd name="T37" fmla="*/ 524 h 625"/>
                  <a:gd name="T38" fmla="*/ 59 w 811"/>
                  <a:gd name="T39" fmla="*/ 489 h 625"/>
                  <a:gd name="T40" fmla="*/ 8 w 811"/>
                  <a:gd name="T41" fmla="*/ 467 h 625"/>
                  <a:gd name="T42" fmla="*/ 1 w 811"/>
                  <a:gd name="T43" fmla="*/ 447 h 625"/>
                  <a:gd name="T44" fmla="*/ 17 w 811"/>
                  <a:gd name="T45" fmla="*/ 413 h 625"/>
                  <a:gd name="T46" fmla="*/ 35 w 811"/>
                  <a:gd name="T47" fmla="*/ 396 h 625"/>
                  <a:gd name="T48" fmla="*/ 76 w 811"/>
                  <a:gd name="T49" fmla="*/ 378 h 625"/>
                  <a:gd name="T50" fmla="*/ 144 w 811"/>
                  <a:gd name="T51" fmla="*/ 455 h 625"/>
                  <a:gd name="T52" fmla="*/ 182 w 811"/>
                  <a:gd name="T53" fmla="*/ 467 h 625"/>
                  <a:gd name="T54" fmla="*/ 217 w 811"/>
                  <a:gd name="T55" fmla="*/ 506 h 625"/>
                  <a:gd name="T56" fmla="*/ 249 w 811"/>
                  <a:gd name="T57" fmla="*/ 529 h 625"/>
                  <a:gd name="T58" fmla="*/ 292 w 811"/>
                  <a:gd name="T59" fmla="*/ 503 h 625"/>
                  <a:gd name="T60" fmla="*/ 366 w 811"/>
                  <a:gd name="T61" fmla="*/ 432 h 625"/>
                  <a:gd name="T62" fmla="*/ 441 w 811"/>
                  <a:gd name="T63" fmla="*/ 336 h 625"/>
                  <a:gd name="T64" fmla="*/ 452 w 811"/>
                  <a:gd name="T65" fmla="*/ 255 h 625"/>
                  <a:gd name="T66" fmla="*/ 441 w 811"/>
                  <a:gd name="T67" fmla="*/ 192 h 625"/>
                  <a:gd name="T68" fmla="*/ 461 w 811"/>
                  <a:gd name="T69" fmla="*/ 154 h 625"/>
                  <a:gd name="T70" fmla="*/ 436 w 811"/>
                  <a:gd name="T71" fmla="*/ 134 h 625"/>
                  <a:gd name="T72" fmla="*/ 462 w 811"/>
                  <a:gd name="T73" fmla="*/ 91 h 625"/>
                  <a:gd name="T74" fmla="*/ 498 w 811"/>
                  <a:gd name="T75" fmla="*/ 69 h 625"/>
                  <a:gd name="T76" fmla="*/ 523 w 811"/>
                  <a:gd name="T77" fmla="*/ 73 h 625"/>
                  <a:gd name="T78" fmla="*/ 548 w 811"/>
                  <a:gd name="T79" fmla="*/ 46 h 625"/>
                  <a:gd name="T80" fmla="*/ 588 w 811"/>
                  <a:gd name="T81" fmla="*/ 56 h 625"/>
                  <a:gd name="T82" fmla="*/ 607 w 811"/>
                  <a:gd name="T83" fmla="*/ 69 h 625"/>
                  <a:gd name="T84" fmla="*/ 650 w 811"/>
                  <a:gd name="T85" fmla="*/ 74 h 625"/>
                  <a:gd name="T86" fmla="*/ 689 w 811"/>
                  <a:gd name="T87" fmla="*/ 35 h 625"/>
                  <a:gd name="T88" fmla="*/ 723 w 811"/>
                  <a:gd name="T89" fmla="*/ 0 h 625"/>
                  <a:gd name="T90" fmla="*/ 727 w 811"/>
                  <a:gd name="T91" fmla="*/ 18 h 625"/>
                  <a:gd name="T92" fmla="*/ 714 w 811"/>
                  <a:gd name="T93" fmla="*/ 48 h 625"/>
                  <a:gd name="T94" fmla="*/ 730 w 811"/>
                  <a:gd name="T95" fmla="*/ 61 h 625"/>
                  <a:gd name="T96" fmla="*/ 734 w 811"/>
                  <a:gd name="T97" fmla="*/ 80 h 625"/>
                  <a:gd name="T98" fmla="*/ 745 w 811"/>
                  <a:gd name="T99" fmla="*/ 98 h 625"/>
                  <a:gd name="T100" fmla="*/ 753 w 811"/>
                  <a:gd name="T101" fmla="*/ 126 h 625"/>
                  <a:gd name="T102" fmla="*/ 764 w 811"/>
                  <a:gd name="T103" fmla="*/ 140 h 625"/>
                  <a:gd name="T104" fmla="*/ 782 w 811"/>
                  <a:gd name="T105" fmla="*/ 140 h 625"/>
                  <a:gd name="T106" fmla="*/ 799 w 811"/>
                  <a:gd name="T107" fmla="*/ 151 h 625"/>
                  <a:gd name="T108" fmla="*/ 810 w 811"/>
                  <a:gd name="T109" fmla="*/ 169 h 625"/>
                  <a:gd name="T110" fmla="*/ 809 w 811"/>
                  <a:gd name="T111" fmla="*/ 187 h 625"/>
                  <a:gd name="T112" fmla="*/ 799 w 811"/>
                  <a:gd name="T113" fmla="*/ 200 h 625"/>
                  <a:gd name="T114" fmla="*/ 783 w 811"/>
                  <a:gd name="T115" fmla="*/ 203 h 625"/>
                  <a:gd name="T116" fmla="*/ 761 w 811"/>
                  <a:gd name="T117" fmla="*/ 218 h 625"/>
                  <a:gd name="T118" fmla="*/ 742 w 811"/>
                  <a:gd name="T119" fmla="*/ 248 h 625"/>
                  <a:gd name="T120" fmla="*/ 725 w 811"/>
                  <a:gd name="T121" fmla="*/ 26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11" h="625">
                    <a:moveTo>
                      <a:pt x="722" y="272"/>
                    </a:moveTo>
                    <a:lnTo>
                      <a:pt x="720" y="273"/>
                    </a:lnTo>
                    <a:lnTo>
                      <a:pt x="717" y="273"/>
                    </a:lnTo>
                    <a:lnTo>
                      <a:pt x="716" y="275"/>
                    </a:lnTo>
                    <a:lnTo>
                      <a:pt x="716" y="277"/>
                    </a:lnTo>
                    <a:lnTo>
                      <a:pt x="715" y="277"/>
                    </a:lnTo>
                    <a:lnTo>
                      <a:pt x="714" y="278"/>
                    </a:lnTo>
                    <a:lnTo>
                      <a:pt x="713" y="278"/>
                    </a:lnTo>
                    <a:lnTo>
                      <a:pt x="711" y="280"/>
                    </a:lnTo>
                    <a:lnTo>
                      <a:pt x="710" y="280"/>
                    </a:lnTo>
                    <a:lnTo>
                      <a:pt x="709" y="280"/>
                    </a:lnTo>
                    <a:lnTo>
                      <a:pt x="708" y="280"/>
                    </a:lnTo>
                    <a:lnTo>
                      <a:pt x="706" y="281"/>
                    </a:lnTo>
                    <a:lnTo>
                      <a:pt x="705" y="282"/>
                    </a:lnTo>
                    <a:lnTo>
                      <a:pt x="705" y="282"/>
                    </a:lnTo>
                    <a:lnTo>
                      <a:pt x="703" y="283"/>
                    </a:lnTo>
                    <a:lnTo>
                      <a:pt x="702" y="284"/>
                    </a:lnTo>
                    <a:lnTo>
                      <a:pt x="700" y="286"/>
                    </a:lnTo>
                    <a:lnTo>
                      <a:pt x="700" y="287"/>
                    </a:lnTo>
                    <a:lnTo>
                      <a:pt x="702" y="288"/>
                    </a:lnTo>
                    <a:lnTo>
                      <a:pt x="702" y="289"/>
                    </a:lnTo>
                    <a:lnTo>
                      <a:pt x="702" y="291"/>
                    </a:lnTo>
                    <a:lnTo>
                      <a:pt x="700" y="292"/>
                    </a:lnTo>
                    <a:lnTo>
                      <a:pt x="699" y="292"/>
                    </a:lnTo>
                    <a:lnTo>
                      <a:pt x="698" y="292"/>
                    </a:lnTo>
                    <a:lnTo>
                      <a:pt x="697" y="293"/>
                    </a:lnTo>
                    <a:lnTo>
                      <a:pt x="694" y="294"/>
                    </a:lnTo>
                    <a:lnTo>
                      <a:pt x="698" y="300"/>
                    </a:lnTo>
                    <a:lnTo>
                      <a:pt x="699" y="305"/>
                    </a:lnTo>
                    <a:lnTo>
                      <a:pt x="700" y="309"/>
                    </a:lnTo>
                    <a:lnTo>
                      <a:pt x="704" y="312"/>
                    </a:lnTo>
                    <a:lnTo>
                      <a:pt x="704" y="316"/>
                    </a:lnTo>
                    <a:lnTo>
                      <a:pt x="706" y="321"/>
                    </a:lnTo>
                    <a:lnTo>
                      <a:pt x="708" y="323"/>
                    </a:lnTo>
                    <a:lnTo>
                      <a:pt x="709" y="323"/>
                    </a:lnTo>
                    <a:lnTo>
                      <a:pt x="710" y="322"/>
                    </a:lnTo>
                    <a:lnTo>
                      <a:pt x="713" y="321"/>
                    </a:lnTo>
                    <a:lnTo>
                      <a:pt x="715" y="322"/>
                    </a:lnTo>
                    <a:lnTo>
                      <a:pt x="719" y="322"/>
                    </a:lnTo>
                    <a:lnTo>
                      <a:pt x="720" y="323"/>
                    </a:lnTo>
                    <a:lnTo>
                      <a:pt x="720" y="326"/>
                    </a:lnTo>
                    <a:lnTo>
                      <a:pt x="720" y="328"/>
                    </a:lnTo>
                    <a:lnTo>
                      <a:pt x="721" y="328"/>
                    </a:lnTo>
                    <a:lnTo>
                      <a:pt x="723" y="328"/>
                    </a:lnTo>
                    <a:lnTo>
                      <a:pt x="726" y="329"/>
                    </a:lnTo>
                    <a:lnTo>
                      <a:pt x="727" y="331"/>
                    </a:lnTo>
                    <a:lnTo>
                      <a:pt x="726" y="332"/>
                    </a:lnTo>
                    <a:lnTo>
                      <a:pt x="726" y="334"/>
                    </a:lnTo>
                    <a:lnTo>
                      <a:pt x="726" y="337"/>
                    </a:lnTo>
                    <a:lnTo>
                      <a:pt x="726" y="338"/>
                    </a:lnTo>
                    <a:lnTo>
                      <a:pt x="725" y="339"/>
                    </a:lnTo>
                    <a:lnTo>
                      <a:pt x="723" y="340"/>
                    </a:lnTo>
                    <a:lnTo>
                      <a:pt x="722" y="343"/>
                    </a:lnTo>
                    <a:lnTo>
                      <a:pt x="723" y="346"/>
                    </a:lnTo>
                    <a:lnTo>
                      <a:pt x="726" y="351"/>
                    </a:lnTo>
                    <a:lnTo>
                      <a:pt x="725" y="356"/>
                    </a:lnTo>
                    <a:lnTo>
                      <a:pt x="722" y="362"/>
                    </a:lnTo>
                    <a:lnTo>
                      <a:pt x="720" y="366"/>
                    </a:lnTo>
                    <a:lnTo>
                      <a:pt x="713" y="371"/>
                    </a:lnTo>
                    <a:lnTo>
                      <a:pt x="704" y="374"/>
                    </a:lnTo>
                    <a:lnTo>
                      <a:pt x="702" y="377"/>
                    </a:lnTo>
                    <a:lnTo>
                      <a:pt x="698" y="382"/>
                    </a:lnTo>
                    <a:lnTo>
                      <a:pt x="695" y="385"/>
                    </a:lnTo>
                    <a:lnTo>
                      <a:pt x="694" y="385"/>
                    </a:lnTo>
                    <a:lnTo>
                      <a:pt x="693" y="384"/>
                    </a:lnTo>
                    <a:lnTo>
                      <a:pt x="691" y="383"/>
                    </a:lnTo>
                    <a:lnTo>
                      <a:pt x="688" y="383"/>
                    </a:lnTo>
                    <a:lnTo>
                      <a:pt x="681" y="388"/>
                    </a:lnTo>
                    <a:lnTo>
                      <a:pt x="677" y="389"/>
                    </a:lnTo>
                    <a:lnTo>
                      <a:pt x="676" y="391"/>
                    </a:lnTo>
                    <a:lnTo>
                      <a:pt x="674" y="395"/>
                    </a:lnTo>
                    <a:lnTo>
                      <a:pt x="670" y="398"/>
                    </a:lnTo>
                    <a:lnTo>
                      <a:pt x="669" y="399"/>
                    </a:lnTo>
                    <a:lnTo>
                      <a:pt x="666" y="399"/>
                    </a:lnTo>
                    <a:lnTo>
                      <a:pt x="660" y="399"/>
                    </a:lnTo>
                    <a:lnTo>
                      <a:pt x="658" y="399"/>
                    </a:lnTo>
                    <a:lnTo>
                      <a:pt x="655" y="400"/>
                    </a:lnTo>
                    <a:lnTo>
                      <a:pt x="654" y="401"/>
                    </a:lnTo>
                    <a:lnTo>
                      <a:pt x="653" y="404"/>
                    </a:lnTo>
                    <a:lnTo>
                      <a:pt x="653" y="405"/>
                    </a:lnTo>
                    <a:lnTo>
                      <a:pt x="653" y="409"/>
                    </a:lnTo>
                    <a:lnTo>
                      <a:pt x="652" y="411"/>
                    </a:lnTo>
                    <a:lnTo>
                      <a:pt x="649" y="413"/>
                    </a:lnTo>
                    <a:lnTo>
                      <a:pt x="646" y="415"/>
                    </a:lnTo>
                    <a:lnTo>
                      <a:pt x="643" y="415"/>
                    </a:lnTo>
                    <a:lnTo>
                      <a:pt x="641" y="415"/>
                    </a:lnTo>
                    <a:lnTo>
                      <a:pt x="640" y="413"/>
                    </a:lnTo>
                    <a:lnTo>
                      <a:pt x="638" y="413"/>
                    </a:lnTo>
                    <a:lnTo>
                      <a:pt x="636" y="412"/>
                    </a:lnTo>
                    <a:lnTo>
                      <a:pt x="635" y="415"/>
                    </a:lnTo>
                    <a:lnTo>
                      <a:pt x="631" y="418"/>
                    </a:lnTo>
                    <a:lnTo>
                      <a:pt x="626" y="427"/>
                    </a:lnTo>
                    <a:lnTo>
                      <a:pt x="624" y="429"/>
                    </a:lnTo>
                    <a:lnTo>
                      <a:pt x="624" y="430"/>
                    </a:lnTo>
                    <a:lnTo>
                      <a:pt x="624" y="433"/>
                    </a:lnTo>
                    <a:lnTo>
                      <a:pt x="622" y="435"/>
                    </a:lnTo>
                    <a:lnTo>
                      <a:pt x="621" y="439"/>
                    </a:lnTo>
                    <a:lnTo>
                      <a:pt x="616" y="441"/>
                    </a:lnTo>
                    <a:lnTo>
                      <a:pt x="612" y="446"/>
                    </a:lnTo>
                    <a:lnTo>
                      <a:pt x="603" y="451"/>
                    </a:lnTo>
                    <a:lnTo>
                      <a:pt x="598" y="455"/>
                    </a:lnTo>
                    <a:lnTo>
                      <a:pt x="595" y="457"/>
                    </a:lnTo>
                    <a:lnTo>
                      <a:pt x="593" y="458"/>
                    </a:lnTo>
                    <a:lnTo>
                      <a:pt x="590" y="462"/>
                    </a:lnTo>
                    <a:lnTo>
                      <a:pt x="585" y="468"/>
                    </a:lnTo>
                    <a:lnTo>
                      <a:pt x="584" y="469"/>
                    </a:lnTo>
                    <a:lnTo>
                      <a:pt x="584" y="471"/>
                    </a:lnTo>
                    <a:lnTo>
                      <a:pt x="584" y="474"/>
                    </a:lnTo>
                    <a:lnTo>
                      <a:pt x="584" y="475"/>
                    </a:lnTo>
                    <a:lnTo>
                      <a:pt x="581" y="478"/>
                    </a:lnTo>
                    <a:lnTo>
                      <a:pt x="579" y="479"/>
                    </a:lnTo>
                    <a:lnTo>
                      <a:pt x="579" y="479"/>
                    </a:lnTo>
                    <a:lnTo>
                      <a:pt x="580" y="480"/>
                    </a:lnTo>
                    <a:lnTo>
                      <a:pt x="580" y="483"/>
                    </a:lnTo>
                    <a:lnTo>
                      <a:pt x="577" y="483"/>
                    </a:lnTo>
                    <a:lnTo>
                      <a:pt x="569" y="483"/>
                    </a:lnTo>
                    <a:lnTo>
                      <a:pt x="567" y="483"/>
                    </a:lnTo>
                    <a:lnTo>
                      <a:pt x="565" y="483"/>
                    </a:lnTo>
                    <a:lnTo>
                      <a:pt x="564" y="481"/>
                    </a:lnTo>
                    <a:lnTo>
                      <a:pt x="564" y="479"/>
                    </a:lnTo>
                    <a:lnTo>
                      <a:pt x="563" y="478"/>
                    </a:lnTo>
                    <a:lnTo>
                      <a:pt x="558" y="478"/>
                    </a:lnTo>
                    <a:lnTo>
                      <a:pt x="550" y="478"/>
                    </a:lnTo>
                    <a:lnTo>
                      <a:pt x="547" y="478"/>
                    </a:lnTo>
                    <a:lnTo>
                      <a:pt x="534" y="486"/>
                    </a:lnTo>
                    <a:lnTo>
                      <a:pt x="515" y="499"/>
                    </a:lnTo>
                    <a:lnTo>
                      <a:pt x="511" y="501"/>
                    </a:lnTo>
                    <a:lnTo>
                      <a:pt x="508" y="501"/>
                    </a:lnTo>
                    <a:lnTo>
                      <a:pt x="506" y="500"/>
                    </a:lnTo>
                    <a:lnTo>
                      <a:pt x="504" y="497"/>
                    </a:lnTo>
                    <a:lnTo>
                      <a:pt x="501" y="496"/>
                    </a:lnTo>
                    <a:lnTo>
                      <a:pt x="497" y="496"/>
                    </a:lnTo>
                    <a:lnTo>
                      <a:pt x="492" y="497"/>
                    </a:lnTo>
                    <a:lnTo>
                      <a:pt x="487" y="495"/>
                    </a:lnTo>
                    <a:lnTo>
                      <a:pt x="485" y="495"/>
                    </a:lnTo>
                    <a:lnTo>
                      <a:pt x="484" y="496"/>
                    </a:lnTo>
                    <a:lnTo>
                      <a:pt x="484" y="497"/>
                    </a:lnTo>
                    <a:lnTo>
                      <a:pt x="484" y="501"/>
                    </a:lnTo>
                    <a:lnTo>
                      <a:pt x="481" y="505"/>
                    </a:lnTo>
                    <a:lnTo>
                      <a:pt x="472" y="514"/>
                    </a:lnTo>
                    <a:lnTo>
                      <a:pt x="473" y="517"/>
                    </a:lnTo>
                    <a:lnTo>
                      <a:pt x="481" y="522"/>
                    </a:lnTo>
                    <a:lnTo>
                      <a:pt x="481" y="528"/>
                    </a:lnTo>
                    <a:lnTo>
                      <a:pt x="480" y="530"/>
                    </a:lnTo>
                    <a:lnTo>
                      <a:pt x="477" y="530"/>
                    </a:lnTo>
                    <a:lnTo>
                      <a:pt x="473" y="529"/>
                    </a:lnTo>
                    <a:lnTo>
                      <a:pt x="473" y="530"/>
                    </a:lnTo>
                    <a:lnTo>
                      <a:pt x="472" y="531"/>
                    </a:lnTo>
                    <a:lnTo>
                      <a:pt x="472" y="536"/>
                    </a:lnTo>
                    <a:lnTo>
                      <a:pt x="470" y="550"/>
                    </a:lnTo>
                    <a:lnTo>
                      <a:pt x="461" y="559"/>
                    </a:lnTo>
                    <a:lnTo>
                      <a:pt x="462" y="562"/>
                    </a:lnTo>
                    <a:lnTo>
                      <a:pt x="472" y="563"/>
                    </a:lnTo>
                    <a:lnTo>
                      <a:pt x="479" y="567"/>
                    </a:lnTo>
                    <a:lnTo>
                      <a:pt x="489" y="570"/>
                    </a:lnTo>
                    <a:lnTo>
                      <a:pt x="492" y="572"/>
                    </a:lnTo>
                    <a:lnTo>
                      <a:pt x="494" y="572"/>
                    </a:lnTo>
                    <a:lnTo>
                      <a:pt x="495" y="574"/>
                    </a:lnTo>
                    <a:lnTo>
                      <a:pt x="495" y="575"/>
                    </a:lnTo>
                    <a:lnTo>
                      <a:pt x="494" y="576"/>
                    </a:lnTo>
                    <a:lnTo>
                      <a:pt x="492" y="578"/>
                    </a:lnTo>
                    <a:lnTo>
                      <a:pt x="484" y="578"/>
                    </a:lnTo>
                    <a:lnTo>
                      <a:pt x="478" y="579"/>
                    </a:lnTo>
                    <a:lnTo>
                      <a:pt x="472" y="581"/>
                    </a:lnTo>
                    <a:lnTo>
                      <a:pt x="469" y="584"/>
                    </a:lnTo>
                    <a:lnTo>
                      <a:pt x="466" y="592"/>
                    </a:lnTo>
                    <a:lnTo>
                      <a:pt x="461" y="591"/>
                    </a:lnTo>
                    <a:lnTo>
                      <a:pt x="459" y="596"/>
                    </a:lnTo>
                    <a:lnTo>
                      <a:pt x="453" y="602"/>
                    </a:lnTo>
                    <a:lnTo>
                      <a:pt x="451" y="606"/>
                    </a:lnTo>
                    <a:lnTo>
                      <a:pt x="453" y="620"/>
                    </a:lnTo>
                    <a:lnTo>
                      <a:pt x="451" y="619"/>
                    </a:lnTo>
                    <a:lnTo>
                      <a:pt x="444" y="619"/>
                    </a:lnTo>
                    <a:lnTo>
                      <a:pt x="444" y="619"/>
                    </a:lnTo>
                    <a:lnTo>
                      <a:pt x="429" y="619"/>
                    </a:lnTo>
                    <a:lnTo>
                      <a:pt x="429" y="619"/>
                    </a:lnTo>
                    <a:lnTo>
                      <a:pt x="428" y="619"/>
                    </a:lnTo>
                    <a:lnTo>
                      <a:pt x="425" y="617"/>
                    </a:lnTo>
                    <a:lnTo>
                      <a:pt x="422" y="614"/>
                    </a:lnTo>
                    <a:lnTo>
                      <a:pt x="422" y="614"/>
                    </a:lnTo>
                    <a:lnTo>
                      <a:pt x="417" y="609"/>
                    </a:lnTo>
                    <a:lnTo>
                      <a:pt x="414" y="607"/>
                    </a:lnTo>
                    <a:lnTo>
                      <a:pt x="414" y="606"/>
                    </a:lnTo>
                    <a:lnTo>
                      <a:pt x="407" y="603"/>
                    </a:lnTo>
                    <a:lnTo>
                      <a:pt x="407" y="603"/>
                    </a:lnTo>
                    <a:lnTo>
                      <a:pt x="399" y="598"/>
                    </a:lnTo>
                    <a:lnTo>
                      <a:pt x="395" y="597"/>
                    </a:lnTo>
                    <a:lnTo>
                      <a:pt x="390" y="597"/>
                    </a:lnTo>
                    <a:lnTo>
                      <a:pt x="390" y="597"/>
                    </a:lnTo>
                    <a:lnTo>
                      <a:pt x="383" y="599"/>
                    </a:lnTo>
                    <a:lnTo>
                      <a:pt x="376" y="599"/>
                    </a:lnTo>
                    <a:lnTo>
                      <a:pt x="368" y="598"/>
                    </a:lnTo>
                    <a:lnTo>
                      <a:pt x="362" y="595"/>
                    </a:lnTo>
                    <a:lnTo>
                      <a:pt x="362" y="595"/>
                    </a:lnTo>
                    <a:lnTo>
                      <a:pt x="348" y="593"/>
                    </a:lnTo>
                    <a:lnTo>
                      <a:pt x="332" y="592"/>
                    </a:lnTo>
                    <a:lnTo>
                      <a:pt x="332" y="592"/>
                    </a:lnTo>
                    <a:lnTo>
                      <a:pt x="328" y="593"/>
                    </a:lnTo>
                    <a:lnTo>
                      <a:pt x="324" y="595"/>
                    </a:lnTo>
                    <a:lnTo>
                      <a:pt x="317" y="598"/>
                    </a:lnTo>
                    <a:lnTo>
                      <a:pt x="317" y="598"/>
                    </a:lnTo>
                    <a:lnTo>
                      <a:pt x="311" y="599"/>
                    </a:lnTo>
                    <a:lnTo>
                      <a:pt x="309" y="601"/>
                    </a:lnTo>
                    <a:lnTo>
                      <a:pt x="306" y="603"/>
                    </a:lnTo>
                    <a:lnTo>
                      <a:pt x="306" y="603"/>
                    </a:lnTo>
                    <a:lnTo>
                      <a:pt x="295" y="607"/>
                    </a:lnTo>
                    <a:lnTo>
                      <a:pt x="284" y="610"/>
                    </a:lnTo>
                    <a:lnTo>
                      <a:pt x="281" y="614"/>
                    </a:lnTo>
                    <a:lnTo>
                      <a:pt x="272" y="621"/>
                    </a:lnTo>
                    <a:lnTo>
                      <a:pt x="272" y="621"/>
                    </a:lnTo>
                    <a:lnTo>
                      <a:pt x="265" y="623"/>
                    </a:lnTo>
                    <a:lnTo>
                      <a:pt x="262" y="624"/>
                    </a:lnTo>
                    <a:lnTo>
                      <a:pt x="259" y="625"/>
                    </a:lnTo>
                    <a:lnTo>
                      <a:pt x="259" y="625"/>
                    </a:lnTo>
                    <a:lnTo>
                      <a:pt x="250" y="623"/>
                    </a:lnTo>
                    <a:lnTo>
                      <a:pt x="242" y="620"/>
                    </a:lnTo>
                    <a:lnTo>
                      <a:pt x="242" y="620"/>
                    </a:lnTo>
                    <a:lnTo>
                      <a:pt x="234" y="620"/>
                    </a:lnTo>
                    <a:lnTo>
                      <a:pt x="228" y="619"/>
                    </a:lnTo>
                    <a:lnTo>
                      <a:pt x="228" y="619"/>
                    </a:lnTo>
                    <a:lnTo>
                      <a:pt x="226" y="613"/>
                    </a:lnTo>
                    <a:lnTo>
                      <a:pt x="225" y="612"/>
                    </a:lnTo>
                    <a:lnTo>
                      <a:pt x="221" y="610"/>
                    </a:lnTo>
                    <a:lnTo>
                      <a:pt x="213" y="612"/>
                    </a:lnTo>
                    <a:lnTo>
                      <a:pt x="213" y="612"/>
                    </a:lnTo>
                    <a:lnTo>
                      <a:pt x="204" y="609"/>
                    </a:lnTo>
                    <a:lnTo>
                      <a:pt x="199" y="608"/>
                    </a:lnTo>
                    <a:lnTo>
                      <a:pt x="197" y="606"/>
                    </a:lnTo>
                    <a:lnTo>
                      <a:pt x="197" y="606"/>
                    </a:lnTo>
                    <a:lnTo>
                      <a:pt x="196" y="598"/>
                    </a:lnTo>
                    <a:lnTo>
                      <a:pt x="193" y="592"/>
                    </a:lnTo>
                    <a:lnTo>
                      <a:pt x="193" y="592"/>
                    </a:lnTo>
                    <a:lnTo>
                      <a:pt x="188" y="585"/>
                    </a:lnTo>
                    <a:lnTo>
                      <a:pt x="186" y="578"/>
                    </a:lnTo>
                    <a:lnTo>
                      <a:pt x="180" y="563"/>
                    </a:lnTo>
                    <a:lnTo>
                      <a:pt x="180" y="563"/>
                    </a:lnTo>
                    <a:lnTo>
                      <a:pt x="176" y="557"/>
                    </a:lnTo>
                    <a:lnTo>
                      <a:pt x="171" y="552"/>
                    </a:lnTo>
                    <a:lnTo>
                      <a:pt x="171" y="552"/>
                    </a:lnTo>
                    <a:lnTo>
                      <a:pt x="171" y="547"/>
                    </a:lnTo>
                    <a:lnTo>
                      <a:pt x="171" y="542"/>
                    </a:lnTo>
                    <a:lnTo>
                      <a:pt x="170" y="534"/>
                    </a:lnTo>
                    <a:lnTo>
                      <a:pt x="170" y="534"/>
                    </a:lnTo>
                    <a:lnTo>
                      <a:pt x="155" y="528"/>
                    </a:lnTo>
                    <a:lnTo>
                      <a:pt x="148" y="525"/>
                    </a:lnTo>
                    <a:lnTo>
                      <a:pt x="140" y="524"/>
                    </a:lnTo>
                    <a:lnTo>
                      <a:pt x="140" y="524"/>
                    </a:lnTo>
                    <a:lnTo>
                      <a:pt x="136" y="525"/>
                    </a:lnTo>
                    <a:lnTo>
                      <a:pt x="132" y="524"/>
                    </a:lnTo>
                    <a:lnTo>
                      <a:pt x="129" y="523"/>
                    </a:lnTo>
                    <a:lnTo>
                      <a:pt x="125" y="520"/>
                    </a:lnTo>
                    <a:lnTo>
                      <a:pt x="125" y="520"/>
                    </a:lnTo>
                    <a:lnTo>
                      <a:pt x="108" y="512"/>
                    </a:lnTo>
                    <a:lnTo>
                      <a:pt x="92" y="505"/>
                    </a:lnTo>
                    <a:lnTo>
                      <a:pt x="92" y="505"/>
                    </a:lnTo>
                    <a:lnTo>
                      <a:pt x="78" y="503"/>
                    </a:lnTo>
                    <a:lnTo>
                      <a:pt x="63" y="503"/>
                    </a:lnTo>
                    <a:lnTo>
                      <a:pt x="58" y="497"/>
                    </a:lnTo>
                    <a:lnTo>
                      <a:pt x="59" y="489"/>
                    </a:lnTo>
                    <a:lnTo>
                      <a:pt x="59" y="489"/>
                    </a:lnTo>
                    <a:lnTo>
                      <a:pt x="54" y="489"/>
                    </a:lnTo>
                    <a:lnTo>
                      <a:pt x="52" y="489"/>
                    </a:lnTo>
                    <a:lnTo>
                      <a:pt x="50" y="491"/>
                    </a:lnTo>
                    <a:lnTo>
                      <a:pt x="48" y="491"/>
                    </a:lnTo>
                    <a:lnTo>
                      <a:pt x="47" y="491"/>
                    </a:lnTo>
                    <a:lnTo>
                      <a:pt x="41" y="485"/>
                    </a:lnTo>
                    <a:lnTo>
                      <a:pt x="41" y="485"/>
                    </a:lnTo>
                    <a:lnTo>
                      <a:pt x="35" y="486"/>
                    </a:lnTo>
                    <a:lnTo>
                      <a:pt x="30" y="486"/>
                    </a:lnTo>
                    <a:lnTo>
                      <a:pt x="13" y="478"/>
                    </a:lnTo>
                    <a:lnTo>
                      <a:pt x="12" y="472"/>
                    </a:lnTo>
                    <a:lnTo>
                      <a:pt x="9" y="469"/>
                    </a:lnTo>
                    <a:lnTo>
                      <a:pt x="8" y="467"/>
                    </a:lnTo>
                    <a:lnTo>
                      <a:pt x="7" y="464"/>
                    </a:lnTo>
                    <a:lnTo>
                      <a:pt x="5" y="463"/>
                    </a:lnTo>
                    <a:lnTo>
                      <a:pt x="3" y="462"/>
                    </a:lnTo>
                    <a:lnTo>
                      <a:pt x="2" y="463"/>
                    </a:lnTo>
                    <a:lnTo>
                      <a:pt x="1" y="463"/>
                    </a:lnTo>
                    <a:lnTo>
                      <a:pt x="0" y="463"/>
                    </a:lnTo>
                    <a:lnTo>
                      <a:pt x="0" y="463"/>
                    </a:lnTo>
                    <a:lnTo>
                      <a:pt x="0" y="463"/>
                    </a:lnTo>
                    <a:lnTo>
                      <a:pt x="0" y="463"/>
                    </a:lnTo>
                    <a:lnTo>
                      <a:pt x="0" y="461"/>
                    </a:lnTo>
                    <a:lnTo>
                      <a:pt x="1" y="458"/>
                    </a:lnTo>
                    <a:lnTo>
                      <a:pt x="1" y="451"/>
                    </a:lnTo>
                    <a:lnTo>
                      <a:pt x="1" y="447"/>
                    </a:lnTo>
                    <a:lnTo>
                      <a:pt x="5" y="445"/>
                    </a:lnTo>
                    <a:lnTo>
                      <a:pt x="6" y="441"/>
                    </a:lnTo>
                    <a:lnTo>
                      <a:pt x="8" y="438"/>
                    </a:lnTo>
                    <a:lnTo>
                      <a:pt x="12" y="433"/>
                    </a:lnTo>
                    <a:lnTo>
                      <a:pt x="13" y="432"/>
                    </a:lnTo>
                    <a:lnTo>
                      <a:pt x="13" y="429"/>
                    </a:lnTo>
                    <a:lnTo>
                      <a:pt x="14" y="426"/>
                    </a:lnTo>
                    <a:lnTo>
                      <a:pt x="13" y="424"/>
                    </a:lnTo>
                    <a:lnTo>
                      <a:pt x="11" y="424"/>
                    </a:lnTo>
                    <a:lnTo>
                      <a:pt x="11" y="422"/>
                    </a:lnTo>
                    <a:lnTo>
                      <a:pt x="9" y="417"/>
                    </a:lnTo>
                    <a:lnTo>
                      <a:pt x="14" y="415"/>
                    </a:lnTo>
                    <a:lnTo>
                      <a:pt x="17" y="413"/>
                    </a:lnTo>
                    <a:lnTo>
                      <a:pt x="20" y="415"/>
                    </a:lnTo>
                    <a:lnTo>
                      <a:pt x="22" y="418"/>
                    </a:lnTo>
                    <a:lnTo>
                      <a:pt x="24" y="419"/>
                    </a:lnTo>
                    <a:lnTo>
                      <a:pt x="25" y="419"/>
                    </a:lnTo>
                    <a:lnTo>
                      <a:pt x="25" y="419"/>
                    </a:lnTo>
                    <a:lnTo>
                      <a:pt x="29" y="412"/>
                    </a:lnTo>
                    <a:lnTo>
                      <a:pt x="31" y="409"/>
                    </a:lnTo>
                    <a:lnTo>
                      <a:pt x="33" y="406"/>
                    </a:lnTo>
                    <a:lnTo>
                      <a:pt x="33" y="404"/>
                    </a:lnTo>
                    <a:lnTo>
                      <a:pt x="34" y="401"/>
                    </a:lnTo>
                    <a:lnTo>
                      <a:pt x="34" y="399"/>
                    </a:lnTo>
                    <a:lnTo>
                      <a:pt x="34" y="398"/>
                    </a:lnTo>
                    <a:lnTo>
                      <a:pt x="35" y="396"/>
                    </a:lnTo>
                    <a:lnTo>
                      <a:pt x="39" y="396"/>
                    </a:lnTo>
                    <a:lnTo>
                      <a:pt x="48" y="395"/>
                    </a:lnTo>
                    <a:lnTo>
                      <a:pt x="56" y="390"/>
                    </a:lnTo>
                    <a:lnTo>
                      <a:pt x="57" y="385"/>
                    </a:lnTo>
                    <a:lnTo>
                      <a:pt x="57" y="384"/>
                    </a:lnTo>
                    <a:lnTo>
                      <a:pt x="58" y="382"/>
                    </a:lnTo>
                    <a:lnTo>
                      <a:pt x="63" y="381"/>
                    </a:lnTo>
                    <a:lnTo>
                      <a:pt x="68" y="383"/>
                    </a:lnTo>
                    <a:lnTo>
                      <a:pt x="70" y="379"/>
                    </a:lnTo>
                    <a:lnTo>
                      <a:pt x="73" y="378"/>
                    </a:lnTo>
                    <a:lnTo>
                      <a:pt x="74" y="377"/>
                    </a:lnTo>
                    <a:lnTo>
                      <a:pt x="75" y="377"/>
                    </a:lnTo>
                    <a:lnTo>
                      <a:pt x="76" y="378"/>
                    </a:lnTo>
                    <a:lnTo>
                      <a:pt x="80" y="387"/>
                    </a:lnTo>
                    <a:lnTo>
                      <a:pt x="82" y="395"/>
                    </a:lnTo>
                    <a:lnTo>
                      <a:pt x="91" y="407"/>
                    </a:lnTo>
                    <a:lnTo>
                      <a:pt x="99" y="418"/>
                    </a:lnTo>
                    <a:lnTo>
                      <a:pt x="103" y="423"/>
                    </a:lnTo>
                    <a:lnTo>
                      <a:pt x="108" y="426"/>
                    </a:lnTo>
                    <a:lnTo>
                      <a:pt x="114" y="427"/>
                    </a:lnTo>
                    <a:lnTo>
                      <a:pt x="116" y="429"/>
                    </a:lnTo>
                    <a:lnTo>
                      <a:pt x="120" y="432"/>
                    </a:lnTo>
                    <a:lnTo>
                      <a:pt x="129" y="438"/>
                    </a:lnTo>
                    <a:lnTo>
                      <a:pt x="138" y="446"/>
                    </a:lnTo>
                    <a:lnTo>
                      <a:pt x="142" y="450"/>
                    </a:lnTo>
                    <a:lnTo>
                      <a:pt x="144" y="455"/>
                    </a:lnTo>
                    <a:lnTo>
                      <a:pt x="149" y="457"/>
                    </a:lnTo>
                    <a:lnTo>
                      <a:pt x="153" y="461"/>
                    </a:lnTo>
                    <a:lnTo>
                      <a:pt x="155" y="463"/>
                    </a:lnTo>
                    <a:lnTo>
                      <a:pt x="157" y="467"/>
                    </a:lnTo>
                    <a:lnTo>
                      <a:pt x="161" y="468"/>
                    </a:lnTo>
                    <a:lnTo>
                      <a:pt x="164" y="467"/>
                    </a:lnTo>
                    <a:lnTo>
                      <a:pt x="164" y="464"/>
                    </a:lnTo>
                    <a:lnTo>
                      <a:pt x="165" y="463"/>
                    </a:lnTo>
                    <a:lnTo>
                      <a:pt x="170" y="464"/>
                    </a:lnTo>
                    <a:lnTo>
                      <a:pt x="175" y="466"/>
                    </a:lnTo>
                    <a:lnTo>
                      <a:pt x="178" y="466"/>
                    </a:lnTo>
                    <a:lnTo>
                      <a:pt x="181" y="466"/>
                    </a:lnTo>
                    <a:lnTo>
                      <a:pt x="182" y="467"/>
                    </a:lnTo>
                    <a:lnTo>
                      <a:pt x="185" y="467"/>
                    </a:lnTo>
                    <a:lnTo>
                      <a:pt x="186" y="467"/>
                    </a:lnTo>
                    <a:lnTo>
                      <a:pt x="187" y="469"/>
                    </a:lnTo>
                    <a:lnTo>
                      <a:pt x="187" y="472"/>
                    </a:lnTo>
                    <a:lnTo>
                      <a:pt x="189" y="477"/>
                    </a:lnTo>
                    <a:lnTo>
                      <a:pt x="194" y="481"/>
                    </a:lnTo>
                    <a:lnTo>
                      <a:pt x="199" y="486"/>
                    </a:lnTo>
                    <a:lnTo>
                      <a:pt x="206" y="490"/>
                    </a:lnTo>
                    <a:lnTo>
                      <a:pt x="213" y="494"/>
                    </a:lnTo>
                    <a:lnTo>
                      <a:pt x="219" y="496"/>
                    </a:lnTo>
                    <a:lnTo>
                      <a:pt x="217" y="501"/>
                    </a:lnTo>
                    <a:lnTo>
                      <a:pt x="217" y="503"/>
                    </a:lnTo>
                    <a:lnTo>
                      <a:pt x="217" y="506"/>
                    </a:lnTo>
                    <a:lnTo>
                      <a:pt x="220" y="509"/>
                    </a:lnTo>
                    <a:lnTo>
                      <a:pt x="221" y="514"/>
                    </a:lnTo>
                    <a:lnTo>
                      <a:pt x="221" y="518"/>
                    </a:lnTo>
                    <a:lnTo>
                      <a:pt x="222" y="520"/>
                    </a:lnTo>
                    <a:lnTo>
                      <a:pt x="225" y="523"/>
                    </a:lnTo>
                    <a:lnTo>
                      <a:pt x="227" y="524"/>
                    </a:lnTo>
                    <a:lnTo>
                      <a:pt x="231" y="523"/>
                    </a:lnTo>
                    <a:lnTo>
                      <a:pt x="236" y="522"/>
                    </a:lnTo>
                    <a:lnTo>
                      <a:pt x="238" y="522"/>
                    </a:lnTo>
                    <a:lnTo>
                      <a:pt x="242" y="523"/>
                    </a:lnTo>
                    <a:lnTo>
                      <a:pt x="247" y="524"/>
                    </a:lnTo>
                    <a:lnTo>
                      <a:pt x="249" y="527"/>
                    </a:lnTo>
                    <a:lnTo>
                      <a:pt x="249" y="529"/>
                    </a:lnTo>
                    <a:lnTo>
                      <a:pt x="249" y="537"/>
                    </a:lnTo>
                    <a:lnTo>
                      <a:pt x="249" y="544"/>
                    </a:lnTo>
                    <a:lnTo>
                      <a:pt x="250" y="546"/>
                    </a:lnTo>
                    <a:lnTo>
                      <a:pt x="254" y="546"/>
                    </a:lnTo>
                    <a:lnTo>
                      <a:pt x="258" y="545"/>
                    </a:lnTo>
                    <a:lnTo>
                      <a:pt x="266" y="536"/>
                    </a:lnTo>
                    <a:lnTo>
                      <a:pt x="271" y="535"/>
                    </a:lnTo>
                    <a:lnTo>
                      <a:pt x="279" y="533"/>
                    </a:lnTo>
                    <a:lnTo>
                      <a:pt x="286" y="533"/>
                    </a:lnTo>
                    <a:lnTo>
                      <a:pt x="289" y="531"/>
                    </a:lnTo>
                    <a:lnTo>
                      <a:pt x="294" y="517"/>
                    </a:lnTo>
                    <a:lnTo>
                      <a:pt x="292" y="503"/>
                    </a:lnTo>
                    <a:lnTo>
                      <a:pt x="292" y="503"/>
                    </a:lnTo>
                    <a:lnTo>
                      <a:pt x="304" y="499"/>
                    </a:lnTo>
                    <a:lnTo>
                      <a:pt x="316" y="494"/>
                    </a:lnTo>
                    <a:lnTo>
                      <a:pt x="316" y="494"/>
                    </a:lnTo>
                    <a:lnTo>
                      <a:pt x="322" y="490"/>
                    </a:lnTo>
                    <a:lnTo>
                      <a:pt x="328" y="485"/>
                    </a:lnTo>
                    <a:lnTo>
                      <a:pt x="338" y="474"/>
                    </a:lnTo>
                    <a:lnTo>
                      <a:pt x="346" y="462"/>
                    </a:lnTo>
                    <a:lnTo>
                      <a:pt x="354" y="449"/>
                    </a:lnTo>
                    <a:lnTo>
                      <a:pt x="354" y="449"/>
                    </a:lnTo>
                    <a:lnTo>
                      <a:pt x="356" y="443"/>
                    </a:lnTo>
                    <a:lnTo>
                      <a:pt x="360" y="438"/>
                    </a:lnTo>
                    <a:lnTo>
                      <a:pt x="360" y="438"/>
                    </a:lnTo>
                    <a:lnTo>
                      <a:pt x="366" y="432"/>
                    </a:lnTo>
                    <a:lnTo>
                      <a:pt x="372" y="427"/>
                    </a:lnTo>
                    <a:lnTo>
                      <a:pt x="388" y="417"/>
                    </a:lnTo>
                    <a:lnTo>
                      <a:pt x="388" y="417"/>
                    </a:lnTo>
                    <a:lnTo>
                      <a:pt x="407" y="400"/>
                    </a:lnTo>
                    <a:lnTo>
                      <a:pt x="407" y="400"/>
                    </a:lnTo>
                    <a:lnTo>
                      <a:pt x="416" y="391"/>
                    </a:lnTo>
                    <a:lnTo>
                      <a:pt x="423" y="383"/>
                    </a:lnTo>
                    <a:lnTo>
                      <a:pt x="430" y="373"/>
                    </a:lnTo>
                    <a:lnTo>
                      <a:pt x="436" y="362"/>
                    </a:lnTo>
                    <a:lnTo>
                      <a:pt x="436" y="362"/>
                    </a:lnTo>
                    <a:lnTo>
                      <a:pt x="438" y="343"/>
                    </a:lnTo>
                    <a:lnTo>
                      <a:pt x="438" y="343"/>
                    </a:lnTo>
                    <a:lnTo>
                      <a:pt x="441" y="336"/>
                    </a:lnTo>
                    <a:lnTo>
                      <a:pt x="446" y="328"/>
                    </a:lnTo>
                    <a:lnTo>
                      <a:pt x="456" y="314"/>
                    </a:lnTo>
                    <a:lnTo>
                      <a:pt x="458" y="308"/>
                    </a:lnTo>
                    <a:lnTo>
                      <a:pt x="468" y="267"/>
                    </a:lnTo>
                    <a:lnTo>
                      <a:pt x="458" y="265"/>
                    </a:lnTo>
                    <a:lnTo>
                      <a:pt x="455" y="265"/>
                    </a:lnTo>
                    <a:lnTo>
                      <a:pt x="451" y="265"/>
                    </a:lnTo>
                    <a:lnTo>
                      <a:pt x="449" y="264"/>
                    </a:lnTo>
                    <a:lnTo>
                      <a:pt x="449" y="264"/>
                    </a:lnTo>
                    <a:lnTo>
                      <a:pt x="449" y="264"/>
                    </a:lnTo>
                    <a:lnTo>
                      <a:pt x="450" y="260"/>
                    </a:lnTo>
                    <a:lnTo>
                      <a:pt x="451" y="259"/>
                    </a:lnTo>
                    <a:lnTo>
                      <a:pt x="452" y="255"/>
                    </a:lnTo>
                    <a:lnTo>
                      <a:pt x="453" y="253"/>
                    </a:lnTo>
                    <a:lnTo>
                      <a:pt x="453" y="250"/>
                    </a:lnTo>
                    <a:lnTo>
                      <a:pt x="453" y="243"/>
                    </a:lnTo>
                    <a:lnTo>
                      <a:pt x="451" y="231"/>
                    </a:lnTo>
                    <a:lnTo>
                      <a:pt x="447" y="210"/>
                    </a:lnTo>
                    <a:lnTo>
                      <a:pt x="445" y="203"/>
                    </a:lnTo>
                    <a:lnTo>
                      <a:pt x="445" y="199"/>
                    </a:lnTo>
                    <a:lnTo>
                      <a:pt x="445" y="196"/>
                    </a:lnTo>
                    <a:lnTo>
                      <a:pt x="445" y="196"/>
                    </a:lnTo>
                    <a:lnTo>
                      <a:pt x="442" y="194"/>
                    </a:lnTo>
                    <a:lnTo>
                      <a:pt x="442" y="194"/>
                    </a:lnTo>
                    <a:lnTo>
                      <a:pt x="441" y="194"/>
                    </a:lnTo>
                    <a:lnTo>
                      <a:pt x="441" y="192"/>
                    </a:lnTo>
                    <a:lnTo>
                      <a:pt x="445" y="188"/>
                    </a:lnTo>
                    <a:lnTo>
                      <a:pt x="445" y="187"/>
                    </a:lnTo>
                    <a:lnTo>
                      <a:pt x="445" y="183"/>
                    </a:lnTo>
                    <a:lnTo>
                      <a:pt x="444" y="181"/>
                    </a:lnTo>
                    <a:lnTo>
                      <a:pt x="445" y="179"/>
                    </a:lnTo>
                    <a:lnTo>
                      <a:pt x="446" y="176"/>
                    </a:lnTo>
                    <a:lnTo>
                      <a:pt x="446" y="174"/>
                    </a:lnTo>
                    <a:lnTo>
                      <a:pt x="445" y="170"/>
                    </a:lnTo>
                    <a:lnTo>
                      <a:pt x="444" y="168"/>
                    </a:lnTo>
                    <a:lnTo>
                      <a:pt x="449" y="159"/>
                    </a:lnTo>
                    <a:lnTo>
                      <a:pt x="452" y="158"/>
                    </a:lnTo>
                    <a:lnTo>
                      <a:pt x="457" y="157"/>
                    </a:lnTo>
                    <a:lnTo>
                      <a:pt x="461" y="154"/>
                    </a:lnTo>
                    <a:lnTo>
                      <a:pt x="462" y="153"/>
                    </a:lnTo>
                    <a:lnTo>
                      <a:pt x="462" y="151"/>
                    </a:lnTo>
                    <a:lnTo>
                      <a:pt x="462" y="149"/>
                    </a:lnTo>
                    <a:lnTo>
                      <a:pt x="458" y="149"/>
                    </a:lnTo>
                    <a:lnTo>
                      <a:pt x="455" y="149"/>
                    </a:lnTo>
                    <a:lnTo>
                      <a:pt x="453" y="149"/>
                    </a:lnTo>
                    <a:lnTo>
                      <a:pt x="450" y="147"/>
                    </a:lnTo>
                    <a:lnTo>
                      <a:pt x="450" y="145"/>
                    </a:lnTo>
                    <a:lnTo>
                      <a:pt x="446" y="143"/>
                    </a:lnTo>
                    <a:lnTo>
                      <a:pt x="447" y="140"/>
                    </a:lnTo>
                    <a:lnTo>
                      <a:pt x="441" y="132"/>
                    </a:lnTo>
                    <a:lnTo>
                      <a:pt x="438" y="132"/>
                    </a:lnTo>
                    <a:lnTo>
                      <a:pt x="436" y="134"/>
                    </a:lnTo>
                    <a:lnTo>
                      <a:pt x="433" y="132"/>
                    </a:lnTo>
                    <a:lnTo>
                      <a:pt x="430" y="126"/>
                    </a:lnTo>
                    <a:lnTo>
                      <a:pt x="432" y="124"/>
                    </a:lnTo>
                    <a:lnTo>
                      <a:pt x="435" y="113"/>
                    </a:lnTo>
                    <a:lnTo>
                      <a:pt x="433" y="109"/>
                    </a:lnTo>
                    <a:lnTo>
                      <a:pt x="435" y="107"/>
                    </a:lnTo>
                    <a:lnTo>
                      <a:pt x="436" y="108"/>
                    </a:lnTo>
                    <a:lnTo>
                      <a:pt x="440" y="106"/>
                    </a:lnTo>
                    <a:lnTo>
                      <a:pt x="444" y="104"/>
                    </a:lnTo>
                    <a:lnTo>
                      <a:pt x="449" y="103"/>
                    </a:lnTo>
                    <a:lnTo>
                      <a:pt x="451" y="98"/>
                    </a:lnTo>
                    <a:lnTo>
                      <a:pt x="458" y="96"/>
                    </a:lnTo>
                    <a:lnTo>
                      <a:pt x="462" y="91"/>
                    </a:lnTo>
                    <a:lnTo>
                      <a:pt x="464" y="91"/>
                    </a:lnTo>
                    <a:lnTo>
                      <a:pt x="469" y="92"/>
                    </a:lnTo>
                    <a:lnTo>
                      <a:pt x="475" y="92"/>
                    </a:lnTo>
                    <a:lnTo>
                      <a:pt x="478" y="91"/>
                    </a:lnTo>
                    <a:lnTo>
                      <a:pt x="483" y="82"/>
                    </a:lnTo>
                    <a:lnTo>
                      <a:pt x="483" y="80"/>
                    </a:lnTo>
                    <a:lnTo>
                      <a:pt x="480" y="78"/>
                    </a:lnTo>
                    <a:lnTo>
                      <a:pt x="480" y="74"/>
                    </a:lnTo>
                    <a:lnTo>
                      <a:pt x="485" y="68"/>
                    </a:lnTo>
                    <a:lnTo>
                      <a:pt x="487" y="69"/>
                    </a:lnTo>
                    <a:lnTo>
                      <a:pt x="492" y="72"/>
                    </a:lnTo>
                    <a:lnTo>
                      <a:pt x="496" y="70"/>
                    </a:lnTo>
                    <a:lnTo>
                      <a:pt x="498" y="69"/>
                    </a:lnTo>
                    <a:lnTo>
                      <a:pt x="502" y="72"/>
                    </a:lnTo>
                    <a:lnTo>
                      <a:pt x="504" y="72"/>
                    </a:lnTo>
                    <a:lnTo>
                      <a:pt x="506" y="72"/>
                    </a:lnTo>
                    <a:lnTo>
                      <a:pt x="506" y="73"/>
                    </a:lnTo>
                    <a:lnTo>
                      <a:pt x="506" y="75"/>
                    </a:lnTo>
                    <a:lnTo>
                      <a:pt x="508" y="76"/>
                    </a:lnTo>
                    <a:lnTo>
                      <a:pt x="512" y="75"/>
                    </a:lnTo>
                    <a:lnTo>
                      <a:pt x="514" y="73"/>
                    </a:lnTo>
                    <a:lnTo>
                      <a:pt x="517" y="73"/>
                    </a:lnTo>
                    <a:lnTo>
                      <a:pt x="518" y="73"/>
                    </a:lnTo>
                    <a:lnTo>
                      <a:pt x="518" y="74"/>
                    </a:lnTo>
                    <a:lnTo>
                      <a:pt x="519" y="74"/>
                    </a:lnTo>
                    <a:lnTo>
                      <a:pt x="523" y="73"/>
                    </a:lnTo>
                    <a:lnTo>
                      <a:pt x="528" y="73"/>
                    </a:lnTo>
                    <a:lnTo>
                      <a:pt x="531" y="73"/>
                    </a:lnTo>
                    <a:lnTo>
                      <a:pt x="535" y="72"/>
                    </a:lnTo>
                    <a:lnTo>
                      <a:pt x="539" y="68"/>
                    </a:lnTo>
                    <a:lnTo>
                      <a:pt x="541" y="65"/>
                    </a:lnTo>
                    <a:lnTo>
                      <a:pt x="540" y="63"/>
                    </a:lnTo>
                    <a:lnTo>
                      <a:pt x="540" y="62"/>
                    </a:lnTo>
                    <a:lnTo>
                      <a:pt x="540" y="61"/>
                    </a:lnTo>
                    <a:lnTo>
                      <a:pt x="541" y="56"/>
                    </a:lnTo>
                    <a:lnTo>
                      <a:pt x="541" y="53"/>
                    </a:lnTo>
                    <a:lnTo>
                      <a:pt x="542" y="51"/>
                    </a:lnTo>
                    <a:lnTo>
                      <a:pt x="546" y="47"/>
                    </a:lnTo>
                    <a:lnTo>
                      <a:pt x="548" y="46"/>
                    </a:lnTo>
                    <a:lnTo>
                      <a:pt x="548" y="47"/>
                    </a:lnTo>
                    <a:lnTo>
                      <a:pt x="548" y="50"/>
                    </a:lnTo>
                    <a:lnTo>
                      <a:pt x="548" y="52"/>
                    </a:lnTo>
                    <a:lnTo>
                      <a:pt x="548" y="53"/>
                    </a:lnTo>
                    <a:lnTo>
                      <a:pt x="558" y="59"/>
                    </a:lnTo>
                    <a:lnTo>
                      <a:pt x="560" y="59"/>
                    </a:lnTo>
                    <a:lnTo>
                      <a:pt x="564" y="57"/>
                    </a:lnTo>
                    <a:lnTo>
                      <a:pt x="568" y="56"/>
                    </a:lnTo>
                    <a:lnTo>
                      <a:pt x="569" y="57"/>
                    </a:lnTo>
                    <a:lnTo>
                      <a:pt x="574" y="59"/>
                    </a:lnTo>
                    <a:lnTo>
                      <a:pt x="577" y="61"/>
                    </a:lnTo>
                    <a:lnTo>
                      <a:pt x="585" y="61"/>
                    </a:lnTo>
                    <a:lnTo>
                      <a:pt x="588" y="56"/>
                    </a:lnTo>
                    <a:lnTo>
                      <a:pt x="590" y="52"/>
                    </a:lnTo>
                    <a:lnTo>
                      <a:pt x="591" y="51"/>
                    </a:lnTo>
                    <a:lnTo>
                      <a:pt x="592" y="50"/>
                    </a:lnTo>
                    <a:lnTo>
                      <a:pt x="595" y="51"/>
                    </a:lnTo>
                    <a:lnTo>
                      <a:pt x="596" y="52"/>
                    </a:lnTo>
                    <a:lnTo>
                      <a:pt x="596" y="53"/>
                    </a:lnTo>
                    <a:lnTo>
                      <a:pt x="595" y="55"/>
                    </a:lnTo>
                    <a:lnTo>
                      <a:pt x="593" y="57"/>
                    </a:lnTo>
                    <a:lnTo>
                      <a:pt x="595" y="59"/>
                    </a:lnTo>
                    <a:lnTo>
                      <a:pt x="597" y="63"/>
                    </a:lnTo>
                    <a:lnTo>
                      <a:pt x="601" y="67"/>
                    </a:lnTo>
                    <a:lnTo>
                      <a:pt x="603" y="68"/>
                    </a:lnTo>
                    <a:lnTo>
                      <a:pt x="607" y="69"/>
                    </a:lnTo>
                    <a:lnTo>
                      <a:pt x="610" y="69"/>
                    </a:lnTo>
                    <a:lnTo>
                      <a:pt x="613" y="70"/>
                    </a:lnTo>
                    <a:lnTo>
                      <a:pt x="620" y="70"/>
                    </a:lnTo>
                    <a:lnTo>
                      <a:pt x="624" y="70"/>
                    </a:lnTo>
                    <a:lnTo>
                      <a:pt x="625" y="69"/>
                    </a:lnTo>
                    <a:lnTo>
                      <a:pt x="630" y="67"/>
                    </a:lnTo>
                    <a:lnTo>
                      <a:pt x="631" y="65"/>
                    </a:lnTo>
                    <a:lnTo>
                      <a:pt x="635" y="64"/>
                    </a:lnTo>
                    <a:lnTo>
                      <a:pt x="640" y="67"/>
                    </a:lnTo>
                    <a:lnTo>
                      <a:pt x="644" y="69"/>
                    </a:lnTo>
                    <a:lnTo>
                      <a:pt x="648" y="73"/>
                    </a:lnTo>
                    <a:lnTo>
                      <a:pt x="649" y="74"/>
                    </a:lnTo>
                    <a:lnTo>
                      <a:pt x="650" y="74"/>
                    </a:lnTo>
                    <a:lnTo>
                      <a:pt x="652" y="70"/>
                    </a:lnTo>
                    <a:lnTo>
                      <a:pt x="653" y="65"/>
                    </a:lnTo>
                    <a:lnTo>
                      <a:pt x="657" y="61"/>
                    </a:lnTo>
                    <a:lnTo>
                      <a:pt x="659" y="58"/>
                    </a:lnTo>
                    <a:lnTo>
                      <a:pt x="661" y="58"/>
                    </a:lnTo>
                    <a:lnTo>
                      <a:pt x="666" y="57"/>
                    </a:lnTo>
                    <a:lnTo>
                      <a:pt x="674" y="56"/>
                    </a:lnTo>
                    <a:lnTo>
                      <a:pt x="676" y="55"/>
                    </a:lnTo>
                    <a:lnTo>
                      <a:pt x="680" y="53"/>
                    </a:lnTo>
                    <a:lnTo>
                      <a:pt x="683" y="51"/>
                    </a:lnTo>
                    <a:lnTo>
                      <a:pt x="685" y="48"/>
                    </a:lnTo>
                    <a:lnTo>
                      <a:pt x="686" y="44"/>
                    </a:lnTo>
                    <a:lnTo>
                      <a:pt x="689" y="35"/>
                    </a:lnTo>
                    <a:lnTo>
                      <a:pt x="691" y="31"/>
                    </a:lnTo>
                    <a:lnTo>
                      <a:pt x="691" y="29"/>
                    </a:lnTo>
                    <a:lnTo>
                      <a:pt x="689" y="27"/>
                    </a:lnTo>
                    <a:lnTo>
                      <a:pt x="689" y="23"/>
                    </a:lnTo>
                    <a:lnTo>
                      <a:pt x="692" y="19"/>
                    </a:lnTo>
                    <a:lnTo>
                      <a:pt x="694" y="17"/>
                    </a:lnTo>
                    <a:lnTo>
                      <a:pt x="699" y="17"/>
                    </a:lnTo>
                    <a:lnTo>
                      <a:pt x="704" y="17"/>
                    </a:lnTo>
                    <a:lnTo>
                      <a:pt x="709" y="16"/>
                    </a:lnTo>
                    <a:lnTo>
                      <a:pt x="713" y="10"/>
                    </a:lnTo>
                    <a:lnTo>
                      <a:pt x="716" y="5"/>
                    </a:lnTo>
                    <a:lnTo>
                      <a:pt x="719" y="1"/>
                    </a:lnTo>
                    <a:lnTo>
                      <a:pt x="723" y="0"/>
                    </a:lnTo>
                    <a:lnTo>
                      <a:pt x="728" y="0"/>
                    </a:lnTo>
                    <a:lnTo>
                      <a:pt x="733" y="1"/>
                    </a:lnTo>
                    <a:lnTo>
                      <a:pt x="737" y="3"/>
                    </a:lnTo>
                    <a:lnTo>
                      <a:pt x="739" y="5"/>
                    </a:lnTo>
                    <a:lnTo>
                      <a:pt x="739" y="6"/>
                    </a:lnTo>
                    <a:lnTo>
                      <a:pt x="739" y="8"/>
                    </a:lnTo>
                    <a:lnTo>
                      <a:pt x="737" y="8"/>
                    </a:lnTo>
                    <a:lnTo>
                      <a:pt x="734" y="11"/>
                    </a:lnTo>
                    <a:lnTo>
                      <a:pt x="733" y="11"/>
                    </a:lnTo>
                    <a:lnTo>
                      <a:pt x="732" y="13"/>
                    </a:lnTo>
                    <a:lnTo>
                      <a:pt x="731" y="16"/>
                    </a:lnTo>
                    <a:lnTo>
                      <a:pt x="730" y="17"/>
                    </a:lnTo>
                    <a:lnTo>
                      <a:pt x="727" y="18"/>
                    </a:lnTo>
                    <a:lnTo>
                      <a:pt x="723" y="20"/>
                    </a:lnTo>
                    <a:lnTo>
                      <a:pt x="721" y="23"/>
                    </a:lnTo>
                    <a:lnTo>
                      <a:pt x="720" y="25"/>
                    </a:lnTo>
                    <a:lnTo>
                      <a:pt x="719" y="28"/>
                    </a:lnTo>
                    <a:lnTo>
                      <a:pt x="717" y="29"/>
                    </a:lnTo>
                    <a:lnTo>
                      <a:pt x="716" y="30"/>
                    </a:lnTo>
                    <a:lnTo>
                      <a:pt x="715" y="33"/>
                    </a:lnTo>
                    <a:lnTo>
                      <a:pt x="715" y="35"/>
                    </a:lnTo>
                    <a:lnTo>
                      <a:pt x="716" y="37"/>
                    </a:lnTo>
                    <a:lnTo>
                      <a:pt x="717" y="41"/>
                    </a:lnTo>
                    <a:lnTo>
                      <a:pt x="717" y="44"/>
                    </a:lnTo>
                    <a:lnTo>
                      <a:pt x="716" y="46"/>
                    </a:lnTo>
                    <a:lnTo>
                      <a:pt x="714" y="48"/>
                    </a:lnTo>
                    <a:lnTo>
                      <a:pt x="713" y="50"/>
                    </a:lnTo>
                    <a:lnTo>
                      <a:pt x="713" y="52"/>
                    </a:lnTo>
                    <a:lnTo>
                      <a:pt x="714" y="55"/>
                    </a:lnTo>
                    <a:lnTo>
                      <a:pt x="715" y="55"/>
                    </a:lnTo>
                    <a:lnTo>
                      <a:pt x="717" y="55"/>
                    </a:lnTo>
                    <a:lnTo>
                      <a:pt x="720" y="53"/>
                    </a:lnTo>
                    <a:lnTo>
                      <a:pt x="722" y="52"/>
                    </a:lnTo>
                    <a:lnTo>
                      <a:pt x="723" y="52"/>
                    </a:lnTo>
                    <a:lnTo>
                      <a:pt x="725" y="53"/>
                    </a:lnTo>
                    <a:lnTo>
                      <a:pt x="726" y="55"/>
                    </a:lnTo>
                    <a:lnTo>
                      <a:pt x="726" y="57"/>
                    </a:lnTo>
                    <a:lnTo>
                      <a:pt x="727" y="59"/>
                    </a:lnTo>
                    <a:lnTo>
                      <a:pt x="730" y="61"/>
                    </a:lnTo>
                    <a:lnTo>
                      <a:pt x="732" y="61"/>
                    </a:lnTo>
                    <a:lnTo>
                      <a:pt x="733" y="62"/>
                    </a:lnTo>
                    <a:lnTo>
                      <a:pt x="733" y="63"/>
                    </a:lnTo>
                    <a:lnTo>
                      <a:pt x="733" y="64"/>
                    </a:lnTo>
                    <a:lnTo>
                      <a:pt x="732" y="65"/>
                    </a:lnTo>
                    <a:lnTo>
                      <a:pt x="731" y="65"/>
                    </a:lnTo>
                    <a:lnTo>
                      <a:pt x="730" y="64"/>
                    </a:lnTo>
                    <a:lnTo>
                      <a:pt x="728" y="64"/>
                    </a:lnTo>
                    <a:lnTo>
                      <a:pt x="727" y="65"/>
                    </a:lnTo>
                    <a:lnTo>
                      <a:pt x="728" y="68"/>
                    </a:lnTo>
                    <a:lnTo>
                      <a:pt x="730" y="70"/>
                    </a:lnTo>
                    <a:lnTo>
                      <a:pt x="732" y="76"/>
                    </a:lnTo>
                    <a:lnTo>
                      <a:pt x="734" y="80"/>
                    </a:lnTo>
                    <a:lnTo>
                      <a:pt x="736" y="82"/>
                    </a:lnTo>
                    <a:lnTo>
                      <a:pt x="738" y="84"/>
                    </a:lnTo>
                    <a:lnTo>
                      <a:pt x="738" y="84"/>
                    </a:lnTo>
                    <a:lnTo>
                      <a:pt x="738" y="85"/>
                    </a:lnTo>
                    <a:lnTo>
                      <a:pt x="737" y="86"/>
                    </a:lnTo>
                    <a:lnTo>
                      <a:pt x="737" y="89"/>
                    </a:lnTo>
                    <a:lnTo>
                      <a:pt x="738" y="90"/>
                    </a:lnTo>
                    <a:lnTo>
                      <a:pt x="738" y="91"/>
                    </a:lnTo>
                    <a:lnTo>
                      <a:pt x="738" y="93"/>
                    </a:lnTo>
                    <a:lnTo>
                      <a:pt x="740" y="95"/>
                    </a:lnTo>
                    <a:lnTo>
                      <a:pt x="742" y="97"/>
                    </a:lnTo>
                    <a:lnTo>
                      <a:pt x="743" y="97"/>
                    </a:lnTo>
                    <a:lnTo>
                      <a:pt x="745" y="98"/>
                    </a:lnTo>
                    <a:lnTo>
                      <a:pt x="745" y="101"/>
                    </a:lnTo>
                    <a:lnTo>
                      <a:pt x="745" y="103"/>
                    </a:lnTo>
                    <a:lnTo>
                      <a:pt x="745" y="104"/>
                    </a:lnTo>
                    <a:lnTo>
                      <a:pt x="745" y="108"/>
                    </a:lnTo>
                    <a:lnTo>
                      <a:pt x="745" y="110"/>
                    </a:lnTo>
                    <a:lnTo>
                      <a:pt x="748" y="114"/>
                    </a:lnTo>
                    <a:lnTo>
                      <a:pt x="748" y="117"/>
                    </a:lnTo>
                    <a:lnTo>
                      <a:pt x="749" y="119"/>
                    </a:lnTo>
                    <a:lnTo>
                      <a:pt x="751" y="120"/>
                    </a:lnTo>
                    <a:lnTo>
                      <a:pt x="751" y="121"/>
                    </a:lnTo>
                    <a:lnTo>
                      <a:pt x="751" y="124"/>
                    </a:lnTo>
                    <a:lnTo>
                      <a:pt x="753" y="125"/>
                    </a:lnTo>
                    <a:lnTo>
                      <a:pt x="753" y="126"/>
                    </a:lnTo>
                    <a:lnTo>
                      <a:pt x="753" y="129"/>
                    </a:lnTo>
                    <a:lnTo>
                      <a:pt x="753" y="130"/>
                    </a:lnTo>
                    <a:lnTo>
                      <a:pt x="753" y="132"/>
                    </a:lnTo>
                    <a:lnTo>
                      <a:pt x="754" y="134"/>
                    </a:lnTo>
                    <a:lnTo>
                      <a:pt x="756" y="135"/>
                    </a:lnTo>
                    <a:lnTo>
                      <a:pt x="756" y="136"/>
                    </a:lnTo>
                    <a:lnTo>
                      <a:pt x="756" y="137"/>
                    </a:lnTo>
                    <a:lnTo>
                      <a:pt x="756" y="140"/>
                    </a:lnTo>
                    <a:lnTo>
                      <a:pt x="756" y="141"/>
                    </a:lnTo>
                    <a:lnTo>
                      <a:pt x="759" y="141"/>
                    </a:lnTo>
                    <a:lnTo>
                      <a:pt x="760" y="141"/>
                    </a:lnTo>
                    <a:lnTo>
                      <a:pt x="762" y="138"/>
                    </a:lnTo>
                    <a:lnTo>
                      <a:pt x="764" y="140"/>
                    </a:lnTo>
                    <a:lnTo>
                      <a:pt x="766" y="140"/>
                    </a:lnTo>
                    <a:lnTo>
                      <a:pt x="767" y="140"/>
                    </a:lnTo>
                    <a:lnTo>
                      <a:pt x="768" y="138"/>
                    </a:lnTo>
                    <a:lnTo>
                      <a:pt x="770" y="138"/>
                    </a:lnTo>
                    <a:lnTo>
                      <a:pt x="771" y="137"/>
                    </a:lnTo>
                    <a:lnTo>
                      <a:pt x="773" y="138"/>
                    </a:lnTo>
                    <a:lnTo>
                      <a:pt x="775" y="137"/>
                    </a:lnTo>
                    <a:lnTo>
                      <a:pt x="777" y="136"/>
                    </a:lnTo>
                    <a:lnTo>
                      <a:pt x="778" y="137"/>
                    </a:lnTo>
                    <a:lnTo>
                      <a:pt x="779" y="138"/>
                    </a:lnTo>
                    <a:lnTo>
                      <a:pt x="781" y="138"/>
                    </a:lnTo>
                    <a:lnTo>
                      <a:pt x="782" y="138"/>
                    </a:lnTo>
                    <a:lnTo>
                      <a:pt x="782" y="140"/>
                    </a:lnTo>
                    <a:lnTo>
                      <a:pt x="782" y="141"/>
                    </a:lnTo>
                    <a:lnTo>
                      <a:pt x="783" y="143"/>
                    </a:lnTo>
                    <a:lnTo>
                      <a:pt x="785" y="146"/>
                    </a:lnTo>
                    <a:lnTo>
                      <a:pt x="787" y="148"/>
                    </a:lnTo>
                    <a:lnTo>
                      <a:pt x="789" y="149"/>
                    </a:lnTo>
                    <a:lnTo>
                      <a:pt x="792" y="149"/>
                    </a:lnTo>
                    <a:lnTo>
                      <a:pt x="792" y="151"/>
                    </a:lnTo>
                    <a:lnTo>
                      <a:pt x="794" y="151"/>
                    </a:lnTo>
                    <a:lnTo>
                      <a:pt x="794" y="151"/>
                    </a:lnTo>
                    <a:lnTo>
                      <a:pt x="795" y="151"/>
                    </a:lnTo>
                    <a:lnTo>
                      <a:pt x="796" y="149"/>
                    </a:lnTo>
                    <a:lnTo>
                      <a:pt x="798" y="151"/>
                    </a:lnTo>
                    <a:lnTo>
                      <a:pt x="799" y="151"/>
                    </a:lnTo>
                    <a:lnTo>
                      <a:pt x="800" y="153"/>
                    </a:lnTo>
                    <a:lnTo>
                      <a:pt x="801" y="154"/>
                    </a:lnTo>
                    <a:lnTo>
                      <a:pt x="803" y="155"/>
                    </a:lnTo>
                    <a:lnTo>
                      <a:pt x="803" y="157"/>
                    </a:lnTo>
                    <a:lnTo>
                      <a:pt x="803" y="159"/>
                    </a:lnTo>
                    <a:lnTo>
                      <a:pt x="804" y="160"/>
                    </a:lnTo>
                    <a:lnTo>
                      <a:pt x="806" y="162"/>
                    </a:lnTo>
                    <a:lnTo>
                      <a:pt x="806" y="163"/>
                    </a:lnTo>
                    <a:lnTo>
                      <a:pt x="807" y="164"/>
                    </a:lnTo>
                    <a:lnTo>
                      <a:pt x="806" y="165"/>
                    </a:lnTo>
                    <a:lnTo>
                      <a:pt x="807" y="166"/>
                    </a:lnTo>
                    <a:lnTo>
                      <a:pt x="809" y="168"/>
                    </a:lnTo>
                    <a:lnTo>
                      <a:pt x="810" y="169"/>
                    </a:lnTo>
                    <a:lnTo>
                      <a:pt x="810" y="170"/>
                    </a:lnTo>
                    <a:lnTo>
                      <a:pt x="811" y="173"/>
                    </a:lnTo>
                    <a:lnTo>
                      <a:pt x="811" y="174"/>
                    </a:lnTo>
                    <a:lnTo>
                      <a:pt x="810" y="175"/>
                    </a:lnTo>
                    <a:lnTo>
                      <a:pt x="809" y="176"/>
                    </a:lnTo>
                    <a:lnTo>
                      <a:pt x="809" y="176"/>
                    </a:lnTo>
                    <a:lnTo>
                      <a:pt x="810" y="180"/>
                    </a:lnTo>
                    <a:lnTo>
                      <a:pt x="810" y="181"/>
                    </a:lnTo>
                    <a:lnTo>
                      <a:pt x="809" y="182"/>
                    </a:lnTo>
                    <a:lnTo>
                      <a:pt x="807" y="183"/>
                    </a:lnTo>
                    <a:lnTo>
                      <a:pt x="807" y="185"/>
                    </a:lnTo>
                    <a:lnTo>
                      <a:pt x="807" y="186"/>
                    </a:lnTo>
                    <a:lnTo>
                      <a:pt x="809" y="187"/>
                    </a:lnTo>
                    <a:lnTo>
                      <a:pt x="809" y="188"/>
                    </a:lnTo>
                    <a:lnTo>
                      <a:pt x="807" y="190"/>
                    </a:lnTo>
                    <a:lnTo>
                      <a:pt x="806" y="191"/>
                    </a:lnTo>
                    <a:lnTo>
                      <a:pt x="806" y="192"/>
                    </a:lnTo>
                    <a:lnTo>
                      <a:pt x="807" y="193"/>
                    </a:lnTo>
                    <a:lnTo>
                      <a:pt x="806" y="194"/>
                    </a:lnTo>
                    <a:lnTo>
                      <a:pt x="806" y="196"/>
                    </a:lnTo>
                    <a:lnTo>
                      <a:pt x="804" y="197"/>
                    </a:lnTo>
                    <a:lnTo>
                      <a:pt x="801" y="198"/>
                    </a:lnTo>
                    <a:lnTo>
                      <a:pt x="801" y="198"/>
                    </a:lnTo>
                    <a:lnTo>
                      <a:pt x="800" y="198"/>
                    </a:lnTo>
                    <a:lnTo>
                      <a:pt x="799" y="198"/>
                    </a:lnTo>
                    <a:lnTo>
                      <a:pt x="799" y="200"/>
                    </a:lnTo>
                    <a:lnTo>
                      <a:pt x="800" y="202"/>
                    </a:lnTo>
                    <a:lnTo>
                      <a:pt x="799" y="203"/>
                    </a:lnTo>
                    <a:lnTo>
                      <a:pt x="798" y="203"/>
                    </a:lnTo>
                    <a:lnTo>
                      <a:pt x="795" y="202"/>
                    </a:lnTo>
                    <a:lnTo>
                      <a:pt x="794" y="200"/>
                    </a:lnTo>
                    <a:lnTo>
                      <a:pt x="794" y="200"/>
                    </a:lnTo>
                    <a:lnTo>
                      <a:pt x="792" y="202"/>
                    </a:lnTo>
                    <a:lnTo>
                      <a:pt x="789" y="203"/>
                    </a:lnTo>
                    <a:lnTo>
                      <a:pt x="788" y="203"/>
                    </a:lnTo>
                    <a:lnTo>
                      <a:pt x="787" y="203"/>
                    </a:lnTo>
                    <a:lnTo>
                      <a:pt x="785" y="203"/>
                    </a:lnTo>
                    <a:lnTo>
                      <a:pt x="784" y="203"/>
                    </a:lnTo>
                    <a:lnTo>
                      <a:pt x="783" y="203"/>
                    </a:lnTo>
                    <a:lnTo>
                      <a:pt x="782" y="205"/>
                    </a:lnTo>
                    <a:lnTo>
                      <a:pt x="781" y="207"/>
                    </a:lnTo>
                    <a:lnTo>
                      <a:pt x="779" y="207"/>
                    </a:lnTo>
                    <a:lnTo>
                      <a:pt x="778" y="207"/>
                    </a:lnTo>
                    <a:lnTo>
                      <a:pt x="777" y="208"/>
                    </a:lnTo>
                    <a:lnTo>
                      <a:pt x="775" y="209"/>
                    </a:lnTo>
                    <a:lnTo>
                      <a:pt x="773" y="209"/>
                    </a:lnTo>
                    <a:lnTo>
                      <a:pt x="771" y="210"/>
                    </a:lnTo>
                    <a:lnTo>
                      <a:pt x="770" y="211"/>
                    </a:lnTo>
                    <a:lnTo>
                      <a:pt x="767" y="213"/>
                    </a:lnTo>
                    <a:lnTo>
                      <a:pt x="764" y="214"/>
                    </a:lnTo>
                    <a:lnTo>
                      <a:pt x="762" y="215"/>
                    </a:lnTo>
                    <a:lnTo>
                      <a:pt x="761" y="218"/>
                    </a:lnTo>
                    <a:lnTo>
                      <a:pt x="760" y="219"/>
                    </a:lnTo>
                    <a:lnTo>
                      <a:pt x="759" y="220"/>
                    </a:lnTo>
                    <a:lnTo>
                      <a:pt x="758" y="221"/>
                    </a:lnTo>
                    <a:lnTo>
                      <a:pt x="758" y="222"/>
                    </a:lnTo>
                    <a:lnTo>
                      <a:pt x="758" y="226"/>
                    </a:lnTo>
                    <a:lnTo>
                      <a:pt x="755" y="227"/>
                    </a:lnTo>
                    <a:lnTo>
                      <a:pt x="753" y="231"/>
                    </a:lnTo>
                    <a:lnTo>
                      <a:pt x="749" y="236"/>
                    </a:lnTo>
                    <a:lnTo>
                      <a:pt x="747" y="239"/>
                    </a:lnTo>
                    <a:lnTo>
                      <a:pt x="745" y="243"/>
                    </a:lnTo>
                    <a:lnTo>
                      <a:pt x="744" y="246"/>
                    </a:lnTo>
                    <a:lnTo>
                      <a:pt x="743" y="247"/>
                    </a:lnTo>
                    <a:lnTo>
                      <a:pt x="742" y="248"/>
                    </a:lnTo>
                    <a:lnTo>
                      <a:pt x="740" y="252"/>
                    </a:lnTo>
                    <a:lnTo>
                      <a:pt x="740" y="254"/>
                    </a:lnTo>
                    <a:lnTo>
                      <a:pt x="738" y="256"/>
                    </a:lnTo>
                    <a:lnTo>
                      <a:pt x="736" y="258"/>
                    </a:lnTo>
                    <a:lnTo>
                      <a:pt x="736" y="259"/>
                    </a:lnTo>
                    <a:lnTo>
                      <a:pt x="733" y="260"/>
                    </a:lnTo>
                    <a:lnTo>
                      <a:pt x="733" y="260"/>
                    </a:lnTo>
                    <a:lnTo>
                      <a:pt x="732" y="259"/>
                    </a:lnTo>
                    <a:lnTo>
                      <a:pt x="730" y="260"/>
                    </a:lnTo>
                    <a:lnTo>
                      <a:pt x="728" y="263"/>
                    </a:lnTo>
                    <a:lnTo>
                      <a:pt x="727" y="263"/>
                    </a:lnTo>
                    <a:lnTo>
                      <a:pt x="726" y="264"/>
                    </a:lnTo>
                    <a:lnTo>
                      <a:pt x="725" y="265"/>
                    </a:lnTo>
                    <a:lnTo>
                      <a:pt x="725" y="266"/>
                    </a:lnTo>
                    <a:lnTo>
                      <a:pt x="725" y="267"/>
                    </a:lnTo>
                    <a:lnTo>
                      <a:pt x="723" y="269"/>
                    </a:lnTo>
                    <a:lnTo>
                      <a:pt x="723" y="270"/>
                    </a:lnTo>
                    <a:lnTo>
                      <a:pt x="723" y="271"/>
                    </a:lnTo>
                    <a:lnTo>
                      <a:pt x="722" y="272"/>
                    </a:lnTo>
                    <a:close/>
                  </a:path>
                </a:pathLst>
              </a:custGeom>
              <a:no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39" name="Freeform 223">
                <a:extLst>
                  <a:ext uri="{FF2B5EF4-FFF2-40B4-BE49-F238E27FC236}">
                    <a16:creationId xmlns:a16="http://schemas.microsoft.com/office/drawing/2014/main" id="{93D03BE3-B834-A047-A262-3ECEDC701B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2941" y="9480131"/>
                <a:ext cx="718743" cy="902797"/>
              </a:xfrm>
              <a:custGeom>
                <a:avLst/>
                <a:gdLst>
                  <a:gd name="T0" fmla="*/ 269 w 617"/>
                  <a:gd name="T1" fmla="*/ 433 h 775"/>
                  <a:gd name="T2" fmla="*/ 271 w 617"/>
                  <a:gd name="T3" fmla="*/ 469 h 775"/>
                  <a:gd name="T4" fmla="*/ 218 w 617"/>
                  <a:gd name="T5" fmla="*/ 506 h 775"/>
                  <a:gd name="T6" fmla="*/ 185 w 617"/>
                  <a:gd name="T7" fmla="*/ 519 h 775"/>
                  <a:gd name="T8" fmla="*/ 134 w 617"/>
                  <a:gd name="T9" fmla="*/ 575 h 775"/>
                  <a:gd name="T10" fmla="*/ 112 w 617"/>
                  <a:gd name="T11" fmla="*/ 585 h 775"/>
                  <a:gd name="T12" fmla="*/ 33 w 617"/>
                  <a:gd name="T13" fmla="*/ 604 h 775"/>
                  <a:gd name="T14" fmla="*/ 21 w 617"/>
                  <a:gd name="T15" fmla="*/ 670 h 775"/>
                  <a:gd name="T16" fmla="*/ 2 w 617"/>
                  <a:gd name="T17" fmla="*/ 709 h 775"/>
                  <a:gd name="T18" fmla="*/ 38 w 617"/>
                  <a:gd name="T19" fmla="*/ 759 h 775"/>
                  <a:gd name="T20" fmla="*/ 125 w 617"/>
                  <a:gd name="T21" fmla="*/ 773 h 775"/>
                  <a:gd name="T22" fmla="*/ 171 w 617"/>
                  <a:gd name="T23" fmla="*/ 761 h 775"/>
                  <a:gd name="T24" fmla="*/ 232 w 617"/>
                  <a:gd name="T25" fmla="*/ 732 h 775"/>
                  <a:gd name="T26" fmla="*/ 283 w 617"/>
                  <a:gd name="T27" fmla="*/ 683 h 775"/>
                  <a:gd name="T28" fmla="*/ 359 w 617"/>
                  <a:gd name="T29" fmla="*/ 654 h 775"/>
                  <a:gd name="T30" fmla="*/ 432 w 617"/>
                  <a:gd name="T31" fmla="*/ 648 h 775"/>
                  <a:gd name="T32" fmla="*/ 508 w 617"/>
                  <a:gd name="T33" fmla="*/ 664 h 775"/>
                  <a:gd name="T34" fmla="*/ 558 w 617"/>
                  <a:gd name="T35" fmla="*/ 609 h 775"/>
                  <a:gd name="T36" fmla="*/ 556 w 617"/>
                  <a:gd name="T37" fmla="*/ 575 h 775"/>
                  <a:gd name="T38" fmla="*/ 560 w 617"/>
                  <a:gd name="T39" fmla="*/ 534 h 775"/>
                  <a:gd name="T40" fmla="*/ 566 w 617"/>
                  <a:gd name="T41" fmla="*/ 494 h 775"/>
                  <a:gd name="T42" fmla="*/ 579 w 617"/>
                  <a:gd name="T43" fmla="*/ 452 h 775"/>
                  <a:gd name="T44" fmla="*/ 579 w 617"/>
                  <a:gd name="T45" fmla="*/ 401 h 775"/>
                  <a:gd name="T46" fmla="*/ 551 w 617"/>
                  <a:gd name="T47" fmla="*/ 373 h 775"/>
                  <a:gd name="T48" fmla="*/ 580 w 617"/>
                  <a:gd name="T49" fmla="*/ 334 h 775"/>
                  <a:gd name="T50" fmla="*/ 601 w 617"/>
                  <a:gd name="T51" fmla="*/ 321 h 775"/>
                  <a:gd name="T52" fmla="*/ 597 w 617"/>
                  <a:gd name="T53" fmla="*/ 282 h 775"/>
                  <a:gd name="T54" fmla="*/ 578 w 617"/>
                  <a:gd name="T55" fmla="*/ 241 h 775"/>
                  <a:gd name="T56" fmla="*/ 568 w 617"/>
                  <a:gd name="T57" fmla="*/ 216 h 775"/>
                  <a:gd name="T58" fmla="*/ 567 w 617"/>
                  <a:gd name="T59" fmla="*/ 183 h 775"/>
                  <a:gd name="T60" fmla="*/ 544 w 617"/>
                  <a:gd name="T61" fmla="*/ 158 h 775"/>
                  <a:gd name="T62" fmla="*/ 518 w 617"/>
                  <a:gd name="T63" fmla="*/ 142 h 775"/>
                  <a:gd name="T64" fmla="*/ 489 w 617"/>
                  <a:gd name="T65" fmla="*/ 148 h 775"/>
                  <a:gd name="T66" fmla="*/ 470 w 617"/>
                  <a:gd name="T67" fmla="*/ 152 h 775"/>
                  <a:gd name="T68" fmla="*/ 465 w 617"/>
                  <a:gd name="T69" fmla="*/ 120 h 775"/>
                  <a:gd name="T70" fmla="*/ 433 w 617"/>
                  <a:gd name="T71" fmla="*/ 99 h 775"/>
                  <a:gd name="T72" fmla="*/ 420 w 617"/>
                  <a:gd name="T73" fmla="*/ 68 h 775"/>
                  <a:gd name="T74" fmla="*/ 398 w 617"/>
                  <a:gd name="T75" fmla="*/ 47 h 775"/>
                  <a:gd name="T76" fmla="*/ 383 w 617"/>
                  <a:gd name="T77" fmla="*/ 17 h 775"/>
                  <a:gd name="T78" fmla="*/ 361 w 617"/>
                  <a:gd name="T79" fmla="*/ 11 h 775"/>
                  <a:gd name="T80" fmla="*/ 322 w 617"/>
                  <a:gd name="T81" fmla="*/ 1 h 775"/>
                  <a:gd name="T82" fmla="*/ 314 w 617"/>
                  <a:gd name="T83" fmla="*/ 31 h 775"/>
                  <a:gd name="T84" fmla="*/ 319 w 617"/>
                  <a:gd name="T85" fmla="*/ 75 h 775"/>
                  <a:gd name="T86" fmla="*/ 336 w 617"/>
                  <a:gd name="T87" fmla="*/ 84 h 775"/>
                  <a:gd name="T88" fmla="*/ 342 w 617"/>
                  <a:gd name="T89" fmla="*/ 114 h 775"/>
                  <a:gd name="T90" fmla="*/ 322 w 617"/>
                  <a:gd name="T91" fmla="*/ 127 h 775"/>
                  <a:gd name="T92" fmla="*/ 285 w 617"/>
                  <a:gd name="T93" fmla="*/ 136 h 775"/>
                  <a:gd name="T94" fmla="*/ 262 w 617"/>
                  <a:gd name="T95" fmla="*/ 155 h 775"/>
                  <a:gd name="T96" fmla="*/ 281 w 617"/>
                  <a:gd name="T97" fmla="*/ 170 h 775"/>
                  <a:gd name="T98" fmla="*/ 285 w 617"/>
                  <a:gd name="T99" fmla="*/ 194 h 775"/>
                  <a:gd name="T100" fmla="*/ 299 w 617"/>
                  <a:gd name="T101" fmla="*/ 226 h 775"/>
                  <a:gd name="T102" fmla="*/ 310 w 617"/>
                  <a:gd name="T103" fmla="*/ 245 h 775"/>
                  <a:gd name="T104" fmla="*/ 331 w 617"/>
                  <a:gd name="T105" fmla="*/ 249 h 775"/>
                  <a:gd name="T106" fmla="*/ 350 w 617"/>
                  <a:gd name="T107" fmla="*/ 266 h 775"/>
                  <a:gd name="T108" fmla="*/ 358 w 617"/>
                  <a:gd name="T109" fmla="*/ 288 h 775"/>
                  <a:gd name="T110" fmla="*/ 347 w 617"/>
                  <a:gd name="T111" fmla="*/ 304 h 775"/>
                  <a:gd name="T112" fmla="*/ 330 w 617"/>
                  <a:gd name="T113" fmla="*/ 311 h 775"/>
                  <a:gd name="T114" fmla="*/ 305 w 617"/>
                  <a:gd name="T115" fmla="*/ 329 h 775"/>
                  <a:gd name="T116" fmla="*/ 281 w 617"/>
                  <a:gd name="T117" fmla="*/ 366 h 775"/>
                  <a:gd name="T118" fmla="*/ 246 w 617"/>
                  <a:gd name="T119" fmla="*/ 398 h 775"/>
                  <a:gd name="T120" fmla="*/ 260 w 617"/>
                  <a:gd name="T121" fmla="*/ 385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7" h="775">
                    <a:moveTo>
                      <a:pt x="270" y="378"/>
                    </a:moveTo>
                    <a:lnTo>
                      <a:pt x="243" y="401"/>
                    </a:lnTo>
                    <a:lnTo>
                      <a:pt x="247" y="407"/>
                    </a:lnTo>
                    <a:lnTo>
                      <a:pt x="248" y="412"/>
                    </a:lnTo>
                    <a:lnTo>
                      <a:pt x="251" y="416"/>
                    </a:lnTo>
                    <a:lnTo>
                      <a:pt x="253" y="419"/>
                    </a:lnTo>
                    <a:lnTo>
                      <a:pt x="254" y="423"/>
                    </a:lnTo>
                    <a:lnTo>
                      <a:pt x="255" y="428"/>
                    </a:lnTo>
                    <a:lnTo>
                      <a:pt x="257" y="430"/>
                    </a:lnTo>
                    <a:lnTo>
                      <a:pt x="258" y="430"/>
                    </a:lnTo>
                    <a:lnTo>
                      <a:pt x="259" y="429"/>
                    </a:lnTo>
                    <a:lnTo>
                      <a:pt x="262" y="428"/>
                    </a:lnTo>
                    <a:lnTo>
                      <a:pt x="264" y="429"/>
                    </a:lnTo>
                    <a:lnTo>
                      <a:pt x="268" y="429"/>
                    </a:lnTo>
                    <a:lnTo>
                      <a:pt x="269" y="430"/>
                    </a:lnTo>
                    <a:lnTo>
                      <a:pt x="269" y="433"/>
                    </a:lnTo>
                    <a:lnTo>
                      <a:pt x="269" y="435"/>
                    </a:lnTo>
                    <a:lnTo>
                      <a:pt x="270" y="435"/>
                    </a:lnTo>
                    <a:lnTo>
                      <a:pt x="272" y="435"/>
                    </a:lnTo>
                    <a:lnTo>
                      <a:pt x="275" y="436"/>
                    </a:lnTo>
                    <a:lnTo>
                      <a:pt x="276" y="438"/>
                    </a:lnTo>
                    <a:lnTo>
                      <a:pt x="275" y="439"/>
                    </a:lnTo>
                    <a:lnTo>
                      <a:pt x="275" y="441"/>
                    </a:lnTo>
                    <a:lnTo>
                      <a:pt x="275" y="444"/>
                    </a:lnTo>
                    <a:lnTo>
                      <a:pt x="275" y="445"/>
                    </a:lnTo>
                    <a:lnTo>
                      <a:pt x="274" y="446"/>
                    </a:lnTo>
                    <a:lnTo>
                      <a:pt x="272" y="447"/>
                    </a:lnTo>
                    <a:lnTo>
                      <a:pt x="271" y="450"/>
                    </a:lnTo>
                    <a:lnTo>
                      <a:pt x="272" y="453"/>
                    </a:lnTo>
                    <a:lnTo>
                      <a:pt x="275" y="458"/>
                    </a:lnTo>
                    <a:lnTo>
                      <a:pt x="274" y="463"/>
                    </a:lnTo>
                    <a:lnTo>
                      <a:pt x="271" y="469"/>
                    </a:lnTo>
                    <a:lnTo>
                      <a:pt x="269" y="473"/>
                    </a:lnTo>
                    <a:lnTo>
                      <a:pt x="262" y="478"/>
                    </a:lnTo>
                    <a:lnTo>
                      <a:pt x="254" y="481"/>
                    </a:lnTo>
                    <a:lnTo>
                      <a:pt x="251" y="484"/>
                    </a:lnTo>
                    <a:lnTo>
                      <a:pt x="248" y="489"/>
                    </a:lnTo>
                    <a:lnTo>
                      <a:pt x="244" y="492"/>
                    </a:lnTo>
                    <a:lnTo>
                      <a:pt x="243" y="492"/>
                    </a:lnTo>
                    <a:lnTo>
                      <a:pt x="242" y="491"/>
                    </a:lnTo>
                    <a:lnTo>
                      <a:pt x="240" y="490"/>
                    </a:lnTo>
                    <a:lnTo>
                      <a:pt x="237" y="490"/>
                    </a:lnTo>
                    <a:lnTo>
                      <a:pt x="231" y="495"/>
                    </a:lnTo>
                    <a:lnTo>
                      <a:pt x="227" y="496"/>
                    </a:lnTo>
                    <a:lnTo>
                      <a:pt x="225" y="498"/>
                    </a:lnTo>
                    <a:lnTo>
                      <a:pt x="223" y="502"/>
                    </a:lnTo>
                    <a:lnTo>
                      <a:pt x="219" y="505"/>
                    </a:lnTo>
                    <a:lnTo>
                      <a:pt x="218" y="506"/>
                    </a:lnTo>
                    <a:lnTo>
                      <a:pt x="215" y="506"/>
                    </a:lnTo>
                    <a:lnTo>
                      <a:pt x="209" y="506"/>
                    </a:lnTo>
                    <a:lnTo>
                      <a:pt x="207" y="506"/>
                    </a:lnTo>
                    <a:lnTo>
                      <a:pt x="204" y="507"/>
                    </a:lnTo>
                    <a:lnTo>
                      <a:pt x="203" y="508"/>
                    </a:lnTo>
                    <a:lnTo>
                      <a:pt x="202" y="511"/>
                    </a:lnTo>
                    <a:lnTo>
                      <a:pt x="203" y="512"/>
                    </a:lnTo>
                    <a:lnTo>
                      <a:pt x="202" y="516"/>
                    </a:lnTo>
                    <a:lnTo>
                      <a:pt x="201" y="518"/>
                    </a:lnTo>
                    <a:lnTo>
                      <a:pt x="198" y="520"/>
                    </a:lnTo>
                    <a:lnTo>
                      <a:pt x="195" y="522"/>
                    </a:lnTo>
                    <a:lnTo>
                      <a:pt x="192" y="522"/>
                    </a:lnTo>
                    <a:lnTo>
                      <a:pt x="190" y="522"/>
                    </a:lnTo>
                    <a:lnTo>
                      <a:pt x="189" y="520"/>
                    </a:lnTo>
                    <a:lnTo>
                      <a:pt x="187" y="520"/>
                    </a:lnTo>
                    <a:lnTo>
                      <a:pt x="185" y="519"/>
                    </a:lnTo>
                    <a:lnTo>
                      <a:pt x="184" y="522"/>
                    </a:lnTo>
                    <a:lnTo>
                      <a:pt x="180" y="525"/>
                    </a:lnTo>
                    <a:lnTo>
                      <a:pt x="175" y="534"/>
                    </a:lnTo>
                    <a:lnTo>
                      <a:pt x="173" y="536"/>
                    </a:lnTo>
                    <a:lnTo>
                      <a:pt x="173" y="537"/>
                    </a:lnTo>
                    <a:lnTo>
                      <a:pt x="173" y="540"/>
                    </a:lnTo>
                    <a:lnTo>
                      <a:pt x="173" y="542"/>
                    </a:lnTo>
                    <a:lnTo>
                      <a:pt x="170" y="546"/>
                    </a:lnTo>
                    <a:lnTo>
                      <a:pt x="165" y="548"/>
                    </a:lnTo>
                    <a:lnTo>
                      <a:pt x="161" y="553"/>
                    </a:lnTo>
                    <a:lnTo>
                      <a:pt x="152" y="558"/>
                    </a:lnTo>
                    <a:lnTo>
                      <a:pt x="147" y="562"/>
                    </a:lnTo>
                    <a:lnTo>
                      <a:pt x="144" y="564"/>
                    </a:lnTo>
                    <a:lnTo>
                      <a:pt x="142" y="565"/>
                    </a:lnTo>
                    <a:lnTo>
                      <a:pt x="139" y="569"/>
                    </a:lnTo>
                    <a:lnTo>
                      <a:pt x="134" y="575"/>
                    </a:lnTo>
                    <a:lnTo>
                      <a:pt x="133" y="576"/>
                    </a:lnTo>
                    <a:lnTo>
                      <a:pt x="133" y="578"/>
                    </a:lnTo>
                    <a:lnTo>
                      <a:pt x="133" y="581"/>
                    </a:lnTo>
                    <a:lnTo>
                      <a:pt x="133" y="582"/>
                    </a:lnTo>
                    <a:lnTo>
                      <a:pt x="131" y="585"/>
                    </a:lnTo>
                    <a:lnTo>
                      <a:pt x="128" y="586"/>
                    </a:lnTo>
                    <a:lnTo>
                      <a:pt x="128" y="586"/>
                    </a:lnTo>
                    <a:lnTo>
                      <a:pt x="129" y="587"/>
                    </a:lnTo>
                    <a:lnTo>
                      <a:pt x="129" y="590"/>
                    </a:lnTo>
                    <a:lnTo>
                      <a:pt x="126" y="590"/>
                    </a:lnTo>
                    <a:lnTo>
                      <a:pt x="118" y="590"/>
                    </a:lnTo>
                    <a:lnTo>
                      <a:pt x="116" y="590"/>
                    </a:lnTo>
                    <a:lnTo>
                      <a:pt x="114" y="590"/>
                    </a:lnTo>
                    <a:lnTo>
                      <a:pt x="114" y="588"/>
                    </a:lnTo>
                    <a:lnTo>
                      <a:pt x="113" y="586"/>
                    </a:lnTo>
                    <a:lnTo>
                      <a:pt x="112" y="585"/>
                    </a:lnTo>
                    <a:lnTo>
                      <a:pt x="107" y="585"/>
                    </a:lnTo>
                    <a:lnTo>
                      <a:pt x="99" y="585"/>
                    </a:lnTo>
                    <a:lnTo>
                      <a:pt x="96" y="585"/>
                    </a:lnTo>
                    <a:lnTo>
                      <a:pt x="83" y="593"/>
                    </a:lnTo>
                    <a:lnTo>
                      <a:pt x="66" y="606"/>
                    </a:lnTo>
                    <a:lnTo>
                      <a:pt x="60" y="608"/>
                    </a:lnTo>
                    <a:lnTo>
                      <a:pt x="57" y="608"/>
                    </a:lnTo>
                    <a:lnTo>
                      <a:pt x="55" y="607"/>
                    </a:lnTo>
                    <a:lnTo>
                      <a:pt x="53" y="604"/>
                    </a:lnTo>
                    <a:lnTo>
                      <a:pt x="50" y="603"/>
                    </a:lnTo>
                    <a:lnTo>
                      <a:pt x="46" y="603"/>
                    </a:lnTo>
                    <a:lnTo>
                      <a:pt x="41" y="604"/>
                    </a:lnTo>
                    <a:lnTo>
                      <a:pt x="36" y="602"/>
                    </a:lnTo>
                    <a:lnTo>
                      <a:pt x="34" y="602"/>
                    </a:lnTo>
                    <a:lnTo>
                      <a:pt x="33" y="603"/>
                    </a:lnTo>
                    <a:lnTo>
                      <a:pt x="33" y="604"/>
                    </a:lnTo>
                    <a:lnTo>
                      <a:pt x="33" y="608"/>
                    </a:lnTo>
                    <a:lnTo>
                      <a:pt x="30" y="612"/>
                    </a:lnTo>
                    <a:lnTo>
                      <a:pt x="21" y="621"/>
                    </a:lnTo>
                    <a:lnTo>
                      <a:pt x="22" y="624"/>
                    </a:lnTo>
                    <a:lnTo>
                      <a:pt x="32" y="629"/>
                    </a:lnTo>
                    <a:lnTo>
                      <a:pt x="30" y="635"/>
                    </a:lnTo>
                    <a:lnTo>
                      <a:pt x="29" y="637"/>
                    </a:lnTo>
                    <a:lnTo>
                      <a:pt x="26" y="637"/>
                    </a:lnTo>
                    <a:lnTo>
                      <a:pt x="23" y="636"/>
                    </a:lnTo>
                    <a:lnTo>
                      <a:pt x="22" y="637"/>
                    </a:lnTo>
                    <a:lnTo>
                      <a:pt x="21" y="638"/>
                    </a:lnTo>
                    <a:lnTo>
                      <a:pt x="21" y="643"/>
                    </a:lnTo>
                    <a:lnTo>
                      <a:pt x="19" y="657"/>
                    </a:lnTo>
                    <a:lnTo>
                      <a:pt x="10" y="666"/>
                    </a:lnTo>
                    <a:lnTo>
                      <a:pt x="12" y="669"/>
                    </a:lnTo>
                    <a:lnTo>
                      <a:pt x="21" y="670"/>
                    </a:lnTo>
                    <a:lnTo>
                      <a:pt x="28" y="674"/>
                    </a:lnTo>
                    <a:lnTo>
                      <a:pt x="38" y="677"/>
                    </a:lnTo>
                    <a:lnTo>
                      <a:pt x="41" y="679"/>
                    </a:lnTo>
                    <a:lnTo>
                      <a:pt x="43" y="679"/>
                    </a:lnTo>
                    <a:lnTo>
                      <a:pt x="44" y="681"/>
                    </a:lnTo>
                    <a:lnTo>
                      <a:pt x="44" y="682"/>
                    </a:lnTo>
                    <a:lnTo>
                      <a:pt x="43" y="683"/>
                    </a:lnTo>
                    <a:lnTo>
                      <a:pt x="41" y="685"/>
                    </a:lnTo>
                    <a:lnTo>
                      <a:pt x="33" y="685"/>
                    </a:lnTo>
                    <a:lnTo>
                      <a:pt x="27" y="686"/>
                    </a:lnTo>
                    <a:lnTo>
                      <a:pt x="21" y="688"/>
                    </a:lnTo>
                    <a:lnTo>
                      <a:pt x="18" y="691"/>
                    </a:lnTo>
                    <a:lnTo>
                      <a:pt x="15" y="699"/>
                    </a:lnTo>
                    <a:lnTo>
                      <a:pt x="10" y="698"/>
                    </a:lnTo>
                    <a:lnTo>
                      <a:pt x="8" y="703"/>
                    </a:lnTo>
                    <a:lnTo>
                      <a:pt x="2" y="709"/>
                    </a:lnTo>
                    <a:lnTo>
                      <a:pt x="0" y="713"/>
                    </a:lnTo>
                    <a:lnTo>
                      <a:pt x="2" y="727"/>
                    </a:lnTo>
                    <a:lnTo>
                      <a:pt x="12" y="727"/>
                    </a:lnTo>
                    <a:lnTo>
                      <a:pt x="13" y="731"/>
                    </a:lnTo>
                    <a:lnTo>
                      <a:pt x="15" y="734"/>
                    </a:lnTo>
                    <a:lnTo>
                      <a:pt x="16" y="738"/>
                    </a:lnTo>
                    <a:lnTo>
                      <a:pt x="16" y="742"/>
                    </a:lnTo>
                    <a:lnTo>
                      <a:pt x="16" y="744"/>
                    </a:lnTo>
                    <a:lnTo>
                      <a:pt x="15" y="747"/>
                    </a:lnTo>
                    <a:lnTo>
                      <a:pt x="16" y="748"/>
                    </a:lnTo>
                    <a:lnTo>
                      <a:pt x="17" y="749"/>
                    </a:lnTo>
                    <a:lnTo>
                      <a:pt x="19" y="750"/>
                    </a:lnTo>
                    <a:lnTo>
                      <a:pt x="24" y="754"/>
                    </a:lnTo>
                    <a:lnTo>
                      <a:pt x="29" y="756"/>
                    </a:lnTo>
                    <a:lnTo>
                      <a:pt x="35" y="756"/>
                    </a:lnTo>
                    <a:lnTo>
                      <a:pt x="38" y="759"/>
                    </a:lnTo>
                    <a:lnTo>
                      <a:pt x="40" y="764"/>
                    </a:lnTo>
                    <a:lnTo>
                      <a:pt x="45" y="767"/>
                    </a:lnTo>
                    <a:lnTo>
                      <a:pt x="51" y="769"/>
                    </a:lnTo>
                    <a:lnTo>
                      <a:pt x="51" y="769"/>
                    </a:lnTo>
                    <a:lnTo>
                      <a:pt x="53" y="769"/>
                    </a:lnTo>
                    <a:lnTo>
                      <a:pt x="61" y="766"/>
                    </a:lnTo>
                    <a:lnTo>
                      <a:pt x="69" y="765"/>
                    </a:lnTo>
                    <a:lnTo>
                      <a:pt x="78" y="765"/>
                    </a:lnTo>
                    <a:lnTo>
                      <a:pt x="83" y="765"/>
                    </a:lnTo>
                    <a:lnTo>
                      <a:pt x="95" y="772"/>
                    </a:lnTo>
                    <a:lnTo>
                      <a:pt x="99" y="773"/>
                    </a:lnTo>
                    <a:lnTo>
                      <a:pt x="103" y="772"/>
                    </a:lnTo>
                    <a:lnTo>
                      <a:pt x="109" y="771"/>
                    </a:lnTo>
                    <a:lnTo>
                      <a:pt x="114" y="773"/>
                    </a:lnTo>
                    <a:lnTo>
                      <a:pt x="120" y="773"/>
                    </a:lnTo>
                    <a:lnTo>
                      <a:pt x="125" y="773"/>
                    </a:lnTo>
                    <a:lnTo>
                      <a:pt x="130" y="775"/>
                    </a:lnTo>
                    <a:lnTo>
                      <a:pt x="135" y="773"/>
                    </a:lnTo>
                    <a:lnTo>
                      <a:pt x="137" y="771"/>
                    </a:lnTo>
                    <a:lnTo>
                      <a:pt x="139" y="769"/>
                    </a:lnTo>
                    <a:lnTo>
                      <a:pt x="139" y="767"/>
                    </a:lnTo>
                    <a:lnTo>
                      <a:pt x="140" y="766"/>
                    </a:lnTo>
                    <a:lnTo>
                      <a:pt x="141" y="766"/>
                    </a:lnTo>
                    <a:lnTo>
                      <a:pt x="144" y="767"/>
                    </a:lnTo>
                    <a:lnTo>
                      <a:pt x="147" y="769"/>
                    </a:lnTo>
                    <a:lnTo>
                      <a:pt x="150" y="769"/>
                    </a:lnTo>
                    <a:lnTo>
                      <a:pt x="154" y="767"/>
                    </a:lnTo>
                    <a:lnTo>
                      <a:pt x="158" y="766"/>
                    </a:lnTo>
                    <a:lnTo>
                      <a:pt x="163" y="765"/>
                    </a:lnTo>
                    <a:lnTo>
                      <a:pt x="167" y="764"/>
                    </a:lnTo>
                    <a:lnTo>
                      <a:pt x="169" y="761"/>
                    </a:lnTo>
                    <a:lnTo>
                      <a:pt x="171" y="761"/>
                    </a:lnTo>
                    <a:lnTo>
                      <a:pt x="175" y="760"/>
                    </a:lnTo>
                    <a:lnTo>
                      <a:pt x="178" y="758"/>
                    </a:lnTo>
                    <a:lnTo>
                      <a:pt x="185" y="752"/>
                    </a:lnTo>
                    <a:lnTo>
                      <a:pt x="189" y="749"/>
                    </a:lnTo>
                    <a:lnTo>
                      <a:pt x="192" y="749"/>
                    </a:lnTo>
                    <a:lnTo>
                      <a:pt x="196" y="749"/>
                    </a:lnTo>
                    <a:lnTo>
                      <a:pt x="199" y="748"/>
                    </a:lnTo>
                    <a:lnTo>
                      <a:pt x="203" y="745"/>
                    </a:lnTo>
                    <a:lnTo>
                      <a:pt x="204" y="744"/>
                    </a:lnTo>
                    <a:lnTo>
                      <a:pt x="204" y="744"/>
                    </a:lnTo>
                    <a:lnTo>
                      <a:pt x="208" y="743"/>
                    </a:lnTo>
                    <a:lnTo>
                      <a:pt x="215" y="742"/>
                    </a:lnTo>
                    <a:lnTo>
                      <a:pt x="220" y="741"/>
                    </a:lnTo>
                    <a:lnTo>
                      <a:pt x="225" y="738"/>
                    </a:lnTo>
                    <a:lnTo>
                      <a:pt x="229" y="734"/>
                    </a:lnTo>
                    <a:lnTo>
                      <a:pt x="232" y="732"/>
                    </a:lnTo>
                    <a:lnTo>
                      <a:pt x="241" y="726"/>
                    </a:lnTo>
                    <a:lnTo>
                      <a:pt x="244" y="724"/>
                    </a:lnTo>
                    <a:lnTo>
                      <a:pt x="247" y="722"/>
                    </a:lnTo>
                    <a:lnTo>
                      <a:pt x="247" y="722"/>
                    </a:lnTo>
                    <a:lnTo>
                      <a:pt x="249" y="721"/>
                    </a:lnTo>
                    <a:lnTo>
                      <a:pt x="254" y="721"/>
                    </a:lnTo>
                    <a:lnTo>
                      <a:pt x="259" y="717"/>
                    </a:lnTo>
                    <a:lnTo>
                      <a:pt x="265" y="711"/>
                    </a:lnTo>
                    <a:lnTo>
                      <a:pt x="269" y="705"/>
                    </a:lnTo>
                    <a:lnTo>
                      <a:pt x="271" y="702"/>
                    </a:lnTo>
                    <a:lnTo>
                      <a:pt x="272" y="700"/>
                    </a:lnTo>
                    <a:lnTo>
                      <a:pt x="274" y="696"/>
                    </a:lnTo>
                    <a:lnTo>
                      <a:pt x="275" y="694"/>
                    </a:lnTo>
                    <a:lnTo>
                      <a:pt x="276" y="692"/>
                    </a:lnTo>
                    <a:lnTo>
                      <a:pt x="281" y="686"/>
                    </a:lnTo>
                    <a:lnTo>
                      <a:pt x="283" y="683"/>
                    </a:lnTo>
                    <a:lnTo>
                      <a:pt x="287" y="682"/>
                    </a:lnTo>
                    <a:lnTo>
                      <a:pt x="291" y="679"/>
                    </a:lnTo>
                    <a:lnTo>
                      <a:pt x="294" y="674"/>
                    </a:lnTo>
                    <a:lnTo>
                      <a:pt x="297" y="671"/>
                    </a:lnTo>
                    <a:lnTo>
                      <a:pt x="304" y="665"/>
                    </a:lnTo>
                    <a:lnTo>
                      <a:pt x="310" y="659"/>
                    </a:lnTo>
                    <a:lnTo>
                      <a:pt x="316" y="653"/>
                    </a:lnTo>
                    <a:lnTo>
                      <a:pt x="320" y="652"/>
                    </a:lnTo>
                    <a:lnTo>
                      <a:pt x="325" y="651"/>
                    </a:lnTo>
                    <a:lnTo>
                      <a:pt x="331" y="652"/>
                    </a:lnTo>
                    <a:lnTo>
                      <a:pt x="336" y="651"/>
                    </a:lnTo>
                    <a:lnTo>
                      <a:pt x="341" y="649"/>
                    </a:lnTo>
                    <a:lnTo>
                      <a:pt x="344" y="649"/>
                    </a:lnTo>
                    <a:lnTo>
                      <a:pt x="350" y="651"/>
                    </a:lnTo>
                    <a:lnTo>
                      <a:pt x="355" y="652"/>
                    </a:lnTo>
                    <a:lnTo>
                      <a:pt x="359" y="654"/>
                    </a:lnTo>
                    <a:lnTo>
                      <a:pt x="365" y="659"/>
                    </a:lnTo>
                    <a:lnTo>
                      <a:pt x="370" y="660"/>
                    </a:lnTo>
                    <a:lnTo>
                      <a:pt x="378" y="661"/>
                    </a:lnTo>
                    <a:lnTo>
                      <a:pt x="382" y="663"/>
                    </a:lnTo>
                    <a:lnTo>
                      <a:pt x="390" y="664"/>
                    </a:lnTo>
                    <a:lnTo>
                      <a:pt x="395" y="665"/>
                    </a:lnTo>
                    <a:lnTo>
                      <a:pt x="399" y="665"/>
                    </a:lnTo>
                    <a:lnTo>
                      <a:pt x="399" y="665"/>
                    </a:lnTo>
                    <a:lnTo>
                      <a:pt x="401" y="664"/>
                    </a:lnTo>
                    <a:lnTo>
                      <a:pt x="404" y="660"/>
                    </a:lnTo>
                    <a:lnTo>
                      <a:pt x="407" y="655"/>
                    </a:lnTo>
                    <a:lnTo>
                      <a:pt x="411" y="649"/>
                    </a:lnTo>
                    <a:lnTo>
                      <a:pt x="415" y="647"/>
                    </a:lnTo>
                    <a:lnTo>
                      <a:pt x="420" y="647"/>
                    </a:lnTo>
                    <a:lnTo>
                      <a:pt x="423" y="647"/>
                    </a:lnTo>
                    <a:lnTo>
                      <a:pt x="432" y="648"/>
                    </a:lnTo>
                    <a:lnTo>
                      <a:pt x="439" y="648"/>
                    </a:lnTo>
                    <a:lnTo>
                      <a:pt x="444" y="648"/>
                    </a:lnTo>
                    <a:lnTo>
                      <a:pt x="445" y="649"/>
                    </a:lnTo>
                    <a:lnTo>
                      <a:pt x="446" y="654"/>
                    </a:lnTo>
                    <a:lnTo>
                      <a:pt x="450" y="657"/>
                    </a:lnTo>
                    <a:lnTo>
                      <a:pt x="456" y="658"/>
                    </a:lnTo>
                    <a:lnTo>
                      <a:pt x="472" y="661"/>
                    </a:lnTo>
                    <a:lnTo>
                      <a:pt x="477" y="661"/>
                    </a:lnTo>
                    <a:lnTo>
                      <a:pt x="480" y="660"/>
                    </a:lnTo>
                    <a:lnTo>
                      <a:pt x="482" y="660"/>
                    </a:lnTo>
                    <a:lnTo>
                      <a:pt x="485" y="659"/>
                    </a:lnTo>
                    <a:lnTo>
                      <a:pt x="493" y="659"/>
                    </a:lnTo>
                    <a:lnTo>
                      <a:pt x="500" y="661"/>
                    </a:lnTo>
                    <a:lnTo>
                      <a:pt x="504" y="663"/>
                    </a:lnTo>
                    <a:lnTo>
                      <a:pt x="507" y="664"/>
                    </a:lnTo>
                    <a:lnTo>
                      <a:pt x="508" y="664"/>
                    </a:lnTo>
                    <a:lnTo>
                      <a:pt x="510" y="663"/>
                    </a:lnTo>
                    <a:lnTo>
                      <a:pt x="525" y="640"/>
                    </a:lnTo>
                    <a:lnTo>
                      <a:pt x="525" y="640"/>
                    </a:lnTo>
                    <a:lnTo>
                      <a:pt x="527" y="636"/>
                    </a:lnTo>
                    <a:lnTo>
                      <a:pt x="530" y="635"/>
                    </a:lnTo>
                    <a:lnTo>
                      <a:pt x="533" y="632"/>
                    </a:lnTo>
                    <a:lnTo>
                      <a:pt x="534" y="629"/>
                    </a:lnTo>
                    <a:lnTo>
                      <a:pt x="534" y="629"/>
                    </a:lnTo>
                    <a:lnTo>
                      <a:pt x="534" y="624"/>
                    </a:lnTo>
                    <a:lnTo>
                      <a:pt x="536" y="620"/>
                    </a:lnTo>
                    <a:lnTo>
                      <a:pt x="544" y="614"/>
                    </a:lnTo>
                    <a:lnTo>
                      <a:pt x="544" y="614"/>
                    </a:lnTo>
                    <a:lnTo>
                      <a:pt x="547" y="613"/>
                    </a:lnTo>
                    <a:lnTo>
                      <a:pt x="552" y="612"/>
                    </a:lnTo>
                    <a:lnTo>
                      <a:pt x="557" y="610"/>
                    </a:lnTo>
                    <a:lnTo>
                      <a:pt x="558" y="609"/>
                    </a:lnTo>
                    <a:lnTo>
                      <a:pt x="560" y="607"/>
                    </a:lnTo>
                    <a:lnTo>
                      <a:pt x="562" y="602"/>
                    </a:lnTo>
                    <a:lnTo>
                      <a:pt x="562" y="601"/>
                    </a:lnTo>
                    <a:lnTo>
                      <a:pt x="563" y="599"/>
                    </a:lnTo>
                    <a:lnTo>
                      <a:pt x="566" y="598"/>
                    </a:lnTo>
                    <a:lnTo>
                      <a:pt x="566" y="598"/>
                    </a:lnTo>
                    <a:lnTo>
                      <a:pt x="569" y="591"/>
                    </a:lnTo>
                    <a:lnTo>
                      <a:pt x="569" y="585"/>
                    </a:lnTo>
                    <a:lnTo>
                      <a:pt x="568" y="580"/>
                    </a:lnTo>
                    <a:lnTo>
                      <a:pt x="566" y="576"/>
                    </a:lnTo>
                    <a:lnTo>
                      <a:pt x="566" y="576"/>
                    </a:lnTo>
                    <a:lnTo>
                      <a:pt x="563" y="576"/>
                    </a:lnTo>
                    <a:lnTo>
                      <a:pt x="561" y="576"/>
                    </a:lnTo>
                    <a:lnTo>
                      <a:pt x="558" y="576"/>
                    </a:lnTo>
                    <a:lnTo>
                      <a:pt x="556" y="575"/>
                    </a:lnTo>
                    <a:lnTo>
                      <a:pt x="556" y="575"/>
                    </a:lnTo>
                    <a:lnTo>
                      <a:pt x="556" y="574"/>
                    </a:lnTo>
                    <a:lnTo>
                      <a:pt x="556" y="571"/>
                    </a:lnTo>
                    <a:lnTo>
                      <a:pt x="557" y="567"/>
                    </a:lnTo>
                    <a:lnTo>
                      <a:pt x="557" y="567"/>
                    </a:lnTo>
                    <a:lnTo>
                      <a:pt x="556" y="562"/>
                    </a:lnTo>
                    <a:lnTo>
                      <a:pt x="556" y="557"/>
                    </a:lnTo>
                    <a:lnTo>
                      <a:pt x="556" y="554"/>
                    </a:lnTo>
                    <a:lnTo>
                      <a:pt x="557" y="553"/>
                    </a:lnTo>
                    <a:lnTo>
                      <a:pt x="560" y="551"/>
                    </a:lnTo>
                    <a:lnTo>
                      <a:pt x="561" y="550"/>
                    </a:lnTo>
                    <a:lnTo>
                      <a:pt x="561" y="548"/>
                    </a:lnTo>
                    <a:lnTo>
                      <a:pt x="560" y="545"/>
                    </a:lnTo>
                    <a:lnTo>
                      <a:pt x="560" y="543"/>
                    </a:lnTo>
                    <a:lnTo>
                      <a:pt x="560" y="540"/>
                    </a:lnTo>
                    <a:lnTo>
                      <a:pt x="560" y="536"/>
                    </a:lnTo>
                    <a:lnTo>
                      <a:pt x="560" y="534"/>
                    </a:lnTo>
                    <a:lnTo>
                      <a:pt x="561" y="529"/>
                    </a:lnTo>
                    <a:lnTo>
                      <a:pt x="563" y="525"/>
                    </a:lnTo>
                    <a:lnTo>
                      <a:pt x="564" y="522"/>
                    </a:lnTo>
                    <a:lnTo>
                      <a:pt x="564" y="517"/>
                    </a:lnTo>
                    <a:lnTo>
                      <a:pt x="564" y="514"/>
                    </a:lnTo>
                    <a:lnTo>
                      <a:pt x="563" y="512"/>
                    </a:lnTo>
                    <a:lnTo>
                      <a:pt x="563" y="509"/>
                    </a:lnTo>
                    <a:lnTo>
                      <a:pt x="564" y="508"/>
                    </a:lnTo>
                    <a:lnTo>
                      <a:pt x="564" y="506"/>
                    </a:lnTo>
                    <a:lnTo>
                      <a:pt x="564" y="503"/>
                    </a:lnTo>
                    <a:lnTo>
                      <a:pt x="564" y="502"/>
                    </a:lnTo>
                    <a:lnTo>
                      <a:pt x="566" y="500"/>
                    </a:lnTo>
                    <a:lnTo>
                      <a:pt x="566" y="497"/>
                    </a:lnTo>
                    <a:lnTo>
                      <a:pt x="566" y="496"/>
                    </a:lnTo>
                    <a:lnTo>
                      <a:pt x="566" y="495"/>
                    </a:lnTo>
                    <a:lnTo>
                      <a:pt x="566" y="494"/>
                    </a:lnTo>
                    <a:lnTo>
                      <a:pt x="567" y="491"/>
                    </a:lnTo>
                    <a:lnTo>
                      <a:pt x="567" y="489"/>
                    </a:lnTo>
                    <a:lnTo>
                      <a:pt x="567" y="488"/>
                    </a:lnTo>
                    <a:lnTo>
                      <a:pt x="568" y="484"/>
                    </a:lnTo>
                    <a:lnTo>
                      <a:pt x="567" y="481"/>
                    </a:lnTo>
                    <a:lnTo>
                      <a:pt x="567" y="478"/>
                    </a:lnTo>
                    <a:lnTo>
                      <a:pt x="567" y="474"/>
                    </a:lnTo>
                    <a:lnTo>
                      <a:pt x="568" y="470"/>
                    </a:lnTo>
                    <a:lnTo>
                      <a:pt x="569" y="468"/>
                    </a:lnTo>
                    <a:lnTo>
                      <a:pt x="572" y="466"/>
                    </a:lnTo>
                    <a:lnTo>
                      <a:pt x="573" y="462"/>
                    </a:lnTo>
                    <a:lnTo>
                      <a:pt x="574" y="461"/>
                    </a:lnTo>
                    <a:lnTo>
                      <a:pt x="577" y="460"/>
                    </a:lnTo>
                    <a:lnTo>
                      <a:pt x="578" y="457"/>
                    </a:lnTo>
                    <a:lnTo>
                      <a:pt x="579" y="455"/>
                    </a:lnTo>
                    <a:lnTo>
                      <a:pt x="579" y="452"/>
                    </a:lnTo>
                    <a:lnTo>
                      <a:pt x="583" y="449"/>
                    </a:lnTo>
                    <a:lnTo>
                      <a:pt x="584" y="446"/>
                    </a:lnTo>
                    <a:lnTo>
                      <a:pt x="586" y="444"/>
                    </a:lnTo>
                    <a:lnTo>
                      <a:pt x="586" y="444"/>
                    </a:lnTo>
                    <a:lnTo>
                      <a:pt x="589" y="440"/>
                    </a:lnTo>
                    <a:lnTo>
                      <a:pt x="590" y="435"/>
                    </a:lnTo>
                    <a:lnTo>
                      <a:pt x="590" y="432"/>
                    </a:lnTo>
                    <a:lnTo>
                      <a:pt x="590" y="428"/>
                    </a:lnTo>
                    <a:lnTo>
                      <a:pt x="588" y="421"/>
                    </a:lnTo>
                    <a:lnTo>
                      <a:pt x="584" y="415"/>
                    </a:lnTo>
                    <a:lnTo>
                      <a:pt x="584" y="415"/>
                    </a:lnTo>
                    <a:lnTo>
                      <a:pt x="580" y="411"/>
                    </a:lnTo>
                    <a:lnTo>
                      <a:pt x="579" y="408"/>
                    </a:lnTo>
                    <a:lnTo>
                      <a:pt x="579" y="406"/>
                    </a:lnTo>
                    <a:lnTo>
                      <a:pt x="579" y="406"/>
                    </a:lnTo>
                    <a:lnTo>
                      <a:pt x="579" y="401"/>
                    </a:lnTo>
                    <a:lnTo>
                      <a:pt x="578" y="398"/>
                    </a:lnTo>
                    <a:lnTo>
                      <a:pt x="575" y="395"/>
                    </a:lnTo>
                    <a:lnTo>
                      <a:pt x="572" y="395"/>
                    </a:lnTo>
                    <a:lnTo>
                      <a:pt x="568" y="393"/>
                    </a:lnTo>
                    <a:lnTo>
                      <a:pt x="566" y="391"/>
                    </a:lnTo>
                    <a:lnTo>
                      <a:pt x="561" y="394"/>
                    </a:lnTo>
                    <a:lnTo>
                      <a:pt x="556" y="395"/>
                    </a:lnTo>
                    <a:lnTo>
                      <a:pt x="553" y="399"/>
                    </a:lnTo>
                    <a:lnTo>
                      <a:pt x="547" y="400"/>
                    </a:lnTo>
                    <a:lnTo>
                      <a:pt x="545" y="398"/>
                    </a:lnTo>
                    <a:lnTo>
                      <a:pt x="545" y="394"/>
                    </a:lnTo>
                    <a:lnTo>
                      <a:pt x="544" y="388"/>
                    </a:lnTo>
                    <a:lnTo>
                      <a:pt x="546" y="384"/>
                    </a:lnTo>
                    <a:lnTo>
                      <a:pt x="547" y="380"/>
                    </a:lnTo>
                    <a:lnTo>
                      <a:pt x="549" y="378"/>
                    </a:lnTo>
                    <a:lnTo>
                      <a:pt x="551" y="373"/>
                    </a:lnTo>
                    <a:lnTo>
                      <a:pt x="553" y="368"/>
                    </a:lnTo>
                    <a:lnTo>
                      <a:pt x="555" y="365"/>
                    </a:lnTo>
                    <a:lnTo>
                      <a:pt x="556" y="361"/>
                    </a:lnTo>
                    <a:lnTo>
                      <a:pt x="557" y="359"/>
                    </a:lnTo>
                    <a:lnTo>
                      <a:pt x="558" y="354"/>
                    </a:lnTo>
                    <a:lnTo>
                      <a:pt x="561" y="351"/>
                    </a:lnTo>
                    <a:lnTo>
                      <a:pt x="562" y="348"/>
                    </a:lnTo>
                    <a:lnTo>
                      <a:pt x="563" y="345"/>
                    </a:lnTo>
                    <a:lnTo>
                      <a:pt x="563" y="343"/>
                    </a:lnTo>
                    <a:lnTo>
                      <a:pt x="563" y="343"/>
                    </a:lnTo>
                    <a:lnTo>
                      <a:pt x="569" y="339"/>
                    </a:lnTo>
                    <a:lnTo>
                      <a:pt x="572" y="338"/>
                    </a:lnTo>
                    <a:lnTo>
                      <a:pt x="574" y="337"/>
                    </a:lnTo>
                    <a:lnTo>
                      <a:pt x="574" y="337"/>
                    </a:lnTo>
                    <a:lnTo>
                      <a:pt x="578" y="337"/>
                    </a:lnTo>
                    <a:lnTo>
                      <a:pt x="580" y="334"/>
                    </a:lnTo>
                    <a:lnTo>
                      <a:pt x="580" y="334"/>
                    </a:lnTo>
                    <a:lnTo>
                      <a:pt x="583" y="333"/>
                    </a:lnTo>
                    <a:lnTo>
                      <a:pt x="585" y="332"/>
                    </a:lnTo>
                    <a:lnTo>
                      <a:pt x="585" y="332"/>
                    </a:lnTo>
                    <a:lnTo>
                      <a:pt x="585" y="331"/>
                    </a:lnTo>
                    <a:lnTo>
                      <a:pt x="585" y="331"/>
                    </a:lnTo>
                    <a:lnTo>
                      <a:pt x="586" y="331"/>
                    </a:lnTo>
                    <a:lnTo>
                      <a:pt x="586" y="331"/>
                    </a:lnTo>
                    <a:lnTo>
                      <a:pt x="588" y="329"/>
                    </a:lnTo>
                    <a:lnTo>
                      <a:pt x="588" y="329"/>
                    </a:lnTo>
                    <a:lnTo>
                      <a:pt x="592" y="327"/>
                    </a:lnTo>
                    <a:lnTo>
                      <a:pt x="592" y="327"/>
                    </a:lnTo>
                    <a:lnTo>
                      <a:pt x="596" y="325"/>
                    </a:lnTo>
                    <a:lnTo>
                      <a:pt x="598" y="322"/>
                    </a:lnTo>
                    <a:lnTo>
                      <a:pt x="598" y="322"/>
                    </a:lnTo>
                    <a:lnTo>
                      <a:pt x="601" y="321"/>
                    </a:lnTo>
                    <a:lnTo>
                      <a:pt x="601" y="320"/>
                    </a:lnTo>
                    <a:lnTo>
                      <a:pt x="602" y="318"/>
                    </a:lnTo>
                    <a:lnTo>
                      <a:pt x="602" y="318"/>
                    </a:lnTo>
                    <a:lnTo>
                      <a:pt x="602" y="316"/>
                    </a:lnTo>
                    <a:lnTo>
                      <a:pt x="605" y="316"/>
                    </a:lnTo>
                    <a:lnTo>
                      <a:pt x="608" y="316"/>
                    </a:lnTo>
                    <a:lnTo>
                      <a:pt x="612" y="315"/>
                    </a:lnTo>
                    <a:lnTo>
                      <a:pt x="614" y="314"/>
                    </a:lnTo>
                    <a:lnTo>
                      <a:pt x="614" y="312"/>
                    </a:lnTo>
                    <a:lnTo>
                      <a:pt x="617" y="311"/>
                    </a:lnTo>
                    <a:lnTo>
                      <a:pt x="613" y="307"/>
                    </a:lnTo>
                    <a:lnTo>
                      <a:pt x="612" y="304"/>
                    </a:lnTo>
                    <a:lnTo>
                      <a:pt x="608" y="299"/>
                    </a:lnTo>
                    <a:lnTo>
                      <a:pt x="605" y="293"/>
                    </a:lnTo>
                    <a:lnTo>
                      <a:pt x="600" y="286"/>
                    </a:lnTo>
                    <a:lnTo>
                      <a:pt x="597" y="282"/>
                    </a:lnTo>
                    <a:lnTo>
                      <a:pt x="591" y="277"/>
                    </a:lnTo>
                    <a:lnTo>
                      <a:pt x="589" y="277"/>
                    </a:lnTo>
                    <a:lnTo>
                      <a:pt x="588" y="278"/>
                    </a:lnTo>
                    <a:lnTo>
                      <a:pt x="589" y="280"/>
                    </a:lnTo>
                    <a:lnTo>
                      <a:pt x="589" y="281"/>
                    </a:lnTo>
                    <a:lnTo>
                      <a:pt x="585" y="280"/>
                    </a:lnTo>
                    <a:lnTo>
                      <a:pt x="580" y="273"/>
                    </a:lnTo>
                    <a:lnTo>
                      <a:pt x="578" y="267"/>
                    </a:lnTo>
                    <a:lnTo>
                      <a:pt x="581" y="264"/>
                    </a:lnTo>
                    <a:lnTo>
                      <a:pt x="579" y="258"/>
                    </a:lnTo>
                    <a:lnTo>
                      <a:pt x="574" y="253"/>
                    </a:lnTo>
                    <a:lnTo>
                      <a:pt x="573" y="249"/>
                    </a:lnTo>
                    <a:lnTo>
                      <a:pt x="573" y="247"/>
                    </a:lnTo>
                    <a:lnTo>
                      <a:pt x="574" y="241"/>
                    </a:lnTo>
                    <a:lnTo>
                      <a:pt x="577" y="239"/>
                    </a:lnTo>
                    <a:lnTo>
                      <a:pt x="578" y="241"/>
                    </a:lnTo>
                    <a:lnTo>
                      <a:pt x="580" y="242"/>
                    </a:lnTo>
                    <a:lnTo>
                      <a:pt x="581" y="243"/>
                    </a:lnTo>
                    <a:lnTo>
                      <a:pt x="583" y="244"/>
                    </a:lnTo>
                    <a:lnTo>
                      <a:pt x="586" y="243"/>
                    </a:lnTo>
                    <a:lnTo>
                      <a:pt x="591" y="239"/>
                    </a:lnTo>
                    <a:lnTo>
                      <a:pt x="592" y="236"/>
                    </a:lnTo>
                    <a:lnTo>
                      <a:pt x="589" y="233"/>
                    </a:lnTo>
                    <a:lnTo>
                      <a:pt x="583" y="231"/>
                    </a:lnTo>
                    <a:lnTo>
                      <a:pt x="580" y="230"/>
                    </a:lnTo>
                    <a:lnTo>
                      <a:pt x="579" y="227"/>
                    </a:lnTo>
                    <a:lnTo>
                      <a:pt x="577" y="225"/>
                    </a:lnTo>
                    <a:lnTo>
                      <a:pt x="574" y="225"/>
                    </a:lnTo>
                    <a:lnTo>
                      <a:pt x="574" y="219"/>
                    </a:lnTo>
                    <a:lnTo>
                      <a:pt x="573" y="215"/>
                    </a:lnTo>
                    <a:lnTo>
                      <a:pt x="570" y="213"/>
                    </a:lnTo>
                    <a:lnTo>
                      <a:pt x="568" y="216"/>
                    </a:lnTo>
                    <a:lnTo>
                      <a:pt x="564" y="220"/>
                    </a:lnTo>
                    <a:lnTo>
                      <a:pt x="563" y="221"/>
                    </a:lnTo>
                    <a:lnTo>
                      <a:pt x="562" y="220"/>
                    </a:lnTo>
                    <a:lnTo>
                      <a:pt x="561" y="214"/>
                    </a:lnTo>
                    <a:lnTo>
                      <a:pt x="561" y="211"/>
                    </a:lnTo>
                    <a:lnTo>
                      <a:pt x="562" y="208"/>
                    </a:lnTo>
                    <a:lnTo>
                      <a:pt x="566" y="203"/>
                    </a:lnTo>
                    <a:lnTo>
                      <a:pt x="567" y="198"/>
                    </a:lnTo>
                    <a:lnTo>
                      <a:pt x="567" y="194"/>
                    </a:lnTo>
                    <a:lnTo>
                      <a:pt x="564" y="193"/>
                    </a:lnTo>
                    <a:lnTo>
                      <a:pt x="563" y="193"/>
                    </a:lnTo>
                    <a:lnTo>
                      <a:pt x="563" y="192"/>
                    </a:lnTo>
                    <a:lnTo>
                      <a:pt x="563" y="191"/>
                    </a:lnTo>
                    <a:lnTo>
                      <a:pt x="567" y="187"/>
                    </a:lnTo>
                    <a:lnTo>
                      <a:pt x="568" y="186"/>
                    </a:lnTo>
                    <a:lnTo>
                      <a:pt x="567" y="183"/>
                    </a:lnTo>
                    <a:lnTo>
                      <a:pt x="566" y="183"/>
                    </a:lnTo>
                    <a:lnTo>
                      <a:pt x="564" y="185"/>
                    </a:lnTo>
                    <a:lnTo>
                      <a:pt x="563" y="183"/>
                    </a:lnTo>
                    <a:lnTo>
                      <a:pt x="561" y="181"/>
                    </a:lnTo>
                    <a:lnTo>
                      <a:pt x="561" y="179"/>
                    </a:lnTo>
                    <a:lnTo>
                      <a:pt x="562" y="175"/>
                    </a:lnTo>
                    <a:lnTo>
                      <a:pt x="560" y="174"/>
                    </a:lnTo>
                    <a:lnTo>
                      <a:pt x="558" y="170"/>
                    </a:lnTo>
                    <a:lnTo>
                      <a:pt x="560" y="168"/>
                    </a:lnTo>
                    <a:lnTo>
                      <a:pt x="560" y="165"/>
                    </a:lnTo>
                    <a:lnTo>
                      <a:pt x="556" y="163"/>
                    </a:lnTo>
                    <a:lnTo>
                      <a:pt x="553" y="162"/>
                    </a:lnTo>
                    <a:lnTo>
                      <a:pt x="551" y="157"/>
                    </a:lnTo>
                    <a:lnTo>
                      <a:pt x="550" y="155"/>
                    </a:lnTo>
                    <a:lnTo>
                      <a:pt x="546" y="157"/>
                    </a:lnTo>
                    <a:lnTo>
                      <a:pt x="544" y="158"/>
                    </a:lnTo>
                    <a:lnTo>
                      <a:pt x="541" y="160"/>
                    </a:lnTo>
                    <a:lnTo>
                      <a:pt x="541" y="165"/>
                    </a:lnTo>
                    <a:lnTo>
                      <a:pt x="540" y="168"/>
                    </a:lnTo>
                    <a:lnTo>
                      <a:pt x="538" y="169"/>
                    </a:lnTo>
                    <a:lnTo>
                      <a:pt x="536" y="170"/>
                    </a:lnTo>
                    <a:lnTo>
                      <a:pt x="535" y="170"/>
                    </a:lnTo>
                    <a:lnTo>
                      <a:pt x="535" y="172"/>
                    </a:lnTo>
                    <a:lnTo>
                      <a:pt x="534" y="174"/>
                    </a:lnTo>
                    <a:lnTo>
                      <a:pt x="532" y="174"/>
                    </a:lnTo>
                    <a:lnTo>
                      <a:pt x="530" y="172"/>
                    </a:lnTo>
                    <a:lnTo>
                      <a:pt x="528" y="169"/>
                    </a:lnTo>
                    <a:lnTo>
                      <a:pt x="528" y="164"/>
                    </a:lnTo>
                    <a:lnTo>
                      <a:pt x="525" y="160"/>
                    </a:lnTo>
                    <a:lnTo>
                      <a:pt x="523" y="149"/>
                    </a:lnTo>
                    <a:lnTo>
                      <a:pt x="519" y="147"/>
                    </a:lnTo>
                    <a:lnTo>
                      <a:pt x="518" y="142"/>
                    </a:lnTo>
                    <a:lnTo>
                      <a:pt x="516" y="138"/>
                    </a:lnTo>
                    <a:lnTo>
                      <a:pt x="513" y="135"/>
                    </a:lnTo>
                    <a:lnTo>
                      <a:pt x="511" y="134"/>
                    </a:lnTo>
                    <a:lnTo>
                      <a:pt x="508" y="134"/>
                    </a:lnTo>
                    <a:lnTo>
                      <a:pt x="506" y="136"/>
                    </a:lnTo>
                    <a:lnTo>
                      <a:pt x="505" y="137"/>
                    </a:lnTo>
                    <a:lnTo>
                      <a:pt x="501" y="138"/>
                    </a:lnTo>
                    <a:lnTo>
                      <a:pt x="500" y="138"/>
                    </a:lnTo>
                    <a:lnTo>
                      <a:pt x="499" y="140"/>
                    </a:lnTo>
                    <a:lnTo>
                      <a:pt x="499" y="140"/>
                    </a:lnTo>
                    <a:lnTo>
                      <a:pt x="498" y="141"/>
                    </a:lnTo>
                    <a:lnTo>
                      <a:pt x="496" y="143"/>
                    </a:lnTo>
                    <a:lnTo>
                      <a:pt x="495" y="146"/>
                    </a:lnTo>
                    <a:lnTo>
                      <a:pt x="493" y="147"/>
                    </a:lnTo>
                    <a:lnTo>
                      <a:pt x="490" y="148"/>
                    </a:lnTo>
                    <a:lnTo>
                      <a:pt x="489" y="148"/>
                    </a:lnTo>
                    <a:lnTo>
                      <a:pt x="489" y="149"/>
                    </a:lnTo>
                    <a:lnTo>
                      <a:pt x="488" y="149"/>
                    </a:lnTo>
                    <a:lnTo>
                      <a:pt x="488" y="149"/>
                    </a:lnTo>
                    <a:lnTo>
                      <a:pt x="488" y="152"/>
                    </a:lnTo>
                    <a:lnTo>
                      <a:pt x="487" y="154"/>
                    </a:lnTo>
                    <a:lnTo>
                      <a:pt x="487" y="155"/>
                    </a:lnTo>
                    <a:lnTo>
                      <a:pt x="484" y="155"/>
                    </a:lnTo>
                    <a:lnTo>
                      <a:pt x="482" y="157"/>
                    </a:lnTo>
                    <a:lnTo>
                      <a:pt x="479" y="153"/>
                    </a:lnTo>
                    <a:lnTo>
                      <a:pt x="478" y="153"/>
                    </a:lnTo>
                    <a:lnTo>
                      <a:pt x="477" y="153"/>
                    </a:lnTo>
                    <a:lnTo>
                      <a:pt x="474" y="157"/>
                    </a:lnTo>
                    <a:lnTo>
                      <a:pt x="473" y="155"/>
                    </a:lnTo>
                    <a:lnTo>
                      <a:pt x="471" y="155"/>
                    </a:lnTo>
                    <a:lnTo>
                      <a:pt x="470" y="154"/>
                    </a:lnTo>
                    <a:lnTo>
                      <a:pt x="470" y="152"/>
                    </a:lnTo>
                    <a:lnTo>
                      <a:pt x="467" y="148"/>
                    </a:lnTo>
                    <a:lnTo>
                      <a:pt x="463" y="144"/>
                    </a:lnTo>
                    <a:lnTo>
                      <a:pt x="462" y="142"/>
                    </a:lnTo>
                    <a:lnTo>
                      <a:pt x="463" y="140"/>
                    </a:lnTo>
                    <a:lnTo>
                      <a:pt x="463" y="137"/>
                    </a:lnTo>
                    <a:lnTo>
                      <a:pt x="466" y="135"/>
                    </a:lnTo>
                    <a:lnTo>
                      <a:pt x="471" y="132"/>
                    </a:lnTo>
                    <a:lnTo>
                      <a:pt x="473" y="131"/>
                    </a:lnTo>
                    <a:lnTo>
                      <a:pt x="477" y="127"/>
                    </a:lnTo>
                    <a:lnTo>
                      <a:pt x="477" y="127"/>
                    </a:lnTo>
                    <a:lnTo>
                      <a:pt x="477" y="125"/>
                    </a:lnTo>
                    <a:lnTo>
                      <a:pt x="472" y="124"/>
                    </a:lnTo>
                    <a:lnTo>
                      <a:pt x="470" y="123"/>
                    </a:lnTo>
                    <a:lnTo>
                      <a:pt x="470" y="120"/>
                    </a:lnTo>
                    <a:lnTo>
                      <a:pt x="468" y="120"/>
                    </a:lnTo>
                    <a:lnTo>
                      <a:pt x="465" y="120"/>
                    </a:lnTo>
                    <a:lnTo>
                      <a:pt x="463" y="119"/>
                    </a:lnTo>
                    <a:lnTo>
                      <a:pt x="463" y="119"/>
                    </a:lnTo>
                    <a:lnTo>
                      <a:pt x="462" y="114"/>
                    </a:lnTo>
                    <a:lnTo>
                      <a:pt x="460" y="114"/>
                    </a:lnTo>
                    <a:lnTo>
                      <a:pt x="457" y="114"/>
                    </a:lnTo>
                    <a:lnTo>
                      <a:pt x="455" y="113"/>
                    </a:lnTo>
                    <a:lnTo>
                      <a:pt x="451" y="114"/>
                    </a:lnTo>
                    <a:lnTo>
                      <a:pt x="449" y="114"/>
                    </a:lnTo>
                    <a:lnTo>
                      <a:pt x="445" y="113"/>
                    </a:lnTo>
                    <a:lnTo>
                      <a:pt x="444" y="112"/>
                    </a:lnTo>
                    <a:lnTo>
                      <a:pt x="443" y="110"/>
                    </a:lnTo>
                    <a:lnTo>
                      <a:pt x="443" y="108"/>
                    </a:lnTo>
                    <a:lnTo>
                      <a:pt x="442" y="103"/>
                    </a:lnTo>
                    <a:lnTo>
                      <a:pt x="440" y="103"/>
                    </a:lnTo>
                    <a:lnTo>
                      <a:pt x="437" y="101"/>
                    </a:lnTo>
                    <a:lnTo>
                      <a:pt x="433" y="99"/>
                    </a:lnTo>
                    <a:lnTo>
                      <a:pt x="434" y="97"/>
                    </a:lnTo>
                    <a:lnTo>
                      <a:pt x="435" y="92"/>
                    </a:lnTo>
                    <a:lnTo>
                      <a:pt x="437" y="90"/>
                    </a:lnTo>
                    <a:lnTo>
                      <a:pt x="437" y="90"/>
                    </a:lnTo>
                    <a:lnTo>
                      <a:pt x="432" y="86"/>
                    </a:lnTo>
                    <a:lnTo>
                      <a:pt x="432" y="86"/>
                    </a:lnTo>
                    <a:lnTo>
                      <a:pt x="428" y="86"/>
                    </a:lnTo>
                    <a:lnTo>
                      <a:pt x="425" y="85"/>
                    </a:lnTo>
                    <a:lnTo>
                      <a:pt x="425" y="85"/>
                    </a:lnTo>
                    <a:lnTo>
                      <a:pt x="423" y="84"/>
                    </a:lnTo>
                    <a:lnTo>
                      <a:pt x="422" y="82"/>
                    </a:lnTo>
                    <a:lnTo>
                      <a:pt x="421" y="80"/>
                    </a:lnTo>
                    <a:lnTo>
                      <a:pt x="421" y="78"/>
                    </a:lnTo>
                    <a:lnTo>
                      <a:pt x="421" y="73"/>
                    </a:lnTo>
                    <a:lnTo>
                      <a:pt x="422" y="70"/>
                    </a:lnTo>
                    <a:lnTo>
                      <a:pt x="420" y="68"/>
                    </a:lnTo>
                    <a:lnTo>
                      <a:pt x="417" y="64"/>
                    </a:lnTo>
                    <a:lnTo>
                      <a:pt x="414" y="59"/>
                    </a:lnTo>
                    <a:lnTo>
                      <a:pt x="411" y="58"/>
                    </a:lnTo>
                    <a:lnTo>
                      <a:pt x="410" y="58"/>
                    </a:lnTo>
                    <a:lnTo>
                      <a:pt x="407" y="58"/>
                    </a:lnTo>
                    <a:lnTo>
                      <a:pt x="406" y="53"/>
                    </a:lnTo>
                    <a:lnTo>
                      <a:pt x="406" y="50"/>
                    </a:lnTo>
                    <a:lnTo>
                      <a:pt x="406" y="47"/>
                    </a:lnTo>
                    <a:lnTo>
                      <a:pt x="407" y="44"/>
                    </a:lnTo>
                    <a:lnTo>
                      <a:pt x="406" y="41"/>
                    </a:lnTo>
                    <a:lnTo>
                      <a:pt x="405" y="40"/>
                    </a:lnTo>
                    <a:lnTo>
                      <a:pt x="400" y="40"/>
                    </a:lnTo>
                    <a:lnTo>
                      <a:pt x="399" y="40"/>
                    </a:lnTo>
                    <a:lnTo>
                      <a:pt x="398" y="42"/>
                    </a:lnTo>
                    <a:lnTo>
                      <a:pt x="397" y="44"/>
                    </a:lnTo>
                    <a:lnTo>
                      <a:pt x="398" y="47"/>
                    </a:lnTo>
                    <a:lnTo>
                      <a:pt x="399" y="51"/>
                    </a:lnTo>
                    <a:lnTo>
                      <a:pt x="399" y="53"/>
                    </a:lnTo>
                    <a:lnTo>
                      <a:pt x="398" y="54"/>
                    </a:lnTo>
                    <a:lnTo>
                      <a:pt x="397" y="53"/>
                    </a:lnTo>
                    <a:lnTo>
                      <a:pt x="395" y="52"/>
                    </a:lnTo>
                    <a:lnTo>
                      <a:pt x="392" y="46"/>
                    </a:lnTo>
                    <a:lnTo>
                      <a:pt x="390" y="42"/>
                    </a:lnTo>
                    <a:lnTo>
                      <a:pt x="390" y="37"/>
                    </a:lnTo>
                    <a:lnTo>
                      <a:pt x="390" y="35"/>
                    </a:lnTo>
                    <a:lnTo>
                      <a:pt x="389" y="35"/>
                    </a:lnTo>
                    <a:lnTo>
                      <a:pt x="387" y="34"/>
                    </a:lnTo>
                    <a:lnTo>
                      <a:pt x="386" y="34"/>
                    </a:lnTo>
                    <a:lnTo>
                      <a:pt x="384" y="31"/>
                    </a:lnTo>
                    <a:lnTo>
                      <a:pt x="384" y="26"/>
                    </a:lnTo>
                    <a:lnTo>
                      <a:pt x="383" y="19"/>
                    </a:lnTo>
                    <a:lnTo>
                      <a:pt x="383" y="17"/>
                    </a:lnTo>
                    <a:lnTo>
                      <a:pt x="384" y="13"/>
                    </a:lnTo>
                    <a:lnTo>
                      <a:pt x="384" y="13"/>
                    </a:lnTo>
                    <a:lnTo>
                      <a:pt x="381" y="9"/>
                    </a:lnTo>
                    <a:lnTo>
                      <a:pt x="381" y="9"/>
                    </a:lnTo>
                    <a:lnTo>
                      <a:pt x="380" y="9"/>
                    </a:lnTo>
                    <a:lnTo>
                      <a:pt x="377" y="11"/>
                    </a:lnTo>
                    <a:lnTo>
                      <a:pt x="377" y="11"/>
                    </a:lnTo>
                    <a:lnTo>
                      <a:pt x="373" y="11"/>
                    </a:lnTo>
                    <a:lnTo>
                      <a:pt x="370" y="9"/>
                    </a:lnTo>
                    <a:lnTo>
                      <a:pt x="370" y="9"/>
                    </a:lnTo>
                    <a:lnTo>
                      <a:pt x="367" y="9"/>
                    </a:lnTo>
                    <a:lnTo>
                      <a:pt x="365" y="11"/>
                    </a:lnTo>
                    <a:lnTo>
                      <a:pt x="365" y="11"/>
                    </a:lnTo>
                    <a:lnTo>
                      <a:pt x="364" y="12"/>
                    </a:lnTo>
                    <a:lnTo>
                      <a:pt x="361" y="11"/>
                    </a:lnTo>
                    <a:lnTo>
                      <a:pt x="361" y="11"/>
                    </a:lnTo>
                    <a:lnTo>
                      <a:pt x="360" y="11"/>
                    </a:lnTo>
                    <a:lnTo>
                      <a:pt x="359" y="11"/>
                    </a:lnTo>
                    <a:lnTo>
                      <a:pt x="358" y="11"/>
                    </a:lnTo>
                    <a:lnTo>
                      <a:pt x="358" y="11"/>
                    </a:lnTo>
                    <a:lnTo>
                      <a:pt x="354" y="11"/>
                    </a:lnTo>
                    <a:lnTo>
                      <a:pt x="352" y="9"/>
                    </a:lnTo>
                    <a:lnTo>
                      <a:pt x="352" y="9"/>
                    </a:lnTo>
                    <a:lnTo>
                      <a:pt x="349" y="7"/>
                    </a:lnTo>
                    <a:lnTo>
                      <a:pt x="345" y="7"/>
                    </a:lnTo>
                    <a:lnTo>
                      <a:pt x="343" y="0"/>
                    </a:lnTo>
                    <a:lnTo>
                      <a:pt x="334" y="0"/>
                    </a:lnTo>
                    <a:lnTo>
                      <a:pt x="333" y="0"/>
                    </a:lnTo>
                    <a:lnTo>
                      <a:pt x="331" y="0"/>
                    </a:lnTo>
                    <a:lnTo>
                      <a:pt x="328" y="0"/>
                    </a:lnTo>
                    <a:lnTo>
                      <a:pt x="327" y="0"/>
                    </a:lnTo>
                    <a:lnTo>
                      <a:pt x="322" y="1"/>
                    </a:lnTo>
                    <a:lnTo>
                      <a:pt x="319" y="2"/>
                    </a:lnTo>
                    <a:lnTo>
                      <a:pt x="315" y="3"/>
                    </a:lnTo>
                    <a:lnTo>
                      <a:pt x="315" y="3"/>
                    </a:lnTo>
                    <a:lnTo>
                      <a:pt x="314" y="6"/>
                    </a:lnTo>
                    <a:lnTo>
                      <a:pt x="311" y="9"/>
                    </a:lnTo>
                    <a:lnTo>
                      <a:pt x="311" y="12"/>
                    </a:lnTo>
                    <a:lnTo>
                      <a:pt x="313" y="13"/>
                    </a:lnTo>
                    <a:lnTo>
                      <a:pt x="316" y="17"/>
                    </a:lnTo>
                    <a:lnTo>
                      <a:pt x="320" y="20"/>
                    </a:lnTo>
                    <a:lnTo>
                      <a:pt x="320" y="23"/>
                    </a:lnTo>
                    <a:lnTo>
                      <a:pt x="320" y="25"/>
                    </a:lnTo>
                    <a:lnTo>
                      <a:pt x="319" y="25"/>
                    </a:lnTo>
                    <a:lnTo>
                      <a:pt x="316" y="25"/>
                    </a:lnTo>
                    <a:lnTo>
                      <a:pt x="315" y="26"/>
                    </a:lnTo>
                    <a:lnTo>
                      <a:pt x="314" y="28"/>
                    </a:lnTo>
                    <a:lnTo>
                      <a:pt x="314" y="31"/>
                    </a:lnTo>
                    <a:lnTo>
                      <a:pt x="315" y="34"/>
                    </a:lnTo>
                    <a:lnTo>
                      <a:pt x="317" y="37"/>
                    </a:lnTo>
                    <a:lnTo>
                      <a:pt x="317" y="40"/>
                    </a:lnTo>
                    <a:lnTo>
                      <a:pt x="315" y="42"/>
                    </a:lnTo>
                    <a:lnTo>
                      <a:pt x="311" y="47"/>
                    </a:lnTo>
                    <a:lnTo>
                      <a:pt x="310" y="50"/>
                    </a:lnTo>
                    <a:lnTo>
                      <a:pt x="310" y="52"/>
                    </a:lnTo>
                    <a:lnTo>
                      <a:pt x="313" y="56"/>
                    </a:lnTo>
                    <a:lnTo>
                      <a:pt x="314" y="58"/>
                    </a:lnTo>
                    <a:lnTo>
                      <a:pt x="314" y="61"/>
                    </a:lnTo>
                    <a:lnTo>
                      <a:pt x="315" y="63"/>
                    </a:lnTo>
                    <a:lnTo>
                      <a:pt x="319" y="65"/>
                    </a:lnTo>
                    <a:lnTo>
                      <a:pt x="320" y="68"/>
                    </a:lnTo>
                    <a:lnTo>
                      <a:pt x="320" y="70"/>
                    </a:lnTo>
                    <a:lnTo>
                      <a:pt x="319" y="73"/>
                    </a:lnTo>
                    <a:lnTo>
                      <a:pt x="319" y="75"/>
                    </a:lnTo>
                    <a:lnTo>
                      <a:pt x="321" y="78"/>
                    </a:lnTo>
                    <a:lnTo>
                      <a:pt x="322" y="82"/>
                    </a:lnTo>
                    <a:lnTo>
                      <a:pt x="324" y="82"/>
                    </a:lnTo>
                    <a:lnTo>
                      <a:pt x="326" y="82"/>
                    </a:lnTo>
                    <a:lnTo>
                      <a:pt x="327" y="82"/>
                    </a:lnTo>
                    <a:lnTo>
                      <a:pt x="328" y="84"/>
                    </a:lnTo>
                    <a:lnTo>
                      <a:pt x="328" y="85"/>
                    </a:lnTo>
                    <a:lnTo>
                      <a:pt x="327" y="89"/>
                    </a:lnTo>
                    <a:lnTo>
                      <a:pt x="328" y="90"/>
                    </a:lnTo>
                    <a:lnTo>
                      <a:pt x="330" y="90"/>
                    </a:lnTo>
                    <a:lnTo>
                      <a:pt x="331" y="90"/>
                    </a:lnTo>
                    <a:lnTo>
                      <a:pt x="334" y="89"/>
                    </a:lnTo>
                    <a:lnTo>
                      <a:pt x="334" y="87"/>
                    </a:lnTo>
                    <a:lnTo>
                      <a:pt x="334" y="85"/>
                    </a:lnTo>
                    <a:lnTo>
                      <a:pt x="334" y="84"/>
                    </a:lnTo>
                    <a:lnTo>
                      <a:pt x="336" y="84"/>
                    </a:lnTo>
                    <a:lnTo>
                      <a:pt x="337" y="84"/>
                    </a:lnTo>
                    <a:lnTo>
                      <a:pt x="338" y="85"/>
                    </a:lnTo>
                    <a:lnTo>
                      <a:pt x="342" y="85"/>
                    </a:lnTo>
                    <a:lnTo>
                      <a:pt x="344" y="85"/>
                    </a:lnTo>
                    <a:lnTo>
                      <a:pt x="345" y="86"/>
                    </a:lnTo>
                    <a:lnTo>
                      <a:pt x="345" y="89"/>
                    </a:lnTo>
                    <a:lnTo>
                      <a:pt x="344" y="91"/>
                    </a:lnTo>
                    <a:lnTo>
                      <a:pt x="342" y="95"/>
                    </a:lnTo>
                    <a:lnTo>
                      <a:pt x="342" y="97"/>
                    </a:lnTo>
                    <a:lnTo>
                      <a:pt x="342" y="98"/>
                    </a:lnTo>
                    <a:lnTo>
                      <a:pt x="344" y="102"/>
                    </a:lnTo>
                    <a:lnTo>
                      <a:pt x="345" y="103"/>
                    </a:lnTo>
                    <a:lnTo>
                      <a:pt x="345" y="106"/>
                    </a:lnTo>
                    <a:lnTo>
                      <a:pt x="345" y="107"/>
                    </a:lnTo>
                    <a:lnTo>
                      <a:pt x="343" y="110"/>
                    </a:lnTo>
                    <a:lnTo>
                      <a:pt x="342" y="114"/>
                    </a:lnTo>
                    <a:lnTo>
                      <a:pt x="342" y="117"/>
                    </a:lnTo>
                    <a:lnTo>
                      <a:pt x="343" y="118"/>
                    </a:lnTo>
                    <a:lnTo>
                      <a:pt x="344" y="119"/>
                    </a:lnTo>
                    <a:lnTo>
                      <a:pt x="343" y="121"/>
                    </a:lnTo>
                    <a:lnTo>
                      <a:pt x="339" y="121"/>
                    </a:lnTo>
                    <a:lnTo>
                      <a:pt x="337" y="120"/>
                    </a:lnTo>
                    <a:lnTo>
                      <a:pt x="336" y="119"/>
                    </a:lnTo>
                    <a:lnTo>
                      <a:pt x="334" y="115"/>
                    </a:lnTo>
                    <a:lnTo>
                      <a:pt x="333" y="115"/>
                    </a:lnTo>
                    <a:lnTo>
                      <a:pt x="332" y="115"/>
                    </a:lnTo>
                    <a:lnTo>
                      <a:pt x="331" y="115"/>
                    </a:lnTo>
                    <a:lnTo>
                      <a:pt x="330" y="123"/>
                    </a:lnTo>
                    <a:lnTo>
                      <a:pt x="328" y="126"/>
                    </a:lnTo>
                    <a:lnTo>
                      <a:pt x="327" y="127"/>
                    </a:lnTo>
                    <a:lnTo>
                      <a:pt x="324" y="127"/>
                    </a:lnTo>
                    <a:lnTo>
                      <a:pt x="322" y="127"/>
                    </a:lnTo>
                    <a:lnTo>
                      <a:pt x="317" y="135"/>
                    </a:lnTo>
                    <a:lnTo>
                      <a:pt x="314" y="136"/>
                    </a:lnTo>
                    <a:lnTo>
                      <a:pt x="311" y="136"/>
                    </a:lnTo>
                    <a:lnTo>
                      <a:pt x="309" y="135"/>
                    </a:lnTo>
                    <a:lnTo>
                      <a:pt x="308" y="135"/>
                    </a:lnTo>
                    <a:lnTo>
                      <a:pt x="305" y="135"/>
                    </a:lnTo>
                    <a:lnTo>
                      <a:pt x="303" y="135"/>
                    </a:lnTo>
                    <a:lnTo>
                      <a:pt x="298" y="134"/>
                    </a:lnTo>
                    <a:lnTo>
                      <a:pt x="296" y="132"/>
                    </a:lnTo>
                    <a:lnTo>
                      <a:pt x="294" y="132"/>
                    </a:lnTo>
                    <a:lnTo>
                      <a:pt x="289" y="135"/>
                    </a:lnTo>
                    <a:lnTo>
                      <a:pt x="288" y="137"/>
                    </a:lnTo>
                    <a:lnTo>
                      <a:pt x="288" y="138"/>
                    </a:lnTo>
                    <a:lnTo>
                      <a:pt x="287" y="137"/>
                    </a:lnTo>
                    <a:lnTo>
                      <a:pt x="286" y="137"/>
                    </a:lnTo>
                    <a:lnTo>
                      <a:pt x="285" y="136"/>
                    </a:lnTo>
                    <a:lnTo>
                      <a:pt x="282" y="135"/>
                    </a:lnTo>
                    <a:lnTo>
                      <a:pt x="276" y="134"/>
                    </a:lnTo>
                    <a:lnTo>
                      <a:pt x="271" y="131"/>
                    </a:lnTo>
                    <a:lnTo>
                      <a:pt x="269" y="130"/>
                    </a:lnTo>
                    <a:lnTo>
                      <a:pt x="269" y="129"/>
                    </a:lnTo>
                    <a:lnTo>
                      <a:pt x="268" y="131"/>
                    </a:lnTo>
                    <a:lnTo>
                      <a:pt x="266" y="134"/>
                    </a:lnTo>
                    <a:lnTo>
                      <a:pt x="265" y="135"/>
                    </a:lnTo>
                    <a:lnTo>
                      <a:pt x="264" y="137"/>
                    </a:lnTo>
                    <a:lnTo>
                      <a:pt x="263" y="138"/>
                    </a:lnTo>
                    <a:lnTo>
                      <a:pt x="263" y="141"/>
                    </a:lnTo>
                    <a:lnTo>
                      <a:pt x="264" y="143"/>
                    </a:lnTo>
                    <a:lnTo>
                      <a:pt x="265" y="148"/>
                    </a:lnTo>
                    <a:lnTo>
                      <a:pt x="265" y="151"/>
                    </a:lnTo>
                    <a:lnTo>
                      <a:pt x="264" y="153"/>
                    </a:lnTo>
                    <a:lnTo>
                      <a:pt x="262" y="155"/>
                    </a:lnTo>
                    <a:lnTo>
                      <a:pt x="260" y="157"/>
                    </a:lnTo>
                    <a:lnTo>
                      <a:pt x="260" y="158"/>
                    </a:lnTo>
                    <a:lnTo>
                      <a:pt x="262" y="160"/>
                    </a:lnTo>
                    <a:lnTo>
                      <a:pt x="263" y="162"/>
                    </a:lnTo>
                    <a:lnTo>
                      <a:pt x="265" y="162"/>
                    </a:lnTo>
                    <a:lnTo>
                      <a:pt x="268" y="159"/>
                    </a:lnTo>
                    <a:lnTo>
                      <a:pt x="270" y="159"/>
                    </a:lnTo>
                    <a:lnTo>
                      <a:pt x="271" y="159"/>
                    </a:lnTo>
                    <a:lnTo>
                      <a:pt x="272" y="159"/>
                    </a:lnTo>
                    <a:lnTo>
                      <a:pt x="274" y="162"/>
                    </a:lnTo>
                    <a:lnTo>
                      <a:pt x="274" y="164"/>
                    </a:lnTo>
                    <a:lnTo>
                      <a:pt x="275" y="165"/>
                    </a:lnTo>
                    <a:lnTo>
                      <a:pt x="277" y="166"/>
                    </a:lnTo>
                    <a:lnTo>
                      <a:pt x="280" y="168"/>
                    </a:lnTo>
                    <a:lnTo>
                      <a:pt x="280" y="169"/>
                    </a:lnTo>
                    <a:lnTo>
                      <a:pt x="281" y="170"/>
                    </a:lnTo>
                    <a:lnTo>
                      <a:pt x="280" y="171"/>
                    </a:lnTo>
                    <a:lnTo>
                      <a:pt x="280" y="171"/>
                    </a:lnTo>
                    <a:lnTo>
                      <a:pt x="279" y="171"/>
                    </a:lnTo>
                    <a:lnTo>
                      <a:pt x="277" y="171"/>
                    </a:lnTo>
                    <a:lnTo>
                      <a:pt x="276" y="170"/>
                    </a:lnTo>
                    <a:lnTo>
                      <a:pt x="275" y="172"/>
                    </a:lnTo>
                    <a:lnTo>
                      <a:pt x="276" y="175"/>
                    </a:lnTo>
                    <a:lnTo>
                      <a:pt x="276" y="176"/>
                    </a:lnTo>
                    <a:lnTo>
                      <a:pt x="280" y="182"/>
                    </a:lnTo>
                    <a:lnTo>
                      <a:pt x="281" y="186"/>
                    </a:lnTo>
                    <a:lnTo>
                      <a:pt x="283" y="188"/>
                    </a:lnTo>
                    <a:lnTo>
                      <a:pt x="286" y="189"/>
                    </a:lnTo>
                    <a:lnTo>
                      <a:pt x="286" y="191"/>
                    </a:lnTo>
                    <a:lnTo>
                      <a:pt x="286" y="192"/>
                    </a:lnTo>
                    <a:lnTo>
                      <a:pt x="285" y="193"/>
                    </a:lnTo>
                    <a:lnTo>
                      <a:pt x="285" y="194"/>
                    </a:lnTo>
                    <a:lnTo>
                      <a:pt x="286" y="196"/>
                    </a:lnTo>
                    <a:lnTo>
                      <a:pt x="286" y="197"/>
                    </a:lnTo>
                    <a:lnTo>
                      <a:pt x="286" y="199"/>
                    </a:lnTo>
                    <a:lnTo>
                      <a:pt x="287" y="202"/>
                    </a:lnTo>
                    <a:lnTo>
                      <a:pt x="289" y="203"/>
                    </a:lnTo>
                    <a:lnTo>
                      <a:pt x="291" y="204"/>
                    </a:lnTo>
                    <a:lnTo>
                      <a:pt x="292" y="205"/>
                    </a:lnTo>
                    <a:lnTo>
                      <a:pt x="293" y="207"/>
                    </a:lnTo>
                    <a:lnTo>
                      <a:pt x="293" y="209"/>
                    </a:lnTo>
                    <a:lnTo>
                      <a:pt x="293" y="211"/>
                    </a:lnTo>
                    <a:lnTo>
                      <a:pt x="293" y="214"/>
                    </a:lnTo>
                    <a:lnTo>
                      <a:pt x="293" y="216"/>
                    </a:lnTo>
                    <a:lnTo>
                      <a:pt x="294" y="220"/>
                    </a:lnTo>
                    <a:lnTo>
                      <a:pt x="296" y="224"/>
                    </a:lnTo>
                    <a:lnTo>
                      <a:pt x="297" y="225"/>
                    </a:lnTo>
                    <a:lnTo>
                      <a:pt x="299" y="226"/>
                    </a:lnTo>
                    <a:lnTo>
                      <a:pt x="299" y="227"/>
                    </a:lnTo>
                    <a:lnTo>
                      <a:pt x="299" y="230"/>
                    </a:lnTo>
                    <a:lnTo>
                      <a:pt x="299" y="232"/>
                    </a:lnTo>
                    <a:lnTo>
                      <a:pt x="300" y="233"/>
                    </a:lnTo>
                    <a:lnTo>
                      <a:pt x="300" y="235"/>
                    </a:lnTo>
                    <a:lnTo>
                      <a:pt x="300" y="237"/>
                    </a:lnTo>
                    <a:lnTo>
                      <a:pt x="300" y="238"/>
                    </a:lnTo>
                    <a:lnTo>
                      <a:pt x="302" y="239"/>
                    </a:lnTo>
                    <a:lnTo>
                      <a:pt x="304" y="241"/>
                    </a:lnTo>
                    <a:lnTo>
                      <a:pt x="304" y="242"/>
                    </a:lnTo>
                    <a:lnTo>
                      <a:pt x="304" y="244"/>
                    </a:lnTo>
                    <a:lnTo>
                      <a:pt x="304" y="245"/>
                    </a:lnTo>
                    <a:lnTo>
                      <a:pt x="304" y="247"/>
                    </a:lnTo>
                    <a:lnTo>
                      <a:pt x="307" y="248"/>
                    </a:lnTo>
                    <a:lnTo>
                      <a:pt x="308" y="247"/>
                    </a:lnTo>
                    <a:lnTo>
                      <a:pt x="310" y="245"/>
                    </a:lnTo>
                    <a:lnTo>
                      <a:pt x="311" y="245"/>
                    </a:lnTo>
                    <a:lnTo>
                      <a:pt x="313" y="247"/>
                    </a:lnTo>
                    <a:lnTo>
                      <a:pt x="315" y="247"/>
                    </a:lnTo>
                    <a:lnTo>
                      <a:pt x="316" y="245"/>
                    </a:lnTo>
                    <a:lnTo>
                      <a:pt x="317" y="244"/>
                    </a:lnTo>
                    <a:lnTo>
                      <a:pt x="319" y="244"/>
                    </a:lnTo>
                    <a:lnTo>
                      <a:pt x="320" y="244"/>
                    </a:lnTo>
                    <a:lnTo>
                      <a:pt x="322" y="243"/>
                    </a:lnTo>
                    <a:lnTo>
                      <a:pt x="325" y="243"/>
                    </a:lnTo>
                    <a:lnTo>
                      <a:pt x="326" y="243"/>
                    </a:lnTo>
                    <a:lnTo>
                      <a:pt x="327" y="244"/>
                    </a:lnTo>
                    <a:lnTo>
                      <a:pt x="327" y="244"/>
                    </a:lnTo>
                    <a:lnTo>
                      <a:pt x="330" y="245"/>
                    </a:lnTo>
                    <a:lnTo>
                      <a:pt x="330" y="245"/>
                    </a:lnTo>
                    <a:lnTo>
                      <a:pt x="330" y="248"/>
                    </a:lnTo>
                    <a:lnTo>
                      <a:pt x="331" y="249"/>
                    </a:lnTo>
                    <a:lnTo>
                      <a:pt x="332" y="252"/>
                    </a:lnTo>
                    <a:lnTo>
                      <a:pt x="334" y="254"/>
                    </a:lnTo>
                    <a:lnTo>
                      <a:pt x="337" y="255"/>
                    </a:lnTo>
                    <a:lnTo>
                      <a:pt x="338" y="255"/>
                    </a:lnTo>
                    <a:lnTo>
                      <a:pt x="339" y="256"/>
                    </a:lnTo>
                    <a:lnTo>
                      <a:pt x="341" y="258"/>
                    </a:lnTo>
                    <a:lnTo>
                      <a:pt x="342" y="258"/>
                    </a:lnTo>
                    <a:lnTo>
                      <a:pt x="343" y="256"/>
                    </a:lnTo>
                    <a:lnTo>
                      <a:pt x="344" y="256"/>
                    </a:lnTo>
                    <a:lnTo>
                      <a:pt x="345" y="256"/>
                    </a:lnTo>
                    <a:lnTo>
                      <a:pt x="347" y="258"/>
                    </a:lnTo>
                    <a:lnTo>
                      <a:pt x="347" y="260"/>
                    </a:lnTo>
                    <a:lnTo>
                      <a:pt x="349" y="261"/>
                    </a:lnTo>
                    <a:lnTo>
                      <a:pt x="350" y="261"/>
                    </a:lnTo>
                    <a:lnTo>
                      <a:pt x="350" y="262"/>
                    </a:lnTo>
                    <a:lnTo>
                      <a:pt x="350" y="266"/>
                    </a:lnTo>
                    <a:lnTo>
                      <a:pt x="352" y="266"/>
                    </a:lnTo>
                    <a:lnTo>
                      <a:pt x="353" y="267"/>
                    </a:lnTo>
                    <a:lnTo>
                      <a:pt x="354" y="269"/>
                    </a:lnTo>
                    <a:lnTo>
                      <a:pt x="354" y="270"/>
                    </a:lnTo>
                    <a:lnTo>
                      <a:pt x="354" y="272"/>
                    </a:lnTo>
                    <a:lnTo>
                      <a:pt x="355" y="272"/>
                    </a:lnTo>
                    <a:lnTo>
                      <a:pt x="356" y="273"/>
                    </a:lnTo>
                    <a:lnTo>
                      <a:pt x="356" y="276"/>
                    </a:lnTo>
                    <a:lnTo>
                      <a:pt x="356" y="277"/>
                    </a:lnTo>
                    <a:lnTo>
                      <a:pt x="358" y="278"/>
                    </a:lnTo>
                    <a:lnTo>
                      <a:pt x="358" y="280"/>
                    </a:lnTo>
                    <a:lnTo>
                      <a:pt x="358" y="281"/>
                    </a:lnTo>
                    <a:lnTo>
                      <a:pt x="356" y="282"/>
                    </a:lnTo>
                    <a:lnTo>
                      <a:pt x="356" y="283"/>
                    </a:lnTo>
                    <a:lnTo>
                      <a:pt x="358" y="286"/>
                    </a:lnTo>
                    <a:lnTo>
                      <a:pt x="358" y="288"/>
                    </a:lnTo>
                    <a:lnTo>
                      <a:pt x="356" y="288"/>
                    </a:lnTo>
                    <a:lnTo>
                      <a:pt x="355" y="289"/>
                    </a:lnTo>
                    <a:lnTo>
                      <a:pt x="355" y="292"/>
                    </a:lnTo>
                    <a:lnTo>
                      <a:pt x="355" y="292"/>
                    </a:lnTo>
                    <a:lnTo>
                      <a:pt x="356" y="294"/>
                    </a:lnTo>
                    <a:lnTo>
                      <a:pt x="355" y="295"/>
                    </a:lnTo>
                    <a:lnTo>
                      <a:pt x="355" y="297"/>
                    </a:lnTo>
                    <a:lnTo>
                      <a:pt x="354" y="298"/>
                    </a:lnTo>
                    <a:lnTo>
                      <a:pt x="354" y="299"/>
                    </a:lnTo>
                    <a:lnTo>
                      <a:pt x="355" y="299"/>
                    </a:lnTo>
                    <a:lnTo>
                      <a:pt x="354" y="300"/>
                    </a:lnTo>
                    <a:lnTo>
                      <a:pt x="354" y="303"/>
                    </a:lnTo>
                    <a:lnTo>
                      <a:pt x="352" y="303"/>
                    </a:lnTo>
                    <a:lnTo>
                      <a:pt x="349" y="304"/>
                    </a:lnTo>
                    <a:lnTo>
                      <a:pt x="348" y="304"/>
                    </a:lnTo>
                    <a:lnTo>
                      <a:pt x="347" y="304"/>
                    </a:lnTo>
                    <a:lnTo>
                      <a:pt x="347" y="305"/>
                    </a:lnTo>
                    <a:lnTo>
                      <a:pt x="347" y="306"/>
                    </a:lnTo>
                    <a:lnTo>
                      <a:pt x="347" y="309"/>
                    </a:lnTo>
                    <a:lnTo>
                      <a:pt x="347" y="310"/>
                    </a:lnTo>
                    <a:lnTo>
                      <a:pt x="345" y="310"/>
                    </a:lnTo>
                    <a:lnTo>
                      <a:pt x="343" y="309"/>
                    </a:lnTo>
                    <a:lnTo>
                      <a:pt x="342" y="307"/>
                    </a:lnTo>
                    <a:lnTo>
                      <a:pt x="341" y="307"/>
                    </a:lnTo>
                    <a:lnTo>
                      <a:pt x="339" y="309"/>
                    </a:lnTo>
                    <a:lnTo>
                      <a:pt x="337" y="309"/>
                    </a:lnTo>
                    <a:lnTo>
                      <a:pt x="336" y="310"/>
                    </a:lnTo>
                    <a:lnTo>
                      <a:pt x="334" y="310"/>
                    </a:lnTo>
                    <a:lnTo>
                      <a:pt x="333" y="310"/>
                    </a:lnTo>
                    <a:lnTo>
                      <a:pt x="332" y="310"/>
                    </a:lnTo>
                    <a:lnTo>
                      <a:pt x="331" y="310"/>
                    </a:lnTo>
                    <a:lnTo>
                      <a:pt x="330" y="311"/>
                    </a:lnTo>
                    <a:lnTo>
                      <a:pt x="328" y="312"/>
                    </a:lnTo>
                    <a:lnTo>
                      <a:pt x="327" y="312"/>
                    </a:lnTo>
                    <a:lnTo>
                      <a:pt x="326" y="312"/>
                    </a:lnTo>
                    <a:lnTo>
                      <a:pt x="324" y="315"/>
                    </a:lnTo>
                    <a:lnTo>
                      <a:pt x="322" y="315"/>
                    </a:lnTo>
                    <a:lnTo>
                      <a:pt x="321" y="315"/>
                    </a:lnTo>
                    <a:lnTo>
                      <a:pt x="319" y="317"/>
                    </a:lnTo>
                    <a:lnTo>
                      <a:pt x="317" y="318"/>
                    </a:lnTo>
                    <a:lnTo>
                      <a:pt x="314" y="320"/>
                    </a:lnTo>
                    <a:lnTo>
                      <a:pt x="311" y="320"/>
                    </a:lnTo>
                    <a:lnTo>
                      <a:pt x="310" y="322"/>
                    </a:lnTo>
                    <a:lnTo>
                      <a:pt x="308" y="323"/>
                    </a:lnTo>
                    <a:lnTo>
                      <a:pt x="308" y="325"/>
                    </a:lnTo>
                    <a:lnTo>
                      <a:pt x="307" y="326"/>
                    </a:lnTo>
                    <a:lnTo>
                      <a:pt x="305" y="327"/>
                    </a:lnTo>
                    <a:lnTo>
                      <a:pt x="305" y="329"/>
                    </a:lnTo>
                    <a:lnTo>
                      <a:pt x="305" y="332"/>
                    </a:lnTo>
                    <a:lnTo>
                      <a:pt x="303" y="334"/>
                    </a:lnTo>
                    <a:lnTo>
                      <a:pt x="299" y="338"/>
                    </a:lnTo>
                    <a:lnTo>
                      <a:pt x="297" y="342"/>
                    </a:lnTo>
                    <a:lnTo>
                      <a:pt x="294" y="345"/>
                    </a:lnTo>
                    <a:lnTo>
                      <a:pt x="293" y="350"/>
                    </a:lnTo>
                    <a:lnTo>
                      <a:pt x="291" y="351"/>
                    </a:lnTo>
                    <a:lnTo>
                      <a:pt x="291" y="353"/>
                    </a:lnTo>
                    <a:lnTo>
                      <a:pt x="289" y="354"/>
                    </a:lnTo>
                    <a:lnTo>
                      <a:pt x="288" y="357"/>
                    </a:lnTo>
                    <a:lnTo>
                      <a:pt x="288" y="360"/>
                    </a:lnTo>
                    <a:lnTo>
                      <a:pt x="286" y="362"/>
                    </a:lnTo>
                    <a:lnTo>
                      <a:pt x="283" y="363"/>
                    </a:lnTo>
                    <a:lnTo>
                      <a:pt x="283" y="365"/>
                    </a:lnTo>
                    <a:lnTo>
                      <a:pt x="281" y="366"/>
                    </a:lnTo>
                    <a:lnTo>
                      <a:pt x="281" y="366"/>
                    </a:lnTo>
                    <a:lnTo>
                      <a:pt x="280" y="366"/>
                    </a:lnTo>
                    <a:lnTo>
                      <a:pt x="277" y="366"/>
                    </a:lnTo>
                    <a:lnTo>
                      <a:pt x="276" y="368"/>
                    </a:lnTo>
                    <a:lnTo>
                      <a:pt x="275" y="370"/>
                    </a:lnTo>
                    <a:lnTo>
                      <a:pt x="272" y="370"/>
                    </a:lnTo>
                    <a:lnTo>
                      <a:pt x="272" y="371"/>
                    </a:lnTo>
                    <a:lnTo>
                      <a:pt x="272" y="372"/>
                    </a:lnTo>
                    <a:lnTo>
                      <a:pt x="271" y="373"/>
                    </a:lnTo>
                    <a:lnTo>
                      <a:pt x="270" y="374"/>
                    </a:lnTo>
                    <a:lnTo>
                      <a:pt x="270" y="376"/>
                    </a:lnTo>
                    <a:lnTo>
                      <a:pt x="270" y="378"/>
                    </a:lnTo>
                    <a:lnTo>
                      <a:pt x="270" y="378"/>
                    </a:lnTo>
                    <a:close/>
                    <a:moveTo>
                      <a:pt x="270" y="378"/>
                    </a:moveTo>
                    <a:lnTo>
                      <a:pt x="244" y="400"/>
                    </a:lnTo>
                    <a:lnTo>
                      <a:pt x="244" y="399"/>
                    </a:lnTo>
                    <a:lnTo>
                      <a:pt x="246" y="398"/>
                    </a:lnTo>
                    <a:lnTo>
                      <a:pt x="248" y="398"/>
                    </a:lnTo>
                    <a:lnTo>
                      <a:pt x="249" y="398"/>
                    </a:lnTo>
                    <a:lnTo>
                      <a:pt x="249" y="396"/>
                    </a:lnTo>
                    <a:lnTo>
                      <a:pt x="249" y="395"/>
                    </a:lnTo>
                    <a:lnTo>
                      <a:pt x="248" y="394"/>
                    </a:lnTo>
                    <a:lnTo>
                      <a:pt x="248" y="393"/>
                    </a:lnTo>
                    <a:lnTo>
                      <a:pt x="248" y="390"/>
                    </a:lnTo>
                    <a:lnTo>
                      <a:pt x="251" y="389"/>
                    </a:lnTo>
                    <a:lnTo>
                      <a:pt x="252" y="389"/>
                    </a:lnTo>
                    <a:lnTo>
                      <a:pt x="253" y="388"/>
                    </a:lnTo>
                    <a:lnTo>
                      <a:pt x="254" y="387"/>
                    </a:lnTo>
                    <a:lnTo>
                      <a:pt x="255" y="385"/>
                    </a:lnTo>
                    <a:lnTo>
                      <a:pt x="257" y="385"/>
                    </a:lnTo>
                    <a:lnTo>
                      <a:pt x="258" y="385"/>
                    </a:lnTo>
                    <a:lnTo>
                      <a:pt x="259" y="387"/>
                    </a:lnTo>
                    <a:lnTo>
                      <a:pt x="260" y="385"/>
                    </a:lnTo>
                    <a:lnTo>
                      <a:pt x="262" y="384"/>
                    </a:lnTo>
                    <a:lnTo>
                      <a:pt x="263" y="384"/>
                    </a:lnTo>
                    <a:lnTo>
                      <a:pt x="264" y="383"/>
                    </a:lnTo>
                    <a:lnTo>
                      <a:pt x="264" y="382"/>
                    </a:lnTo>
                    <a:lnTo>
                      <a:pt x="265" y="380"/>
                    </a:lnTo>
                    <a:lnTo>
                      <a:pt x="268" y="379"/>
                    </a:lnTo>
                    <a:lnTo>
                      <a:pt x="270" y="378"/>
                    </a:lnTo>
                    <a:close/>
                  </a:path>
                </a:pathLst>
              </a:custGeom>
              <a:pattFill prst="openDmnd">
                <a:fgClr>
                  <a:srgbClr val="2AC2D6"/>
                </a:fgClr>
                <a:bgClr>
                  <a:srgbClr val="FA7304"/>
                </a:bgClr>
              </a:patt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40" name="Freeform 400">
                <a:extLst>
                  <a:ext uri="{FF2B5EF4-FFF2-40B4-BE49-F238E27FC236}">
                    <a16:creationId xmlns:a16="http://schemas.microsoft.com/office/drawing/2014/main" id="{92A6E51A-7611-E94D-8D26-E8197D34C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748" y="8218546"/>
                <a:ext cx="1006473" cy="569636"/>
              </a:xfrm>
              <a:custGeom>
                <a:avLst/>
                <a:gdLst>
                  <a:gd name="T0" fmla="*/ 488 w 864"/>
                  <a:gd name="T1" fmla="*/ 20 h 489"/>
                  <a:gd name="T2" fmla="*/ 668 w 864"/>
                  <a:gd name="T3" fmla="*/ 164 h 489"/>
                  <a:gd name="T4" fmla="*/ 775 w 864"/>
                  <a:gd name="T5" fmla="*/ 169 h 489"/>
                  <a:gd name="T6" fmla="*/ 791 w 864"/>
                  <a:gd name="T7" fmla="*/ 170 h 489"/>
                  <a:gd name="T8" fmla="*/ 831 w 864"/>
                  <a:gd name="T9" fmla="*/ 150 h 489"/>
                  <a:gd name="T10" fmla="*/ 850 w 864"/>
                  <a:gd name="T11" fmla="*/ 152 h 489"/>
                  <a:gd name="T12" fmla="*/ 849 w 864"/>
                  <a:gd name="T13" fmla="*/ 174 h 489"/>
                  <a:gd name="T14" fmla="*/ 853 w 864"/>
                  <a:gd name="T15" fmla="*/ 196 h 489"/>
                  <a:gd name="T16" fmla="*/ 853 w 864"/>
                  <a:gd name="T17" fmla="*/ 209 h 489"/>
                  <a:gd name="T18" fmla="*/ 843 w 864"/>
                  <a:gd name="T19" fmla="*/ 213 h 489"/>
                  <a:gd name="T20" fmla="*/ 842 w 864"/>
                  <a:gd name="T21" fmla="*/ 225 h 489"/>
                  <a:gd name="T22" fmla="*/ 825 w 864"/>
                  <a:gd name="T23" fmla="*/ 229 h 489"/>
                  <a:gd name="T24" fmla="*/ 816 w 864"/>
                  <a:gd name="T25" fmla="*/ 234 h 489"/>
                  <a:gd name="T26" fmla="*/ 794 w 864"/>
                  <a:gd name="T27" fmla="*/ 245 h 489"/>
                  <a:gd name="T28" fmla="*/ 773 w 864"/>
                  <a:gd name="T29" fmla="*/ 252 h 489"/>
                  <a:gd name="T30" fmla="*/ 749 w 864"/>
                  <a:gd name="T31" fmla="*/ 249 h 489"/>
                  <a:gd name="T32" fmla="*/ 732 w 864"/>
                  <a:gd name="T33" fmla="*/ 254 h 489"/>
                  <a:gd name="T34" fmla="*/ 717 w 864"/>
                  <a:gd name="T35" fmla="*/ 266 h 489"/>
                  <a:gd name="T36" fmla="*/ 701 w 864"/>
                  <a:gd name="T37" fmla="*/ 270 h 489"/>
                  <a:gd name="T38" fmla="*/ 691 w 864"/>
                  <a:gd name="T39" fmla="*/ 277 h 489"/>
                  <a:gd name="T40" fmla="*/ 672 w 864"/>
                  <a:gd name="T41" fmla="*/ 280 h 489"/>
                  <a:gd name="T42" fmla="*/ 627 w 864"/>
                  <a:gd name="T43" fmla="*/ 292 h 489"/>
                  <a:gd name="T44" fmla="*/ 610 w 864"/>
                  <a:gd name="T45" fmla="*/ 304 h 489"/>
                  <a:gd name="T46" fmla="*/ 588 w 864"/>
                  <a:gd name="T47" fmla="*/ 307 h 489"/>
                  <a:gd name="T48" fmla="*/ 583 w 864"/>
                  <a:gd name="T49" fmla="*/ 287 h 489"/>
                  <a:gd name="T50" fmla="*/ 558 w 864"/>
                  <a:gd name="T51" fmla="*/ 298 h 489"/>
                  <a:gd name="T52" fmla="*/ 555 w 864"/>
                  <a:gd name="T53" fmla="*/ 305 h 489"/>
                  <a:gd name="T54" fmla="*/ 540 w 864"/>
                  <a:gd name="T55" fmla="*/ 313 h 489"/>
                  <a:gd name="T56" fmla="*/ 529 w 864"/>
                  <a:gd name="T57" fmla="*/ 333 h 489"/>
                  <a:gd name="T58" fmla="*/ 524 w 864"/>
                  <a:gd name="T59" fmla="*/ 349 h 489"/>
                  <a:gd name="T60" fmla="*/ 488 w 864"/>
                  <a:gd name="T61" fmla="*/ 377 h 489"/>
                  <a:gd name="T62" fmla="*/ 472 w 864"/>
                  <a:gd name="T63" fmla="*/ 395 h 489"/>
                  <a:gd name="T64" fmla="*/ 464 w 864"/>
                  <a:gd name="T65" fmla="*/ 415 h 489"/>
                  <a:gd name="T66" fmla="*/ 443 w 864"/>
                  <a:gd name="T67" fmla="*/ 450 h 489"/>
                  <a:gd name="T68" fmla="*/ 404 w 864"/>
                  <a:gd name="T69" fmla="*/ 485 h 489"/>
                  <a:gd name="T70" fmla="*/ 313 w 864"/>
                  <a:gd name="T71" fmla="*/ 439 h 489"/>
                  <a:gd name="T72" fmla="*/ 246 w 864"/>
                  <a:gd name="T73" fmla="*/ 438 h 489"/>
                  <a:gd name="T74" fmla="*/ 175 w 864"/>
                  <a:gd name="T75" fmla="*/ 372 h 489"/>
                  <a:gd name="T76" fmla="*/ 142 w 864"/>
                  <a:gd name="T77" fmla="*/ 405 h 489"/>
                  <a:gd name="T78" fmla="*/ 125 w 864"/>
                  <a:gd name="T79" fmla="*/ 399 h 489"/>
                  <a:gd name="T80" fmla="*/ 99 w 864"/>
                  <a:gd name="T81" fmla="*/ 406 h 489"/>
                  <a:gd name="T82" fmla="*/ 93 w 864"/>
                  <a:gd name="T83" fmla="*/ 389 h 489"/>
                  <a:gd name="T84" fmla="*/ 78 w 864"/>
                  <a:gd name="T85" fmla="*/ 391 h 489"/>
                  <a:gd name="T86" fmla="*/ 61 w 864"/>
                  <a:gd name="T87" fmla="*/ 383 h 489"/>
                  <a:gd name="T88" fmla="*/ 41 w 864"/>
                  <a:gd name="T89" fmla="*/ 382 h 489"/>
                  <a:gd name="T90" fmla="*/ 22 w 864"/>
                  <a:gd name="T91" fmla="*/ 392 h 489"/>
                  <a:gd name="T92" fmla="*/ 1 w 864"/>
                  <a:gd name="T93" fmla="*/ 395 h 489"/>
                  <a:gd name="T94" fmla="*/ 9 w 864"/>
                  <a:gd name="T95" fmla="*/ 375 h 489"/>
                  <a:gd name="T96" fmla="*/ 28 w 864"/>
                  <a:gd name="T97" fmla="*/ 311 h 489"/>
                  <a:gd name="T98" fmla="*/ 58 w 864"/>
                  <a:gd name="T99" fmla="*/ 275 h 489"/>
                  <a:gd name="T100" fmla="*/ 118 w 864"/>
                  <a:gd name="T101" fmla="*/ 248 h 489"/>
                  <a:gd name="T102" fmla="*/ 190 w 864"/>
                  <a:gd name="T103" fmla="*/ 196 h 489"/>
                  <a:gd name="T104" fmla="*/ 111 w 864"/>
                  <a:gd name="T105" fmla="*/ 181 h 489"/>
                  <a:gd name="T106" fmla="*/ 158 w 864"/>
                  <a:gd name="T107" fmla="*/ 113 h 489"/>
                  <a:gd name="T108" fmla="*/ 176 w 864"/>
                  <a:gd name="T109" fmla="*/ 73 h 489"/>
                  <a:gd name="T110" fmla="*/ 172 w 864"/>
                  <a:gd name="T111" fmla="*/ 51 h 489"/>
                  <a:gd name="T112" fmla="*/ 201 w 864"/>
                  <a:gd name="T113" fmla="*/ 40 h 489"/>
                  <a:gd name="T114" fmla="*/ 248 w 864"/>
                  <a:gd name="T115" fmla="*/ 86 h 489"/>
                  <a:gd name="T116" fmla="*/ 318 w 864"/>
                  <a:gd name="T117" fmla="*/ 97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64" h="489">
                    <a:moveTo>
                      <a:pt x="359" y="0"/>
                    </a:moveTo>
                    <a:lnTo>
                      <a:pt x="406" y="9"/>
                    </a:lnTo>
                    <a:lnTo>
                      <a:pt x="454" y="16"/>
                    </a:lnTo>
                    <a:lnTo>
                      <a:pt x="455" y="15"/>
                    </a:lnTo>
                    <a:lnTo>
                      <a:pt x="457" y="11"/>
                    </a:lnTo>
                    <a:lnTo>
                      <a:pt x="460" y="10"/>
                    </a:lnTo>
                    <a:lnTo>
                      <a:pt x="461" y="10"/>
                    </a:lnTo>
                    <a:lnTo>
                      <a:pt x="481" y="10"/>
                    </a:lnTo>
                    <a:lnTo>
                      <a:pt x="488" y="20"/>
                    </a:lnTo>
                    <a:lnTo>
                      <a:pt x="504" y="37"/>
                    </a:lnTo>
                    <a:lnTo>
                      <a:pt x="517" y="51"/>
                    </a:lnTo>
                    <a:lnTo>
                      <a:pt x="528" y="61"/>
                    </a:lnTo>
                    <a:lnTo>
                      <a:pt x="552" y="80"/>
                    </a:lnTo>
                    <a:lnTo>
                      <a:pt x="593" y="111"/>
                    </a:lnTo>
                    <a:lnTo>
                      <a:pt x="645" y="150"/>
                    </a:lnTo>
                    <a:lnTo>
                      <a:pt x="662" y="161"/>
                    </a:lnTo>
                    <a:lnTo>
                      <a:pt x="659" y="164"/>
                    </a:lnTo>
                    <a:lnTo>
                      <a:pt x="668" y="164"/>
                    </a:lnTo>
                    <a:lnTo>
                      <a:pt x="698" y="186"/>
                    </a:lnTo>
                    <a:lnTo>
                      <a:pt x="714" y="185"/>
                    </a:lnTo>
                    <a:lnTo>
                      <a:pt x="752" y="185"/>
                    </a:lnTo>
                    <a:lnTo>
                      <a:pt x="762" y="176"/>
                    </a:lnTo>
                    <a:lnTo>
                      <a:pt x="762" y="175"/>
                    </a:lnTo>
                    <a:lnTo>
                      <a:pt x="766" y="172"/>
                    </a:lnTo>
                    <a:lnTo>
                      <a:pt x="770" y="170"/>
                    </a:lnTo>
                    <a:lnTo>
                      <a:pt x="773" y="169"/>
                    </a:lnTo>
                    <a:lnTo>
                      <a:pt x="775" y="169"/>
                    </a:lnTo>
                    <a:lnTo>
                      <a:pt x="776" y="169"/>
                    </a:lnTo>
                    <a:lnTo>
                      <a:pt x="777" y="169"/>
                    </a:lnTo>
                    <a:lnTo>
                      <a:pt x="780" y="168"/>
                    </a:lnTo>
                    <a:lnTo>
                      <a:pt x="781" y="168"/>
                    </a:lnTo>
                    <a:lnTo>
                      <a:pt x="782" y="169"/>
                    </a:lnTo>
                    <a:lnTo>
                      <a:pt x="784" y="170"/>
                    </a:lnTo>
                    <a:lnTo>
                      <a:pt x="784" y="173"/>
                    </a:lnTo>
                    <a:lnTo>
                      <a:pt x="790" y="174"/>
                    </a:lnTo>
                    <a:lnTo>
                      <a:pt x="791" y="170"/>
                    </a:lnTo>
                    <a:lnTo>
                      <a:pt x="801" y="166"/>
                    </a:lnTo>
                    <a:lnTo>
                      <a:pt x="801" y="164"/>
                    </a:lnTo>
                    <a:lnTo>
                      <a:pt x="802" y="162"/>
                    </a:lnTo>
                    <a:lnTo>
                      <a:pt x="804" y="159"/>
                    </a:lnTo>
                    <a:lnTo>
                      <a:pt x="807" y="159"/>
                    </a:lnTo>
                    <a:lnTo>
                      <a:pt x="809" y="158"/>
                    </a:lnTo>
                    <a:lnTo>
                      <a:pt x="811" y="157"/>
                    </a:lnTo>
                    <a:lnTo>
                      <a:pt x="831" y="150"/>
                    </a:lnTo>
                    <a:lnTo>
                      <a:pt x="831" y="150"/>
                    </a:lnTo>
                    <a:lnTo>
                      <a:pt x="832" y="148"/>
                    </a:lnTo>
                    <a:lnTo>
                      <a:pt x="833" y="148"/>
                    </a:lnTo>
                    <a:lnTo>
                      <a:pt x="836" y="147"/>
                    </a:lnTo>
                    <a:lnTo>
                      <a:pt x="841" y="147"/>
                    </a:lnTo>
                    <a:lnTo>
                      <a:pt x="843" y="148"/>
                    </a:lnTo>
                    <a:lnTo>
                      <a:pt x="846" y="151"/>
                    </a:lnTo>
                    <a:lnTo>
                      <a:pt x="847" y="151"/>
                    </a:lnTo>
                    <a:lnTo>
                      <a:pt x="849" y="151"/>
                    </a:lnTo>
                    <a:lnTo>
                      <a:pt x="850" y="152"/>
                    </a:lnTo>
                    <a:lnTo>
                      <a:pt x="853" y="153"/>
                    </a:lnTo>
                    <a:lnTo>
                      <a:pt x="864" y="158"/>
                    </a:lnTo>
                    <a:lnTo>
                      <a:pt x="864" y="158"/>
                    </a:lnTo>
                    <a:lnTo>
                      <a:pt x="863" y="161"/>
                    </a:lnTo>
                    <a:lnTo>
                      <a:pt x="861" y="162"/>
                    </a:lnTo>
                    <a:lnTo>
                      <a:pt x="861" y="162"/>
                    </a:lnTo>
                    <a:lnTo>
                      <a:pt x="855" y="168"/>
                    </a:lnTo>
                    <a:lnTo>
                      <a:pt x="855" y="168"/>
                    </a:lnTo>
                    <a:lnTo>
                      <a:pt x="849" y="174"/>
                    </a:lnTo>
                    <a:lnTo>
                      <a:pt x="844" y="181"/>
                    </a:lnTo>
                    <a:lnTo>
                      <a:pt x="843" y="185"/>
                    </a:lnTo>
                    <a:lnTo>
                      <a:pt x="843" y="187"/>
                    </a:lnTo>
                    <a:lnTo>
                      <a:pt x="844" y="190"/>
                    </a:lnTo>
                    <a:lnTo>
                      <a:pt x="846" y="192"/>
                    </a:lnTo>
                    <a:lnTo>
                      <a:pt x="848" y="193"/>
                    </a:lnTo>
                    <a:lnTo>
                      <a:pt x="852" y="193"/>
                    </a:lnTo>
                    <a:lnTo>
                      <a:pt x="853" y="195"/>
                    </a:lnTo>
                    <a:lnTo>
                      <a:pt x="853" y="196"/>
                    </a:lnTo>
                    <a:lnTo>
                      <a:pt x="854" y="196"/>
                    </a:lnTo>
                    <a:lnTo>
                      <a:pt x="855" y="197"/>
                    </a:lnTo>
                    <a:lnTo>
                      <a:pt x="855" y="198"/>
                    </a:lnTo>
                    <a:lnTo>
                      <a:pt x="855" y="200"/>
                    </a:lnTo>
                    <a:lnTo>
                      <a:pt x="853" y="202"/>
                    </a:lnTo>
                    <a:lnTo>
                      <a:pt x="850" y="204"/>
                    </a:lnTo>
                    <a:lnTo>
                      <a:pt x="849" y="206"/>
                    </a:lnTo>
                    <a:lnTo>
                      <a:pt x="850" y="208"/>
                    </a:lnTo>
                    <a:lnTo>
                      <a:pt x="853" y="209"/>
                    </a:lnTo>
                    <a:lnTo>
                      <a:pt x="853" y="211"/>
                    </a:lnTo>
                    <a:lnTo>
                      <a:pt x="853" y="213"/>
                    </a:lnTo>
                    <a:lnTo>
                      <a:pt x="850" y="215"/>
                    </a:lnTo>
                    <a:lnTo>
                      <a:pt x="848" y="217"/>
                    </a:lnTo>
                    <a:lnTo>
                      <a:pt x="847" y="218"/>
                    </a:lnTo>
                    <a:lnTo>
                      <a:pt x="846" y="217"/>
                    </a:lnTo>
                    <a:lnTo>
                      <a:pt x="846" y="214"/>
                    </a:lnTo>
                    <a:lnTo>
                      <a:pt x="844" y="213"/>
                    </a:lnTo>
                    <a:lnTo>
                      <a:pt x="843" y="213"/>
                    </a:lnTo>
                    <a:lnTo>
                      <a:pt x="841" y="213"/>
                    </a:lnTo>
                    <a:lnTo>
                      <a:pt x="836" y="215"/>
                    </a:lnTo>
                    <a:lnTo>
                      <a:pt x="833" y="218"/>
                    </a:lnTo>
                    <a:lnTo>
                      <a:pt x="833" y="219"/>
                    </a:lnTo>
                    <a:lnTo>
                      <a:pt x="835" y="219"/>
                    </a:lnTo>
                    <a:lnTo>
                      <a:pt x="838" y="220"/>
                    </a:lnTo>
                    <a:lnTo>
                      <a:pt x="841" y="221"/>
                    </a:lnTo>
                    <a:lnTo>
                      <a:pt x="842" y="223"/>
                    </a:lnTo>
                    <a:lnTo>
                      <a:pt x="842" y="225"/>
                    </a:lnTo>
                    <a:lnTo>
                      <a:pt x="841" y="228"/>
                    </a:lnTo>
                    <a:lnTo>
                      <a:pt x="839" y="230"/>
                    </a:lnTo>
                    <a:lnTo>
                      <a:pt x="836" y="230"/>
                    </a:lnTo>
                    <a:lnTo>
                      <a:pt x="832" y="231"/>
                    </a:lnTo>
                    <a:lnTo>
                      <a:pt x="830" y="231"/>
                    </a:lnTo>
                    <a:lnTo>
                      <a:pt x="829" y="230"/>
                    </a:lnTo>
                    <a:lnTo>
                      <a:pt x="827" y="229"/>
                    </a:lnTo>
                    <a:lnTo>
                      <a:pt x="826" y="229"/>
                    </a:lnTo>
                    <a:lnTo>
                      <a:pt x="825" y="229"/>
                    </a:lnTo>
                    <a:lnTo>
                      <a:pt x="825" y="230"/>
                    </a:lnTo>
                    <a:lnTo>
                      <a:pt x="825" y="232"/>
                    </a:lnTo>
                    <a:lnTo>
                      <a:pt x="824" y="234"/>
                    </a:lnTo>
                    <a:lnTo>
                      <a:pt x="822" y="234"/>
                    </a:lnTo>
                    <a:lnTo>
                      <a:pt x="820" y="234"/>
                    </a:lnTo>
                    <a:lnTo>
                      <a:pt x="819" y="234"/>
                    </a:lnTo>
                    <a:lnTo>
                      <a:pt x="818" y="232"/>
                    </a:lnTo>
                    <a:lnTo>
                      <a:pt x="816" y="232"/>
                    </a:lnTo>
                    <a:lnTo>
                      <a:pt x="816" y="234"/>
                    </a:lnTo>
                    <a:lnTo>
                      <a:pt x="815" y="235"/>
                    </a:lnTo>
                    <a:lnTo>
                      <a:pt x="813" y="235"/>
                    </a:lnTo>
                    <a:lnTo>
                      <a:pt x="808" y="236"/>
                    </a:lnTo>
                    <a:lnTo>
                      <a:pt x="804" y="237"/>
                    </a:lnTo>
                    <a:lnTo>
                      <a:pt x="802" y="238"/>
                    </a:lnTo>
                    <a:lnTo>
                      <a:pt x="801" y="240"/>
                    </a:lnTo>
                    <a:lnTo>
                      <a:pt x="797" y="241"/>
                    </a:lnTo>
                    <a:lnTo>
                      <a:pt x="796" y="242"/>
                    </a:lnTo>
                    <a:lnTo>
                      <a:pt x="794" y="245"/>
                    </a:lnTo>
                    <a:lnTo>
                      <a:pt x="793" y="247"/>
                    </a:lnTo>
                    <a:lnTo>
                      <a:pt x="792" y="249"/>
                    </a:lnTo>
                    <a:lnTo>
                      <a:pt x="790" y="252"/>
                    </a:lnTo>
                    <a:lnTo>
                      <a:pt x="787" y="252"/>
                    </a:lnTo>
                    <a:lnTo>
                      <a:pt x="785" y="252"/>
                    </a:lnTo>
                    <a:lnTo>
                      <a:pt x="781" y="252"/>
                    </a:lnTo>
                    <a:lnTo>
                      <a:pt x="779" y="252"/>
                    </a:lnTo>
                    <a:lnTo>
                      <a:pt x="775" y="252"/>
                    </a:lnTo>
                    <a:lnTo>
                      <a:pt x="773" y="252"/>
                    </a:lnTo>
                    <a:lnTo>
                      <a:pt x="771" y="252"/>
                    </a:lnTo>
                    <a:lnTo>
                      <a:pt x="770" y="254"/>
                    </a:lnTo>
                    <a:lnTo>
                      <a:pt x="768" y="254"/>
                    </a:lnTo>
                    <a:lnTo>
                      <a:pt x="765" y="254"/>
                    </a:lnTo>
                    <a:lnTo>
                      <a:pt x="760" y="254"/>
                    </a:lnTo>
                    <a:lnTo>
                      <a:pt x="758" y="254"/>
                    </a:lnTo>
                    <a:lnTo>
                      <a:pt x="754" y="252"/>
                    </a:lnTo>
                    <a:lnTo>
                      <a:pt x="752" y="251"/>
                    </a:lnTo>
                    <a:lnTo>
                      <a:pt x="749" y="249"/>
                    </a:lnTo>
                    <a:lnTo>
                      <a:pt x="748" y="249"/>
                    </a:lnTo>
                    <a:lnTo>
                      <a:pt x="747" y="252"/>
                    </a:lnTo>
                    <a:lnTo>
                      <a:pt x="745" y="253"/>
                    </a:lnTo>
                    <a:lnTo>
                      <a:pt x="743" y="253"/>
                    </a:lnTo>
                    <a:lnTo>
                      <a:pt x="741" y="253"/>
                    </a:lnTo>
                    <a:lnTo>
                      <a:pt x="738" y="253"/>
                    </a:lnTo>
                    <a:lnTo>
                      <a:pt x="736" y="253"/>
                    </a:lnTo>
                    <a:lnTo>
                      <a:pt x="734" y="254"/>
                    </a:lnTo>
                    <a:lnTo>
                      <a:pt x="732" y="254"/>
                    </a:lnTo>
                    <a:lnTo>
                      <a:pt x="731" y="253"/>
                    </a:lnTo>
                    <a:lnTo>
                      <a:pt x="730" y="253"/>
                    </a:lnTo>
                    <a:lnTo>
                      <a:pt x="728" y="254"/>
                    </a:lnTo>
                    <a:lnTo>
                      <a:pt x="719" y="258"/>
                    </a:lnTo>
                    <a:lnTo>
                      <a:pt x="718" y="259"/>
                    </a:lnTo>
                    <a:lnTo>
                      <a:pt x="718" y="260"/>
                    </a:lnTo>
                    <a:lnTo>
                      <a:pt x="719" y="263"/>
                    </a:lnTo>
                    <a:lnTo>
                      <a:pt x="719" y="264"/>
                    </a:lnTo>
                    <a:lnTo>
                      <a:pt x="717" y="266"/>
                    </a:lnTo>
                    <a:lnTo>
                      <a:pt x="715" y="266"/>
                    </a:lnTo>
                    <a:lnTo>
                      <a:pt x="715" y="266"/>
                    </a:lnTo>
                    <a:lnTo>
                      <a:pt x="714" y="264"/>
                    </a:lnTo>
                    <a:lnTo>
                      <a:pt x="712" y="263"/>
                    </a:lnTo>
                    <a:lnTo>
                      <a:pt x="709" y="264"/>
                    </a:lnTo>
                    <a:lnTo>
                      <a:pt x="707" y="265"/>
                    </a:lnTo>
                    <a:lnTo>
                      <a:pt x="706" y="268"/>
                    </a:lnTo>
                    <a:lnTo>
                      <a:pt x="703" y="270"/>
                    </a:lnTo>
                    <a:lnTo>
                      <a:pt x="701" y="270"/>
                    </a:lnTo>
                    <a:lnTo>
                      <a:pt x="697" y="271"/>
                    </a:lnTo>
                    <a:lnTo>
                      <a:pt x="696" y="273"/>
                    </a:lnTo>
                    <a:lnTo>
                      <a:pt x="695" y="273"/>
                    </a:lnTo>
                    <a:lnTo>
                      <a:pt x="696" y="275"/>
                    </a:lnTo>
                    <a:lnTo>
                      <a:pt x="696" y="276"/>
                    </a:lnTo>
                    <a:lnTo>
                      <a:pt x="696" y="277"/>
                    </a:lnTo>
                    <a:lnTo>
                      <a:pt x="695" y="277"/>
                    </a:lnTo>
                    <a:lnTo>
                      <a:pt x="692" y="277"/>
                    </a:lnTo>
                    <a:lnTo>
                      <a:pt x="691" y="277"/>
                    </a:lnTo>
                    <a:lnTo>
                      <a:pt x="690" y="280"/>
                    </a:lnTo>
                    <a:lnTo>
                      <a:pt x="690" y="281"/>
                    </a:lnTo>
                    <a:lnTo>
                      <a:pt x="689" y="281"/>
                    </a:lnTo>
                    <a:lnTo>
                      <a:pt x="687" y="281"/>
                    </a:lnTo>
                    <a:lnTo>
                      <a:pt x="685" y="280"/>
                    </a:lnTo>
                    <a:lnTo>
                      <a:pt x="684" y="280"/>
                    </a:lnTo>
                    <a:lnTo>
                      <a:pt x="681" y="280"/>
                    </a:lnTo>
                    <a:lnTo>
                      <a:pt x="679" y="280"/>
                    </a:lnTo>
                    <a:lnTo>
                      <a:pt x="672" y="280"/>
                    </a:lnTo>
                    <a:lnTo>
                      <a:pt x="667" y="280"/>
                    </a:lnTo>
                    <a:lnTo>
                      <a:pt x="659" y="281"/>
                    </a:lnTo>
                    <a:lnTo>
                      <a:pt x="655" y="281"/>
                    </a:lnTo>
                    <a:lnTo>
                      <a:pt x="651" y="282"/>
                    </a:lnTo>
                    <a:lnTo>
                      <a:pt x="646" y="284"/>
                    </a:lnTo>
                    <a:lnTo>
                      <a:pt x="641" y="285"/>
                    </a:lnTo>
                    <a:lnTo>
                      <a:pt x="638" y="288"/>
                    </a:lnTo>
                    <a:lnTo>
                      <a:pt x="633" y="291"/>
                    </a:lnTo>
                    <a:lnTo>
                      <a:pt x="627" y="292"/>
                    </a:lnTo>
                    <a:lnTo>
                      <a:pt x="625" y="293"/>
                    </a:lnTo>
                    <a:lnTo>
                      <a:pt x="623" y="296"/>
                    </a:lnTo>
                    <a:lnTo>
                      <a:pt x="622" y="298"/>
                    </a:lnTo>
                    <a:lnTo>
                      <a:pt x="621" y="299"/>
                    </a:lnTo>
                    <a:lnTo>
                      <a:pt x="617" y="301"/>
                    </a:lnTo>
                    <a:lnTo>
                      <a:pt x="613" y="301"/>
                    </a:lnTo>
                    <a:lnTo>
                      <a:pt x="611" y="302"/>
                    </a:lnTo>
                    <a:lnTo>
                      <a:pt x="610" y="303"/>
                    </a:lnTo>
                    <a:lnTo>
                      <a:pt x="610" y="304"/>
                    </a:lnTo>
                    <a:lnTo>
                      <a:pt x="608" y="305"/>
                    </a:lnTo>
                    <a:lnTo>
                      <a:pt x="605" y="305"/>
                    </a:lnTo>
                    <a:lnTo>
                      <a:pt x="601" y="304"/>
                    </a:lnTo>
                    <a:lnTo>
                      <a:pt x="599" y="304"/>
                    </a:lnTo>
                    <a:lnTo>
                      <a:pt x="597" y="305"/>
                    </a:lnTo>
                    <a:lnTo>
                      <a:pt x="595" y="308"/>
                    </a:lnTo>
                    <a:lnTo>
                      <a:pt x="594" y="308"/>
                    </a:lnTo>
                    <a:lnTo>
                      <a:pt x="590" y="307"/>
                    </a:lnTo>
                    <a:lnTo>
                      <a:pt x="588" y="307"/>
                    </a:lnTo>
                    <a:lnTo>
                      <a:pt x="588" y="305"/>
                    </a:lnTo>
                    <a:lnTo>
                      <a:pt x="588" y="304"/>
                    </a:lnTo>
                    <a:lnTo>
                      <a:pt x="590" y="299"/>
                    </a:lnTo>
                    <a:lnTo>
                      <a:pt x="591" y="296"/>
                    </a:lnTo>
                    <a:lnTo>
                      <a:pt x="591" y="294"/>
                    </a:lnTo>
                    <a:lnTo>
                      <a:pt x="591" y="292"/>
                    </a:lnTo>
                    <a:lnTo>
                      <a:pt x="588" y="291"/>
                    </a:lnTo>
                    <a:lnTo>
                      <a:pt x="584" y="288"/>
                    </a:lnTo>
                    <a:lnTo>
                      <a:pt x="583" y="287"/>
                    </a:lnTo>
                    <a:lnTo>
                      <a:pt x="580" y="288"/>
                    </a:lnTo>
                    <a:lnTo>
                      <a:pt x="577" y="291"/>
                    </a:lnTo>
                    <a:lnTo>
                      <a:pt x="573" y="294"/>
                    </a:lnTo>
                    <a:lnTo>
                      <a:pt x="569" y="294"/>
                    </a:lnTo>
                    <a:lnTo>
                      <a:pt x="567" y="294"/>
                    </a:lnTo>
                    <a:lnTo>
                      <a:pt x="565" y="294"/>
                    </a:lnTo>
                    <a:lnTo>
                      <a:pt x="562" y="296"/>
                    </a:lnTo>
                    <a:lnTo>
                      <a:pt x="561" y="298"/>
                    </a:lnTo>
                    <a:lnTo>
                      <a:pt x="558" y="298"/>
                    </a:lnTo>
                    <a:lnTo>
                      <a:pt x="557" y="297"/>
                    </a:lnTo>
                    <a:lnTo>
                      <a:pt x="557" y="296"/>
                    </a:lnTo>
                    <a:lnTo>
                      <a:pt x="555" y="297"/>
                    </a:lnTo>
                    <a:lnTo>
                      <a:pt x="554" y="298"/>
                    </a:lnTo>
                    <a:lnTo>
                      <a:pt x="552" y="301"/>
                    </a:lnTo>
                    <a:lnTo>
                      <a:pt x="554" y="302"/>
                    </a:lnTo>
                    <a:lnTo>
                      <a:pt x="555" y="303"/>
                    </a:lnTo>
                    <a:lnTo>
                      <a:pt x="555" y="304"/>
                    </a:lnTo>
                    <a:lnTo>
                      <a:pt x="555" y="305"/>
                    </a:lnTo>
                    <a:lnTo>
                      <a:pt x="554" y="305"/>
                    </a:lnTo>
                    <a:lnTo>
                      <a:pt x="552" y="305"/>
                    </a:lnTo>
                    <a:lnTo>
                      <a:pt x="551" y="305"/>
                    </a:lnTo>
                    <a:lnTo>
                      <a:pt x="549" y="304"/>
                    </a:lnTo>
                    <a:lnTo>
                      <a:pt x="548" y="304"/>
                    </a:lnTo>
                    <a:lnTo>
                      <a:pt x="546" y="305"/>
                    </a:lnTo>
                    <a:lnTo>
                      <a:pt x="545" y="307"/>
                    </a:lnTo>
                    <a:lnTo>
                      <a:pt x="543" y="309"/>
                    </a:lnTo>
                    <a:lnTo>
                      <a:pt x="540" y="313"/>
                    </a:lnTo>
                    <a:lnTo>
                      <a:pt x="539" y="314"/>
                    </a:lnTo>
                    <a:lnTo>
                      <a:pt x="539" y="315"/>
                    </a:lnTo>
                    <a:lnTo>
                      <a:pt x="540" y="316"/>
                    </a:lnTo>
                    <a:lnTo>
                      <a:pt x="540" y="318"/>
                    </a:lnTo>
                    <a:lnTo>
                      <a:pt x="540" y="321"/>
                    </a:lnTo>
                    <a:lnTo>
                      <a:pt x="538" y="324"/>
                    </a:lnTo>
                    <a:lnTo>
                      <a:pt x="534" y="326"/>
                    </a:lnTo>
                    <a:lnTo>
                      <a:pt x="530" y="330"/>
                    </a:lnTo>
                    <a:lnTo>
                      <a:pt x="529" y="333"/>
                    </a:lnTo>
                    <a:lnTo>
                      <a:pt x="530" y="337"/>
                    </a:lnTo>
                    <a:lnTo>
                      <a:pt x="529" y="339"/>
                    </a:lnTo>
                    <a:lnTo>
                      <a:pt x="530" y="339"/>
                    </a:lnTo>
                    <a:lnTo>
                      <a:pt x="533" y="341"/>
                    </a:lnTo>
                    <a:lnTo>
                      <a:pt x="533" y="341"/>
                    </a:lnTo>
                    <a:lnTo>
                      <a:pt x="533" y="342"/>
                    </a:lnTo>
                    <a:lnTo>
                      <a:pt x="532" y="344"/>
                    </a:lnTo>
                    <a:lnTo>
                      <a:pt x="528" y="347"/>
                    </a:lnTo>
                    <a:lnTo>
                      <a:pt x="524" y="349"/>
                    </a:lnTo>
                    <a:lnTo>
                      <a:pt x="520" y="352"/>
                    </a:lnTo>
                    <a:lnTo>
                      <a:pt x="513" y="354"/>
                    </a:lnTo>
                    <a:lnTo>
                      <a:pt x="511" y="356"/>
                    </a:lnTo>
                    <a:lnTo>
                      <a:pt x="506" y="363"/>
                    </a:lnTo>
                    <a:lnTo>
                      <a:pt x="501" y="370"/>
                    </a:lnTo>
                    <a:lnTo>
                      <a:pt x="499" y="372"/>
                    </a:lnTo>
                    <a:lnTo>
                      <a:pt x="495" y="374"/>
                    </a:lnTo>
                    <a:lnTo>
                      <a:pt x="492" y="376"/>
                    </a:lnTo>
                    <a:lnTo>
                      <a:pt x="488" y="377"/>
                    </a:lnTo>
                    <a:lnTo>
                      <a:pt x="487" y="380"/>
                    </a:lnTo>
                    <a:lnTo>
                      <a:pt x="487" y="381"/>
                    </a:lnTo>
                    <a:lnTo>
                      <a:pt x="485" y="381"/>
                    </a:lnTo>
                    <a:lnTo>
                      <a:pt x="484" y="381"/>
                    </a:lnTo>
                    <a:lnTo>
                      <a:pt x="483" y="382"/>
                    </a:lnTo>
                    <a:lnTo>
                      <a:pt x="482" y="384"/>
                    </a:lnTo>
                    <a:lnTo>
                      <a:pt x="479" y="391"/>
                    </a:lnTo>
                    <a:lnTo>
                      <a:pt x="475" y="394"/>
                    </a:lnTo>
                    <a:lnTo>
                      <a:pt x="472" y="395"/>
                    </a:lnTo>
                    <a:lnTo>
                      <a:pt x="468" y="397"/>
                    </a:lnTo>
                    <a:lnTo>
                      <a:pt x="467" y="397"/>
                    </a:lnTo>
                    <a:lnTo>
                      <a:pt x="466" y="399"/>
                    </a:lnTo>
                    <a:lnTo>
                      <a:pt x="465" y="401"/>
                    </a:lnTo>
                    <a:lnTo>
                      <a:pt x="466" y="404"/>
                    </a:lnTo>
                    <a:lnTo>
                      <a:pt x="466" y="406"/>
                    </a:lnTo>
                    <a:lnTo>
                      <a:pt x="466" y="408"/>
                    </a:lnTo>
                    <a:lnTo>
                      <a:pt x="466" y="411"/>
                    </a:lnTo>
                    <a:lnTo>
                      <a:pt x="464" y="415"/>
                    </a:lnTo>
                    <a:lnTo>
                      <a:pt x="461" y="419"/>
                    </a:lnTo>
                    <a:lnTo>
                      <a:pt x="455" y="422"/>
                    </a:lnTo>
                    <a:lnTo>
                      <a:pt x="451" y="433"/>
                    </a:lnTo>
                    <a:lnTo>
                      <a:pt x="451" y="436"/>
                    </a:lnTo>
                    <a:lnTo>
                      <a:pt x="454" y="437"/>
                    </a:lnTo>
                    <a:lnTo>
                      <a:pt x="455" y="439"/>
                    </a:lnTo>
                    <a:lnTo>
                      <a:pt x="451" y="443"/>
                    </a:lnTo>
                    <a:lnTo>
                      <a:pt x="445" y="449"/>
                    </a:lnTo>
                    <a:lnTo>
                      <a:pt x="443" y="450"/>
                    </a:lnTo>
                    <a:lnTo>
                      <a:pt x="440" y="449"/>
                    </a:lnTo>
                    <a:lnTo>
                      <a:pt x="440" y="453"/>
                    </a:lnTo>
                    <a:lnTo>
                      <a:pt x="438" y="454"/>
                    </a:lnTo>
                    <a:lnTo>
                      <a:pt x="432" y="456"/>
                    </a:lnTo>
                    <a:lnTo>
                      <a:pt x="428" y="461"/>
                    </a:lnTo>
                    <a:lnTo>
                      <a:pt x="423" y="472"/>
                    </a:lnTo>
                    <a:lnTo>
                      <a:pt x="408" y="488"/>
                    </a:lnTo>
                    <a:lnTo>
                      <a:pt x="404" y="487"/>
                    </a:lnTo>
                    <a:lnTo>
                      <a:pt x="404" y="485"/>
                    </a:lnTo>
                    <a:lnTo>
                      <a:pt x="394" y="489"/>
                    </a:lnTo>
                    <a:lnTo>
                      <a:pt x="388" y="485"/>
                    </a:lnTo>
                    <a:lnTo>
                      <a:pt x="385" y="488"/>
                    </a:lnTo>
                    <a:lnTo>
                      <a:pt x="336" y="450"/>
                    </a:lnTo>
                    <a:lnTo>
                      <a:pt x="335" y="451"/>
                    </a:lnTo>
                    <a:lnTo>
                      <a:pt x="324" y="438"/>
                    </a:lnTo>
                    <a:lnTo>
                      <a:pt x="319" y="439"/>
                    </a:lnTo>
                    <a:lnTo>
                      <a:pt x="315" y="443"/>
                    </a:lnTo>
                    <a:lnTo>
                      <a:pt x="313" y="439"/>
                    </a:lnTo>
                    <a:lnTo>
                      <a:pt x="303" y="447"/>
                    </a:lnTo>
                    <a:lnTo>
                      <a:pt x="304" y="449"/>
                    </a:lnTo>
                    <a:lnTo>
                      <a:pt x="299" y="453"/>
                    </a:lnTo>
                    <a:lnTo>
                      <a:pt x="286" y="438"/>
                    </a:lnTo>
                    <a:lnTo>
                      <a:pt x="280" y="443"/>
                    </a:lnTo>
                    <a:lnTo>
                      <a:pt x="268" y="427"/>
                    </a:lnTo>
                    <a:lnTo>
                      <a:pt x="259" y="434"/>
                    </a:lnTo>
                    <a:lnTo>
                      <a:pt x="254" y="431"/>
                    </a:lnTo>
                    <a:lnTo>
                      <a:pt x="246" y="438"/>
                    </a:lnTo>
                    <a:lnTo>
                      <a:pt x="218" y="404"/>
                    </a:lnTo>
                    <a:lnTo>
                      <a:pt x="211" y="411"/>
                    </a:lnTo>
                    <a:lnTo>
                      <a:pt x="198" y="399"/>
                    </a:lnTo>
                    <a:lnTo>
                      <a:pt x="208" y="391"/>
                    </a:lnTo>
                    <a:lnTo>
                      <a:pt x="198" y="382"/>
                    </a:lnTo>
                    <a:lnTo>
                      <a:pt x="192" y="376"/>
                    </a:lnTo>
                    <a:lnTo>
                      <a:pt x="184" y="382"/>
                    </a:lnTo>
                    <a:lnTo>
                      <a:pt x="180" y="378"/>
                    </a:lnTo>
                    <a:lnTo>
                      <a:pt x="175" y="372"/>
                    </a:lnTo>
                    <a:lnTo>
                      <a:pt x="167" y="378"/>
                    </a:lnTo>
                    <a:lnTo>
                      <a:pt x="157" y="364"/>
                    </a:lnTo>
                    <a:lnTo>
                      <a:pt x="138" y="377"/>
                    </a:lnTo>
                    <a:lnTo>
                      <a:pt x="145" y="392"/>
                    </a:lnTo>
                    <a:lnTo>
                      <a:pt x="142" y="393"/>
                    </a:lnTo>
                    <a:lnTo>
                      <a:pt x="145" y="397"/>
                    </a:lnTo>
                    <a:lnTo>
                      <a:pt x="146" y="398"/>
                    </a:lnTo>
                    <a:lnTo>
                      <a:pt x="140" y="401"/>
                    </a:lnTo>
                    <a:lnTo>
                      <a:pt x="142" y="405"/>
                    </a:lnTo>
                    <a:lnTo>
                      <a:pt x="134" y="411"/>
                    </a:lnTo>
                    <a:lnTo>
                      <a:pt x="134" y="408"/>
                    </a:lnTo>
                    <a:lnTo>
                      <a:pt x="134" y="405"/>
                    </a:lnTo>
                    <a:lnTo>
                      <a:pt x="134" y="403"/>
                    </a:lnTo>
                    <a:lnTo>
                      <a:pt x="134" y="399"/>
                    </a:lnTo>
                    <a:lnTo>
                      <a:pt x="133" y="397"/>
                    </a:lnTo>
                    <a:lnTo>
                      <a:pt x="130" y="398"/>
                    </a:lnTo>
                    <a:lnTo>
                      <a:pt x="128" y="398"/>
                    </a:lnTo>
                    <a:lnTo>
                      <a:pt x="125" y="399"/>
                    </a:lnTo>
                    <a:lnTo>
                      <a:pt x="118" y="403"/>
                    </a:lnTo>
                    <a:lnTo>
                      <a:pt x="117" y="403"/>
                    </a:lnTo>
                    <a:lnTo>
                      <a:pt x="114" y="404"/>
                    </a:lnTo>
                    <a:lnTo>
                      <a:pt x="111" y="405"/>
                    </a:lnTo>
                    <a:lnTo>
                      <a:pt x="107" y="406"/>
                    </a:lnTo>
                    <a:lnTo>
                      <a:pt x="105" y="405"/>
                    </a:lnTo>
                    <a:lnTo>
                      <a:pt x="103" y="405"/>
                    </a:lnTo>
                    <a:lnTo>
                      <a:pt x="101" y="406"/>
                    </a:lnTo>
                    <a:lnTo>
                      <a:pt x="99" y="406"/>
                    </a:lnTo>
                    <a:lnTo>
                      <a:pt x="96" y="408"/>
                    </a:lnTo>
                    <a:lnTo>
                      <a:pt x="94" y="406"/>
                    </a:lnTo>
                    <a:lnTo>
                      <a:pt x="94" y="404"/>
                    </a:lnTo>
                    <a:lnTo>
                      <a:pt x="95" y="403"/>
                    </a:lnTo>
                    <a:lnTo>
                      <a:pt x="96" y="399"/>
                    </a:lnTo>
                    <a:lnTo>
                      <a:pt x="96" y="397"/>
                    </a:lnTo>
                    <a:lnTo>
                      <a:pt x="95" y="394"/>
                    </a:lnTo>
                    <a:lnTo>
                      <a:pt x="94" y="392"/>
                    </a:lnTo>
                    <a:lnTo>
                      <a:pt x="93" y="389"/>
                    </a:lnTo>
                    <a:lnTo>
                      <a:pt x="91" y="388"/>
                    </a:lnTo>
                    <a:lnTo>
                      <a:pt x="90" y="387"/>
                    </a:lnTo>
                    <a:lnTo>
                      <a:pt x="88" y="388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3" y="391"/>
                    </a:lnTo>
                    <a:lnTo>
                      <a:pt x="82" y="391"/>
                    </a:lnTo>
                    <a:lnTo>
                      <a:pt x="79" y="391"/>
                    </a:lnTo>
                    <a:lnTo>
                      <a:pt x="78" y="391"/>
                    </a:lnTo>
                    <a:lnTo>
                      <a:pt x="77" y="392"/>
                    </a:lnTo>
                    <a:lnTo>
                      <a:pt x="76" y="394"/>
                    </a:lnTo>
                    <a:lnTo>
                      <a:pt x="73" y="394"/>
                    </a:lnTo>
                    <a:lnTo>
                      <a:pt x="71" y="391"/>
                    </a:lnTo>
                    <a:lnTo>
                      <a:pt x="69" y="389"/>
                    </a:lnTo>
                    <a:lnTo>
                      <a:pt x="67" y="387"/>
                    </a:lnTo>
                    <a:lnTo>
                      <a:pt x="65" y="387"/>
                    </a:lnTo>
                    <a:lnTo>
                      <a:pt x="63" y="386"/>
                    </a:lnTo>
                    <a:lnTo>
                      <a:pt x="61" y="383"/>
                    </a:lnTo>
                    <a:lnTo>
                      <a:pt x="57" y="382"/>
                    </a:lnTo>
                    <a:lnTo>
                      <a:pt x="55" y="384"/>
                    </a:lnTo>
                    <a:lnTo>
                      <a:pt x="54" y="386"/>
                    </a:lnTo>
                    <a:lnTo>
                      <a:pt x="51" y="384"/>
                    </a:lnTo>
                    <a:lnTo>
                      <a:pt x="50" y="382"/>
                    </a:lnTo>
                    <a:lnTo>
                      <a:pt x="48" y="378"/>
                    </a:lnTo>
                    <a:lnTo>
                      <a:pt x="41" y="378"/>
                    </a:lnTo>
                    <a:lnTo>
                      <a:pt x="41" y="382"/>
                    </a:lnTo>
                    <a:lnTo>
                      <a:pt x="41" y="382"/>
                    </a:lnTo>
                    <a:lnTo>
                      <a:pt x="38" y="381"/>
                    </a:lnTo>
                    <a:lnTo>
                      <a:pt x="37" y="380"/>
                    </a:lnTo>
                    <a:lnTo>
                      <a:pt x="34" y="380"/>
                    </a:lnTo>
                    <a:lnTo>
                      <a:pt x="31" y="382"/>
                    </a:lnTo>
                    <a:lnTo>
                      <a:pt x="27" y="384"/>
                    </a:lnTo>
                    <a:lnTo>
                      <a:pt x="26" y="387"/>
                    </a:lnTo>
                    <a:lnTo>
                      <a:pt x="26" y="388"/>
                    </a:lnTo>
                    <a:lnTo>
                      <a:pt x="24" y="391"/>
                    </a:lnTo>
                    <a:lnTo>
                      <a:pt x="22" y="392"/>
                    </a:lnTo>
                    <a:lnTo>
                      <a:pt x="18" y="394"/>
                    </a:lnTo>
                    <a:lnTo>
                      <a:pt x="20" y="397"/>
                    </a:lnTo>
                    <a:lnTo>
                      <a:pt x="18" y="398"/>
                    </a:lnTo>
                    <a:lnTo>
                      <a:pt x="18" y="399"/>
                    </a:lnTo>
                    <a:lnTo>
                      <a:pt x="16" y="400"/>
                    </a:lnTo>
                    <a:lnTo>
                      <a:pt x="13" y="401"/>
                    </a:lnTo>
                    <a:lnTo>
                      <a:pt x="10" y="404"/>
                    </a:lnTo>
                    <a:lnTo>
                      <a:pt x="6" y="400"/>
                    </a:lnTo>
                    <a:lnTo>
                      <a:pt x="1" y="395"/>
                    </a:lnTo>
                    <a:lnTo>
                      <a:pt x="4" y="393"/>
                    </a:lnTo>
                    <a:lnTo>
                      <a:pt x="7" y="391"/>
                    </a:lnTo>
                    <a:lnTo>
                      <a:pt x="11" y="387"/>
                    </a:lnTo>
                    <a:lnTo>
                      <a:pt x="12" y="386"/>
                    </a:lnTo>
                    <a:lnTo>
                      <a:pt x="11" y="383"/>
                    </a:lnTo>
                    <a:lnTo>
                      <a:pt x="10" y="381"/>
                    </a:lnTo>
                    <a:lnTo>
                      <a:pt x="7" y="378"/>
                    </a:lnTo>
                    <a:lnTo>
                      <a:pt x="9" y="376"/>
                    </a:lnTo>
                    <a:lnTo>
                      <a:pt x="9" y="375"/>
                    </a:lnTo>
                    <a:lnTo>
                      <a:pt x="9" y="372"/>
                    </a:lnTo>
                    <a:lnTo>
                      <a:pt x="7" y="370"/>
                    </a:lnTo>
                    <a:lnTo>
                      <a:pt x="3" y="366"/>
                    </a:lnTo>
                    <a:lnTo>
                      <a:pt x="9" y="363"/>
                    </a:lnTo>
                    <a:lnTo>
                      <a:pt x="15" y="359"/>
                    </a:lnTo>
                    <a:lnTo>
                      <a:pt x="0" y="339"/>
                    </a:lnTo>
                    <a:lnTo>
                      <a:pt x="17" y="321"/>
                    </a:lnTo>
                    <a:lnTo>
                      <a:pt x="22" y="314"/>
                    </a:lnTo>
                    <a:lnTo>
                      <a:pt x="28" y="311"/>
                    </a:lnTo>
                    <a:lnTo>
                      <a:pt x="35" y="313"/>
                    </a:lnTo>
                    <a:lnTo>
                      <a:pt x="40" y="311"/>
                    </a:lnTo>
                    <a:lnTo>
                      <a:pt x="39" y="304"/>
                    </a:lnTo>
                    <a:lnTo>
                      <a:pt x="40" y="302"/>
                    </a:lnTo>
                    <a:lnTo>
                      <a:pt x="44" y="297"/>
                    </a:lnTo>
                    <a:lnTo>
                      <a:pt x="46" y="296"/>
                    </a:lnTo>
                    <a:lnTo>
                      <a:pt x="48" y="293"/>
                    </a:lnTo>
                    <a:lnTo>
                      <a:pt x="50" y="293"/>
                    </a:lnTo>
                    <a:lnTo>
                      <a:pt x="58" y="275"/>
                    </a:lnTo>
                    <a:lnTo>
                      <a:pt x="58" y="275"/>
                    </a:lnTo>
                    <a:lnTo>
                      <a:pt x="69" y="269"/>
                    </a:lnTo>
                    <a:lnTo>
                      <a:pt x="86" y="273"/>
                    </a:lnTo>
                    <a:lnTo>
                      <a:pt x="88" y="273"/>
                    </a:lnTo>
                    <a:lnTo>
                      <a:pt x="91" y="275"/>
                    </a:lnTo>
                    <a:lnTo>
                      <a:pt x="95" y="276"/>
                    </a:lnTo>
                    <a:lnTo>
                      <a:pt x="99" y="281"/>
                    </a:lnTo>
                    <a:lnTo>
                      <a:pt x="128" y="263"/>
                    </a:lnTo>
                    <a:lnTo>
                      <a:pt x="118" y="248"/>
                    </a:lnTo>
                    <a:lnTo>
                      <a:pt x="146" y="228"/>
                    </a:lnTo>
                    <a:lnTo>
                      <a:pt x="150" y="228"/>
                    </a:lnTo>
                    <a:lnTo>
                      <a:pt x="153" y="229"/>
                    </a:lnTo>
                    <a:lnTo>
                      <a:pt x="159" y="225"/>
                    </a:lnTo>
                    <a:lnTo>
                      <a:pt x="167" y="220"/>
                    </a:lnTo>
                    <a:lnTo>
                      <a:pt x="174" y="215"/>
                    </a:lnTo>
                    <a:lnTo>
                      <a:pt x="180" y="211"/>
                    </a:lnTo>
                    <a:lnTo>
                      <a:pt x="195" y="201"/>
                    </a:lnTo>
                    <a:lnTo>
                      <a:pt x="190" y="196"/>
                    </a:lnTo>
                    <a:lnTo>
                      <a:pt x="184" y="186"/>
                    </a:lnTo>
                    <a:lnTo>
                      <a:pt x="175" y="175"/>
                    </a:lnTo>
                    <a:lnTo>
                      <a:pt x="164" y="181"/>
                    </a:lnTo>
                    <a:lnTo>
                      <a:pt x="158" y="173"/>
                    </a:lnTo>
                    <a:lnTo>
                      <a:pt x="141" y="183"/>
                    </a:lnTo>
                    <a:lnTo>
                      <a:pt x="142" y="187"/>
                    </a:lnTo>
                    <a:lnTo>
                      <a:pt x="135" y="193"/>
                    </a:lnTo>
                    <a:lnTo>
                      <a:pt x="119" y="174"/>
                    </a:lnTo>
                    <a:lnTo>
                      <a:pt x="111" y="181"/>
                    </a:lnTo>
                    <a:lnTo>
                      <a:pt x="105" y="174"/>
                    </a:lnTo>
                    <a:lnTo>
                      <a:pt x="113" y="167"/>
                    </a:lnTo>
                    <a:lnTo>
                      <a:pt x="111" y="164"/>
                    </a:lnTo>
                    <a:lnTo>
                      <a:pt x="127" y="148"/>
                    </a:lnTo>
                    <a:lnTo>
                      <a:pt x="135" y="131"/>
                    </a:lnTo>
                    <a:lnTo>
                      <a:pt x="149" y="135"/>
                    </a:lnTo>
                    <a:lnTo>
                      <a:pt x="166" y="131"/>
                    </a:lnTo>
                    <a:lnTo>
                      <a:pt x="158" y="120"/>
                    </a:lnTo>
                    <a:lnTo>
                      <a:pt x="158" y="113"/>
                    </a:lnTo>
                    <a:lnTo>
                      <a:pt x="157" y="107"/>
                    </a:lnTo>
                    <a:lnTo>
                      <a:pt x="164" y="95"/>
                    </a:lnTo>
                    <a:lnTo>
                      <a:pt x="167" y="95"/>
                    </a:lnTo>
                    <a:lnTo>
                      <a:pt x="170" y="95"/>
                    </a:lnTo>
                    <a:lnTo>
                      <a:pt x="172" y="94"/>
                    </a:lnTo>
                    <a:lnTo>
                      <a:pt x="174" y="90"/>
                    </a:lnTo>
                    <a:lnTo>
                      <a:pt x="176" y="83"/>
                    </a:lnTo>
                    <a:lnTo>
                      <a:pt x="176" y="78"/>
                    </a:lnTo>
                    <a:lnTo>
                      <a:pt x="176" y="73"/>
                    </a:lnTo>
                    <a:lnTo>
                      <a:pt x="176" y="71"/>
                    </a:lnTo>
                    <a:lnTo>
                      <a:pt x="176" y="66"/>
                    </a:lnTo>
                    <a:lnTo>
                      <a:pt x="176" y="62"/>
                    </a:lnTo>
                    <a:lnTo>
                      <a:pt x="176" y="61"/>
                    </a:lnTo>
                    <a:lnTo>
                      <a:pt x="175" y="58"/>
                    </a:lnTo>
                    <a:lnTo>
                      <a:pt x="175" y="57"/>
                    </a:lnTo>
                    <a:lnTo>
                      <a:pt x="174" y="55"/>
                    </a:lnTo>
                    <a:lnTo>
                      <a:pt x="172" y="54"/>
                    </a:lnTo>
                    <a:lnTo>
                      <a:pt x="172" y="51"/>
                    </a:lnTo>
                    <a:lnTo>
                      <a:pt x="169" y="49"/>
                    </a:lnTo>
                    <a:lnTo>
                      <a:pt x="169" y="49"/>
                    </a:lnTo>
                    <a:lnTo>
                      <a:pt x="167" y="43"/>
                    </a:lnTo>
                    <a:lnTo>
                      <a:pt x="166" y="35"/>
                    </a:lnTo>
                    <a:lnTo>
                      <a:pt x="167" y="27"/>
                    </a:lnTo>
                    <a:lnTo>
                      <a:pt x="168" y="20"/>
                    </a:lnTo>
                    <a:lnTo>
                      <a:pt x="184" y="26"/>
                    </a:lnTo>
                    <a:lnTo>
                      <a:pt x="196" y="39"/>
                    </a:lnTo>
                    <a:lnTo>
                      <a:pt x="201" y="40"/>
                    </a:lnTo>
                    <a:lnTo>
                      <a:pt x="240" y="77"/>
                    </a:lnTo>
                    <a:lnTo>
                      <a:pt x="239" y="79"/>
                    </a:lnTo>
                    <a:lnTo>
                      <a:pt x="234" y="84"/>
                    </a:lnTo>
                    <a:lnTo>
                      <a:pt x="241" y="93"/>
                    </a:lnTo>
                    <a:lnTo>
                      <a:pt x="242" y="91"/>
                    </a:lnTo>
                    <a:lnTo>
                      <a:pt x="246" y="88"/>
                    </a:lnTo>
                    <a:lnTo>
                      <a:pt x="246" y="86"/>
                    </a:lnTo>
                    <a:lnTo>
                      <a:pt x="247" y="86"/>
                    </a:lnTo>
                    <a:lnTo>
                      <a:pt x="248" y="86"/>
                    </a:lnTo>
                    <a:lnTo>
                      <a:pt x="258" y="97"/>
                    </a:lnTo>
                    <a:lnTo>
                      <a:pt x="267" y="90"/>
                    </a:lnTo>
                    <a:lnTo>
                      <a:pt x="268" y="93"/>
                    </a:lnTo>
                    <a:lnTo>
                      <a:pt x="277" y="106"/>
                    </a:lnTo>
                    <a:lnTo>
                      <a:pt x="288" y="99"/>
                    </a:lnTo>
                    <a:lnTo>
                      <a:pt x="304" y="123"/>
                    </a:lnTo>
                    <a:lnTo>
                      <a:pt x="305" y="122"/>
                    </a:lnTo>
                    <a:lnTo>
                      <a:pt x="326" y="110"/>
                    </a:lnTo>
                    <a:lnTo>
                      <a:pt x="318" y="97"/>
                    </a:lnTo>
                    <a:lnTo>
                      <a:pt x="329" y="61"/>
                    </a:lnTo>
                    <a:lnTo>
                      <a:pt x="310" y="51"/>
                    </a:lnTo>
                    <a:lnTo>
                      <a:pt x="359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41" name="Freeform 413">
                <a:extLst>
                  <a:ext uri="{FF2B5EF4-FFF2-40B4-BE49-F238E27FC236}">
                    <a16:creationId xmlns:a16="http://schemas.microsoft.com/office/drawing/2014/main" id="{745127DA-6F7E-9D4F-8A09-C785E06A78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4176" y="7827140"/>
                <a:ext cx="351799" cy="351799"/>
              </a:xfrm>
              <a:custGeom>
                <a:avLst/>
                <a:gdLst>
                  <a:gd name="T0" fmla="*/ 109 w 302"/>
                  <a:gd name="T1" fmla="*/ 44 h 302"/>
                  <a:gd name="T2" fmla="*/ 116 w 302"/>
                  <a:gd name="T3" fmla="*/ 28 h 302"/>
                  <a:gd name="T4" fmla="*/ 129 w 302"/>
                  <a:gd name="T5" fmla="*/ 20 h 302"/>
                  <a:gd name="T6" fmla="*/ 115 w 302"/>
                  <a:gd name="T7" fmla="*/ 15 h 302"/>
                  <a:gd name="T8" fmla="*/ 108 w 302"/>
                  <a:gd name="T9" fmla="*/ 9 h 302"/>
                  <a:gd name="T10" fmla="*/ 138 w 302"/>
                  <a:gd name="T11" fmla="*/ 8 h 302"/>
                  <a:gd name="T12" fmla="*/ 181 w 302"/>
                  <a:gd name="T13" fmla="*/ 33 h 302"/>
                  <a:gd name="T14" fmla="*/ 183 w 302"/>
                  <a:gd name="T15" fmla="*/ 62 h 302"/>
                  <a:gd name="T16" fmla="*/ 176 w 302"/>
                  <a:gd name="T17" fmla="*/ 79 h 302"/>
                  <a:gd name="T18" fmla="*/ 161 w 302"/>
                  <a:gd name="T19" fmla="*/ 94 h 302"/>
                  <a:gd name="T20" fmla="*/ 150 w 302"/>
                  <a:gd name="T21" fmla="*/ 111 h 302"/>
                  <a:gd name="T22" fmla="*/ 139 w 302"/>
                  <a:gd name="T23" fmla="*/ 124 h 302"/>
                  <a:gd name="T24" fmla="*/ 129 w 302"/>
                  <a:gd name="T25" fmla="*/ 137 h 302"/>
                  <a:gd name="T26" fmla="*/ 144 w 302"/>
                  <a:gd name="T27" fmla="*/ 141 h 302"/>
                  <a:gd name="T28" fmla="*/ 157 w 302"/>
                  <a:gd name="T29" fmla="*/ 143 h 302"/>
                  <a:gd name="T30" fmla="*/ 166 w 302"/>
                  <a:gd name="T31" fmla="*/ 155 h 302"/>
                  <a:gd name="T32" fmla="*/ 174 w 302"/>
                  <a:gd name="T33" fmla="*/ 172 h 302"/>
                  <a:gd name="T34" fmla="*/ 197 w 302"/>
                  <a:gd name="T35" fmla="*/ 160 h 302"/>
                  <a:gd name="T36" fmla="*/ 195 w 302"/>
                  <a:gd name="T37" fmla="*/ 171 h 302"/>
                  <a:gd name="T38" fmla="*/ 217 w 302"/>
                  <a:gd name="T39" fmla="*/ 166 h 302"/>
                  <a:gd name="T40" fmla="*/ 240 w 302"/>
                  <a:gd name="T41" fmla="*/ 169 h 302"/>
                  <a:gd name="T42" fmla="*/ 259 w 302"/>
                  <a:gd name="T43" fmla="*/ 174 h 302"/>
                  <a:gd name="T44" fmla="*/ 260 w 302"/>
                  <a:gd name="T45" fmla="*/ 162 h 302"/>
                  <a:gd name="T46" fmla="*/ 275 w 302"/>
                  <a:gd name="T47" fmla="*/ 185 h 302"/>
                  <a:gd name="T48" fmla="*/ 293 w 302"/>
                  <a:gd name="T49" fmla="*/ 201 h 302"/>
                  <a:gd name="T50" fmla="*/ 295 w 302"/>
                  <a:gd name="T51" fmla="*/ 219 h 302"/>
                  <a:gd name="T52" fmla="*/ 272 w 302"/>
                  <a:gd name="T53" fmla="*/ 229 h 302"/>
                  <a:gd name="T54" fmla="*/ 244 w 302"/>
                  <a:gd name="T55" fmla="*/ 248 h 302"/>
                  <a:gd name="T56" fmla="*/ 217 w 302"/>
                  <a:gd name="T57" fmla="*/ 262 h 302"/>
                  <a:gd name="T58" fmla="*/ 211 w 302"/>
                  <a:gd name="T59" fmla="*/ 276 h 302"/>
                  <a:gd name="T60" fmla="*/ 202 w 302"/>
                  <a:gd name="T61" fmla="*/ 290 h 302"/>
                  <a:gd name="T62" fmla="*/ 175 w 302"/>
                  <a:gd name="T63" fmla="*/ 301 h 302"/>
                  <a:gd name="T64" fmla="*/ 146 w 302"/>
                  <a:gd name="T65" fmla="*/ 284 h 302"/>
                  <a:gd name="T66" fmla="*/ 136 w 302"/>
                  <a:gd name="T67" fmla="*/ 261 h 302"/>
                  <a:gd name="T68" fmla="*/ 132 w 302"/>
                  <a:gd name="T69" fmla="*/ 228 h 302"/>
                  <a:gd name="T70" fmla="*/ 114 w 302"/>
                  <a:gd name="T71" fmla="*/ 218 h 302"/>
                  <a:gd name="T72" fmla="*/ 107 w 302"/>
                  <a:gd name="T73" fmla="*/ 200 h 302"/>
                  <a:gd name="T74" fmla="*/ 102 w 302"/>
                  <a:gd name="T75" fmla="*/ 171 h 302"/>
                  <a:gd name="T76" fmla="*/ 75 w 302"/>
                  <a:gd name="T77" fmla="*/ 177 h 302"/>
                  <a:gd name="T78" fmla="*/ 54 w 302"/>
                  <a:gd name="T79" fmla="*/ 165 h 302"/>
                  <a:gd name="T80" fmla="*/ 36 w 302"/>
                  <a:gd name="T81" fmla="*/ 157 h 302"/>
                  <a:gd name="T82" fmla="*/ 20 w 302"/>
                  <a:gd name="T83" fmla="*/ 148 h 302"/>
                  <a:gd name="T84" fmla="*/ 6 w 302"/>
                  <a:gd name="T85" fmla="*/ 133 h 302"/>
                  <a:gd name="T86" fmla="*/ 9 w 302"/>
                  <a:gd name="T87" fmla="*/ 113 h 302"/>
                  <a:gd name="T88" fmla="*/ 11 w 302"/>
                  <a:gd name="T89" fmla="*/ 99 h 302"/>
                  <a:gd name="T90" fmla="*/ 1 w 302"/>
                  <a:gd name="T91" fmla="*/ 78 h 302"/>
                  <a:gd name="T92" fmla="*/ 32 w 302"/>
                  <a:gd name="T93" fmla="*/ 45 h 302"/>
                  <a:gd name="T94" fmla="*/ 62 w 302"/>
                  <a:gd name="T95" fmla="*/ 38 h 302"/>
                  <a:gd name="T96" fmla="*/ 73 w 302"/>
                  <a:gd name="T97" fmla="*/ 59 h 302"/>
                  <a:gd name="T98" fmla="*/ 97 w 302"/>
                  <a:gd name="T99" fmla="*/ 94 h 302"/>
                  <a:gd name="T100" fmla="*/ 93 w 302"/>
                  <a:gd name="T101" fmla="*/ 109 h 302"/>
                  <a:gd name="T102" fmla="*/ 108 w 302"/>
                  <a:gd name="T103" fmla="*/ 132 h 302"/>
                  <a:gd name="T104" fmla="*/ 130 w 302"/>
                  <a:gd name="T105" fmla="*/ 115 h 302"/>
                  <a:gd name="T106" fmla="*/ 124 w 302"/>
                  <a:gd name="T107" fmla="*/ 76 h 302"/>
                  <a:gd name="T108" fmla="*/ 118 w 302"/>
                  <a:gd name="T109" fmla="*/ 27 h 302"/>
                  <a:gd name="T110" fmla="*/ 124 w 302"/>
                  <a:gd name="T111" fmla="*/ 27 h 302"/>
                  <a:gd name="T112" fmla="*/ 108 w 302"/>
                  <a:gd name="T113" fmla="*/ 30 h 302"/>
                  <a:gd name="T114" fmla="*/ 109 w 302"/>
                  <a:gd name="T115" fmla="*/ 28 h 302"/>
                  <a:gd name="T116" fmla="*/ 107 w 302"/>
                  <a:gd name="T117" fmla="*/ 38 h 302"/>
                  <a:gd name="T118" fmla="*/ 108 w 302"/>
                  <a:gd name="T119" fmla="*/ 8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2" h="302">
                    <a:moveTo>
                      <a:pt x="111" y="71"/>
                    </a:moveTo>
                    <a:lnTo>
                      <a:pt x="111" y="70"/>
                    </a:lnTo>
                    <a:lnTo>
                      <a:pt x="110" y="67"/>
                    </a:lnTo>
                    <a:lnTo>
                      <a:pt x="108" y="64"/>
                    </a:lnTo>
                    <a:lnTo>
                      <a:pt x="107" y="61"/>
                    </a:lnTo>
                    <a:lnTo>
                      <a:pt x="105" y="59"/>
                    </a:lnTo>
                    <a:lnTo>
                      <a:pt x="104" y="57"/>
                    </a:lnTo>
                    <a:lnTo>
                      <a:pt x="104" y="55"/>
                    </a:lnTo>
                    <a:lnTo>
                      <a:pt x="105" y="54"/>
                    </a:lnTo>
                    <a:lnTo>
                      <a:pt x="107" y="51"/>
                    </a:lnTo>
                    <a:lnTo>
                      <a:pt x="108" y="50"/>
                    </a:lnTo>
                    <a:lnTo>
                      <a:pt x="108" y="45"/>
                    </a:lnTo>
                    <a:lnTo>
                      <a:pt x="109" y="44"/>
                    </a:lnTo>
                    <a:lnTo>
                      <a:pt x="111" y="40"/>
                    </a:lnTo>
                    <a:lnTo>
                      <a:pt x="110" y="42"/>
                    </a:lnTo>
                    <a:lnTo>
                      <a:pt x="109" y="38"/>
                    </a:lnTo>
                    <a:lnTo>
                      <a:pt x="109" y="33"/>
                    </a:lnTo>
                    <a:lnTo>
                      <a:pt x="110" y="32"/>
                    </a:lnTo>
                    <a:lnTo>
                      <a:pt x="113" y="31"/>
                    </a:lnTo>
                    <a:lnTo>
                      <a:pt x="114" y="28"/>
                    </a:lnTo>
                    <a:lnTo>
                      <a:pt x="118" y="23"/>
                    </a:lnTo>
                    <a:lnTo>
                      <a:pt x="119" y="22"/>
                    </a:lnTo>
                    <a:lnTo>
                      <a:pt x="120" y="23"/>
                    </a:lnTo>
                    <a:lnTo>
                      <a:pt x="120" y="25"/>
                    </a:lnTo>
                    <a:lnTo>
                      <a:pt x="118" y="26"/>
                    </a:lnTo>
                    <a:lnTo>
                      <a:pt x="116" y="28"/>
                    </a:lnTo>
                    <a:lnTo>
                      <a:pt x="115" y="33"/>
                    </a:lnTo>
                    <a:lnTo>
                      <a:pt x="116" y="34"/>
                    </a:lnTo>
                    <a:lnTo>
                      <a:pt x="118" y="33"/>
                    </a:lnTo>
                    <a:lnTo>
                      <a:pt x="120" y="31"/>
                    </a:lnTo>
                    <a:lnTo>
                      <a:pt x="121" y="28"/>
                    </a:lnTo>
                    <a:lnTo>
                      <a:pt x="124" y="28"/>
                    </a:lnTo>
                    <a:lnTo>
                      <a:pt x="125" y="27"/>
                    </a:lnTo>
                    <a:lnTo>
                      <a:pt x="127" y="28"/>
                    </a:lnTo>
                    <a:lnTo>
                      <a:pt x="127" y="27"/>
                    </a:lnTo>
                    <a:lnTo>
                      <a:pt x="129" y="25"/>
                    </a:lnTo>
                    <a:lnTo>
                      <a:pt x="130" y="23"/>
                    </a:lnTo>
                    <a:lnTo>
                      <a:pt x="130" y="22"/>
                    </a:lnTo>
                    <a:lnTo>
                      <a:pt x="129" y="20"/>
                    </a:lnTo>
                    <a:lnTo>
                      <a:pt x="129" y="19"/>
                    </a:lnTo>
                    <a:lnTo>
                      <a:pt x="127" y="17"/>
                    </a:lnTo>
                    <a:lnTo>
                      <a:pt x="125" y="16"/>
                    </a:lnTo>
                    <a:lnTo>
                      <a:pt x="122" y="17"/>
                    </a:lnTo>
                    <a:lnTo>
                      <a:pt x="121" y="17"/>
                    </a:lnTo>
                    <a:lnTo>
                      <a:pt x="120" y="16"/>
                    </a:lnTo>
                    <a:lnTo>
                      <a:pt x="121" y="15"/>
                    </a:lnTo>
                    <a:lnTo>
                      <a:pt x="119" y="15"/>
                    </a:lnTo>
                    <a:lnTo>
                      <a:pt x="119" y="16"/>
                    </a:lnTo>
                    <a:lnTo>
                      <a:pt x="118" y="15"/>
                    </a:lnTo>
                    <a:lnTo>
                      <a:pt x="116" y="14"/>
                    </a:lnTo>
                    <a:lnTo>
                      <a:pt x="116" y="14"/>
                    </a:lnTo>
                    <a:lnTo>
                      <a:pt x="115" y="15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3" y="15"/>
                    </a:lnTo>
                    <a:lnTo>
                      <a:pt x="113" y="14"/>
                    </a:lnTo>
                    <a:lnTo>
                      <a:pt x="113" y="12"/>
                    </a:lnTo>
                    <a:lnTo>
                      <a:pt x="113" y="12"/>
                    </a:lnTo>
                    <a:lnTo>
                      <a:pt x="111" y="11"/>
                    </a:lnTo>
                    <a:lnTo>
                      <a:pt x="111" y="11"/>
                    </a:lnTo>
                    <a:lnTo>
                      <a:pt x="110" y="11"/>
                    </a:lnTo>
                    <a:lnTo>
                      <a:pt x="109" y="11"/>
                    </a:lnTo>
                    <a:lnTo>
                      <a:pt x="110" y="9"/>
                    </a:lnTo>
                    <a:lnTo>
                      <a:pt x="109" y="9"/>
                    </a:lnTo>
                    <a:lnTo>
                      <a:pt x="108" y="9"/>
                    </a:lnTo>
                    <a:lnTo>
                      <a:pt x="108" y="8"/>
                    </a:lnTo>
                    <a:lnTo>
                      <a:pt x="108" y="6"/>
                    </a:lnTo>
                    <a:lnTo>
                      <a:pt x="108" y="5"/>
                    </a:lnTo>
                    <a:lnTo>
                      <a:pt x="107" y="4"/>
                    </a:lnTo>
                    <a:lnTo>
                      <a:pt x="107" y="3"/>
                    </a:lnTo>
                    <a:lnTo>
                      <a:pt x="108" y="3"/>
                    </a:lnTo>
                    <a:lnTo>
                      <a:pt x="108" y="2"/>
                    </a:lnTo>
                    <a:lnTo>
                      <a:pt x="109" y="0"/>
                    </a:lnTo>
                    <a:lnTo>
                      <a:pt x="114" y="2"/>
                    </a:lnTo>
                    <a:lnTo>
                      <a:pt x="119" y="3"/>
                    </a:lnTo>
                    <a:lnTo>
                      <a:pt x="125" y="4"/>
                    </a:lnTo>
                    <a:lnTo>
                      <a:pt x="132" y="5"/>
                    </a:lnTo>
                    <a:lnTo>
                      <a:pt x="138" y="8"/>
                    </a:lnTo>
                    <a:lnTo>
                      <a:pt x="143" y="10"/>
                    </a:lnTo>
                    <a:lnTo>
                      <a:pt x="148" y="11"/>
                    </a:lnTo>
                    <a:lnTo>
                      <a:pt x="152" y="15"/>
                    </a:lnTo>
                    <a:lnTo>
                      <a:pt x="155" y="14"/>
                    </a:lnTo>
                    <a:lnTo>
                      <a:pt x="159" y="14"/>
                    </a:lnTo>
                    <a:lnTo>
                      <a:pt x="165" y="15"/>
                    </a:lnTo>
                    <a:lnTo>
                      <a:pt x="182" y="22"/>
                    </a:lnTo>
                    <a:lnTo>
                      <a:pt x="183" y="22"/>
                    </a:lnTo>
                    <a:lnTo>
                      <a:pt x="186" y="27"/>
                    </a:lnTo>
                    <a:lnTo>
                      <a:pt x="184" y="30"/>
                    </a:lnTo>
                    <a:lnTo>
                      <a:pt x="183" y="31"/>
                    </a:lnTo>
                    <a:lnTo>
                      <a:pt x="182" y="32"/>
                    </a:lnTo>
                    <a:lnTo>
                      <a:pt x="181" y="33"/>
                    </a:lnTo>
                    <a:lnTo>
                      <a:pt x="178" y="34"/>
                    </a:lnTo>
                    <a:lnTo>
                      <a:pt x="178" y="37"/>
                    </a:lnTo>
                    <a:lnTo>
                      <a:pt x="181" y="39"/>
                    </a:lnTo>
                    <a:lnTo>
                      <a:pt x="183" y="40"/>
                    </a:lnTo>
                    <a:lnTo>
                      <a:pt x="184" y="42"/>
                    </a:lnTo>
                    <a:lnTo>
                      <a:pt x="188" y="48"/>
                    </a:lnTo>
                    <a:lnTo>
                      <a:pt x="186" y="56"/>
                    </a:lnTo>
                    <a:lnTo>
                      <a:pt x="186" y="57"/>
                    </a:lnTo>
                    <a:lnTo>
                      <a:pt x="186" y="60"/>
                    </a:lnTo>
                    <a:lnTo>
                      <a:pt x="186" y="60"/>
                    </a:lnTo>
                    <a:lnTo>
                      <a:pt x="186" y="61"/>
                    </a:lnTo>
                    <a:lnTo>
                      <a:pt x="184" y="62"/>
                    </a:lnTo>
                    <a:lnTo>
                      <a:pt x="183" y="62"/>
                    </a:lnTo>
                    <a:lnTo>
                      <a:pt x="183" y="66"/>
                    </a:lnTo>
                    <a:lnTo>
                      <a:pt x="183" y="66"/>
                    </a:lnTo>
                    <a:lnTo>
                      <a:pt x="182" y="67"/>
                    </a:lnTo>
                    <a:lnTo>
                      <a:pt x="182" y="68"/>
                    </a:lnTo>
                    <a:lnTo>
                      <a:pt x="182" y="71"/>
                    </a:lnTo>
                    <a:lnTo>
                      <a:pt x="181" y="72"/>
                    </a:lnTo>
                    <a:lnTo>
                      <a:pt x="180" y="73"/>
                    </a:lnTo>
                    <a:lnTo>
                      <a:pt x="180" y="75"/>
                    </a:lnTo>
                    <a:lnTo>
                      <a:pt x="178" y="76"/>
                    </a:lnTo>
                    <a:lnTo>
                      <a:pt x="178" y="77"/>
                    </a:lnTo>
                    <a:lnTo>
                      <a:pt x="176" y="76"/>
                    </a:lnTo>
                    <a:lnTo>
                      <a:pt x="176" y="78"/>
                    </a:lnTo>
                    <a:lnTo>
                      <a:pt x="176" y="79"/>
                    </a:lnTo>
                    <a:lnTo>
                      <a:pt x="175" y="81"/>
                    </a:lnTo>
                    <a:lnTo>
                      <a:pt x="174" y="82"/>
                    </a:lnTo>
                    <a:lnTo>
                      <a:pt x="172" y="83"/>
                    </a:lnTo>
                    <a:lnTo>
                      <a:pt x="170" y="84"/>
                    </a:lnTo>
                    <a:lnTo>
                      <a:pt x="167" y="84"/>
                    </a:lnTo>
                    <a:lnTo>
                      <a:pt x="167" y="84"/>
                    </a:lnTo>
                    <a:lnTo>
                      <a:pt x="166" y="85"/>
                    </a:lnTo>
                    <a:lnTo>
                      <a:pt x="165" y="87"/>
                    </a:lnTo>
                    <a:lnTo>
                      <a:pt x="164" y="87"/>
                    </a:lnTo>
                    <a:lnTo>
                      <a:pt x="164" y="88"/>
                    </a:lnTo>
                    <a:lnTo>
                      <a:pt x="163" y="90"/>
                    </a:lnTo>
                    <a:lnTo>
                      <a:pt x="163" y="92"/>
                    </a:lnTo>
                    <a:lnTo>
                      <a:pt x="161" y="94"/>
                    </a:lnTo>
                    <a:lnTo>
                      <a:pt x="161" y="96"/>
                    </a:lnTo>
                    <a:lnTo>
                      <a:pt x="161" y="98"/>
                    </a:lnTo>
                    <a:lnTo>
                      <a:pt x="160" y="98"/>
                    </a:lnTo>
                    <a:lnTo>
                      <a:pt x="160" y="99"/>
                    </a:lnTo>
                    <a:lnTo>
                      <a:pt x="159" y="100"/>
                    </a:lnTo>
                    <a:lnTo>
                      <a:pt x="158" y="101"/>
                    </a:lnTo>
                    <a:lnTo>
                      <a:pt x="157" y="103"/>
                    </a:lnTo>
                    <a:lnTo>
                      <a:pt x="155" y="105"/>
                    </a:lnTo>
                    <a:lnTo>
                      <a:pt x="154" y="107"/>
                    </a:lnTo>
                    <a:lnTo>
                      <a:pt x="153" y="107"/>
                    </a:lnTo>
                    <a:lnTo>
                      <a:pt x="152" y="110"/>
                    </a:lnTo>
                    <a:lnTo>
                      <a:pt x="152" y="110"/>
                    </a:lnTo>
                    <a:lnTo>
                      <a:pt x="150" y="111"/>
                    </a:lnTo>
                    <a:lnTo>
                      <a:pt x="149" y="112"/>
                    </a:lnTo>
                    <a:lnTo>
                      <a:pt x="149" y="112"/>
                    </a:lnTo>
                    <a:lnTo>
                      <a:pt x="148" y="113"/>
                    </a:lnTo>
                    <a:lnTo>
                      <a:pt x="147" y="115"/>
                    </a:lnTo>
                    <a:lnTo>
                      <a:pt x="146" y="116"/>
                    </a:lnTo>
                    <a:lnTo>
                      <a:pt x="144" y="117"/>
                    </a:lnTo>
                    <a:lnTo>
                      <a:pt x="144" y="117"/>
                    </a:lnTo>
                    <a:lnTo>
                      <a:pt x="143" y="118"/>
                    </a:lnTo>
                    <a:lnTo>
                      <a:pt x="142" y="120"/>
                    </a:lnTo>
                    <a:lnTo>
                      <a:pt x="142" y="122"/>
                    </a:lnTo>
                    <a:lnTo>
                      <a:pt x="141" y="123"/>
                    </a:lnTo>
                    <a:lnTo>
                      <a:pt x="141" y="124"/>
                    </a:lnTo>
                    <a:lnTo>
                      <a:pt x="139" y="124"/>
                    </a:lnTo>
                    <a:lnTo>
                      <a:pt x="139" y="126"/>
                    </a:lnTo>
                    <a:lnTo>
                      <a:pt x="138" y="127"/>
                    </a:lnTo>
                    <a:lnTo>
                      <a:pt x="137" y="127"/>
                    </a:lnTo>
                    <a:lnTo>
                      <a:pt x="135" y="128"/>
                    </a:lnTo>
                    <a:lnTo>
                      <a:pt x="133" y="129"/>
                    </a:lnTo>
                    <a:lnTo>
                      <a:pt x="132" y="129"/>
                    </a:lnTo>
                    <a:lnTo>
                      <a:pt x="131" y="132"/>
                    </a:lnTo>
                    <a:lnTo>
                      <a:pt x="131" y="132"/>
                    </a:lnTo>
                    <a:lnTo>
                      <a:pt x="130" y="130"/>
                    </a:lnTo>
                    <a:lnTo>
                      <a:pt x="129" y="132"/>
                    </a:lnTo>
                    <a:lnTo>
                      <a:pt x="127" y="133"/>
                    </a:lnTo>
                    <a:lnTo>
                      <a:pt x="127" y="134"/>
                    </a:lnTo>
                    <a:lnTo>
                      <a:pt x="129" y="137"/>
                    </a:lnTo>
                    <a:lnTo>
                      <a:pt x="129" y="138"/>
                    </a:lnTo>
                    <a:lnTo>
                      <a:pt x="130" y="140"/>
                    </a:lnTo>
                    <a:lnTo>
                      <a:pt x="131" y="143"/>
                    </a:lnTo>
                    <a:lnTo>
                      <a:pt x="132" y="145"/>
                    </a:lnTo>
                    <a:lnTo>
                      <a:pt x="132" y="146"/>
                    </a:lnTo>
                    <a:lnTo>
                      <a:pt x="135" y="146"/>
                    </a:lnTo>
                    <a:lnTo>
                      <a:pt x="137" y="146"/>
                    </a:lnTo>
                    <a:lnTo>
                      <a:pt x="138" y="146"/>
                    </a:lnTo>
                    <a:lnTo>
                      <a:pt x="139" y="145"/>
                    </a:lnTo>
                    <a:lnTo>
                      <a:pt x="141" y="145"/>
                    </a:lnTo>
                    <a:lnTo>
                      <a:pt x="142" y="144"/>
                    </a:lnTo>
                    <a:lnTo>
                      <a:pt x="143" y="143"/>
                    </a:lnTo>
                    <a:lnTo>
                      <a:pt x="144" y="141"/>
                    </a:lnTo>
                    <a:lnTo>
                      <a:pt x="144" y="141"/>
                    </a:lnTo>
                    <a:lnTo>
                      <a:pt x="146" y="143"/>
                    </a:lnTo>
                    <a:lnTo>
                      <a:pt x="147" y="143"/>
                    </a:lnTo>
                    <a:lnTo>
                      <a:pt x="148" y="143"/>
                    </a:lnTo>
                    <a:lnTo>
                      <a:pt x="149" y="143"/>
                    </a:lnTo>
                    <a:lnTo>
                      <a:pt x="149" y="141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3" y="141"/>
                    </a:lnTo>
                    <a:lnTo>
                      <a:pt x="154" y="141"/>
                    </a:lnTo>
                    <a:lnTo>
                      <a:pt x="157" y="143"/>
                    </a:lnTo>
                    <a:lnTo>
                      <a:pt x="158" y="143"/>
                    </a:lnTo>
                    <a:lnTo>
                      <a:pt x="160" y="143"/>
                    </a:lnTo>
                    <a:lnTo>
                      <a:pt x="160" y="144"/>
                    </a:lnTo>
                    <a:lnTo>
                      <a:pt x="161" y="146"/>
                    </a:lnTo>
                    <a:lnTo>
                      <a:pt x="163" y="149"/>
                    </a:lnTo>
                    <a:lnTo>
                      <a:pt x="164" y="150"/>
                    </a:lnTo>
                    <a:lnTo>
                      <a:pt x="164" y="151"/>
                    </a:lnTo>
                    <a:lnTo>
                      <a:pt x="164" y="152"/>
                    </a:lnTo>
                    <a:lnTo>
                      <a:pt x="164" y="154"/>
                    </a:lnTo>
                    <a:lnTo>
                      <a:pt x="165" y="154"/>
                    </a:lnTo>
                    <a:lnTo>
                      <a:pt x="166" y="154"/>
                    </a:lnTo>
                    <a:lnTo>
                      <a:pt x="166" y="154"/>
                    </a:lnTo>
                    <a:lnTo>
                      <a:pt x="166" y="155"/>
                    </a:lnTo>
                    <a:lnTo>
                      <a:pt x="166" y="156"/>
                    </a:lnTo>
                    <a:lnTo>
                      <a:pt x="165" y="157"/>
                    </a:lnTo>
                    <a:lnTo>
                      <a:pt x="164" y="158"/>
                    </a:lnTo>
                    <a:lnTo>
                      <a:pt x="164" y="160"/>
                    </a:lnTo>
                    <a:lnTo>
                      <a:pt x="164" y="161"/>
                    </a:lnTo>
                    <a:lnTo>
                      <a:pt x="163" y="162"/>
                    </a:lnTo>
                    <a:lnTo>
                      <a:pt x="163" y="166"/>
                    </a:lnTo>
                    <a:lnTo>
                      <a:pt x="164" y="167"/>
                    </a:lnTo>
                    <a:lnTo>
                      <a:pt x="166" y="169"/>
                    </a:lnTo>
                    <a:lnTo>
                      <a:pt x="169" y="171"/>
                    </a:lnTo>
                    <a:lnTo>
                      <a:pt x="170" y="172"/>
                    </a:lnTo>
                    <a:lnTo>
                      <a:pt x="172" y="172"/>
                    </a:lnTo>
                    <a:lnTo>
                      <a:pt x="174" y="172"/>
                    </a:lnTo>
                    <a:lnTo>
                      <a:pt x="176" y="172"/>
                    </a:lnTo>
                    <a:lnTo>
                      <a:pt x="177" y="171"/>
                    </a:lnTo>
                    <a:lnTo>
                      <a:pt x="180" y="169"/>
                    </a:lnTo>
                    <a:lnTo>
                      <a:pt x="181" y="168"/>
                    </a:lnTo>
                    <a:lnTo>
                      <a:pt x="184" y="168"/>
                    </a:lnTo>
                    <a:lnTo>
                      <a:pt x="187" y="168"/>
                    </a:lnTo>
                    <a:lnTo>
                      <a:pt x="189" y="168"/>
                    </a:lnTo>
                    <a:lnTo>
                      <a:pt x="191" y="166"/>
                    </a:lnTo>
                    <a:lnTo>
                      <a:pt x="193" y="161"/>
                    </a:lnTo>
                    <a:lnTo>
                      <a:pt x="194" y="161"/>
                    </a:lnTo>
                    <a:lnTo>
                      <a:pt x="194" y="160"/>
                    </a:lnTo>
                    <a:lnTo>
                      <a:pt x="197" y="160"/>
                    </a:lnTo>
                    <a:lnTo>
                      <a:pt x="197" y="160"/>
                    </a:lnTo>
                    <a:lnTo>
                      <a:pt x="197" y="162"/>
                    </a:lnTo>
                    <a:lnTo>
                      <a:pt x="197" y="163"/>
                    </a:lnTo>
                    <a:lnTo>
                      <a:pt x="197" y="165"/>
                    </a:lnTo>
                    <a:lnTo>
                      <a:pt x="197" y="166"/>
                    </a:lnTo>
                    <a:lnTo>
                      <a:pt x="197" y="167"/>
                    </a:lnTo>
                    <a:lnTo>
                      <a:pt x="198" y="168"/>
                    </a:lnTo>
                    <a:lnTo>
                      <a:pt x="197" y="168"/>
                    </a:lnTo>
                    <a:lnTo>
                      <a:pt x="195" y="168"/>
                    </a:lnTo>
                    <a:lnTo>
                      <a:pt x="194" y="168"/>
                    </a:lnTo>
                    <a:lnTo>
                      <a:pt x="193" y="168"/>
                    </a:lnTo>
                    <a:lnTo>
                      <a:pt x="193" y="169"/>
                    </a:lnTo>
                    <a:lnTo>
                      <a:pt x="194" y="169"/>
                    </a:lnTo>
                    <a:lnTo>
                      <a:pt x="195" y="171"/>
                    </a:lnTo>
                    <a:lnTo>
                      <a:pt x="197" y="169"/>
                    </a:lnTo>
                    <a:lnTo>
                      <a:pt x="198" y="169"/>
                    </a:lnTo>
                    <a:lnTo>
                      <a:pt x="199" y="168"/>
                    </a:lnTo>
                    <a:lnTo>
                      <a:pt x="202" y="168"/>
                    </a:lnTo>
                    <a:lnTo>
                      <a:pt x="204" y="167"/>
                    </a:lnTo>
                    <a:lnTo>
                      <a:pt x="206" y="168"/>
                    </a:lnTo>
                    <a:lnTo>
                      <a:pt x="208" y="167"/>
                    </a:lnTo>
                    <a:lnTo>
                      <a:pt x="208" y="167"/>
                    </a:lnTo>
                    <a:lnTo>
                      <a:pt x="210" y="166"/>
                    </a:lnTo>
                    <a:lnTo>
                      <a:pt x="214" y="163"/>
                    </a:lnTo>
                    <a:lnTo>
                      <a:pt x="215" y="163"/>
                    </a:lnTo>
                    <a:lnTo>
                      <a:pt x="216" y="165"/>
                    </a:lnTo>
                    <a:lnTo>
                      <a:pt x="217" y="166"/>
                    </a:lnTo>
                    <a:lnTo>
                      <a:pt x="220" y="168"/>
                    </a:lnTo>
                    <a:lnTo>
                      <a:pt x="222" y="168"/>
                    </a:lnTo>
                    <a:lnTo>
                      <a:pt x="223" y="168"/>
                    </a:lnTo>
                    <a:lnTo>
                      <a:pt x="226" y="168"/>
                    </a:lnTo>
                    <a:lnTo>
                      <a:pt x="227" y="167"/>
                    </a:lnTo>
                    <a:lnTo>
                      <a:pt x="227" y="166"/>
                    </a:lnTo>
                    <a:lnTo>
                      <a:pt x="229" y="163"/>
                    </a:lnTo>
                    <a:lnTo>
                      <a:pt x="232" y="163"/>
                    </a:lnTo>
                    <a:lnTo>
                      <a:pt x="233" y="165"/>
                    </a:lnTo>
                    <a:lnTo>
                      <a:pt x="236" y="167"/>
                    </a:lnTo>
                    <a:lnTo>
                      <a:pt x="237" y="168"/>
                    </a:lnTo>
                    <a:lnTo>
                      <a:pt x="239" y="171"/>
                    </a:lnTo>
                    <a:lnTo>
                      <a:pt x="240" y="169"/>
                    </a:lnTo>
                    <a:lnTo>
                      <a:pt x="243" y="167"/>
                    </a:lnTo>
                    <a:lnTo>
                      <a:pt x="245" y="168"/>
                    </a:lnTo>
                    <a:lnTo>
                      <a:pt x="245" y="172"/>
                    </a:lnTo>
                    <a:lnTo>
                      <a:pt x="244" y="174"/>
                    </a:lnTo>
                    <a:lnTo>
                      <a:pt x="244" y="178"/>
                    </a:lnTo>
                    <a:lnTo>
                      <a:pt x="245" y="180"/>
                    </a:lnTo>
                    <a:lnTo>
                      <a:pt x="245" y="182"/>
                    </a:lnTo>
                    <a:lnTo>
                      <a:pt x="248" y="182"/>
                    </a:lnTo>
                    <a:lnTo>
                      <a:pt x="250" y="182"/>
                    </a:lnTo>
                    <a:lnTo>
                      <a:pt x="254" y="179"/>
                    </a:lnTo>
                    <a:lnTo>
                      <a:pt x="257" y="179"/>
                    </a:lnTo>
                    <a:lnTo>
                      <a:pt x="259" y="177"/>
                    </a:lnTo>
                    <a:lnTo>
                      <a:pt x="259" y="174"/>
                    </a:lnTo>
                    <a:lnTo>
                      <a:pt x="259" y="173"/>
                    </a:lnTo>
                    <a:lnTo>
                      <a:pt x="257" y="171"/>
                    </a:lnTo>
                    <a:lnTo>
                      <a:pt x="255" y="171"/>
                    </a:lnTo>
                    <a:lnTo>
                      <a:pt x="251" y="171"/>
                    </a:lnTo>
                    <a:lnTo>
                      <a:pt x="251" y="169"/>
                    </a:lnTo>
                    <a:lnTo>
                      <a:pt x="251" y="167"/>
                    </a:lnTo>
                    <a:lnTo>
                      <a:pt x="253" y="166"/>
                    </a:lnTo>
                    <a:lnTo>
                      <a:pt x="251" y="162"/>
                    </a:lnTo>
                    <a:lnTo>
                      <a:pt x="253" y="160"/>
                    </a:lnTo>
                    <a:lnTo>
                      <a:pt x="253" y="160"/>
                    </a:lnTo>
                    <a:lnTo>
                      <a:pt x="255" y="161"/>
                    </a:lnTo>
                    <a:lnTo>
                      <a:pt x="257" y="161"/>
                    </a:lnTo>
                    <a:lnTo>
                      <a:pt x="260" y="162"/>
                    </a:lnTo>
                    <a:lnTo>
                      <a:pt x="262" y="163"/>
                    </a:lnTo>
                    <a:lnTo>
                      <a:pt x="264" y="166"/>
                    </a:lnTo>
                    <a:lnTo>
                      <a:pt x="265" y="167"/>
                    </a:lnTo>
                    <a:lnTo>
                      <a:pt x="267" y="168"/>
                    </a:lnTo>
                    <a:lnTo>
                      <a:pt x="267" y="171"/>
                    </a:lnTo>
                    <a:lnTo>
                      <a:pt x="268" y="172"/>
                    </a:lnTo>
                    <a:lnTo>
                      <a:pt x="270" y="173"/>
                    </a:lnTo>
                    <a:lnTo>
                      <a:pt x="271" y="174"/>
                    </a:lnTo>
                    <a:lnTo>
                      <a:pt x="272" y="177"/>
                    </a:lnTo>
                    <a:lnTo>
                      <a:pt x="273" y="179"/>
                    </a:lnTo>
                    <a:lnTo>
                      <a:pt x="273" y="180"/>
                    </a:lnTo>
                    <a:lnTo>
                      <a:pt x="275" y="183"/>
                    </a:lnTo>
                    <a:lnTo>
                      <a:pt x="275" y="185"/>
                    </a:lnTo>
                    <a:lnTo>
                      <a:pt x="275" y="190"/>
                    </a:lnTo>
                    <a:lnTo>
                      <a:pt x="275" y="191"/>
                    </a:lnTo>
                    <a:lnTo>
                      <a:pt x="276" y="194"/>
                    </a:lnTo>
                    <a:lnTo>
                      <a:pt x="278" y="194"/>
                    </a:lnTo>
                    <a:lnTo>
                      <a:pt x="281" y="193"/>
                    </a:lnTo>
                    <a:lnTo>
                      <a:pt x="284" y="190"/>
                    </a:lnTo>
                    <a:lnTo>
                      <a:pt x="285" y="191"/>
                    </a:lnTo>
                    <a:lnTo>
                      <a:pt x="287" y="194"/>
                    </a:lnTo>
                    <a:lnTo>
                      <a:pt x="289" y="194"/>
                    </a:lnTo>
                    <a:lnTo>
                      <a:pt x="289" y="194"/>
                    </a:lnTo>
                    <a:lnTo>
                      <a:pt x="292" y="195"/>
                    </a:lnTo>
                    <a:lnTo>
                      <a:pt x="293" y="197"/>
                    </a:lnTo>
                    <a:lnTo>
                      <a:pt x="293" y="201"/>
                    </a:lnTo>
                    <a:lnTo>
                      <a:pt x="293" y="205"/>
                    </a:lnTo>
                    <a:lnTo>
                      <a:pt x="294" y="207"/>
                    </a:lnTo>
                    <a:lnTo>
                      <a:pt x="294" y="210"/>
                    </a:lnTo>
                    <a:lnTo>
                      <a:pt x="296" y="212"/>
                    </a:lnTo>
                    <a:lnTo>
                      <a:pt x="298" y="212"/>
                    </a:lnTo>
                    <a:lnTo>
                      <a:pt x="300" y="212"/>
                    </a:lnTo>
                    <a:lnTo>
                      <a:pt x="302" y="212"/>
                    </a:lnTo>
                    <a:lnTo>
                      <a:pt x="302" y="213"/>
                    </a:lnTo>
                    <a:lnTo>
                      <a:pt x="302" y="214"/>
                    </a:lnTo>
                    <a:lnTo>
                      <a:pt x="299" y="216"/>
                    </a:lnTo>
                    <a:lnTo>
                      <a:pt x="299" y="217"/>
                    </a:lnTo>
                    <a:lnTo>
                      <a:pt x="296" y="218"/>
                    </a:lnTo>
                    <a:lnTo>
                      <a:pt x="295" y="219"/>
                    </a:lnTo>
                    <a:lnTo>
                      <a:pt x="294" y="223"/>
                    </a:lnTo>
                    <a:lnTo>
                      <a:pt x="294" y="225"/>
                    </a:lnTo>
                    <a:lnTo>
                      <a:pt x="295" y="225"/>
                    </a:lnTo>
                    <a:lnTo>
                      <a:pt x="298" y="225"/>
                    </a:lnTo>
                    <a:lnTo>
                      <a:pt x="300" y="227"/>
                    </a:lnTo>
                    <a:lnTo>
                      <a:pt x="300" y="227"/>
                    </a:lnTo>
                    <a:lnTo>
                      <a:pt x="302" y="228"/>
                    </a:lnTo>
                    <a:lnTo>
                      <a:pt x="295" y="238"/>
                    </a:lnTo>
                    <a:lnTo>
                      <a:pt x="281" y="236"/>
                    </a:lnTo>
                    <a:lnTo>
                      <a:pt x="277" y="238"/>
                    </a:lnTo>
                    <a:lnTo>
                      <a:pt x="275" y="235"/>
                    </a:lnTo>
                    <a:lnTo>
                      <a:pt x="273" y="234"/>
                    </a:lnTo>
                    <a:lnTo>
                      <a:pt x="272" y="229"/>
                    </a:lnTo>
                    <a:lnTo>
                      <a:pt x="271" y="229"/>
                    </a:lnTo>
                    <a:lnTo>
                      <a:pt x="267" y="229"/>
                    </a:lnTo>
                    <a:lnTo>
                      <a:pt x="265" y="229"/>
                    </a:lnTo>
                    <a:lnTo>
                      <a:pt x="262" y="230"/>
                    </a:lnTo>
                    <a:lnTo>
                      <a:pt x="262" y="234"/>
                    </a:lnTo>
                    <a:lnTo>
                      <a:pt x="260" y="234"/>
                    </a:lnTo>
                    <a:lnTo>
                      <a:pt x="259" y="235"/>
                    </a:lnTo>
                    <a:lnTo>
                      <a:pt x="257" y="236"/>
                    </a:lnTo>
                    <a:lnTo>
                      <a:pt x="260" y="239"/>
                    </a:lnTo>
                    <a:lnTo>
                      <a:pt x="257" y="240"/>
                    </a:lnTo>
                    <a:lnTo>
                      <a:pt x="254" y="241"/>
                    </a:lnTo>
                    <a:lnTo>
                      <a:pt x="248" y="246"/>
                    </a:lnTo>
                    <a:lnTo>
                      <a:pt x="244" y="248"/>
                    </a:lnTo>
                    <a:lnTo>
                      <a:pt x="242" y="250"/>
                    </a:lnTo>
                    <a:lnTo>
                      <a:pt x="238" y="252"/>
                    </a:lnTo>
                    <a:lnTo>
                      <a:pt x="234" y="253"/>
                    </a:lnTo>
                    <a:lnTo>
                      <a:pt x="231" y="253"/>
                    </a:lnTo>
                    <a:lnTo>
                      <a:pt x="228" y="255"/>
                    </a:lnTo>
                    <a:lnTo>
                      <a:pt x="223" y="256"/>
                    </a:lnTo>
                    <a:lnTo>
                      <a:pt x="223" y="257"/>
                    </a:lnTo>
                    <a:lnTo>
                      <a:pt x="222" y="261"/>
                    </a:lnTo>
                    <a:lnTo>
                      <a:pt x="221" y="261"/>
                    </a:lnTo>
                    <a:lnTo>
                      <a:pt x="217" y="259"/>
                    </a:lnTo>
                    <a:lnTo>
                      <a:pt x="215" y="259"/>
                    </a:lnTo>
                    <a:lnTo>
                      <a:pt x="215" y="261"/>
                    </a:lnTo>
                    <a:lnTo>
                      <a:pt x="217" y="262"/>
                    </a:lnTo>
                    <a:lnTo>
                      <a:pt x="217" y="264"/>
                    </a:lnTo>
                    <a:lnTo>
                      <a:pt x="219" y="266"/>
                    </a:lnTo>
                    <a:lnTo>
                      <a:pt x="217" y="268"/>
                    </a:lnTo>
                    <a:lnTo>
                      <a:pt x="217" y="270"/>
                    </a:lnTo>
                    <a:lnTo>
                      <a:pt x="217" y="272"/>
                    </a:lnTo>
                    <a:lnTo>
                      <a:pt x="220" y="274"/>
                    </a:lnTo>
                    <a:lnTo>
                      <a:pt x="220" y="276"/>
                    </a:lnTo>
                    <a:lnTo>
                      <a:pt x="220" y="276"/>
                    </a:lnTo>
                    <a:lnTo>
                      <a:pt x="217" y="278"/>
                    </a:lnTo>
                    <a:lnTo>
                      <a:pt x="216" y="278"/>
                    </a:lnTo>
                    <a:lnTo>
                      <a:pt x="215" y="276"/>
                    </a:lnTo>
                    <a:lnTo>
                      <a:pt x="212" y="275"/>
                    </a:lnTo>
                    <a:lnTo>
                      <a:pt x="211" y="276"/>
                    </a:lnTo>
                    <a:lnTo>
                      <a:pt x="209" y="278"/>
                    </a:lnTo>
                    <a:lnTo>
                      <a:pt x="208" y="278"/>
                    </a:lnTo>
                    <a:lnTo>
                      <a:pt x="205" y="280"/>
                    </a:lnTo>
                    <a:lnTo>
                      <a:pt x="204" y="283"/>
                    </a:lnTo>
                    <a:lnTo>
                      <a:pt x="203" y="285"/>
                    </a:lnTo>
                    <a:lnTo>
                      <a:pt x="204" y="287"/>
                    </a:lnTo>
                    <a:lnTo>
                      <a:pt x="206" y="289"/>
                    </a:lnTo>
                    <a:lnTo>
                      <a:pt x="208" y="291"/>
                    </a:lnTo>
                    <a:lnTo>
                      <a:pt x="206" y="293"/>
                    </a:lnTo>
                    <a:lnTo>
                      <a:pt x="203" y="295"/>
                    </a:lnTo>
                    <a:lnTo>
                      <a:pt x="200" y="296"/>
                    </a:lnTo>
                    <a:lnTo>
                      <a:pt x="202" y="293"/>
                    </a:lnTo>
                    <a:lnTo>
                      <a:pt x="202" y="290"/>
                    </a:lnTo>
                    <a:lnTo>
                      <a:pt x="199" y="291"/>
                    </a:lnTo>
                    <a:lnTo>
                      <a:pt x="195" y="295"/>
                    </a:lnTo>
                    <a:lnTo>
                      <a:pt x="192" y="295"/>
                    </a:lnTo>
                    <a:lnTo>
                      <a:pt x="188" y="292"/>
                    </a:lnTo>
                    <a:lnTo>
                      <a:pt x="186" y="295"/>
                    </a:lnTo>
                    <a:lnTo>
                      <a:pt x="184" y="297"/>
                    </a:lnTo>
                    <a:lnTo>
                      <a:pt x="182" y="298"/>
                    </a:lnTo>
                    <a:lnTo>
                      <a:pt x="181" y="298"/>
                    </a:lnTo>
                    <a:lnTo>
                      <a:pt x="178" y="295"/>
                    </a:lnTo>
                    <a:lnTo>
                      <a:pt x="177" y="296"/>
                    </a:lnTo>
                    <a:lnTo>
                      <a:pt x="177" y="300"/>
                    </a:lnTo>
                    <a:lnTo>
                      <a:pt x="177" y="302"/>
                    </a:lnTo>
                    <a:lnTo>
                      <a:pt x="175" y="301"/>
                    </a:lnTo>
                    <a:lnTo>
                      <a:pt x="172" y="297"/>
                    </a:lnTo>
                    <a:lnTo>
                      <a:pt x="167" y="293"/>
                    </a:lnTo>
                    <a:lnTo>
                      <a:pt x="164" y="291"/>
                    </a:lnTo>
                    <a:lnTo>
                      <a:pt x="161" y="287"/>
                    </a:lnTo>
                    <a:lnTo>
                      <a:pt x="158" y="287"/>
                    </a:lnTo>
                    <a:lnTo>
                      <a:pt x="157" y="289"/>
                    </a:lnTo>
                    <a:lnTo>
                      <a:pt x="154" y="289"/>
                    </a:lnTo>
                    <a:lnTo>
                      <a:pt x="153" y="289"/>
                    </a:lnTo>
                    <a:lnTo>
                      <a:pt x="149" y="289"/>
                    </a:lnTo>
                    <a:lnTo>
                      <a:pt x="147" y="289"/>
                    </a:lnTo>
                    <a:lnTo>
                      <a:pt x="147" y="287"/>
                    </a:lnTo>
                    <a:lnTo>
                      <a:pt x="146" y="285"/>
                    </a:lnTo>
                    <a:lnTo>
                      <a:pt x="146" y="284"/>
                    </a:lnTo>
                    <a:lnTo>
                      <a:pt x="146" y="283"/>
                    </a:lnTo>
                    <a:lnTo>
                      <a:pt x="146" y="281"/>
                    </a:lnTo>
                    <a:lnTo>
                      <a:pt x="146" y="279"/>
                    </a:lnTo>
                    <a:lnTo>
                      <a:pt x="146" y="274"/>
                    </a:lnTo>
                    <a:lnTo>
                      <a:pt x="146" y="273"/>
                    </a:lnTo>
                    <a:lnTo>
                      <a:pt x="143" y="270"/>
                    </a:lnTo>
                    <a:lnTo>
                      <a:pt x="142" y="268"/>
                    </a:lnTo>
                    <a:lnTo>
                      <a:pt x="141" y="266"/>
                    </a:lnTo>
                    <a:lnTo>
                      <a:pt x="139" y="264"/>
                    </a:lnTo>
                    <a:lnTo>
                      <a:pt x="137" y="268"/>
                    </a:lnTo>
                    <a:lnTo>
                      <a:pt x="135" y="267"/>
                    </a:lnTo>
                    <a:lnTo>
                      <a:pt x="135" y="263"/>
                    </a:lnTo>
                    <a:lnTo>
                      <a:pt x="136" y="261"/>
                    </a:lnTo>
                    <a:lnTo>
                      <a:pt x="137" y="256"/>
                    </a:lnTo>
                    <a:lnTo>
                      <a:pt x="135" y="256"/>
                    </a:lnTo>
                    <a:lnTo>
                      <a:pt x="132" y="255"/>
                    </a:lnTo>
                    <a:lnTo>
                      <a:pt x="132" y="252"/>
                    </a:lnTo>
                    <a:lnTo>
                      <a:pt x="135" y="251"/>
                    </a:lnTo>
                    <a:lnTo>
                      <a:pt x="137" y="247"/>
                    </a:lnTo>
                    <a:lnTo>
                      <a:pt x="138" y="244"/>
                    </a:lnTo>
                    <a:lnTo>
                      <a:pt x="141" y="240"/>
                    </a:lnTo>
                    <a:lnTo>
                      <a:pt x="137" y="231"/>
                    </a:lnTo>
                    <a:lnTo>
                      <a:pt x="132" y="233"/>
                    </a:lnTo>
                    <a:lnTo>
                      <a:pt x="131" y="231"/>
                    </a:lnTo>
                    <a:lnTo>
                      <a:pt x="131" y="229"/>
                    </a:lnTo>
                    <a:lnTo>
                      <a:pt x="132" y="228"/>
                    </a:lnTo>
                    <a:lnTo>
                      <a:pt x="132" y="227"/>
                    </a:lnTo>
                    <a:lnTo>
                      <a:pt x="132" y="224"/>
                    </a:lnTo>
                    <a:lnTo>
                      <a:pt x="132" y="223"/>
                    </a:lnTo>
                    <a:lnTo>
                      <a:pt x="132" y="223"/>
                    </a:lnTo>
                    <a:lnTo>
                      <a:pt x="132" y="220"/>
                    </a:lnTo>
                    <a:lnTo>
                      <a:pt x="130" y="218"/>
                    </a:lnTo>
                    <a:lnTo>
                      <a:pt x="129" y="217"/>
                    </a:lnTo>
                    <a:lnTo>
                      <a:pt x="126" y="217"/>
                    </a:lnTo>
                    <a:lnTo>
                      <a:pt x="122" y="216"/>
                    </a:lnTo>
                    <a:lnTo>
                      <a:pt x="120" y="214"/>
                    </a:lnTo>
                    <a:lnTo>
                      <a:pt x="116" y="213"/>
                    </a:lnTo>
                    <a:lnTo>
                      <a:pt x="116" y="217"/>
                    </a:lnTo>
                    <a:lnTo>
                      <a:pt x="114" y="218"/>
                    </a:lnTo>
                    <a:lnTo>
                      <a:pt x="111" y="218"/>
                    </a:lnTo>
                    <a:lnTo>
                      <a:pt x="110" y="217"/>
                    </a:lnTo>
                    <a:lnTo>
                      <a:pt x="105" y="217"/>
                    </a:lnTo>
                    <a:lnTo>
                      <a:pt x="103" y="217"/>
                    </a:lnTo>
                    <a:lnTo>
                      <a:pt x="102" y="214"/>
                    </a:lnTo>
                    <a:lnTo>
                      <a:pt x="101" y="213"/>
                    </a:lnTo>
                    <a:lnTo>
                      <a:pt x="101" y="211"/>
                    </a:lnTo>
                    <a:lnTo>
                      <a:pt x="102" y="208"/>
                    </a:lnTo>
                    <a:lnTo>
                      <a:pt x="103" y="207"/>
                    </a:lnTo>
                    <a:lnTo>
                      <a:pt x="103" y="205"/>
                    </a:lnTo>
                    <a:lnTo>
                      <a:pt x="103" y="202"/>
                    </a:lnTo>
                    <a:lnTo>
                      <a:pt x="104" y="201"/>
                    </a:lnTo>
                    <a:lnTo>
                      <a:pt x="107" y="200"/>
                    </a:lnTo>
                    <a:lnTo>
                      <a:pt x="108" y="199"/>
                    </a:lnTo>
                    <a:lnTo>
                      <a:pt x="110" y="195"/>
                    </a:lnTo>
                    <a:lnTo>
                      <a:pt x="111" y="193"/>
                    </a:lnTo>
                    <a:lnTo>
                      <a:pt x="110" y="191"/>
                    </a:lnTo>
                    <a:lnTo>
                      <a:pt x="110" y="188"/>
                    </a:lnTo>
                    <a:lnTo>
                      <a:pt x="110" y="184"/>
                    </a:lnTo>
                    <a:lnTo>
                      <a:pt x="109" y="182"/>
                    </a:lnTo>
                    <a:lnTo>
                      <a:pt x="102" y="183"/>
                    </a:lnTo>
                    <a:lnTo>
                      <a:pt x="101" y="180"/>
                    </a:lnTo>
                    <a:lnTo>
                      <a:pt x="101" y="179"/>
                    </a:lnTo>
                    <a:lnTo>
                      <a:pt x="101" y="177"/>
                    </a:lnTo>
                    <a:lnTo>
                      <a:pt x="102" y="173"/>
                    </a:lnTo>
                    <a:lnTo>
                      <a:pt x="102" y="171"/>
                    </a:lnTo>
                    <a:lnTo>
                      <a:pt x="101" y="169"/>
                    </a:lnTo>
                    <a:lnTo>
                      <a:pt x="98" y="168"/>
                    </a:lnTo>
                    <a:lnTo>
                      <a:pt x="96" y="171"/>
                    </a:lnTo>
                    <a:lnTo>
                      <a:pt x="96" y="173"/>
                    </a:lnTo>
                    <a:lnTo>
                      <a:pt x="92" y="177"/>
                    </a:lnTo>
                    <a:lnTo>
                      <a:pt x="91" y="178"/>
                    </a:lnTo>
                    <a:lnTo>
                      <a:pt x="88" y="177"/>
                    </a:lnTo>
                    <a:lnTo>
                      <a:pt x="86" y="175"/>
                    </a:lnTo>
                    <a:lnTo>
                      <a:pt x="85" y="175"/>
                    </a:lnTo>
                    <a:lnTo>
                      <a:pt x="81" y="177"/>
                    </a:lnTo>
                    <a:lnTo>
                      <a:pt x="79" y="178"/>
                    </a:lnTo>
                    <a:lnTo>
                      <a:pt x="76" y="177"/>
                    </a:lnTo>
                    <a:lnTo>
                      <a:pt x="75" y="177"/>
                    </a:lnTo>
                    <a:lnTo>
                      <a:pt x="73" y="175"/>
                    </a:lnTo>
                    <a:lnTo>
                      <a:pt x="71" y="175"/>
                    </a:lnTo>
                    <a:lnTo>
                      <a:pt x="71" y="173"/>
                    </a:lnTo>
                    <a:lnTo>
                      <a:pt x="71" y="172"/>
                    </a:lnTo>
                    <a:lnTo>
                      <a:pt x="71" y="171"/>
                    </a:lnTo>
                    <a:lnTo>
                      <a:pt x="74" y="166"/>
                    </a:lnTo>
                    <a:lnTo>
                      <a:pt x="70" y="165"/>
                    </a:lnTo>
                    <a:lnTo>
                      <a:pt x="68" y="163"/>
                    </a:lnTo>
                    <a:lnTo>
                      <a:pt x="65" y="165"/>
                    </a:lnTo>
                    <a:lnTo>
                      <a:pt x="62" y="165"/>
                    </a:lnTo>
                    <a:lnTo>
                      <a:pt x="60" y="166"/>
                    </a:lnTo>
                    <a:lnTo>
                      <a:pt x="57" y="166"/>
                    </a:lnTo>
                    <a:lnTo>
                      <a:pt x="54" y="165"/>
                    </a:lnTo>
                    <a:lnTo>
                      <a:pt x="52" y="163"/>
                    </a:lnTo>
                    <a:lnTo>
                      <a:pt x="51" y="162"/>
                    </a:lnTo>
                    <a:lnTo>
                      <a:pt x="47" y="161"/>
                    </a:lnTo>
                    <a:lnTo>
                      <a:pt x="45" y="163"/>
                    </a:lnTo>
                    <a:lnTo>
                      <a:pt x="43" y="166"/>
                    </a:lnTo>
                    <a:lnTo>
                      <a:pt x="41" y="166"/>
                    </a:lnTo>
                    <a:lnTo>
                      <a:pt x="39" y="165"/>
                    </a:lnTo>
                    <a:lnTo>
                      <a:pt x="39" y="163"/>
                    </a:lnTo>
                    <a:lnTo>
                      <a:pt x="37" y="161"/>
                    </a:lnTo>
                    <a:lnTo>
                      <a:pt x="40" y="160"/>
                    </a:lnTo>
                    <a:lnTo>
                      <a:pt x="40" y="158"/>
                    </a:lnTo>
                    <a:lnTo>
                      <a:pt x="39" y="157"/>
                    </a:lnTo>
                    <a:lnTo>
                      <a:pt x="36" y="157"/>
                    </a:lnTo>
                    <a:lnTo>
                      <a:pt x="35" y="157"/>
                    </a:lnTo>
                    <a:lnTo>
                      <a:pt x="32" y="156"/>
                    </a:lnTo>
                    <a:lnTo>
                      <a:pt x="34" y="155"/>
                    </a:lnTo>
                    <a:lnTo>
                      <a:pt x="34" y="154"/>
                    </a:lnTo>
                    <a:lnTo>
                      <a:pt x="34" y="151"/>
                    </a:lnTo>
                    <a:lnTo>
                      <a:pt x="34" y="149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30" y="145"/>
                    </a:lnTo>
                    <a:lnTo>
                      <a:pt x="28" y="145"/>
                    </a:lnTo>
                    <a:lnTo>
                      <a:pt x="25" y="145"/>
                    </a:lnTo>
                    <a:lnTo>
                      <a:pt x="23" y="146"/>
                    </a:lnTo>
                    <a:lnTo>
                      <a:pt x="20" y="148"/>
                    </a:lnTo>
                    <a:lnTo>
                      <a:pt x="20" y="148"/>
                    </a:lnTo>
                    <a:lnTo>
                      <a:pt x="21" y="149"/>
                    </a:lnTo>
                    <a:lnTo>
                      <a:pt x="21" y="149"/>
                    </a:lnTo>
                    <a:lnTo>
                      <a:pt x="20" y="150"/>
                    </a:lnTo>
                    <a:lnTo>
                      <a:pt x="7" y="148"/>
                    </a:lnTo>
                    <a:lnTo>
                      <a:pt x="6" y="146"/>
                    </a:lnTo>
                    <a:lnTo>
                      <a:pt x="3" y="144"/>
                    </a:lnTo>
                    <a:lnTo>
                      <a:pt x="1" y="140"/>
                    </a:lnTo>
                    <a:lnTo>
                      <a:pt x="1" y="138"/>
                    </a:lnTo>
                    <a:lnTo>
                      <a:pt x="1" y="135"/>
                    </a:lnTo>
                    <a:lnTo>
                      <a:pt x="4" y="135"/>
                    </a:lnTo>
                    <a:lnTo>
                      <a:pt x="6" y="134"/>
                    </a:lnTo>
                    <a:lnTo>
                      <a:pt x="6" y="133"/>
                    </a:lnTo>
                    <a:lnTo>
                      <a:pt x="6" y="132"/>
                    </a:lnTo>
                    <a:lnTo>
                      <a:pt x="7" y="129"/>
                    </a:lnTo>
                    <a:lnTo>
                      <a:pt x="7" y="128"/>
                    </a:lnTo>
                    <a:lnTo>
                      <a:pt x="6" y="127"/>
                    </a:lnTo>
                    <a:lnTo>
                      <a:pt x="3" y="126"/>
                    </a:lnTo>
                    <a:lnTo>
                      <a:pt x="3" y="124"/>
                    </a:lnTo>
                    <a:lnTo>
                      <a:pt x="3" y="122"/>
                    </a:lnTo>
                    <a:lnTo>
                      <a:pt x="4" y="121"/>
                    </a:lnTo>
                    <a:lnTo>
                      <a:pt x="4" y="120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9" y="110"/>
                    </a:lnTo>
                    <a:lnTo>
                      <a:pt x="9" y="110"/>
                    </a:lnTo>
                    <a:lnTo>
                      <a:pt x="11" y="109"/>
                    </a:lnTo>
                    <a:lnTo>
                      <a:pt x="12" y="107"/>
                    </a:lnTo>
                    <a:lnTo>
                      <a:pt x="12" y="106"/>
                    </a:lnTo>
                    <a:lnTo>
                      <a:pt x="13" y="105"/>
                    </a:lnTo>
                    <a:lnTo>
                      <a:pt x="13" y="104"/>
                    </a:lnTo>
                    <a:lnTo>
                      <a:pt x="13" y="103"/>
                    </a:lnTo>
                    <a:lnTo>
                      <a:pt x="12" y="103"/>
                    </a:lnTo>
                    <a:lnTo>
                      <a:pt x="9" y="101"/>
                    </a:lnTo>
                    <a:lnTo>
                      <a:pt x="11" y="99"/>
                    </a:lnTo>
                    <a:lnTo>
                      <a:pt x="9" y="96"/>
                    </a:lnTo>
                    <a:lnTo>
                      <a:pt x="9" y="94"/>
                    </a:lnTo>
                    <a:lnTo>
                      <a:pt x="9" y="90"/>
                    </a:lnTo>
                    <a:lnTo>
                      <a:pt x="9" y="90"/>
                    </a:lnTo>
                    <a:lnTo>
                      <a:pt x="9" y="88"/>
                    </a:lnTo>
                    <a:lnTo>
                      <a:pt x="8" y="85"/>
                    </a:lnTo>
                    <a:lnTo>
                      <a:pt x="8" y="84"/>
                    </a:lnTo>
                    <a:lnTo>
                      <a:pt x="8" y="81"/>
                    </a:lnTo>
                    <a:lnTo>
                      <a:pt x="8" y="79"/>
                    </a:lnTo>
                    <a:lnTo>
                      <a:pt x="6" y="78"/>
                    </a:lnTo>
                    <a:lnTo>
                      <a:pt x="3" y="78"/>
                    </a:lnTo>
                    <a:lnTo>
                      <a:pt x="2" y="79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3" y="73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2" y="57"/>
                    </a:lnTo>
                    <a:lnTo>
                      <a:pt x="1" y="55"/>
                    </a:lnTo>
                    <a:lnTo>
                      <a:pt x="0" y="53"/>
                    </a:lnTo>
                    <a:lnTo>
                      <a:pt x="31" y="42"/>
                    </a:lnTo>
                    <a:lnTo>
                      <a:pt x="32" y="45"/>
                    </a:lnTo>
                    <a:lnTo>
                      <a:pt x="35" y="47"/>
                    </a:lnTo>
                    <a:lnTo>
                      <a:pt x="37" y="47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1" y="47"/>
                    </a:lnTo>
                    <a:lnTo>
                      <a:pt x="42" y="45"/>
                    </a:lnTo>
                    <a:lnTo>
                      <a:pt x="45" y="45"/>
                    </a:lnTo>
                    <a:lnTo>
                      <a:pt x="51" y="43"/>
                    </a:lnTo>
                    <a:lnTo>
                      <a:pt x="51" y="42"/>
                    </a:lnTo>
                    <a:lnTo>
                      <a:pt x="52" y="38"/>
                    </a:lnTo>
                    <a:lnTo>
                      <a:pt x="53" y="37"/>
                    </a:lnTo>
                    <a:lnTo>
                      <a:pt x="59" y="37"/>
                    </a:lnTo>
                    <a:lnTo>
                      <a:pt x="62" y="38"/>
                    </a:lnTo>
                    <a:lnTo>
                      <a:pt x="62" y="40"/>
                    </a:lnTo>
                    <a:lnTo>
                      <a:pt x="58" y="44"/>
                    </a:lnTo>
                    <a:lnTo>
                      <a:pt x="57" y="47"/>
                    </a:lnTo>
                    <a:lnTo>
                      <a:pt x="58" y="49"/>
                    </a:lnTo>
                    <a:lnTo>
                      <a:pt x="58" y="50"/>
                    </a:lnTo>
                    <a:lnTo>
                      <a:pt x="63" y="50"/>
                    </a:lnTo>
                    <a:lnTo>
                      <a:pt x="65" y="49"/>
                    </a:lnTo>
                    <a:lnTo>
                      <a:pt x="68" y="48"/>
                    </a:lnTo>
                    <a:lnTo>
                      <a:pt x="73" y="49"/>
                    </a:lnTo>
                    <a:lnTo>
                      <a:pt x="74" y="51"/>
                    </a:lnTo>
                    <a:lnTo>
                      <a:pt x="74" y="54"/>
                    </a:lnTo>
                    <a:lnTo>
                      <a:pt x="74" y="55"/>
                    </a:lnTo>
                    <a:lnTo>
                      <a:pt x="73" y="59"/>
                    </a:lnTo>
                    <a:lnTo>
                      <a:pt x="74" y="61"/>
                    </a:lnTo>
                    <a:lnTo>
                      <a:pt x="77" y="62"/>
                    </a:lnTo>
                    <a:lnTo>
                      <a:pt x="81" y="64"/>
                    </a:lnTo>
                    <a:lnTo>
                      <a:pt x="87" y="65"/>
                    </a:lnTo>
                    <a:lnTo>
                      <a:pt x="93" y="66"/>
                    </a:lnTo>
                    <a:lnTo>
                      <a:pt x="94" y="68"/>
                    </a:lnTo>
                    <a:lnTo>
                      <a:pt x="97" y="72"/>
                    </a:lnTo>
                    <a:lnTo>
                      <a:pt x="98" y="77"/>
                    </a:lnTo>
                    <a:lnTo>
                      <a:pt x="99" y="82"/>
                    </a:lnTo>
                    <a:lnTo>
                      <a:pt x="99" y="84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97" y="94"/>
                    </a:lnTo>
                    <a:lnTo>
                      <a:pt x="98" y="99"/>
                    </a:lnTo>
                    <a:lnTo>
                      <a:pt x="98" y="99"/>
                    </a:lnTo>
                    <a:lnTo>
                      <a:pt x="97" y="101"/>
                    </a:lnTo>
                    <a:lnTo>
                      <a:pt x="94" y="101"/>
                    </a:lnTo>
                    <a:lnTo>
                      <a:pt x="94" y="101"/>
                    </a:lnTo>
                    <a:lnTo>
                      <a:pt x="93" y="101"/>
                    </a:lnTo>
                    <a:lnTo>
                      <a:pt x="92" y="103"/>
                    </a:lnTo>
                    <a:lnTo>
                      <a:pt x="92" y="103"/>
                    </a:lnTo>
                    <a:lnTo>
                      <a:pt x="92" y="105"/>
                    </a:lnTo>
                    <a:lnTo>
                      <a:pt x="93" y="106"/>
                    </a:lnTo>
                    <a:lnTo>
                      <a:pt x="93" y="106"/>
                    </a:lnTo>
                    <a:lnTo>
                      <a:pt x="94" y="107"/>
                    </a:lnTo>
                    <a:lnTo>
                      <a:pt x="93" y="109"/>
                    </a:lnTo>
                    <a:lnTo>
                      <a:pt x="93" y="109"/>
                    </a:lnTo>
                    <a:lnTo>
                      <a:pt x="92" y="110"/>
                    </a:lnTo>
                    <a:lnTo>
                      <a:pt x="91" y="111"/>
                    </a:lnTo>
                    <a:lnTo>
                      <a:pt x="91" y="111"/>
                    </a:lnTo>
                    <a:lnTo>
                      <a:pt x="91" y="113"/>
                    </a:lnTo>
                    <a:lnTo>
                      <a:pt x="91" y="113"/>
                    </a:lnTo>
                    <a:lnTo>
                      <a:pt x="93" y="121"/>
                    </a:lnTo>
                    <a:lnTo>
                      <a:pt x="94" y="123"/>
                    </a:lnTo>
                    <a:lnTo>
                      <a:pt x="96" y="124"/>
                    </a:lnTo>
                    <a:lnTo>
                      <a:pt x="96" y="124"/>
                    </a:lnTo>
                    <a:lnTo>
                      <a:pt x="102" y="128"/>
                    </a:lnTo>
                    <a:lnTo>
                      <a:pt x="105" y="130"/>
                    </a:lnTo>
                    <a:lnTo>
                      <a:pt x="108" y="132"/>
                    </a:lnTo>
                    <a:lnTo>
                      <a:pt x="108" y="132"/>
                    </a:lnTo>
                    <a:lnTo>
                      <a:pt x="113" y="130"/>
                    </a:lnTo>
                    <a:lnTo>
                      <a:pt x="114" y="129"/>
                    </a:lnTo>
                    <a:lnTo>
                      <a:pt x="114" y="128"/>
                    </a:lnTo>
                    <a:lnTo>
                      <a:pt x="114" y="128"/>
                    </a:lnTo>
                    <a:lnTo>
                      <a:pt x="113" y="123"/>
                    </a:lnTo>
                    <a:lnTo>
                      <a:pt x="113" y="121"/>
                    </a:lnTo>
                    <a:lnTo>
                      <a:pt x="114" y="120"/>
                    </a:lnTo>
                    <a:lnTo>
                      <a:pt x="114" y="120"/>
                    </a:lnTo>
                    <a:lnTo>
                      <a:pt x="122" y="118"/>
                    </a:lnTo>
                    <a:lnTo>
                      <a:pt x="127" y="117"/>
                    </a:lnTo>
                    <a:lnTo>
                      <a:pt x="130" y="115"/>
                    </a:lnTo>
                    <a:lnTo>
                      <a:pt x="130" y="115"/>
                    </a:lnTo>
                    <a:lnTo>
                      <a:pt x="130" y="113"/>
                    </a:lnTo>
                    <a:lnTo>
                      <a:pt x="130" y="110"/>
                    </a:lnTo>
                    <a:lnTo>
                      <a:pt x="127" y="104"/>
                    </a:lnTo>
                    <a:lnTo>
                      <a:pt x="127" y="104"/>
                    </a:lnTo>
                    <a:lnTo>
                      <a:pt x="126" y="101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26" y="92"/>
                    </a:lnTo>
                    <a:lnTo>
                      <a:pt x="126" y="88"/>
                    </a:lnTo>
                    <a:lnTo>
                      <a:pt x="126" y="88"/>
                    </a:lnTo>
                    <a:lnTo>
                      <a:pt x="124" y="82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22" y="72"/>
                    </a:lnTo>
                    <a:lnTo>
                      <a:pt x="120" y="67"/>
                    </a:lnTo>
                    <a:lnTo>
                      <a:pt x="120" y="67"/>
                    </a:lnTo>
                    <a:lnTo>
                      <a:pt x="119" y="67"/>
                    </a:lnTo>
                    <a:lnTo>
                      <a:pt x="118" y="67"/>
                    </a:lnTo>
                    <a:lnTo>
                      <a:pt x="115" y="68"/>
                    </a:lnTo>
                    <a:lnTo>
                      <a:pt x="111" y="71"/>
                    </a:lnTo>
                    <a:lnTo>
                      <a:pt x="111" y="71"/>
                    </a:lnTo>
                    <a:close/>
                    <a:moveTo>
                      <a:pt x="118" y="31"/>
                    </a:moveTo>
                    <a:lnTo>
                      <a:pt x="119" y="28"/>
                    </a:lnTo>
                    <a:lnTo>
                      <a:pt x="119" y="27"/>
                    </a:lnTo>
                    <a:lnTo>
                      <a:pt x="119" y="26"/>
                    </a:lnTo>
                    <a:lnTo>
                      <a:pt x="118" y="27"/>
                    </a:lnTo>
                    <a:lnTo>
                      <a:pt x="118" y="30"/>
                    </a:lnTo>
                    <a:lnTo>
                      <a:pt x="118" y="31"/>
                    </a:lnTo>
                    <a:lnTo>
                      <a:pt x="118" y="31"/>
                    </a:lnTo>
                    <a:lnTo>
                      <a:pt x="118" y="31"/>
                    </a:lnTo>
                    <a:close/>
                    <a:moveTo>
                      <a:pt x="126" y="22"/>
                    </a:moveTo>
                    <a:lnTo>
                      <a:pt x="125" y="21"/>
                    </a:lnTo>
                    <a:lnTo>
                      <a:pt x="125" y="22"/>
                    </a:lnTo>
                    <a:lnTo>
                      <a:pt x="124" y="23"/>
                    </a:lnTo>
                    <a:lnTo>
                      <a:pt x="124" y="25"/>
                    </a:lnTo>
                    <a:lnTo>
                      <a:pt x="121" y="26"/>
                    </a:lnTo>
                    <a:lnTo>
                      <a:pt x="121" y="26"/>
                    </a:lnTo>
                    <a:lnTo>
                      <a:pt x="121" y="27"/>
                    </a:lnTo>
                    <a:lnTo>
                      <a:pt x="124" y="27"/>
                    </a:lnTo>
                    <a:lnTo>
                      <a:pt x="125" y="26"/>
                    </a:lnTo>
                    <a:lnTo>
                      <a:pt x="126" y="23"/>
                    </a:lnTo>
                    <a:lnTo>
                      <a:pt x="126" y="23"/>
                    </a:lnTo>
                    <a:lnTo>
                      <a:pt x="126" y="22"/>
                    </a:lnTo>
                    <a:lnTo>
                      <a:pt x="126" y="22"/>
                    </a:lnTo>
                    <a:close/>
                    <a:moveTo>
                      <a:pt x="108" y="27"/>
                    </a:moveTo>
                    <a:lnTo>
                      <a:pt x="108" y="26"/>
                    </a:lnTo>
                    <a:lnTo>
                      <a:pt x="107" y="25"/>
                    </a:lnTo>
                    <a:lnTo>
                      <a:pt x="105" y="26"/>
                    </a:lnTo>
                    <a:lnTo>
                      <a:pt x="104" y="28"/>
                    </a:lnTo>
                    <a:lnTo>
                      <a:pt x="104" y="31"/>
                    </a:lnTo>
                    <a:lnTo>
                      <a:pt x="107" y="31"/>
                    </a:lnTo>
                    <a:lnTo>
                      <a:pt x="108" y="30"/>
                    </a:lnTo>
                    <a:lnTo>
                      <a:pt x="108" y="27"/>
                    </a:lnTo>
                    <a:lnTo>
                      <a:pt x="108" y="27"/>
                    </a:lnTo>
                    <a:close/>
                    <a:moveTo>
                      <a:pt x="109" y="30"/>
                    </a:moveTo>
                    <a:lnTo>
                      <a:pt x="110" y="28"/>
                    </a:lnTo>
                    <a:lnTo>
                      <a:pt x="111" y="28"/>
                    </a:lnTo>
                    <a:lnTo>
                      <a:pt x="113" y="26"/>
                    </a:lnTo>
                    <a:lnTo>
                      <a:pt x="114" y="25"/>
                    </a:lnTo>
                    <a:lnTo>
                      <a:pt x="114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1" y="26"/>
                    </a:lnTo>
                    <a:lnTo>
                      <a:pt x="110" y="26"/>
                    </a:lnTo>
                    <a:lnTo>
                      <a:pt x="109" y="28"/>
                    </a:lnTo>
                    <a:lnTo>
                      <a:pt x="109" y="28"/>
                    </a:lnTo>
                    <a:lnTo>
                      <a:pt x="109" y="30"/>
                    </a:lnTo>
                    <a:lnTo>
                      <a:pt x="109" y="30"/>
                    </a:lnTo>
                    <a:lnTo>
                      <a:pt x="109" y="30"/>
                    </a:lnTo>
                    <a:close/>
                    <a:moveTo>
                      <a:pt x="107" y="33"/>
                    </a:moveTo>
                    <a:lnTo>
                      <a:pt x="105" y="34"/>
                    </a:lnTo>
                    <a:lnTo>
                      <a:pt x="104" y="36"/>
                    </a:lnTo>
                    <a:lnTo>
                      <a:pt x="103" y="37"/>
                    </a:lnTo>
                    <a:lnTo>
                      <a:pt x="103" y="39"/>
                    </a:lnTo>
                    <a:lnTo>
                      <a:pt x="103" y="40"/>
                    </a:lnTo>
                    <a:lnTo>
                      <a:pt x="104" y="40"/>
                    </a:lnTo>
                    <a:lnTo>
                      <a:pt x="105" y="40"/>
                    </a:lnTo>
                    <a:lnTo>
                      <a:pt x="107" y="38"/>
                    </a:lnTo>
                    <a:lnTo>
                      <a:pt x="107" y="37"/>
                    </a:lnTo>
                    <a:lnTo>
                      <a:pt x="108" y="34"/>
                    </a:lnTo>
                    <a:lnTo>
                      <a:pt x="108" y="33"/>
                    </a:lnTo>
                    <a:lnTo>
                      <a:pt x="108" y="32"/>
                    </a:lnTo>
                    <a:lnTo>
                      <a:pt x="107" y="33"/>
                    </a:lnTo>
                    <a:lnTo>
                      <a:pt x="107" y="33"/>
                    </a:lnTo>
                    <a:close/>
                    <a:moveTo>
                      <a:pt x="109" y="87"/>
                    </a:moveTo>
                    <a:lnTo>
                      <a:pt x="109" y="87"/>
                    </a:lnTo>
                    <a:lnTo>
                      <a:pt x="109" y="84"/>
                    </a:lnTo>
                    <a:lnTo>
                      <a:pt x="109" y="83"/>
                    </a:lnTo>
                    <a:lnTo>
                      <a:pt x="109" y="83"/>
                    </a:lnTo>
                    <a:lnTo>
                      <a:pt x="108" y="82"/>
                    </a:lnTo>
                    <a:lnTo>
                      <a:pt x="108" y="82"/>
                    </a:lnTo>
                    <a:lnTo>
                      <a:pt x="107" y="82"/>
                    </a:lnTo>
                    <a:lnTo>
                      <a:pt x="105" y="83"/>
                    </a:lnTo>
                    <a:lnTo>
                      <a:pt x="105" y="83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7" y="89"/>
                    </a:lnTo>
                    <a:lnTo>
                      <a:pt x="108" y="89"/>
                    </a:lnTo>
                    <a:lnTo>
                      <a:pt x="108" y="89"/>
                    </a:lnTo>
                    <a:lnTo>
                      <a:pt x="109" y="88"/>
                    </a:lnTo>
                    <a:lnTo>
                      <a:pt x="109" y="87"/>
                    </a:lnTo>
                    <a:lnTo>
                      <a:pt x="109" y="87"/>
                    </a:lnTo>
                    <a:close/>
                  </a:path>
                </a:pathLst>
              </a:custGeom>
              <a:pattFill prst="openDmnd">
                <a:fgClr>
                  <a:srgbClr val="2AC2D6"/>
                </a:fgClr>
                <a:bgClr>
                  <a:srgbClr val="FA7304"/>
                </a:bgClr>
              </a:patt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29"/>
                <a:endParaRPr lang="en-US" sz="70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42" name="Freeform 422">
                <a:extLst>
                  <a:ext uri="{FF2B5EF4-FFF2-40B4-BE49-F238E27FC236}">
                    <a16:creationId xmlns:a16="http://schemas.microsoft.com/office/drawing/2014/main" id="{9A25CFC9-F508-E44F-9F48-325E8613F9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4093" y="7714145"/>
                <a:ext cx="1675125" cy="1880147"/>
              </a:xfrm>
              <a:custGeom>
                <a:avLst/>
                <a:gdLst>
                  <a:gd name="T0" fmla="*/ 105 w 1438"/>
                  <a:gd name="T1" fmla="*/ 636 h 1614"/>
                  <a:gd name="T2" fmla="*/ 31 w 1438"/>
                  <a:gd name="T3" fmla="*/ 923 h 1614"/>
                  <a:gd name="T4" fmla="*/ 25 w 1438"/>
                  <a:gd name="T5" fmla="*/ 1113 h 1614"/>
                  <a:gd name="T6" fmla="*/ 160 w 1438"/>
                  <a:gd name="T7" fmla="*/ 1276 h 1614"/>
                  <a:gd name="T8" fmla="*/ 211 w 1438"/>
                  <a:gd name="T9" fmla="*/ 1530 h 1614"/>
                  <a:gd name="T10" fmla="*/ 360 w 1438"/>
                  <a:gd name="T11" fmla="*/ 1468 h 1614"/>
                  <a:gd name="T12" fmla="*/ 523 w 1438"/>
                  <a:gd name="T13" fmla="*/ 1429 h 1614"/>
                  <a:gd name="T14" fmla="*/ 663 w 1438"/>
                  <a:gd name="T15" fmla="*/ 1598 h 1614"/>
                  <a:gd name="T16" fmla="*/ 937 w 1438"/>
                  <a:gd name="T17" fmla="*/ 1602 h 1614"/>
                  <a:gd name="T18" fmla="*/ 1125 w 1438"/>
                  <a:gd name="T19" fmla="*/ 1508 h 1614"/>
                  <a:gd name="T20" fmla="*/ 1077 w 1438"/>
                  <a:gd name="T21" fmla="*/ 1299 h 1614"/>
                  <a:gd name="T22" fmla="*/ 1178 w 1438"/>
                  <a:gd name="T23" fmla="*/ 1156 h 1614"/>
                  <a:gd name="T24" fmla="*/ 1197 w 1438"/>
                  <a:gd name="T25" fmla="*/ 922 h 1614"/>
                  <a:gd name="T26" fmla="*/ 1316 w 1438"/>
                  <a:gd name="T27" fmla="*/ 843 h 1614"/>
                  <a:gd name="T28" fmla="*/ 1298 w 1438"/>
                  <a:gd name="T29" fmla="*/ 586 h 1614"/>
                  <a:gd name="T30" fmla="*/ 1363 w 1438"/>
                  <a:gd name="T31" fmla="*/ 404 h 1614"/>
                  <a:gd name="T32" fmla="*/ 1330 w 1438"/>
                  <a:gd name="T33" fmla="*/ 190 h 1614"/>
                  <a:gd name="T34" fmla="*/ 1293 w 1438"/>
                  <a:gd name="T35" fmla="*/ 35 h 1614"/>
                  <a:gd name="T36" fmla="*/ 1258 w 1438"/>
                  <a:gd name="T37" fmla="*/ 40 h 1614"/>
                  <a:gd name="T38" fmla="*/ 1028 w 1438"/>
                  <a:gd name="T39" fmla="*/ 150 h 1614"/>
                  <a:gd name="T40" fmla="*/ 948 w 1438"/>
                  <a:gd name="T41" fmla="*/ 150 h 1614"/>
                  <a:gd name="T42" fmla="*/ 863 w 1438"/>
                  <a:gd name="T43" fmla="*/ 220 h 1614"/>
                  <a:gd name="T44" fmla="*/ 861 w 1438"/>
                  <a:gd name="T45" fmla="*/ 174 h 1614"/>
                  <a:gd name="T46" fmla="*/ 853 w 1438"/>
                  <a:gd name="T47" fmla="*/ 153 h 1614"/>
                  <a:gd name="T48" fmla="*/ 734 w 1438"/>
                  <a:gd name="T49" fmla="*/ 264 h 1614"/>
                  <a:gd name="T50" fmla="*/ 737 w 1438"/>
                  <a:gd name="T51" fmla="*/ 322 h 1614"/>
                  <a:gd name="T52" fmla="*/ 731 w 1438"/>
                  <a:gd name="T53" fmla="*/ 360 h 1614"/>
                  <a:gd name="T54" fmla="*/ 646 w 1438"/>
                  <a:gd name="T55" fmla="*/ 394 h 1614"/>
                  <a:gd name="T56" fmla="*/ 568 w 1438"/>
                  <a:gd name="T57" fmla="*/ 465 h 1614"/>
                  <a:gd name="T58" fmla="*/ 458 w 1438"/>
                  <a:gd name="T59" fmla="*/ 403 h 1614"/>
                  <a:gd name="T60" fmla="*/ 498 w 1438"/>
                  <a:gd name="T61" fmla="*/ 748 h 1614"/>
                  <a:gd name="T62" fmla="*/ 612 w 1438"/>
                  <a:gd name="T63" fmla="*/ 946 h 1614"/>
                  <a:gd name="T64" fmla="*/ 871 w 1438"/>
                  <a:gd name="T65" fmla="*/ 1070 h 1614"/>
                  <a:gd name="T66" fmla="*/ 670 w 1438"/>
                  <a:gd name="T67" fmla="*/ 982 h 1614"/>
                  <a:gd name="T68" fmla="*/ 504 w 1438"/>
                  <a:gd name="T69" fmla="*/ 799 h 1614"/>
                  <a:gd name="T70" fmla="*/ 487 w 1438"/>
                  <a:gd name="T71" fmla="*/ 450 h 1614"/>
                  <a:gd name="T72" fmla="*/ 472 w 1438"/>
                  <a:gd name="T73" fmla="*/ 345 h 1614"/>
                  <a:gd name="T74" fmla="*/ 425 w 1438"/>
                  <a:gd name="T75" fmla="*/ 316 h 1614"/>
                  <a:gd name="T76" fmla="*/ 379 w 1438"/>
                  <a:gd name="T77" fmla="*/ 320 h 1614"/>
                  <a:gd name="T78" fmla="*/ 349 w 1438"/>
                  <a:gd name="T79" fmla="*/ 355 h 1614"/>
                  <a:gd name="T80" fmla="*/ 409 w 1438"/>
                  <a:gd name="T81" fmla="*/ 403 h 1614"/>
                  <a:gd name="T82" fmla="*/ 216 w 1438"/>
                  <a:gd name="T83" fmla="*/ 382 h 1614"/>
                  <a:gd name="T84" fmla="*/ 113 w 1438"/>
                  <a:gd name="T85" fmla="*/ 378 h 1614"/>
                  <a:gd name="T86" fmla="*/ 1280 w 1438"/>
                  <a:gd name="T87" fmla="*/ 12 h 1614"/>
                  <a:gd name="T88" fmla="*/ 460 w 1438"/>
                  <a:gd name="T89" fmla="*/ 406 h 1614"/>
                  <a:gd name="T90" fmla="*/ 88 w 1438"/>
                  <a:gd name="T91" fmla="*/ 332 h 1614"/>
                  <a:gd name="T92" fmla="*/ 517 w 1438"/>
                  <a:gd name="T93" fmla="*/ 415 h 1614"/>
                  <a:gd name="T94" fmla="*/ 471 w 1438"/>
                  <a:gd name="T95" fmla="*/ 393 h 1614"/>
                  <a:gd name="T96" fmla="*/ 461 w 1438"/>
                  <a:gd name="T97" fmla="*/ 375 h 1614"/>
                  <a:gd name="T98" fmla="*/ 489 w 1438"/>
                  <a:gd name="T99" fmla="*/ 361 h 1614"/>
                  <a:gd name="T100" fmla="*/ 362 w 1438"/>
                  <a:gd name="T101" fmla="*/ 399 h 1614"/>
                  <a:gd name="T102" fmla="*/ 334 w 1438"/>
                  <a:gd name="T103" fmla="*/ 399 h 1614"/>
                  <a:gd name="T104" fmla="*/ 282 w 1438"/>
                  <a:gd name="T105" fmla="*/ 410 h 1614"/>
                  <a:gd name="T106" fmla="*/ 347 w 1438"/>
                  <a:gd name="T107" fmla="*/ 358 h 1614"/>
                  <a:gd name="T108" fmla="*/ 347 w 1438"/>
                  <a:gd name="T109" fmla="*/ 327 h 1614"/>
                  <a:gd name="T110" fmla="*/ 494 w 1438"/>
                  <a:gd name="T111" fmla="*/ 328 h 1614"/>
                  <a:gd name="T112" fmla="*/ 509 w 1438"/>
                  <a:gd name="T113" fmla="*/ 350 h 1614"/>
                  <a:gd name="T114" fmla="*/ 517 w 1438"/>
                  <a:gd name="T115" fmla="*/ 372 h 1614"/>
                  <a:gd name="T116" fmla="*/ 605 w 1438"/>
                  <a:gd name="T117" fmla="*/ 373 h 1614"/>
                  <a:gd name="T118" fmla="*/ 737 w 1438"/>
                  <a:gd name="T119" fmla="*/ 311 h 1614"/>
                  <a:gd name="T120" fmla="*/ 512 w 1438"/>
                  <a:gd name="T121" fmla="*/ 394 h 1614"/>
                  <a:gd name="T122" fmla="*/ 492 w 1438"/>
                  <a:gd name="T123" fmla="*/ 375 h 1614"/>
                  <a:gd name="T124" fmla="*/ 490 w 1438"/>
                  <a:gd name="T125" fmla="*/ 345 h 1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38" h="1614">
                    <a:moveTo>
                      <a:pt x="81" y="473"/>
                    </a:moveTo>
                    <a:lnTo>
                      <a:pt x="82" y="473"/>
                    </a:lnTo>
                    <a:lnTo>
                      <a:pt x="83" y="474"/>
                    </a:lnTo>
                    <a:lnTo>
                      <a:pt x="83" y="474"/>
                    </a:lnTo>
                    <a:lnTo>
                      <a:pt x="83" y="476"/>
                    </a:lnTo>
                    <a:lnTo>
                      <a:pt x="82" y="477"/>
                    </a:lnTo>
                    <a:lnTo>
                      <a:pt x="82" y="478"/>
                    </a:lnTo>
                    <a:lnTo>
                      <a:pt x="83" y="484"/>
                    </a:lnTo>
                    <a:lnTo>
                      <a:pt x="85" y="487"/>
                    </a:lnTo>
                    <a:lnTo>
                      <a:pt x="87" y="487"/>
                    </a:lnTo>
                    <a:lnTo>
                      <a:pt x="88" y="488"/>
                    </a:lnTo>
                    <a:lnTo>
                      <a:pt x="88" y="488"/>
                    </a:lnTo>
                    <a:lnTo>
                      <a:pt x="87" y="493"/>
                    </a:lnTo>
                    <a:lnTo>
                      <a:pt x="88" y="494"/>
                    </a:lnTo>
                    <a:lnTo>
                      <a:pt x="89" y="494"/>
                    </a:lnTo>
                    <a:lnTo>
                      <a:pt x="91" y="494"/>
                    </a:lnTo>
                    <a:lnTo>
                      <a:pt x="93" y="494"/>
                    </a:lnTo>
                    <a:lnTo>
                      <a:pt x="96" y="495"/>
                    </a:lnTo>
                    <a:lnTo>
                      <a:pt x="100" y="498"/>
                    </a:lnTo>
                    <a:lnTo>
                      <a:pt x="100" y="499"/>
                    </a:lnTo>
                    <a:lnTo>
                      <a:pt x="100" y="499"/>
                    </a:lnTo>
                    <a:lnTo>
                      <a:pt x="98" y="500"/>
                    </a:lnTo>
                    <a:lnTo>
                      <a:pt x="98" y="501"/>
                    </a:lnTo>
                    <a:lnTo>
                      <a:pt x="96" y="505"/>
                    </a:lnTo>
                    <a:lnTo>
                      <a:pt x="96" y="507"/>
                    </a:lnTo>
                    <a:lnTo>
                      <a:pt x="96" y="508"/>
                    </a:lnTo>
                    <a:lnTo>
                      <a:pt x="100" y="513"/>
                    </a:lnTo>
                    <a:lnTo>
                      <a:pt x="101" y="512"/>
                    </a:lnTo>
                    <a:lnTo>
                      <a:pt x="104" y="511"/>
                    </a:lnTo>
                    <a:lnTo>
                      <a:pt x="106" y="510"/>
                    </a:lnTo>
                    <a:lnTo>
                      <a:pt x="107" y="510"/>
                    </a:lnTo>
                    <a:lnTo>
                      <a:pt x="108" y="510"/>
                    </a:lnTo>
                    <a:lnTo>
                      <a:pt x="111" y="512"/>
                    </a:lnTo>
                    <a:lnTo>
                      <a:pt x="111" y="513"/>
                    </a:lnTo>
                    <a:lnTo>
                      <a:pt x="111" y="517"/>
                    </a:lnTo>
                    <a:lnTo>
                      <a:pt x="110" y="518"/>
                    </a:lnTo>
                    <a:lnTo>
                      <a:pt x="111" y="518"/>
                    </a:lnTo>
                    <a:lnTo>
                      <a:pt x="112" y="519"/>
                    </a:lnTo>
                    <a:lnTo>
                      <a:pt x="113" y="518"/>
                    </a:lnTo>
                    <a:lnTo>
                      <a:pt x="115" y="518"/>
                    </a:lnTo>
                    <a:lnTo>
                      <a:pt x="116" y="518"/>
                    </a:lnTo>
                    <a:lnTo>
                      <a:pt x="116" y="519"/>
                    </a:lnTo>
                    <a:lnTo>
                      <a:pt x="116" y="521"/>
                    </a:lnTo>
                    <a:lnTo>
                      <a:pt x="116" y="522"/>
                    </a:lnTo>
                    <a:lnTo>
                      <a:pt x="117" y="523"/>
                    </a:lnTo>
                    <a:lnTo>
                      <a:pt x="121" y="523"/>
                    </a:lnTo>
                    <a:lnTo>
                      <a:pt x="122" y="523"/>
                    </a:lnTo>
                    <a:lnTo>
                      <a:pt x="127" y="550"/>
                    </a:lnTo>
                    <a:lnTo>
                      <a:pt x="132" y="575"/>
                    </a:lnTo>
                    <a:lnTo>
                      <a:pt x="133" y="577"/>
                    </a:lnTo>
                    <a:lnTo>
                      <a:pt x="133" y="578"/>
                    </a:lnTo>
                    <a:lnTo>
                      <a:pt x="136" y="579"/>
                    </a:lnTo>
                    <a:lnTo>
                      <a:pt x="138" y="579"/>
                    </a:lnTo>
                    <a:lnTo>
                      <a:pt x="140" y="580"/>
                    </a:lnTo>
                    <a:lnTo>
                      <a:pt x="141" y="583"/>
                    </a:lnTo>
                    <a:lnTo>
                      <a:pt x="145" y="588"/>
                    </a:lnTo>
                    <a:lnTo>
                      <a:pt x="146" y="588"/>
                    </a:lnTo>
                    <a:lnTo>
                      <a:pt x="147" y="586"/>
                    </a:lnTo>
                    <a:lnTo>
                      <a:pt x="149" y="585"/>
                    </a:lnTo>
                    <a:lnTo>
                      <a:pt x="150" y="585"/>
                    </a:lnTo>
                    <a:lnTo>
                      <a:pt x="151" y="586"/>
                    </a:lnTo>
                    <a:lnTo>
                      <a:pt x="151" y="588"/>
                    </a:lnTo>
                    <a:lnTo>
                      <a:pt x="151" y="590"/>
                    </a:lnTo>
                    <a:lnTo>
                      <a:pt x="150" y="592"/>
                    </a:lnTo>
                    <a:lnTo>
                      <a:pt x="147" y="594"/>
                    </a:lnTo>
                    <a:lnTo>
                      <a:pt x="146" y="594"/>
                    </a:lnTo>
                    <a:lnTo>
                      <a:pt x="145" y="594"/>
                    </a:lnTo>
                    <a:lnTo>
                      <a:pt x="145" y="596"/>
                    </a:lnTo>
                    <a:lnTo>
                      <a:pt x="147" y="596"/>
                    </a:lnTo>
                    <a:lnTo>
                      <a:pt x="150" y="597"/>
                    </a:lnTo>
                    <a:lnTo>
                      <a:pt x="151" y="599"/>
                    </a:lnTo>
                    <a:lnTo>
                      <a:pt x="151" y="600"/>
                    </a:lnTo>
                    <a:lnTo>
                      <a:pt x="150" y="601"/>
                    </a:lnTo>
                    <a:lnTo>
                      <a:pt x="147" y="603"/>
                    </a:lnTo>
                    <a:lnTo>
                      <a:pt x="146" y="605"/>
                    </a:lnTo>
                    <a:lnTo>
                      <a:pt x="145" y="607"/>
                    </a:lnTo>
                    <a:lnTo>
                      <a:pt x="145" y="608"/>
                    </a:lnTo>
                    <a:lnTo>
                      <a:pt x="144" y="609"/>
                    </a:lnTo>
                    <a:lnTo>
                      <a:pt x="141" y="608"/>
                    </a:lnTo>
                    <a:lnTo>
                      <a:pt x="140" y="607"/>
                    </a:lnTo>
                    <a:lnTo>
                      <a:pt x="138" y="608"/>
                    </a:lnTo>
                    <a:lnTo>
                      <a:pt x="138" y="609"/>
                    </a:lnTo>
                    <a:lnTo>
                      <a:pt x="138" y="611"/>
                    </a:lnTo>
                    <a:lnTo>
                      <a:pt x="138" y="612"/>
                    </a:lnTo>
                    <a:lnTo>
                      <a:pt x="136" y="613"/>
                    </a:lnTo>
                    <a:lnTo>
                      <a:pt x="134" y="614"/>
                    </a:lnTo>
                    <a:lnTo>
                      <a:pt x="132" y="616"/>
                    </a:lnTo>
                    <a:lnTo>
                      <a:pt x="129" y="617"/>
                    </a:lnTo>
                    <a:lnTo>
                      <a:pt x="127" y="618"/>
                    </a:lnTo>
                    <a:lnTo>
                      <a:pt x="126" y="620"/>
                    </a:lnTo>
                    <a:lnTo>
                      <a:pt x="126" y="623"/>
                    </a:lnTo>
                    <a:lnTo>
                      <a:pt x="124" y="624"/>
                    </a:lnTo>
                    <a:lnTo>
                      <a:pt x="121" y="625"/>
                    </a:lnTo>
                    <a:lnTo>
                      <a:pt x="119" y="625"/>
                    </a:lnTo>
                    <a:lnTo>
                      <a:pt x="117" y="626"/>
                    </a:lnTo>
                    <a:lnTo>
                      <a:pt x="116" y="629"/>
                    </a:lnTo>
                    <a:lnTo>
                      <a:pt x="113" y="633"/>
                    </a:lnTo>
                    <a:lnTo>
                      <a:pt x="112" y="635"/>
                    </a:lnTo>
                    <a:lnTo>
                      <a:pt x="112" y="635"/>
                    </a:lnTo>
                    <a:lnTo>
                      <a:pt x="111" y="634"/>
                    </a:lnTo>
                    <a:lnTo>
                      <a:pt x="110" y="634"/>
                    </a:lnTo>
                    <a:lnTo>
                      <a:pt x="107" y="634"/>
                    </a:lnTo>
                    <a:lnTo>
                      <a:pt x="106" y="634"/>
                    </a:lnTo>
                    <a:lnTo>
                      <a:pt x="105" y="636"/>
                    </a:lnTo>
                    <a:lnTo>
                      <a:pt x="104" y="639"/>
                    </a:lnTo>
                    <a:lnTo>
                      <a:pt x="105" y="641"/>
                    </a:lnTo>
                    <a:lnTo>
                      <a:pt x="105" y="641"/>
                    </a:lnTo>
                    <a:lnTo>
                      <a:pt x="104" y="642"/>
                    </a:lnTo>
                    <a:lnTo>
                      <a:pt x="101" y="644"/>
                    </a:lnTo>
                    <a:lnTo>
                      <a:pt x="98" y="645"/>
                    </a:lnTo>
                    <a:lnTo>
                      <a:pt x="96" y="646"/>
                    </a:lnTo>
                    <a:lnTo>
                      <a:pt x="95" y="647"/>
                    </a:lnTo>
                    <a:lnTo>
                      <a:pt x="95" y="650"/>
                    </a:lnTo>
                    <a:lnTo>
                      <a:pt x="96" y="652"/>
                    </a:lnTo>
                    <a:lnTo>
                      <a:pt x="98" y="653"/>
                    </a:lnTo>
                    <a:lnTo>
                      <a:pt x="98" y="654"/>
                    </a:lnTo>
                    <a:lnTo>
                      <a:pt x="96" y="656"/>
                    </a:lnTo>
                    <a:lnTo>
                      <a:pt x="96" y="658"/>
                    </a:lnTo>
                    <a:lnTo>
                      <a:pt x="98" y="661"/>
                    </a:lnTo>
                    <a:lnTo>
                      <a:pt x="99" y="662"/>
                    </a:lnTo>
                    <a:lnTo>
                      <a:pt x="101" y="662"/>
                    </a:lnTo>
                    <a:lnTo>
                      <a:pt x="101" y="662"/>
                    </a:lnTo>
                    <a:lnTo>
                      <a:pt x="101" y="663"/>
                    </a:lnTo>
                    <a:lnTo>
                      <a:pt x="100" y="664"/>
                    </a:lnTo>
                    <a:lnTo>
                      <a:pt x="98" y="667"/>
                    </a:lnTo>
                    <a:lnTo>
                      <a:pt x="94" y="667"/>
                    </a:lnTo>
                    <a:lnTo>
                      <a:pt x="93" y="665"/>
                    </a:lnTo>
                    <a:lnTo>
                      <a:pt x="91" y="665"/>
                    </a:lnTo>
                    <a:lnTo>
                      <a:pt x="91" y="665"/>
                    </a:lnTo>
                    <a:lnTo>
                      <a:pt x="90" y="667"/>
                    </a:lnTo>
                    <a:lnTo>
                      <a:pt x="90" y="668"/>
                    </a:lnTo>
                    <a:lnTo>
                      <a:pt x="87" y="668"/>
                    </a:lnTo>
                    <a:lnTo>
                      <a:pt x="84" y="669"/>
                    </a:lnTo>
                    <a:lnTo>
                      <a:pt x="84" y="669"/>
                    </a:lnTo>
                    <a:lnTo>
                      <a:pt x="83" y="670"/>
                    </a:lnTo>
                    <a:lnTo>
                      <a:pt x="84" y="671"/>
                    </a:lnTo>
                    <a:lnTo>
                      <a:pt x="87" y="674"/>
                    </a:lnTo>
                    <a:lnTo>
                      <a:pt x="87" y="675"/>
                    </a:lnTo>
                    <a:lnTo>
                      <a:pt x="87" y="676"/>
                    </a:lnTo>
                    <a:lnTo>
                      <a:pt x="85" y="680"/>
                    </a:lnTo>
                    <a:lnTo>
                      <a:pt x="82" y="682"/>
                    </a:lnTo>
                    <a:lnTo>
                      <a:pt x="81" y="684"/>
                    </a:lnTo>
                    <a:lnTo>
                      <a:pt x="81" y="686"/>
                    </a:lnTo>
                    <a:lnTo>
                      <a:pt x="82" y="687"/>
                    </a:lnTo>
                    <a:lnTo>
                      <a:pt x="82" y="691"/>
                    </a:lnTo>
                    <a:lnTo>
                      <a:pt x="83" y="693"/>
                    </a:lnTo>
                    <a:lnTo>
                      <a:pt x="85" y="695"/>
                    </a:lnTo>
                    <a:lnTo>
                      <a:pt x="87" y="696"/>
                    </a:lnTo>
                    <a:lnTo>
                      <a:pt x="88" y="697"/>
                    </a:lnTo>
                    <a:lnTo>
                      <a:pt x="87" y="698"/>
                    </a:lnTo>
                    <a:lnTo>
                      <a:pt x="85" y="701"/>
                    </a:lnTo>
                    <a:lnTo>
                      <a:pt x="85" y="703"/>
                    </a:lnTo>
                    <a:lnTo>
                      <a:pt x="85" y="709"/>
                    </a:lnTo>
                    <a:lnTo>
                      <a:pt x="84" y="714"/>
                    </a:lnTo>
                    <a:lnTo>
                      <a:pt x="82" y="719"/>
                    </a:lnTo>
                    <a:lnTo>
                      <a:pt x="79" y="720"/>
                    </a:lnTo>
                    <a:lnTo>
                      <a:pt x="74" y="719"/>
                    </a:lnTo>
                    <a:lnTo>
                      <a:pt x="72" y="719"/>
                    </a:lnTo>
                    <a:lnTo>
                      <a:pt x="71" y="718"/>
                    </a:lnTo>
                    <a:lnTo>
                      <a:pt x="72" y="715"/>
                    </a:lnTo>
                    <a:lnTo>
                      <a:pt x="71" y="715"/>
                    </a:lnTo>
                    <a:lnTo>
                      <a:pt x="71" y="714"/>
                    </a:lnTo>
                    <a:lnTo>
                      <a:pt x="70" y="714"/>
                    </a:lnTo>
                    <a:lnTo>
                      <a:pt x="66" y="715"/>
                    </a:lnTo>
                    <a:lnTo>
                      <a:pt x="62" y="717"/>
                    </a:lnTo>
                    <a:lnTo>
                      <a:pt x="61" y="717"/>
                    </a:lnTo>
                    <a:lnTo>
                      <a:pt x="56" y="715"/>
                    </a:lnTo>
                    <a:lnTo>
                      <a:pt x="55" y="715"/>
                    </a:lnTo>
                    <a:lnTo>
                      <a:pt x="54" y="717"/>
                    </a:lnTo>
                    <a:lnTo>
                      <a:pt x="51" y="719"/>
                    </a:lnTo>
                    <a:lnTo>
                      <a:pt x="50" y="721"/>
                    </a:lnTo>
                    <a:lnTo>
                      <a:pt x="50" y="724"/>
                    </a:lnTo>
                    <a:lnTo>
                      <a:pt x="50" y="726"/>
                    </a:lnTo>
                    <a:lnTo>
                      <a:pt x="48" y="730"/>
                    </a:lnTo>
                    <a:lnTo>
                      <a:pt x="45" y="730"/>
                    </a:lnTo>
                    <a:lnTo>
                      <a:pt x="44" y="730"/>
                    </a:lnTo>
                    <a:lnTo>
                      <a:pt x="39" y="731"/>
                    </a:lnTo>
                    <a:lnTo>
                      <a:pt x="35" y="732"/>
                    </a:lnTo>
                    <a:lnTo>
                      <a:pt x="32" y="735"/>
                    </a:lnTo>
                    <a:lnTo>
                      <a:pt x="21" y="744"/>
                    </a:lnTo>
                    <a:lnTo>
                      <a:pt x="18" y="747"/>
                    </a:lnTo>
                    <a:lnTo>
                      <a:pt x="15" y="747"/>
                    </a:lnTo>
                    <a:lnTo>
                      <a:pt x="12" y="746"/>
                    </a:lnTo>
                    <a:lnTo>
                      <a:pt x="12" y="746"/>
                    </a:lnTo>
                    <a:lnTo>
                      <a:pt x="12" y="744"/>
                    </a:lnTo>
                    <a:lnTo>
                      <a:pt x="12" y="743"/>
                    </a:lnTo>
                    <a:lnTo>
                      <a:pt x="11" y="742"/>
                    </a:lnTo>
                    <a:lnTo>
                      <a:pt x="9" y="743"/>
                    </a:lnTo>
                    <a:lnTo>
                      <a:pt x="8" y="744"/>
                    </a:lnTo>
                    <a:lnTo>
                      <a:pt x="6" y="749"/>
                    </a:lnTo>
                    <a:lnTo>
                      <a:pt x="6" y="752"/>
                    </a:lnTo>
                    <a:lnTo>
                      <a:pt x="5" y="753"/>
                    </a:lnTo>
                    <a:lnTo>
                      <a:pt x="3" y="753"/>
                    </a:lnTo>
                    <a:lnTo>
                      <a:pt x="1" y="754"/>
                    </a:lnTo>
                    <a:lnTo>
                      <a:pt x="0" y="757"/>
                    </a:lnTo>
                    <a:lnTo>
                      <a:pt x="0" y="758"/>
                    </a:lnTo>
                    <a:lnTo>
                      <a:pt x="26" y="794"/>
                    </a:lnTo>
                    <a:lnTo>
                      <a:pt x="27" y="800"/>
                    </a:lnTo>
                    <a:lnTo>
                      <a:pt x="29" y="827"/>
                    </a:lnTo>
                    <a:lnTo>
                      <a:pt x="33" y="864"/>
                    </a:lnTo>
                    <a:lnTo>
                      <a:pt x="34" y="886"/>
                    </a:lnTo>
                    <a:lnTo>
                      <a:pt x="35" y="907"/>
                    </a:lnTo>
                    <a:lnTo>
                      <a:pt x="37" y="914"/>
                    </a:lnTo>
                    <a:lnTo>
                      <a:pt x="35" y="916"/>
                    </a:lnTo>
                    <a:lnTo>
                      <a:pt x="34" y="918"/>
                    </a:lnTo>
                    <a:lnTo>
                      <a:pt x="33" y="922"/>
                    </a:lnTo>
                    <a:lnTo>
                      <a:pt x="32" y="923"/>
                    </a:lnTo>
                    <a:lnTo>
                      <a:pt x="31" y="923"/>
                    </a:lnTo>
                    <a:lnTo>
                      <a:pt x="29" y="922"/>
                    </a:lnTo>
                    <a:lnTo>
                      <a:pt x="29" y="921"/>
                    </a:lnTo>
                    <a:lnTo>
                      <a:pt x="28" y="920"/>
                    </a:lnTo>
                    <a:lnTo>
                      <a:pt x="27" y="921"/>
                    </a:lnTo>
                    <a:lnTo>
                      <a:pt x="25" y="926"/>
                    </a:lnTo>
                    <a:lnTo>
                      <a:pt x="21" y="928"/>
                    </a:lnTo>
                    <a:lnTo>
                      <a:pt x="17" y="929"/>
                    </a:lnTo>
                    <a:lnTo>
                      <a:pt x="16" y="931"/>
                    </a:lnTo>
                    <a:lnTo>
                      <a:pt x="15" y="932"/>
                    </a:lnTo>
                    <a:lnTo>
                      <a:pt x="15" y="935"/>
                    </a:lnTo>
                    <a:lnTo>
                      <a:pt x="15" y="938"/>
                    </a:lnTo>
                    <a:lnTo>
                      <a:pt x="12" y="940"/>
                    </a:lnTo>
                    <a:lnTo>
                      <a:pt x="10" y="943"/>
                    </a:lnTo>
                    <a:lnTo>
                      <a:pt x="6" y="944"/>
                    </a:lnTo>
                    <a:lnTo>
                      <a:pt x="4" y="944"/>
                    </a:lnTo>
                    <a:lnTo>
                      <a:pt x="3" y="945"/>
                    </a:lnTo>
                    <a:lnTo>
                      <a:pt x="1" y="948"/>
                    </a:lnTo>
                    <a:lnTo>
                      <a:pt x="3" y="950"/>
                    </a:lnTo>
                    <a:lnTo>
                      <a:pt x="5" y="951"/>
                    </a:lnTo>
                    <a:lnTo>
                      <a:pt x="6" y="951"/>
                    </a:lnTo>
                    <a:lnTo>
                      <a:pt x="8" y="950"/>
                    </a:lnTo>
                    <a:lnTo>
                      <a:pt x="9" y="949"/>
                    </a:lnTo>
                    <a:lnTo>
                      <a:pt x="10" y="950"/>
                    </a:lnTo>
                    <a:lnTo>
                      <a:pt x="11" y="951"/>
                    </a:lnTo>
                    <a:lnTo>
                      <a:pt x="12" y="952"/>
                    </a:lnTo>
                    <a:lnTo>
                      <a:pt x="16" y="952"/>
                    </a:lnTo>
                    <a:lnTo>
                      <a:pt x="17" y="954"/>
                    </a:lnTo>
                    <a:lnTo>
                      <a:pt x="17" y="956"/>
                    </a:lnTo>
                    <a:lnTo>
                      <a:pt x="16" y="957"/>
                    </a:lnTo>
                    <a:lnTo>
                      <a:pt x="15" y="960"/>
                    </a:lnTo>
                    <a:lnTo>
                      <a:pt x="16" y="961"/>
                    </a:lnTo>
                    <a:lnTo>
                      <a:pt x="17" y="961"/>
                    </a:lnTo>
                    <a:lnTo>
                      <a:pt x="20" y="960"/>
                    </a:lnTo>
                    <a:lnTo>
                      <a:pt x="23" y="959"/>
                    </a:lnTo>
                    <a:lnTo>
                      <a:pt x="23" y="961"/>
                    </a:lnTo>
                    <a:lnTo>
                      <a:pt x="23" y="961"/>
                    </a:lnTo>
                    <a:lnTo>
                      <a:pt x="22" y="962"/>
                    </a:lnTo>
                    <a:lnTo>
                      <a:pt x="22" y="963"/>
                    </a:lnTo>
                    <a:lnTo>
                      <a:pt x="23" y="967"/>
                    </a:lnTo>
                    <a:lnTo>
                      <a:pt x="25" y="974"/>
                    </a:lnTo>
                    <a:lnTo>
                      <a:pt x="26" y="982"/>
                    </a:lnTo>
                    <a:lnTo>
                      <a:pt x="27" y="985"/>
                    </a:lnTo>
                    <a:lnTo>
                      <a:pt x="26" y="987"/>
                    </a:lnTo>
                    <a:lnTo>
                      <a:pt x="26" y="987"/>
                    </a:lnTo>
                    <a:lnTo>
                      <a:pt x="25" y="988"/>
                    </a:lnTo>
                    <a:lnTo>
                      <a:pt x="23" y="989"/>
                    </a:lnTo>
                    <a:lnTo>
                      <a:pt x="23" y="991"/>
                    </a:lnTo>
                    <a:lnTo>
                      <a:pt x="23" y="1001"/>
                    </a:lnTo>
                    <a:lnTo>
                      <a:pt x="23" y="1001"/>
                    </a:lnTo>
                    <a:lnTo>
                      <a:pt x="23" y="1006"/>
                    </a:lnTo>
                    <a:lnTo>
                      <a:pt x="25" y="1008"/>
                    </a:lnTo>
                    <a:lnTo>
                      <a:pt x="31" y="1011"/>
                    </a:lnTo>
                    <a:lnTo>
                      <a:pt x="31" y="1011"/>
                    </a:lnTo>
                    <a:lnTo>
                      <a:pt x="34" y="1015"/>
                    </a:lnTo>
                    <a:lnTo>
                      <a:pt x="37" y="1017"/>
                    </a:lnTo>
                    <a:lnTo>
                      <a:pt x="39" y="1021"/>
                    </a:lnTo>
                    <a:lnTo>
                      <a:pt x="39" y="1024"/>
                    </a:lnTo>
                    <a:lnTo>
                      <a:pt x="38" y="1032"/>
                    </a:lnTo>
                    <a:lnTo>
                      <a:pt x="37" y="1040"/>
                    </a:lnTo>
                    <a:lnTo>
                      <a:pt x="37" y="1040"/>
                    </a:lnTo>
                    <a:lnTo>
                      <a:pt x="38" y="1044"/>
                    </a:lnTo>
                    <a:lnTo>
                      <a:pt x="42" y="1047"/>
                    </a:lnTo>
                    <a:lnTo>
                      <a:pt x="49" y="1052"/>
                    </a:lnTo>
                    <a:lnTo>
                      <a:pt x="50" y="1053"/>
                    </a:lnTo>
                    <a:lnTo>
                      <a:pt x="53" y="1052"/>
                    </a:lnTo>
                    <a:lnTo>
                      <a:pt x="55" y="1052"/>
                    </a:lnTo>
                    <a:lnTo>
                      <a:pt x="56" y="1053"/>
                    </a:lnTo>
                    <a:lnTo>
                      <a:pt x="55" y="1057"/>
                    </a:lnTo>
                    <a:lnTo>
                      <a:pt x="51" y="1062"/>
                    </a:lnTo>
                    <a:lnTo>
                      <a:pt x="51" y="1066"/>
                    </a:lnTo>
                    <a:lnTo>
                      <a:pt x="48" y="1064"/>
                    </a:lnTo>
                    <a:lnTo>
                      <a:pt x="45" y="1064"/>
                    </a:lnTo>
                    <a:lnTo>
                      <a:pt x="42" y="1067"/>
                    </a:lnTo>
                    <a:lnTo>
                      <a:pt x="40" y="1069"/>
                    </a:lnTo>
                    <a:lnTo>
                      <a:pt x="39" y="1073"/>
                    </a:lnTo>
                    <a:lnTo>
                      <a:pt x="39" y="1074"/>
                    </a:lnTo>
                    <a:lnTo>
                      <a:pt x="40" y="1075"/>
                    </a:lnTo>
                    <a:lnTo>
                      <a:pt x="43" y="1077"/>
                    </a:lnTo>
                    <a:lnTo>
                      <a:pt x="43" y="1079"/>
                    </a:lnTo>
                    <a:lnTo>
                      <a:pt x="43" y="1079"/>
                    </a:lnTo>
                    <a:lnTo>
                      <a:pt x="42" y="1079"/>
                    </a:lnTo>
                    <a:lnTo>
                      <a:pt x="39" y="1079"/>
                    </a:lnTo>
                    <a:lnTo>
                      <a:pt x="38" y="1080"/>
                    </a:lnTo>
                    <a:lnTo>
                      <a:pt x="39" y="1083"/>
                    </a:lnTo>
                    <a:lnTo>
                      <a:pt x="39" y="1084"/>
                    </a:lnTo>
                    <a:lnTo>
                      <a:pt x="39" y="1085"/>
                    </a:lnTo>
                    <a:lnTo>
                      <a:pt x="35" y="1086"/>
                    </a:lnTo>
                    <a:lnTo>
                      <a:pt x="33" y="1090"/>
                    </a:lnTo>
                    <a:lnTo>
                      <a:pt x="31" y="1090"/>
                    </a:lnTo>
                    <a:lnTo>
                      <a:pt x="27" y="1092"/>
                    </a:lnTo>
                    <a:lnTo>
                      <a:pt x="27" y="1092"/>
                    </a:lnTo>
                    <a:lnTo>
                      <a:pt x="27" y="1094"/>
                    </a:lnTo>
                    <a:lnTo>
                      <a:pt x="29" y="1096"/>
                    </a:lnTo>
                    <a:lnTo>
                      <a:pt x="32" y="1100"/>
                    </a:lnTo>
                    <a:lnTo>
                      <a:pt x="35" y="1105"/>
                    </a:lnTo>
                    <a:lnTo>
                      <a:pt x="33" y="1106"/>
                    </a:lnTo>
                    <a:lnTo>
                      <a:pt x="31" y="1106"/>
                    </a:lnTo>
                    <a:lnTo>
                      <a:pt x="28" y="1102"/>
                    </a:lnTo>
                    <a:lnTo>
                      <a:pt x="26" y="1102"/>
                    </a:lnTo>
                    <a:lnTo>
                      <a:pt x="25" y="1103"/>
                    </a:lnTo>
                    <a:lnTo>
                      <a:pt x="26" y="1106"/>
                    </a:lnTo>
                    <a:lnTo>
                      <a:pt x="28" y="1109"/>
                    </a:lnTo>
                    <a:lnTo>
                      <a:pt x="27" y="1111"/>
                    </a:lnTo>
                    <a:lnTo>
                      <a:pt x="25" y="1113"/>
                    </a:lnTo>
                    <a:lnTo>
                      <a:pt x="26" y="1116"/>
                    </a:lnTo>
                    <a:lnTo>
                      <a:pt x="26" y="1119"/>
                    </a:lnTo>
                    <a:lnTo>
                      <a:pt x="25" y="1120"/>
                    </a:lnTo>
                    <a:lnTo>
                      <a:pt x="23" y="1120"/>
                    </a:lnTo>
                    <a:lnTo>
                      <a:pt x="21" y="1120"/>
                    </a:lnTo>
                    <a:lnTo>
                      <a:pt x="21" y="1122"/>
                    </a:lnTo>
                    <a:lnTo>
                      <a:pt x="21" y="1124"/>
                    </a:lnTo>
                    <a:lnTo>
                      <a:pt x="21" y="1126"/>
                    </a:lnTo>
                    <a:lnTo>
                      <a:pt x="22" y="1128"/>
                    </a:lnTo>
                    <a:lnTo>
                      <a:pt x="23" y="1130"/>
                    </a:lnTo>
                    <a:lnTo>
                      <a:pt x="23" y="1133"/>
                    </a:lnTo>
                    <a:lnTo>
                      <a:pt x="23" y="1135"/>
                    </a:lnTo>
                    <a:lnTo>
                      <a:pt x="26" y="1135"/>
                    </a:lnTo>
                    <a:lnTo>
                      <a:pt x="28" y="1135"/>
                    </a:lnTo>
                    <a:lnTo>
                      <a:pt x="28" y="1134"/>
                    </a:lnTo>
                    <a:lnTo>
                      <a:pt x="31" y="1130"/>
                    </a:lnTo>
                    <a:lnTo>
                      <a:pt x="35" y="1131"/>
                    </a:lnTo>
                    <a:lnTo>
                      <a:pt x="37" y="1135"/>
                    </a:lnTo>
                    <a:lnTo>
                      <a:pt x="35" y="1137"/>
                    </a:lnTo>
                    <a:lnTo>
                      <a:pt x="35" y="1139"/>
                    </a:lnTo>
                    <a:lnTo>
                      <a:pt x="39" y="1139"/>
                    </a:lnTo>
                    <a:lnTo>
                      <a:pt x="48" y="1137"/>
                    </a:lnTo>
                    <a:lnTo>
                      <a:pt x="50" y="1135"/>
                    </a:lnTo>
                    <a:lnTo>
                      <a:pt x="51" y="1134"/>
                    </a:lnTo>
                    <a:lnTo>
                      <a:pt x="50" y="1131"/>
                    </a:lnTo>
                    <a:lnTo>
                      <a:pt x="51" y="1129"/>
                    </a:lnTo>
                    <a:lnTo>
                      <a:pt x="51" y="1130"/>
                    </a:lnTo>
                    <a:lnTo>
                      <a:pt x="54" y="1131"/>
                    </a:lnTo>
                    <a:lnTo>
                      <a:pt x="54" y="1135"/>
                    </a:lnTo>
                    <a:lnTo>
                      <a:pt x="56" y="1136"/>
                    </a:lnTo>
                    <a:lnTo>
                      <a:pt x="60" y="1137"/>
                    </a:lnTo>
                    <a:lnTo>
                      <a:pt x="61" y="1136"/>
                    </a:lnTo>
                    <a:lnTo>
                      <a:pt x="62" y="1136"/>
                    </a:lnTo>
                    <a:lnTo>
                      <a:pt x="67" y="1139"/>
                    </a:lnTo>
                    <a:lnTo>
                      <a:pt x="68" y="1140"/>
                    </a:lnTo>
                    <a:lnTo>
                      <a:pt x="72" y="1141"/>
                    </a:lnTo>
                    <a:lnTo>
                      <a:pt x="73" y="1140"/>
                    </a:lnTo>
                    <a:lnTo>
                      <a:pt x="74" y="1143"/>
                    </a:lnTo>
                    <a:lnTo>
                      <a:pt x="74" y="1147"/>
                    </a:lnTo>
                    <a:lnTo>
                      <a:pt x="76" y="1148"/>
                    </a:lnTo>
                    <a:lnTo>
                      <a:pt x="79" y="1147"/>
                    </a:lnTo>
                    <a:lnTo>
                      <a:pt x="81" y="1145"/>
                    </a:lnTo>
                    <a:lnTo>
                      <a:pt x="83" y="1142"/>
                    </a:lnTo>
                    <a:lnTo>
                      <a:pt x="87" y="1143"/>
                    </a:lnTo>
                    <a:lnTo>
                      <a:pt x="88" y="1143"/>
                    </a:lnTo>
                    <a:lnTo>
                      <a:pt x="90" y="1145"/>
                    </a:lnTo>
                    <a:lnTo>
                      <a:pt x="94" y="1148"/>
                    </a:lnTo>
                    <a:lnTo>
                      <a:pt x="96" y="1151"/>
                    </a:lnTo>
                    <a:lnTo>
                      <a:pt x="102" y="1145"/>
                    </a:lnTo>
                    <a:lnTo>
                      <a:pt x="108" y="1143"/>
                    </a:lnTo>
                    <a:lnTo>
                      <a:pt x="111" y="1141"/>
                    </a:lnTo>
                    <a:lnTo>
                      <a:pt x="112" y="1141"/>
                    </a:lnTo>
                    <a:lnTo>
                      <a:pt x="116" y="1143"/>
                    </a:lnTo>
                    <a:lnTo>
                      <a:pt x="116" y="1147"/>
                    </a:lnTo>
                    <a:lnTo>
                      <a:pt x="118" y="1152"/>
                    </a:lnTo>
                    <a:lnTo>
                      <a:pt x="121" y="1156"/>
                    </a:lnTo>
                    <a:lnTo>
                      <a:pt x="126" y="1159"/>
                    </a:lnTo>
                    <a:lnTo>
                      <a:pt x="128" y="1163"/>
                    </a:lnTo>
                    <a:lnTo>
                      <a:pt x="128" y="1167"/>
                    </a:lnTo>
                    <a:lnTo>
                      <a:pt x="128" y="1169"/>
                    </a:lnTo>
                    <a:lnTo>
                      <a:pt x="130" y="1173"/>
                    </a:lnTo>
                    <a:lnTo>
                      <a:pt x="130" y="1175"/>
                    </a:lnTo>
                    <a:lnTo>
                      <a:pt x="129" y="1176"/>
                    </a:lnTo>
                    <a:lnTo>
                      <a:pt x="128" y="1178"/>
                    </a:lnTo>
                    <a:lnTo>
                      <a:pt x="123" y="1178"/>
                    </a:lnTo>
                    <a:lnTo>
                      <a:pt x="118" y="1178"/>
                    </a:lnTo>
                    <a:lnTo>
                      <a:pt x="116" y="1180"/>
                    </a:lnTo>
                    <a:lnTo>
                      <a:pt x="115" y="1181"/>
                    </a:lnTo>
                    <a:lnTo>
                      <a:pt x="115" y="1185"/>
                    </a:lnTo>
                    <a:lnTo>
                      <a:pt x="115" y="1187"/>
                    </a:lnTo>
                    <a:lnTo>
                      <a:pt x="113" y="1188"/>
                    </a:lnTo>
                    <a:lnTo>
                      <a:pt x="112" y="1191"/>
                    </a:lnTo>
                    <a:lnTo>
                      <a:pt x="111" y="1195"/>
                    </a:lnTo>
                    <a:lnTo>
                      <a:pt x="111" y="1195"/>
                    </a:lnTo>
                    <a:lnTo>
                      <a:pt x="111" y="1197"/>
                    </a:lnTo>
                    <a:lnTo>
                      <a:pt x="115" y="1196"/>
                    </a:lnTo>
                    <a:lnTo>
                      <a:pt x="118" y="1196"/>
                    </a:lnTo>
                    <a:lnTo>
                      <a:pt x="121" y="1196"/>
                    </a:lnTo>
                    <a:lnTo>
                      <a:pt x="121" y="1196"/>
                    </a:lnTo>
                    <a:lnTo>
                      <a:pt x="128" y="1193"/>
                    </a:lnTo>
                    <a:lnTo>
                      <a:pt x="133" y="1193"/>
                    </a:lnTo>
                    <a:lnTo>
                      <a:pt x="138" y="1195"/>
                    </a:lnTo>
                    <a:lnTo>
                      <a:pt x="143" y="1196"/>
                    </a:lnTo>
                    <a:lnTo>
                      <a:pt x="146" y="1199"/>
                    </a:lnTo>
                    <a:lnTo>
                      <a:pt x="150" y="1203"/>
                    </a:lnTo>
                    <a:lnTo>
                      <a:pt x="157" y="1213"/>
                    </a:lnTo>
                    <a:lnTo>
                      <a:pt x="157" y="1213"/>
                    </a:lnTo>
                    <a:lnTo>
                      <a:pt x="160" y="1218"/>
                    </a:lnTo>
                    <a:lnTo>
                      <a:pt x="161" y="1223"/>
                    </a:lnTo>
                    <a:lnTo>
                      <a:pt x="162" y="1227"/>
                    </a:lnTo>
                    <a:lnTo>
                      <a:pt x="163" y="1232"/>
                    </a:lnTo>
                    <a:lnTo>
                      <a:pt x="163" y="1232"/>
                    </a:lnTo>
                    <a:lnTo>
                      <a:pt x="169" y="1241"/>
                    </a:lnTo>
                    <a:lnTo>
                      <a:pt x="173" y="1246"/>
                    </a:lnTo>
                    <a:lnTo>
                      <a:pt x="174" y="1249"/>
                    </a:lnTo>
                    <a:lnTo>
                      <a:pt x="169" y="1249"/>
                    </a:lnTo>
                    <a:lnTo>
                      <a:pt x="166" y="1252"/>
                    </a:lnTo>
                    <a:lnTo>
                      <a:pt x="164" y="1254"/>
                    </a:lnTo>
                    <a:lnTo>
                      <a:pt x="163" y="1255"/>
                    </a:lnTo>
                    <a:lnTo>
                      <a:pt x="163" y="1261"/>
                    </a:lnTo>
                    <a:lnTo>
                      <a:pt x="163" y="1265"/>
                    </a:lnTo>
                    <a:lnTo>
                      <a:pt x="161" y="1270"/>
                    </a:lnTo>
                    <a:lnTo>
                      <a:pt x="160" y="1272"/>
                    </a:lnTo>
                    <a:lnTo>
                      <a:pt x="160" y="1276"/>
                    </a:lnTo>
                    <a:lnTo>
                      <a:pt x="162" y="1279"/>
                    </a:lnTo>
                    <a:lnTo>
                      <a:pt x="166" y="1281"/>
                    </a:lnTo>
                    <a:lnTo>
                      <a:pt x="167" y="1282"/>
                    </a:lnTo>
                    <a:lnTo>
                      <a:pt x="168" y="1283"/>
                    </a:lnTo>
                    <a:lnTo>
                      <a:pt x="168" y="1282"/>
                    </a:lnTo>
                    <a:lnTo>
                      <a:pt x="169" y="1281"/>
                    </a:lnTo>
                    <a:lnTo>
                      <a:pt x="171" y="1280"/>
                    </a:lnTo>
                    <a:lnTo>
                      <a:pt x="177" y="1280"/>
                    </a:lnTo>
                    <a:lnTo>
                      <a:pt x="179" y="1279"/>
                    </a:lnTo>
                    <a:lnTo>
                      <a:pt x="181" y="1277"/>
                    </a:lnTo>
                    <a:lnTo>
                      <a:pt x="184" y="1277"/>
                    </a:lnTo>
                    <a:lnTo>
                      <a:pt x="184" y="1280"/>
                    </a:lnTo>
                    <a:lnTo>
                      <a:pt x="183" y="1281"/>
                    </a:lnTo>
                    <a:lnTo>
                      <a:pt x="183" y="1282"/>
                    </a:lnTo>
                    <a:lnTo>
                      <a:pt x="185" y="1285"/>
                    </a:lnTo>
                    <a:lnTo>
                      <a:pt x="186" y="1286"/>
                    </a:lnTo>
                    <a:lnTo>
                      <a:pt x="186" y="1287"/>
                    </a:lnTo>
                    <a:lnTo>
                      <a:pt x="185" y="1291"/>
                    </a:lnTo>
                    <a:lnTo>
                      <a:pt x="186" y="1292"/>
                    </a:lnTo>
                    <a:lnTo>
                      <a:pt x="188" y="1294"/>
                    </a:lnTo>
                    <a:lnTo>
                      <a:pt x="188" y="1297"/>
                    </a:lnTo>
                    <a:lnTo>
                      <a:pt x="188" y="1302"/>
                    </a:lnTo>
                    <a:lnTo>
                      <a:pt x="186" y="1304"/>
                    </a:lnTo>
                    <a:lnTo>
                      <a:pt x="184" y="1306"/>
                    </a:lnTo>
                    <a:lnTo>
                      <a:pt x="181" y="1308"/>
                    </a:lnTo>
                    <a:lnTo>
                      <a:pt x="180" y="1308"/>
                    </a:lnTo>
                    <a:lnTo>
                      <a:pt x="180" y="1309"/>
                    </a:lnTo>
                    <a:lnTo>
                      <a:pt x="180" y="1309"/>
                    </a:lnTo>
                    <a:lnTo>
                      <a:pt x="179" y="1310"/>
                    </a:lnTo>
                    <a:lnTo>
                      <a:pt x="178" y="1313"/>
                    </a:lnTo>
                    <a:lnTo>
                      <a:pt x="178" y="1316"/>
                    </a:lnTo>
                    <a:lnTo>
                      <a:pt x="178" y="1324"/>
                    </a:lnTo>
                    <a:lnTo>
                      <a:pt x="178" y="1324"/>
                    </a:lnTo>
                    <a:lnTo>
                      <a:pt x="179" y="1327"/>
                    </a:lnTo>
                    <a:lnTo>
                      <a:pt x="180" y="1328"/>
                    </a:lnTo>
                    <a:lnTo>
                      <a:pt x="183" y="1332"/>
                    </a:lnTo>
                    <a:lnTo>
                      <a:pt x="186" y="1336"/>
                    </a:lnTo>
                    <a:lnTo>
                      <a:pt x="189" y="1339"/>
                    </a:lnTo>
                    <a:lnTo>
                      <a:pt x="192" y="1344"/>
                    </a:lnTo>
                    <a:lnTo>
                      <a:pt x="192" y="1355"/>
                    </a:lnTo>
                    <a:lnTo>
                      <a:pt x="192" y="1362"/>
                    </a:lnTo>
                    <a:lnTo>
                      <a:pt x="194" y="1364"/>
                    </a:lnTo>
                    <a:lnTo>
                      <a:pt x="199" y="1362"/>
                    </a:lnTo>
                    <a:lnTo>
                      <a:pt x="202" y="1364"/>
                    </a:lnTo>
                    <a:lnTo>
                      <a:pt x="205" y="1364"/>
                    </a:lnTo>
                    <a:lnTo>
                      <a:pt x="207" y="1367"/>
                    </a:lnTo>
                    <a:lnTo>
                      <a:pt x="208" y="1370"/>
                    </a:lnTo>
                    <a:lnTo>
                      <a:pt x="211" y="1371"/>
                    </a:lnTo>
                    <a:lnTo>
                      <a:pt x="214" y="1371"/>
                    </a:lnTo>
                    <a:lnTo>
                      <a:pt x="217" y="1370"/>
                    </a:lnTo>
                    <a:lnTo>
                      <a:pt x="219" y="1371"/>
                    </a:lnTo>
                    <a:lnTo>
                      <a:pt x="222" y="1372"/>
                    </a:lnTo>
                    <a:lnTo>
                      <a:pt x="223" y="1375"/>
                    </a:lnTo>
                    <a:lnTo>
                      <a:pt x="223" y="1377"/>
                    </a:lnTo>
                    <a:lnTo>
                      <a:pt x="219" y="1389"/>
                    </a:lnTo>
                    <a:lnTo>
                      <a:pt x="216" y="1397"/>
                    </a:lnTo>
                    <a:lnTo>
                      <a:pt x="218" y="1401"/>
                    </a:lnTo>
                    <a:lnTo>
                      <a:pt x="219" y="1404"/>
                    </a:lnTo>
                    <a:lnTo>
                      <a:pt x="219" y="1406"/>
                    </a:lnTo>
                    <a:lnTo>
                      <a:pt x="218" y="1407"/>
                    </a:lnTo>
                    <a:lnTo>
                      <a:pt x="216" y="1409"/>
                    </a:lnTo>
                    <a:lnTo>
                      <a:pt x="213" y="1409"/>
                    </a:lnTo>
                    <a:lnTo>
                      <a:pt x="211" y="1407"/>
                    </a:lnTo>
                    <a:lnTo>
                      <a:pt x="211" y="1409"/>
                    </a:lnTo>
                    <a:lnTo>
                      <a:pt x="211" y="1410"/>
                    </a:lnTo>
                    <a:lnTo>
                      <a:pt x="212" y="1412"/>
                    </a:lnTo>
                    <a:lnTo>
                      <a:pt x="213" y="1414"/>
                    </a:lnTo>
                    <a:lnTo>
                      <a:pt x="212" y="1416"/>
                    </a:lnTo>
                    <a:lnTo>
                      <a:pt x="211" y="1420"/>
                    </a:lnTo>
                    <a:lnTo>
                      <a:pt x="208" y="1424"/>
                    </a:lnTo>
                    <a:lnTo>
                      <a:pt x="207" y="1427"/>
                    </a:lnTo>
                    <a:lnTo>
                      <a:pt x="208" y="1431"/>
                    </a:lnTo>
                    <a:lnTo>
                      <a:pt x="208" y="1433"/>
                    </a:lnTo>
                    <a:lnTo>
                      <a:pt x="207" y="1437"/>
                    </a:lnTo>
                    <a:lnTo>
                      <a:pt x="207" y="1439"/>
                    </a:lnTo>
                    <a:lnTo>
                      <a:pt x="206" y="1444"/>
                    </a:lnTo>
                    <a:lnTo>
                      <a:pt x="202" y="1448"/>
                    </a:lnTo>
                    <a:lnTo>
                      <a:pt x="202" y="1454"/>
                    </a:lnTo>
                    <a:lnTo>
                      <a:pt x="205" y="1460"/>
                    </a:lnTo>
                    <a:lnTo>
                      <a:pt x="206" y="1462"/>
                    </a:lnTo>
                    <a:lnTo>
                      <a:pt x="206" y="1466"/>
                    </a:lnTo>
                    <a:lnTo>
                      <a:pt x="202" y="1472"/>
                    </a:lnTo>
                    <a:lnTo>
                      <a:pt x="203" y="1474"/>
                    </a:lnTo>
                    <a:lnTo>
                      <a:pt x="202" y="1477"/>
                    </a:lnTo>
                    <a:lnTo>
                      <a:pt x="200" y="1482"/>
                    </a:lnTo>
                    <a:lnTo>
                      <a:pt x="199" y="1487"/>
                    </a:lnTo>
                    <a:lnTo>
                      <a:pt x="199" y="1489"/>
                    </a:lnTo>
                    <a:lnTo>
                      <a:pt x="202" y="1493"/>
                    </a:lnTo>
                    <a:lnTo>
                      <a:pt x="197" y="1502"/>
                    </a:lnTo>
                    <a:lnTo>
                      <a:pt x="195" y="1506"/>
                    </a:lnTo>
                    <a:lnTo>
                      <a:pt x="195" y="1508"/>
                    </a:lnTo>
                    <a:lnTo>
                      <a:pt x="196" y="1510"/>
                    </a:lnTo>
                    <a:lnTo>
                      <a:pt x="197" y="1512"/>
                    </a:lnTo>
                    <a:lnTo>
                      <a:pt x="196" y="1513"/>
                    </a:lnTo>
                    <a:lnTo>
                      <a:pt x="195" y="1517"/>
                    </a:lnTo>
                    <a:lnTo>
                      <a:pt x="195" y="1518"/>
                    </a:lnTo>
                    <a:lnTo>
                      <a:pt x="196" y="1518"/>
                    </a:lnTo>
                    <a:lnTo>
                      <a:pt x="197" y="1519"/>
                    </a:lnTo>
                    <a:lnTo>
                      <a:pt x="199" y="1519"/>
                    </a:lnTo>
                    <a:lnTo>
                      <a:pt x="202" y="1519"/>
                    </a:lnTo>
                    <a:lnTo>
                      <a:pt x="205" y="1521"/>
                    </a:lnTo>
                    <a:lnTo>
                      <a:pt x="205" y="1523"/>
                    </a:lnTo>
                    <a:lnTo>
                      <a:pt x="207" y="1528"/>
                    </a:lnTo>
                    <a:lnTo>
                      <a:pt x="211" y="1530"/>
                    </a:lnTo>
                    <a:lnTo>
                      <a:pt x="211" y="1534"/>
                    </a:lnTo>
                    <a:lnTo>
                      <a:pt x="211" y="1536"/>
                    </a:lnTo>
                    <a:lnTo>
                      <a:pt x="212" y="1536"/>
                    </a:lnTo>
                    <a:lnTo>
                      <a:pt x="213" y="1536"/>
                    </a:lnTo>
                    <a:lnTo>
                      <a:pt x="214" y="1535"/>
                    </a:lnTo>
                    <a:lnTo>
                      <a:pt x="217" y="1536"/>
                    </a:lnTo>
                    <a:lnTo>
                      <a:pt x="218" y="1538"/>
                    </a:lnTo>
                    <a:lnTo>
                      <a:pt x="219" y="1541"/>
                    </a:lnTo>
                    <a:lnTo>
                      <a:pt x="220" y="1541"/>
                    </a:lnTo>
                    <a:lnTo>
                      <a:pt x="222" y="1541"/>
                    </a:lnTo>
                    <a:lnTo>
                      <a:pt x="222" y="1540"/>
                    </a:lnTo>
                    <a:lnTo>
                      <a:pt x="223" y="1539"/>
                    </a:lnTo>
                    <a:lnTo>
                      <a:pt x="225" y="1539"/>
                    </a:lnTo>
                    <a:lnTo>
                      <a:pt x="231" y="1538"/>
                    </a:lnTo>
                    <a:lnTo>
                      <a:pt x="237" y="1538"/>
                    </a:lnTo>
                    <a:lnTo>
                      <a:pt x="244" y="1534"/>
                    </a:lnTo>
                    <a:lnTo>
                      <a:pt x="247" y="1530"/>
                    </a:lnTo>
                    <a:lnTo>
                      <a:pt x="248" y="1528"/>
                    </a:lnTo>
                    <a:lnTo>
                      <a:pt x="248" y="1525"/>
                    </a:lnTo>
                    <a:lnTo>
                      <a:pt x="250" y="1521"/>
                    </a:lnTo>
                    <a:lnTo>
                      <a:pt x="250" y="1518"/>
                    </a:lnTo>
                    <a:lnTo>
                      <a:pt x="252" y="1516"/>
                    </a:lnTo>
                    <a:lnTo>
                      <a:pt x="256" y="1513"/>
                    </a:lnTo>
                    <a:lnTo>
                      <a:pt x="259" y="1513"/>
                    </a:lnTo>
                    <a:lnTo>
                      <a:pt x="262" y="1516"/>
                    </a:lnTo>
                    <a:lnTo>
                      <a:pt x="264" y="1516"/>
                    </a:lnTo>
                    <a:lnTo>
                      <a:pt x="265" y="1515"/>
                    </a:lnTo>
                    <a:lnTo>
                      <a:pt x="265" y="1513"/>
                    </a:lnTo>
                    <a:lnTo>
                      <a:pt x="268" y="1515"/>
                    </a:lnTo>
                    <a:lnTo>
                      <a:pt x="269" y="1516"/>
                    </a:lnTo>
                    <a:lnTo>
                      <a:pt x="271" y="1516"/>
                    </a:lnTo>
                    <a:lnTo>
                      <a:pt x="273" y="1516"/>
                    </a:lnTo>
                    <a:lnTo>
                      <a:pt x="273" y="1513"/>
                    </a:lnTo>
                    <a:lnTo>
                      <a:pt x="274" y="1511"/>
                    </a:lnTo>
                    <a:lnTo>
                      <a:pt x="276" y="1510"/>
                    </a:lnTo>
                    <a:lnTo>
                      <a:pt x="282" y="1508"/>
                    </a:lnTo>
                    <a:lnTo>
                      <a:pt x="285" y="1511"/>
                    </a:lnTo>
                    <a:lnTo>
                      <a:pt x="286" y="1512"/>
                    </a:lnTo>
                    <a:lnTo>
                      <a:pt x="286" y="1512"/>
                    </a:lnTo>
                    <a:lnTo>
                      <a:pt x="287" y="1512"/>
                    </a:lnTo>
                    <a:lnTo>
                      <a:pt x="289" y="1511"/>
                    </a:lnTo>
                    <a:lnTo>
                      <a:pt x="290" y="1508"/>
                    </a:lnTo>
                    <a:lnTo>
                      <a:pt x="293" y="1505"/>
                    </a:lnTo>
                    <a:lnTo>
                      <a:pt x="297" y="1505"/>
                    </a:lnTo>
                    <a:lnTo>
                      <a:pt x="299" y="1504"/>
                    </a:lnTo>
                    <a:lnTo>
                      <a:pt x="299" y="1502"/>
                    </a:lnTo>
                    <a:lnTo>
                      <a:pt x="299" y="1501"/>
                    </a:lnTo>
                    <a:lnTo>
                      <a:pt x="299" y="1500"/>
                    </a:lnTo>
                    <a:lnTo>
                      <a:pt x="303" y="1496"/>
                    </a:lnTo>
                    <a:lnTo>
                      <a:pt x="303" y="1491"/>
                    </a:lnTo>
                    <a:lnTo>
                      <a:pt x="304" y="1488"/>
                    </a:lnTo>
                    <a:lnTo>
                      <a:pt x="307" y="1487"/>
                    </a:lnTo>
                    <a:lnTo>
                      <a:pt x="308" y="1487"/>
                    </a:lnTo>
                    <a:lnTo>
                      <a:pt x="312" y="1487"/>
                    </a:lnTo>
                    <a:lnTo>
                      <a:pt x="313" y="1489"/>
                    </a:lnTo>
                    <a:lnTo>
                      <a:pt x="313" y="1493"/>
                    </a:lnTo>
                    <a:lnTo>
                      <a:pt x="312" y="1497"/>
                    </a:lnTo>
                    <a:lnTo>
                      <a:pt x="312" y="1501"/>
                    </a:lnTo>
                    <a:lnTo>
                      <a:pt x="313" y="1500"/>
                    </a:lnTo>
                    <a:lnTo>
                      <a:pt x="317" y="1497"/>
                    </a:lnTo>
                    <a:lnTo>
                      <a:pt x="320" y="1497"/>
                    </a:lnTo>
                    <a:lnTo>
                      <a:pt x="323" y="1496"/>
                    </a:lnTo>
                    <a:lnTo>
                      <a:pt x="324" y="1496"/>
                    </a:lnTo>
                    <a:lnTo>
                      <a:pt x="325" y="1495"/>
                    </a:lnTo>
                    <a:lnTo>
                      <a:pt x="326" y="1496"/>
                    </a:lnTo>
                    <a:lnTo>
                      <a:pt x="326" y="1497"/>
                    </a:lnTo>
                    <a:lnTo>
                      <a:pt x="325" y="1501"/>
                    </a:lnTo>
                    <a:lnTo>
                      <a:pt x="323" y="1505"/>
                    </a:lnTo>
                    <a:lnTo>
                      <a:pt x="321" y="1510"/>
                    </a:lnTo>
                    <a:lnTo>
                      <a:pt x="320" y="1515"/>
                    </a:lnTo>
                    <a:lnTo>
                      <a:pt x="321" y="1522"/>
                    </a:lnTo>
                    <a:lnTo>
                      <a:pt x="323" y="1528"/>
                    </a:lnTo>
                    <a:lnTo>
                      <a:pt x="324" y="1532"/>
                    </a:lnTo>
                    <a:lnTo>
                      <a:pt x="325" y="1532"/>
                    </a:lnTo>
                    <a:lnTo>
                      <a:pt x="327" y="1530"/>
                    </a:lnTo>
                    <a:lnTo>
                      <a:pt x="327" y="1529"/>
                    </a:lnTo>
                    <a:lnTo>
                      <a:pt x="327" y="1528"/>
                    </a:lnTo>
                    <a:lnTo>
                      <a:pt x="327" y="1525"/>
                    </a:lnTo>
                    <a:lnTo>
                      <a:pt x="327" y="1522"/>
                    </a:lnTo>
                    <a:lnTo>
                      <a:pt x="329" y="1521"/>
                    </a:lnTo>
                    <a:lnTo>
                      <a:pt x="332" y="1518"/>
                    </a:lnTo>
                    <a:lnTo>
                      <a:pt x="334" y="1517"/>
                    </a:lnTo>
                    <a:lnTo>
                      <a:pt x="335" y="1516"/>
                    </a:lnTo>
                    <a:lnTo>
                      <a:pt x="335" y="1513"/>
                    </a:lnTo>
                    <a:lnTo>
                      <a:pt x="338" y="1511"/>
                    </a:lnTo>
                    <a:lnTo>
                      <a:pt x="341" y="1510"/>
                    </a:lnTo>
                    <a:lnTo>
                      <a:pt x="343" y="1508"/>
                    </a:lnTo>
                    <a:lnTo>
                      <a:pt x="344" y="1507"/>
                    </a:lnTo>
                    <a:lnTo>
                      <a:pt x="346" y="1505"/>
                    </a:lnTo>
                    <a:lnTo>
                      <a:pt x="348" y="1505"/>
                    </a:lnTo>
                    <a:lnTo>
                      <a:pt x="351" y="1504"/>
                    </a:lnTo>
                    <a:lnTo>
                      <a:pt x="353" y="1502"/>
                    </a:lnTo>
                    <a:lnTo>
                      <a:pt x="355" y="1497"/>
                    </a:lnTo>
                    <a:lnTo>
                      <a:pt x="359" y="1491"/>
                    </a:lnTo>
                    <a:lnTo>
                      <a:pt x="359" y="1489"/>
                    </a:lnTo>
                    <a:lnTo>
                      <a:pt x="359" y="1488"/>
                    </a:lnTo>
                    <a:lnTo>
                      <a:pt x="357" y="1487"/>
                    </a:lnTo>
                    <a:lnTo>
                      <a:pt x="354" y="1485"/>
                    </a:lnTo>
                    <a:lnTo>
                      <a:pt x="354" y="1484"/>
                    </a:lnTo>
                    <a:lnTo>
                      <a:pt x="354" y="1483"/>
                    </a:lnTo>
                    <a:lnTo>
                      <a:pt x="357" y="1479"/>
                    </a:lnTo>
                    <a:lnTo>
                      <a:pt x="360" y="1473"/>
                    </a:lnTo>
                    <a:lnTo>
                      <a:pt x="360" y="1471"/>
                    </a:lnTo>
                    <a:lnTo>
                      <a:pt x="360" y="1468"/>
                    </a:lnTo>
                    <a:lnTo>
                      <a:pt x="363" y="1466"/>
                    </a:lnTo>
                    <a:lnTo>
                      <a:pt x="365" y="1462"/>
                    </a:lnTo>
                    <a:lnTo>
                      <a:pt x="368" y="1459"/>
                    </a:lnTo>
                    <a:lnTo>
                      <a:pt x="370" y="1455"/>
                    </a:lnTo>
                    <a:lnTo>
                      <a:pt x="370" y="1452"/>
                    </a:lnTo>
                    <a:lnTo>
                      <a:pt x="370" y="1450"/>
                    </a:lnTo>
                    <a:lnTo>
                      <a:pt x="371" y="1450"/>
                    </a:lnTo>
                    <a:lnTo>
                      <a:pt x="372" y="1450"/>
                    </a:lnTo>
                    <a:lnTo>
                      <a:pt x="372" y="1450"/>
                    </a:lnTo>
                    <a:lnTo>
                      <a:pt x="379" y="1445"/>
                    </a:lnTo>
                    <a:lnTo>
                      <a:pt x="380" y="1440"/>
                    </a:lnTo>
                    <a:lnTo>
                      <a:pt x="383" y="1435"/>
                    </a:lnTo>
                    <a:lnTo>
                      <a:pt x="386" y="1432"/>
                    </a:lnTo>
                    <a:lnTo>
                      <a:pt x="387" y="1431"/>
                    </a:lnTo>
                    <a:lnTo>
                      <a:pt x="386" y="1429"/>
                    </a:lnTo>
                    <a:lnTo>
                      <a:pt x="385" y="1428"/>
                    </a:lnTo>
                    <a:lnTo>
                      <a:pt x="382" y="1427"/>
                    </a:lnTo>
                    <a:lnTo>
                      <a:pt x="382" y="1426"/>
                    </a:lnTo>
                    <a:lnTo>
                      <a:pt x="383" y="1424"/>
                    </a:lnTo>
                    <a:lnTo>
                      <a:pt x="389" y="1415"/>
                    </a:lnTo>
                    <a:lnTo>
                      <a:pt x="391" y="1414"/>
                    </a:lnTo>
                    <a:lnTo>
                      <a:pt x="393" y="1414"/>
                    </a:lnTo>
                    <a:lnTo>
                      <a:pt x="394" y="1415"/>
                    </a:lnTo>
                    <a:lnTo>
                      <a:pt x="396" y="1415"/>
                    </a:lnTo>
                    <a:lnTo>
                      <a:pt x="397" y="1412"/>
                    </a:lnTo>
                    <a:lnTo>
                      <a:pt x="400" y="1407"/>
                    </a:lnTo>
                    <a:lnTo>
                      <a:pt x="402" y="1405"/>
                    </a:lnTo>
                    <a:lnTo>
                      <a:pt x="403" y="1403"/>
                    </a:lnTo>
                    <a:lnTo>
                      <a:pt x="402" y="1399"/>
                    </a:lnTo>
                    <a:lnTo>
                      <a:pt x="402" y="1393"/>
                    </a:lnTo>
                    <a:lnTo>
                      <a:pt x="402" y="1390"/>
                    </a:lnTo>
                    <a:lnTo>
                      <a:pt x="404" y="1388"/>
                    </a:lnTo>
                    <a:lnTo>
                      <a:pt x="408" y="1386"/>
                    </a:lnTo>
                    <a:lnTo>
                      <a:pt x="413" y="1384"/>
                    </a:lnTo>
                    <a:lnTo>
                      <a:pt x="415" y="1382"/>
                    </a:lnTo>
                    <a:lnTo>
                      <a:pt x="417" y="1379"/>
                    </a:lnTo>
                    <a:lnTo>
                      <a:pt x="420" y="1378"/>
                    </a:lnTo>
                    <a:lnTo>
                      <a:pt x="421" y="1378"/>
                    </a:lnTo>
                    <a:lnTo>
                      <a:pt x="424" y="1379"/>
                    </a:lnTo>
                    <a:lnTo>
                      <a:pt x="430" y="1383"/>
                    </a:lnTo>
                    <a:lnTo>
                      <a:pt x="432" y="1384"/>
                    </a:lnTo>
                    <a:lnTo>
                      <a:pt x="433" y="1384"/>
                    </a:lnTo>
                    <a:lnTo>
                      <a:pt x="437" y="1383"/>
                    </a:lnTo>
                    <a:lnTo>
                      <a:pt x="438" y="1383"/>
                    </a:lnTo>
                    <a:lnTo>
                      <a:pt x="441" y="1383"/>
                    </a:lnTo>
                    <a:lnTo>
                      <a:pt x="442" y="1384"/>
                    </a:lnTo>
                    <a:lnTo>
                      <a:pt x="444" y="1386"/>
                    </a:lnTo>
                    <a:lnTo>
                      <a:pt x="447" y="1386"/>
                    </a:lnTo>
                    <a:lnTo>
                      <a:pt x="450" y="1384"/>
                    </a:lnTo>
                    <a:lnTo>
                      <a:pt x="452" y="1384"/>
                    </a:lnTo>
                    <a:lnTo>
                      <a:pt x="454" y="1384"/>
                    </a:lnTo>
                    <a:lnTo>
                      <a:pt x="455" y="1386"/>
                    </a:lnTo>
                    <a:lnTo>
                      <a:pt x="456" y="1387"/>
                    </a:lnTo>
                    <a:lnTo>
                      <a:pt x="458" y="1388"/>
                    </a:lnTo>
                    <a:lnTo>
                      <a:pt x="460" y="1387"/>
                    </a:lnTo>
                    <a:lnTo>
                      <a:pt x="461" y="1387"/>
                    </a:lnTo>
                    <a:lnTo>
                      <a:pt x="462" y="1388"/>
                    </a:lnTo>
                    <a:lnTo>
                      <a:pt x="462" y="1390"/>
                    </a:lnTo>
                    <a:lnTo>
                      <a:pt x="465" y="1392"/>
                    </a:lnTo>
                    <a:lnTo>
                      <a:pt x="467" y="1392"/>
                    </a:lnTo>
                    <a:lnTo>
                      <a:pt x="471" y="1394"/>
                    </a:lnTo>
                    <a:lnTo>
                      <a:pt x="473" y="1394"/>
                    </a:lnTo>
                    <a:lnTo>
                      <a:pt x="473" y="1397"/>
                    </a:lnTo>
                    <a:lnTo>
                      <a:pt x="475" y="1399"/>
                    </a:lnTo>
                    <a:lnTo>
                      <a:pt x="475" y="1400"/>
                    </a:lnTo>
                    <a:lnTo>
                      <a:pt x="477" y="1401"/>
                    </a:lnTo>
                    <a:lnTo>
                      <a:pt x="480" y="1401"/>
                    </a:lnTo>
                    <a:lnTo>
                      <a:pt x="484" y="1400"/>
                    </a:lnTo>
                    <a:lnTo>
                      <a:pt x="486" y="1400"/>
                    </a:lnTo>
                    <a:lnTo>
                      <a:pt x="487" y="1401"/>
                    </a:lnTo>
                    <a:lnTo>
                      <a:pt x="488" y="1403"/>
                    </a:lnTo>
                    <a:lnTo>
                      <a:pt x="488" y="1405"/>
                    </a:lnTo>
                    <a:lnTo>
                      <a:pt x="487" y="1409"/>
                    </a:lnTo>
                    <a:lnTo>
                      <a:pt x="486" y="1411"/>
                    </a:lnTo>
                    <a:lnTo>
                      <a:pt x="484" y="1412"/>
                    </a:lnTo>
                    <a:lnTo>
                      <a:pt x="482" y="1412"/>
                    </a:lnTo>
                    <a:lnTo>
                      <a:pt x="481" y="1414"/>
                    </a:lnTo>
                    <a:lnTo>
                      <a:pt x="481" y="1415"/>
                    </a:lnTo>
                    <a:lnTo>
                      <a:pt x="481" y="1416"/>
                    </a:lnTo>
                    <a:lnTo>
                      <a:pt x="483" y="1416"/>
                    </a:lnTo>
                    <a:lnTo>
                      <a:pt x="486" y="1416"/>
                    </a:lnTo>
                    <a:lnTo>
                      <a:pt x="488" y="1416"/>
                    </a:lnTo>
                    <a:lnTo>
                      <a:pt x="489" y="1417"/>
                    </a:lnTo>
                    <a:lnTo>
                      <a:pt x="489" y="1421"/>
                    </a:lnTo>
                    <a:lnTo>
                      <a:pt x="490" y="1429"/>
                    </a:lnTo>
                    <a:lnTo>
                      <a:pt x="492" y="1434"/>
                    </a:lnTo>
                    <a:lnTo>
                      <a:pt x="492" y="1438"/>
                    </a:lnTo>
                    <a:lnTo>
                      <a:pt x="493" y="1439"/>
                    </a:lnTo>
                    <a:lnTo>
                      <a:pt x="495" y="1440"/>
                    </a:lnTo>
                    <a:lnTo>
                      <a:pt x="498" y="1440"/>
                    </a:lnTo>
                    <a:lnTo>
                      <a:pt x="501" y="1439"/>
                    </a:lnTo>
                    <a:lnTo>
                      <a:pt x="504" y="1439"/>
                    </a:lnTo>
                    <a:lnTo>
                      <a:pt x="507" y="1438"/>
                    </a:lnTo>
                    <a:lnTo>
                      <a:pt x="509" y="1437"/>
                    </a:lnTo>
                    <a:lnTo>
                      <a:pt x="511" y="1434"/>
                    </a:lnTo>
                    <a:lnTo>
                      <a:pt x="515" y="1433"/>
                    </a:lnTo>
                    <a:lnTo>
                      <a:pt x="516" y="1433"/>
                    </a:lnTo>
                    <a:lnTo>
                      <a:pt x="518" y="1434"/>
                    </a:lnTo>
                    <a:lnTo>
                      <a:pt x="520" y="1438"/>
                    </a:lnTo>
                    <a:lnTo>
                      <a:pt x="522" y="1438"/>
                    </a:lnTo>
                    <a:lnTo>
                      <a:pt x="523" y="1438"/>
                    </a:lnTo>
                    <a:lnTo>
                      <a:pt x="523" y="1435"/>
                    </a:lnTo>
                    <a:lnTo>
                      <a:pt x="523" y="1433"/>
                    </a:lnTo>
                    <a:lnTo>
                      <a:pt x="523" y="1429"/>
                    </a:lnTo>
                    <a:lnTo>
                      <a:pt x="523" y="1427"/>
                    </a:lnTo>
                    <a:lnTo>
                      <a:pt x="526" y="1424"/>
                    </a:lnTo>
                    <a:lnTo>
                      <a:pt x="529" y="1423"/>
                    </a:lnTo>
                    <a:lnTo>
                      <a:pt x="532" y="1422"/>
                    </a:lnTo>
                    <a:lnTo>
                      <a:pt x="535" y="1423"/>
                    </a:lnTo>
                    <a:lnTo>
                      <a:pt x="537" y="1423"/>
                    </a:lnTo>
                    <a:lnTo>
                      <a:pt x="537" y="1426"/>
                    </a:lnTo>
                    <a:lnTo>
                      <a:pt x="538" y="1428"/>
                    </a:lnTo>
                    <a:lnTo>
                      <a:pt x="540" y="1429"/>
                    </a:lnTo>
                    <a:lnTo>
                      <a:pt x="546" y="1429"/>
                    </a:lnTo>
                    <a:lnTo>
                      <a:pt x="552" y="1431"/>
                    </a:lnTo>
                    <a:lnTo>
                      <a:pt x="554" y="1432"/>
                    </a:lnTo>
                    <a:lnTo>
                      <a:pt x="556" y="1433"/>
                    </a:lnTo>
                    <a:lnTo>
                      <a:pt x="559" y="1438"/>
                    </a:lnTo>
                    <a:lnTo>
                      <a:pt x="559" y="1440"/>
                    </a:lnTo>
                    <a:lnTo>
                      <a:pt x="559" y="1442"/>
                    </a:lnTo>
                    <a:lnTo>
                      <a:pt x="557" y="1444"/>
                    </a:lnTo>
                    <a:lnTo>
                      <a:pt x="557" y="1448"/>
                    </a:lnTo>
                    <a:lnTo>
                      <a:pt x="559" y="1452"/>
                    </a:lnTo>
                    <a:lnTo>
                      <a:pt x="561" y="1457"/>
                    </a:lnTo>
                    <a:lnTo>
                      <a:pt x="562" y="1459"/>
                    </a:lnTo>
                    <a:lnTo>
                      <a:pt x="565" y="1459"/>
                    </a:lnTo>
                    <a:lnTo>
                      <a:pt x="567" y="1459"/>
                    </a:lnTo>
                    <a:lnTo>
                      <a:pt x="568" y="1466"/>
                    </a:lnTo>
                    <a:lnTo>
                      <a:pt x="567" y="1468"/>
                    </a:lnTo>
                    <a:lnTo>
                      <a:pt x="567" y="1468"/>
                    </a:lnTo>
                    <a:lnTo>
                      <a:pt x="567" y="1469"/>
                    </a:lnTo>
                    <a:lnTo>
                      <a:pt x="567" y="1469"/>
                    </a:lnTo>
                    <a:lnTo>
                      <a:pt x="571" y="1473"/>
                    </a:lnTo>
                    <a:lnTo>
                      <a:pt x="574" y="1478"/>
                    </a:lnTo>
                    <a:lnTo>
                      <a:pt x="574" y="1482"/>
                    </a:lnTo>
                    <a:lnTo>
                      <a:pt x="574" y="1484"/>
                    </a:lnTo>
                    <a:lnTo>
                      <a:pt x="573" y="1489"/>
                    </a:lnTo>
                    <a:lnTo>
                      <a:pt x="572" y="1490"/>
                    </a:lnTo>
                    <a:lnTo>
                      <a:pt x="572" y="1491"/>
                    </a:lnTo>
                    <a:lnTo>
                      <a:pt x="573" y="1491"/>
                    </a:lnTo>
                    <a:lnTo>
                      <a:pt x="576" y="1491"/>
                    </a:lnTo>
                    <a:lnTo>
                      <a:pt x="578" y="1493"/>
                    </a:lnTo>
                    <a:lnTo>
                      <a:pt x="582" y="1494"/>
                    </a:lnTo>
                    <a:lnTo>
                      <a:pt x="585" y="1495"/>
                    </a:lnTo>
                    <a:lnTo>
                      <a:pt x="588" y="1495"/>
                    </a:lnTo>
                    <a:lnTo>
                      <a:pt x="589" y="1495"/>
                    </a:lnTo>
                    <a:lnTo>
                      <a:pt x="590" y="1499"/>
                    </a:lnTo>
                    <a:lnTo>
                      <a:pt x="591" y="1502"/>
                    </a:lnTo>
                    <a:lnTo>
                      <a:pt x="593" y="1507"/>
                    </a:lnTo>
                    <a:lnTo>
                      <a:pt x="596" y="1517"/>
                    </a:lnTo>
                    <a:lnTo>
                      <a:pt x="600" y="1522"/>
                    </a:lnTo>
                    <a:lnTo>
                      <a:pt x="602" y="1524"/>
                    </a:lnTo>
                    <a:lnTo>
                      <a:pt x="602" y="1527"/>
                    </a:lnTo>
                    <a:lnTo>
                      <a:pt x="602" y="1529"/>
                    </a:lnTo>
                    <a:lnTo>
                      <a:pt x="601" y="1533"/>
                    </a:lnTo>
                    <a:lnTo>
                      <a:pt x="601" y="1535"/>
                    </a:lnTo>
                    <a:lnTo>
                      <a:pt x="602" y="1542"/>
                    </a:lnTo>
                    <a:lnTo>
                      <a:pt x="602" y="1547"/>
                    </a:lnTo>
                    <a:lnTo>
                      <a:pt x="604" y="1550"/>
                    </a:lnTo>
                    <a:lnTo>
                      <a:pt x="605" y="1550"/>
                    </a:lnTo>
                    <a:lnTo>
                      <a:pt x="607" y="1551"/>
                    </a:lnTo>
                    <a:lnTo>
                      <a:pt x="608" y="1551"/>
                    </a:lnTo>
                    <a:lnTo>
                      <a:pt x="608" y="1553"/>
                    </a:lnTo>
                    <a:lnTo>
                      <a:pt x="608" y="1558"/>
                    </a:lnTo>
                    <a:lnTo>
                      <a:pt x="610" y="1562"/>
                    </a:lnTo>
                    <a:lnTo>
                      <a:pt x="613" y="1568"/>
                    </a:lnTo>
                    <a:lnTo>
                      <a:pt x="615" y="1569"/>
                    </a:lnTo>
                    <a:lnTo>
                      <a:pt x="616" y="1570"/>
                    </a:lnTo>
                    <a:lnTo>
                      <a:pt x="617" y="1569"/>
                    </a:lnTo>
                    <a:lnTo>
                      <a:pt x="617" y="1567"/>
                    </a:lnTo>
                    <a:lnTo>
                      <a:pt x="616" y="1563"/>
                    </a:lnTo>
                    <a:lnTo>
                      <a:pt x="615" y="1560"/>
                    </a:lnTo>
                    <a:lnTo>
                      <a:pt x="616" y="1558"/>
                    </a:lnTo>
                    <a:lnTo>
                      <a:pt x="617" y="1556"/>
                    </a:lnTo>
                    <a:lnTo>
                      <a:pt x="618" y="1556"/>
                    </a:lnTo>
                    <a:lnTo>
                      <a:pt x="623" y="1556"/>
                    </a:lnTo>
                    <a:lnTo>
                      <a:pt x="624" y="1557"/>
                    </a:lnTo>
                    <a:lnTo>
                      <a:pt x="625" y="1560"/>
                    </a:lnTo>
                    <a:lnTo>
                      <a:pt x="624" y="1563"/>
                    </a:lnTo>
                    <a:lnTo>
                      <a:pt x="623" y="1566"/>
                    </a:lnTo>
                    <a:lnTo>
                      <a:pt x="624" y="1569"/>
                    </a:lnTo>
                    <a:lnTo>
                      <a:pt x="625" y="1574"/>
                    </a:lnTo>
                    <a:lnTo>
                      <a:pt x="628" y="1574"/>
                    </a:lnTo>
                    <a:lnTo>
                      <a:pt x="629" y="1574"/>
                    </a:lnTo>
                    <a:lnTo>
                      <a:pt x="632" y="1575"/>
                    </a:lnTo>
                    <a:lnTo>
                      <a:pt x="635" y="1580"/>
                    </a:lnTo>
                    <a:lnTo>
                      <a:pt x="638" y="1584"/>
                    </a:lnTo>
                    <a:lnTo>
                      <a:pt x="639" y="1586"/>
                    </a:lnTo>
                    <a:lnTo>
                      <a:pt x="639" y="1589"/>
                    </a:lnTo>
                    <a:lnTo>
                      <a:pt x="639" y="1594"/>
                    </a:lnTo>
                    <a:lnTo>
                      <a:pt x="639" y="1596"/>
                    </a:lnTo>
                    <a:lnTo>
                      <a:pt x="640" y="1598"/>
                    </a:lnTo>
                    <a:lnTo>
                      <a:pt x="640" y="1598"/>
                    </a:lnTo>
                    <a:lnTo>
                      <a:pt x="641" y="1600"/>
                    </a:lnTo>
                    <a:lnTo>
                      <a:pt x="643" y="1601"/>
                    </a:lnTo>
                    <a:lnTo>
                      <a:pt x="643" y="1601"/>
                    </a:lnTo>
                    <a:lnTo>
                      <a:pt x="646" y="1602"/>
                    </a:lnTo>
                    <a:lnTo>
                      <a:pt x="650" y="1602"/>
                    </a:lnTo>
                    <a:lnTo>
                      <a:pt x="650" y="1602"/>
                    </a:lnTo>
                    <a:lnTo>
                      <a:pt x="651" y="1605"/>
                    </a:lnTo>
                    <a:lnTo>
                      <a:pt x="653" y="1606"/>
                    </a:lnTo>
                    <a:lnTo>
                      <a:pt x="656" y="1606"/>
                    </a:lnTo>
                    <a:lnTo>
                      <a:pt x="656" y="1606"/>
                    </a:lnTo>
                    <a:lnTo>
                      <a:pt x="660" y="1606"/>
                    </a:lnTo>
                    <a:lnTo>
                      <a:pt x="662" y="1606"/>
                    </a:lnTo>
                    <a:lnTo>
                      <a:pt x="662" y="1605"/>
                    </a:lnTo>
                    <a:lnTo>
                      <a:pt x="662" y="1605"/>
                    </a:lnTo>
                    <a:lnTo>
                      <a:pt x="663" y="1598"/>
                    </a:lnTo>
                    <a:lnTo>
                      <a:pt x="663" y="1598"/>
                    </a:lnTo>
                    <a:lnTo>
                      <a:pt x="664" y="1596"/>
                    </a:lnTo>
                    <a:lnTo>
                      <a:pt x="666" y="1595"/>
                    </a:lnTo>
                    <a:lnTo>
                      <a:pt x="666" y="1595"/>
                    </a:lnTo>
                    <a:lnTo>
                      <a:pt x="670" y="1590"/>
                    </a:lnTo>
                    <a:lnTo>
                      <a:pt x="670" y="1590"/>
                    </a:lnTo>
                    <a:lnTo>
                      <a:pt x="675" y="1586"/>
                    </a:lnTo>
                    <a:lnTo>
                      <a:pt x="675" y="1586"/>
                    </a:lnTo>
                    <a:lnTo>
                      <a:pt x="677" y="1586"/>
                    </a:lnTo>
                    <a:lnTo>
                      <a:pt x="679" y="1586"/>
                    </a:lnTo>
                    <a:lnTo>
                      <a:pt x="679" y="1586"/>
                    </a:lnTo>
                    <a:lnTo>
                      <a:pt x="683" y="1587"/>
                    </a:lnTo>
                    <a:lnTo>
                      <a:pt x="684" y="1586"/>
                    </a:lnTo>
                    <a:lnTo>
                      <a:pt x="685" y="1585"/>
                    </a:lnTo>
                    <a:lnTo>
                      <a:pt x="685" y="1585"/>
                    </a:lnTo>
                    <a:lnTo>
                      <a:pt x="688" y="1583"/>
                    </a:lnTo>
                    <a:lnTo>
                      <a:pt x="691" y="1581"/>
                    </a:lnTo>
                    <a:lnTo>
                      <a:pt x="697" y="1579"/>
                    </a:lnTo>
                    <a:lnTo>
                      <a:pt x="702" y="1583"/>
                    </a:lnTo>
                    <a:lnTo>
                      <a:pt x="703" y="1581"/>
                    </a:lnTo>
                    <a:lnTo>
                      <a:pt x="709" y="1579"/>
                    </a:lnTo>
                    <a:lnTo>
                      <a:pt x="714" y="1579"/>
                    </a:lnTo>
                    <a:lnTo>
                      <a:pt x="718" y="1579"/>
                    </a:lnTo>
                    <a:lnTo>
                      <a:pt x="719" y="1580"/>
                    </a:lnTo>
                    <a:lnTo>
                      <a:pt x="722" y="1583"/>
                    </a:lnTo>
                    <a:lnTo>
                      <a:pt x="723" y="1585"/>
                    </a:lnTo>
                    <a:lnTo>
                      <a:pt x="725" y="1586"/>
                    </a:lnTo>
                    <a:lnTo>
                      <a:pt x="728" y="1589"/>
                    </a:lnTo>
                    <a:lnTo>
                      <a:pt x="729" y="1591"/>
                    </a:lnTo>
                    <a:lnTo>
                      <a:pt x="730" y="1595"/>
                    </a:lnTo>
                    <a:lnTo>
                      <a:pt x="731" y="1597"/>
                    </a:lnTo>
                    <a:lnTo>
                      <a:pt x="731" y="1596"/>
                    </a:lnTo>
                    <a:lnTo>
                      <a:pt x="733" y="1596"/>
                    </a:lnTo>
                    <a:lnTo>
                      <a:pt x="733" y="1595"/>
                    </a:lnTo>
                    <a:lnTo>
                      <a:pt x="734" y="1594"/>
                    </a:lnTo>
                    <a:lnTo>
                      <a:pt x="736" y="1591"/>
                    </a:lnTo>
                    <a:lnTo>
                      <a:pt x="740" y="1591"/>
                    </a:lnTo>
                    <a:lnTo>
                      <a:pt x="743" y="1590"/>
                    </a:lnTo>
                    <a:lnTo>
                      <a:pt x="747" y="1587"/>
                    </a:lnTo>
                    <a:lnTo>
                      <a:pt x="748" y="1586"/>
                    </a:lnTo>
                    <a:lnTo>
                      <a:pt x="752" y="1587"/>
                    </a:lnTo>
                    <a:lnTo>
                      <a:pt x="758" y="1591"/>
                    </a:lnTo>
                    <a:lnTo>
                      <a:pt x="761" y="1591"/>
                    </a:lnTo>
                    <a:lnTo>
                      <a:pt x="763" y="1591"/>
                    </a:lnTo>
                    <a:lnTo>
                      <a:pt x="765" y="1591"/>
                    </a:lnTo>
                    <a:lnTo>
                      <a:pt x="769" y="1592"/>
                    </a:lnTo>
                    <a:lnTo>
                      <a:pt x="770" y="1594"/>
                    </a:lnTo>
                    <a:lnTo>
                      <a:pt x="771" y="1596"/>
                    </a:lnTo>
                    <a:lnTo>
                      <a:pt x="774" y="1597"/>
                    </a:lnTo>
                    <a:lnTo>
                      <a:pt x="781" y="1596"/>
                    </a:lnTo>
                    <a:lnTo>
                      <a:pt x="782" y="1595"/>
                    </a:lnTo>
                    <a:lnTo>
                      <a:pt x="782" y="1592"/>
                    </a:lnTo>
                    <a:lnTo>
                      <a:pt x="781" y="1590"/>
                    </a:lnTo>
                    <a:lnTo>
                      <a:pt x="782" y="1589"/>
                    </a:lnTo>
                    <a:lnTo>
                      <a:pt x="785" y="1587"/>
                    </a:lnTo>
                    <a:lnTo>
                      <a:pt x="786" y="1587"/>
                    </a:lnTo>
                    <a:lnTo>
                      <a:pt x="788" y="1590"/>
                    </a:lnTo>
                    <a:lnTo>
                      <a:pt x="792" y="1591"/>
                    </a:lnTo>
                    <a:lnTo>
                      <a:pt x="804" y="1591"/>
                    </a:lnTo>
                    <a:lnTo>
                      <a:pt x="808" y="1591"/>
                    </a:lnTo>
                    <a:lnTo>
                      <a:pt x="819" y="1589"/>
                    </a:lnTo>
                    <a:lnTo>
                      <a:pt x="826" y="1585"/>
                    </a:lnTo>
                    <a:lnTo>
                      <a:pt x="829" y="1585"/>
                    </a:lnTo>
                    <a:lnTo>
                      <a:pt x="831" y="1585"/>
                    </a:lnTo>
                    <a:lnTo>
                      <a:pt x="832" y="1587"/>
                    </a:lnTo>
                    <a:lnTo>
                      <a:pt x="835" y="1592"/>
                    </a:lnTo>
                    <a:lnTo>
                      <a:pt x="837" y="1594"/>
                    </a:lnTo>
                    <a:lnTo>
                      <a:pt x="840" y="1595"/>
                    </a:lnTo>
                    <a:lnTo>
                      <a:pt x="842" y="1596"/>
                    </a:lnTo>
                    <a:lnTo>
                      <a:pt x="844" y="1596"/>
                    </a:lnTo>
                    <a:lnTo>
                      <a:pt x="847" y="1597"/>
                    </a:lnTo>
                    <a:lnTo>
                      <a:pt x="849" y="1600"/>
                    </a:lnTo>
                    <a:lnTo>
                      <a:pt x="852" y="1600"/>
                    </a:lnTo>
                    <a:lnTo>
                      <a:pt x="854" y="1601"/>
                    </a:lnTo>
                    <a:lnTo>
                      <a:pt x="859" y="1603"/>
                    </a:lnTo>
                    <a:lnTo>
                      <a:pt x="864" y="1608"/>
                    </a:lnTo>
                    <a:lnTo>
                      <a:pt x="865" y="1613"/>
                    </a:lnTo>
                    <a:lnTo>
                      <a:pt x="869" y="1614"/>
                    </a:lnTo>
                    <a:lnTo>
                      <a:pt x="870" y="1613"/>
                    </a:lnTo>
                    <a:lnTo>
                      <a:pt x="871" y="1611"/>
                    </a:lnTo>
                    <a:lnTo>
                      <a:pt x="872" y="1609"/>
                    </a:lnTo>
                    <a:lnTo>
                      <a:pt x="875" y="1609"/>
                    </a:lnTo>
                    <a:lnTo>
                      <a:pt x="879" y="1609"/>
                    </a:lnTo>
                    <a:lnTo>
                      <a:pt x="881" y="1611"/>
                    </a:lnTo>
                    <a:lnTo>
                      <a:pt x="882" y="1611"/>
                    </a:lnTo>
                    <a:lnTo>
                      <a:pt x="885" y="1611"/>
                    </a:lnTo>
                    <a:lnTo>
                      <a:pt x="887" y="1611"/>
                    </a:lnTo>
                    <a:lnTo>
                      <a:pt x="891" y="1609"/>
                    </a:lnTo>
                    <a:lnTo>
                      <a:pt x="893" y="1608"/>
                    </a:lnTo>
                    <a:lnTo>
                      <a:pt x="896" y="1603"/>
                    </a:lnTo>
                    <a:lnTo>
                      <a:pt x="897" y="1602"/>
                    </a:lnTo>
                    <a:lnTo>
                      <a:pt x="900" y="1601"/>
                    </a:lnTo>
                    <a:lnTo>
                      <a:pt x="903" y="1601"/>
                    </a:lnTo>
                    <a:lnTo>
                      <a:pt x="905" y="1602"/>
                    </a:lnTo>
                    <a:lnTo>
                      <a:pt x="909" y="1605"/>
                    </a:lnTo>
                    <a:lnTo>
                      <a:pt x="913" y="1606"/>
                    </a:lnTo>
                    <a:lnTo>
                      <a:pt x="916" y="1606"/>
                    </a:lnTo>
                    <a:lnTo>
                      <a:pt x="916" y="1603"/>
                    </a:lnTo>
                    <a:lnTo>
                      <a:pt x="917" y="1601"/>
                    </a:lnTo>
                    <a:lnTo>
                      <a:pt x="921" y="1598"/>
                    </a:lnTo>
                    <a:lnTo>
                      <a:pt x="925" y="1598"/>
                    </a:lnTo>
                    <a:lnTo>
                      <a:pt x="930" y="1598"/>
                    </a:lnTo>
                    <a:lnTo>
                      <a:pt x="934" y="1600"/>
                    </a:lnTo>
                    <a:lnTo>
                      <a:pt x="937" y="1602"/>
                    </a:lnTo>
                    <a:lnTo>
                      <a:pt x="938" y="1603"/>
                    </a:lnTo>
                    <a:lnTo>
                      <a:pt x="938" y="1605"/>
                    </a:lnTo>
                    <a:lnTo>
                      <a:pt x="937" y="1606"/>
                    </a:lnTo>
                    <a:lnTo>
                      <a:pt x="936" y="1606"/>
                    </a:lnTo>
                    <a:lnTo>
                      <a:pt x="937" y="1608"/>
                    </a:lnTo>
                    <a:lnTo>
                      <a:pt x="939" y="1608"/>
                    </a:lnTo>
                    <a:lnTo>
                      <a:pt x="943" y="1607"/>
                    </a:lnTo>
                    <a:lnTo>
                      <a:pt x="945" y="1606"/>
                    </a:lnTo>
                    <a:lnTo>
                      <a:pt x="947" y="1605"/>
                    </a:lnTo>
                    <a:lnTo>
                      <a:pt x="949" y="1605"/>
                    </a:lnTo>
                    <a:lnTo>
                      <a:pt x="952" y="1605"/>
                    </a:lnTo>
                    <a:lnTo>
                      <a:pt x="954" y="1605"/>
                    </a:lnTo>
                    <a:lnTo>
                      <a:pt x="954" y="1602"/>
                    </a:lnTo>
                    <a:lnTo>
                      <a:pt x="955" y="1598"/>
                    </a:lnTo>
                    <a:lnTo>
                      <a:pt x="958" y="1594"/>
                    </a:lnTo>
                    <a:lnTo>
                      <a:pt x="960" y="1591"/>
                    </a:lnTo>
                    <a:lnTo>
                      <a:pt x="961" y="1590"/>
                    </a:lnTo>
                    <a:lnTo>
                      <a:pt x="962" y="1590"/>
                    </a:lnTo>
                    <a:lnTo>
                      <a:pt x="964" y="1591"/>
                    </a:lnTo>
                    <a:lnTo>
                      <a:pt x="964" y="1595"/>
                    </a:lnTo>
                    <a:lnTo>
                      <a:pt x="965" y="1596"/>
                    </a:lnTo>
                    <a:lnTo>
                      <a:pt x="967" y="1596"/>
                    </a:lnTo>
                    <a:lnTo>
                      <a:pt x="970" y="1592"/>
                    </a:lnTo>
                    <a:lnTo>
                      <a:pt x="973" y="1586"/>
                    </a:lnTo>
                    <a:lnTo>
                      <a:pt x="976" y="1584"/>
                    </a:lnTo>
                    <a:lnTo>
                      <a:pt x="978" y="1583"/>
                    </a:lnTo>
                    <a:lnTo>
                      <a:pt x="983" y="1581"/>
                    </a:lnTo>
                    <a:lnTo>
                      <a:pt x="987" y="1580"/>
                    </a:lnTo>
                    <a:lnTo>
                      <a:pt x="988" y="1580"/>
                    </a:lnTo>
                    <a:lnTo>
                      <a:pt x="989" y="1583"/>
                    </a:lnTo>
                    <a:lnTo>
                      <a:pt x="989" y="1585"/>
                    </a:lnTo>
                    <a:lnTo>
                      <a:pt x="990" y="1586"/>
                    </a:lnTo>
                    <a:lnTo>
                      <a:pt x="993" y="1586"/>
                    </a:lnTo>
                    <a:lnTo>
                      <a:pt x="995" y="1586"/>
                    </a:lnTo>
                    <a:lnTo>
                      <a:pt x="998" y="1584"/>
                    </a:lnTo>
                    <a:lnTo>
                      <a:pt x="999" y="1581"/>
                    </a:lnTo>
                    <a:lnTo>
                      <a:pt x="999" y="1580"/>
                    </a:lnTo>
                    <a:lnTo>
                      <a:pt x="998" y="1579"/>
                    </a:lnTo>
                    <a:lnTo>
                      <a:pt x="997" y="1578"/>
                    </a:lnTo>
                    <a:lnTo>
                      <a:pt x="995" y="1577"/>
                    </a:lnTo>
                    <a:lnTo>
                      <a:pt x="997" y="1575"/>
                    </a:lnTo>
                    <a:lnTo>
                      <a:pt x="999" y="1574"/>
                    </a:lnTo>
                    <a:lnTo>
                      <a:pt x="1000" y="1573"/>
                    </a:lnTo>
                    <a:lnTo>
                      <a:pt x="1001" y="1569"/>
                    </a:lnTo>
                    <a:lnTo>
                      <a:pt x="1001" y="1568"/>
                    </a:lnTo>
                    <a:lnTo>
                      <a:pt x="1003" y="1568"/>
                    </a:lnTo>
                    <a:lnTo>
                      <a:pt x="1004" y="1568"/>
                    </a:lnTo>
                    <a:lnTo>
                      <a:pt x="1005" y="1569"/>
                    </a:lnTo>
                    <a:lnTo>
                      <a:pt x="1005" y="1570"/>
                    </a:lnTo>
                    <a:lnTo>
                      <a:pt x="1005" y="1572"/>
                    </a:lnTo>
                    <a:lnTo>
                      <a:pt x="1007" y="1572"/>
                    </a:lnTo>
                    <a:lnTo>
                      <a:pt x="1010" y="1570"/>
                    </a:lnTo>
                    <a:lnTo>
                      <a:pt x="1014" y="1569"/>
                    </a:lnTo>
                    <a:lnTo>
                      <a:pt x="1017" y="1568"/>
                    </a:lnTo>
                    <a:lnTo>
                      <a:pt x="1018" y="1564"/>
                    </a:lnTo>
                    <a:lnTo>
                      <a:pt x="1021" y="1563"/>
                    </a:lnTo>
                    <a:lnTo>
                      <a:pt x="1022" y="1562"/>
                    </a:lnTo>
                    <a:lnTo>
                      <a:pt x="1027" y="1563"/>
                    </a:lnTo>
                    <a:lnTo>
                      <a:pt x="1031" y="1563"/>
                    </a:lnTo>
                    <a:lnTo>
                      <a:pt x="1033" y="1564"/>
                    </a:lnTo>
                    <a:lnTo>
                      <a:pt x="1034" y="1567"/>
                    </a:lnTo>
                    <a:lnTo>
                      <a:pt x="1037" y="1567"/>
                    </a:lnTo>
                    <a:lnTo>
                      <a:pt x="1039" y="1564"/>
                    </a:lnTo>
                    <a:lnTo>
                      <a:pt x="1040" y="1563"/>
                    </a:lnTo>
                    <a:lnTo>
                      <a:pt x="1043" y="1563"/>
                    </a:lnTo>
                    <a:lnTo>
                      <a:pt x="1044" y="1563"/>
                    </a:lnTo>
                    <a:lnTo>
                      <a:pt x="1046" y="1564"/>
                    </a:lnTo>
                    <a:lnTo>
                      <a:pt x="1049" y="1564"/>
                    </a:lnTo>
                    <a:lnTo>
                      <a:pt x="1050" y="1566"/>
                    </a:lnTo>
                    <a:lnTo>
                      <a:pt x="1051" y="1567"/>
                    </a:lnTo>
                    <a:lnTo>
                      <a:pt x="1054" y="1567"/>
                    </a:lnTo>
                    <a:lnTo>
                      <a:pt x="1057" y="1566"/>
                    </a:lnTo>
                    <a:lnTo>
                      <a:pt x="1060" y="1563"/>
                    </a:lnTo>
                    <a:lnTo>
                      <a:pt x="1061" y="1560"/>
                    </a:lnTo>
                    <a:lnTo>
                      <a:pt x="1062" y="1557"/>
                    </a:lnTo>
                    <a:lnTo>
                      <a:pt x="1062" y="1555"/>
                    </a:lnTo>
                    <a:lnTo>
                      <a:pt x="1061" y="1552"/>
                    </a:lnTo>
                    <a:lnTo>
                      <a:pt x="1057" y="1549"/>
                    </a:lnTo>
                    <a:lnTo>
                      <a:pt x="1065" y="1542"/>
                    </a:lnTo>
                    <a:lnTo>
                      <a:pt x="1073" y="1536"/>
                    </a:lnTo>
                    <a:lnTo>
                      <a:pt x="1076" y="1533"/>
                    </a:lnTo>
                    <a:lnTo>
                      <a:pt x="1078" y="1532"/>
                    </a:lnTo>
                    <a:lnTo>
                      <a:pt x="1080" y="1530"/>
                    </a:lnTo>
                    <a:lnTo>
                      <a:pt x="1084" y="1530"/>
                    </a:lnTo>
                    <a:lnTo>
                      <a:pt x="1085" y="1529"/>
                    </a:lnTo>
                    <a:lnTo>
                      <a:pt x="1087" y="1528"/>
                    </a:lnTo>
                    <a:lnTo>
                      <a:pt x="1088" y="1528"/>
                    </a:lnTo>
                    <a:lnTo>
                      <a:pt x="1090" y="1528"/>
                    </a:lnTo>
                    <a:lnTo>
                      <a:pt x="1090" y="1529"/>
                    </a:lnTo>
                    <a:lnTo>
                      <a:pt x="1093" y="1529"/>
                    </a:lnTo>
                    <a:lnTo>
                      <a:pt x="1093" y="1528"/>
                    </a:lnTo>
                    <a:lnTo>
                      <a:pt x="1094" y="1527"/>
                    </a:lnTo>
                    <a:lnTo>
                      <a:pt x="1095" y="1527"/>
                    </a:lnTo>
                    <a:lnTo>
                      <a:pt x="1097" y="1525"/>
                    </a:lnTo>
                    <a:lnTo>
                      <a:pt x="1100" y="1524"/>
                    </a:lnTo>
                    <a:lnTo>
                      <a:pt x="1104" y="1523"/>
                    </a:lnTo>
                    <a:lnTo>
                      <a:pt x="1106" y="1521"/>
                    </a:lnTo>
                    <a:lnTo>
                      <a:pt x="1111" y="1517"/>
                    </a:lnTo>
                    <a:lnTo>
                      <a:pt x="1113" y="1515"/>
                    </a:lnTo>
                    <a:lnTo>
                      <a:pt x="1117" y="1513"/>
                    </a:lnTo>
                    <a:lnTo>
                      <a:pt x="1123" y="1513"/>
                    </a:lnTo>
                    <a:lnTo>
                      <a:pt x="1127" y="1513"/>
                    </a:lnTo>
                    <a:lnTo>
                      <a:pt x="1127" y="1512"/>
                    </a:lnTo>
                    <a:lnTo>
                      <a:pt x="1125" y="1508"/>
                    </a:lnTo>
                    <a:lnTo>
                      <a:pt x="1124" y="1505"/>
                    </a:lnTo>
                    <a:lnTo>
                      <a:pt x="1122" y="1502"/>
                    </a:lnTo>
                    <a:lnTo>
                      <a:pt x="1118" y="1500"/>
                    </a:lnTo>
                    <a:lnTo>
                      <a:pt x="1117" y="1499"/>
                    </a:lnTo>
                    <a:lnTo>
                      <a:pt x="1117" y="1496"/>
                    </a:lnTo>
                    <a:lnTo>
                      <a:pt x="1117" y="1495"/>
                    </a:lnTo>
                    <a:lnTo>
                      <a:pt x="1117" y="1494"/>
                    </a:lnTo>
                    <a:lnTo>
                      <a:pt x="1117" y="1494"/>
                    </a:lnTo>
                    <a:lnTo>
                      <a:pt x="1117" y="1485"/>
                    </a:lnTo>
                    <a:lnTo>
                      <a:pt x="1117" y="1477"/>
                    </a:lnTo>
                    <a:lnTo>
                      <a:pt x="1117" y="1477"/>
                    </a:lnTo>
                    <a:lnTo>
                      <a:pt x="1115" y="1469"/>
                    </a:lnTo>
                    <a:lnTo>
                      <a:pt x="1112" y="1460"/>
                    </a:lnTo>
                    <a:lnTo>
                      <a:pt x="1111" y="1455"/>
                    </a:lnTo>
                    <a:lnTo>
                      <a:pt x="1111" y="1451"/>
                    </a:lnTo>
                    <a:lnTo>
                      <a:pt x="1113" y="1449"/>
                    </a:lnTo>
                    <a:lnTo>
                      <a:pt x="1117" y="1449"/>
                    </a:lnTo>
                    <a:lnTo>
                      <a:pt x="1117" y="1449"/>
                    </a:lnTo>
                    <a:lnTo>
                      <a:pt x="1122" y="1448"/>
                    </a:lnTo>
                    <a:lnTo>
                      <a:pt x="1124" y="1444"/>
                    </a:lnTo>
                    <a:lnTo>
                      <a:pt x="1127" y="1439"/>
                    </a:lnTo>
                    <a:lnTo>
                      <a:pt x="1127" y="1434"/>
                    </a:lnTo>
                    <a:lnTo>
                      <a:pt x="1127" y="1428"/>
                    </a:lnTo>
                    <a:lnTo>
                      <a:pt x="1125" y="1423"/>
                    </a:lnTo>
                    <a:lnTo>
                      <a:pt x="1124" y="1420"/>
                    </a:lnTo>
                    <a:lnTo>
                      <a:pt x="1122" y="1416"/>
                    </a:lnTo>
                    <a:lnTo>
                      <a:pt x="1122" y="1416"/>
                    </a:lnTo>
                    <a:lnTo>
                      <a:pt x="1110" y="1409"/>
                    </a:lnTo>
                    <a:lnTo>
                      <a:pt x="1102" y="1406"/>
                    </a:lnTo>
                    <a:lnTo>
                      <a:pt x="1096" y="1404"/>
                    </a:lnTo>
                    <a:lnTo>
                      <a:pt x="1096" y="1404"/>
                    </a:lnTo>
                    <a:lnTo>
                      <a:pt x="1093" y="1405"/>
                    </a:lnTo>
                    <a:lnTo>
                      <a:pt x="1090" y="1405"/>
                    </a:lnTo>
                    <a:lnTo>
                      <a:pt x="1089" y="1405"/>
                    </a:lnTo>
                    <a:lnTo>
                      <a:pt x="1085" y="1401"/>
                    </a:lnTo>
                    <a:lnTo>
                      <a:pt x="1085" y="1401"/>
                    </a:lnTo>
                    <a:lnTo>
                      <a:pt x="1084" y="1400"/>
                    </a:lnTo>
                    <a:lnTo>
                      <a:pt x="1085" y="1398"/>
                    </a:lnTo>
                    <a:lnTo>
                      <a:pt x="1088" y="1397"/>
                    </a:lnTo>
                    <a:lnTo>
                      <a:pt x="1090" y="1397"/>
                    </a:lnTo>
                    <a:lnTo>
                      <a:pt x="1094" y="1394"/>
                    </a:lnTo>
                    <a:lnTo>
                      <a:pt x="1094" y="1393"/>
                    </a:lnTo>
                    <a:lnTo>
                      <a:pt x="1093" y="1392"/>
                    </a:lnTo>
                    <a:lnTo>
                      <a:pt x="1094" y="1390"/>
                    </a:lnTo>
                    <a:lnTo>
                      <a:pt x="1095" y="1388"/>
                    </a:lnTo>
                    <a:lnTo>
                      <a:pt x="1096" y="1387"/>
                    </a:lnTo>
                    <a:lnTo>
                      <a:pt x="1095" y="1384"/>
                    </a:lnTo>
                    <a:lnTo>
                      <a:pt x="1094" y="1382"/>
                    </a:lnTo>
                    <a:lnTo>
                      <a:pt x="1094" y="1378"/>
                    </a:lnTo>
                    <a:lnTo>
                      <a:pt x="1095" y="1375"/>
                    </a:lnTo>
                    <a:lnTo>
                      <a:pt x="1096" y="1371"/>
                    </a:lnTo>
                    <a:lnTo>
                      <a:pt x="1096" y="1369"/>
                    </a:lnTo>
                    <a:lnTo>
                      <a:pt x="1094" y="1367"/>
                    </a:lnTo>
                    <a:lnTo>
                      <a:pt x="1094" y="1366"/>
                    </a:lnTo>
                    <a:lnTo>
                      <a:pt x="1095" y="1364"/>
                    </a:lnTo>
                    <a:lnTo>
                      <a:pt x="1099" y="1360"/>
                    </a:lnTo>
                    <a:lnTo>
                      <a:pt x="1100" y="1358"/>
                    </a:lnTo>
                    <a:lnTo>
                      <a:pt x="1100" y="1356"/>
                    </a:lnTo>
                    <a:lnTo>
                      <a:pt x="1100" y="1354"/>
                    </a:lnTo>
                    <a:lnTo>
                      <a:pt x="1097" y="1353"/>
                    </a:lnTo>
                    <a:lnTo>
                      <a:pt x="1095" y="1353"/>
                    </a:lnTo>
                    <a:lnTo>
                      <a:pt x="1091" y="1351"/>
                    </a:lnTo>
                    <a:lnTo>
                      <a:pt x="1089" y="1350"/>
                    </a:lnTo>
                    <a:lnTo>
                      <a:pt x="1088" y="1349"/>
                    </a:lnTo>
                    <a:lnTo>
                      <a:pt x="1084" y="1348"/>
                    </a:lnTo>
                    <a:lnTo>
                      <a:pt x="1083" y="1348"/>
                    </a:lnTo>
                    <a:lnTo>
                      <a:pt x="1083" y="1347"/>
                    </a:lnTo>
                    <a:lnTo>
                      <a:pt x="1082" y="1345"/>
                    </a:lnTo>
                    <a:lnTo>
                      <a:pt x="1079" y="1344"/>
                    </a:lnTo>
                    <a:lnTo>
                      <a:pt x="1076" y="1343"/>
                    </a:lnTo>
                    <a:lnTo>
                      <a:pt x="1073" y="1342"/>
                    </a:lnTo>
                    <a:lnTo>
                      <a:pt x="1073" y="1342"/>
                    </a:lnTo>
                    <a:lnTo>
                      <a:pt x="1072" y="1339"/>
                    </a:lnTo>
                    <a:lnTo>
                      <a:pt x="1072" y="1339"/>
                    </a:lnTo>
                    <a:lnTo>
                      <a:pt x="1071" y="1338"/>
                    </a:lnTo>
                    <a:lnTo>
                      <a:pt x="1067" y="1338"/>
                    </a:lnTo>
                    <a:lnTo>
                      <a:pt x="1065" y="1338"/>
                    </a:lnTo>
                    <a:lnTo>
                      <a:pt x="1062" y="1336"/>
                    </a:lnTo>
                    <a:lnTo>
                      <a:pt x="1061" y="1334"/>
                    </a:lnTo>
                    <a:lnTo>
                      <a:pt x="1061" y="1332"/>
                    </a:lnTo>
                    <a:lnTo>
                      <a:pt x="1062" y="1331"/>
                    </a:lnTo>
                    <a:lnTo>
                      <a:pt x="1065" y="1330"/>
                    </a:lnTo>
                    <a:lnTo>
                      <a:pt x="1069" y="1328"/>
                    </a:lnTo>
                    <a:lnTo>
                      <a:pt x="1072" y="1327"/>
                    </a:lnTo>
                    <a:lnTo>
                      <a:pt x="1074" y="1327"/>
                    </a:lnTo>
                    <a:lnTo>
                      <a:pt x="1078" y="1327"/>
                    </a:lnTo>
                    <a:lnTo>
                      <a:pt x="1080" y="1328"/>
                    </a:lnTo>
                    <a:lnTo>
                      <a:pt x="1083" y="1330"/>
                    </a:lnTo>
                    <a:lnTo>
                      <a:pt x="1085" y="1331"/>
                    </a:lnTo>
                    <a:lnTo>
                      <a:pt x="1087" y="1330"/>
                    </a:lnTo>
                    <a:lnTo>
                      <a:pt x="1087" y="1328"/>
                    </a:lnTo>
                    <a:lnTo>
                      <a:pt x="1085" y="1325"/>
                    </a:lnTo>
                    <a:lnTo>
                      <a:pt x="1083" y="1322"/>
                    </a:lnTo>
                    <a:lnTo>
                      <a:pt x="1080" y="1320"/>
                    </a:lnTo>
                    <a:lnTo>
                      <a:pt x="1080" y="1317"/>
                    </a:lnTo>
                    <a:lnTo>
                      <a:pt x="1082" y="1315"/>
                    </a:lnTo>
                    <a:lnTo>
                      <a:pt x="1084" y="1313"/>
                    </a:lnTo>
                    <a:lnTo>
                      <a:pt x="1085" y="1311"/>
                    </a:lnTo>
                    <a:lnTo>
                      <a:pt x="1087" y="1310"/>
                    </a:lnTo>
                    <a:lnTo>
                      <a:pt x="1085" y="1306"/>
                    </a:lnTo>
                    <a:lnTo>
                      <a:pt x="1084" y="1304"/>
                    </a:lnTo>
                    <a:lnTo>
                      <a:pt x="1082" y="1303"/>
                    </a:lnTo>
                    <a:lnTo>
                      <a:pt x="1079" y="1302"/>
                    </a:lnTo>
                    <a:lnTo>
                      <a:pt x="1077" y="1299"/>
                    </a:lnTo>
                    <a:lnTo>
                      <a:pt x="1076" y="1297"/>
                    </a:lnTo>
                    <a:lnTo>
                      <a:pt x="1076" y="1296"/>
                    </a:lnTo>
                    <a:lnTo>
                      <a:pt x="1076" y="1294"/>
                    </a:lnTo>
                    <a:lnTo>
                      <a:pt x="1078" y="1293"/>
                    </a:lnTo>
                    <a:lnTo>
                      <a:pt x="1082" y="1294"/>
                    </a:lnTo>
                    <a:lnTo>
                      <a:pt x="1082" y="1292"/>
                    </a:lnTo>
                    <a:lnTo>
                      <a:pt x="1082" y="1288"/>
                    </a:lnTo>
                    <a:lnTo>
                      <a:pt x="1082" y="1286"/>
                    </a:lnTo>
                    <a:lnTo>
                      <a:pt x="1082" y="1285"/>
                    </a:lnTo>
                    <a:lnTo>
                      <a:pt x="1083" y="1281"/>
                    </a:lnTo>
                    <a:lnTo>
                      <a:pt x="1083" y="1279"/>
                    </a:lnTo>
                    <a:lnTo>
                      <a:pt x="1082" y="1276"/>
                    </a:lnTo>
                    <a:lnTo>
                      <a:pt x="1080" y="1272"/>
                    </a:lnTo>
                    <a:lnTo>
                      <a:pt x="1078" y="1271"/>
                    </a:lnTo>
                    <a:lnTo>
                      <a:pt x="1077" y="1269"/>
                    </a:lnTo>
                    <a:lnTo>
                      <a:pt x="1077" y="1268"/>
                    </a:lnTo>
                    <a:lnTo>
                      <a:pt x="1077" y="1265"/>
                    </a:lnTo>
                    <a:lnTo>
                      <a:pt x="1077" y="1261"/>
                    </a:lnTo>
                    <a:lnTo>
                      <a:pt x="1077" y="1260"/>
                    </a:lnTo>
                    <a:lnTo>
                      <a:pt x="1079" y="1259"/>
                    </a:lnTo>
                    <a:lnTo>
                      <a:pt x="1080" y="1259"/>
                    </a:lnTo>
                    <a:lnTo>
                      <a:pt x="1082" y="1258"/>
                    </a:lnTo>
                    <a:lnTo>
                      <a:pt x="1082" y="1254"/>
                    </a:lnTo>
                    <a:lnTo>
                      <a:pt x="1082" y="1251"/>
                    </a:lnTo>
                    <a:lnTo>
                      <a:pt x="1082" y="1249"/>
                    </a:lnTo>
                    <a:lnTo>
                      <a:pt x="1080" y="1249"/>
                    </a:lnTo>
                    <a:lnTo>
                      <a:pt x="1078" y="1251"/>
                    </a:lnTo>
                    <a:lnTo>
                      <a:pt x="1078" y="1249"/>
                    </a:lnTo>
                    <a:lnTo>
                      <a:pt x="1078" y="1248"/>
                    </a:lnTo>
                    <a:lnTo>
                      <a:pt x="1079" y="1247"/>
                    </a:lnTo>
                    <a:lnTo>
                      <a:pt x="1079" y="1246"/>
                    </a:lnTo>
                    <a:lnTo>
                      <a:pt x="1078" y="1243"/>
                    </a:lnTo>
                    <a:lnTo>
                      <a:pt x="1078" y="1241"/>
                    </a:lnTo>
                    <a:lnTo>
                      <a:pt x="1078" y="1237"/>
                    </a:lnTo>
                    <a:lnTo>
                      <a:pt x="1079" y="1235"/>
                    </a:lnTo>
                    <a:lnTo>
                      <a:pt x="1080" y="1234"/>
                    </a:lnTo>
                    <a:lnTo>
                      <a:pt x="1082" y="1232"/>
                    </a:lnTo>
                    <a:lnTo>
                      <a:pt x="1083" y="1230"/>
                    </a:lnTo>
                    <a:lnTo>
                      <a:pt x="1084" y="1230"/>
                    </a:lnTo>
                    <a:lnTo>
                      <a:pt x="1087" y="1229"/>
                    </a:lnTo>
                    <a:lnTo>
                      <a:pt x="1087" y="1227"/>
                    </a:lnTo>
                    <a:lnTo>
                      <a:pt x="1087" y="1225"/>
                    </a:lnTo>
                    <a:lnTo>
                      <a:pt x="1087" y="1223"/>
                    </a:lnTo>
                    <a:lnTo>
                      <a:pt x="1087" y="1223"/>
                    </a:lnTo>
                    <a:lnTo>
                      <a:pt x="1089" y="1220"/>
                    </a:lnTo>
                    <a:lnTo>
                      <a:pt x="1090" y="1220"/>
                    </a:lnTo>
                    <a:lnTo>
                      <a:pt x="1091" y="1218"/>
                    </a:lnTo>
                    <a:lnTo>
                      <a:pt x="1093" y="1218"/>
                    </a:lnTo>
                    <a:lnTo>
                      <a:pt x="1094" y="1218"/>
                    </a:lnTo>
                    <a:lnTo>
                      <a:pt x="1095" y="1219"/>
                    </a:lnTo>
                    <a:lnTo>
                      <a:pt x="1099" y="1220"/>
                    </a:lnTo>
                    <a:lnTo>
                      <a:pt x="1102" y="1219"/>
                    </a:lnTo>
                    <a:lnTo>
                      <a:pt x="1105" y="1216"/>
                    </a:lnTo>
                    <a:lnTo>
                      <a:pt x="1107" y="1213"/>
                    </a:lnTo>
                    <a:lnTo>
                      <a:pt x="1108" y="1212"/>
                    </a:lnTo>
                    <a:lnTo>
                      <a:pt x="1111" y="1210"/>
                    </a:lnTo>
                    <a:lnTo>
                      <a:pt x="1123" y="1209"/>
                    </a:lnTo>
                    <a:lnTo>
                      <a:pt x="1125" y="1208"/>
                    </a:lnTo>
                    <a:lnTo>
                      <a:pt x="1128" y="1209"/>
                    </a:lnTo>
                    <a:lnTo>
                      <a:pt x="1129" y="1208"/>
                    </a:lnTo>
                    <a:lnTo>
                      <a:pt x="1130" y="1206"/>
                    </a:lnTo>
                    <a:lnTo>
                      <a:pt x="1132" y="1203"/>
                    </a:lnTo>
                    <a:lnTo>
                      <a:pt x="1133" y="1202"/>
                    </a:lnTo>
                    <a:lnTo>
                      <a:pt x="1135" y="1199"/>
                    </a:lnTo>
                    <a:lnTo>
                      <a:pt x="1136" y="1199"/>
                    </a:lnTo>
                    <a:lnTo>
                      <a:pt x="1140" y="1201"/>
                    </a:lnTo>
                    <a:lnTo>
                      <a:pt x="1142" y="1201"/>
                    </a:lnTo>
                    <a:lnTo>
                      <a:pt x="1145" y="1201"/>
                    </a:lnTo>
                    <a:lnTo>
                      <a:pt x="1145" y="1199"/>
                    </a:lnTo>
                    <a:lnTo>
                      <a:pt x="1147" y="1199"/>
                    </a:lnTo>
                    <a:lnTo>
                      <a:pt x="1149" y="1199"/>
                    </a:lnTo>
                    <a:lnTo>
                      <a:pt x="1152" y="1199"/>
                    </a:lnTo>
                    <a:lnTo>
                      <a:pt x="1153" y="1199"/>
                    </a:lnTo>
                    <a:lnTo>
                      <a:pt x="1156" y="1198"/>
                    </a:lnTo>
                    <a:lnTo>
                      <a:pt x="1157" y="1196"/>
                    </a:lnTo>
                    <a:lnTo>
                      <a:pt x="1157" y="1195"/>
                    </a:lnTo>
                    <a:lnTo>
                      <a:pt x="1157" y="1195"/>
                    </a:lnTo>
                    <a:lnTo>
                      <a:pt x="1158" y="1193"/>
                    </a:lnTo>
                    <a:lnTo>
                      <a:pt x="1157" y="1191"/>
                    </a:lnTo>
                    <a:lnTo>
                      <a:pt x="1157" y="1190"/>
                    </a:lnTo>
                    <a:lnTo>
                      <a:pt x="1156" y="1186"/>
                    </a:lnTo>
                    <a:lnTo>
                      <a:pt x="1155" y="1182"/>
                    </a:lnTo>
                    <a:lnTo>
                      <a:pt x="1155" y="1181"/>
                    </a:lnTo>
                    <a:lnTo>
                      <a:pt x="1153" y="1179"/>
                    </a:lnTo>
                    <a:lnTo>
                      <a:pt x="1153" y="1178"/>
                    </a:lnTo>
                    <a:lnTo>
                      <a:pt x="1153" y="1175"/>
                    </a:lnTo>
                    <a:lnTo>
                      <a:pt x="1155" y="1171"/>
                    </a:lnTo>
                    <a:lnTo>
                      <a:pt x="1155" y="1169"/>
                    </a:lnTo>
                    <a:lnTo>
                      <a:pt x="1157" y="1167"/>
                    </a:lnTo>
                    <a:lnTo>
                      <a:pt x="1157" y="1164"/>
                    </a:lnTo>
                    <a:lnTo>
                      <a:pt x="1157" y="1162"/>
                    </a:lnTo>
                    <a:lnTo>
                      <a:pt x="1158" y="1162"/>
                    </a:lnTo>
                    <a:lnTo>
                      <a:pt x="1160" y="1161"/>
                    </a:lnTo>
                    <a:lnTo>
                      <a:pt x="1161" y="1159"/>
                    </a:lnTo>
                    <a:lnTo>
                      <a:pt x="1162" y="1158"/>
                    </a:lnTo>
                    <a:lnTo>
                      <a:pt x="1162" y="1158"/>
                    </a:lnTo>
                    <a:lnTo>
                      <a:pt x="1162" y="1157"/>
                    </a:lnTo>
                    <a:lnTo>
                      <a:pt x="1163" y="1157"/>
                    </a:lnTo>
                    <a:lnTo>
                      <a:pt x="1166" y="1157"/>
                    </a:lnTo>
                    <a:lnTo>
                      <a:pt x="1167" y="1157"/>
                    </a:lnTo>
                    <a:lnTo>
                      <a:pt x="1169" y="1157"/>
                    </a:lnTo>
                    <a:lnTo>
                      <a:pt x="1173" y="1157"/>
                    </a:lnTo>
                    <a:lnTo>
                      <a:pt x="1175" y="1156"/>
                    </a:lnTo>
                    <a:lnTo>
                      <a:pt x="1178" y="1156"/>
                    </a:lnTo>
                    <a:lnTo>
                      <a:pt x="1180" y="1156"/>
                    </a:lnTo>
                    <a:lnTo>
                      <a:pt x="1181" y="1154"/>
                    </a:lnTo>
                    <a:lnTo>
                      <a:pt x="1183" y="1154"/>
                    </a:lnTo>
                    <a:lnTo>
                      <a:pt x="1184" y="1154"/>
                    </a:lnTo>
                    <a:lnTo>
                      <a:pt x="1186" y="1154"/>
                    </a:lnTo>
                    <a:lnTo>
                      <a:pt x="1189" y="1153"/>
                    </a:lnTo>
                    <a:lnTo>
                      <a:pt x="1191" y="1153"/>
                    </a:lnTo>
                    <a:lnTo>
                      <a:pt x="1195" y="1152"/>
                    </a:lnTo>
                    <a:lnTo>
                      <a:pt x="1197" y="1150"/>
                    </a:lnTo>
                    <a:lnTo>
                      <a:pt x="1198" y="1150"/>
                    </a:lnTo>
                    <a:lnTo>
                      <a:pt x="1201" y="1150"/>
                    </a:lnTo>
                    <a:lnTo>
                      <a:pt x="1202" y="1148"/>
                    </a:lnTo>
                    <a:lnTo>
                      <a:pt x="1203" y="1146"/>
                    </a:lnTo>
                    <a:lnTo>
                      <a:pt x="1206" y="1142"/>
                    </a:lnTo>
                    <a:lnTo>
                      <a:pt x="1208" y="1137"/>
                    </a:lnTo>
                    <a:lnTo>
                      <a:pt x="1212" y="1134"/>
                    </a:lnTo>
                    <a:lnTo>
                      <a:pt x="1213" y="1131"/>
                    </a:lnTo>
                    <a:lnTo>
                      <a:pt x="1214" y="1129"/>
                    </a:lnTo>
                    <a:lnTo>
                      <a:pt x="1214" y="1126"/>
                    </a:lnTo>
                    <a:lnTo>
                      <a:pt x="1214" y="1125"/>
                    </a:lnTo>
                    <a:lnTo>
                      <a:pt x="1215" y="1123"/>
                    </a:lnTo>
                    <a:lnTo>
                      <a:pt x="1217" y="1122"/>
                    </a:lnTo>
                    <a:lnTo>
                      <a:pt x="1215" y="1119"/>
                    </a:lnTo>
                    <a:lnTo>
                      <a:pt x="1213" y="1117"/>
                    </a:lnTo>
                    <a:lnTo>
                      <a:pt x="1213" y="1114"/>
                    </a:lnTo>
                    <a:lnTo>
                      <a:pt x="1213" y="1113"/>
                    </a:lnTo>
                    <a:lnTo>
                      <a:pt x="1212" y="1107"/>
                    </a:lnTo>
                    <a:lnTo>
                      <a:pt x="1214" y="1102"/>
                    </a:lnTo>
                    <a:lnTo>
                      <a:pt x="1218" y="1103"/>
                    </a:lnTo>
                    <a:lnTo>
                      <a:pt x="1223" y="1103"/>
                    </a:lnTo>
                    <a:lnTo>
                      <a:pt x="1225" y="1103"/>
                    </a:lnTo>
                    <a:lnTo>
                      <a:pt x="1225" y="1103"/>
                    </a:lnTo>
                    <a:lnTo>
                      <a:pt x="1224" y="1101"/>
                    </a:lnTo>
                    <a:lnTo>
                      <a:pt x="1223" y="1098"/>
                    </a:lnTo>
                    <a:lnTo>
                      <a:pt x="1223" y="1096"/>
                    </a:lnTo>
                    <a:lnTo>
                      <a:pt x="1224" y="1096"/>
                    </a:lnTo>
                    <a:lnTo>
                      <a:pt x="1225" y="1095"/>
                    </a:lnTo>
                    <a:lnTo>
                      <a:pt x="1231" y="1105"/>
                    </a:lnTo>
                    <a:lnTo>
                      <a:pt x="1237" y="1101"/>
                    </a:lnTo>
                    <a:lnTo>
                      <a:pt x="1236" y="1097"/>
                    </a:lnTo>
                    <a:lnTo>
                      <a:pt x="1234" y="1094"/>
                    </a:lnTo>
                    <a:lnTo>
                      <a:pt x="1230" y="1090"/>
                    </a:lnTo>
                    <a:lnTo>
                      <a:pt x="1229" y="1090"/>
                    </a:lnTo>
                    <a:lnTo>
                      <a:pt x="1225" y="1085"/>
                    </a:lnTo>
                    <a:lnTo>
                      <a:pt x="1226" y="1084"/>
                    </a:lnTo>
                    <a:lnTo>
                      <a:pt x="1222" y="1073"/>
                    </a:lnTo>
                    <a:lnTo>
                      <a:pt x="1219" y="1072"/>
                    </a:lnTo>
                    <a:lnTo>
                      <a:pt x="1217" y="1072"/>
                    </a:lnTo>
                    <a:lnTo>
                      <a:pt x="1215" y="1070"/>
                    </a:lnTo>
                    <a:lnTo>
                      <a:pt x="1217" y="1067"/>
                    </a:lnTo>
                    <a:lnTo>
                      <a:pt x="1214" y="1064"/>
                    </a:lnTo>
                    <a:lnTo>
                      <a:pt x="1211" y="1062"/>
                    </a:lnTo>
                    <a:lnTo>
                      <a:pt x="1211" y="1060"/>
                    </a:lnTo>
                    <a:lnTo>
                      <a:pt x="1211" y="1052"/>
                    </a:lnTo>
                    <a:lnTo>
                      <a:pt x="1208" y="1049"/>
                    </a:lnTo>
                    <a:lnTo>
                      <a:pt x="1207" y="1043"/>
                    </a:lnTo>
                    <a:lnTo>
                      <a:pt x="1205" y="1041"/>
                    </a:lnTo>
                    <a:lnTo>
                      <a:pt x="1200" y="1039"/>
                    </a:lnTo>
                    <a:lnTo>
                      <a:pt x="1200" y="1036"/>
                    </a:lnTo>
                    <a:lnTo>
                      <a:pt x="1201" y="1035"/>
                    </a:lnTo>
                    <a:lnTo>
                      <a:pt x="1201" y="1033"/>
                    </a:lnTo>
                    <a:lnTo>
                      <a:pt x="1200" y="1030"/>
                    </a:lnTo>
                    <a:lnTo>
                      <a:pt x="1198" y="1029"/>
                    </a:lnTo>
                    <a:lnTo>
                      <a:pt x="1197" y="1029"/>
                    </a:lnTo>
                    <a:lnTo>
                      <a:pt x="1191" y="1027"/>
                    </a:lnTo>
                    <a:lnTo>
                      <a:pt x="1187" y="1025"/>
                    </a:lnTo>
                    <a:lnTo>
                      <a:pt x="1184" y="1024"/>
                    </a:lnTo>
                    <a:lnTo>
                      <a:pt x="1184" y="1017"/>
                    </a:lnTo>
                    <a:lnTo>
                      <a:pt x="1184" y="1011"/>
                    </a:lnTo>
                    <a:lnTo>
                      <a:pt x="1180" y="1005"/>
                    </a:lnTo>
                    <a:lnTo>
                      <a:pt x="1180" y="1002"/>
                    </a:lnTo>
                    <a:lnTo>
                      <a:pt x="1183" y="996"/>
                    </a:lnTo>
                    <a:lnTo>
                      <a:pt x="1186" y="993"/>
                    </a:lnTo>
                    <a:lnTo>
                      <a:pt x="1189" y="990"/>
                    </a:lnTo>
                    <a:lnTo>
                      <a:pt x="1187" y="989"/>
                    </a:lnTo>
                    <a:lnTo>
                      <a:pt x="1186" y="988"/>
                    </a:lnTo>
                    <a:lnTo>
                      <a:pt x="1185" y="989"/>
                    </a:lnTo>
                    <a:lnTo>
                      <a:pt x="1183" y="988"/>
                    </a:lnTo>
                    <a:lnTo>
                      <a:pt x="1181" y="984"/>
                    </a:lnTo>
                    <a:lnTo>
                      <a:pt x="1181" y="982"/>
                    </a:lnTo>
                    <a:lnTo>
                      <a:pt x="1181" y="979"/>
                    </a:lnTo>
                    <a:lnTo>
                      <a:pt x="1184" y="980"/>
                    </a:lnTo>
                    <a:lnTo>
                      <a:pt x="1185" y="979"/>
                    </a:lnTo>
                    <a:lnTo>
                      <a:pt x="1187" y="974"/>
                    </a:lnTo>
                    <a:lnTo>
                      <a:pt x="1189" y="973"/>
                    </a:lnTo>
                    <a:lnTo>
                      <a:pt x="1187" y="970"/>
                    </a:lnTo>
                    <a:lnTo>
                      <a:pt x="1187" y="968"/>
                    </a:lnTo>
                    <a:lnTo>
                      <a:pt x="1189" y="966"/>
                    </a:lnTo>
                    <a:lnTo>
                      <a:pt x="1192" y="966"/>
                    </a:lnTo>
                    <a:lnTo>
                      <a:pt x="1194" y="963"/>
                    </a:lnTo>
                    <a:lnTo>
                      <a:pt x="1195" y="961"/>
                    </a:lnTo>
                    <a:lnTo>
                      <a:pt x="1194" y="959"/>
                    </a:lnTo>
                    <a:lnTo>
                      <a:pt x="1195" y="957"/>
                    </a:lnTo>
                    <a:lnTo>
                      <a:pt x="1196" y="956"/>
                    </a:lnTo>
                    <a:lnTo>
                      <a:pt x="1200" y="957"/>
                    </a:lnTo>
                    <a:lnTo>
                      <a:pt x="1201" y="956"/>
                    </a:lnTo>
                    <a:lnTo>
                      <a:pt x="1198" y="946"/>
                    </a:lnTo>
                    <a:lnTo>
                      <a:pt x="1197" y="944"/>
                    </a:lnTo>
                    <a:lnTo>
                      <a:pt x="1200" y="942"/>
                    </a:lnTo>
                    <a:lnTo>
                      <a:pt x="1198" y="939"/>
                    </a:lnTo>
                    <a:lnTo>
                      <a:pt x="1197" y="937"/>
                    </a:lnTo>
                    <a:lnTo>
                      <a:pt x="1197" y="932"/>
                    </a:lnTo>
                    <a:lnTo>
                      <a:pt x="1197" y="926"/>
                    </a:lnTo>
                    <a:lnTo>
                      <a:pt x="1197" y="922"/>
                    </a:lnTo>
                    <a:lnTo>
                      <a:pt x="1196" y="920"/>
                    </a:lnTo>
                    <a:lnTo>
                      <a:pt x="1194" y="918"/>
                    </a:lnTo>
                    <a:lnTo>
                      <a:pt x="1190" y="917"/>
                    </a:lnTo>
                    <a:lnTo>
                      <a:pt x="1190" y="916"/>
                    </a:lnTo>
                    <a:lnTo>
                      <a:pt x="1194" y="912"/>
                    </a:lnTo>
                    <a:lnTo>
                      <a:pt x="1195" y="911"/>
                    </a:lnTo>
                    <a:lnTo>
                      <a:pt x="1196" y="906"/>
                    </a:lnTo>
                    <a:lnTo>
                      <a:pt x="1195" y="904"/>
                    </a:lnTo>
                    <a:lnTo>
                      <a:pt x="1192" y="904"/>
                    </a:lnTo>
                    <a:lnTo>
                      <a:pt x="1192" y="901"/>
                    </a:lnTo>
                    <a:lnTo>
                      <a:pt x="1195" y="900"/>
                    </a:lnTo>
                    <a:lnTo>
                      <a:pt x="1195" y="899"/>
                    </a:lnTo>
                    <a:lnTo>
                      <a:pt x="1192" y="895"/>
                    </a:lnTo>
                    <a:lnTo>
                      <a:pt x="1191" y="893"/>
                    </a:lnTo>
                    <a:lnTo>
                      <a:pt x="1187" y="890"/>
                    </a:lnTo>
                    <a:lnTo>
                      <a:pt x="1184" y="882"/>
                    </a:lnTo>
                    <a:lnTo>
                      <a:pt x="1184" y="880"/>
                    </a:lnTo>
                    <a:lnTo>
                      <a:pt x="1185" y="877"/>
                    </a:lnTo>
                    <a:lnTo>
                      <a:pt x="1190" y="873"/>
                    </a:lnTo>
                    <a:lnTo>
                      <a:pt x="1191" y="872"/>
                    </a:lnTo>
                    <a:lnTo>
                      <a:pt x="1190" y="867"/>
                    </a:lnTo>
                    <a:lnTo>
                      <a:pt x="1189" y="866"/>
                    </a:lnTo>
                    <a:lnTo>
                      <a:pt x="1190" y="864"/>
                    </a:lnTo>
                    <a:lnTo>
                      <a:pt x="1192" y="864"/>
                    </a:lnTo>
                    <a:lnTo>
                      <a:pt x="1196" y="864"/>
                    </a:lnTo>
                    <a:lnTo>
                      <a:pt x="1200" y="861"/>
                    </a:lnTo>
                    <a:lnTo>
                      <a:pt x="1200" y="860"/>
                    </a:lnTo>
                    <a:lnTo>
                      <a:pt x="1201" y="859"/>
                    </a:lnTo>
                    <a:lnTo>
                      <a:pt x="1202" y="860"/>
                    </a:lnTo>
                    <a:lnTo>
                      <a:pt x="1205" y="864"/>
                    </a:lnTo>
                    <a:lnTo>
                      <a:pt x="1207" y="865"/>
                    </a:lnTo>
                    <a:lnTo>
                      <a:pt x="1209" y="862"/>
                    </a:lnTo>
                    <a:lnTo>
                      <a:pt x="1211" y="860"/>
                    </a:lnTo>
                    <a:lnTo>
                      <a:pt x="1213" y="860"/>
                    </a:lnTo>
                    <a:lnTo>
                      <a:pt x="1214" y="862"/>
                    </a:lnTo>
                    <a:lnTo>
                      <a:pt x="1217" y="864"/>
                    </a:lnTo>
                    <a:lnTo>
                      <a:pt x="1219" y="865"/>
                    </a:lnTo>
                    <a:lnTo>
                      <a:pt x="1222" y="865"/>
                    </a:lnTo>
                    <a:lnTo>
                      <a:pt x="1224" y="866"/>
                    </a:lnTo>
                    <a:lnTo>
                      <a:pt x="1226" y="867"/>
                    </a:lnTo>
                    <a:lnTo>
                      <a:pt x="1226" y="869"/>
                    </a:lnTo>
                    <a:lnTo>
                      <a:pt x="1230" y="870"/>
                    </a:lnTo>
                    <a:lnTo>
                      <a:pt x="1231" y="870"/>
                    </a:lnTo>
                    <a:lnTo>
                      <a:pt x="1237" y="870"/>
                    </a:lnTo>
                    <a:lnTo>
                      <a:pt x="1240" y="871"/>
                    </a:lnTo>
                    <a:lnTo>
                      <a:pt x="1242" y="872"/>
                    </a:lnTo>
                    <a:lnTo>
                      <a:pt x="1246" y="872"/>
                    </a:lnTo>
                    <a:lnTo>
                      <a:pt x="1248" y="870"/>
                    </a:lnTo>
                    <a:lnTo>
                      <a:pt x="1248" y="870"/>
                    </a:lnTo>
                    <a:lnTo>
                      <a:pt x="1251" y="870"/>
                    </a:lnTo>
                    <a:lnTo>
                      <a:pt x="1248" y="867"/>
                    </a:lnTo>
                    <a:lnTo>
                      <a:pt x="1248" y="865"/>
                    </a:lnTo>
                    <a:lnTo>
                      <a:pt x="1250" y="864"/>
                    </a:lnTo>
                    <a:lnTo>
                      <a:pt x="1252" y="865"/>
                    </a:lnTo>
                    <a:lnTo>
                      <a:pt x="1253" y="865"/>
                    </a:lnTo>
                    <a:lnTo>
                      <a:pt x="1256" y="865"/>
                    </a:lnTo>
                    <a:lnTo>
                      <a:pt x="1257" y="866"/>
                    </a:lnTo>
                    <a:lnTo>
                      <a:pt x="1259" y="867"/>
                    </a:lnTo>
                    <a:lnTo>
                      <a:pt x="1260" y="869"/>
                    </a:lnTo>
                    <a:lnTo>
                      <a:pt x="1262" y="867"/>
                    </a:lnTo>
                    <a:lnTo>
                      <a:pt x="1264" y="869"/>
                    </a:lnTo>
                    <a:lnTo>
                      <a:pt x="1264" y="870"/>
                    </a:lnTo>
                    <a:lnTo>
                      <a:pt x="1264" y="872"/>
                    </a:lnTo>
                    <a:lnTo>
                      <a:pt x="1265" y="873"/>
                    </a:lnTo>
                    <a:lnTo>
                      <a:pt x="1268" y="872"/>
                    </a:lnTo>
                    <a:lnTo>
                      <a:pt x="1269" y="870"/>
                    </a:lnTo>
                    <a:lnTo>
                      <a:pt x="1270" y="866"/>
                    </a:lnTo>
                    <a:lnTo>
                      <a:pt x="1270" y="864"/>
                    </a:lnTo>
                    <a:lnTo>
                      <a:pt x="1271" y="861"/>
                    </a:lnTo>
                    <a:lnTo>
                      <a:pt x="1273" y="856"/>
                    </a:lnTo>
                    <a:lnTo>
                      <a:pt x="1273" y="855"/>
                    </a:lnTo>
                    <a:lnTo>
                      <a:pt x="1276" y="854"/>
                    </a:lnTo>
                    <a:lnTo>
                      <a:pt x="1280" y="856"/>
                    </a:lnTo>
                    <a:lnTo>
                      <a:pt x="1284" y="856"/>
                    </a:lnTo>
                    <a:lnTo>
                      <a:pt x="1285" y="855"/>
                    </a:lnTo>
                    <a:lnTo>
                      <a:pt x="1284" y="853"/>
                    </a:lnTo>
                    <a:lnTo>
                      <a:pt x="1281" y="850"/>
                    </a:lnTo>
                    <a:lnTo>
                      <a:pt x="1280" y="844"/>
                    </a:lnTo>
                    <a:lnTo>
                      <a:pt x="1279" y="841"/>
                    </a:lnTo>
                    <a:lnTo>
                      <a:pt x="1278" y="838"/>
                    </a:lnTo>
                    <a:lnTo>
                      <a:pt x="1279" y="837"/>
                    </a:lnTo>
                    <a:lnTo>
                      <a:pt x="1280" y="837"/>
                    </a:lnTo>
                    <a:lnTo>
                      <a:pt x="1284" y="839"/>
                    </a:lnTo>
                    <a:lnTo>
                      <a:pt x="1287" y="839"/>
                    </a:lnTo>
                    <a:lnTo>
                      <a:pt x="1290" y="834"/>
                    </a:lnTo>
                    <a:lnTo>
                      <a:pt x="1291" y="833"/>
                    </a:lnTo>
                    <a:lnTo>
                      <a:pt x="1293" y="833"/>
                    </a:lnTo>
                    <a:lnTo>
                      <a:pt x="1297" y="834"/>
                    </a:lnTo>
                    <a:lnTo>
                      <a:pt x="1299" y="837"/>
                    </a:lnTo>
                    <a:lnTo>
                      <a:pt x="1301" y="839"/>
                    </a:lnTo>
                    <a:lnTo>
                      <a:pt x="1302" y="842"/>
                    </a:lnTo>
                    <a:lnTo>
                      <a:pt x="1304" y="843"/>
                    </a:lnTo>
                    <a:lnTo>
                      <a:pt x="1305" y="842"/>
                    </a:lnTo>
                    <a:lnTo>
                      <a:pt x="1305" y="838"/>
                    </a:lnTo>
                    <a:lnTo>
                      <a:pt x="1304" y="833"/>
                    </a:lnTo>
                    <a:lnTo>
                      <a:pt x="1304" y="831"/>
                    </a:lnTo>
                    <a:lnTo>
                      <a:pt x="1305" y="828"/>
                    </a:lnTo>
                    <a:lnTo>
                      <a:pt x="1308" y="830"/>
                    </a:lnTo>
                    <a:lnTo>
                      <a:pt x="1308" y="832"/>
                    </a:lnTo>
                    <a:lnTo>
                      <a:pt x="1309" y="833"/>
                    </a:lnTo>
                    <a:lnTo>
                      <a:pt x="1312" y="834"/>
                    </a:lnTo>
                    <a:lnTo>
                      <a:pt x="1313" y="836"/>
                    </a:lnTo>
                    <a:lnTo>
                      <a:pt x="1314" y="839"/>
                    </a:lnTo>
                    <a:lnTo>
                      <a:pt x="1316" y="843"/>
                    </a:lnTo>
                    <a:lnTo>
                      <a:pt x="1320" y="843"/>
                    </a:lnTo>
                    <a:lnTo>
                      <a:pt x="1324" y="841"/>
                    </a:lnTo>
                    <a:lnTo>
                      <a:pt x="1329" y="837"/>
                    </a:lnTo>
                    <a:lnTo>
                      <a:pt x="1329" y="832"/>
                    </a:lnTo>
                    <a:lnTo>
                      <a:pt x="1329" y="827"/>
                    </a:lnTo>
                    <a:lnTo>
                      <a:pt x="1330" y="822"/>
                    </a:lnTo>
                    <a:lnTo>
                      <a:pt x="1330" y="820"/>
                    </a:lnTo>
                    <a:lnTo>
                      <a:pt x="1327" y="817"/>
                    </a:lnTo>
                    <a:lnTo>
                      <a:pt x="1326" y="815"/>
                    </a:lnTo>
                    <a:lnTo>
                      <a:pt x="1326" y="811"/>
                    </a:lnTo>
                    <a:lnTo>
                      <a:pt x="1326" y="810"/>
                    </a:lnTo>
                    <a:lnTo>
                      <a:pt x="1324" y="807"/>
                    </a:lnTo>
                    <a:lnTo>
                      <a:pt x="1323" y="804"/>
                    </a:lnTo>
                    <a:lnTo>
                      <a:pt x="1325" y="798"/>
                    </a:lnTo>
                    <a:lnTo>
                      <a:pt x="1326" y="794"/>
                    </a:lnTo>
                    <a:lnTo>
                      <a:pt x="1326" y="792"/>
                    </a:lnTo>
                    <a:lnTo>
                      <a:pt x="1323" y="789"/>
                    </a:lnTo>
                    <a:lnTo>
                      <a:pt x="1324" y="789"/>
                    </a:lnTo>
                    <a:lnTo>
                      <a:pt x="1326" y="788"/>
                    </a:lnTo>
                    <a:lnTo>
                      <a:pt x="1326" y="787"/>
                    </a:lnTo>
                    <a:lnTo>
                      <a:pt x="1320" y="776"/>
                    </a:lnTo>
                    <a:lnTo>
                      <a:pt x="1318" y="774"/>
                    </a:lnTo>
                    <a:lnTo>
                      <a:pt x="1316" y="772"/>
                    </a:lnTo>
                    <a:lnTo>
                      <a:pt x="1316" y="770"/>
                    </a:lnTo>
                    <a:lnTo>
                      <a:pt x="1316" y="768"/>
                    </a:lnTo>
                    <a:lnTo>
                      <a:pt x="1318" y="766"/>
                    </a:lnTo>
                    <a:lnTo>
                      <a:pt x="1321" y="768"/>
                    </a:lnTo>
                    <a:lnTo>
                      <a:pt x="1324" y="768"/>
                    </a:lnTo>
                    <a:lnTo>
                      <a:pt x="1324" y="766"/>
                    </a:lnTo>
                    <a:lnTo>
                      <a:pt x="1321" y="762"/>
                    </a:lnTo>
                    <a:lnTo>
                      <a:pt x="1320" y="760"/>
                    </a:lnTo>
                    <a:lnTo>
                      <a:pt x="1316" y="760"/>
                    </a:lnTo>
                    <a:lnTo>
                      <a:pt x="1316" y="755"/>
                    </a:lnTo>
                    <a:lnTo>
                      <a:pt x="1313" y="754"/>
                    </a:lnTo>
                    <a:lnTo>
                      <a:pt x="1309" y="751"/>
                    </a:lnTo>
                    <a:lnTo>
                      <a:pt x="1308" y="749"/>
                    </a:lnTo>
                    <a:lnTo>
                      <a:pt x="1303" y="744"/>
                    </a:lnTo>
                    <a:lnTo>
                      <a:pt x="1298" y="738"/>
                    </a:lnTo>
                    <a:lnTo>
                      <a:pt x="1297" y="736"/>
                    </a:lnTo>
                    <a:lnTo>
                      <a:pt x="1295" y="734"/>
                    </a:lnTo>
                    <a:lnTo>
                      <a:pt x="1292" y="732"/>
                    </a:lnTo>
                    <a:lnTo>
                      <a:pt x="1292" y="732"/>
                    </a:lnTo>
                    <a:lnTo>
                      <a:pt x="1288" y="730"/>
                    </a:lnTo>
                    <a:lnTo>
                      <a:pt x="1286" y="727"/>
                    </a:lnTo>
                    <a:lnTo>
                      <a:pt x="1286" y="725"/>
                    </a:lnTo>
                    <a:lnTo>
                      <a:pt x="1286" y="720"/>
                    </a:lnTo>
                    <a:lnTo>
                      <a:pt x="1286" y="720"/>
                    </a:lnTo>
                    <a:lnTo>
                      <a:pt x="1285" y="718"/>
                    </a:lnTo>
                    <a:lnTo>
                      <a:pt x="1284" y="715"/>
                    </a:lnTo>
                    <a:lnTo>
                      <a:pt x="1284" y="714"/>
                    </a:lnTo>
                    <a:lnTo>
                      <a:pt x="1282" y="710"/>
                    </a:lnTo>
                    <a:lnTo>
                      <a:pt x="1282" y="710"/>
                    </a:lnTo>
                    <a:lnTo>
                      <a:pt x="1282" y="708"/>
                    </a:lnTo>
                    <a:lnTo>
                      <a:pt x="1281" y="708"/>
                    </a:lnTo>
                    <a:lnTo>
                      <a:pt x="1279" y="707"/>
                    </a:lnTo>
                    <a:lnTo>
                      <a:pt x="1278" y="706"/>
                    </a:lnTo>
                    <a:lnTo>
                      <a:pt x="1278" y="706"/>
                    </a:lnTo>
                    <a:lnTo>
                      <a:pt x="1275" y="699"/>
                    </a:lnTo>
                    <a:lnTo>
                      <a:pt x="1275" y="693"/>
                    </a:lnTo>
                    <a:lnTo>
                      <a:pt x="1273" y="689"/>
                    </a:lnTo>
                    <a:lnTo>
                      <a:pt x="1271" y="686"/>
                    </a:lnTo>
                    <a:lnTo>
                      <a:pt x="1268" y="685"/>
                    </a:lnTo>
                    <a:lnTo>
                      <a:pt x="1268" y="684"/>
                    </a:lnTo>
                    <a:lnTo>
                      <a:pt x="1265" y="681"/>
                    </a:lnTo>
                    <a:lnTo>
                      <a:pt x="1268" y="676"/>
                    </a:lnTo>
                    <a:lnTo>
                      <a:pt x="1270" y="671"/>
                    </a:lnTo>
                    <a:lnTo>
                      <a:pt x="1273" y="663"/>
                    </a:lnTo>
                    <a:lnTo>
                      <a:pt x="1273" y="658"/>
                    </a:lnTo>
                    <a:lnTo>
                      <a:pt x="1271" y="651"/>
                    </a:lnTo>
                    <a:lnTo>
                      <a:pt x="1270" y="647"/>
                    </a:lnTo>
                    <a:lnTo>
                      <a:pt x="1270" y="641"/>
                    </a:lnTo>
                    <a:lnTo>
                      <a:pt x="1270" y="640"/>
                    </a:lnTo>
                    <a:lnTo>
                      <a:pt x="1274" y="639"/>
                    </a:lnTo>
                    <a:lnTo>
                      <a:pt x="1278" y="639"/>
                    </a:lnTo>
                    <a:lnTo>
                      <a:pt x="1281" y="636"/>
                    </a:lnTo>
                    <a:lnTo>
                      <a:pt x="1286" y="635"/>
                    </a:lnTo>
                    <a:lnTo>
                      <a:pt x="1291" y="634"/>
                    </a:lnTo>
                    <a:lnTo>
                      <a:pt x="1295" y="633"/>
                    </a:lnTo>
                    <a:lnTo>
                      <a:pt x="1297" y="630"/>
                    </a:lnTo>
                    <a:lnTo>
                      <a:pt x="1296" y="628"/>
                    </a:lnTo>
                    <a:lnTo>
                      <a:pt x="1295" y="625"/>
                    </a:lnTo>
                    <a:lnTo>
                      <a:pt x="1297" y="620"/>
                    </a:lnTo>
                    <a:lnTo>
                      <a:pt x="1298" y="618"/>
                    </a:lnTo>
                    <a:lnTo>
                      <a:pt x="1299" y="617"/>
                    </a:lnTo>
                    <a:lnTo>
                      <a:pt x="1302" y="618"/>
                    </a:lnTo>
                    <a:lnTo>
                      <a:pt x="1303" y="619"/>
                    </a:lnTo>
                    <a:lnTo>
                      <a:pt x="1303" y="623"/>
                    </a:lnTo>
                    <a:lnTo>
                      <a:pt x="1305" y="626"/>
                    </a:lnTo>
                    <a:lnTo>
                      <a:pt x="1308" y="626"/>
                    </a:lnTo>
                    <a:lnTo>
                      <a:pt x="1313" y="626"/>
                    </a:lnTo>
                    <a:lnTo>
                      <a:pt x="1316" y="624"/>
                    </a:lnTo>
                    <a:lnTo>
                      <a:pt x="1319" y="622"/>
                    </a:lnTo>
                    <a:lnTo>
                      <a:pt x="1320" y="619"/>
                    </a:lnTo>
                    <a:lnTo>
                      <a:pt x="1316" y="614"/>
                    </a:lnTo>
                    <a:lnTo>
                      <a:pt x="1316" y="609"/>
                    </a:lnTo>
                    <a:lnTo>
                      <a:pt x="1314" y="601"/>
                    </a:lnTo>
                    <a:lnTo>
                      <a:pt x="1313" y="599"/>
                    </a:lnTo>
                    <a:lnTo>
                      <a:pt x="1310" y="599"/>
                    </a:lnTo>
                    <a:lnTo>
                      <a:pt x="1307" y="599"/>
                    </a:lnTo>
                    <a:lnTo>
                      <a:pt x="1304" y="599"/>
                    </a:lnTo>
                    <a:lnTo>
                      <a:pt x="1301" y="597"/>
                    </a:lnTo>
                    <a:lnTo>
                      <a:pt x="1298" y="594"/>
                    </a:lnTo>
                    <a:lnTo>
                      <a:pt x="1299" y="591"/>
                    </a:lnTo>
                    <a:lnTo>
                      <a:pt x="1298" y="586"/>
                    </a:lnTo>
                    <a:lnTo>
                      <a:pt x="1298" y="583"/>
                    </a:lnTo>
                    <a:lnTo>
                      <a:pt x="1298" y="580"/>
                    </a:lnTo>
                    <a:lnTo>
                      <a:pt x="1299" y="579"/>
                    </a:lnTo>
                    <a:lnTo>
                      <a:pt x="1299" y="579"/>
                    </a:lnTo>
                    <a:lnTo>
                      <a:pt x="1301" y="579"/>
                    </a:lnTo>
                    <a:lnTo>
                      <a:pt x="1303" y="580"/>
                    </a:lnTo>
                    <a:lnTo>
                      <a:pt x="1305" y="580"/>
                    </a:lnTo>
                    <a:lnTo>
                      <a:pt x="1309" y="580"/>
                    </a:lnTo>
                    <a:lnTo>
                      <a:pt x="1313" y="580"/>
                    </a:lnTo>
                    <a:lnTo>
                      <a:pt x="1318" y="575"/>
                    </a:lnTo>
                    <a:lnTo>
                      <a:pt x="1318" y="573"/>
                    </a:lnTo>
                    <a:lnTo>
                      <a:pt x="1319" y="571"/>
                    </a:lnTo>
                    <a:lnTo>
                      <a:pt x="1321" y="569"/>
                    </a:lnTo>
                    <a:lnTo>
                      <a:pt x="1323" y="569"/>
                    </a:lnTo>
                    <a:lnTo>
                      <a:pt x="1325" y="571"/>
                    </a:lnTo>
                    <a:lnTo>
                      <a:pt x="1326" y="571"/>
                    </a:lnTo>
                    <a:lnTo>
                      <a:pt x="1329" y="569"/>
                    </a:lnTo>
                    <a:lnTo>
                      <a:pt x="1330" y="568"/>
                    </a:lnTo>
                    <a:lnTo>
                      <a:pt x="1327" y="567"/>
                    </a:lnTo>
                    <a:lnTo>
                      <a:pt x="1326" y="564"/>
                    </a:lnTo>
                    <a:lnTo>
                      <a:pt x="1326" y="563"/>
                    </a:lnTo>
                    <a:lnTo>
                      <a:pt x="1330" y="562"/>
                    </a:lnTo>
                    <a:lnTo>
                      <a:pt x="1331" y="558"/>
                    </a:lnTo>
                    <a:lnTo>
                      <a:pt x="1331" y="553"/>
                    </a:lnTo>
                    <a:lnTo>
                      <a:pt x="1330" y="550"/>
                    </a:lnTo>
                    <a:lnTo>
                      <a:pt x="1331" y="547"/>
                    </a:lnTo>
                    <a:lnTo>
                      <a:pt x="1333" y="546"/>
                    </a:lnTo>
                    <a:lnTo>
                      <a:pt x="1338" y="545"/>
                    </a:lnTo>
                    <a:lnTo>
                      <a:pt x="1342" y="545"/>
                    </a:lnTo>
                    <a:lnTo>
                      <a:pt x="1346" y="547"/>
                    </a:lnTo>
                    <a:lnTo>
                      <a:pt x="1349" y="552"/>
                    </a:lnTo>
                    <a:lnTo>
                      <a:pt x="1351" y="553"/>
                    </a:lnTo>
                    <a:lnTo>
                      <a:pt x="1353" y="552"/>
                    </a:lnTo>
                    <a:lnTo>
                      <a:pt x="1354" y="552"/>
                    </a:lnTo>
                    <a:lnTo>
                      <a:pt x="1357" y="555"/>
                    </a:lnTo>
                    <a:lnTo>
                      <a:pt x="1358" y="556"/>
                    </a:lnTo>
                    <a:lnTo>
                      <a:pt x="1363" y="552"/>
                    </a:lnTo>
                    <a:lnTo>
                      <a:pt x="1368" y="551"/>
                    </a:lnTo>
                    <a:lnTo>
                      <a:pt x="1370" y="550"/>
                    </a:lnTo>
                    <a:lnTo>
                      <a:pt x="1369" y="549"/>
                    </a:lnTo>
                    <a:lnTo>
                      <a:pt x="1368" y="546"/>
                    </a:lnTo>
                    <a:lnTo>
                      <a:pt x="1366" y="544"/>
                    </a:lnTo>
                    <a:lnTo>
                      <a:pt x="1363" y="543"/>
                    </a:lnTo>
                    <a:lnTo>
                      <a:pt x="1363" y="540"/>
                    </a:lnTo>
                    <a:lnTo>
                      <a:pt x="1365" y="539"/>
                    </a:lnTo>
                    <a:lnTo>
                      <a:pt x="1369" y="535"/>
                    </a:lnTo>
                    <a:lnTo>
                      <a:pt x="1371" y="533"/>
                    </a:lnTo>
                    <a:lnTo>
                      <a:pt x="1372" y="529"/>
                    </a:lnTo>
                    <a:lnTo>
                      <a:pt x="1375" y="527"/>
                    </a:lnTo>
                    <a:lnTo>
                      <a:pt x="1377" y="524"/>
                    </a:lnTo>
                    <a:lnTo>
                      <a:pt x="1380" y="523"/>
                    </a:lnTo>
                    <a:lnTo>
                      <a:pt x="1383" y="522"/>
                    </a:lnTo>
                    <a:lnTo>
                      <a:pt x="1383" y="521"/>
                    </a:lnTo>
                    <a:lnTo>
                      <a:pt x="1382" y="519"/>
                    </a:lnTo>
                    <a:lnTo>
                      <a:pt x="1381" y="518"/>
                    </a:lnTo>
                    <a:lnTo>
                      <a:pt x="1378" y="517"/>
                    </a:lnTo>
                    <a:lnTo>
                      <a:pt x="1380" y="515"/>
                    </a:lnTo>
                    <a:lnTo>
                      <a:pt x="1380" y="513"/>
                    </a:lnTo>
                    <a:lnTo>
                      <a:pt x="1385" y="507"/>
                    </a:lnTo>
                    <a:lnTo>
                      <a:pt x="1386" y="504"/>
                    </a:lnTo>
                    <a:lnTo>
                      <a:pt x="1388" y="501"/>
                    </a:lnTo>
                    <a:lnTo>
                      <a:pt x="1389" y="500"/>
                    </a:lnTo>
                    <a:lnTo>
                      <a:pt x="1392" y="500"/>
                    </a:lnTo>
                    <a:lnTo>
                      <a:pt x="1394" y="502"/>
                    </a:lnTo>
                    <a:lnTo>
                      <a:pt x="1397" y="504"/>
                    </a:lnTo>
                    <a:lnTo>
                      <a:pt x="1399" y="505"/>
                    </a:lnTo>
                    <a:lnTo>
                      <a:pt x="1400" y="504"/>
                    </a:lnTo>
                    <a:lnTo>
                      <a:pt x="1403" y="496"/>
                    </a:lnTo>
                    <a:lnTo>
                      <a:pt x="1403" y="494"/>
                    </a:lnTo>
                    <a:lnTo>
                      <a:pt x="1403" y="494"/>
                    </a:lnTo>
                    <a:lnTo>
                      <a:pt x="1399" y="491"/>
                    </a:lnTo>
                    <a:lnTo>
                      <a:pt x="1394" y="491"/>
                    </a:lnTo>
                    <a:lnTo>
                      <a:pt x="1394" y="489"/>
                    </a:lnTo>
                    <a:lnTo>
                      <a:pt x="1396" y="488"/>
                    </a:lnTo>
                    <a:lnTo>
                      <a:pt x="1397" y="484"/>
                    </a:lnTo>
                    <a:lnTo>
                      <a:pt x="1396" y="478"/>
                    </a:lnTo>
                    <a:lnTo>
                      <a:pt x="1397" y="474"/>
                    </a:lnTo>
                    <a:lnTo>
                      <a:pt x="1397" y="472"/>
                    </a:lnTo>
                    <a:lnTo>
                      <a:pt x="1397" y="470"/>
                    </a:lnTo>
                    <a:lnTo>
                      <a:pt x="1394" y="467"/>
                    </a:lnTo>
                    <a:lnTo>
                      <a:pt x="1391" y="467"/>
                    </a:lnTo>
                    <a:lnTo>
                      <a:pt x="1388" y="466"/>
                    </a:lnTo>
                    <a:lnTo>
                      <a:pt x="1383" y="463"/>
                    </a:lnTo>
                    <a:lnTo>
                      <a:pt x="1381" y="463"/>
                    </a:lnTo>
                    <a:lnTo>
                      <a:pt x="1376" y="460"/>
                    </a:lnTo>
                    <a:lnTo>
                      <a:pt x="1375" y="459"/>
                    </a:lnTo>
                    <a:lnTo>
                      <a:pt x="1372" y="451"/>
                    </a:lnTo>
                    <a:lnTo>
                      <a:pt x="1369" y="448"/>
                    </a:lnTo>
                    <a:lnTo>
                      <a:pt x="1366" y="444"/>
                    </a:lnTo>
                    <a:lnTo>
                      <a:pt x="1366" y="442"/>
                    </a:lnTo>
                    <a:lnTo>
                      <a:pt x="1368" y="440"/>
                    </a:lnTo>
                    <a:lnTo>
                      <a:pt x="1370" y="440"/>
                    </a:lnTo>
                    <a:lnTo>
                      <a:pt x="1371" y="435"/>
                    </a:lnTo>
                    <a:lnTo>
                      <a:pt x="1371" y="433"/>
                    </a:lnTo>
                    <a:lnTo>
                      <a:pt x="1371" y="427"/>
                    </a:lnTo>
                    <a:lnTo>
                      <a:pt x="1372" y="421"/>
                    </a:lnTo>
                    <a:lnTo>
                      <a:pt x="1372" y="418"/>
                    </a:lnTo>
                    <a:lnTo>
                      <a:pt x="1372" y="417"/>
                    </a:lnTo>
                    <a:lnTo>
                      <a:pt x="1371" y="415"/>
                    </a:lnTo>
                    <a:lnTo>
                      <a:pt x="1369" y="416"/>
                    </a:lnTo>
                    <a:lnTo>
                      <a:pt x="1368" y="416"/>
                    </a:lnTo>
                    <a:lnTo>
                      <a:pt x="1365" y="415"/>
                    </a:lnTo>
                    <a:lnTo>
                      <a:pt x="1364" y="410"/>
                    </a:lnTo>
                    <a:lnTo>
                      <a:pt x="1363" y="404"/>
                    </a:lnTo>
                    <a:lnTo>
                      <a:pt x="1360" y="401"/>
                    </a:lnTo>
                    <a:lnTo>
                      <a:pt x="1358" y="399"/>
                    </a:lnTo>
                    <a:lnTo>
                      <a:pt x="1355" y="398"/>
                    </a:lnTo>
                    <a:lnTo>
                      <a:pt x="1353" y="398"/>
                    </a:lnTo>
                    <a:lnTo>
                      <a:pt x="1351" y="397"/>
                    </a:lnTo>
                    <a:lnTo>
                      <a:pt x="1349" y="389"/>
                    </a:lnTo>
                    <a:lnTo>
                      <a:pt x="1349" y="387"/>
                    </a:lnTo>
                    <a:lnTo>
                      <a:pt x="1353" y="382"/>
                    </a:lnTo>
                    <a:lnTo>
                      <a:pt x="1357" y="377"/>
                    </a:lnTo>
                    <a:lnTo>
                      <a:pt x="1358" y="377"/>
                    </a:lnTo>
                    <a:lnTo>
                      <a:pt x="1360" y="377"/>
                    </a:lnTo>
                    <a:lnTo>
                      <a:pt x="1363" y="380"/>
                    </a:lnTo>
                    <a:lnTo>
                      <a:pt x="1363" y="378"/>
                    </a:lnTo>
                    <a:lnTo>
                      <a:pt x="1364" y="375"/>
                    </a:lnTo>
                    <a:lnTo>
                      <a:pt x="1363" y="369"/>
                    </a:lnTo>
                    <a:lnTo>
                      <a:pt x="1361" y="363"/>
                    </a:lnTo>
                    <a:lnTo>
                      <a:pt x="1359" y="361"/>
                    </a:lnTo>
                    <a:lnTo>
                      <a:pt x="1355" y="361"/>
                    </a:lnTo>
                    <a:lnTo>
                      <a:pt x="1353" y="363"/>
                    </a:lnTo>
                    <a:lnTo>
                      <a:pt x="1352" y="359"/>
                    </a:lnTo>
                    <a:lnTo>
                      <a:pt x="1349" y="350"/>
                    </a:lnTo>
                    <a:lnTo>
                      <a:pt x="1357" y="345"/>
                    </a:lnTo>
                    <a:lnTo>
                      <a:pt x="1359" y="345"/>
                    </a:lnTo>
                    <a:lnTo>
                      <a:pt x="1361" y="347"/>
                    </a:lnTo>
                    <a:lnTo>
                      <a:pt x="1365" y="344"/>
                    </a:lnTo>
                    <a:lnTo>
                      <a:pt x="1366" y="341"/>
                    </a:lnTo>
                    <a:lnTo>
                      <a:pt x="1366" y="336"/>
                    </a:lnTo>
                    <a:lnTo>
                      <a:pt x="1368" y="335"/>
                    </a:lnTo>
                    <a:lnTo>
                      <a:pt x="1370" y="335"/>
                    </a:lnTo>
                    <a:lnTo>
                      <a:pt x="1372" y="332"/>
                    </a:lnTo>
                    <a:lnTo>
                      <a:pt x="1376" y="328"/>
                    </a:lnTo>
                    <a:lnTo>
                      <a:pt x="1381" y="322"/>
                    </a:lnTo>
                    <a:lnTo>
                      <a:pt x="1385" y="324"/>
                    </a:lnTo>
                    <a:lnTo>
                      <a:pt x="1388" y="322"/>
                    </a:lnTo>
                    <a:lnTo>
                      <a:pt x="1393" y="319"/>
                    </a:lnTo>
                    <a:lnTo>
                      <a:pt x="1398" y="314"/>
                    </a:lnTo>
                    <a:lnTo>
                      <a:pt x="1399" y="311"/>
                    </a:lnTo>
                    <a:lnTo>
                      <a:pt x="1397" y="307"/>
                    </a:lnTo>
                    <a:lnTo>
                      <a:pt x="1396" y="304"/>
                    </a:lnTo>
                    <a:lnTo>
                      <a:pt x="1396" y="303"/>
                    </a:lnTo>
                    <a:lnTo>
                      <a:pt x="1398" y="302"/>
                    </a:lnTo>
                    <a:lnTo>
                      <a:pt x="1406" y="302"/>
                    </a:lnTo>
                    <a:lnTo>
                      <a:pt x="1411" y="300"/>
                    </a:lnTo>
                    <a:lnTo>
                      <a:pt x="1414" y="303"/>
                    </a:lnTo>
                    <a:lnTo>
                      <a:pt x="1414" y="305"/>
                    </a:lnTo>
                    <a:lnTo>
                      <a:pt x="1416" y="305"/>
                    </a:lnTo>
                    <a:lnTo>
                      <a:pt x="1420" y="305"/>
                    </a:lnTo>
                    <a:lnTo>
                      <a:pt x="1425" y="304"/>
                    </a:lnTo>
                    <a:lnTo>
                      <a:pt x="1427" y="298"/>
                    </a:lnTo>
                    <a:lnTo>
                      <a:pt x="1427" y="296"/>
                    </a:lnTo>
                    <a:lnTo>
                      <a:pt x="1426" y="294"/>
                    </a:lnTo>
                    <a:lnTo>
                      <a:pt x="1423" y="292"/>
                    </a:lnTo>
                    <a:lnTo>
                      <a:pt x="1423" y="291"/>
                    </a:lnTo>
                    <a:lnTo>
                      <a:pt x="1423" y="287"/>
                    </a:lnTo>
                    <a:lnTo>
                      <a:pt x="1425" y="285"/>
                    </a:lnTo>
                    <a:lnTo>
                      <a:pt x="1423" y="281"/>
                    </a:lnTo>
                    <a:lnTo>
                      <a:pt x="1425" y="276"/>
                    </a:lnTo>
                    <a:lnTo>
                      <a:pt x="1427" y="274"/>
                    </a:lnTo>
                    <a:lnTo>
                      <a:pt x="1427" y="271"/>
                    </a:lnTo>
                    <a:lnTo>
                      <a:pt x="1430" y="269"/>
                    </a:lnTo>
                    <a:lnTo>
                      <a:pt x="1438" y="264"/>
                    </a:lnTo>
                    <a:lnTo>
                      <a:pt x="1438" y="262"/>
                    </a:lnTo>
                    <a:lnTo>
                      <a:pt x="1438" y="259"/>
                    </a:lnTo>
                    <a:lnTo>
                      <a:pt x="1437" y="258"/>
                    </a:lnTo>
                    <a:lnTo>
                      <a:pt x="1433" y="258"/>
                    </a:lnTo>
                    <a:lnTo>
                      <a:pt x="1428" y="258"/>
                    </a:lnTo>
                    <a:lnTo>
                      <a:pt x="1427" y="257"/>
                    </a:lnTo>
                    <a:lnTo>
                      <a:pt x="1427" y="251"/>
                    </a:lnTo>
                    <a:lnTo>
                      <a:pt x="1425" y="249"/>
                    </a:lnTo>
                    <a:lnTo>
                      <a:pt x="1422" y="249"/>
                    </a:lnTo>
                    <a:lnTo>
                      <a:pt x="1419" y="249"/>
                    </a:lnTo>
                    <a:lnTo>
                      <a:pt x="1416" y="249"/>
                    </a:lnTo>
                    <a:lnTo>
                      <a:pt x="1416" y="248"/>
                    </a:lnTo>
                    <a:lnTo>
                      <a:pt x="1416" y="243"/>
                    </a:lnTo>
                    <a:lnTo>
                      <a:pt x="1415" y="241"/>
                    </a:lnTo>
                    <a:lnTo>
                      <a:pt x="1410" y="234"/>
                    </a:lnTo>
                    <a:lnTo>
                      <a:pt x="1408" y="229"/>
                    </a:lnTo>
                    <a:lnTo>
                      <a:pt x="1406" y="226"/>
                    </a:lnTo>
                    <a:lnTo>
                      <a:pt x="1408" y="220"/>
                    </a:lnTo>
                    <a:lnTo>
                      <a:pt x="1408" y="220"/>
                    </a:lnTo>
                    <a:lnTo>
                      <a:pt x="1403" y="219"/>
                    </a:lnTo>
                    <a:lnTo>
                      <a:pt x="1399" y="215"/>
                    </a:lnTo>
                    <a:lnTo>
                      <a:pt x="1394" y="215"/>
                    </a:lnTo>
                    <a:lnTo>
                      <a:pt x="1393" y="215"/>
                    </a:lnTo>
                    <a:lnTo>
                      <a:pt x="1391" y="212"/>
                    </a:lnTo>
                    <a:lnTo>
                      <a:pt x="1387" y="212"/>
                    </a:lnTo>
                    <a:lnTo>
                      <a:pt x="1382" y="210"/>
                    </a:lnTo>
                    <a:lnTo>
                      <a:pt x="1370" y="215"/>
                    </a:lnTo>
                    <a:lnTo>
                      <a:pt x="1366" y="217"/>
                    </a:lnTo>
                    <a:lnTo>
                      <a:pt x="1360" y="217"/>
                    </a:lnTo>
                    <a:lnTo>
                      <a:pt x="1353" y="218"/>
                    </a:lnTo>
                    <a:lnTo>
                      <a:pt x="1352" y="217"/>
                    </a:lnTo>
                    <a:lnTo>
                      <a:pt x="1351" y="212"/>
                    </a:lnTo>
                    <a:lnTo>
                      <a:pt x="1348" y="210"/>
                    </a:lnTo>
                    <a:lnTo>
                      <a:pt x="1344" y="213"/>
                    </a:lnTo>
                    <a:lnTo>
                      <a:pt x="1341" y="213"/>
                    </a:lnTo>
                    <a:lnTo>
                      <a:pt x="1337" y="209"/>
                    </a:lnTo>
                    <a:lnTo>
                      <a:pt x="1333" y="204"/>
                    </a:lnTo>
                    <a:lnTo>
                      <a:pt x="1333" y="202"/>
                    </a:lnTo>
                    <a:lnTo>
                      <a:pt x="1333" y="200"/>
                    </a:lnTo>
                    <a:lnTo>
                      <a:pt x="1332" y="198"/>
                    </a:lnTo>
                    <a:lnTo>
                      <a:pt x="1330" y="196"/>
                    </a:lnTo>
                    <a:lnTo>
                      <a:pt x="1329" y="193"/>
                    </a:lnTo>
                    <a:lnTo>
                      <a:pt x="1330" y="190"/>
                    </a:lnTo>
                    <a:lnTo>
                      <a:pt x="1333" y="190"/>
                    </a:lnTo>
                    <a:lnTo>
                      <a:pt x="1333" y="187"/>
                    </a:lnTo>
                    <a:lnTo>
                      <a:pt x="1333" y="185"/>
                    </a:lnTo>
                    <a:lnTo>
                      <a:pt x="1330" y="182"/>
                    </a:lnTo>
                    <a:lnTo>
                      <a:pt x="1326" y="184"/>
                    </a:lnTo>
                    <a:lnTo>
                      <a:pt x="1325" y="185"/>
                    </a:lnTo>
                    <a:lnTo>
                      <a:pt x="1324" y="184"/>
                    </a:lnTo>
                    <a:lnTo>
                      <a:pt x="1323" y="181"/>
                    </a:lnTo>
                    <a:lnTo>
                      <a:pt x="1323" y="179"/>
                    </a:lnTo>
                    <a:lnTo>
                      <a:pt x="1320" y="174"/>
                    </a:lnTo>
                    <a:lnTo>
                      <a:pt x="1318" y="169"/>
                    </a:lnTo>
                    <a:lnTo>
                      <a:pt x="1318" y="167"/>
                    </a:lnTo>
                    <a:lnTo>
                      <a:pt x="1319" y="163"/>
                    </a:lnTo>
                    <a:lnTo>
                      <a:pt x="1320" y="156"/>
                    </a:lnTo>
                    <a:lnTo>
                      <a:pt x="1323" y="153"/>
                    </a:lnTo>
                    <a:lnTo>
                      <a:pt x="1325" y="152"/>
                    </a:lnTo>
                    <a:lnTo>
                      <a:pt x="1324" y="147"/>
                    </a:lnTo>
                    <a:lnTo>
                      <a:pt x="1324" y="145"/>
                    </a:lnTo>
                    <a:lnTo>
                      <a:pt x="1325" y="144"/>
                    </a:lnTo>
                    <a:lnTo>
                      <a:pt x="1325" y="139"/>
                    </a:lnTo>
                    <a:lnTo>
                      <a:pt x="1327" y="137"/>
                    </a:lnTo>
                    <a:lnTo>
                      <a:pt x="1330" y="135"/>
                    </a:lnTo>
                    <a:lnTo>
                      <a:pt x="1331" y="133"/>
                    </a:lnTo>
                    <a:lnTo>
                      <a:pt x="1333" y="131"/>
                    </a:lnTo>
                    <a:lnTo>
                      <a:pt x="1336" y="131"/>
                    </a:lnTo>
                    <a:lnTo>
                      <a:pt x="1336" y="130"/>
                    </a:lnTo>
                    <a:lnTo>
                      <a:pt x="1336" y="129"/>
                    </a:lnTo>
                    <a:lnTo>
                      <a:pt x="1332" y="127"/>
                    </a:lnTo>
                    <a:lnTo>
                      <a:pt x="1332" y="123"/>
                    </a:lnTo>
                    <a:lnTo>
                      <a:pt x="1335" y="120"/>
                    </a:lnTo>
                    <a:lnTo>
                      <a:pt x="1343" y="114"/>
                    </a:lnTo>
                    <a:lnTo>
                      <a:pt x="1346" y="108"/>
                    </a:lnTo>
                    <a:lnTo>
                      <a:pt x="1348" y="105"/>
                    </a:lnTo>
                    <a:lnTo>
                      <a:pt x="1349" y="97"/>
                    </a:lnTo>
                    <a:lnTo>
                      <a:pt x="1349" y="95"/>
                    </a:lnTo>
                    <a:lnTo>
                      <a:pt x="1349" y="86"/>
                    </a:lnTo>
                    <a:lnTo>
                      <a:pt x="1351" y="82"/>
                    </a:lnTo>
                    <a:lnTo>
                      <a:pt x="1353" y="78"/>
                    </a:lnTo>
                    <a:lnTo>
                      <a:pt x="1355" y="77"/>
                    </a:lnTo>
                    <a:lnTo>
                      <a:pt x="1359" y="74"/>
                    </a:lnTo>
                    <a:lnTo>
                      <a:pt x="1360" y="72"/>
                    </a:lnTo>
                    <a:lnTo>
                      <a:pt x="1366" y="68"/>
                    </a:lnTo>
                    <a:lnTo>
                      <a:pt x="1372" y="64"/>
                    </a:lnTo>
                    <a:lnTo>
                      <a:pt x="1375" y="63"/>
                    </a:lnTo>
                    <a:lnTo>
                      <a:pt x="1375" y="62"/>
                    </a:lnTo>
                    <a:lnTo>
                      <a:pt x="1374" y="58"/>
                    </a:lnTo>
                    <a:lnTo>
                      <a:pt x="1371" y="56"/>
                    </a:lnTo>
                    <a:lnTo>
                      <a:pt x="1365" y="51"/>
                    </a:lnTo>
                    <a:lnTo>
                      <a:pt x="1364" y="50"/>
                    </a:lnTo>
                    <a:lnTo>
                      <a:pt x="1364" y="45"/>
                    </a:lnTo>
                    <a:lnTo>
                      <a:pt x="1364" y="44"/>
                    </a:lnTo>
                    <a:lnTo>
                      <a:pt x="1361" y="41"/>
                    </a:lnTo>
                    <a:lnTo>
                      <a:pt x="1358" y="40"/>
                    </a:lnTo>
                    <a:lnTo>
                      <a:pt x="1355" y="40"/>
                    </a:lnTo>
                    <a:lnTo>
                      <a:pt x="1352" y="41"/>
                    </a:lnTo>
                    <a:lnTo>
                      <a:pt x="1346" y="36"/>
                    </a:lnTo>
                    <a:lnTo>
                      <a:pt x="1347" y="34"/>
                    </a:lnTo>
                    <a:lnTo>
                      <a:pt x="1348" y="33"/>
                    </a:lnTo>
                    <a:lnTo>
                      <a:pt x="1348" y="30"/>
                    </a:lnTo>
                    <a:lnTo>
                      <a:pt x="1347" y="28"/>
                    </a:lnTo>
                    <a:lnTo>
                      <a:pt x="1344" y="28"/>
                    </a:lnTo>
                    <a:lnTo>
                      <a:pt x="1342" y="28"/>
                    </a:lnTo>
                    <a:lnTo>
                      <a:pt x="1341" y="27"/>
                    </a:lnTo>
                    <a:lnTo>
                      <a:pt x="1338" y="28"/>
                    </a:lnTo>
                    <a:lnTo>
                      <a:pt x="1333" y="28"/>
                    </a:lnTo>
                    <a:lnTo>
                      <a:pt x="1329" y="26"/>
                    </a:lnTo>
                    <a:lnTo>
                      <a:pt x="1326" y="24"/>
                    </a:lnTo>
                    <a:lnTo>
                      <a:pt x="1324" y="24"/>
                    </a:lnTo>
                    <a:lnTo>
                      <a:pt x="1323" y="22"/>
                    </a:lnTo>
                    <a:lnTo>
                      <a:pt x="1325" y="21"/>
                    </a:lnTo>
                    <a:lnTo>
                      <a:pt x="1325" y="19"/>
                    </a:lnTo>
                    <a:lnTo>
                      <a:pt x="1324" y="17"/>
                    </a:lnTo>
                    <a:lnTo>
                      <a:pt x="1323" y="16"/>
                    </a:lnTo>
                    <a:lnTo>
                      <a:pt x="1320" y="12"/>
                    </a:lnTo>
                    <a:lnTo>
                      <a:pt x="1315" y="13"/>
                    </a:lnTo>
                    <a:lnTo>
                      <a:pt x="1312" y="11"/>
                    </a:lnTo>
                    <a:lnTo>
                      <a:pt x="1308" y="11"/>
                    </a:lnTo>
                    <a:lnTo>
                      <a:pt x="1308" y="12"/>
                    </a:lnTo>
                    <a:lnTo>
                      <a:pt x="1305" y="12"/>
                    </a:lnTo>
                    <a:lnTo>
                      <a:pt x="1304" y="12"/>
                    </a:lnTo>
                    <a:lnTo>
                      <a:pt x="1302" y="10"/>
                    </a:lnTo>
                    <a:lnTo>
                      <a:pt x="1301" y="9"/>
                    </a:lnTo>
                    <a:lnTo>
                      <a:pt x="1298" y="9"/>
                    </a:lnTo>
                    <a:lnTo>
                      <a:pt x="1296" y="9"/>
                    </a:lnTo>
                    <a:lnTo>
                      <a:pt x="1295" y="7"/>
                    </a:lnTo>
                    <a:lnTo>
                      <a:pt x="1295" y="6"/>
                    </a:lnTo>
                    <a:lnTo>
                      <a:pt x="1292" y="5"/>
                    </a:lnTo>
                    <a:lnTo>
                      <a:pt x="1290" y="1"/>
                    </a:lnTo>
                    <a:lnTo>
                      <a:pt x="1290" y="0"/>
                    </a:lnTo>
                    <a:lnTo>
                      <a:pt x="1287" y="5"/>
                    </a:lnTo>
                    <a:lnTo>
                      <a:pt x="1286" y="6"/>
                    </a:lnTo>
                    <a:lnTo>
                      <a:pt x="1286" y="7"/>
                    </a:lnTo>
                    <a:lnTo>
                      <a:pt x="1288" y="9"/>
                    </a:lnTo>
                    <a:lnTo>
                      <a:pt x="1288" y="10"/>
                    </a:lnTo>
                    <a:lnTo>
                      <a:pt x="1288" y="12"/>
                    </a:lnTo>
                    <a:lnTo>
                      <a:pt x="1290" y="16"/>
                    </a:lnTo>
                    <a:lnTo>
                      <a:pt x="1290" y="18"/>
                    </a:lnTo>
                    <a:lnTo>
                      <a:pt x="1290" y="21"/>
                    </a:lnTo>
                    <a:lnTo>
                      <a:pt x="1288" y="22"/>
                    </a:lnTo>
                    <a:lnTo>
                      <a:pt x="1290" y="26"/>
                    </a:lnTo>
                    <a:lnTo>
                      <a:pt x="1291" y="30"/>
                    </a:lnTo>
                    <a:lnTo>
                      <a:pt x="1291" y="34"/>
                    </a:lnTo>
                    <a:lnTo>
                      <a:pt x="1292" y="36"/>
                    </a:lnTo>
                    <a:lnTo>
                      <a:pt x="1293" y="35"/>
                    </a:lnTo>
                    <a:lnTo>
                      <a:pt x="1295" y="35"/>
                    </a:lnTo>
                    <a:lnTo>
                      <a:pt x="1295" y="36"/>
                    </a:lnTo>
                    <a:lnTo>
                      <a:pt x="1295" y="38"/>
                    </a:lnTo>
                    <a:lnTo>
                      <a:pt x="1295" y="39"/>
                    </a:lnTo>
                    <a:lnTo>
                      <a:pt x="1295" y="39"/>
                    </a:lnTo>
                    <a:lnTo>
                      <a:pt x="1297" y="39"/>
                    </a:lnTo>
                    <a:lnTo>
                      <a:pt x="1298" y="39"/>
                    </a:lnTo>
                    <a:lnTo>
                      <a:pt x="1301" y="40"/>
                    </a:lnTo>
                    <a:lnTo>
                      <a:pt x="1301" y="41"/>
                    </a:lnTo>
                    <a:lnTo>
                      <a:pt x="1302" y="44"/>
                    </a:lnTo>
                    <a:lnTo>
                      <a:pt x="1303" y="44"/>
                    </a:lnTo>
                    <a:lnTo>
                      <a:pt x="1304" y="44"/>
                    </a:lnTo>
                    <a:lnTo>
                      <a:pt x="1307" y="45"/>
                    </a:lnTo>
                    <a:lnTo>
                      <a:pt x="1309" y="46"/>
                    </a:lnTo>
                    <a:lnTo>
                      <a:pt x="1312" y="49"/>
                    </a:lnTo>
                    <a:lnTo>
                      <a:pt x="1313" y="49"/>
                    </a:lnTo>
                    <a:lnTo>
                      <a:pt x="1314" y="49"/>
                    </a:lnTo>
                    <a:lnTo>
                      <a:pt x="1316" y="50"/>
                    </a:lnTo>
                    <a:lnTo>
                      <a:pt x="1318" y="52"/>
                    </a:lnTo>
                    <a:lnTo>
                      <a:pt x="1319" y="52"/>
                    </a:lnTo>
                    <a:lnTo>
                      <a:pt x="1321" y="54"/>
                    </a:lnTo>
                    <a:lnTo>
                      <a:pt x="1323" y="55"/>
                    </a:lnTo>
                    <a:lnTo>
                      <a:pt x="1324" y="56"/>
                    </a:lnTo>
                    <a:lnTo>
                      <a:pt x="1324" y="57"/>
                    </a:lnTo>
                    <a:lnTo>
                      <a:pt x="1324" y="60"/>
                    </a:lnTo>
                    <a:lnTo>
                      <a:pt x="1324" y="62"/>
                    </a:lnTo>
                    <a:lnTo>
                      <a:pt x="1325" y="63"/>
                    </a:lnTo>
                    <a:lnTo>
                      <a:pt x="1326" y="64"/>
                    </a:lnTo>
                    <a:lnTo>
                      <a:pt x="1327" y="67"/>
                    </a:lnTo>
                    <a:lnTo>
                      <a:pt x="1329" y="68"/>
                    </a:lnTo>
                    <a:lnTo>
                      <a:pt x="1329" y="69"/>
                    </a:lnTo>
                    <a:lnTo>
                      <a:pt x="1330" y="69"/>
                    </a:lnTo>
                    <a:lnTo>
                      <a:pt x="1332" y="71"/>
                    </a:lnTo>
                    <a:lnTo>
                      <a:pt x="1333" y="72"/>
                    </a:lnTo>
                    <a:lnTo>
                      <a:pt x="1333" y="73"/>
                    </a:lnTo>
                    <a:lnTo>
                      <a:pt x="1335" y="75"/>
                    </a:lnTo>
                    <a:lnTo>
                      <a:pt x="1337" y="78"/>
                    </a:lnTo>
                    <a:lnTo>
                      <a:pt x="1338" y="80"/>
                    </a:lnTo>
                    <a:lnTo>
                      <a:pt x="1338" y="83"/>
                    </a:lnTo>
                    <a:lnTo>
                      <a:pt x="1338" y="83"/>
                    </a:lnTo>
                    <a:lnTo>
                      <a:pt x="1338" y="85"/>
                    </a:lnTo>
                    <a:lnTo>
                      <a:pt x="1337" y="88"/>
                    </a:lnTo>
                    <a:lnTo>
                      <a:pt x="1335" y="89"/>
                    </a:lnTo>
                    <a:lnTo>
                      <a:pt x="1332" y="91"/>
                    </a:lnTo>
                    <a:lnTo>
                      <a:pt x="1330" y="91"/>
                    </a:lnTo>
                    <a:lnTo>
                      <a:pt x="1331" y="90"/>
                    </a:lnTo>
                    <a:lnTo>
                      <a:pt x="1332" y="89"/>
                    </a:lnTo>
                    <a:lnTo>
                      <a:pt x="1335" y="85"/>
                    </a:lnTo>
                    <a:lnTo>
                      <a:pt x="1337" y="83"/>
                    </a:lnTo>
                    <a:lnTo>
                      <a:pt x="1337" y="82"/>
                    </a:lnTo>
                    <a:lnTo>
                      <a:pt x="1336" y="80"/>
                    </a:lnTo>
                    <a:lnTo>
                      <a:pt x="1333" y="78"/>
                    </a:lnTo>
                    <a:lnTo>
                      <a:pt x="1331" y="75"/>
                    </a:lnTo>
                    <a:lnTo>
                      <a:pt x="1330" y="74"/>
                    </a:lnTo>
                    <a:lnTo>
                      <a:pt x="1329" y="73"/>
                    </a:lnTo>
                    <a:lnTo>
                      <a:pt x="1327" y="72"/>
                    </a:lnTo>
                    <a:lnTo>
                      <a:pt x="1327" y="69"/>
                    </a:lnTo>
                    <a:lnTo>
                      <a:pt x="1325" y="67"/>
                    </a:lnTo>
                    <a:lnTo>
                      <a:pt x="1323" y="66"/>
                    </a:lnTo>
                    <a:lnTo>
                      <a:pt x="1323" y="66"/>
                    </a:lnTo>
                    <a:lnTo>
                      <a:pt x="1320" y="63"/>
                    </a:lnTo>
                    <a:lnTo>
                      <a:pt x="1319" y="60"/>
                    </a:lnTo>
                    <a:lnTo>
                      <a:pt x="1318" y="58"/>
                    </a:lnTo>
                    <a:lnTo>
                      <a:pt x="1316" y="58"/>
                    </a:lnTo>
                    <a:lnTo>
                      <a:pt x="1314" y="57"/>
                    </a:lnTo>
                    <a:lnTo>
                      <a:pt x="1313" y="57"/>
                    </a:lnTo>
                    <a:lnTo>
                      <a:pt x="1312" y="57"/>
                    </a:lnTo>
                    <a:lnTo>
                      <a:pt x="1309" y="58"/>
                    </a:lnTo>
                    <a:lnTo>
                      <a:pt x="1305" y="58"/>
                    </a:lnTo>
                    <a:lnTo>
                      <a:pt x="1304" y="60"/>
                    </a:lnTo>
                    <a:lnTo>
                      <a:pt x="1303" y="60"/>
                    </a:lnTo>
                    <a:lnTo>
                      <a:pt x="1303" y="60"/>
                    </a:lnTo>
                    <a:lnTo>
                      <a:pt x="1302" y="60"/>
                    </a:lnTo>
                    <a:lnTo>
                      <a:pt x="1299" y="57"/>
                    </a:lnTo>
                    <a:lnTo>
                      <a:pt x="1299" y="56"/>
                    </a:lnTo>
                    <a:lnTo>
                      <a:pt x="1298" y="55"/>
                    </a:lnTo>
                    <a:lnTo>
                      <a:pt x="1297" y="54"/>
                    </a:lnTo>
                    <a:lnTo>
                      <a:pt x="1296" y="52"/>
                    </a:lnTo>
                    <a:lnTo>
                      <a:pt x="1293" y="51"/>
                    </a:lnTo>
                    <a:lnTo>
                      <a:pt x="1292" y="51"/>
                    </a:lnTo>
                    <a:lnTo>
                      <a:pt x="1291" y="50"/>
                    </a:lnTo>
                    <a:lnTo>
                      <a:pt x="1290" y="50"/>
                    </a:lnTo>
                    <a:lnTo>
                      <a:pt x="1290" y="49"/>
                    </a:lnTo>
                    <a:lnTo>
                      <a:pt x="1287" y="47"/>
                    </a:lnTo>
                    <a:lnTo>
                      <a:pt x="1286" y="46"/>
                    </a:lnTo>
                    <a:lnTo>
                      <a:pt x="1282" y="44"/>
                    </a:lnTo>
                    <a:lnTo>
                      <a:pt x="1280" y="44"/>
                    </a:lnTo>
                    <a:lnTo>
                      <a:pt x="1279" y="43"/>
                    </a:lnTo>
                    <a:lnTo>
                      <a:pt x="1278" y="41"/>
                    </a:lnTo>
                    <a:lnTo>
                      <a:pt x="1276" y="40"/>
                    </a:lnTo>
                    <a:lnTo>
                      <a:pt x="1275" y="39"/>
                    </a:lnTo>
                    <a:lnTo>
                      <a:pt x="1274" y="39"/>
                    </a:lnTo>
                    <a:lnTo>
                      <a:pt x="1273" y="36"/>
                    </a:lnTo>
                    <a:lnTo>
                      <a:pt x="1271" y="35"/>
                    </a:lnTo>
                    <a:lnTo>
                      <a:pt x="1269" y="35"/>
                    </a:lnTo>
                    <a:lnTo>
                      <a:pt x="1267" y="34"/>
                    </a:lnTo>
                    <a:lnTo>
                      <a:pt x="1265" y="34"/>
                    </a:lnTo>
                    <a:lnTo>
                      <a:pt x="1265" y="35"/>
                    </a:lnTo>
                    <a:lnTo>
                      <a:pt x="1264" y="36"/>
                    </a:lnTo>
                    <a:lnTo>
                      <a:pt x="1264" y="38"/>
                    </a:lnTo>
                    <a:lnTo>
                      <a:pt x="1263" y="38"/>
                    </a:lnTo>
                    <a:lnTo>
                      <a:pt x="1260" y="39"/>
                    </a:lnTo>
                    <a:lnTo>
                      <a:pt x="1259" y="40"/>
                    </a:lnTo>
                    <a:lnTo>
                      <a:pt x="1258" y="40"/>
                    </a:lnTo>
                    <a:lnTo>
                      <a:pt x="1257" y="43"/>
                    </a:lnTo>
                    <a:lnTo>
                      <a:pt x="1256" y="45"/>
                    </a:lnTo>
                    <a:lnTo>
                      <a:pt x="1253" y="44"/>
                    </a:lnTo>
                    <a:lnTo>
                      <a:pt x="1251" y="45"/>
                    </a:lnTo>
                    <a:lnTo>
                      <a:pt x="1251" y="46"/>
                    </a:lnTo>
                    <a:lnTo>
                      <a:pt x="1250" y="46"/>
                    </a:lnTo>
                    <a:lnTo>
                      <a:pt x="1247" y="49"/>
                    </a:lnTo>
                    <a:lnTo>
                      <a:pt x="1246" y="49"/>
                    </a:lnTo>
                    <a:lnTo>
                      <a:pt x="1243" y="50"/>
                    </a:lnTo>
                    <a:lnTo>
                      <a:pt x="1240" y="51"/>
                    </a:lnTo>
                    <a:lnTo>
                      <a:pt x="1239" y="50"/>
                    </a:lnTo>
                    <a:lnTo>
                      <a:pt x="1237" y="50"/>
                    </a:lnTo>
                    <a:lnTo>
                      <a:pt x="1236" y="50"/>
                    </a:lnTo>
                    <a:lnTo>
                      <a:pt x="1231" y="49"/>
                    </a:lnTo>
                    <a:lnTo>
                      <a:pt x="1229" y="45"/>
                    </a:lnTo>
                    <a:lnTo>
                      <a:pt x="1228" y="40"/>
                    </a:lnTo>
                    <a:lnTo>
                      <a:pt x="1225" y="39"/>
                    </a:lnTo>
                    <a:lnTo>
                      <a:pt x="1223" y="34"/>
                    </a:lnTo>
                    <a:lnTo>
                      <a:pt x="1223" y="33"/>
                    </a:lnTo>
                    <a:lnTo>
                      <a:pt x="1220" y="34"/>
                    </a:lnTo>
                    <a:lnTo>
                      <a:pt x="1219" y="35"/>
                    </a:lnTo>
                    <a:lnTo>
                      <a:pt x="1219" y="35"/>
                    </a:lnTo>
                    <a:lnTo>
                      <a:pt x="1219" y="34"/>
                    </a:lnTo>
                    <a:lnTo>
                      <a:pt x="1220" y="33"/>
                    </a:lnTo>
                    <a:lnTo>
                      <a:pt x="1220" y="32"/>
                    </a:lnTo>
                    <a:lnTo>
                      <a:pt x="1218" y="28"/>
                    </a:lnTo>
                    <a:lnTo>
                      <a:pt x="1217" y="24"/>
                    </a:lnTo>
                    <a:lnTo>
                      <a:pt x="1214" y="22"/>
                    </a:lnTo>
                    <a:lnTo>
                      <a:pt x="1211" y="21"/>
                    </a:lnTo>
                    <a:lnTo>
                      <a:pt x="1203" y="18"/>
                    </a:lnTo>
                    <a:lnTo>
                      <a:pt x="1195" y="15"/>
                    </a:lnTo>
                    <a:lnTo>
                      <a:pt x="1194" y="13"/>
                    </a:lnTo>
                    <a:lnTo>
                      <a:pt x="1189" y="12"/>
                    </a:lnTo>
                    <a:lnTo>
                      <a:pt x="1178" y="11"/>
                    </a:lnTo>
                    <a:lnTo>
                      <a:pt x="1174" y="12"/>
                    </a:lnTo>
                    <a:lnTo>
                      <a:pt x="1173" y="12"/>
                    </a:lnTo>
                    <a:lnTo>
                      <a:pt x="1160" y="16"/>
                    </a:lnTo>
                    <a:lnTo>
                      <a:pt x="1155" y="18"/>
                    </a:lnTo>
                    <a:lnTo>
                      <a:pt x="1149" y="19"/>
                    </a:lnTo>
                    <a:lnTo>
                      <a:pt x="1149" y="21"/>
                    </a:lnTo>
                    <a:lnTo>
                      <a:pt x="1146" y="21"/>
                    </a:lnTo>
                    <a:lnTo>
                      <a:pt x="1145" y="22"/>
                    </a:lnTo>
                    <a:lnTo>
                      <a:pt x="1139" y="24"/>
                    </a:lnTo>
                    <a:lnTo>
                      <a:pt x="1132" y="28"/>
                    </a:lnTo>
                    <a:lnTo>
                      <a:pt x="1123" y="35"/>
                    </a:lnTo>
                    <a:lnTo>
                      <a:pt x="1116" y="43"/>
                    </a:lnTo>
                    <a:lnTo>
                      <a:pt x="1111" y="46"/>
                    </a:lnTo>
                    <a:lnTo>
                      <a:pt x="1110" y="49"/>
                    </a:lnTo>
                    <a:lnTo>
                      <a:pt x="1108" y="51"/>
                    </a:lnTo>
                    <a:lnTo>
                      <a:pt x="1107" y="54"/>
                    </a:lnTo>
                    <a:lnTo>
                      <a:pt x="1105" y="54"/>
                    </a:lnTo>
                    <a:lnTo>
                      <a:pt x="1104" y="55"/>
                    </a:lnTo>
                    <a:lnTo>
                      <a:pt x="1101" y="57"/>
                    </a:lnTo>
                    <a:lnTo>
                      <a:pt x="1099" y="60"/>
                    </a:lnTo>
                    <a:lnTo>
                      <a:pt x="1096" y="61"/>
                    </a:lnTo>
                    <a:lnTo>
                      <a:pt x="1096" y="62"/>
                    </a:lnTo>
                    <a:lnTo>
                      <a:pt x="1094" y="66"/>
                    </a:lnTo>
                    <a:lnTo>
                      <a:pt x="1093" y="68"/>
                    </a:lnTo>
                    <a:lnTo>
                      <a:pt x="1091" y="71"/>
                    </a:lnTo>
                    <a:lnTo>
                      <a:pt x="1091" y="73"/>
                    </a:lnTo>
                    <a:lnTo>
                      <a:pt x="1093" y="74"/>
                    </a:lnTo>
                    <a:lnTo>
                      <a:pt x="1090" y="73"/>
                    </a:lnTo>
                    <a:lnTo>
                      <a:pt x="1089" y="74"/>
                    </a:lnTo>
                    <a:lnTo>
                      <a:pt x="1087" y="79"/>
                    </a:lnTo>
                    <a:lnTo>
                      <a:pt x="1084" y="83"/>
                    </a:lnTo>
                    <a:lnTo>
                      <a:pt x="1083" y="86"/>
                    </a:lnTo>
                    <a:lnTo>
                      <a:pt x="1082" y="91"/>
                    </a:lnTo>
                    <a:lnTo>
                      <a:pt x="1078" y="94"/>
                    </a:lnTo>
                    <a:lnTo>
                      <a:pt x="1077" y="100"/>
                    </a:lnTo>
                    <a:lnTo>
                      <a:pt x="1074" y="106"/>
                    </a:lnTo>
                    <a:lnTo>
                      <a:pt x="1072" y="112"/>
                    </a:lnTo>
                    <a:lnTo>
                      <a:pt x="1072" y="112"/>
                    </a:lnTo>
                    <a:lnTo>
                      <a:pt x="1069" y="116"/>
                    </a:lnTo>
                    <a:lnTo>
                      <a:pt x="1069" y="118"/>
                    </a:lnTo>
                    <a:lnTo>
                      <a:pt x="1068" y="119"/>
                    </a:lnTo>
                    <a:lnTo>
                      <a:pt x="1067" y="118"/>
                    </a:lnTo>
                    <a:lnTo>
                      <a:pt x="1067" y="120"/>
                    </a:lnTo>
                    <a:lnTo>
                      <a:pt x="1066" y="122"/>
                    </a:lnTo>
                    <a:lnTo>
                      <a:pt x="1063" y="122"/>
                    </a:lnTo>
                    <a:lnTo>
                      <a:pt x="1062" y="124"/>
                    </a:lnTo>
                    <a:lnTo>
                      <a:pt x="1062" y="127"/>
                    </a:lnTo>
                    <a:lnTo>
                      <a:pt x="1062" y="128"/>
                    </a:lnTo>
                    <a:lnTo>
                      <a:pt x="1060" y="129"/>
                    </a:lnTo>
                    <a:lnTo>
                      <a:pt x="1057" y="133"/>
                    </a:lnTo>
                    <a:lnTo>
                      <a:pt x="1055" y="135"/>
                    </a:lnTo>
                    <a:lnTo>
                      <a:pt x="1051" y="139"/>
                    </a:lnTo>
                    <a:lnTo>
                      <a:pt x="1051" y="141"/>
                    </a:lnTo>
                    <a:lnTo>
                      <a:pt x="1052" y="142"/>
                    </a:lnTo>
                    <a:lnTo>
                      <a:pt x="1055" y="146"/>
                    </a:lnTo>
                    <a:lnTo>
                      <a:pt x="1055" y="146"/>
                    </a:lnTo>
                    <a:lnTo>
                      <a:pt x="1054" y="146"/>
                    </a:lnTo>
                    <a:lnTo>
                      <a:pt x="1052" y="145"/>
                    </a:lnTo>
                    <a:lnTo>
                      <a:pt x="1051" y="142"/>
                    </a:lnTo>
                    <a:lnTo>
                      <a:pt x="1049" y="142"/>
                    </a:lnTo>
                    <a:lnTo>
                      <a:pt x="1048" y="142"/>
                    </a:lnTo>
                    <a:lnTo>
                      <a:pt x="1046" y="142"/>
                    </a:lnTo>
                    <a:lnTo>
                      <a:pt x="1045" y="142"/>
                    </a:lnTo>
                    <a:lnTo>
                      <a:pt x="1043" y="145"/>
                    </a:lnTo>
                    <a:lnTo>
                      <a:pt x="1040" y="145"/>
                    </a:lnTo>
                    <a:lnTo>
                      <a:pt x="1034" y="146"/>
                    </a:lnTo>
                    <a:lnTo>
                      <a:pt x="1033" y="146"/>
                    </a:lnTo>
                    <a:lnTo>
                      <a:pt x="1033" y="147"/>
                    </a:lnTo>
                    <a:lnTo>
                      <a:pt x="1029" y="150"/>
                    </a:lnTo>
                    <a:lnTo>
                      <a:pt x="1028" y="150"/>
                    </a:lnTo>
                    <a:lnTo>
                      <a:pt x="1026" y="150"/>
                    </a:lnTo>
                    <a:lnTo>
                      <a:pt x="1024" y="150"/>
                    </a:lnTo>
                    <a:lnTo>
                      <a:pt x="1026" y="148"/>
                    </a:lnTo>
                    <a:lnTo>
                      <a:pt x="1028" y="147"/>
                    </a:lnTo>
                    <a:lnTo>
                      <a:pt x="1029" y="145"/>
                    </a:lnTo>
                    <a:lnTo>
                      <a:pt x="1032" y="145"/>
                    </a:lnTo>
                    <a:lnTo>
                      <a:pt x="1033" y="144"/>
                    </a:lnTo>
                    <a:lnTo>
                      <a:pt x="1033" y="142"/>
                    </a:lnTo>
                    <a:lnTo>
                      <a:pt x="1034" y="141"/>
                    </a:lnTo>
                    <a:lnTo>
                      <a:pt x="1034" y="140"/>
                    </a:lnTo>
                    <a:lnTo>
                      <a:pt x="1033" y="139"/>
                    </a:lnTo>
                    <a:lnTo>
                      <a:pt x="1031" y="139"/>
                    </a:lnTo>
                    <a:lnTo>
                      <a:pt x="1027" y="137"/>
                    </a:lnTo>
                    <a:lnTo>
                      <a:pt x="1026" y="137"/>
                    </a:lnTo>
                    <a:lnTo>
                      <a:pt x="1022" y="137"/>
                    </a:lnTo>
                    <a:lnTo>
                      <a:pt x="1020" y="136"/>
                    </a:lnTo>
                    <a:lnTo>
                      <a:pt x="1017" y="136"/>
                    </a:lnTo>
                    <a:lnTo>
                      <a:pt x="1015" y="135"/>
                    </a:lnTo>
                    <a:lnTo>
                      <a:pt x="1016" y="135"/>
                    </a:lnTo>
                    <a:lnTo>
                      <a:pt x="1016" y="134"/>
                    </a:lnTo>
                    <a:lnTo>
                      <a:pt x="1014" y="134"/>
                    </a:lnTo>
                    <a:lnTo>
                      <a:pt x="1011" y="134"/>
                    </a:lnTo>
                    <a:lnTo>
                      <a:pt x="1009" y="133"/>
                    </a:lnTo>
                    <a:lnTo>
                      <a:pt x="1007" y="131"/>
                    </a:lnTo>
                    <a:lnTo>
                      <a:pt x="1004" y="133"/>
                    </a:lnTo>
                    <a:lnTo>
                      <a:pt x="1003" y="133"/>
                    </a:lnTo>
                    <a:lnTo>
                      <a:pt x="1000" y="135"/>
                    </a:lnTo>
                    <a:lnTo>
                      <a:pt x="998" y="136"/>
                    </a:lnTo>
                    <a:lnTo>
                      <a:pt x="997" y="136"/>
                    </a:lnTo>
                    <a:lnTo>
                      <a:pt x="994" y="137"/>
                    </a:lnTo>
                    <a:lnTo>
                      <a:pt x="993" y="136"/>
                    </a:lnTo>
                    <a:lnTo>
                      <a:pt x="992" y="136"/>
                    </a:lnTo>
                    <a:lnTo>
                      <a:pt x="990" y="137"/>
                    </a:lnTo>
                    <a:lnTo>
                      <a:pt x="990" y="140"/>
                    </a:lnTo>
                    <a:lnTo>
                      <a:pt x="990" y="144"/>
                    </a:lnTo>
                    <a:lnTo>
                      <a:pt x="990" y="146"/>
                    </a:lnTo>
                    <a:lnTo>
                      <a:pt x="990" y="148"/>
                    </a:lnTo>
                    <a:lnTo>
                      <a:pt x="990" y="150"/>
                    </a:lnTo>
                    <a:lnTo>
                      <a:pt x="990" y="151"/>
                    </a:lnTo>
                    <a:lnTo>
                      <a:pt x="989" y="151"/>
                    </a:lnTo>
                    <a:lnTo>
                      <a:pt x="988" y="148"/>
                    </a:lnTo>
                    <a:lnTo>
                      <a:pt x="987" y="147"/>
                    </a:lnTo>
                    <a:lnTo>
                      <a:pt x="987" y="145"/>
                    </a:lnTo>
                    <a:lnTo>
                      <a:pt x="987" y="145"/>
                    </a:lnTo>
                    <a:lnTo>
                      <a:pt x="986" y="144"/>
                    </a:lnTo>
                    <a:lnTo>
                      <a:pt x="986" y="145"/>
                    </a:lnTo>
                    <a:lnTo>
                      <a:pt x="986" y="146"/>
                    </a:lnTo>
                    <a:lnTo>
                      <a:pt x="986" y="147"/>
                    </a:lnTo>
                    <a:lnTo>
                      <a:pt x="986" y="148"/>
                    </a:lnTo>
                    <a:lnTo>
                      <a:pt x="987" y="151"/>
                    </a:lnTo>
                    <a:lnTo>
                      <a:pt x="987" y="153"/>
                    </a:lnTo>
                    <a:lnTo>
                      <a:pt x="987" y="156"/>
                    </a:lnTo>
                    <a:lnTo>
                      <a:pt x="986" y="157"/>
                    </a:lnTo>
                    <a:lnTo>
                      <a:pt x="986" y="158"/>
                    </a:lnTo>
                    <a:lnTo>
                      <a:pt x="984" y="161"/>
                    </a:lnTo>
                    <a:lnTo>
                      <a:pt x="983" y="161"/>
                    </a:lnTo>
                    <a:lnTo>
                      <a:pt x="983" y="159"/>
                    </a:lnTo>
                    <a:lnTo>
                      <a:pt x="983" y="158"/>
                    </a:lnTo>
                    <a:lnTo>
                      <a:pt x="983" y="157"/>
                    </a:lnTo>
                    <a:lnTo>
                      <a:pt x="983" y="157"/>
                    </a:lnTo>
                    <a:lnTo>
                      <a:pt x="983" y="154"/>
                    </a:lnTo>
                    <a:lnTo>
                      <a:pt x="983" y="153"/>
                    </a:lnTo>
                    <a:lnTo>
                      <a:pt x="983" y="153"/>
                    </a:lnTo>
                    <a:lnTo>
                      <a:pt x="984" y="152"/>
                    </a:lnTo>
                    <a:lnTo>
                      <a:pt x="984" y="151"/>
                    </a:lnTo>
                    <a:lnTo>
                      <a:pt x="984" y="148"/>
                    </a:lnTo>
                    <a:lnTo>
                      <a:pt x="984" y="146"/>
                    </a:lnTo>
                    <a:lnTo>
                      <a:pt x="982" y="145"/>
                    </a:lnTo>
                    <a:lnTo>
                      <a:pt x="982" y="141"/>
                    </a:lnTo>
                    <a:lnTo>
                      <a:pt x="982" y="140"/>
                    </a:lnTo>
                    <a:lnTo>
                      <a:pt x="981" y="139"/>
                    </a:lnTo>
                    <a:lnTo>
                      <a:pt x="979" y="140"/>
                    </a:lnTo>
                    <a:lnTo>
                      <a:pt x="978" y="139"/>
                    </a:lnTo>
                    <a:lnTo>
                      <a:pt x="978" y="137"/>
                    </a:lnTo>
                    <a:lnTo>
                      <a:pt x="977" y="137"/>
                    </a:lnTo>
                    <a:lnTo>
                      <a:pt x="976" y="139"/>
                    </a:lnTo>
                    <a:lnTo>
                      <a:pt x="976" y="141"/>
                    </a:lnTo>
                    <a:lnTo>
                      <a:pt x="976" y="142"/>
                    </a:lnTo>
                    <a:lnTo>
                      <a:pt x="976" y="142"/>
                    </a:lnTo>
                    <a:lnTo>
                      <a:pt x="976" y="142"/>
                    </a:lnTo>
                    <a:lnTo>
                      <a:pt x="976" y="144"/>
                    </a:lnTo>
                    <a:lnTo>
                      <a:pt x="975" y="141"/>
                    </a:lnTo>
                    <a:lnTo>
                      <a:pt x="973" y="142"/>
                    </a:lnTo>
                    <a:lnTo>
                      <a:pt x="973" y="144"/>
                    </a:lnTo>
                    <a:lnTo>
                      <a:pt x="972" y="144"/>
                    </a:lnTo>
                    <a:lnTo>
                      <a:pt x="970" y="145"/>
                    </a:lnTo>
                    <a:lnTo>
                      <a:pt x="969" y="147"/>
                    </a:lnTo>
                    <a:lnTo>
                      <a:pt x="970" y="151"/>
                    </a:lnTo>
                    <a:lnTo>
                      <a:pt x="969" y="150"/>
                    </a:lnTo>
                    <a:lnTo>
                      <a:pt x="969" y="148"/>
                    </a:lnTo>
                    <a:lnTo>
                      <a:pt x="967" y="148"/>
                    </a:lnTo>
                    <a:lnTo>
                      <a:pt x="966" y="147"/>
                    </a:lnTo>
                    <a:lnTo>
                      <a:pt x="965" y="148"/>
                    </a:lnTo>
                    <a:lnTo>
                      <a:pt x="964" y="147"/>
                    </a:lnTo>
                    <a:lnTo>
                      <a:pt x="961" y="145"/>
                    </a:lnTo>
                    <a:lnTo>
                      <a:pt x="959" y="145"/>
                    </a:lnTo>
                    <a:lnTo>
                      <a:pt x="958" y="141"/>
                    </a:lnTo>
                    <a:lnTo>
                      <a:pt x="956" y="141"/>
                    </a:lnTo>
                    <a:lnTo>
                      <a:pt x="955" y="142"/>
                    </a:lnTo>
                    <a:lnTo>
                      <a:pt x="954" y="145"/>
                    </a:lnTo>
                    <a:lnTo>
                      <a:pt x="953" y="146"/>
                    </a:lnTo>
                    <a:lnTo>
                      <a:pt x="950" y="148"/>
                    </a:lnTo>
                    <a:lnTo>
                      <a:pt x="949" y="150"/>
                    </a:lnTo>
                    <a:lnTo>
                      <a:pt x="948" y="150"/>
                    </a:lnTo>
                    <a:lnTo>
                      <a:pt x="945" y="150"/>
                    </a:lnTo>
                    <a:lnTo>
                      <a:pt x="944" y="150"/>
                    </a:lnTo>
                    <a:lnTo>
                      <a:pt x="944" y="152"/>
                    </a:lnTo>
                    <a:lnTo>
                      <a:pt x="943" y="152"/>
                    </a:lnTo>
                    <a:lnTo>
                      <a:pt x="942" y="152"/>
                    </a:lnTo>
                    <a:lnTo>
                      <a:pt x="941" y="153"/>
                    </a:lnTo>
                    <a:lnTo>
                      <a:pt x="941" y="154"/>
                    </a:lnTo>
                    <a:lnTo>
                      <a:pt x="941" y="156"/>
                    </a:lnTo>
                    <a:lnTo>
                      <a:pt x="939" y="156"/>
                    </a:lnTo>
                    <a:lnTo>
                      <a:pt x="939" y="157"/>
                    </a:lnTo>
                    <a:lnTo>
                      <a:pt x="938" y="157"/>
                    </a:lnTo>
                    <a:lnTo>
                      <a:pt x="937" y="158"/>
                    </a:lnTo>
                    <a:lnTo>
                      <a:pt x="937" y="158"/>
                    </a:lnTo>
                    <a:lnTo>
                      <a:pt x="937" y="158"/>
                    </a:lnTo>
                    <a:lnTo>
                      <a:pt x="937" y="157"/>
                    </a:lnTo>
                    <a:lnTo>
                      <a:pt x="937" y="156"/>
                    </a:lnTo>
                    <a:lnTo>
                      <a:pt x="938" y="154"/>
                    </a:lnTo>
                    <a:lnTo>
                      <a:pt x="938" y="153"/>
                    </a:lnTo>
                    <a:lnTo>
                      <a:pt x="937" y="152"/>
                    </a:lnTo>
                    <a:lnTo>
                      <a:pt x="937" y="151"/>
                    </a:lnTo>
                    <a:lnTo>
                      <a:pt x="936" y="151"/>
                    </a:lnTo>
                    <a:lnTo>
                      <a:pt x="934" y="151"/>
                    </a:lnTo>
                    <a:lnTo>
                      <a:pt x="933" y="152"/>
                    </a:lnTo>
                    <a:lnTo>
                      <a:pt x="933" y="151"/>
                    </a:lnTo>
                    <a:lnTo>
                      <a:pt x="936" y="148"/>
                    </a:lnTo>
                    <a:lnTo>
                      <a:pt x="937" y="148"/>
                    </a:lnTo>
                    <a:lnTo>
                      <a:pt x="937" y="146"/>
                    </a:lnTo>
                    <a:lnTo>
                      <a:pt x="937" y="146"/>
                    </a:lnTo>
                    <a:lnTo>
                      <a:pt x="936" y="144"/>
                    </a:lnTo>
                    <a:lnTo>
                      <a:pt x="937" y="141"/>
                    </a:lnTo>
                    <a:lnTo>
                      <a:pt x="937" y="140"/>
                    </a:lnTo>
                    <a:lnTo>
                      <a:pt x="937" y="139"/>
                    </a:lnTo>
                    <a:lnTo>
                      <a:pt x="936" y="137"/>
                    </a:lnTo>
                    <a:lnTo>
                      <a:pt x="937" y="136"/>
                    </a:lnTo>
                    <a:lnTo>
                      <a:pt x="938" y="136"/>
                    </a:lnTo>
                    <a:lnTo>
                      <a:pt x="941" y="137"/>
                    </a:lnTo>
                    <a:lnTo>
                      <a:pt x="943" y="139"/>
                    </a:lnTo>
                    <a:lnTo>
                      <a:pt x="944" y="140"/>
                    </a:lnTo>
                    <a:lnTo>
                      <a:pt x="945" y="140"/>
                    </a:lnTo>
                    <a:lnTo>
                      <a:pt x="948" y="140"/>
                    </a:lnTo>
                    <a:lnTo>
                      <a:pt x="949" y="140"/>
                    </a:lnTo>
                    <a:lnTo>
                      <a:pt x="949" y="139"/>
                    </a:lnTo>
                    <a:lnTo>
                      <a:pt x="949" y="134"/>
                    </a:lnTo>
                    <a:lnTo>
                      <a:pt x="950" y="131"/>
                    </a:lnTo>
                    <a:lnTo>
                      <a:pt x="950" y="129"/>
                    </a:lnTo>
                    <a:lnTo>
                      <a:pt x="948" y="125"/>
                    </a:lnTo>
                    <a:lnTo>
                      <a:pt x="944" y="124"/>
                    </a:lnTo>
                    <a:lnTo>
                      <a:pt x="942" y="123"/>
                    </a:lnTo>
                    <a:lnTo>
                      <a:pt x="941" y="122"/>
                    </a:lnTo>
                    <a:lnTo>
                      <a:pt x="938" y="119"/>
                    </a:lnTo>
                    <a:lnTo>
                      <a:pt x="933" y="118"/>
                    </a:lnTo>
                    <a:lnTo>
                      <a:pt x="927" y="118"/>
                    </a:lnTo>
                    <a:lnTo>
                      <a:pt x="925" y="118"/>
                    </a:lnTo>
                    <a:lnTo>
                      <a:pt x="924" y="118"/>
                    </a:lnTo>
                    <a:lnTo>
                      <a:pt x="920" y="119"/>
                    </a:lnTo>
                    <a:lnTo>
                      <a:pt x="914" y="120"/>
                    </a:lnTo>
                    <a:lnTo>
                      <a:pt x="908" y="123"/>
                    </a:lnTo>
                    <a:lnTo>
                      <a:pt x="908" y="123"/>
                    </a:lnTo>
                    <a:lnTo>
                      <a:pt x="903" y="124"/>
                    </a:lnTo>
                    <a:lnTo>
                      <a:pt x="897" y="127"/>
                    </a:lnTo>
                    <a:lnTo>
                      <a:pt x="892" y="129"/>
                    </a:lnTo>
                    <a:lnTo>
                      <a:pt x="889" y="131"/>
                    </a:lnTo>
                    <a:lnTo>
                      <a:pt x="886" y="135"/>
                    </a:lnTo>
                    <a:lnTo>
                      <a:pt x="881" y="139"/>
                    </a:lnTo>
                    <a:lnTo>
                      <a:pt x="877" y="142"/>
                    </a:lnTo>
                    <a:lnTo>
                      <a:pt x="875" y="145"/>
                    </a:lnTo>
                    <a:lnTo>
                      <a:pt x="872" y="148"/>
                    </a:lnTo>
                    <a:lnTo>
                      <a:pt x="872" y="152"/>
                    </a:lnTo>
                    <a:lnTo>
                      <a:pt x="872" y="158"/>
                    </a:lnTo>
                    <a:lnTo>
                      <a:pt x="872" y="162"/>
                    </a:lnTo>
                    <a:lnTo>
                      <a:pt x="875" y="168"/>
                    </a:lnTo>
                    <a:lnTo>
                      <a:pt x="876" y="172"/>
                    </a:lnTo>
                    <a:lnTo>
                      <a:pt x="876" y="175"/>
                    </a:lnTo>
                    <a:lnTo>
                      <a:pt x="879" y="181"/>
                    </a:lnTo>
                    <a:lnTo>
                      <a:pt x="879" y="181"/>
                    </a:lnTo>
                    <a:lnTo>
                      <a:pt x="879" y="187"/>
                    </a:lnTo>
                    <a:lnTo>
                      <a:pt x="879" y="190"/>
                    </a:lnTo>
                    <a:lnTo>
                      <a:pt x="879" y="193"/>
                    </a:lnTo>
                    <a:lnTo>
                      <a:pt x="879" y="201"/>
                    </a:lnTo>
                    <a:lnTo>
                      <a:pt x="877" y="204"/>
                    </a:lnTo>
                    <a:lnTo>
                      <a:pt x="876" y="207"/>
                    </a:lnTo>
                    <a:lnTo>
                      <a:pt x="875" y="207"/>
                    </a:lnTo>
                    <a:lnTo>
                      <a:pt x="874" y="207"/>
                    </a:lnTo>
                    <a:lnTo>
                      <a:pt x="874" y="210"/>
                    </a:lnTo>
                    <a:lnTo>
                      <a:pt x="874" y="213"/>
                    </a:lnTo>
                    <a:lnTo>
                      <a:pt x="872" y="214"/>
                    </a:lnTo>
                    <a:lnTo>
                      <a:pt x="872" y="215"/>
                    </a:lnTo>
                    <a:lnTo>
                      <a:pt x="872" y="218"/>
                    </a:lnTo>
                    <a:lnTo>
                      <a:pt x="874" y="218"/>
                    </a:lnTo>
                    <a:lnTo>
                      <a:pt x="875" y="219"/>
                    </a:lnTo>
                    <a:lnTo>
                      <a:pt x="874" y="219"/>
                    </a:lnTo>
                    <a:lnTo>
                      <a:pt x="871" y="219"/>
                    </a:lnTo>
                    <a:lnTo>
                      <a:pt x="870" y="217"/>
                    </a:lnTo>
                    <a:lnTo>
                      <a:pt x="869" y="217"/>
                    </a:lnTo>
                    <a:lnTo>
                      <a:pt x="868" y="218"/>
                    </a:lnTo>
                    <a:lnTo>
                      <a:pt x="868" y="219"/>
                    </a:lnTo>
                    <a:lnTo>
                      <a:pt x="868" y="219"/>
                    </a:lnTo>
                    <a:lnTo>
                      <a:pt x="866" y="219"/>
                    </a:lnTo>
                    <a:lnTo>
                      <a:pt x="865" y="219"/>
                    </a:lnTo>
                    <a:lnTo>
                      <a:pt x="866" y="220"/>
                    </a:lnTo>
                    <a:lnTo>
                      <a:pt x="865" y="221"/>
                    </a:lnTo>
                    <a:lnTo>
                      <a:pt x="864" y="221"/>
                    </a:lnTo>
                    <a:lnTo>
                      <a:pt x="864" y="220"/>
                    </a:lnTo>
                    <a:lnTo>
                      <a:pt x="863" y="220"/>
                    </a:lnTo>
                    <a:lnTo>
                      <a:pt x="863" y="220"/>
                    </a:lnTo>
                    <a:lnTo>
                      <a:pt x="861" y="220"/>
                    </a:lnTo>
                    <a:lnTo>
                      <a:pt x="860" y="220"/>
                    </a:lnTo>
                    <a:lnTo>
                      <a:pt x="860" y="219"/>
                    </a:lnTo>
                    <a:lnTo>
                      <a:pt x="860" y="218"/>
                    </a:lnTo>
                    <a:lnTo>
                      <a:pt x="860" y="218"/>
                    </a:lnTo>
                    <a:lnTo>
                      <a:pt x="858" y="218"/>
                    </a:lnTo>
                    <a:lnTo>
                      <a:pt x="857" y="218"/>
                    </a:lnTo>
                    <a:lnTo>
                      <a:pt x="858" y="217"/>
                    </a:lnTo>
                    <a:lnTo>
                      <a:pt x="860" y="214"/>
                    </a:lnTo>
                    <a:lnTo>
                      <a:pt x="860" y="212"/>
                    </a:lnTo>
                    <a:lnTo>
                      <a:pt x="860" y="210"/>
                    </a:lnTo>
                    <a:lnTo>
                      <a:pt x="860" y="209"/>
                    </a:lnTo>
                    <a:lnTo>
                      <a:pt x="860" y="208"/>
                    </a:lnTo>
                    <a:lnTo>
                      <a:pt x="858" y="208"/>
                    </a:lnTo>
                    <a:lnTo>
                      <a:pt x="857" y="208"/>
                    </a:lnTo>
                    <a:lnTo>
                      <a:pt x="855" y="207"/>
                    </a:lnTo>
                    <a:lnTo>
                      <a:pt x="853" y="207"/>
                    </a:lnTo>
                    <a:lnTo>
                      <a:pt x="851" y="206"/>
                    </a:lnTo>
                    <a:lnTo>
                      <a:pt x="851" y="204"/>
                    </a:lnTo>
                    <a:lnTo>
                      <a:pt x="851" y="203"/>
                    </a:lnTo>
                    <a:lnTo>
                      <a:pt x="852" y="203"/>
                    </a:lnTo>
                    <a:lnTo>
                      <a:pt x="854" y="204"/>
                    </a:lnTo>
                    <a:lnTo>
                      <a:pt x="855" y="203"/>
                    </a:lnTo>
                    <a:lnTo>
                      <a:pt x="855" y="203"/>
                    </a:lnTo>
                    <a:lnTo>
                      <a:pt x="858" y="203"/>
                    </a:lnTo>
                    <a:lnTo>
                      <a:pt x="859" y="203"/>
                    </a:lnTo>
                    <a:lnTo>
                      <a:pt x="860" y="204"/>
                    </a:lnTo>
                    <a:lnTo>
                      <a:pt x="861" y="204"/>
                    </a:lnTo>
                    <a:lnTo>
                      <a:pt x="861" y="202"/>
                    </a:lnTo>
                    <a:lnTo>
                      <a:pt x="863" y="201"/>
                    </a:lnTo>
                    <a:lnTo>
                      <a:pt x="864" y="200"/>
                    </a:lnTo>
                    <a:lnTo>
                      <a:pt x="864" y="197"/>
                    </a:lnTo>
                    <a:lnTo>
                      <a:pt x="865" y="196"/>
                    </a:lnTo>
                    <a:lnTo>
                      <a:pt x="866" y="196"/>
                    </a:lnTo>
                    <a:lnTo>
                      <a:pt x="866" y="196"/>
                    </a:lnTo>
                    <a:lnTo>
                      <a:pt x="868" y="195"/>
                    </a:lnTo>
                    <a:lnTo>
                      <a:pt x="868" y="192"/>
                    </a:lnTo>
                    <a:lnTo>
                      <a:pt x="865" y="191"/>
                    </a:lnTo>
                    <a:lnTo>
                      <a:pt x="864" y="190"/>
                    </a:lnTo>
                    <a:lnTo>
                      <a:pt x="864" y="189"/>
                    </a:lnTo>
                    <a:lnTo>
                      <a:pt x="863" y="189"/>
                    </a:lnTo>
                    <a:lnTo>
                      <a:pt x="863" y="187"/>
                    </a:lnTo>
                    <a:lnTo>
                      <a:pt x="861" y="186"/>
                    </a:lnTo>
                    <a:lnTo>
                      <a:pt x="861" y="186"/>
                    </a:lnTo>
                    <a:lnTo>
                      <a:pt x="860" y="187"/>
                    </a:lnTo>
                    <a:lnTo>
                      <a:pt x="860" y="189"/>
                    </a:lnTo>
                    <a:lnTo>
                      <a:pt x="859" y="189"/>
                    </a:lnTo>
                    <a:lnTo>
                      <a:pt x="858" y="189"/>
                    </a:lnTo>
                    <a:lnTo>
                      <a:pt x="857" y="186"/>
                    </a:lnTo>
                    <a:lnTo>
                      <a:pt x="855" y="185"/>
                    </a:lnTo>
                    <a:lnTo>
                      <a:pt x="854" y="184"/>
                    </a:lnTo>
                    <a:lnTo>
                      <a:pt x="854" y="182"/>
                    </a:lnTo>
                    <a:lnTo>
                      <a:pt x="854" y="181"/>
                    </a:lnTo>
                    <a:lnTo>
                      <a:pt x="853" y="180"/>
                    </a:lnTo>
                    <a:lnTo>
                      <a:pt x="854" y="180"/>
                    </a:lnTo>
                    <a:lnTo>
                      <a:pt x="854" y="179"/>
                    </a:lnTo>
                    <a:lnTo>
                      <a:pt x="854" y="179"/>
                    </a:lnTo>
                    <a:lnTo>
                      <a:pt x="854" y="178"/>
                    </a:lnTo>
                    <a:lnTo>
                      <a:pt x="853" y="178"/>
                    </a:lnTo>
                    <a:lnTo>
                      <a:pt x="852" y="178"/>
                    </a:lnTo>
                    <a:lnTo>
                      <a:pt x="852" y="176"/>
                    </a:lnTo>
                    <a:lnTo>
                      <a:pt x="852" y="175"/>
                    </a:lnTo>
                    <a:lnTo>
                      <a:pt x="851" y="175"/>
                    </a:lnTo>
                    <a:lnTo>
                      <a:pt x="851" y="176"/>
                    </a:lnTo>
                    <a:lnTo>
                      <a:pt x="851" y="178"/>
                    </a:lnTo>
                    <a:lnTo>
                      <a:pt x="847" y="179"/>
                    </a:lnTo>
                    <a:lnTo>
                      <a:pt x="846" y="179"/>
                    </a:lnTo>
                    <a:lnTo>
                      <a:pt x="844" y="179"/>
                    </a:lnTo>
                    <a:lnTo>
                      <a:pt x="844" y="176"/>
                    </a:lnTo>
                    <a:lnTo>
                      <a:pt x="847" y="176"/>
                    </a:lnTo>
                    <a:lnTo>
                      <a:pt x="848" y="175"/>
                    </a:lnTo>
                    <a:lnTo>
                      <a:pt x="849" y="174"/>
                    </a:lnTo>
                    <a:lnTo>
                      <a:pt x="852" y="174"/>
                    </a:lnTo>
                    <a:lnTo>
                      <a:pt x="853" y="174"/>
                    </a:lnTo>
                    <a:lnTo>
                      <a:pt x="855" y="174"/>
                    </a:lnTo>
                    <a:lnTo>
                      <a:pt x="855" y="174"/>
                    </a:lnTo>
                    <a:lnTo>
                      <a:pt x="857" y="174"/>
                    </a:lnTo>
                    <a:lnTo>
                      <a:pt x="857" y="175"/>
                    </a:lnTo>
                    <a:lnTo>
                      <a:pt x="855" y="176"/>
                    </a:lnTo>
                    <a:lnTo>
                      <a:pt x="855" y="176"/>
                    </a:lnTo>
                    <a:lnTo>
                      <a:pt x="855" y="178"/>
                    </a:lnTo>
                    <a:lnTo>
                      <a:pt x="857" y="178"/>
                    </a:lnTo>
                    <a:lnTo>
                      <a:pt x="858" y="179"/>
                    </a:lnTo>
                    <a:lnTo>
                      <a:pt x="858" y="178"/>
                    </a:lnTo>
                    <a:lnTo>
                      <a:pt x="858" y="175"/>
                    </a:lnTo>
                    <a:lnTo>
                      <a:pt x="857" y="173"/>
                    </a:lnTo>
                    <a:lnTo>
                      <a:pt x="857" y="172"/>
                    </a:lnTo>
                    <a:lnTo>
                      <a:pt x="858" y="173"/>
                    </a:lnTo>
                    <a:lnTo>
                      <a:pt x="859" y="174"/>
                    </a:lnTo>
                    <a:lnTo>
                      <a:pt x="859" y="176"/>
                    </a:lnTo>
                    <a:lnTo>
                      <a:pt x="859" y="178"/>
                    </a:lnTo>
                    <a:lnTo>
                      <a:pt x="860" y="179"/>
                    </a:lnTo>
                    <a:lnTo>
                      <a:pt x="863" y="181"/>
                    </a:lnTo>
                    <a:lnTo>
                      <a:pt x="863" y="181"/>
                    </a:lnTo>
                    <a:lnTo>
                      <a:pt x="863" y="180"/>
                    </a:lnTo>
                    <a:lnTo>
                      <a:pt x="863" y="179"/>
                    </a:lnTo>
                    <a:lnTo>
                      <a:pt x="861" y="178"/>
                    </a:lnTo>
                    <a:lnTo>
                      <a:pt x="863" y="176"/>
                    </a:lnTo>
                    <a:lnTo>
                      <a:pt x="861" y="176"/>
                    </a:lnTo>
                    <a:lnTo>
                      <a:pt x="860" y="176"/>
                    </a:lnTo>
                    <a:lnTo>
                      <a:pt x="860" y="175"/>
                    </a:lnTo>
                    <a:lnTo>
                      <a:pt x="860" y="174"/>
                    </a:lnTo>
                    <a:lnTo>
                      <a:pt x="861" y="174"/>
                    </a:lnTo>
                    <a:lnTo>
                      <a:pt x="861" y="172"/>
                    </a:lnTo>
                    <a:lnTo>
                      <a:pt x="863" y="172"/>
                    </a:lnTo>
                    <a:lnTo>
                      <a:pt x="864" y="173"/>
                    </a:lnTo>
                    <a:lnTo>
                      <a:pt x="864" y="173"/>
                    </a:lnTo>
                    <a:lnTo>
                      <a:pt x="865" y="173"/>
                    </a:lnTo>
                    <a:lnTo>
                      <a:pt x="866" y="173"/>
                    </a:lnTo>
                    <a:lnTo>
                      <a:pt x="866" y="174"/>
                    </a:lnTo>
                    <a:lnTo>
                      <a:pt x="866" y="175"/>
                    </a:lnTo>
                    <a:lnTo>
                      <a:pt x="868" y="176"/>
                    </a:lnTo>
                    <a:lnTo>
                      <a:pt x="868" y="179"/>
                    </a:lnTo>
                    <a:lnTo>
                      <a:pt x="866" y="180"/>
                    </a:lnTo>
                    <a:lnTo>
                      <a:pt x="869" y="184"/>
                    </a:lnTo>
                    <a:lnTo>
                      <a:pt x="869" y="186"/>
                    </a:lnTo>
                    <a:lnTo>
                      <a:pt x="869" y="186"/>
                    </a:lnTo>
                    <a:lnTo>
                      <a:pt x="866" y="184"/>
                    </a:lnTo>
                    <a:lnTo>
                      <a:pt x="865" y="181"/>
                    </a:lnTo>
                    <a:lnTo>
                      <a:pt x="865" y="182"/>
                    </a:lnTo>
                    <a:lnTo>
                      <a:pt x="865" y="184"/>
                    </a:lnTo>
                    <a:lnTo>
                      <a:pt x="866" y="186"/>
                    </a:lnTo>
                    <a:lnTo>
                      <a:pt x="870" y="189"/>
                    </a:lnTo>
                    <a:lnTo>
                      <a:pt x="871" y="192"/>
                    </a:lnTo>
                    <a:lnTo>
                      <a:pt x="872" y="193"/>
                    </a:lnTo>
                    <a:lnTo>
                      <a:pt x="874" y="193"/>
                    </a:lnTo>
                    <a:lnTo>
                      <a:pt x="874" y="192"/>
                    </a:lnTo>
                    <a:lnTo>
                      <a:pt x="874" y="187"/>
                    </a:lnTo>
                    <a:lnTo>
                      <a:pt x="874" y="184"/>
                    </a:lnTo>
                    <a:lnTo>
                      <a:pt x="874" y="182"/>
                    </a:lnTo>
                    <a:lnTo>
                      <a:pt x="874" y="180"/>
                    </a:lnTo>
                    <a:lnTo>
                      <a:pt x="871" y="180"/>
                    </a:lnTo>
                    <a:lnTo>
                      <a:pt x="871" y="179"/>
                    </a:lnTo>
                    <a:lnTo>
                      <a:pt x="872" y="179"/>
                    </a:lnTo>
                    <a:lnTo>
                      <a:pt x="874" y="176"/>
                    </a:lnTo>
                    <a:lnTo>
                      <a:pt x="872" y="173"/>
                    </a:lnTo>
                    <a:lnTo>
                      <a:pt x="872" y="168"/>
                    </a:lnTo>
                    <a:lnTo>
                      <a:pt x="870" y="163"/>
                    </a:lnTo>
                    <a:lnTo>
                      <a:pt x="870" y="163"/>
                    </a:lnTo>
                    <a:lnTo>
                      <a:pt x="870" y="159"/>
                    </a:lnTo>
                    <a:lnTo>
                      <a:pt x="870" y="156"/>
                    </a:lnTo>
                    <a:lnTo>
                      <a:pt x="869" y="153"/>
                    </a:lnTo>
                    <a:lnTo>
                      <a:pt x="868" y="152"/>
                    </a:lnTo>
                    <a:lnTo>
                      <a:pt x="866" y="152"/>
                    </a:lnTo>
                    <a:lnTo>
                      <a:pt x="864" y="154"/>
                    </a:lnTo>
                    <a:lnTo>
                      <a:pt x="863" y="157"/>
                    </a:lnTo>
                    <a:lnTo>
                      <a:pt x="863" y="157"/>
                    </a:lnTo>
                    <a:lnTo>
                      <a:pt x="860" y="159"/>
                    </a:lnTo>
                    <a:lnTo>
                      <a:pt x="857" y="163"/>
                    </a:lnTo>
                    <a:lnTo>
                      <a:pt x="855" y="164"/>
                    </a:lnTo>
                    <a:lnTo>
                      <a:pt x="854" y="165"/>
                    </a:lnTo>
                    <a:lnTo>
                      <a:pt x="854" y="165"/>
                    </a:lnTo>
                    <a:lnTo>
                      <a:pt x="851" y="169"/>
                    </a:lnTo>
                    <a:lnTo>
                      <a:pt x="844" y="175"/>
                    </a:lnTo>
                    <a:lnTo>
                      <a:pt x="841" y="179"/>
                    </a:lnTo>
                    <a:lnTo>
                      <a:pt x="838" y="181"/>
                    </a:lnTo>
                    <a:lnTo>
                      <a:pt x="836" y="185"/>
                    </a:lnTo>
                    <a:lnTo>
                      <a:pt x="836" y="186"/>
                    </a:lnTo>
                    <a:lnTo>
                      <a:pt x="835" y="189"/>
                    </a:lnTo>
                    <a:lnTo>
                      <a:pt x="834" y="190"/>
                    </a:lnTo>
                    <a:lnTo>
                      <a:pt x="832" y="191"/>
                    </a:lnTo>
                    <a:lnTo>
                      <a:pt x="832" y="193"/>
                    </a:lnTo>
                    <a:lnTo>
                      <a:pt x="831" y="196"/>
                    </a:lnTo>
                    <a:lnTo>
                      <a:pt x="831" y="198"/>
                    </a:lnTo>
                    <a:lnTo>
                      <a:pt x="829" y="200"/>
                    </a:lnTo>
                    <a:lnTo>
                      <a:pt x="826" y="200"/>
                    </a:lnTo>
                    <a:lnTo>
                      <a:pt x="824" y="198"/>
                    </a:lnTo>
                    <a:lnTo>
                      <a:pt x="821" y="198"/>
                    </a:lnTo>
                    <a:lnTo>
                      <a:pt x="820" y="198"/>
                    </a:lnTo>
                    <a:lnTo>
                      <a:pt x="820" y="197"/>
                    </a:lnTo>
                    <a:lnTo>
                      <a:pt x="820" y="195"/>
                    </a:lnTo>
                    <a:lnTo>
                      <a:pt x="821" y="195"/>
                    </a:lnTo>
                    <a:lnTo>
                      <a:pt x="821" y="193"/>
                    </a:lnTo>
                    <a:lnTo>
                      <a:pt x="823" y="193"/>
                    </a:lnTo>
                    <a:lnTo>
                      <a:pt x="825" y="195"/>
                    </a:lnTo>
                    <a:lnTo>
                      <a:pt x="826" y="195"/>
                    </a:lnTo>
                    <a:lnTo>
                      <a:pt x="826" y="193"/>
                    </a:lnTo>
                    <a:lnTo>
                      <a:pt x="826" y="192"/>
                    </a:lnTo>
                    <a:lnTo>
                      <a:pt x="826" y="187"/>
                    </a:lnTo>
                    <a:lnTo>
                      <a:pt x="825" y="182"/>
                    </a:lnTo>
                    <a:lnTo>
                      <a:pt x="824" y="179"/>
                    </a:lnTo>
                    <a:lnTo>
                      <a:pt x="825" y="178"/>
                    </a:lnTo>
                    <a:lnTo>
                      <a:pt x="826" y="173"/>
                    </a:lnTo>
                    <a:lnTo>
                      <a:pt x="829" y="174"/>
                    </a:lnTo>
                    <a:lnTo>
                      <a:pt x="830" y="173"/>
                    </a:lnTo>
                    <a:lnTo>
                      <a:pt x="830" y="172"/>
                    </a:lnTo>
                    <a:lnTo>
                      <a:pt x="831" y="170"/>
                    </a:lnTo>
                    <a:lnTo>
                      <a:pt x="831" y="172"/>
                    </a:lnTo>
                    <a:lnTo>
                      <a:pt x="834" y="172"/>
                    </a:lnTo>
                    <a:lnTo>
                      <a:pt x="836" y="172"/>
                    </a:lnTo>
                    <a:lnTo>
                      <a:pt x="837" y="173"/>
                    </a:lnTo>
                    <a:lnTo>
                      <a:pt x="838" y="170"/>
                    </a:lnTo>
                    <a:lnTo>
                      <a:pt x="842" y="169"/>
                    </a:lnTo>
                    <a:lnTo>
                      <a:pt x="846" y="167"/>
                    </a:lnTo>
                    <a:lnTo>
                      <a:pt x="847" y="165"/>
                    </a:lnTo>
                    <a:lnTo>
                      <a:pt x="852" y="162"/>
                    </a:lnTo>
                    <a:lnTo>
                      <a:pt x="855" y="158"/>
                    </a:lnTo>
                    <a:lnTo>
                      <a:pt x="858" y="157"/>
                    </a:lnTo>
                    <a:lnTo>
                      <a:pt x="859" y="156"/>
                    </a:lnTo>
                    <a:lnTo>
                      <a:pt x="861" y="153"/>
                    </a:lnTo>
                    <a:lnTo>
                      <a:pt x="864" y="153"/>
                    </a:lnTo>
                    <a:lnTo>
                      <a:pt x="865" y="151"/>
                    </a:lnTo>
                    <a:lnTo>
                      <a:pt x="863" y="151"/>
                    </a:lnTo>
                    <a:lnTo>
                      <a:pt x="860" y="151"/>
                    </a:lnTo>
                    <a:lnTo>
                      <a:pt x="858" y="152"/>
                    </a:lnTo>
                    <a:lnTo>
                      <a:pt x="855" y="153"/>
                    </a:lnTo>
                    <a:lnTo>
                      <a:pt x="853" y="153"/>
                    </a:lnTo>
                    <a:lnTo>
                      <a:pt x="851" y="153"/>
                    </a:lnTo>
                    <a:lnTo>
                      <a:pt x="849" y="154"/>
                    </a:lnTo>
                    <a:lnTo>
                      <a:pt x="844" y="154"/>
                    </a:lnTo>
                    <a:lnTo>
                      <a:pt x="841" y="157"/>
                    </a:lnTo>
                    <a:lnTo>
                      <a:pt x="841" y="157"/>
                    </a:lnTo>
                    <a:lnTo>
                      <a:pt x="837" y="158"/>
                    </a:lnTo>
                    <a:lnTo>
                      <a:pt x="831" y="159"/>
                    </a:lnTo>
                    <a:lnTo>
                      <a:pt x="825" y="162"/>
                    </a:lnTo>
                    <a:lnTo>
                      <a:pt x="813" y="167"/>
                    </a:lnTo>
                    <a:lnTo>
                      <a:pt x="807" y="169"/>
                    </a:lnTo>
                    <a:lnTo>
                      <a:pt x="801" y="172"/>
                    </a:lnTo>
                    <a:lnTo>
                      <a:pt x="797" y="174"/>
                    </a:lnTo>
                    <a:lnTo>
                      <a:pt x="791" y="179"/>
                    </a:lnTo>
                    <a:lnTo>
                      <a:pt x="791" y="179"/>
                    </a:lnTo>
                    <a:lnTo>
                      <a:pt x="788" y="179"/>
                    </a:lnTo>
                    <a:lnTo>
                      <a:pt x="786" y="180"/>
                    </a:lnTo>
                    <a:lnTo>
                      <a:pt x="784" y="181"/>
                    </a:lnTo>
                    <a:lnTo>
                      <a:pt x="779" y="185"/>
                    </a:lnTo>
                    <a:lnTo>
                      <a:pt x="775" y="187"/>
                    </a:lnTo>
                    <a:lnTo>
                      <a:pt x="770" y="191"/>
                    </a:lnTo>
                    <a:lnTo>
                      <a:pt x="767" y="193"/>
                    </a:lnTo>
                    <a:lnTo>
                      <a:pt x="757" y="200"/>
                    </a:lnTo>
                    <a:lnTo>
                      <a:pt x="748" y="203"/>
                    </a:lnTo>
                    <a:lnTo>
                      <a:pt x="745" y="203"/>
                    </a:lnTo>
                    <a:lnTo>
                      <a:pt x="740" y="202"/>
                    </a:lnTo>
                    <a:lnTo>
                      <a:pt x="736" y="202"/>
                    </a:lnTo>
                    <a:lnTo>
                      <a:pt x="735" y="202"/>
                    </a:lnTo>
                    <a:lnTo>
                      <a:pt x="730" y="204"/>
                    </a:lnTo>
                    <a:lnTo>
                      <a:pt x="725" y="206"/>
                    </a:lnTo>
                    <a:lnTo>
                      <a:pt x="724" y="207"/>
                    </a:lnTo>
                    <a:lnTo>
                      <a:pt x="723" y="208"/>
                    </a:lnTo>
                    <a:lnTo>
                      <a:pt x="724" y="209"/>
                    </a:lnTo>
                    <a:lnTo>
                      <a:pt x="725" y="210"/>
                    </a:lnTo>
                    <a:lnTo>
                      <a:pt x="729" y="213"/>
                    </a:lnTo>
                    <a:lnTo>
                      <a:pt x="729" y="213"/>
                    </a:lnTo>
                    <a:lnTo>
                      <a:pt x="731" y="213"/>
                    </a:lnTo>
                    <a:lnTo>
                      <a:pt x="733" y="213"/>
                    </a:lnTo>
                    <a:lnTo>
                      <a:pt x="734" y="214"/>
                    </a:lnTo>
                    <a:lnTo>
                      <a:pt x="736" y="215"/>
                    </a:lnTo>
                    <a:lnTo>
                      <a:pt x="737" y="215"/>
                    </a:lnTo>
                    <a:lnTo>
                      <a:pt x="739" y="215"/>
                    </a:lnTo>
                    <a:lnTo>
                      <a:pt x="740" y="217"/>
                    </a:lnTo>
                    <a:lnTo>
                      <a:pt x="741" y="218"/>
                    </a:lnTo>
                    <a:lnTo>
                      <a:pt x="741" y="220"/>
                    </a:lnTo>
                    <a:lnTo>
                      <a:pt x="742" y="223"/>
                    </a:lnTo>
                    <a:lnTo>
                      <a:pt x="743" y="223"/>
                    </a:lnTo>
                    <a:lnTo>
                      <a:pt x="745" y="223"/>
                    </a:lnTo>
                    <a:lnTo>
                      <a:pt x="745" y="221"/>
                    </a:lnTo>
                    <a:lnTo>
                      <a:pt x="747" y="220"/>
                    </a:lnTo>
                    <a:lnTo>
                      <a:pt x="747" y="221"/>
                    </a:lnTo>
                    <a:lnTo>
                      <a:pt x="746" y="223"/>
                    </a:lnTo>
                    <a:lnTo>
                      <a:pt x="745" y="224"/>
                    </a:lnTo>
                    <a:lnTo>
                      <a:pt x="743" y="226"/>
                    </a:lnTo>
                    <a:lnTo>
                      <a:pt x="743" y="230"/>
                    </a:lnTo>
                    <a:lnTo>
                      <a:pt x="743" y="230"/>
                    </a:lnTo>
                    <a:lnTo>
                      <a:pt x="742" y="232"/>
                    </a:lnTo>
                    <a:lnTo>
                      <a:pt x="740" y="235"/>
                    </a:lnTo>
                    <a:lnTo>
                      <a:pt x="737" y="237"/>
                    </a:lnTo>
                    <a:lnTo>
                      <a:pt x="734" y="240"/>
                    </a:lnTo>
                    <a:lnTo>
                      <a:pt x="731" y="243"/>
                    </a:lnTo>
                    <a:lnTo>
                      <a:pt x="728" y="245"/>
                    </a:lnTo>
                    <a:lnTo>
                      <a:pt x="724" y="245"/>
                    </a:lnTo>
                    <a:lnTo>
                      <a:pt x="722" y="246"/>
                    </a:lnTo>
                    <a:lnTo>
                      <a:pt x="719" y="248"/>
                    </a:lnTo>
                    <a:lnTo>
                      <a:pt x="719" y="251"/>
                    </a:lnTo>
                    <a:lnTo>
                      <a:pt x="719" y="253"/>
                    </a:lnTo>
                    <a:lnTo>
                      <a:pt x="719" y="257"/>
                    </a:lnTo>
                    <a:lnTo>
                      <a:pt x="720" y="257"/>
                    </a:lnTo>
                    <a:lnTo>
                      <a:pt x="722" y="255"/>
                    </a:lnTo>
                    <a:lnTo>
                      <a:pt x="724" y="255"/>
                    </a:lnTo>
                    <a:lnTo>
                      <a:pt x="725" y="255"/>
                    </a:lnTo>
                    <a:lnTo>
                      <a:pt x="724" y="257"/>
                    </a:lnTo>
                    <a:lnTo>
                      <a:pt x="723" y="257"/>
                    </a:lnTo>
                    <a:lnTo>
                      <a:pt x="720" y="257"/>
                    </a:lnTo>
                    <a:lnTo>
                      <a:pt x="719" y="258"/>
                    </a:lnTo>
                    <a:lnTo>
                      <a:pt x="719" y="260"/>
                    </a:lnTo>
                    <a:lnTo>
                      <a:pt x="719" y="263"/>
                    </a:lnTo>
                    <a:lnTo>
                      <a:pt x="719" y="265"/>
                    </a:lnTo>
                    <a:lnTo>
                      <a:pt x="720" y="269"/>
                    </a:lnTo>
                    <a:lnTo>
                      <a:pt x="722" y="271"/>
                    </a:lnTo>
                    <a:lnTo>
                      <a:pt x="724" y="275"/>
                    </a:lnTo>
                    <a:lnTo>
                      <a:pt x="728" y="276"/>
                    </a:lnTo>
                    <a:lnTo>
                      <a:pt x="731" y="276"/>
                    </a:lnTo>
                    <a:lnTo>
                      <a:pt x="733" y="276"/>
                    </a:lnTo>
                    <a:lnTo>
                      <a:pt x="733" y="276"/>
                    </a:lnTo>
                    <a:lnTo>
                      <a:pt x="733" y="275"/>
                    </a:lnTo>
                    <a:lnTo>
                      <a:pt x="730" y="275"/>
                    </a:lnTo>
                    <a:lnTo>
                      <a:pt x="729" y="274"/>
                    </a:lnTo>
                    <a:lnTo>
                      <a:pt x="728" y="274"/>
                    </a:lnTo>
                    <a:lnTo>
                      <a:pt x="729" y="274"/>
                    </a:lnTo>
                    <a:lnTo>
                      <a:pt x="731" y="274"/>
                    </a:lnTo>
                    <a:lnTo>
                      <a:pt x="733" y="274"/>
                    </a:lnTo>
                    <a:lnTo>
                      <a:pt x="733" y="272"/>
                    </a:lnTo>
                    <a:lnTo>
                      <a:pt x="735" y="271"/>
                    </a:lnTo>
                    <a:lnTo>
                      <a:pt x="735" y="270"/>
                    </a:lnTo>
                    <a:lnTo>
                      <a:pt x="735" y="270"/>
                    </a:lnTo>
                    <a:lnTo>
                      <a:pt x="734" y="270"/>
                    </a:lnTo>
                    <a:lnTo>
                      <a:pt x="731" y="271"/>
                    </a:lnTo>
                    <a:lnTo>
                      <a:pt x="730" y="271"/>
                    </a:lnTo>
                    <a:lnTo>
                      <a:pt x="730" y="270"/>
                    </a:lnTo>
                    <a:lnTo>
                      <a:pt x="731" y="269"/>
                    </a:lnTo>
                    <a:lnTo>
                      <a:pt x="733" y="266"/>
                    </a:lnTo>
                    <a:lnTo>
                      <a:pt x="733" y="265"/>
                    </a:lnTo>
                    <a:lnTo>
                      <a:pt x="734" y="264"/>
                    </a:lnTo>
                    <a:lnTo>
                      <a:pt x="737" y="263"/>
                    </a:lnTo>
                    <a:lnTo>
                      <a:pt x="739" y="262"/>
                    </a:lnTo>
                    <a:lnTo>
                      <a:pt x="740" y="260"/>
                    </a:lnTo>
                    <a:lnTo>
                      <a:pt x="740" y="259"/>
                    </a:lnTo>
                    <a:lnTo>
                      <a:pt x="742" y="259"/>
                    </a:lnTo>
                    <a:lnTo>
                      <a:pt x="743" y="259"/>
                    </a:lnTo>
                    <a:lnTo>
                      <a:pt x="745" y="258"/>
                    </a:lnTo>
                    <a:lnTo>
                      <a:pt x="746" y="259"/>
                    </a:lnTo>
                    <a:lnTo>
                      <a:pt x="746" y="259"/>
                    </a:lnTo>
                    <a:lnTo>
                      <a:pt x="747" y="259"/>
                    </a:lnTo>
                    <a:lnTo>
                      <a:pt x="748" y="259"/>
                    </a:lnTo>
                    <a:lnTo>
                      <a:pt x="748" y="260"/>
                    </a:lnTo>
                    <a:lnTo>
                      <a:pt x="747" y="262"/>
                    </a:lnTo>
                    <a:lnTo>
                      <a:pt x="746" y="264"/>
                    </a:lnTo>
                    <a:lnTo>
                      <a:pt x="746" y="264"/>
                    </a:lnTo>
                    <a:lnTo>
                      <a:pt x="743" y="264"/>
                    </a:lnTo>
                    <a:lnTo>
                      <a:pt x="741" y="264"/>
                    </a:lnTo>
                    <a:lnTo>
                      <a:pt x="740" y="265"/>
                    </a:lnTo>
                    <a:lnTo>
                      <a:pt x="741" y="269"/>
                    </a:lnTo>
                    <a:lnTo>
                      <a:pt x="741" y="270"/>
                    </a:lnTo>
                    <a:lnTo>
                      <a:pt x="741" y="271"/>
                    </a:lnTo>
                    <a:lnTo>
                      <a:pt x="741" y="274"/>
                    </a:lnTo>
                    <a:lnTo>
                      <a:pt x="742" y="276"/>
                    </a:lnTo>
                    <a:lnTo>
                      <a:pt x="746" y="279"/>
                    </a:lnTo>
                    <a:lnTo>
                      <a:pt x="746" y="281"/>
                    </a:lnTo>
                    <a:lnTo>
                      <a:pt x="746" y="282"/>
                    </a:lnTo>
                    <a:lnTo>
                      <a:pt x="745" y="285"/>
                    </a:lnTo>
                    <a:lnTo>
                      <a:pt x="742" y="286"/>
                    </a:lnTo>
                    <a:lnTo>
                      <a:pt x="739" y="286"/>
                    </a:lnTo>
                    <a:lnTo>
                      <a:pt x="739" y="287"/>
                    </a:lnTo>
                    <a:lnTo>
                      <a:pt x="740" y="287"/>
                    </a:lnTo>
                    <a:lnTo>
                      <a:pt x="742" y="286"/>
                    </a:lnTo>
                    <a:lnTo>
                      <a:pt x="745" y="286"/>
                    </a:lnTo>
                    <a:lnTo>
                      <a:pt x="746" y="285"/>
                    </a:lnTo>
                    <a:lnTo>
                      <a:pt x="748" y="285"/>
                    </a:lnTo>
                    <a:lnTo>
                      <a:pt x="750" y="286"/>
                    </a:lnTo>
                    <a:lnTo>
                      <a:pt x="753" y="287"/>
                    </a:lnTo>
                    <a:lnTo>
                      <a:pt x="754" y="288"/>
                    </a:lnTo>
                    <a:lnTo>
                      <a:pt x="753" y="290"/>
                    </a:lnTo>
                    <a:lnTo>
                      <a:pt x="754" y="292"/>
                    </a:lnTo>
                    <a:lnTo>
                      <a:pt x="757" y="293"/>
                    </a:lnTo>
                    <a:lnTo>
                      <a:pt x="758" y="297"/>
                    </a:lnTo>
                    <a:lnTo>
                      <a:pt x="762" y="300"/>
                    </a:lnTo>
                    <a:lnTo>
                      <a:pt x="765" y="304"/>
                    </a:lnTo>
                    <a:lnTo>
                      <a:pt x="768" y="304"/>
                    </a:lnTo>
                    <a:lnTo>
                      <a:pt x="769" y="305"/>
                    </a:lnTo>
                    <a:lnTo>
                      <a:pt x="771" y="305"/>
                    </a:lnTo>
                    <a:lnTo>
                      <a:pt x="773" y="305"/>
                    </a:lnTo>
                    <a:lnTo>
                      <a:pt x="774" y="307"/>
                    </a:lnTo>
                    <a:lnTo>
                      <a:pt x="774" y="308"/>
                    </a:lnTo>
                    <a:lnTo>
                      <a:pt x="774" y="308"/>
                    </a:lnTo>
                    <a:lnTo>
                      <a:pt x="775" y="309"/>
                    </a:lnTo>
                    <a:lnTo>
                      <a:pt x="776" y="309"/>
                    </a:lnTo>
                    <a:lnTo>
                      <a:pt x="776" y="310"/>
                    </a:lnTo>
                    <a:lnTo>
                      <a:pt x="776" y="311"/>
                    </a:lnTo>
                    <a:lnTo>
                      <a:pt x="774" y="309"/>
                    </a:lnTo>
                    <a:lnTo>
                      <a:pt x="773" y="309"/>
                    </a:lnTo>
                    <a:lnTo>
                      <a:pt x="770" y="309"/>
                    </a:lnTo>
                    <a:lnTo>
                      <a:pt x="770" y="310"/>
                    </a:lnTo>
                    <a:lnTo>
                      <a:pt x="771" y="310"/>
                    </a:lnTo>
                    <a:lnTo>
                      <a:pt x="771" y="311"/>
                    </a:lnTo>
                    <a:lnTo>
                      <a:pt x="770" y="313"/>
                    </a:lnTo>
                    <a:lnTo>
                      <a:pt x="770" y="314"/>
                    </a:lnTo>
                    <a:lnTo>
                      <a:pt x="769" y="314"/>
                    </a:lnTo>
                    <a:lnTo>
                      <a:pt x="768" y="314"/>
                    </a:lnTo>
                    <a:lnTo>
                      <a:pt x="767" y="313"/>
                    </a:lnTo>
                    <a:lnTo>
                      <a:pt x="762" y="314"/>
                    </a:lnTo>
                    <a:lnTo>
                      <a:pt x="762" y="315"/>
                    </a:lnTo>
                    <a:lnTo>
                      <a:pt x="762" y="315"/>
                    </a:lnTo>
                    <a:lnTo>
                      <a:pt x="763" y="317"/>
                    </a:lnTo>
                    <a:lnTo>
                      <a:pt x="763" y="319"/>
                    </a:lnTo>
                    <a:lnTo>
                      <a:pt x="763" y="320"/>
                    </a:lnTo>
                    <a:lnTo>
                      <a:pt x="762" y="324"/>
                    </a:lnTo>
                    <a:lnTo>
                      <a:pt x="762" y="325"/>
                    </a:lnTo>
                    <a:lnTo>
                      <a:pt x="759" y="325"/>
                    </a:lnTo>
                    <a:lnTo>
                      <a:pt x="758" y="325"/>
                    </a:lnTo>
                    <a:lnTo>
                      <a:pt x="757" y="324"/>
                    </a:lnTo>
                    <a:lnTo>
                      <a:pt x="757" y="322"/>
                    </a:lnTo>
                    <a:lnTo>
                      <a:pt x="758" y="322"/>
                    </a:lnTo>
                    <a:lnTo>
                      <a:pt x="758" y="322"/>
                    </a:lnTo>
                    <a:lnTo>
                      <a:pt x="757" y="321"/>
                    </a:lnTo>
                    <a:lnTo>
                      <a:pt x="754" y="320"/>
                    </a:lnTo>
                    <a:lnTo>
                      <a:pt x="752" y="317"/>
                    </a:lnTo>
                    <a:lnTo>
                      <a:pt x="752" y="317"/>
                    </a:lnTo>
                    <a:lnTo>
                      <a:pt x="752" y="316"/>
                    </a:lnTo>
                    <a:lnTo>
                      <a:pt x="752" y="315"/>
                    </a:lnTo>
                    <a:lnTo>
                      <a:pt x="750" y="315"/>
                    </a:lnTo>
                    <a:lnTo>
                      <a:pt x="748" y="315"/>
                    </a:lnTo>
                    <a:lnTo>
                      <a:pt x="746" y="316"/>
                    </a:lnTo>
                    <a:lnTo>
                      <a:pt x="742" y="315"/>
                    </a:lnTo>
                    <a:lnTo>
                      <a:pt x="742" y="316"/>
                    </a:lnTo>
                    <a:lnTo>
                      <a:pt x="740" y="319"/>
                    </a:lnTo>
                    <a:lnTo>
                      <a:pt x="740" y="321"/>
                    </a:lnTo>
                    <a:lnTo>
                      <a:pt x="741" y="322"/>
                    </a:lnTo>
                    <a:lnTo>
                      <a:pt x="742" y="324"/>
                    </a:lnTo>
                    <a:lnTo>
                      <a:pt x="742" y="324"/>
                    </a:lnTo>
                    <a:lnTo>
                      <a:pt x="742" y="325"/>
                    </a:lnTo>
                    <a:lnTo>
                      <a:pt x="740" y="325"/>
                    </a:lnTo>
                    <a:lnTo>
                      <a:pt x="740" y="325"/>
                    </a:lnTo>
                    <a:lnTo>
                      <a:pt x="740" y="326"/>
                    </a:lnTo>
                    <a:lnTo>
                      <a:pt x="739" y="327"/>
                    </a:lnTo>
                    <a:lnTo>
                      <a:pt x="739" y="327"/>
                    </a:lnTo>
                    <a:lnTo>
                      <a:pt x="737" y="325"/>
                    </a:lnTo>
                    <a:lnTo>
                      <a:pt x="737" y="322"/>
                    </a:lnTo>
                    <a:lnTo>
                      <a:pt x="737" y="321"/>
                    </a:lnTo>
                    <a:lnTo>
                      <a:pt x="737" y="321"/>
                    </a:lnTo>
                    <a:lnTo>
                      <a:pt x="736" y="322"/>
                    </a:lnTo>
                    <a:lnTo>
                      <a:pt x="735" y="325"/>
                    </a:lnTo>
                    <a:lnTo>
                      <a:pt x="733" y="327"/>
                    </a:lnTo>
                    <a:lnTo>
                      <a:pt x="731" y="328"/>
                    </a:lnTo>
                    <a:lnTo>
                      <a:pt x="733" y="331"/>
                    </a:lnTo>
                    <a:lnTo>
                      <a:pt x="734" y="335"/>
                    </a:lnTo>
                    <a:lnTo>
                      <a:pt x="734" y="337"/>
                    </a:lnTo>
                    <a:lnTo>
                      <a:pt x="734" y="342"/>
                    </a:lnTo>
                    <a:lnTo>
                      <a:pt x="734" y="343"/>
                    </a:lnTo>
                    <a:lnTo>
                      <a:pt x="733" y="344"/>
                    </a:lnTo>
                    <a:lnTo>
                      <a:pt x="733" y="345"/>
                    </a:lnTo>
                    <a:lnTo>
                      <a:pt x="734" y="345"/>
                    </a:lnTo>
                    <a:lnTo>
                      <a:pt x="735" y="345"/>
                    </a:lnTo>
                    <a:lnTo>
                      <a:pt x="736" y="343"/>
                    </a:lnTo>
                    <a:lnTo>
                      <a:pt x="736" y="342"/>
                    </a:lnTo>
                    <a:lnTo>
                      <a:pt x="739" y="342"/>
                    </a:lnTo>
                    <a:lnTo>
                      <a:pt x="739" y="344"/>
                    </a:lnTo>
                    <a:lnTo>
                      <a:pt x="741" y="344"/>
                    </a:lnTo>
                    <a:lnTo>
                      <a:pt x="742" y="343"/>
                    </a:lnTo>
                    <a:lnTo>
                      <a:pt x="742" y="343"/>
                    </a:lnTo>
                    <a:lnTo>
                      <a:pt x="742" y="342"/>
                    </a:lnTo>
                    <a:lnTo>
                      <a:pt x="742" y="342"/>
                    </a:lnTo>
                    <a:lnTo>
                      <a:pt x="742" y="343"/>
                    </a:lnTo>
                    <a:lnTo>
                      <a:pt x="743" y="343"/>
                    </a:lnTo>
                    <a:lnTo>
                      <a:pt x="746" y="342"/>
                    </a:lnTo>
                    <a:lnTo>
                      <a:pt x="747" y="342"/>
                    </a:lnTo>
                    <a:lnTo>
                      <a:pt x="746" y="343"/>
                    </a:lnTo>
                    <a:lnTo>
                      <a:pt x="743" y="345"/>
                    </a:lnTo>
                    <a:lnTo>
                      <a:pt x="740" y="348"/>
                    </a:lnTo>
                    <a:lnTo>
                      <a:pt x="740" y="348"/>
                    </a:lnTo>
                    <a:lnTo>
                      <a:pt x="741" y="350"/>
                    </a:lnTo>
                    <a:lnTo>
                      <a:pt x="742" y="349"/>
                    </a:lnTo>
                    <a:lnTo>
                      <a:pt x="743" y="348"/>
                    </a:lnTo>
                    <a:lnTo>
                      <a:pt x="745" y="348"/>
                    </a:lnTo>
                    <a:lnTo>
                      <a:pt x="746" y="347"/>
                    </a:lnTo>
                    <a:lnTo>
                      <a:pt x="747" y="347"/>
                    </a:lnTo>
                    <a:lnTo>
                      <a:pt x="747" y="347"/>
                    </a:lnTo>
                    <a:lnTo>
                      <a:pt x="747" y="348"/>
                    </a:lnTo>
                    <a:lnTo>
                      <a:pt x="748" y="349"/>
                    </a:lnTo>
                    <a:lnTo>
                      <a:pt x="748" y="350"/>
                    </a:lnTo>
                    <a:lnTo>
                      <a:pt x="747" y="352"/>
                    </a:lnTo>
                    <a:lnTo>
                      <a:pt x="747" y="350"/>
                    </a:lnTo>
                    <a:lnTo>
                      <a:pt x="746" y="350"/>
                    </a:lnTo>
                    <a:lnTo>
                      <a:pt x="745" y="350"/>
                    </a:lnTo>
                    <a:lnTo>
                      <a:pt x="746" y="352"/>
                    </a:lnTo>
                    <a:lnTo>
                      <a:pt x="745" y="352"/>
                    </a:lnTo>
                    <a:lnTo>
                      <a:pt x="745" y="353"/>
                    </a:lnTo>
                    <a:lnTo>
                      <a:pt x="743" y="354"/>
                    </a:lnTo>
                    <a:lnTo>
                      <a:pt x="741" y="354"/>
                    </a:lnTo>
                    <a:lnTo>
                      <a:pt x="740" y="354"/>
                    </a:lnTo>
                    <a:lnTo>
                      <a:pt x="739" y="354"/>
                    </a:lnTo>
                    <a:lnTo>
                      <a:pt x="739" y="355"/>
                    </a:lnTo>
                    <a:lnTo>
                      <a:pt x="739" y="356"/>
                    </a:lnTo>
                    <a:lnTo>
                      <a:pt x="740" y="358"/>
                    </a:lnTo>
                    <a:lnTo>
                      <a:pt x="740" y="358"/>
                    </a:lnTo>
                    <a:lnTo>
                      <a:pt x="741" y="356"/>
                    </a:lnTo>
                    <a:lnTo>
                      <a:pt x="741" y="356"/>
                    </a:lnTo>
                    <a:lnTo>
                      <a:pt x="742" y="356"/>
                    </a:lnTo>
                    <a:lnTo>
                      <a:pt x="743" y="358"/>
                    </a:lnTo>
                    <a:lnTo>
                      <a:pt x="743" y="359"/>
                    </a:lnTo>
                    <a:lnTo>
                      <a:pt x="743" y="358"/>
                    </a:lnTo>
                    <a:lnTo>
                      <a:pt x="743" y="356"/>
                    </a:lnTo>
                    <a:lnTo>
                      <a:pt x="743" y="355"/>
                    </a:lnTo>
                    <a:lnTo>
                      <a:pt x="745" y="354"/>
                    </a:lnTo>
                    <a:lnTo>
                      <a:pt x="745" y="355"/>
                    </a:lnTo>
                    <a:lnTo>
                      <a:pt x="746" y="355"/>
                    </a:lnTo>
                    <a:lnTo>
                      <a:pt x="748" y="356"/>
                    </a:lnTo>
                    <a:lnTo>
                      <a:pt x="750" y="356"/>
                    </a:lnTo>
                    <a:lnTo>
                      <a:pt x="750" y="358"/>
                    </a:lnTo>
                    <a:lnTo>
                      <a:pt x="748" y="359"/>
                    </a:lnTo>
                    <a:lnTo>
                      <a:pt x="748" y="359"/>
                    </a:lnTo>
                    <a:lnTo>
                      <a:pt x="746" y="358"/>
                    </a:lnTo>
                    <a:lnTo>
                      <a:pt x="746" y="359"/>
                    </a:lnTo>
                    <a:lnTo>
                      <a:pt x="746" y="360"/>
                    </a:lnTo>
                    <a:lnTo>
                      <a:pt x="746" y="361"/>
                    </a:lnTo>
                    <a:lnTo>
                      <a:pt x="746" y="363"/>
                    </a:lnTo>
                    <a:lnTo>
                      <a:pt x="743" y="364"/>
                    </a:lnTo>
                    <a:lnTo>
                      <a:pt x="743" y="364"/>
                    </a:lnTo>
                    <a:lnTo>
                      <a:pt x="743" y="365"/>
                    </a:lnTo>
                    <a:lnTo>
                      <a:pt x="743" y="364"/>
                    </a:lnTo>
                    <a:lnTo>
                      <a:pt x="743" y="361"/>
                    </a:lnTo>
                    <a:lnTo>
                      <a:pt x="743" y="361"/>
                    </a:lnTo>
                    <a:lnTo>
                      <a:pt x="742" y="360"/>
                    </a:lnTo>
                    <a:lnTo>
                      <a:pt x="739" y="360"/>
                    </a:lnTo>
                    <a:lnTo>
                      <a:pt x="737" y="360"/>
                    </a:lnTo>
                    <a:lnTo>
                      <a:pt x="736" y="360"/>
                    </a:lnTo>
                    <a:lnTo>
                      <a:pt x="735" y="360"/>
                    </a:lnTo>
                    <a:lnTo>
                      <a:pt x="735" y="359"/>
                    </a:lnTo>
                    <a:lnTo>
                      <a:pt x="736" y="359"/>
                    </a:lnTo>
                    <a:lnTo>
                      <a:pt x="737" y="358"/>
                    </a:lnTo>
                    <a:lnTo>
                      <a:pt x="737" y="358"/>
                    </a:lnTo>
                    <a:lnTo>
                      <a:pt x="736" y="356"/>
                    </a:lnTo>
                    <a:lnTo>
                      <a:pt x="735" y="355"/>
                    </a:lnTo>
                    <a:lnTo>
                      <a:pt x="735" y="354"/>
                    </a:lnTo>
                    <a:lnTo>
                      <a:pt x="735" y="353"/>
                    </a:lnTo>
                    <a:lnTo>
                      <a:pt x="734" y="353"/>
                    </a:lnTo>
                    <a:lnTo>
                      <a:pt x="734" y="354"/>
                    </a:lnTo>
                    <a:lnTo>
                      <a:pt x="734" y="355"/>
                    </a:lnTo>
                    <a:lnTo>
                      <a:pt x="734" y="356"/>
                    </a:lnTo>
                    <a:lnTo>
                      <a:pt x="734" y="359"/>
                    </a:lnTo>
                    <a:lnTo>
                      <a:pt x="733" y="360"/>
                    </a:lnTo>
                    <a:lnTo>
                      <a:pt x="731" y="360"/>
                    </a:lnTo>
                    <a:lnTo>
                      <a:pt x="731" y="359"/>
                    </a:lnTo>
                    <a:lnTo>
                      <a:pt x="731" y="358"/>
                    </a:lnTo>
                    <a:lnTo>
                      <a:pt x="730" y="356"/>
                    </a:lnTo>
                    <a:lnTo>
                      <a:pt x="730" y="359"/>
                    </a:lnTo>
                    <a:lnTo>
                      <a:pt x="729" y="359"/>
                    </a:lnTo>
                    <a:lnTo>
                      <a:pt x="729" y="358"/>
                    </a:lnTo>
                    <a:lnTo>
                      <a:pt x="729" y="358"/>
                    </a:lnTo>
                    <a:lnTo>
                      <a:pt x="730" y="355"/>
                    </a:lnTo>
                    <a:lnTo>
                      <a:pt x="730" y="355"/>
                    </a:lnTo>
                    <a:lnTo>
                      <a:pt x="728" y="354"/>
                    </a:lnTo>
                    <a:lnTo>
                      <a:pt x="728" y="353"/>
                    </a:lnTo>
                    <a:lnTo>
                      <a:pt x="726" y="353"/>
                    </a:lnTo>
                    <a:lnTo>
                      <a:pt x="726" y="353"/>
                    </a:lnTo>
                    <a:lnTo>
                      <a:pt x="725" y="354"/>
                    </a:lnTo>
                    <a:lnTo>
                      <a:pt x="725" y="353"/>
                    </a:lnTo>
                    <a:lnTo>
                      <a:pt x="725" y="352"/>
                    </a:lnTo>
                    <a:lnTo>
                      <a:pt x="725" y="350"/>
                    </a:lnTo>
                    <a:lnTo>
                      <a:pt x="724" y="350"/>
                    </a:lnTo>
                    <a:lnTo>
                      <a:pt x="724" y="352"/>
                    </a:lnTo>
                    <a:lnTo>
                      <a:pt x="724" y="353"/>
                    </a:lnTo>
                    <a:lnTo>
                      <a:pt x="723" y="354"/>
                    </a:lnTo>
                    <a:lnTo>
                      <a:pt x="723" y="354"/>
                    </a:lnTo>
                    <a:lnTo>
                      <a:pt x="723" y="353"/>
                    </a:lnTo>
                    <a:lnTo>
                      <a:pt x="723" y="352"/>
                    </a:lnTo>
                    <a:lnTo>
                      <a:pt x="722" y="350"/>
                    </a:lnTo>
                    <a:lnTo>
                      <a:pt x="719" y="350"/>
                    </a:lnTo>
                    <a:lnTo>
                      <a:pt x="717" y="352"/>
                    </a:lnTo>
                    <a:lnTo>
                      <a:pt x="717" y="352"/>
                    </a:lnTo>
                    <a:lnTo>
                      <a:pt x="716" y="352"/>
                    </a:lnTo>
                    <a:lnTo>
                      <a:pt x="713" y="352"/>
                    </a:lnTo>
                    <a:lnTo>
                      <a:pt x="712" y="352"/>
                    </a:lnTo>
                    <a:lnTo>
                      <a:pt x="709" y="350"/>
                    </a:lnTo>
                    <a:lnTo>
                      <a:pt x="708" y="349"/>
                    </a:lnTo>
                    <a:lnTo>
                      <a:pt x="706" y="348"/>
                    </a:lnTo>
                    <a:lnTo>
                      <a:pt x="705" y="348"/>
                    </a:lnTo>
                    <a:lnTo>
                      <a:pt x="705" y="349"/>
                    </a:lnTo>
                    <a:lnTo>
                      <a:pt x="702" y="349"/>
                    </a:lnTo>
                    <a:lnTo>
                      <a:pt x="702" y="350"/>
                    </a:lnTo>
                    <a:lnTo>
                      <a:pt x="702" y="352"/>
                    </a:lnTo>
                    <a:lnTo>
                      <a:pt x="703" y="353"/>
                    </a:lnTo>
                    <a:lnTo>
                      <a:pt x="703" y="355"/>
                    </a:lnTo>
                    <a:lnTo>
                      <a:pt x="703" y="356"/>
                    </a:lnTo>
                    <a:lnTo>
                      <a:pt x="703" y="358"/>
                    </a:lnTo>
                    <a:lnTo>
                      <a:pt x="703" y="356"/>
                    </a:lnTo>
                    <a:lnTo>
                      <a:pt x="701" y="355"/>
                    </a:lnTo>
                    <a:lnTo>
                      <a:pt x="701" y="352"/>
                    </a:lnTo>
                    <a:lnTo>
                      <a:pt x="701" y="352"/>
                    </a:lnTo>
                    <a:lnTo>
                      <a:pt x="700" y="350"/>
                    </a:lnTo>
                    <a:lnTo>
                      <a:pt x="697" y="349"/>
                    </a:lnTo>
                    <a:lnTo>
                      <a:pt x="695" y="350"/>
                    </a:lnTo>
                    <a:lnTo>
                      <a:pt x="694" y="352"/>
                    </a:lnTo>
                    <a:lnTo>
                      <a:pt x="690" y="352"/>
                    </a:lnTo>
                    <a:lnTo>
                      <a:pt x="689" y="352"/>
                    </a:lnTo>
                    <a:lnTo>
                      <a:pt x="688" y="352"/>
                    </a:lnTo>
                    <a:lnTo>
                      <a:pt x="686" y="352"/>
                    </a:lnTo>
                    <a:lnTo>
                      <a:pt x="684" y="353"/>
                    </a:lnTo>
                    <a:lnTo>
                      <a:pt x="679" y="355"/>
                    </a:lnTo>
                    <a:lnTo>
                      <a:pt x="677" y="356"/>
                    </a:lnTo>
                    <a:lnTo>
                      <a:pt x="675" y="359"/>
                    </a:lnTo>
                    <a:lnTo>
                      <a:pt x="675" y="360"/>
                    </a:lnTo>
                    <a:lnTo>
                      <a:pt x="674" y="361"/>
                    </a:lnTo>
                    <a:lnTo>
                      <a:pt x="673" y="363"/>
                    </a:lnTo>
                    <a:lnTo>
                      <a:pt x="673" y="364"/>
                    </a:lnTo>
                    <a:lnTo>
                      <a:pt x="675" y="365"/>
                    </a:lnTo>
                    <a:lnTo>
                      <a:pt x="677" y="366"/>
                    </a:lnTo>
                    <a:lnTo>
                      <a:pt x="677" y="366"/>
                    </a:lnTo>
                    <a:lnTo>
                      <a:pt x="677" y="367"/>
                    </a:lnTo>
                    <a:lnTo>
                      <a:pt x="675" y="367"/>
                    </a:lnTo>
                    <a:lnTo>
                      <a:pt x="673" y="367"/>
                    </a:lnTo>
                    <a:lnTo>
                      <a:pt x="670" y="369"/>
                    </a:lnTo>
                    <a:lnTo>
                      <a:pt x="670" y="370"/>
                    </a:lnTo>
                    <a:lnTo>
                      <a:pt x="670" y="371"/>
                    </a:lnTo>
                    <a:lnTo>
                      <a:pt x="669" y="372"/>
                    </a:lnTo>
                    <a:lnTo>
                      <a:pt x="669" y="371"/>
                    </a:lnTo>
                    <a:lnTo>
                      <a:pt x="668" y="370"/>
                    </a:lnTo>
                    <a:lnTo>
                      <a:pt x="667" y="371"/>
                    </a:lnTo>
                    <a:lnTo>
                      <a:pt x="666" y="375"/>
                    </a:lnTo>
                    <a:lnTo>
                      <a:pt x="667" y="375"/>
                    </a:lnTo>
                    <a:lnTo>
                      <a:pt x="668" y="376"/>
                    </a:lnTo>
                    <a:lnTo>
                      <a:pt x="669" y="376"/>
                    </a:lnTo>
                    <a:lnTo>
                      <a:pt x="667" y="376"/>
                    </a:lnTo>
                    <a:lnTo>
                      <a:pt x="666" y="377"/>
                    </a:lnTo>
                    <a:lnTo>
                      <a:pt x="666" y="378"/>
                    </a:lnTo>
                    <a:lnTo>
                      <a:pt x="667" y="380"/>
                    </a:lnTo>
                    <a:lnTo>
                      <a:pt x="669" y="382"/>
                    </a:lnTo>
                    <a:lnTo>
                      <a:pt x="668" y="382"/>
                    </a:lnTo>
                    <a:lnTo>
                      <a:pt x="667" y="382"/>
                    </a:lnTo>
                    <a:lnTo>
                      <a:pt x="667" y="383"/>
                    </a:lnTo>
                    <a:lnTo>
                      <a:pt x="668" y="384"/>
                    </a:lnTo>
                    <a:lnTo>
                      <a:pt x="670" y="386"/>
                    </a:lnTo>
                    <a:lnTo>
                      <a:pt x="670" y="387"/>
                    </a:lnTo>
                    <a:lnTo>
                      <a:pt x="670" y="388"/>
                    </a:lnTo>
                    <a:lnTo>
                      <a:pt x="670" y="389"/>
                    </a:lnTo>
                    <a:lnTo>
                      <a:pt x="670" y="390"/>
                    </a:lnTo>
                    <a:lnTo>
                      <a:pt x="669" y="390"/>
                    </a:lnTo>
                    <a:lnTo>
                      <a:pt x="669" y="389"/>
                    </a:lnTo>
                    <a:lnTo>
                      <a:pt x="669" y="387"/>
                    </a:lnTo>
                    <a:lnTo>
                      <a:pt x="668" y="386"/>
                    </a:lnTo>
                    <a:lnTo>
                      <a:pt x="666" y="384"/>
                    </a:lnTo>
                    <a:lnTo>
                      <a:pt x="664" y="386"/>
                    </a:lnTo>
                    <a:lnTo>
                      <a:pt x="662" y="389"/>
                    </a:lnTo>
                    <a:lnTo>
                      <a:pt x="660" y="390"/>
                    </a:lnTo>
                    <a:lnTo>
                      <a:pt x="651" y="393"/>
                    </a:lnTo>
                    <a:lnTo>
                      <a:pt x="646" y="394"/>
                    </a:lnTo>
                    <a:lnTo>
                      <a:pt x="644" y="394"/>
                    </a:lnTo>
                    <a:lnTo>
                      <a:pt x="630" y="393"/>
                    </a:lnTo>
                    <a:lnTo>
                      <a:pt x="627" y="392"/>
                    </a:lnTo>
                    <a:lnTo>
                      <a:pt x="623" y="390"/>
                    </a:lnTo>
                    <a:lnTo>
                      <a:pt x="621" y="388"/>
                    </a:lnTo>
                    <a:lnTo>
                      <a:pt x="618" y="387"/>
                    </a:lnTo>
                    <a:lnTo>
                      <a:pt x="616" y="386"/>
                    </a:lnTo>
                    <a:lnTo>
                      <a:pt x="615" y="383"/>
                    </a:lnTo>
                    <a:lnTo>
                      <a:pt x="613" y="383"/>
                    </a:lnTo>
                    <a:lnTo>
                      <a:pt x="610" y="384"/>
                    </a:lnTo>
                    <a:lnTo>
                      <a:pt x="607" y="383"/>
                    </a:lnTo>
                    <a:lnTo>
                      <a:pt x="606" y="381"/>
                    </a:lnTo>
                    <a:lnTo>
                      <a:pt x="607" y="377"/>
                    </a:lnTo>
                    <a:lnTo>
                      <a:pt x="606" y="376"/>
                    </a:lnTo>
                    <a:lnTo>
                      <a:pt x="605" y="375"/>
                    </a:lnTo>
                    <a:lnTo>
                      <a:pt x="604" y="372"/>
                    </a:lnTo>
                    <a:lnTo>
                      <a:pt x="602" y="370"/>
                    </a:lnTo>
                    <a:lnTo>
                      <a:pt x="601" y="371"/>
                    </a:lnTo>
                    <a:lnTo>
                      <a:pt x="600" y="372"/>
                    </a:lnTo>
                    <a:lnTo>
                      <a:pt x="600" y="376"/>
                    </a:lnTo>
                    <a:lnTo>
                      <a:pt x="600" y="382"/>
                    </a:lnTo>
                    <a:lnTo>
                      <a:pt x="601" y="389"/>
                    </a:lnTo>
                    <a:lnTo>
                      <a:pt x="602" y="401"/>
                    </a:lnTo>
                    <a:lnTo>
                      <a:pt x="604" y="405"/>
                    </a:lnTo>
                    <a:lnTo>
                      <a:pt x="604" y="406"/>
                    </a:lnTo>
                    <a:lnTo>
                      <a:pt x="607" y="412"/>
                    </a:lnTo>
                    <a:lnTo>
                      <a:pt x="610" y="420"/>
                    </a:lnTo>
                    <a:lnTo>
                      <a:pt x="610" y="422"/>
                    </a:lnTo>
                    <a:lnTo>
                      <a:pt x="608" y="426"/>
                    </a:lnTo>
                    <a:lnTo>
                      <a:pt x="610" y="427"/>
                    </a:lnTo>
                    <a:lnTo>
                      <a:pt x="611" y="428"/>
                    </a:lnTo>
                    <a:lnTo>
                      <a:pt x="615" y="427"/>
                    </a:lnTo>
                    <a:lnTo>
                      <a:pt x="616" y="427"/>
                    </a:lnTo>
                    <a:lnTo>
                      <a:pt x="617" y="428"/>
                    </a:lnTo>
                    <a:lnTo>
                      <a:pt x="617" y="428"/>
                    </a:lnTo>
                    <a:lnTo>
                      <a:pt x="617" y="429"/>
                    </a:lnTo>
                    <a:lnTo>
                      <a:pt x="613" y="429"/>
                    </a:lnTo>
                    <a:lnTo>
                      <a:pt x="612" y="429"/>
                    </a:lnTo>
                    <a:lnTo>
                      <a:pt x="611" y="432"/>
                    </a:lnTo>
                    <a:lnTo>
                      <a:pt x="611" y="434"/>
                    </a:lnTo>
                    <a:lnTo>
                      <a:pt x="612" y="434"/>
                    </a:lnTo>
                    <a:lnTo>
                      <a:pt x="613" y="434"/>
                    </a:lnTo>
                    <a:lnTo>
                      <a:pt x="613" y="435"/>
                    </a:lnTo>
                    <a:lnTo>
                      <a:pt x="613" y="437"/>
                    </a:lnTo>
                    <a:lnTo>
                      <a:pt x="612" y="438"/>
                    </a:lnTo>
                    <a:lnTo>
                      <a:pt x="612" y="439"/>
                    </a:lnTo>
                    <a:lnTo>
                      <a:pt x="612" y="440"/>
                    </a:lnTo>
                    <a:lnTo>
                      <a:pt x="613" y="440"/>
                    </a:lnTo>
                    <a:lnTo>
                      <a:pt x="615" y="439"/>
                    </a:lnTo>
                    <a:lnTo>
                      <a:pt x="616" y="439"/>
                    </a:lnTo>
                    <a:lnTo>
                      <a:pt x="615" y="440"/>
                    </a:lnTo>
                    <a:lnTo>
                      <a:pt x="615" y="440"/>
                    </a:lnTo>
                    <a:lnTo>
                      <a:pt x="615" y="443"/>
                    </a:lnTo>
                    <a:lnTo>
                      <a:pt x="615" y="444"/>
                    </a:lnTo>
                    <a:lnTo>
                      <a:pt x="616" y="449"/>
                    </a:lnTo>
                    <a:lnTo>
                      <a:pt x="617" y="460"/>
                    </a:lnTo>
                    <a:lnTo>
                      <a:pt x="616" y="462"/>
                    </a:lnTo>
                    <a:lnTo>
                      <a:pt x="616" y="463"/>
                    </a:lnTo>
                    <a:lnTo>
                      <a:pt x="616" y="465"/>
                    </a:lnTo>
                    <a:lnTo>
                      <a:pt x="616" y="470"/>
                    </a:lnTo>
                    <a:lnTo>
                      <a:pt x="616" y="471"/>
                    </a:lnTo>
                    <a:lnTo>
                      <a:pt x="611" y="476"/>
                    </a:lnTo>
                    <a:lnTo>
                      <a:pt x="610" y="477"/>
                    </a:lnTo>
                    <a:lnTo>
                      <a:pt x="606" y="474"/>
                    </a:lnTo>
                    <a:lnTo>
                      <a:pt x="605" y="472"/>
                    </a:lnTo>
                    <a:lnTo>
                      <a:pt x="604" y="470"/>
                    </a:lnTo>
                    <a:lnTo>
                      <a:pt x="602" y="468"/>
                    </a:lnTo>
                    <a:lnTo>
                      <a:pt x="600" y="468"/>
                    </a:lnTo>
                    <a:lnTo>
                      <a:pt x="600" y="465"/>
                    </a:lnTo>
                    <a:lnTo>
                      <a:pt x="599" y="463"/>
                    </a:lnTo>
                    <a:lnTo>
                      <a:pt x="596" y="461"/>
                    </a:lnTo>
                    <a:lnTo>
                      <a:pt x="595" y="460"/>
                    </a:lnTo>
                    <a:lnTo>
                      <a:pt x="595" y="461"/>
                    </a:lnTo>
                    <a:lnTo>
                      <a:pt x="595" y="462"/>
                    </a:lnTo>
                    <a:lnTo>
                      <a:pt x="596" y="465"/>
                    </a:lnTo>
                    <a:lnTo>
                      <a:pt x="598" y="466"/>
                    </a:lnTo>
                    <a:lnTo>
                      <a:pt x="598" y="467"/>
                    </a:lnTo>
                    <a:lnTo>
                      <a:pt x="598" y="470"/>
                    </a:lnTo>
                    <a:lnTo>
                      <a:pt x="596" y="471"/>
                    </a:lnTo>
                    <a:lnTo>
                      <a:pt x="595" y="471"/>
                    </a:lnTo>
                    <a:lnTo>
                      <a:pt x="594" y="470"/>
                    </a:lnTo>
                    <a:lnTo>
                      <a:pt x="591" y="468"/>
                    </a:lnTo>
                    <a:lnTo>
                      <a:pt x="590" y="468"/>
                    </a:lnTo>
                    <a:lnTo>
                      <a:pt x="589" y="470"/>
                    </a:lnTo>
                    <a:lnTo>
                      <a:pt x="588" y="471"/>
                    </a:lnTo>
                    <a:lnTo>
                      <a:pt x="584" y="471"/>
                    </a:lnTo>
                    <a:lnTo>
                      <a:pt x="583" y="470"/>
                    </a:lnTo>
                    <a:lnTo>
                      <a:pt x="583" y="467"/>
                    </a:lnTo>
                    <a:lnTo>
                      <a:pt x="580" y="466"/>
                    </a:lnTo>
                    <a:lnTo>
                      <a:pt x="579" y="465"/>
                    </a:lnTo>
                    <a:lnTo>
                      <a:pt x="578" y="463"/>
                    </a:lnTo>
                    <a:lnTo>
                      <a:pt x="577" y="461"/>
                    </a:lnTo>
                    <a:lnTo>
                      <a:pt x="576" y="461"/>
                    </a:lnTo>
                    <a:lnTo>
                      <a:pt x="574" y="461"/>
                    </a:lnTo>
                    <a:lnTo>
                      <a:pt x="574" y="461"/>
                    </a:lnTo>
                    <a:lnTo>
                      <a:pt x="573" y="462"/>
                    </a:lnTo>
                    <a:lnTo>
                      <a:pt x="573" y="462"/>
                    </a:lnTo>
                    <a:lnTo>
                      <a:pt x="572" y="462"/>
                    </a:lnTo>
                    <a:lnTo>
                      <a:pt x="572" y="462"/>
                    </a:lnTo>
                    <a:lnTo>
                      <a:pt x="572" y="462"/>
                    </a:lnTo>
                    <a:lnTo>
                      <a:pt x="571" y="461"/>
                    </a:lnTo>
                    <a:lnTo>
                      <a:pt x="570" y="462"/>
                    </a:lnTo>
                    <a:lnTo>
                      <a:pt x="570" y="463"/>
                    </a:lnTo>
                    <a:lnTo>
                      <a:pt x="568" y="465"/>
                    </a:lnTo>
                    <a:lnTo>
                      <a:pt x="567" y="465"/>
                    </a:lnTo>
                    <a:lnTo>
                      <a:pt x="567" y="466"/>
                    </a:lnTo>
                    <a:lnTo>
                      <a:pt x="566" y="466"/>
                    </a:lnTo>
                    <a:lnTo>
                      <a:pt x="565" y="466"/>
                    </a:lnTo>
                    <a:lnTo>
                      <a:pt x="565" y="465"/>
                    </a:lnTo>
                    <a:lnTo>
                      <a:pt x="567" y="463"/>
                    </a:lnTo>
                    <a:lnTo>
                      <a:pt x="567" y="462"/>
                    </a:lnTo>
                    <a:lnTo>
                      <a:pt x="566" y="461"/>
                    </a:lnTo>
                    <a:lnTo>
                      <a:pt x="565" y="459"/>
                    </a:lnTo>
                    <a:lnTo>
                      <a:pt x="563" y="456"/>
                    </a:lnTo>
                    <a:lnTo>
                      <a:pt x="561" y="455"/>
                    </a:lnTo>
                    <a:lnTo>
                      <a:pt x="557" y="455"/>
                    </a:lnTo>
                    <a:lnTo>
                      <a:pt x="554" y="453"/>
                    </a:lnTo>
                    <a:lnTo>
                      <a:pt x="551" y="451"/>
                    </a:lnTo>
                    <a:lnTo>
                      <a:pt x="549" y="448"/>
                    </a:lnTo>
                    <a:lnTo>
                      <a:pt x="546" y="444"/>
                    </a:lnTo>
                    <a:lnTo>
                      <a:pt x="543" y="438"/>
                    </a:lnTo>
                    <a:lnTo>
                      <a:pt x="539" y="435"/>
                    </a:lnTo>
                    <a:lnTo>
                      <a:pt x="535" y="434"/>
                    </a:lnTo>
                    <a:lnTo>
                      <a:pt x="533" y="434"/>
                    </a:lnTo>
                    <a:lnTo>
                      <a:pt x="532" y="437"/>
                    </a:lnTo>
                    <a:lnTo>
                      <a:pt x="532" y="439"/>
                    </a:lnTo>
                    <a:lnTo>
                      <a:pt x="532" y="439"/>
                    </a:lnTo>
                    <a:lnTo>
                      <a:pt x="531" y="437"/>
                    </a:lnTo>
                    <a:lnTo>
                      <a:pt x="529" y="435"/>
                    </a:lnTo>
                    <a:lnTo>
                      <a:pt x="527" y="434"/>
                    </a:lnTo>
                    <a:lnTo>
                      <a:pt x="528" y="432"/>
                    </a:lnTo>
                    <a:lnTo>
                      <a:pt x="529" y="429"/>
                    </a:lnTo>
                    <a:lnTo>
                      <a:pt x="531" y="428"/>
                    </a:lnTo>
                    <a:lnTo>
                      <a:pt x="533" y="427"/>
                    </a:lnTo>
                    <a:lnTo>
                      <a:pt x="533" y="426"/>
                    </a:lnTo>
                    <a:lnTo>
                      <a:pt x="534" y="425"/>
                    </a:lnTo>
                    <a:lnTo>
                      <a:pt x="537" y="422"/>
                    </a:lnTo>
                    <a:lnTo>
                      <a:pt x="538" y="422"/>
                    </a:lnTo>
                    <a:lnTo>
                      <a:pt x="540" y="422"/>
                    </a:lnTo>
                    <a:lnTo>
                      <a:pt x="540" y="421"/>
                    </a:lnTo>
                    <a:lnTo>
                      <a:pt x="538" y="420"/>
                    </a:lnTo>
                    <a:lnTo>
                      <a:pt x="534" y="420"/>
                    </a:lnTo>
                    <a:lnTo>
                      <a:pt x="533" y="418"/>
                    </a:lnTo>
                    <a:lnTo>
                      <a:pt x="532" y="415"/>
                    </a:lnTo>
                    <a:lnTo>
                      <a:pt x="528" y="412"/>
                    </a:lnTo>
                    <a:lnTo>
                      <a:pt x="523" y="408"/>
                    </a:lnTo>
                    <a:lnTo>
                      <a:pt x="521" y="405"/>
                    </a:lnTo>
                    <a:lnTo>
                      <a:pt x="520" y="401"/>
                    </a:lnTo>
                    <a:lnTo>
                      <a:pt x="520" y="400"/>
                    </a:lnTo>
                    <a:lnTo>
                      <a:pt x="517" y="400"/>
                    </a:lnTo>
                    <a:lnTo>
                      <a:pt x="515" y="401"/>
                    </a:lnTo>
                    <a:lnTo>
                      <a:pt x="515" y="401"/>
                    </a:lnTo>
                    <a:lnTo>
                      <a:pt x="514" y="401"/>
                    </a:lnTo>
                    <a:lnTo>
                      <a:pt x="515" y="403"/>
                    </a:lnTo>
                    <a:lnTo>
                      <a:pt x="516" y="403"/>
                    </a:lnTo>
                    <a:lnTo>
                      <a:pt x="517" y="404"/>
                    </a:lnTo>
                    <a:lnTo>
                      <a:pt x="518" y="404"/>
                    </a:lnTo>
                    <a:lnTo>
                      <a:pt x="520" y="405"/>
                    </a:lnTo>
                    <a:lnTo>
                      <a:pt x="520" y="406"/>
                    </a:lnTo>
                    <a:lnTo>
                      <a:pt x="522" y="409"/>
                    </a:lnTo>
                    <a:lnTo>
                      <a:pt x="526" y="414"/>
                    </a:lnTo>
                    <a:lnTo>
                      <a:pt x="527" y="415"/>
                    </a:lnTo>
                    <a:lnTo>
                      <a:pt x="528" y="417"/>
                    </a:lnTo>
                    <a:lnTo>
                      <a:pt x="531" y="418"/>
                    </a:lnTo>
                    <a:lnTo>
                      <a:pt x="531" y="420"/>
                    </a:lnTo>
                    <a:lnTo>
                      <a:pt x="531" y="421"/>
                    </a:lnTo>
                    <a:lnTo>
                      <a:pt x="531" y="425"/>
                    </a:lnTo>
                    <a:lnTo>
                      <a:pt x="528" y="427"/>
                    </a:lnTo>
                    <a:lnTo>
                      <a:pt x="526" y="428"/>
                    </a:lnTo>
                    <a:lnTo>
                      <a:pt x="522" y="428"/>
                    </a:lnTo>
                    <a:lnTo>
                      <a:pt x="521" y="427"/>
                    </a:lnTo>
                    <a:lnTo>
                      <a:pt x="520" y="426"/>
                    </a:lnTo>
                    <a:lnTo>
                      <a:pt x="518" y="422"/>
                    </a:lnTo>
                    <a:lnTo>
                      <a:pt x="516" y="421"/>
                    </a:lnTo>
                    <a:lnTo>
                      <a:pt x="514" y="418"/>
                    </a:lnTo>
                    <a:lnTo>
                      <a:pt x="511" y="418"/>
                    </a:lnTo>
                    <a:lnTo>
                      <a:pt x="510" y="414"/>
                    </a:lnTo>
                    <a:lnTo>
                      <a:pt x="507" y="410"/>
                    </a:lnTo>
                    <a:lnTo>
                      <a:pt x="504" y="410"/>
                    </a:lnTo>
                    <a:lnTo>
                      <a:pt x="503" y="410"/>
                    </a:lnTo>
                    <a:lnTo>
                      <a:pt x="501" y="406"/>
                    </a:lnTo>
                    <a:lnTo>
                      <a:pt x="499" y="406"/>
                    </a:lnTo>
                    <a:lnTo>
                      <a:pt x="498" y="406"/>
                    </a:lnTo>
                    <a:lnTo>
                      <a:pt x="497" y="404"/>
                    </a:lnTo>
                    <a:lnTo>
                      <a:pt x="493" y="404"/>
                    </a:lnTo>
                    <a:lnTo>
                      <a:pt x="490" y="403"/>
                    </a:lnTo>
                    <a:lnTo>
                      <a:pt x="490" y="403"/>
                    </a:lnTo>
                    <a:lnTo>
                      <a:pt x="489" y="401"/>
                    </a:lnTo>
                    <a:lnTo>
                      <a:pt x="488" y="401"/>
                    </a:lnTo>
                    <a:lnTo>
                      <a:pt x="487" y="401"/>
                    </a:lnTo>
                    <a:lnTo>
                      <a:pt x="486" y="403"/>
                    </a:lnTo>
                    <a:lnTo>
                      <a:pt x="484" y="403"/>
                    </a:lnTo>
                    <a:lnTo>
                      <a:pt x="484" y="401"/>
                    </a:lnTo>
                    <a:lnTo>
                      <a:pt x="484" y="400"/>
                    </a:lnTo>
                    <a:lnTo>
                      <a:pt x="486" y="400"/>
                    </a:lnTo>
                    <a:lnTo>
                      <a:pt x="486" y="399"/>
                    </a:lnTo>
                    <a:lnTo>
                      <a:pt x="483" y="397"/>
                    </a:lnTo>
                    <a:lnTo>
                      <a:pt x="480" y="395"/>
                    </a:lnTo>
                    <a:lnTo>
                      <a:pt x="477" y="395"/>
                    </a:lnTo>
                    <a:lnTo>
                      <a:pt x="475" y="397"/>
                    </a:lnTo>
                    <a:lnTo>
                      <a:pt x="472" y="397"/>
                    </a:lnTo>
                    <a:lnTo>
                      <a:pt x="469" y="397"/>
                    </a:lnTo>
                    <a:lnTo>
                      <a:pt x="467" y="395"/>
                    </a:lnTo>
                    <a:lnTo>
                      <a:pt x="464" y="398"/>
                    </a:lnTo>
                    <a:lnTo>
                      <a:pt x="460" y="399"/>
                    </a:lnTo>
                    <a:lnTo>
                      <a:pt x="458" y="400"/>
                    </a:lnTo>
                    <a:lnTo>
                      <a:pt x="458" y="401"/>
                    </a:lnTo>
                    <a:lnTo>
                      <a:pt x="458" y="403"/>
                    </a:lnTo>
                    <a:lnTo>
                      <a:pt x="460" y="404"/>
                    </a:lnTo>
                    <a:lnTo>
                      <a:pt x="464" y="408"/>
                    </a:lnTo>
                    <a:lnTo>
                      <a:pt x="465" y="409"/>
                    </a:lnTo>
                    <a:lnTo>
                      <a:pt x="465" y="411"/>
                    </a:lnTo>
                    <a:lnTo>
                      <a:pt x="467" y="414"/>
                    </a:lnTo>
                    <a:lnTo>
                      <a:pt x="469" y="415"/>
                    </a:lnTo>
                    <a:lnTo>
                      <a:pt x="469" y="416"/>
                    </a:lnTo>
                    <a:lnTo>
                      <a:pt x="471" y="420"/>
                    </a:lnTo>
                    <a:lnTo>
                      <a:pt x="472" y="422"/>
                    </a:lnTo>
                    <a:lnTo>
                      <a:pt x="475" y="423"/>
                    </a:lnTo>
                    <a:lnTo>
                      <a:pt x="477" y="426"/>
                    </a:lnTo>
                    <a:lnTo>
                      <a:pt x="482" y="429"/>
                    </a:lnTo>
                    <a:lnTo>
                      <a:pt x="484" y="431"/>
                    </a:lnTo>
                    <a:lnTo>
                      <a:pt x="487" y="432"/>
                    </a:lnTo>
                    <a:lnTo>
                      <a:pt x="488" y="433"/>
                    </a:lnTo>
                    <a:lnTo>
                      <a:pt x="488" y="434"/>
                    </a:lnTo>
                    <a:lnTo>
                      <a:pt x="486" y="434"/>
                    </a:lnTo>
                    <a:lnTo>
                      <a:pt x="484" y="435"/>
                    </a:lnTo>
                    <a:lnTo>
                      <a:pt x="487" y="438"/>
                    </a:lnTo>
                    <a:lnTo>
                      <a:pt x="489" y="446"/>
                    </a:lnTo>
                    <a:lnTo>
                      <a:pt x="490" y="448"/>
                    </a:lnTo>
                    <a:lnTo>
                      <a:pt x="492" y="450"/>
                    </a:lnTo>
                    <a:lnTo>
                      <a:pt x="497" y="460"/>
                    </a:lnTo>
                    <a:lnTo>
                      <a:pt x="499" y="463"/>
                    </a:lnTo>
                    <a:lnTo>
                      <a:pt x="503" y="472"/>
                    </a:lnTo>
                    <a:lnTo>
                      <a:pt x="506" y="479"/>
                    </a:lnTo>
                    <a:lnTo>
                      <a:pt x="509" y="483"/>
                    </a:lnTo>
                    <a:lnTo>
                      <a:pt x="512" y="487"/>
                    </a:lnTo>
                    <a:lnTo>
                      <a:pt x="514" y="488"/>
                    </a:lnTo>
                    <a:lnTo>
                      <a:pt x="517" y="489"/>
                    </a:lnTo>
                    <a:lnTo>
                      <a:pt x="518" y="494"/>
                    </a:lnTo>
                    <a:lnTo>
                      <a:pt x="520" y="496"/>
                    </a:lnTo>
                    <a:lnTo>
                      <a:pt x="521" y="501"/>
                    </a:lnTo>
                    <a:lnTo>
                      <a:pt x="522" y="502"/>
                    </a:lnTo>
                    <a:lnTo>
                      <a:pt x="526" y="505"/>
                    </a:lnTo>
                    <a:lnTo>
                      <a:pt x="527" y="507"/>
                    </a:lnTo>
                    <a:lnTo>
                      <a:pt x="527" y="511"/>
                    </a:lnTo>
                    <a:lnTo>
                      <a:pt x="525" y="516"/>
                    </a:lnTo>
                    <a:lnTo>
                      <a:pt x="523" y="521"/>
                    </a:lnTo>
                    <a:lnTo>
                      <a:pt x="523" y="523"/>
                    </a:lnTo>
                    <a:lnTo>
                      <a:pt x="523" y="528"/>
                    </a:lnTo>
                    <a:lnTo>
                      <a:pt x="522" y="533"/>
                    </a:lnTo>
                    <a:lnTo>
                      <a:pt x="522" y="535"/>
                    </a:lnTo>
                    <a:lnTo>
                      <a:pt x="520" y="538"/>
                    </a:lnTo>
                    <a:lnTo>
                      <a:pt x="517" y="540"/>
                    </a:lnTo>
                    <a:lnTo>
                      <a:pt x="514" y="541"/>
                    </a:lnTo>
                    <a:lnTo>
                      <a:pt x="507" y="541"/>
                    </a:lnTo>
                    <a:lnTo>
                      <a:pt x="505" y="543"/>
                    </a:lnTo>
                    <a:lnTo>
                      <a:pt x="504" y="544"/>
                    </a:lnTo>
                    <a:lnTo>
                      <a:pt x="500" y="546"/>
                    </a:lnTo>
                    <a:lnTo>
                      <a:pt x="498" y="549"/>
                    </a:lnTo>
                    <a:lnTo>
                      <a:pt x="497" y="552"/>
                    </a:lnTo>
                    <a:lnTo>
                      <a:pt x="497" y="553"/>
                    </a:lnTo>
                    <a:lnTo>
                      <a:pt x="497" y="556"/>
                    </a:lnTo>
                    <a:lnTo>
                      <a:pt x="499" y="557"/>
                    </a:lnTo>
                    <a:lnTo>
                      <a:pt x="500" y="557"/>
                    </a:lnTo>
                    <a:lnTo>
                      <a:pt x="503" y="558"/>
                    </a:lnTo>
                    <a:lnTo>
                      <a:pt x="505" y="560"/>
                    </a:lnTo>
                    <a:lnTo>
                      <a:pt x="506" y="562"/>
                    </a:lnTo>
                    <a:lnTo>
                      <a:pt x="507" y="564"/>
                    </a:lnTo>
                    <a:lnTo>
                      <a:pt x="509" y="568"/>
                    </a:lnTo>
                    <a:lnTo>
                      <a:pt x="507" y="574"/>
                    </a:lnTo>
                    <a:lnTo>
                      <a:pt x="507" y="581"/>
                    </a:lnTo>
                    <a:lnTo>
                      <a:pt x="506" y="586"/>
                    </a:lnTo>
                    <a:lnTo>
                      <a:pt x="504" y="592"/>
                    </a:lnTo>
                    <a:lnTo>
                      <a:pt x="501" y="595"/>
                    </a:lnTo>
                    <a:lnTo>
                      <a:pt x="498" y="599"/>
                    </a:lnTo>
                    <a:lnTo>
                      <a:pt x="497" y="601"/>
                    </a:lnTo>
                    <a:lnTo>
                      <a:pt x="497" y="605"/>
                    </a:lnTo>
                    <a:lnTo>
                      <a:pt x="497" y="607"/>
                    </a:lnTo>
                    <a:lnTo>
                      <a:pt x="497" y="608"/>
                    </a:lnTo>
                    <a:lnTo>
                      <a:pt x="498" y="612"/>
                    </a:lnTo>
                    <a:lnTo>
                      <a:pt x="498" y="618"/>
                    </a:lnTo>
                    <a:lnTo>
                      <a:pt x="498" y="623"/>
                    </a:lnTo>
                    <a:lnTo>
                      <a:pt x="498" y="626"/>
                    </a:lnTo>
                    <a:lnTo>
                      <a:pt x="498" y="629"/>
                    </a:lnTo>
                    <a:lnTo>
                      <a:pt x="500" y="633"/>
                    </a:lnTo>
                    <a:lnTo>
                      <a:pt x="500" y="637"/>
                    </a:lnTo>
                    <a:lnTo>
                      <a:pt x="500" y="639"/>
                    </a:lnTo>
                    <a:lnTo>
                      <a:pt x="499" y="644"/>
                    </a:lnTo>
                    <a:lnTo>
                      <a:pt x="499" y="650"/>
                    </a:lnTo>
                    <a:lnTo>
                      <a:pt x="498" y="653"/>
                    </a:lnTo>
                    <a:lnTo>
                      <a:pt x="497" y="656"/>
                    </a:lnTo>
                    <a:lnTo>
                      <a:pt x="494" y="662"/>
                    </a:lnTo>
                    <a:lnTo>
                      <a:pt x="493" y="668"/>
                    </a:lnTo>
                    <a:lnTo>
                      <a:pt x="493" y="670"/>
                    </a:lnTo>
                    <a:lnTo>
                      <a:pt x="494" y="676"/>
                    </a:lnTo>
                    <a:lnTo>
                      <a:pt x="495" y="680"/>
                    </a:lnTo>
                    <a:lnTo>
                      <a:pt x="495" y="684"/>
                    </a:lnTo>
                    <a:lnTo>
                      <a:pt x="497" y="687"/>
                    </a:lnTo>
                    <a:lnTo>
                      <a:pt x="499" y="691"/>
                    </a:lnTo>
                    <a:lnTo>
                      <a:pt x="499" y="693"/>
                    </a:lnTo>
                    <a:lnTo>
                      <a:pt x="500" y="695"/>
                    </a:lnTo>
                    <a:lnTo>
                      <a:pt x="499" y="698"/>
                    </a:lnTo>
                    <a:lnTo>
                      <a:pt x="500" y="702"/>
                    </a:lnTo>
                    <a:lnTo>
                      <a:pt x="501" y="709"/>
                    </a:lnTo>
                    <a:lnTo>
                      <a:pt x="504" y="718"/>
                    </a:lnTo>
                    <a:lnTo>
                      <a:pt x="504" y="720"/>
                    </a:lnTo>
                    <a:lnTo>
                      <a:pt x="504" y="723"/>
                    </a:lnTo>
                    <a:lnTo>
                      <a:pt x="505" y="730"/>
                    </a:lnTo>
                    <a:lnTo>
                      <a:pt x="505" y="736"/>
                    </a:lnTo>
                    <a:lnTo>
                      <a:pt x="504" y="741"/>
                    </a:lnTo>
                    <a:lnTo>
                      <a:pt x="501" y="744"/>
                    </a:lnTo>
                    <a:lnTo>
                      <a:pt x="498" y="748"/>
                    </a:lnTo>
                    <a:lnTo>
                      <a:pt x="497" y="752"/>
                    </a:lnTo>
                    <a:lnTo>
                      <a:pt x="497" y="754"/>
                    </a:lnTo>
                    <a:lnTo>
                      <a:pt x="497" y="757"/>
                    </a:lnTo>
                    <a:lnTo>
                      <a:pt x="498" y="762"/>
                    </a:lnTo>
                    <a:lnTo>
                      <a:pt x="499" y="769"/>
                    </a:lnTo>
                    <a:lnTo>
                      <a:pt x="501" y="779"/>
                    </a:lnTo>
                    <a:lnTo>
                      <a:pt x="503" y="785"/>
                    </a:lnTo>
                    <a:lnTo>
                      <a:pt x="503" y="785"/>
                    </a:lnTo>
                    <a:lnTo>
                      <a:pt x="503" y="789"/>
                    </a:lnTo>
                    <a:lnTo>
                      <a:pt x="504" y="791"/>
                    </a:lnTo>
                    <a:lnTo>
                      <a:pt x="504" y="792"/>
                    </a:lnTo>
                    <a:lnTo>
                      <a:pt x="505" y="796"/>
                    </a:lnTo>
                    <a:lnTo>
                      <a:pt x="506" y="797"/>
                    </a:lnTo>
                    <a:lnTo>
                      <a:pt x="507" y="798"/>
                    </a:lnTo>
                    <a:lnTo>
                      <a:pt x="510" y="802"/>
                    </a:lnTo>
                    <a:lnTo>
                      <a:pt x="511" y="804"/>
                    </a:lnTo>
                    <a:lnTo>
                      <a:pt x="516" y="804"/>
                    </a:lnTo>
                    <a:lnTo>
                      <a:pt x="518" y="807"/>
                    </a:lnTo>
                    <a:lnTo>
                      <a:pt x="520" y="809"/>
                    </a:lnTo>
                    <a:lnTo>
                      <a:pt x="520" y="809"/>
                    </a:lnTo>
                    <a:lnTo>
                      <a:pt x="522" y="811"/>
                    </a:lnTo>
                    <a:lnTo>
                      <a:pt x="522" y="813"/>
                    </a:lnTo>
                    <a:lnTo>
                      <a:pt x="522" y="814"/>
                    </a:lnTo>
                    <a:lnTo>
                      <a:pt x="523" y="816"/>
                    </a:lnTo>
                    <a:lnTo>
                      <a:pt x="526" y="819"/>
                    </a:lnTo>
                    <a:lnTo>
                      <a:pt x="528" y="821"/>
                    </a:lnTo>
                    <a:lnTo>
                      <a:pt x="531" y="821"/>
                    </a:lnTo>
                    <a:lnTo>
                      <a:pt x="532" y="824"/>
                    </a:lnTo>
                    <a:lnTo>
                      <a:pt x="532" y="826"/>
                    </a:lnTo>
                    <a:lnTo>
                      <a:pt x="532" y="828"/>
                    </a:lnTo>
                    <a:lnTo>
                      <a:pt x="533" y="831"/>
                    </a:lnTo>
                    <a:lnTo>
                      <a:pt x="533" y="833"/>
                    </a:lnTo>
                    <a:lnTo>
                      <a:pt x="533" y="834"/>
                    </a:lnTo>
                    <a:lnTo>
                      <a:pt x="533" y="836"/>
                    </a:lnTo>
                    <a:lnTo>
                      <a:pt x="535" y="838"/>
                    </a:lnTo>
                    <a:lnTo>
                      <a:pt x="535" y="838"/>
                    </a:lnTo>
                    <a:lnTo>
                      <a:pt x="537" y="839"/>
                    </a:lnTo>
                    <a:lnTo>
                      <a:pt x="539" y="842"/>
                    </a:lnTo>
                    <a:lnTo>
                      <a:pt x="539" y="843"/>
                    </a:lnTo>
                    <a:lnTo>
                      <a:pt x="539" y="844"/>
                    </a:lnTo>
                    <a:lnTo>
                      <a:pt x="539" y="847"/>
                    </a:lnTo>
                    <a:lnTo>
                      <a:pt x="539" y="850"/>
                    </a:lnTo>
                    <a:lnTo>
                      <a:pt x="542" y="853"/>
                    </a:lnTo>
                    <a:lnTo>
                      <a:pt x="545" y="855"/>
                    </a:lnTo>
                    <a:lnTo>
                      <a:pt x="549" y="859"/>
                    </a:lnTo>
                    <a:lnTo>
                      <a:pt x="551" y="861"/>
                    </a:lnTo>
                    <a:lnTo>
                      <a:pt x="554" y="864"/>
                    </a:lnTo>
                    <a:lnTo>
                      <a:pt x="555" y="864"/>
                    </a:lnTo>
                    <a:lnTo>
                      <a:pt x="557" y="867"/>
                    </a:lnTo>
                    <a:lnTo>
                      <a:pt x="559" y="872"/>
                    </a:lnTo>
                    <a:lnTo>
                      <a:pt x="561" y="873"/>
                    </a:lnTo>
                    <a:lnTo>
                      <a:pt x="562" y="875"/>
                    </a:lnTo>
                    <a:lnTo>
                      <a:pt x="565" y="880"/>
                    </a:lnTo>
                    <a:lnTo>
                      <a:pt x="568" y="882"/>
                    </a:lnTo>
                    <a:lnTo>
                      <a:pt x="572" y="887"/>
                    </a:lnTo>
                    <a:lnTo>
                      <a:pt x="572" y="888"/>
                    </a:lnTo>
                    <a:lnTo>
                      <a:pt x="572" y="892"/>
                    </a:lnTo>
                    <a:lnTo>
                      <a:pt x="572" y="893"/>
                    </a:lnTo>
                    <a:lnTo>
                      <a:pt x="571" y="894"/>
                    </a:lnTo>
                    <a:lnTo>
                      <a:pt x="570" y="893"/>
                    </a:lnTo>
                    <a:lnTo>
                      <a:pt x="570" y="893"/>
                    </a:lnTo>
                    <a:lnTo>
                      <a:pt x="570" y="895"/>
                    </a:lnTo>
                    <a:lnTo>
                      <a:pt x="572" y="897"/>
                    </a:lnTo>
                    <a:lnTo>
                      <a:pt x="574" y="897"/>
                    </a:lnTo>
                    <a:lnTo>
                      <a:pt x="576" y="897"/>
                    </a:lnTo>
                    <a:lnTo>
                      <a:pt x="577" y="897"/>
                    </a:lnTo>
                    <a:lnTo>
                      <a:pt x="578" y="897"/>
                    </a:lnTo>
                    <a:lnTo>
                      <a:pt x="579" y="898"/>
                    </a:lnTo>
                    <a:lnTo>
                      <a:pt x="582" y="899"/>
                    </a:lnTo>
                    <a:lnTo>
                      <a:pt x="583" y="900"/>
                    </a:lnTo>
                    <a:lnTo>
                      <a:pt x="585" y="903"/>
                    </a:lnTo>
                    <a:lnTo>
                      <a:pt x="588" y="909"/>
                    </a:lnTo>
                    <a:lnTo>
                      <a:pt x="590" y="912"/>
                    </a:lnTo>
                    <a:lnTo>
                      <a:pt x="590" y="916"/>
                    </a:lnTo>
                    <a:lnTo>
                      <a:pt x="591" y="916"/>
                    </a:lnTo>
                    <a:lnTo>
                      <a:pt x="593" y="917"/>
                    </a:lnTo>
                    <a:lnTo>
                      <a:pt x="594" y="922"/>
                    </a:lnTo>
                    <a:lnTo>
                      <a:pt x="595" y="922"/>
                    </a:lnTo>
                    <a:lnTo>
                      <a:pt x="595" y="925"/>
                    </a:lnTo>
                    <a:lnTo>
                      <a:pt x="594" y="925"/>
                    </a:lnTo>
                    <a:lnTo>
                      <a:pt x="593" y="923"/>
                    </a:lnTo>
                    <a:lnTo>
                      <a:pt x="591" y="921"/>
                    </a:lnTo>
                    <a:lnTo>
                      <a:pt x="591" y="921"/>
                    </a:lnTo>
                    <a:lnTo>
                      <a:pt x="590" y="921"/>
                    </a:lnTo>
                    <a:lnTo>
                      <a:pt x="591" y="923"/>
                    </a:lnTo>
                    <a:lnTo>
                      <a:pt x="594" y="926"/>
                    </a:lnTo>
                    <a:lnTo>
                      <a:pt x="595" y="927"/>
                    </a:lnTo>
                    <a:lnTo>
                      <a:pt x="596" y="927"/>
                    </a:lnTo>
                    <a:lnTo>
                      <a:pt x="598" y="928"/>
                    </a:lnTo>
                    <a:lnTo>
                      <a:pt x="598" y="931"/>
                    </a:lnTo>
                    <a:lnTo>
                      <a:pt x="600" y="931"/>
                    </a:lnTo>
                    <a:lnTo>
                      <a:pt x="600" y="932"/>
                    </a:lnTo>
                    <a:lnTo>
                      <a:pt x="602" y="933"/>
                    </a:lnTo>
                    <a:lnTo>
                      <a:pt x="602" y="933"/>
                    </a:lnTo>
                    <a:lnTo>
                      <a:pt x="604" y="935"/>
                    </a:lnTo>
                    <a:lnTo>
                      <a:pt x="605" y="935"/>
                    </a:lnTo>
                    <a:lnTo>
                      <a:pt x="606" y="937"/>
                    </a:lnTo>
                    <a:lnTo>
                      <a:pt x="607" y="937"/>
                    </a:lnTo>
                    <a:lnTo>
                      <a:pt x="607" y="939"/>
                    </a:lnTo>
                    <a:lnTo>
                      <a:pt x="608" y="940"/>
                    </a:lnTo>
                    <a:lnTo>
                      <a:pt x="611" y="943"/>
                    </a:lnTo>
                    <a:lnTo>
                      <a:pt x="611" y="944"/>
                    </a:lnTo>
                    <a:lnTo>
                      <a:pt x="611" y="945"/>
                    </a:lnTo>
                    <a:lnTo>
                      <a:pt x="612" y="946"/>
                    </a:lnTo>
                    <a:lnTo>
                      <a:pt x="613" y="946"/>
                    </a:lnTo>
                    <a:lnTo>
                      <a:pt x="616" y="948"/>
                    </a:lnTo>
                    <a:lnTo>
                      <a:pt x="621" y="950"/>
                    </a:lnTo>
                    <a:lnTo>
                      <a:pt x="623" y="954"/>
                    </a:lnTo>
                    <a:lnTo>
                      <a:pt x="624" y="954"/>
                    </a:lnTo>
                    <a:lnTo>
                      <a:pt x="624" y="955"/>
                    </a:lnTo>
                    <a:lnTo>
                      <a:pt x="625" y="956"/>
                    </a:lnTo>
                    <a:lnTo>
                      <a:pt x="628" y="957"/>
                    </a:lnTo>
                    <a:lnTo>
                      <a:pt x="632" y="960"/>
                    </a:lnTo>
                    <a:lnTo>
                      <a:pt x="635" y="960"/>
                    </a:lnTo>
                    <a:lnTo>
                      <a:pt x="639" y="959"/>
                    </a:lnTo>
                    <a:lnTo>
                      <a:pt x="641" y="959"/>
                    </a:lnTo>
                    <a:lnTo>
                      <a:pt x="646" y="961"/>
                    </a:lnTo>
                    <a:lnTo>
                      <a:pt x="650" y="963"/>
                    </a:lnTo>
                    <a:lnTo>
                      <a:pt x="652" y="965"/>
                    </a:lnTo>
                    <a:lnTo>
                      <a:pt x="652" y="966"/>
                    </a:lnTo>
                    <a:lnTo>
                      <a:pt x="653" y="967"/>
                    </a:lnTo>
                    <a:lnTo>
                      <a:pt x="656" y="968"/>
                    </a:lnTo>
                    <a:lnTo>
                      <a:pt x="656" y="968"/>
                    </a:lnTo>
                    <a:lnTo>
                      <a:pt x="657" y="971"/>
                    </a:lnTo>
                    <a:lnTo>
                      <a:pt x="660" y="973"/>
                    </a:lnTo>
                    <a:lnTo>
                      <a:pt x="661" y="973"/>
                    </a:lnTo>
                    <a:lnTo>
                      <a:pt x="662" y="973"/>
                    </a:lnTo>
                    <a:lnTo>
                      <a:pt x="664" y="973"/>
                    </a:lnTo>
                    <a:lnTo>
                      <a:pt x="668" y="972"/>
                    </a:lnTo>
                    <a:lnTo>
                      <a:pt x="672" y="973"/>
                    </a:lnTo>
                    <a:lnTo>
                      <a:pt x="677" y="976"/>
                    </a:lnTo>
                    <a:lnTo>
                      <a:pt x="681" y="977"/>
                    </a:lnTo>
                    <a:lnTo>
                      <a:pt x="685" y="977"/>
                    </a:lnTo>
                    <a:lnTo>
                      <a:pt x="689" y="977"/>
                    </a:lnTo>
                    <a:lnTo>
                      <a:pt x="695" y="979"/>
                    </a:lnTo>
                    <a:lnTo>
                      <a:pt x="701" y="983"/>
                    </a:lnTo>
                    <a:lnTo>
                      <a:pt x="702" y="983"/>
                    </a:lnTo>
                    <a:lnTo>
                      <a:pt x="707" y="983"/>
                    </a:lnTo>
                    <a:lnTo>
                      <a:pt x="709" y="985"/>
                    </a:lnTo>
                    <a:lnTo>
                      <a:pt x="713" y="988"/>
                    </a:lnTo>
                    <a:lnTo>
                      <a:pt x="714" y="989"/>
                    </a:lnTo>
                    <a:lnTo>
                      <a:pt x="714" y="989"/>
                    </a:lnTo>
                    <a:lnTo>
                      <a:pt x="716" y="989"/>
                    </a:lnTo>
                    <a:lnTo>
                      <a:pt x="718" y="991"/>
                    </a:lnTo>
                    <a:lnTo>
                      <a:pt x="720" y="993"/>
                    </a:lnTo>
                    <a:lnTo>
                      <a:pt x="725" y="994"/>
                    </a:lnTo>
                    <a:lnTo>
                      <a:pt x="726" y="994"/>
                    </a:lnTo>
                    <a:lnTo>
                      <a:pt x="730" y="994"/>
                    </a:lnTo>
                    <a:lnTo>
                      <a:pt x="733" y="995"/>
                    </a:lnTo>
                    <a:lnTo>
                      <a:pt x="734" y="998"/>
                    </a:lnTo>
                    <a:lnTo>
                      <a:pt x="739" y="1000"/>
                    </a:lnTo>
                    <a:lnTo>
                      <a:pt x="741" y="1000"/>
                    </a:lnTo>
                    <a:lnTo>
                      <a:pt x="743" y="999"/>
                    </a:lnTo>
                    <a:lnTo>
                      <a:pt x="746" y="999"/>
                    </a:lnTo>
                    <a:lnTo>
                      <a:pt x="748" y="1000"/>
                    </a:lnTo>
                    <a:lnTo>
                      <a:pt x="752" y="1002"/>
                    </a:lnTo>
                    <a:lnTo>
                      <a:pt x="758" y="1002"/>
                    </a:lnTo>
                    <a:lnTo>
                      <a:pt x="761" y="1004"/>
                    </a:lnTo>
                    <a:lnTo>
                      <a:pt x="763" y="1005"/>
                    </a:lnTo>
                    <a:lnTo>
                      <a:pt x="764" y="1005"/>
                    </a:lnTo>
                    <a:lnTo>
                      <a:pt x="767" y="1007"/>
                    </a:lnTo>
                    <a:lnTo>
                      <a:pt x="768" y="1008"/>
                    </a:lnTo>
                    <a:lnTo>
                      <a:pt x="770" y="1010"/>
                    </a:lnTo>
                    <a:lnTo>
                      <a:pt x="775" y="1011"/>
                    </a:lnTo>
                    <a:lnTo>
                      <a:pt x="779" y="1011"/>
                    </a:lnTo>
                    <a:lnTo>
                      <a:pt x="781" y="1013"/>
                    </a:lnTo>
                    <a:lnTo>
                      <a:pt x="782" y="1012"/>
                    </a:lnTo>
                    <a:lnTo>
                      <a:pt x="785" y="1011"/>
                    </a:lnTo>
                    <a:lnTo>
                      <a:pt x="787" y="1010"/>
                    </a:lnTo>
                    <a:lnTo>
                      <a:pt x="791" y="1008"/>
                    </a:lnTo>
                    <a:lnTo>
                      <a:pt x="792" y="1007"/>
                    </a:lnTo>
                    <a:lnTo>
                      <a:pt x="792" y="1007"/>
                    </a:lnTo>
                    <a:lnTo>
                      <a:pt x="792" y="1005"/>
                    </a:lnTo>
                    <a:lnTo>
                      <a:pt x="793" y="1004"/>
                    </a:lnTo>
                    <a:lnTo>
                      <a:pt x="795" y="1002"/>
                    </a:lnTo>
                    <a:lnTo>
                      <a:pt x="797" y="1002"/>
                    </a:lnTo>
                    <a:lnTo>
                      <a:pt x="798" y="1002"/>
                    </a:lnTo>
                    <a:lnTo>
                      <a:pt x="801" y="1001"/>
                    </a:lnTo>
                    <a:lnTo>
                      <a:pt x="801" y="1001"/>
                    </a:lnTo>
                    <a:lnTo>
                      <a:pt x="803" y="1000"/>
                    </a:lnTo>
                    <a:lnTo>
                      <a:pt x="806" y="1001"/>
                    </a:lnTo>
                    <a:lnTo>
                      <a:pt x="809" y="1001"/>
                    </a:lnTo>
                    <a:lnTo>
                      <a:pt x="810" y="1002"/>
                    </a:lnTo>
                    <a:lnTo>
                      <a:pt x="815" y="1004"/>
                    </a:lnTo>
                    <a:lnTo>
                      <a:pt x="818" y="1005"/>
                    </a:lnTo>
                    <a:lnTo>
                      <a:pt x="820" y="1007"/>
                    </a:lnTo>
                    <a:lnTo>
                      <a:pt x="823" y="1011"/>
                    </a:lnTo>
                    <a:lnTo>
                      <a:pt x="827" y="1012"/>
                    </a:lnTo>
                    <a:lnTo>
                      <a:pt x="829" y="1013"/>
                    </a:lnTo>
                    <a:lnTo>
                      <a:pt x="829" y="1015"/>
                    </a:lnTo>
                    <a:lnTo>
                      <a:pt x="830" y="1017"/>
                    </a:lnTo>
                    <a:lnTo>
                      <a:pt x="834" y="1021"/>
                    </a:lnTo>
                    <a:lnTo>
                      <a:pt x="834" y="1024"/>
                    </a:lnTo>
                    <a:lnTo>
                      <a:pt x="834" y="1027"/>
                    </a:lnTo>
                    <a:lnTo>
                      <a:pt x="835" y="1028"/>
                    </a:lnTo>
                    <a:lnTo>
                      <a:pt x="837" y="1029"/>
                    </a:lnTo>
                    <a:lnTo>
                      <a:pt x="840" y="1032"/>
                    </a:lnTo>
                    <a:lnTo>
                      <a:pt x="843" y="1038"/>
                    </a:lnTo>
                    <a:lnTo>
                      <a:pt x="847" y="1044"/>
                    </a:lnTo>
                    <a:lnTo>
                      <a:pt x="853" y="1051"/>
                    </a:lnTo>
                    <a:lnTo>
                      <a:pt x="854" y="1052"/>
                    </a:lnTo>
                    <a:lnTo>
                      <a:pt x="858" y="1053"/>
                    </a:lnTo>
                    <a:lnTo>
                      <a:pt x="863" y="1058"/>
                    </a:lnTo>
                    <a:lnTo>
                      <a:pt x="865" y="1061"/>
                    </a:lnTo>
                    <a:lnTo>
                      <a:pt x="869" y="1064"/>
                    </a:lnTo>
                    <a:lnTo>
                      <a:pt x="870" y="1067"/>
                    </a:lnTo>
                    <a:lnTo>
                      <a:pt x="871" y="1069"/>
                    </a:lnTo>
                    <a:lnTo>
                      <a:pt x="871" y="1070"/>
                    </a:lnTo>
                    <a:lnTo>
                      <a:pt x="871" y="1073"/>
                    </a:lnTo>
                    <a:lnTo>
                      <a:pt x="871" y="1077"/>
                    </a:lnTo>
                    <a:lnTo>
                      <a:pt x="870" y="1079"/>
                    </a:lnTo>
                    <a:lnTo>
                      <a:pt x="869" y="1078"/>
                    </a:lnTo>
                    <a:lnTo>
                      <a:pt x="868" y="1077"/>
                    </a:lnTo>
                    <a:lnTo>
                      <a:pt x="868" y="1072"/>
                    </a:lnTo>
                    <a:lnTo>
                      <a:pt x="866" y="1068"/>
                    </a:lnTo>
                    <a:lnTo>
                      <a:pt x="864" y="1066"/>
                    </a:lnTo>
                    <a:lnTo>
                      <a:pt x="861" y="1064"/>
                    </a:lnTo>
                    <a:lnTo>
                      <a:pt x="860" y="1063"/>
                    </a:lnTo>
                    <a:lnTo>
                      <a:pt x="858" y="1061"/>
                    </a:lnTo>
                    <a:lnTo>
                      <a:pt x="857" y="1058"/>
                    </a:lnTo>
                    <a:lnTo>
                      <a:pt x="853" y="1056"/>
                    </a:lnTo>
                    <a:lnTo>
                      <a:pt x="849" y="1053"/>
                    </a:lnTo>
                    <a:lnTo>
                      <a:pt x="847" y="1051"/>
                    </a:lnTo>
                    <a:lnTo>
                      <a:pt x="847" y="1050"/>
                    </a:lnTo>
                    <a:lnTo>
                      <a:pt x="846" y="1049"/>
                    </a:lnTo>
                    <a:lnTo>
                      <a:pt x="844" y="1049"/>
                    </a:lnTo>
                    <a:lnTo>
                      <a:pt x="844" y="1046"/>
                    </a:lnTo>
                    <a:lnTo>
                      <a:pt x="844" y="1044"/>
                    </a:lnTo>
                    <a:lnTo>
                      <a:pt x="841" y="1040"/>
                    </a:lnTo>
                    <a:lnTo>
                      <a:pt x="841" y="1039"/>
                    </a:lnTo>
                    <a:lnTo>
                      <a:pt x="838" y="1036"/>
                    </a:lnTo>
                    <a:lnTo>
                      <a:pt x="837" y="1035"/>
                    </a:lnTo>
                    <a:lnTo>
                      <a:pt x="836" y="1032"/>
                    </a:lnTo>
                    <a:lnTo>
                      <a:pt x="834" y="1032"/>
                    </a:lnTo>
                    <a:lnTo>
                      <a:pt x="832" y="1032"/>
                    </a:lnTo>
                    <a:lnTo>
                      <a:pt x="829" y="1028"/>
                    </a:lnTo>
                    <a:lnTo>
                      <a:pt x="829" y="1027"/>
                    </a:lnTo>
                    <a:lnTo>
                      <a:pt x="827" y="1025"/>
                    </a:lnTo>
                    <a:lnTo>
                      <a:pt x="827" y="1024"/>
                    </a:lnTo>
                    <a:lnTo>
                      <a:pt x="827" y="1023"/>
                    </a:lnTo>
                    <a:lnTo>
                      <a:pt x="827" y="1022"/>
                    </a:lnTo>
                    <a:lnTo>
                      <a:pt x="827" y="1019"/>
                    </a:lnTo>
                    <a:lnTo>
                      <a:pt x="826" y="1018"/>
                    </a:lnTo>
                    <a:lnTo>
                      <a:pt x="826" y="1017"/>
                    </a:lnTo>
                    <a:lnTo>
                      <a:pt x="826" y="1016"/>
                    </a:lnTo>
                    <a:lnTo>
                      <a:pt x="824" y="1015"/>
                    </a:lnTo>
                    <a:lnTo>
                      <a:pt x="823" y="1015"/>
                    </a:lnTo>
                    <a:lnTo>
                      <a:pt x="820" y="1013"/>
                    </a:lnTo>
                    <a:lnTo>
                      <a:pt x="816" y="1011"/>
                    </a:lnTo>
                    <a:lnTo>
                      <a:pt x="813" y="1006"/>
                    </a:lnTo>
                    <a:lnTo>
                      <a:pt x="809" y="1005"/>
                    </a:lnTo>
                    <a:lnTo>
                      <a:pt x="806" y="1005"/>
                    </a:lnTo>
                    <a:lnTo>
                      <a:pt x="803" y="1006"/>
                    </a:lnTo>
                    <a:lnTo>
                      <a:pt x="801" y="1008"/>
                    </a:lnTo>
                    <a:lnTo>
                      <a:pt x="798" y="1011"/>
                    </a:lnTo>
                    <a:lnTo>
                      <a:pt x="796" y="1011"/>
                    </a:lnTo>
                    <a:lnTo>
                      <a:pt x="793" y="1011"/>
                    </a:lnTo>
                    <a:lnTo>
                      <a:pt x="792" y="1012"/>
                    </a:lnTo>
                    <a:lnTo>
                      <a:pt x="792" y="1012"/>
                    </a:lnTo>
                    <a:lnTo>
                      <a:pt x="790" y="1012"/>
                    </a:lnTo>
                    <a:lnTo>
                      <a:pt x="787" y="1012"/>
                    </a:lnTo>
                    <a:lnTo>
                      <a:pt x="786" y="1012"/>
                    </a:lnTo>
                    <a:lnTo>
                      <a:pt x="785" y="1015"/>
                    </a:lnTo>
                    <a:lnTo>
                      <a:pt x="785" y="1015"/>
                    </a:lnTo>
                    <a:lnTo>
                      <a:pt x="784" y="1016"/>
                    </a:lnTo>
                    <a:lnTo>
                      <a:pt x="782" y="1017"/>
                    </a:lnTo>
                    <a:lnTo>
                      <a:pt x="780" y="1017"/>
                    </a:lnTo>
                    <a:lnTo>
                      <a:pt x="773" y="1016"/>
                    </a:lnTo>
                    <a:lnTo>
                      <a:pt x="770" y="1016"/>
                    </a:lnTo>
                    <a:lnTo>
                      <a:pt x="767" y="1013"/>
                    </a:lnTo>
                    <a:lnTo>
                      <a:pt x="764" y="1011"/>
                    </a:lnTo>
                    <a:lnTo>
                      <a:pt x="763" y="1010"/>
                    </a:lnTo>
                    <a:lnTo>
                      <a:pt x="761" y="1008"/>
                    </a:lnTo>
                    <a:lnTo>
                      <a:pt x="758" y="1007"/>
                    </a:lnTo>
                    <a:lnTo>
                      <a:pt x="751" y="1007"/>
                    </a:lnTo>
                    <a:lnTo>
                      <a:pt x="748" y="1008"/>
                    </a:lnTo>
                    <a:lnTo>
                      <a:pt x="746" y="1007"/>
                    </a:lnTo>
                    <a:lnTo>
                      <a:pt x="742" y="1006"/>
                    </a:lnTo>
                    <a:lnTo>
                      <a:pt x="740" y="1004"/>
                    </a:lnTo>
                    <a:lnTo>
                      <a:pt x="739" y="1004"/>
                    </a:lnTo>
                    <a:lnTo>
                      <a:pt x="737" y="1002"/>
                    </a:lnTo>
                    <a:lnTo>
                      <a:pt x="736" y="1004"/>
                    </a:lnTo>
                    <a:lnTo>
                      <a:pt x="733" y="1002"/>
                    </a:lnTo>
                    <a:lnTo>
                      <a:pt x="730" y="1001"/>
                    </a:lnTo>
                    <a:lnTo>
                      <a:pt x="728" y="1000"/>
                    </a:lnTo>
                    <a:lnTo>
                      <a:pt x="724" y="1000"/>
                    </a:lnTo>
                    <a:lnTo>
                      <a:pt x="722" y="1000"/>
                    </a:lnTo>
                    <a:lnTo>
                      <a:pt x="718" y="999"/>
                    </a:lnTo>
                    <a:lnTo>
                      <a:pt x="713" y="995"/>
                    </a:lnTo>
                    <a:lnTo>
                      <a:pt x="713" y="995"/>
                    </a:lnTo>
                    <a:lnTo>
                      <a:pt x="712" y="995"/>
                    </a:lnTo>
                    <a:lnTo>
                      <a:pt x="708" y="993"/>
                    </a:lnTo>
                    <a:lnTo>
                      <a:pt x="706" y="993"/>
                    </a:lnTo>
                    <a:lnTo>
                      <a:pt x="705" y="993"/>
                    </a:lnTo>
                    <a:lnTo>
                      <a:pt x="701" y="989"/>
                    </a:lnTo>
                    <a:lnTo>
                      <a:pt x="698" y="987"/>
                    </a:lnTo>
                    <a:lnTo>
                      <a:pt x="697" y="987"/>
                    </a:lnTo>
                    <a:lnTo>
                      <a:pt x="694" y="984"/>
                    </a:lnTo>
                    <a:lnTo>
                      <a:pt x="691" y="982"/>
                    </a:lnTo>
                    <a:lnTo>
                      <a:pt x="691" y="982"/>
                    </a:lnTo>
                    <a:lnTo>
                      <a:pt x="688" y="980"/>
                    </a:lnTo>
                    <a:lnTo>
                      <a:pt x="686" y="980"/>
                    </a:lnTo>
                    <a:lnTo>
                      <a:pt x="683" y="980"/>
                    </a:lnTo>
                    <a:lnTo>
                      <a:pt x="681" y="980"/>
                    </a:lnTo>
                    <a:lnTo>
                      <a:pt x="681" y="982"/>
                    </a:lnTo>
                    <a:lnTo>
                      <a:pt x="681" y="983"/>
                    </a:lnTo>
                    <a:lnTo>
                      <a:pt x="680" y="983"/>
                    </a:lnTo>
                    <a:lnTo>
                      <a:pt x="678" y="983"/>
                    </a:lnTo>
                    <a:lnTo>
                      <a:pt x="677" y="983"/>
                    </a:lnTo>
                    <a:lnTo>
                      <a:pt x="675" y="983"/>
                    </a:lnTo>
                    <a:lnTo>
                      <a:pt x="673" y="983"/>
                    </a:lnTo>
                    <a:lnTo>
                      <a:pt x="670" y="982"/>
                    </a:lnTo>
                    <a:lnTo>
                      <a:pt x="669" y="982"/>
                    </a:lnTo>
                    <a:lnTo>
                      <a:pt x="667" y="978"/>
                    </a:lnTo>
                    <a:lnTo>
                      <a:pt x="667" y="978"/>
                    </a:lnTo>
                    <a:lnTo>
                      <a:pt x="666" y="979"/>
                    </a:lnTo>
                    <a:lnTo>
                      <a:pt x="666" y="980"/>
                    </a:lnTo>
                    <a:lnTo>
                      <a:pt x="663" y="980"/>
                    </a:lnTo>
                    <a:lnTo>
                      <a:pt x="662" y="979"/>
                    </a:lnTo>
                    <a:lnTo>
                      <a:pt x="661" y="978"/>
                    </a:lnTo>
                    <a:lnTo>
                      <a:pt x="660" y="978"/>
                    </a:lnTo>
                    <a:lnTo>
                      <a:pt x="657" y="979"/>
                    </a:lnTo>
                    <a:lnTo>
                      <a:pt x="656" y="979"/>
                    </a:lnTo>
                    <a:lnTo>
                      <a:pt x="655" y="979"/>
                    </a:lnTo>
                    <a:lnTo>
                      <a:pt x="653" y="979"/>
                    </a:lnTo>
                    <a:lnTo>
                      <a:pt x="652" y="980"/>
                    </a:lnTo>
                    <a:lnTo>
                      <a:pt x="651" y="980"/>
                    </a:lnTo>
                    <a:lnTo>
                      <a:pt x="650" y="982"/>
                    </a:lnTo>
                    <a:lnTo>
                      <a:pt x="649" y="982"/>
                    </a:lnTo>
                    <a:lnTo>
                      <a:pt x="647" y="980"/>
                    </a:lnTo>
                    <a:lnTo>
                      <a:pt x="646" y="978"/>
                    </a:lnTo>
                    <a:lnTo>
                      <a:pt x="645" y="978"/>
                    </a:lnTo>
                    <a:lnTo>
                      <a:pt x="644" y="978"/>
                    </a:lnTo>
                    <a:lnTo>
                      <a:pt x="641" y="978"/>
                    </a:lnTo>
                    <a:lnTo>
                      <a:pt x="640" y="978"/>
                    </a:lnTo>
                    <a:lnTo>
                      <a:pt x="639" y="977"/>
                    </a:lnTo>
                    <a:lnTo>
                      <a:pt x="639" y="977"/>
                    </a:lnTo>
                    <a:lnTo>
                      <a:pt x="638" y="976"/>
                    </a:lnTo>
                    <a:lnTo>
                      <a:pt x="634" y="972"/>
                    </a:lnTo>
                    <a:lnTo>
                      <a:pt x="633" y="972"/>
                    </a:lnTo>
                    <a:lnTo>
                      <a:pt x="633" y="972"/>
                    </a:lnTo>
                    <a:lnTo>
                      <a:pt x="630" y="970"/>
                    </a:lnTo>
                    <a:lnTo>
                      <a:pt x="630" y="967"/>
                    </a:lnTo>
                    <a:lnTo>
                      <a:pt x="629" y="967"/>
                    </a:lnTo>
                    <a:lnTo>
                      <a:pt x="628" y="967"/>
                    </a:lnTo>
                    <a:lnTo>
                      <a:pt x="624" y="965"/>
                    </a:lnTo>
                    <a:lnTo>
                      <a:pt x="622" y="962"/>
                    </a:lnTo>
                    <a:lnTo>
                      <a:pt x="621" y="961"/>
                    </a:lnTo>
                    <a:lnTo>
                      <a:pt x="619" y="960"/>
                    </a:lnTo>
                    <a:lnTo>
                      <a:pt x="619" y="960"/>
                    </a:lnTo>
                    <a:lnTo>
                      <a:pt x="616" y="959"/>
                    </a:lnTo>
                    <a:lnTo>
                      <a:pt x="613" y="956"/>
                    </a:lnTo>
                    <a:lnTo>
                      <a:pt x="612" y="956"/>
                    </a:lnTo>
                    <a:lnTo>
                      <a:pt x="611" y="956"/>
                    </a:lnTo>
                    <a:lnTo>
                      <a:pt x="608" y="956"/>
                    </a:lnTo>
                    <a:lnTo>
                      <a:pt x="605" y="952"/>
                    </a:lnTo>
                    <a:lnTo>
                      <a:pt x="602" y="949"/>
                    </a:lnTo>
                    <a:lnTo>
                      <a:pt x="601" y="948"/>
                    </a:lnTo>
                    <a:lnTo>
                      <a:pt x="600" y="945"/>
                    </a:lnTo>
                    <a:lnTo>
                      <a:pt x="596" y="944"/>
                    </a:lnTo>
                    <a:lnTo>
                      <a:pt x="595" y="943"/>
                    </a:lnTo>
                    <a:lnTo>
                      <a:pt x="593" y="939"/>
                    </a:lnTo>
                    <a:lnTo>
                      <a:pt x="593" y="938"/>
                    </a:lnTo>
                    <a:lnTo>
                      <a:pt x="593" y="937"/>
                    </a:lnTo>
                    <a:lnTo>
                      <a:pt x="593" y="935"/>
                    </a:lnTo>
                    <a:lnTo>
                      <a:pt x="591" y="934"/>
                    </a:lnTo>
                    <a:lnTo>
                      <a:pt x="590" y="932"/>
                    </a:lnTo>
                    <a:lnTo>
                      <a:pt x="589" y="931"/>
                    </a:lnTo>
                    <a:lnTo>
                      <a:pt x="585" y="923"/>
                    </a:lnTo>
                    <a:lnTo>
                      <a:pt x="587" y="921"/>
                    </a:lnTo>
                    <a:lnTo>
                      <a:pt x="587" y="918"/>
                    </a:lnTo>
                    <a:lnTo>
                      <a:pt x="585" y="916"/>
                    </a:lnTo>
                    <a:lnTo>
                      <a:pt x="583" y="914"/>
                    </a:lnTo>
                    <a:lnTo>
                      <a:pt x="582" y="911"/>
                    </a:lnTo>
                    <a:lnTo>
                      <a:pt x="580" y="907"/>
                    </a:lnTo>
                    <a:lnTo>
                      <a:pt x="580" y="906"/>
                    </a:lnTo>
                    <a:lnTo>
                      <a:pt x="579" y="904"/>
                    </a:lnTo>
                    <a:lnTo>
                      <a:pt x="576" y="901"/>
                    </a:lnTo>
                    <a:lnTo>
                      <a:pt x="573" y="900"/>
                    </a:lnTo>
                    <a:lnTo>
                      <a:pt x="573" y="900"/>
                    </a:lnTo>
                    <a:lnTo>
                      <a:pt x="570" y="899"/>
                    </a:lnTo>
                    <a:lnTo>
                      <a:pt x="568" y="897"/>
                    </a:lnTo>
                    <a:lnTo>
                      <a:pt x="562" y="889"/>
                    </a:lnTo>
                    <a:lnTo>
                      <a:pt x="560" y="886"/>
                    </a:lnTo>
                    <a:lnTo>
                      <a:pt x="556" y="882"/>
                    </a:lnTo>
                    <a:lnTo>
                      <a:pt x="556" y="881"/>
                    </a:lnTo>
                    <a:lnTo>
                      <a:pt x="556" y="881"/>
                    </a:lnTo>
                    <a:lnTo>
                      <a:pt x="554" y="878"/>
                    </a:lnTo>
                    <a:lnTo>
                      <a:pt x="554" y="877"/>
                    </a:lnTo>
                    <a:lnTo>
                      <a:pt x="554" y="876"/>
                    </a:lnTo>
                    <a:lnTo>
                      <a:pt x="552" y="873"/>
                    </a:lnTo>
                    <a:lnTo>
                      <a:pt x="551" y="871"/>
                    </a:lnTo>
                    <a:lnTo>
                      <a:pt x="550" y="869"/>
                    </a:lnTo>
                    <a:lnTo>
                      <a:pt x="550" y="869"/>
                    </a:lnTo>
                    <a:lnTo>
                      <a:pt x="549" y="865"/>
                    </a:lnTo>
                    <a:lnTo>
                      <a:pt x="548" y="864"/>
                    </a:lnTo>
                    <a:lnTo>
                      <a:pt x="546" y="864"/>
                    </a:lnTo>
                    <a:lnTo>
                      <a:pt x="545" y="861"/>
                    </a:lnTo>
                    <a:lnTo>
                      <a:pt x="544" y="860"/>
                    </a:lnTo>
                    <a:lnTo>
                      <a:pt x="543" y="859"/>
                    </a:lnTo>
                    <a:lnTo>
                      <a:pt x="543" y="858"/>
                    </a:lnTo>
                    <a:lnTo>
                      <a:pt x="540" y="855"/>
                    </a:lnTo>
                    <a:lnTo>
                      <a:pt x="531" y="839"/>
                    </a:lnTo>
                    <a:lnTo>
                      <a:pt x="528" y="834"/>
                    </a:lnTo>
                    <a:lnTo>
                      <a:pt x="527" y="832"/>
                    </a:lnTo>
                    <a:lnTo>
                      <a:pt x="527" y="830"/>
                    </a:lnTo>
                    <a:lnTo>
                      <a:pt x="522" y="826"/>
                    </a:lnTo>
                    <a:lnTo>
                      <a:pt x="521" y="824"/>
                    </a:lnTo>
                    <a:lnTo>
                      <a:pt x="518" y="819"/>
                    </a:lnTo>
                    <a:lnTo>
                      <a:pt x="516" y="816"/>
                    </a:lnTo>
                    <a:lnTo>
                      <a:pt x="514" y="813"/>
                    </a:lnTo>
                    <a:lnTo>
                      <a:pt x="514" y="813"/>
                    </a:lnTo>
                    <a:lnTo>
                      <a:pt x="507" y="807"/>
                    </a:lnTo>
                    <a:lnTo>
                      <a:pt x="507" y="804"/>
                    </a:lnTo>
                    <a:lnTo>
                      <a:pt x="504" y="800"/>
                    </a:lnTo>
                    <a:lnTo>
                      <a:pt x="504" y="799"/>
                    </a:lnTo>
                    <a:lnTo>
                      <a:pt x="504" y="798"/>
                    </a:lnTo>
                    <a:lnTo>
                      <a:pt x="503" y="797"/>
                    </a:lnTo>
                    <a:lnTo>
                      <a:pt x="501" y="794"/>
                    </a:lnTo>
                    <a:lnTo>
                      <a:pt x="500" y="791"/>
                    </a:lnTo>
                    <a:lnTo>
                      <a:pt x="500" y="787"/>
                    </a:lnTo>
                    <a:lnTo>
                      <a:pt x="499" y="782"/>
                    </a:lnTo>
                    <a:lnTo>
                      <a:pt x="499" y="780"/>
                    </a:lnTo>
                    <a:lnTo>
                      <a:pt x="498" y="776"/>
                    </a:lnTo>
                    <a:lnTo>
                      <a:pt x="495" y="768"/>
                    </a:lnTo>
                    <a:lnTo>
                      <a:pt x="495" y="766"/>
                    </a:lnTo>
                    <a:lnTo>
                      <a:pt x="494" y="764"/>
                    </a:lnTo>
                    <a:lnTo>
                      <a:pt x="494" y="757"/>
                    </a:lnTo>
                    <a:lnTo>
                      <a:pt x="494" y="755"/>
                    </a:lnTo>
                    <a:lnTo>
                      <a:pt x="494" y="748"/>
                    </a:lnTo>
                    <a:lnTo>
                      <a:pt x="494" y="747"/>
                    </a:lnTo>
                    <a:lnTo>
                      <a:pt x="494" y="747"/>
                    </a:lnTo>
                    <a:lnTo>
                      <a:pt x="494" y="744"/>
                    </a:lnTo>
                    <a:lnTo>
                      <a:pt x="495" y="743"/>
                    </a:lnTo>
                    <a:lnTo>
                      <a:pt x="497" y="742"/>
                    </a:lnTo>
                    <a:lnTo>
                      <a:pt x="498" y="740"/>
                    </a:lnTo>
                    <a:lnTo>
                      <a:pt x="499" y="737"/>
                    </a:lnTo>
                    <a:lnTo>
                      <a:pt x="499" y="734"/>
                    </a:lnTo>
                    <a:lnTo>
                      <a:pt x="499" y="734"/>
                    </a:lnTo>
                    <a:lnTo>
                      <a:pt x="500" y="732"/>
                    </a:lnTo>
                    <a:lnTo>
                      <a:pt x="500" y="731"/>
                    </a:lnTo>
                    <a:lnTo>
                      <a:pt x="500" y="730"/>
                    </a:lnTo>
                    <a:lnTo>
                      <a:pt x="500" y="729"/>
                    </a:lnTo>
                    <a:lnTo>
                      <a:pt x="501" y="725"/>
                    </a:lnTo>
                    <a:lnTo>
                      <a:pt x="501" y="723"/>
                    </a:lnTo>
                    <a:lnTo>
                      <a:pt x="501" y="719"/>
                    </a:lnTo>
                    <a:lnTo>
                      <a:pt x="501" y="717"/>
                    </a:lnTo>
                    <a:lnTo>
                      <a:pt x="500" y="717"/>
                    </a:lnTo>
                    <a:lnTo>
                      <a:pt x="500" y="712"/>
                    </a:lnTo>
                    <a:lnTo>
                      <a:pt x="499" y="709"/>
                    </a:lnTo>
                    <a:lnTo>
                      <a:pt x="499" y="707"/>
                    </a:lnTo>
                    <a:lnTo>
                      <a:pt x="497" y="701"/>
                    </a:lnTo>
                    <a:lnTo>
                      <a:pt x="495" y="698"/>
                    </a:lnTo>
                    <a:lnTo>
                      <a:pt x="495" y="693"/>
                    </a:lnTo>
                    <a:lnTo>
                      <a:pt x="495" y="692"/>
                    </a:lnTo>
                    <a:lnTo>
                      <a:pt x="493" y="690"/>
                    </a:lnTo>
                    <a:lnTo>
                      <a:pt x="493" y="686"/>
                    </a:lnTo>
                    <a:lnTo>
                      <a:pt x="493" y="684"/>
                    </a:lnTo>
                    <a:lnTo>
                      <a:pt x="493" y="681"/>
                    </a:lnTo>
                    <a:lnTo>
                      <a:pt x="492" y="681"/>
                    </a:lnTo>
                    <a:lnTo>
                      <a:pt x="492" y="679"/>
                    </a:lnTo>
                    <a:lnTo>
                      <a:pt x="492" y="678"/>
                    </a:lnTo>
                    <a:lnTo>
                      <a:pt x="489" y="671"/>
                    </a:lnTo>
                    <a:lnTo>
                      <a:pt x="489" y="669"/>
                    </a:lnTo>
                    <a:lnTo>
                      <a:pt x="489" y="669"/>
                    </a:lnTo>
                    <a:lnTo>
                      <a:pt x="490" y="665"/>
                    </a:lnTo>
                    <a:lnTo>
                      <a:pt x="493" y="653"/>
                    </a:lnTo>
                    <a:lnTo>
                      <a:pt x="494" y="652"/>
                    </a:lnTo>
                    <a:lnTo>
                      <a:pt x="495" y="650"/>
                    </a:lnTo>
                    <a:lnTo>
                      <a:pt x="497" y="644"/>
                    </a:lnTo>
                    <a:lnTo>
                      <a:pt x="497" y="644"/>
                    </a:lnTo>
                    <a:lnTo>
                      <a:pt x="497" y="641"/>
                    </a:lnTo>
                    <a:lnTo>
                      <a:pt x="495" y="637"/>
                    </a:lnTo>
                    <a:lnTo>
                      <a:pt x="495" y="633"/>
                    </a:lnTo>
                    <a:lnTo>
                      <a:pt x="495" y="629"/>
                    </a:lnTo>
                    <a:lnTo>
                      <a:pt x="495" y="626"/>
                    </a:lnTo>
                    <a:lnTo>
                      <a:pt x="495" y="617"/>
                    </a:lnTo>
                    <a:lnTo>
                      <a:pt x="493" y="602"/>
                    </a:lnTo>
                    <a:lnTo>
                      <a:pt x="493" y="600"/>
                    </a:lnTo>
                    <a:lnTo>
                      <a:pt x="493" y="599"/>
                    </a:lnTo>
                    <a:lnTo>
                      <a:pt x="493" y="597"/>
                    </a:lnTo>
                    <a:lnTo>
                      <a:pt x="497" y="595"/>
                    </a:lnTo>
                    <a:lnTo>
                      <a:pt x="498" y="592"/>
                    </a:lnTo>
                    <a:lnTo>
                      <a:pt x="499" y="589"/>
                    </a:lnTo>
                    <a:lnTo>
                      <a:pt x="500" y="588"/>
                    </a:lnTo>
                    <a:lnTo>
                      <a:pt x="501" y="588"/>
                    </a:lnTo>
                    <a:lnTo>
                      <a:pt x="505" y="578"/>
                    </a:lnTo>
                    <a:lnTo>
                      <a:pt x="505" y="577"/>
                    </a:lnTo>
                    <a:lnTo>
                      <a:pt x="505" y="573"/>
                    </a:lnTo>
                    <a:lnTo>
                      <a:pt x="505" y="569"/>
                    </a:lnTo>
                    <a:lnTo>
                      <a:pt x="505" y="568"/>
                    </a:lnTo>
                    <a:lnTo>
                      <a:pt x="503" y="564"/>
                    </a:lnTo>
                    <a:lnTo>
                      <a:pt x="503" y="562"/>
                    </a:lnTo>
                    <a:lnTo>
                      <a:pt x="498" y="560"/>
                    </a:lnTo>
                    <a:lnTo>
                      <a:pt x="494" y="557"/>
                    </a:lnTo>
                    <a:lnTo>
                      <a:pt x="494" y="556"/>
                    </a:lnTo>
                    <a:lnTo>
                      <a:pt x="495" y="547"/>
                    </a:lnTo>
                    <a:lnTo>
                      <a:pt x="497" y="544"/>
                    </a:lnTo>
                    <a:lnTo>
                      <a:pt x="500" y="541"/>
                    </a:lnTo>
                    <a:lnTo>
                      <a:pt x="505" y="539"/>
                    </a:lnTo>
                    <a:lnTo>
                      <a:pt x="514" y="536"/>
                    </a:lnTo>
                    <a:lnTo>
                      <a:pt x="517" y="534"/>
                    </a:lnTo>
                    <a:lnTo>
                      <a:pt x="518" y="532"/>
                    </a:lnTo>
                    <a:lnTo>
                      <a:pt x="520" y="524"/>
                    </a:lnTo>
                    <a:lnTo>
                      <a:pt x="521" y="516"/>
                    </a:lnTo>
                    <a:lnTo>
                      <a:pt x="523" y="510"/>
                    </a:lnTo>
                    <a:lnTo>
                      <a:pt x="523" y="508"/>
                    </a:lnTo>
                    <a:lnTo>
                      <a:pt x="521" y="506"/>
                    </a:lnTo>
                    <a:lnTo>
                      <a:pt x="520" y="505"/>
                    </a:lnTo>
                    <a:lnTo>
                      <a:pt x="518" y="502"/>
                    </a:lnTo>
                    <a:lnTo>
                      <a:pt x="516" y="496"/>
                    </a:lnTo>
                    <a:lnTo>
                      <a:pt x="516" y="494"/>
                    </a:lnTo>
                    <a:lnTo>
                      <a:pt x="514" y="493"/>
                    </a:lnTo>
                    <a:lnTo>
                      <a:pt x="510" y="489"/>
                    </a:lnTo>
                    <a:lnTo>
                      <a:pt x="505" y="484"/>
                    </a:lnTo>
                    <a:lnTo>
                      <a:pt x="501" y="477"/>
                    </a:lnTo>
                    <a:lnTo>
                      <a:pt x="498" y="470"/>
                    </a:lnTo>
                    <a:lnTo>
                      <a:pt x="497" y="467"/>
                    </a:lnTo>
                    <a:lnTo>
                      <a:pt x="494" y="460"/>
                    </a:lnTo>
                    <a:lnTo>
                      <a:pt x="487" y="450"/>
                    </a:lnTo>
                    <a:lnTo>
                      <a:pt x="484" y="442"/>
                    </a:lnTo>
                    <a:lnTo>
                      <a:pt x="482" y="437"/>
                    </a:lnTo>
                    <a:lnTo>
                      <a:pt x="478" y="434"/>
                    </a:lnTo>
                    <a:lnTo>
                      <a:pt x="471" y="431"/>
                    </a:lnTo>
                    <a:lnTo>
                      <a:pt x="466" y="428"/>
                    </a:lnTo>
                    <a:lnTo>
                      <a:pt x="461" y="426"/>
                    </a:lnTo>
                    <a:lnTo>
                      <a:pt x="461" y="426"/>
                    </a:lnTo>
                    <a:lnTo>
                      <a:pt x="461" y="425"/>
                    </a:lnTo>
                    <a:lnTo>
                      <a:pt x="460" y="422"/>
                    </a:lnTo>
                    <a:lnTo>
                      <a:pt x="459" y="421"/>
                    </a:lnTo>
                    <a:lnTo>
                      <a:pt x="460" y="420"/>
                    </a:lnTo>
                    <a:lnTo>
                      <a:pt x="460" y="418"/>
                    </a:lnTo>
                    <a:lnTo>
                      <a:pt x="459" y="415"/>
                    </a:lnTo>
                    <a:lnTo>
                      <a:pt x="459" y="414"/>
                    </a:lnTo>
                    <a:lnTo>
                      <a:pt x="456" y="414"/>
                    </a:lnTo>
                    <a:lnTo>
                      <a:pt x="454" y="411"/>
                    </a:lnTo>
                    <a:lnTo>
                      <a:pt x="453" y="409"/>
                    </a:lnTo>
                    <a:lnTo>
                      <a:pt x="452" y="408"/>
                    </a:lnTo>
                    <a:lnTo>
                      <a:pt x="450" y="405"/>
                    </a:lnTo>
                    <a:lnTo>
                      <a:pt x="449" y="404"/>
                    </a:lnTo>
                    <a:lnTo>
                      <a:pt x="449" y="401"/>
                    </a:lnTo>
                    <a:lnTo>
                      <a:pt x="449" y="401"/>
                    </a:lnTo>
                    <a:lnTo>
                      <a:pt x="450" y="401"/>
                    </a:lnTo>
                    <a:lnTo>
                      <a:pt x="450" y="400"/>
                    </a:lnTo>
                    <a:lnTo>
                      <a:pt x="450" y="399"/>
                    </a:lnTo>
                    <a:lnTo>
                      <a:pt x="450" y="398"/>
                    </a:lnTo>
                    <a:lnTo>
                      <a:pt x="448" y="397"/>
                    </a:lnTo>
                    <a:lnTo>
                      <a:pt x="448" y="395"/>
                    </a:lnTo>
                    <a:lnTo>
                      <a:pt x="449" y="395"/>
                    </a:lnTo>
                    <a:lnTo>
                      <a:pt x="449" y="394"/>
                    </a:lnTo>
                    <a:lnTo>
                      <a:pt x="449" y="394"/>
                    </a:lnTo>
                    <a:lnTo>
                      <a:pt x="448" y="393"/>
                    </a:lnTo>
                    <a:lnTo>
                      <a:pt x="447" y="392"/>
                    </a:lnTo>
                    <a:lnTo>
                      <a:pt x="445" y="392"/>
                    </a:lnTo>
                    <a:lnTo>
                      <a:pt x="444" y="392"/>
                    </a:lnTo>
                    <a:lnTo>
                      <a:pt x="444" y="390"/>
                    </a:lnTo>
                    <a:lnTo>
                      <a:pt x="445" y="388"/>
                    </a:lnTo>
                    <a:lnTo>
                      <a:pt x="445" y="388"/>
                    </a:lnTo>
                    <a:lnTo>
                      <a:pt x="445" y="388"/>
                    </a:lnTo>
                    <a:lnTo>
                      <a:pt x="447" y="389"/>
                    </a:lnTo>
                    <a:lnTo>
                      <a:pt x="448" y="390"/>
                    </a:lnTo>
                    <a:lnTo>
                      <a:pt x="450" y="390"/>
                    </a:lnTo>
                    <a:lnTo>
                      <a:pt x="452" y="389"/>
                    </a:lnTo>
                    <a:lnTo>
                      <a:pt x="453" y="389"/>
                    </a:lnTo>
                    <a:lnTo>
                      <a:pt x="454" y="387"/>
                    </a:lnTo>
                    <a:lnTo>
                      <a:pt x="455" y="386"/>
                    </a:lnTo>
                    <a:lnTo>
                      <a:pt x="458" y="384"/>
                    </a:lnTo>
                    <a:lnTo>
                      <a:pt x="459" y="383"/>
                    </a:lnTo>
                    <a:lnTo>
                      <a:pt x="459" y="381"/>
                    </a:lnTo>
                    <a:lnTo>
                      <a:pt x="459" y="380"/>
                    </a:lnTo>
                    <a:lnTo>
                      <a:pt x="459" y="378"/>
                    </a:lnTo>
                    <a:lnTo>
                      <a:pt x="459" y="377"/>
                    </a:lnTo>
                    <a:lnTo>
                      <a:pt x="459" y="376"/>
                    </a:lnTo>
                    <a:lnTo>
                      <a:pt x="459" y="372"/>
                    </a:lnTo>
                    <a:lnTo>
                      <a:pt x="460" y="370"/>
                    </a:lnTo>
                    <a:lnTo>
                      <a:pt x="461" y="369"/>
                    </a:lnTo>
                    <a:lnTo>
                      <a:pt x="462" y="369"/>
                    </a:lnTo>
                    <a:lnTo>
                      <a:pt x="464" y="369"/>
                    </a:lnTo>
                    <a:lnTo>
                      <a:pt x="465" y="369"/>
                    </a:lnTo>
                    <a:lnTo>
                      <a:pt x="465" y="369"/>
                    </a:lnTo>
                    <a:lnTo>
                      <a:pt x="467" y="369"/>
                    </a:lnTo>
                    <a:lnTo>
                      <a:pt x="467" y="369"/>
                    </a:lnTo>
                    <a:lnTo>
                      <a:pt x="470" y="369"/>
                    </a:lnTo>
                    <a:lnTo>
                      <a:pt x="470" y="367"/>
                    </a:lnTo>
                    <a:lnTo>
                      <a:pt x="470" y="365"/>
                    </a:lnTo>
                    <a:lnTo>
                      <a:pt x="470" y="364"/>
                    </a:lnTo>
                    <a:lnTo>
                      <a:pt x="472" y="361"/>
                    </a:lnTo>
                    <a:lnTo>
                      <a:pt x="477" y="359"/>
                    </a:lnTo>
                    <a:lnTo>
                      <a:pt x="477" y="358"/>
                    </a:lnTo>
                    <a:lnTo>
                      <a:pt x="477" y="356"/>
                    </a:lnTo>
                    <a:lnTo>
                      <a:pt x="476" y="355"/>
                    </a:lnTo>
                    <a:lnTo>
                      <a:pt x="475" y="354"/>
                    </a:lnTo>
                    <a:lnTo>
                      <a:pt x="475" y="354"/>
                    </a:lnTo>
                    <a:lnTo>
                      <a:pt x="473" y="353"/>
                    </a:lnTo>
                    <a:lnTo>
                      <a:pt x="473" y="352"/>
                    </a:lnTo>
                    <a:lnTo>
                      <a:pt x="476" y="352"/>
                    </a:lnTo>
                    <a:lnTo>
                      <a:pt x="476" y="350"/>
                    </a:lnTo>
                    <a:lnTo>
                      <a:pt x="476" y="349"/>
                    </a:lnTo>
                    <a:lnTo>
                      <a:pt x="475" y="350"/>
                    </a:lnTo>
                    <a:lnTo>
                      <a:pt x="472" y="350"/>
                    </a:lnTo>
                    <a:lnTo>
                      <a:pt x="471" y="353"/>
                    </a:lnTo>
                    <a:lnTo>
                      <a:pt x="469" y="354"/>
                    </a:lnTo>
                    <a:lnTo>
                      <a:pt x="467" y="354"/>
                    </a:lnTo>
                    <a:lnTo>
                      <a:pt x="466" y="355"/>
                    </a:lnTo>
                    <a:lnTo>
                      <a:pt x="465" y="356"/>
                    </a:lnTo>
                    <a:lnTo>
                      <a:pt x="462" y="356"/>
                    </a:lnTo>
                    <a:lnTo>
                      <a:pt x="460" y="358"/>
                    </a:lnTo>
                    <a:lnTo>
                      <a:pt x="458" y="360"/>
                    </a:lnTo>
                    <a:lnTo>
                      <a:pt x="455" y="361"/>
                    </a:lnTo>
                    <a:lnTo>
                      <a:pt x="454" y="363"/>
                    </a:lnTo>
                    <a:lnTo>
                      <a:pt x="453" y="364"/>
                    </a:lnTo>
                    <a:lnTo>
                      <a:pt x="453" y="363"/>
                    </a:lnTo>
                    <a:lnTo>
                      <a:pt x="455" y="360"/>
                    </a:lnTo>
                    <a:lnTo>
                      <a:pt x="456" y="358"/>
                    </a:lnTo>
                    <a:lnTo>
                      <a:pt x="456" y="355"/>
                    </a:lnTo>
                    <a:lnTo>
                      <a:pt x="458" y="354"/>
                    </a:lnTo>
                    <a:lnTo>
                      <a:pt x="460" y="353"/>
                    </a:lnTo>
                    <a:lnTo>
                      <a:pt x="462" y="352"/>
                    </a:lnTo>
                    <a:lnTo>
                      <a:pt x="465" y="353"/>
                    </a:lnTo>
                    <a:lnTo>
                      <a:pt x="466" y="352"/>
                    </a:lnTo>
                    <a:lnTo>
                      <a:pt x="469" y="350"/>
                    </a:lnTo>
                    <a:lnTo>
                      <a:pt x="471" y="348"/>
                    </a:lnTo>
                    <a:lnTo>
                      <a:pt x="472" y="345"/>
                    </a:lnTo>
                    <a:lnTo>
                      <a:pt x="472" y="345"/>
                    </a:lnTo>
                    <a:lnTo>
                      <a:pt x="473" y="343"/>
                    </a:lnTo>
                    <a:lnTo>
                      <a:pt x="476" y="341"/>
                    </a:lnTo>
                    <a:lnTo>
                      <a:pt x="477" y="339"/>
                    </a:lnTo>
                    <a:lnTo>
                      <a:pt x="477" y="338"/>
                    </a:lnTo>
                    <a:lnTo>
                      <a:pt x="478" y="336"/>
                    </a:lnTo>
                    <a:lnTo>
                      <a:pt x="480" y="335"/>
                    </a:lnTo>
                    <a:lnTo>
                      <a:pt x="480" y="331"/>
                    </a:lnTo>
                    <a:lnTo>
                      <a:pt x="480" y="330"/>
                    </a:lnTo>
                    <a:lnTo>
                      <a:pt x="480" y="328"/>
                    </a:lnTo>
                    <a:lnTo>
                      <a:pt x="478" y="327"/>
                    </a:lnTo>
                    <a:lnTo>
                      <a:pt x="477" y="327"/>
                    </a:lnTo>
                    <a:lnTo>
                      <a:pt x="477" y="330"/>
                    </a:lnTo>
                    <a:lnTo>
                      <a:pt x="477" y="331"/>
                    </a:lnTo>
                    <a:lnTo>
                      <a:pt x="476" y="332"/>
                    </a:lnTo>
                    <a:lnTo>
                      <a:pt x="475" y="333"/>
                    </a:lnTo>
                    <a:lnTo>
                      <a:pt x="475" y="333"/>
                    </a:lnTo>
                    <a:lnTo>
                      <a:pt x="475" y="333"/>
                    </a:lnTo>
                    <a:lnTo>
                      <a:pt x="475" y="331"/>
                    </a:lnTo>
                    <a:lnTo>
                      <a:pt x="476" y="330"/>
                    </a:lnTo>
                    <a:lnTo>
                      <a:pt x="476" y="328"/>
                    </a:lnTo>
                    <a:lnTo>
                      <a:pt x="476" y="326"/>
                    </a:lnTo>
                    <a:lnTo>
                      <a:pt x="476" y="326"/>
                    </a:lnTo>
                    <a:lnTo>
                      <a:pt x="477" y="324"/>
                    </a:lnTo>
                    <a:lnTo>
                      <a:pt x="476" y="322"/>
                    </a:lnTo>
                    <a:lnTo>
                      <a:pt x="475" y="322"/>
                    </a:lnTo>
                    <a:lnTo>
                      <a:pt x="473" y="321"/>
                    </a:lnTo>
                    <a:lnTo>
                      <a:pt x="470" y="321"/>
                    </a:lnTo>
                    <a:lnTo>
                      <a:pt x="470" y="321"/>
                    </a:lnTo>
                    <a:lnTo>
                      <a:pt x="469" y="321"/>
                    </a:lnTo>
                    <a:lnTo>
                      <a:pt x="467" y="322"/>
                    </a:lnTo>
                    <a:lnTo>
                      <a:pt x="466" y="326"/>
                    </a:lnTo>
                    <a:lnTo>
                      <a:pt x="465" y="326"/>
                    </a:lnTo>
                    <a:lnTo>
                      <a:pt x="460" y="328"/>
                    </a:lnTo>
                    <a:lnTo>
                      <a:pt x="460" y="328"/>
                    </a:lnTo>
                    <a:lnTo>
                      <a:pt x="464" y="326"/>
                    </a:lnTo>
                    <a:lnTo>
                      <a:pt x="465" y="325"/>
                    </a:lnTo>
                    <a:lnTo>
                      <a:pt x="465" y="324"/>
                    </a:lnTo>
                    <a:lnTo>
                      <a:pt x="464" y="322"/>
                    </a:lnTo>
                    <a:lnTo>
                      <a:pt x="462" y="324"/>
                    </a:lnTo>
                    <a:lnTo>
                      <a:pt x="460" y="325"/>
                    </a:lnTo>
                    <a:lnTo>
                      <a:pt x="460" y="324"/>
                    </a:lnTo>
                    <a:lnTo>
                      <a:pt x="461" y="322"/>
                    </a:lnTo>
                    <a:lnTo>
                      <a:pt x="464" y="321"/>
                    </a:lnTo>
                    <a:lnTo>
                      <a:pt x="465" y="319"/>
                    </a:lnTo>
                    <a:lnTo>
                      <a:pt x="464" y="319"/>
                    </a:lnTo>
                    <a:lnTo>
                      <a:pt x="462" y="319"/>
                    </a:lnTo>
                    <a:lnTo>
                      <a:pt x="460" y="321"/>
                    </a:lnTo>
                    <a:lnTo>
                      <a:pt x="460" y="321"/>
                    </a:lnTo>
                    <a:lnTo>
                      <a:pt x="459" y="325"/>
                    </a:lnTo>
                    <a:lnTo>
                      <a:pt x="458" y="325"/>
                    </a:lnTo>
                    <a:lnTo>
                      <a:pt x="458" y="325"/>
                    </a:lnTo>
                    <a:lnTo>
                      <a:pt x="458" y="325"/>
                    </a:lnTo>
                    <a:lnTo>
                      <a:pt x="458" y="324"/>
                    </a:lnTo>
                    <a:lnTo>
                      <a:pt x="459" y="321"/>
                    </a:lnTo>
                    <a:lnTo>
                      <a:pt x="459" y="320"/>
                    </a:lnTo>
                    <a:lnTo>
                      <a:pt x="459" y="317"/>
                    </a:lnTo>
                    <a:lnTo>
                      <a:pt x="459" y="315"/>
                    </a:lnTo>
                    <a:lnTo>
                      <a:pt x="459" y="314"/>
                    </a:lnTo>
                    <a:lnTo>
                      <a:pt x="459" y="315"/>
                    </a:lnTo>
                    <a:lnTo>
                      <a:pt x="458" y="315"/>
                    </a:lnTo>
                    <a:lnTo>
                      <a:pt x="456" y="316"/>
                    </a:lnTo>
                    <a:lnTo>
                      <a:pt x="455" y="316"/>
                    </a:lnTo>
                    <a:lnTo>
                      <a:pt x="454" y="319"/>
                    </a:lnTo>
                    <a:lnTo>
                      <a:pt x="454" y="320"/>
                    </a:lnTo>
                    <a:lnTo>
                      <a:pt x="454" y="320"/>
                    </a:lnTo>
                    <a:lnTo>
                      <a:pt x="453" y="320"/>
                    </a:lnTo>
                    <a:lnTo>
                      <a:pt x="453" y="320"/>
                    </a:lnTo>
                    <a:lnTo>
                      <a:pt x="452" y="319"/>
                    </a:lnTo>
                    <a:lnTo>
                      <a:pt x="450" y="317"/>
                    </a:lnTo>
                    <a:lnTo>
                      <a:pt x="450" y="317"/>
                    </a:lnTo>
                    <a:lnTo>
                      <a:pt x="453" y="316"/>
                    </a:lnTo>
                    <a:lnTo>
                      <a:pt x="453" y="315"/>
                    </a:lnTo>
                    <a:lnTo>
                      <a:pt x="453" y="313"/>
                    </a:lnTo>
                    <a:lnTo>
                      <a:pt x="452" y="313"/>
                    </a:lnTo>
                    <a:lnTo>
                      <a:pt x="450" y="313"/>
                    </a:lnTo>
                    <a:lnTo>
                      <a:pt x="449" y="313"/>
                    </a:lnTo>
                    <a:lnTo>
                      <a:pt x="448" y="313"/>
                    </a:lnTo>
                    <a:lnTo>
                      <a:pt x="448" y="313"/>
                    </a:lnTo>
                    <a:lnTo>
                      <a:pt x="448" y="311"/>
                    </a:lnTo>
                    <a:lnTo>
                      <a:pt x="448" y="309"/>
                    </a:lnTo>
                    <a:lnTo>
                      <a:pt x="448" y="309"/>
                    </a:lnTo>
                    <a:lnTo>
                      <a:pt x="448" y="308"/>
                    </a:lnTo>
                    <a:lnTo>
                      <a:pt x="450" y="308"/>
                    </a:lnTo>
                    <a:lnTo>
                      <a:pt x="449" y="307"/>
                    </a:lnTo>
                    <a:lnTo>
                      <a:pt x="448" y="307"/>
                    </a:lnTo>
                    <a:lnTo>
                      <a:pt x="447" y="307"/>
                    </a:lnTo>
                    <a:lnTo>
                      <a:pt x="445" y="308"/>
                    </a:lnTo>
                    <a:lnTo>
                      <a:pt x="439" y="308"/>
                    </a:lnTo>
                    <a:lnTo>
                      <a:pt x="437" y="308"/>
                    </a:lnTo>
                    <a:lnTo>
                      <a:pt x="436" y="309"/>
                    </a:lnTo>
                    <a:lnTo>
                      <a:pt x="434" y="310"/>
                    </a:lnTo>
                    <a:lnTo>
                      <a:pt x="434" y="313"/>
                    </a:lnTo>
                    <a:lnTo>
                      <a:pt x="434" y="313"/>
                    </a:lnTo>
                    <a:lnTo>
                      <a:pt x="433" y="313"/>
                    </a:lnTo>
                    <a:lnTo>
                      <a:pt x="432" y="313"/>
                    </a:lnTo>
                    <a:lnTo>
                      <a:pt x="430" y="313"/>
                    </a:lnTo>
                    <a:lnTo>
                      <a:pt x="427" y="313"/>
                    </a:lnTo>
                    <a:lnTo>
                      <a:pt x="425" y="313"/>
                    </a:lnTo>
                    <a:lnTo>
                      <a:pt x="422" y="315"/>
                    </a:lnTo>
                    <a:lnTo>
                      <a:pt x="422" y="316"/>
                    </a:lnTo>
                    <a:lnTo>
                      <a:pt x="422" y="317"/>
                    </a:lnTo>
                    <a:lnTo>
                      <a:pt x="422" y="317"/>
                    </a:lnTo>
                    <a:lnTo>
                      <a:pt x="425" y="316"/>
                    </a:lnTo>
                    <a:lnTo>
                      <a:pt x="425" y="316"/>
                    </a:lnTo>
                    <a:lnTo>
                      <a:pt x="426" y="317"/>
                    </a:lnTo>
                    <a:lnTo>
                      <a:pt x="426" y="319"/>
                    </a:lnTo>
                    <a:lnTo>
                      <a:pt x="426" y="320"/>
                    </a:lnTo>
                    <a:lnTo>
                      <a:pt x="426" y="322"/>
                    </a:lnTo>
                    <a:lnTo>
                      <a:pt x="426" y="322"/>
                    </a:lnTo>
                    <a:lnTo>
                      <a:pt x="427" y="324"/>
                    </a:lnTo>
                    <a:lnTo>
                      <a:pt x="426" y="325"/>
                    </a:lnTo>
                    <a:lnTo>
                      <a:pt x="426" y="325"/>
                    </a:lnTo>
                    <a:lnTo>
                      <a:pt x="425" y="324"/>
                    </a:lnTo>
                    <a:lnTo>
                      <a:pt x="425" y="321"/>
                    </a:lnTo>
                    <a:lnTo>
                      <a:pt x="424" y="321"/>
                    </a:lnTo>
                    <a:lnTo>
                      <a:pt x="424" y="321"/>
                    </a:lnTo>
                    <a:lnTo>
                      <a:pt x="422" y="321"/>
                    </a:lnTo>
                    <a:lnTo>
                      <a:pt x="421" y="322"/>
                    </a:lnTo>
                    <a:lnTo>
                      <a:pt x="421" y="324"/>
                    </a:lnTo>
                    <a:lnTo>
                      <a:pt x="419" y="324"/>
                    </a:lnTo>
                    <a:lnTo>
                      <a:pt x="419" y="324"/>
                    </a:lnTo>
                    <a:lnTo>
                      <a:pt x="417" y="325"/>
                    </a:lnTo>
                    <a:lnTo>
                      <a:pt x="417" y="326"/>
                    </a:lnTo>
                    <a:lnTo>
                      <a:pt x="419" y="327"/>
                    </a:lnTo>
                    <a:lnTo>
                      <a:pt x="420" y="328"/>
                    </a:lnTo>
                    <a:lnTo>
                      <a:pt x="419" y="328"/>
                    </a:lnTo>
                    <a:lnTo>
                      <a:pt x="417" y="327"/>
                    </a:lnTo>
                    <a:lnTo>
                      <a:pt x="416" y="326"/>
                    </a:lnTo>
                    <a:lnTo>
                      <a:pt x="414" y="325"/>
                    </a:lnTo>
                    <a:lnTo>
                      <a:pt x="414" y="322"/>
                    </a:lnTo>
                    <a:lnTo>
                      <a:pt x="414" y="321"/>
                    </a:lnTo>
                    <a:lnTo>
                      <a:pt x="414" y="320"/>
                    </a:lnTo>
                    <a:lnTo>
                      <a:pt x="414" y="320"/>
                    </a:lnTo>
                    <a:lnTo>
                      <a:pt x="413" y="320"/>
                    </a:lnTo>
                    <a:lnTo>
                      <a:pt x="411" y="320"/>
                    </a:lnTo>
                    <a:lnTo>
                      <a:pt x="410" y="320"/>
                    </a:lnTo>
                    <a:lnTo>
                      <a:pt x="410" y="317"/>
                    </a:lnTo>
                    <a:lnTo>
                      <a:pt x="409" y="317"/>
                    </a:lnTo>
                    <a:lnTo>
                      <a:pt x="408" y="319"/>
                    </a:lnTo>
                    <a:lnTo>
                      <a:pt x="408" y="320"/>
                    </a:lnTo>
                    <a:lnTo>
                      <a:pt x="407" y="324"/>
                    </a:lnTo>
                    <a:lnTo>
                      <a:pt x="407" y="328"/>
                    </a:lnTo>
                    <a:lnTo>
                      <a:pt x="407" y="331"/>
                    </a:lnTo>
                    <a:lnTo>
                      <a:pt x="407" y="330"/>
                    </a:lnTo>
                    <a:lnTo>
                      <a:pt x="405" y="330"/>
                    </a:lnTo>
                    <a:lnTo>
                      <a:pt x="405" y="327"/>
                    </a:lnTo>
                    <a:lnTo>
                      <a:pt x="404" y="324"/>
                    </a:lnTo>
                    <a:lnTo>
                      <a:pt x="404" y="324"/>
                    </a:lnTo>
                    <a:lnTo>
                      <a:pt x="403" y="324"/>
                    </a:lnTo>
                    <a:lnTo>
                      <a:pt x="403" y="325"/>
                    </a:lnTo>
                    <a:lnTo>
                      <a:pt x="403" y="326"/>
                    </a:lnTo>
                    <a:lnTo>
                      <a:pt x="403" y="327"/>
                    </a:lnTo>
                    <a:lnTo>
                      <a:pt x="402" y="328"/>
                    </a:lnTo>
                    <a:lnTo>
                      <a:pt x="400" y="330"/>
                    </a:lnTo>
                    <a:lnTo>
                      <a:pt x="400" y="331"/>
                    </a:lnTo>
                    <a:lnTo>
                      <a:pt x="399" y="331"/>
                    </a:lnTo>
                    <a:lnTo>
                      <a:pt x="399" y="332"/>
                    </a:lnTo>
                    <a:lnTo>
                      <a:pt x="398" y="332"/>
                    </a:lnTo>
                    <a:lnTo>
                      <a:pt x="398" y="332"/>
                    </a:lnTo>
                    <a:lnTo>
                      <a:pt x="398" y="332"/>
                    </a:lnTo>
                    <a:lnTo>
                      <a:pt x="399" y="332"/>
                    </a:lnTo>
                    <a:lnTo>
                      <a:pt x="399" y="332"/>
                    </a:lnTo>
                    <a:lnTo>
                      <a:pt x="400" y="332"/>
                    </a:lnTo>
                    <a:lnTo>
                      <a:pt x="400" y="333"/>
                    </a:lnTo>
                    <a:lnTo>
                      <a:pt x="400" y="336"/>
                    </a:lnTo>
                    <a:lnTo>
                      <a:pt x="400" y="337"/>
                    </a:lnTo>
                    <a:lnTo>
                      <a:pt x="399" y="337"/>
                    </a:lnTo>
                    <a:lnTo>
                      <a:pt x="399" y="337"/>
                    </a:lnTo>
                    <a:lnTo>
                      <a:pt x="399" y="335"/>
                    </a:lnTo>
                    <a:lnTo>
                      <a:pt x="398" y="335"/>
                    </a:lnTo>
                    <a:lnTo>
                      <a:pt x="397" y="333"/>
                    </a:lnTo>
                    <a:lnTo>
                      <a:pt x="397" y="333"/>
                    </a:lnTo>
                    <a:lnTo>
                      <a:pt x="397" y="332"/>
                    </a:lnTo>
                    <a:lnTo>
                      <a:pt x="398" y="330"/>
                    </a:lnTo>
                    <a:lnTo>
                      <a:pt x="398" y="328"/>
                    </a:lnTo>
                    <a:lnTo>
                      <a:pt x="398" y="327"/>
                    </a:lnTo>
                    <a:lnTo>
                      <a:pt x="397" y="326"/>
                    </a:lnTo>
                    <a:lnTo>
                      <a:pt x="396" y="326"/>
                    </a:lnTo>
                    <a:lnTo>
                      <a:pt x="393" y="326"/>
                    </a:lnTo>
                    <a:lnTo>
                      <a:pt x="392" y="325"/>
                    </a:lnTo>
                    <a:lnTo>
                      <a:pt x="391" y="324"/>
                    </a:lnTo>
                    <a:lnTo>
                      <a:pt x="391" y="322"/>
                    </a:lnTo>
                    <a:lnTo>
                      <a:pt x="389" y="324"/>
                    </a:lnTo>
                    <a:lnTo>
                      <a:pt x="388" y="325"/>
                    </a:lnTo>
                    <a:lnTo>
                      <a:pt x="389" y="326"/>
                    </a:lnTo>
                    <a:lnTo>
                      <a:pt x="391" y="330"/>
                    </a:lnTo>
                    <a:lnTo>
                      <a:pt x="391" y="330"/>
                    </a:lnTo>
                    <a:lnTo>
                      <a:pt x="389" y="330"/>
                    </a:lnTo>
                    <a:lnTo>
                      <a:pt x="389" y="330"/>
                    </a:lnTo>
                    <a:lnTo>
                      <a:pt x="388" y="330"/>
                    </a:lnTo>
                    <a:lnTo>
                      <a:pt x="388" y="327"/>
                    </a:lnTo>
                    <a:lnTo>
                      <a:pt x="387" y="326"/>
                    </a:lnTo>
                    <a:lnTo>
                      <a:pt x="386" y="325"/>
                    </a:lnTo>
                    <a:lnTo>
                      <a:pt x="386" y="324"/>
                    </a:lnTo>
                    <a:lnTo>
                      <a:pt x="386" y="322"/>
                    </a:lnTo>
                    <a:lnTo>
                      <a:pt x="386" y="321"/>
                    </a:lnTo>
                    <a:lnTo>
                      <a:pt x="383" y="320"/>
                    </a:lnTo>
                    <a:lnTo>
                      <a:pt x="382" y="320"/>
                    </a:lnTo>
                    <a:lnTo>
                      <a:pt x="382" y="319"/>
                    </a:lnTo>
                    <a:lnTo>
                      <a:pt x="382" y="317"/>
                    </a:lnTo>
                    <a:lnTo>
                      <a:pt x="381" y="317"/>
                    </a:lnTo>
                    <a:lnTo>
                      <a:pt x="381" y="319"/>
                    </a:lnTo>
                    <a:lnTo>
                      <a:pt x="381" y="320"/>
                    </a:lnTo>
                    <a:lnTo>
                      <a:pt x="380" y="320"/>
                    </a:lnTo>
                    <a:lnTo>
                      <a:pt x="380" y="319"/>
                    </a:lnTo>
                    <a:lnTo>
                      <a:pt x="379" y="319"/>
                    </a:lnTo>
                    <a:lnTo>
                      <a:pt x="379" y="319"/>
                    </a:lnTo>
                    <a:lnTo>
                      <a:pt x="379" y="320"/>
                    </a:lnTo>
                    <a:lnTo>
                      <a:pt x="377" y="321"/>
                    </a:lnTo>
                    <a:lnTo>
                      <a:pt x="377" y="322"/>
                    </a:lnTo>
                    <a:lnTo>
                      <a:pt x="375" y="321"/>
                    </a:lnTo>
                    <a:lnTo>
                      <a:pt x="375" y="321"/>
                    </a:lnTo>
                    <a:lnTo>
                      <a:pt x="375" y="319"/>
                    </a:lnTo>
                    <a:lnTo>
                      <a:pt x="375" y="317"/>
                    </a:lnTo>
                    <a:lnTo>
                      <a:pt x="375" y="317"/>
                    </a:lnTo>
                    <a:lnTo>
                      <a:pt x="374" y="317"/>
                    </a:lnTo>
                    <a:lnTo>
                      <a:pt x="374" y="319"/>
                    </a:lnTo>
                    <a:lnTo>
                      <a:pt x="374" y="321"/>
                    </a:lnTo>
                    <a:lnTo>
                      <a:pt x="374" y="321"/>
                    </a:lnTo>
                    <a:lnTo>
                      <a:pt x="372" y="321"/>
                    </a:lnTo>
                    <a:lnTo>
                      <a:pt x="371" y="321"/>
                    </a:lnTo>
                    <a:lnTo>
                      <a:pt x="370" y="320"/>
                    </a:lnTo>
                    <a:lnTo>
                      <a:pt x="369" y="320"/>
                    </a:lnTo>
                    <a:lnTo>
                      <a:pt x="368" y="320"/>
                    </a:lnTo>
                    <a:lnTo>
                      <a:pt x="366" y="319"/>
                    </a:lnTo>
                    <a:lnTo>
                      <a:pt x="365" y="317"/>
                    </a:lnTo>
                    <a:lnTo>
                      <a:pt x="364" y="317"/>
                    </a:lnTo>
                    <a:lnTo>
                      <a:pt x="362" y="317"/>
                    </a:lnTo>
                    <a:lnTo>
                      <a:pt x="360" y="317"/>
                    </a:lnTo>
                    <a:lnTo>
                      <a:pt x="360" y="320"/>
                    </a:lnTo>
                    <a:lnTo>
                      <a:pt x="360" y="321"/>
                    </a:lnTo>
                    <a:lnTo>
                      <a:pt x="362" y="322"/>
                    </a:lnTo>
                    <a:lnTo>
                      <a:pt x="362" y="322"/>
                    </a:lnTo>
                    <a:lnTo>
                      <a:pt x="362" y="324"/>
                    </a:lnTo>
                    <a:lnTo>
                      <a:pt x="360" y="324"/>
                    </a:lnTo>
                    <a:lnTo>
                      <a:pt x="358" y="324"/>
                    </a:lnTo>
                    <a:lnTo>
                      <a:pt x="357" y="324"/>
                    </a:lnTo>
                    <a:lnTo>
                      <a:pt x="355" y="321"/>
                    </a:lnTo>
                    <a:lnTo>
                      <a:pt x="354" y="321"/>
                    </a:lnTo>
                    <a:lnTo>
                      <a:pt x="353" y="321"/>
                    </a:lnTo>
                    <a:lnTo>
                      <a:pt x="352" y="322"/>
                    </a:lnTo>
                    <a:lnTo>
                      <a:pt x="352" y="324"/>
                    </a:lnTo>
                    <a:lnTo>
                      <a:pt x="353" y="324"/>
                    </a:lnTo>
                    <a:lnTo>
                      <a:pt x="354" y="324"/>
                    </a:lnTo>
                    <a:lnTo>
                      <a:pt x="354" y="324"/>
                    </a:lnTo>
                    <a:lnTo>
                      <a:pt x="354" y="325"/>
                    </a:lnTo>
                    <a:lnTo>
                      <a:pt x="355" y="326"/>
                    </a:lnTo>
                    <a:lnTo>
                      <a:pt x="355" y="327"/>
                    </a:lnTo>
                    <a:lnTo>
                      <a:pt x="355" y="328"/>
                    </a:lnTo>
                    <a:lnTo>
                      <a:pt x="355" y="330"/>
                    </a:lnTo>
                    <a:lnTo>
                      <a:pt x="357" y="330"/>
                    </a:lnTo>
                    <a:lnTo>
                      <a:pt x="357" y="328"/>
                    </a:lnTo>
                    <a:lnTo>
                      <a:pt x="357" y="326"/>
                    </a:lnTo>
                    <a:lnTo>
                      <a:pt x="358" y="325"/>
                    </a:lnTo>
                    <a:lnTo>
                      <a:pt x="359" y="325"/>
                    </a:lnTo>
                    <a:lnTo>
                      <a:pt x="360" y="325"/>
                    </a:lnTo>
                    <a:lnTo>
                      <a:pt x="360" y="326"/>
                    </a:lnTo>
                    <a:lnTo>
                      <a:pt x="359" y="326"/>
                    </a:lnTo>
                    <a:lnTo>
                      <a:pt x="359" y="328"/>
                    </a:lnTo>
                    <a:lnTo>
                      <a:pt x="359" y="330"/>
                    </a:lnTo>
                    <a:lnTo>
                      <a:pt x="359" y="331"/>
                    </a:lnTo>
                    <a:lnTo>
                      <a:pt x="359" y="332"/>
                    </a:lnTo>
                    <a:lnTo>
                      <a:pt x="359" y="332"/>
                    </a:lnTo>
                    <a:lnTo>
                      <a:pt x="359" y="332"/>
                    </a:lnTo>
                    <a:lnTo>
                      <a:pt x="357" y="332"/>
                    </a:lnTo>
                    <a:lnTo>
                      <a:pt x="355" y="332"/>
                    </a:lnTo>
                    <a:lnTo>
                      <a:pt x="354" y="333"/>
                    </a:lnTo>
                    <a:lnTo>
                      <a:pt x="354" y="335"/>
                    </a:lnTo>
                    <a:lnTo>
                      <a:pt x="353" y="335"/>
                    </a:lnTo>
                    <a:lnTo>
                      <a:pt x="352" y="335"/>
                    </a:lnTo>
                    <a:lnTo>
                      <a:pt x="351" y="333"/>
                    </a:lnTo>
                    <a:lnTo>
                      <a:pt x="348" y="331"/>
                    </a:lnTo>
                    <a:lnTo>
                      <a:pt x="349" y="330"/>
                    </a:lnTo>
                    <a:lnTo>
                      <a:pt x="349" y="330"/>
                    </a:lnTo>
                    <a:lnTo>
                      <a:pt x="351" y="330"/>
                    </a:lnTo>
                    <a:lnTo>
                      <a:pt x="351" y="328"/>
                    </a:lnTo>
                    <a:lnTo>
                      <a:pt x="349" y="328"/>
                    </a:lnTo>
                    <a:lnTo>
                      <a:pt x="349" y="328"/>
                    </a:lnTo>
                    <a:lnTo>
                      <a:pt x="348" y="328"/>
                    </a:lnTo>
                    <a:lnTo>
                      <a:pt x="347" y="330"/>
                    </a:lnTo>
                    <a:lnTo>
                      <a:pt x="347" y="332"/>
                    </a:lnTo>
                    <a:lnTo>
                      <a:pt x="347" y="332"/>
                    </a:lnTo>
                    <a:lnTo>
                      <a:pt x="346" y="333"/>
                    </a:lnTo>
                    <a:lnTo>
                      <a:pt x="346" y="336"/>
                    </a:lnTo>
                    <a:lnTo>
                      <a:pt x="346" y="338"/>
                    </a:lnTo>
                    <a:lnTo>
                      <a:pt x="348" y="339"/>
                    </a:lnTo>
                    <a:lnTo>
                      <a:pt x="349" y="339"/>
                    </a:lnTo>
                    <a:lnTo>
                      <a:pt x="349" y="341"/>
                    </a:lnTo>
                    <a:lnTo>
                      <a:pt x="348" y="342"/>
                    </a:lnTo>
                    <a:lnTo>
                      <a:pt x="346" y="342"/>
                    </a:lnTo>
                    <a:lnTo>
                      <a:pt x="346" y="343"/>
                    </a:lnTo>
                    <a:lnTo>
                      <a:pt x="346" y="343"/>
                    </a:lnTo>
                    <a:lnTo>
                      <a:pt x="347" y="344"/>
                    </a:lnTo>
                    <a:lnTo>
                      <a:pt x="347" y="345"/>
                    </a:lnTo>
                    <a:lnTo>
                      <a:pt x="347" y="347"/>
                    </a:lnTo>
                    <a:lnTo>
                      <a:pt x="347" y="348"/>
                    </a:lnTo>
                    <a:lnTo>
                      <a:pt x="349" y="349"/>
                    </a:lnTo>
                    <a:lnTo>
                      <a:pt x="351" y="350"/>
                    </a:lnTo>
                    <a:lnTo>
                      <a:pt x="352" y="352"/>
                    </a:lnTo>
                    <a:lnTo>
                      <a:pt x="353" y="353"/>
                    </a:lnTo>
                    <a:lnTo>
                      <a:pt x="354" y="353"/>
                    </a:lnTo>
                    <a:lnTo>
                      <a:pt x="354" y="354"/>
                    </a:lnTo>
                    <a:lnTo>
                      <a:pt x="353" y="354"/>
                    </a:lnTo>
                    <a:lnTo>
                      <a:pt x="352" y="353"/>
                    </a:lnTo>
                    <a:lnTo>
                      <a:pt x="349" y="352"/>
                    </a:lnTo>
                    <a:lnTo>
                      <a:pt x="349" y="352"/>
                    </a:lnTo>
                    <a:lnTo>
                      <a:pt x="348" y="352"/>
                    </a:lnTo>
                    <a:lnTo>
                      <a:pt x="348" y="352"/>
                    </a:lnTo>
                    <a:lnTo>
                      <a:pt x="348" y="353"/>
                    </a:lnTo>
                    <a:lnTo>
                      <a:pt x="351" y="354"/>
                    </a:lnTo>
                    <a:lnTo>
                      <a:pt x="351" y="354"/>
                    </a:lnTo>
                    <a:lnTo>
                      <a:pt x="349" y="355"/>
                    </a:lnTo>
                    <a:lnTo>
                      <a:pt x="349" y="355"/>
                    </a:lnTo>
                    <a:lnTo>
                      <a:pt x="351" y="356"/>
                    </a:lnTo>
                    <a:lnTo>
                      <a:pt x="352" y="356"/>
                    </a:lnTo>
                    <a:lnTo>
                      <a:pt x="353" y="356"/>
                    </a:lnTo>
                    <a:lnTo>
                      <a:pt x="353" y="356"/>
                    </a:lnTo>
                    <a:lnTo>
                      <a:pt x="353" y="358"/>
                    </a:lnTo>
                    <a:lnTo>
                      <a:pt x="352" y="359"/>
                    </a:lnTo>
                    <a:lnTo>
                      <a:pt x="353" y="361"/>
                    </a:lnTo>
                    <a:lnTo>
                      <a:pt x="357" y="364"/>
                    </a:lnTo>
                    <a:lnTo>
                      <a:pt x="358" y="364"/>
                    </a:lnTo>
                    <a:lnTo>
                      <a:pt x="359" y="363"/>
                    </a:lnTo>
                    <a:lnTo>
                      <a:pt x="359" y="364"/>
                    </a:lnTo>
                    <a:lnTo>
                      <a:pt x="359" y="364"/>
                    </a:lnTo>
                    <a:lnTo>
                      <a:pt x="358" y="365"/>
                    </a:lnTo>
                    <a:lnTo>
                      <a:pt x="359" y="366"/>
                    </a:lnTo>
                    <a:lnTo>
                      <a:pt x="360" y="367"/>
                    </a:lnTo>
                    <a:lnTo>
                      <a:pt x="363" y="367"/>
                    </a:lnTo>
                    <a:lnTo>
                      <a:pt x="364" y="367"/>
                    </a:lnTo>
                    <a:lnTo>
                      <a:pt x="364" y="367"/>
                    </a:lnTo>
                    <a:lnTo>
                      <a:pt x="364" y="369"/>
                    </a:lnTo>
                    <a:lnTo>
                      <a:pt x="364" y="370"/>
                    </a:lnTo>
                    <a:lnTo>
                      <a:pt x="364" y="370"/>
                    </a:lnTo>
                    <a:lnTo>
                      <a:pt x="364" y="371"/>
                    </a:lnTo>
                    <a:lnTo>
                      <a:pt x="363" y="372"/>
                    </a:lnTo>
                    <a:lnTo>
                      <a:pt x="363" y="371"/>
                    </a:lnTo>
                    <a:lnTo>
                      <a:pt x="362" y="371"/>
                    </a:lnTo>
                    <a:lnTo>
                      <a:pt x="362" y="369"/>
                    </a:lnTo>
                    <a:lnTo>
                      <a:pt x="362" y="370"/>
                    </a:lnTo>
                    <a:lnTo>
                      <a:pt x="360" y="371"/>
                    </a:lnTo>
                    <a:lnTo>
                      <a:pt x="360" y="371"/>
                    </a:lnTo>
                    <a:lnTo>
                      <a:pt x="359" y="372"/>
                    </a:lnTo>
                    <a:lnTo>
                      <a:pt x="359" y="373"/>
                    </a:lnTo>
                    <a:lnTo>
                      <a:pt x="359" y="373"/>
                    </a:lnTo>
                    <a:lnTo>
                      <a:pt x="359" y="375"/>
                    </a:lnTo>
                    <a:lnTo>
                      <a:pt x="362" y="378"/>
                    </a:lnTo>
                    <a:lnTo>
                      <a:pt x="363" y="383"/>
                    </a:lnTo>
                    <a:lnTo>
                      <a:pt x="364" y="388"/>
                    </a:lnTo>
                    <a:lnTo>
                      <a:pt x="363" y="392"/>
                    </a:lnTo>
                    <a:lnTo>
                      <a:pt x="363" y="393"/>
                    </a:lnTo>
                    <a:lnTo>
                      <a:pt x="362" y="394"/>
                    </a:lnTo>
                    <a:lnTo>
                      <a:pt x="360" y="394"/>
                    </a:lnTo>
                    <a:lnTo>
                      <a:pt x="360" y="393"/>
                    </a:lnTo>
                    <a:lnTo>
                      <a:pt x="359" y="392"/>
                    </a:lnTo>
                    <a:lnTo>
                      <a:pt x="358" y="392"/>
                    </a:lnTo>
                    <a:lnTo>
                      <a:pt x="355" y="392"/>
                    </a:lnTo>
                    <a:lnTo>
                      <a:pt x="353" y="390"/>
                    </a:lnTo>
                    <a:lnTo>
                      <a:pt x="352" y="389"/>
                    </a:lnTo>
                    <a:lnTo>
                      <a:pt x="348" y="388"/>
                    </a:lnTo>
                    <a:lnTo>
                      <a:pt x="348" y="388"/>
                    </a:lnTo>
                    <a:lnTo>
                      <a:pt x="346" y="389"/>
                    </a:lnTo>
                    <a:lnTo>
                      <a:pt x="346" y="390"/>
                    </a:lnTo>
                    <a:lnTo>
                      <a:pt x="346" y="392"/>
                    </a:lnTo>
                    <a:lnTo>
                      <a:pt x="348" y="393"/>
                    </a:lnTo>
                    <a:lnTo>
                      <a:pt x="353" y="393"/>
                    </a:lnTo>
                    <a:lnTo>
                      <a:pt x="355" y="394"/>
                    </a:lnTo>
                    <a:lnTo>
                      <a:pt x="358" y="395"/>
                    </a:lnTo>
                    <a:lnTo>
                      <a:pt x="360" y="395"/>
                    </a:lnTo>
                    <a:lnTo>
                      <a:pt x="362" y="395"/>
                    </a:lnTo>
                    <a:lnTo>
                      <a:pt x="365" y="395"/>
                    </a:lnTo>
                    <a:lnTo>
                      <a:pt x="369" y="394"/>
                    </a:lnTo>
                    <a:lnTo>
                      <a:pt x="371" y="392"/>
                    </a:lnTo>
                    <a:lnTo>
                      <a:pt x="372" y="388"/>
                    </a:lnTo>
                    <a:lnTo>
                      <a:pt x="374" y="384"/>
                    </a:lnTo>
                    <a:lnTo>
                      <a:pt x="375" y="382"/>
                    </a:lnTo>
                    <a:lnTo>
                      <a:pt x="376" y="381"/>
                    </a:lnTo>
                    <a:lnTo>
                      <a:pt x="377" y="380"/>
                    </a:lnTo>
                    <a:lnTo>
                      <a:pt x="380" y="381"/>
                    </a:lnTo>
                    <a:lnTo>
                      <a:pt x="381" y="381"/>
                    </a:lnTo>
                    <a:lnTo>
                      <a:pt x="380" y="382"/>
                    </a:lnTo>
                    <a:lnTo>
                      <a:pt x="377" y="383"/>
                    </a:lnTo>
                    <a:lnTo>
                      <a:pt x="376" y="386"/>
                    </a:lnTo>
                    <a:lnTo>
                      <a:pt x="375" y="388"/>
                    </a:lnTo>
                    <a:lnTo>
                      <a:pt x="374" y="390"/>
                    </a:lnTo>
                    <a:lnTo>
                      <a:pt x="371" y="393"/>
                    </a:lnTo>
                    <a:lnTo>
                      <a:pt x="369" y="395"/>
                    </a:lnTo>
                    <a:lnTo>
                      <a:pt x="366" y="397"/>
                    </a:lnTo>
                    <a:lnTo>
                      <a:pt x="365" y="397"/>
                    </a:lnTo>
                    <a:lnTo>
                      <a:pt x="362" y="397"/>
                    </a:lnTo>
                    <a:lnTo>
                      <a:pt x="362" y="398"/>
                    </a:lnTo>
                    <a:lnTo>
                      <a:pt x="363" y="399"/>
                    </a:lnTo>
                    <a:lnTo>
                      <a:pt x="364" y="399"/>
                    </a:lnTo>
                    <a:lnTo>
                      <a:pt x="366" y="401"/>
                    </a:lnTo>
                    <a:lnTo>
                      <a:pt x="369" y="403"/>
                    </a:lnTo>
                    <a:lnTo>
                      <a:pt x="370" y="404"/>
                    </a:lnTo>
                    <a:lnTo>
                      <a:pt x="372" y="403"/>
                    </a:lnTo>
                    <a:lnTo>
                      <a:pt x="375" y="401"/>
                    </a:lnTo>
                    <a:lnTo>
                      <a:pt x="377" y="399"/>
                    </a:lnTo>
                    <a:lnTo>
                      <a:pt x="379" y="398"/>
                    </a:lnTo>
                    <a:lnTo>
                      <a:pt x="381" y="397"/>
                    </a:lnTo>
                    <a:lnTo>
                      <a:pt x="385" y="397"/>
                    </a:lnTo>
                    <a:lnTo>
                      <a:pt x="387" y="397"/>
                    </a:lnTo>
                    <a:lnTo>
                      <a:pt x="389" y="398"/>
                    </a:lnTo>
                    <a:lnTo>
                      <a:pt x="392" y="400"/>
                    </a:lnTo>
                    <a:lnTo>
                      <a:pt x="394" y="401"/>
                    </a:lnTo>
                    <a:lnTo>
                      <a:pt x="396" y="401"/>
                    </a:lnTo>
                    <a:lnTo>
                      <a:pt x="398" y="401"/>
                    </a:lnTo>
                    <a:lnTo>
                      <a:pt x="399" y="401"/>
                    </a:lnTo>
                    <a:lnTo>
                      <a:pt x="400" y="399"/>
                    </a:lnTo>
                    <a:lnTo>
                      <a:pt x="402" y="398"/>
                    </a:lnTo>
                    <a:lnTo>
                      <a:pt x="403" y="398"/>
                    </a:lnTo>
                    <a:lnTo>
                      <a:pt x="404" y="398"/>
                    </a:lnTo>
                    <a:lnTo>
                      <a:pt x="407" y="400"/>
                    </a:lnTo>
                    <a:lnTo>
                      <a:pt x="408" y="403"/>
                    </a:lnTo>
                    <a:lnTo>
                      <a:pt x="409" y="403"/>
                    </a:lnTo>
                    <a:lnTo>
                      <a:pt x="413" y="404"/>
                    </a:lnTo>
                    <a:lnTo>
                      <a:pt x="415" y="404"/>
                    </a:lnTo>
                    <a:lnTo>
                      <a:pt x="417" y="404"/>
                    </a:lnTo>
                    <a:lnTo>
                      <a:pt x="417" y="405"/>
                    </a:lnTo>
                    <a:lnTo>
                      <a:pt x="419" y="406"/>
                    </a:lnTo>
                    <a:lnTo>
                      <a:pt x="421" y="409"/>
                    </a:lnTo>
                    <a:lnTo>
                      <a:pt x="425" y="409"/>
                    </a:lnTo>
                    <a:lnTo>
                      <a:pt x="427" y="409"/>
                    </a:lnTo>
                    <a:lnTo>
                      <a:pt x="428" y="410"/>
                    </a:lnTo>
                    <a:lnTo>
                      <a:pt x="430" y="410"/>
                    </a:lnTo>
                    <a:lnTo>
                      <a:pt x="431" y="411"/>
                    </a:lnTo>
                    <a:lnTo>
                      <a:pt x="431" y="412"/>
                    </a:lnTo>
                    <a:lnTo>
                      <a:pt x="431" y="412"/>
                    </a:lnTo>
                    <a:lnTo>
                      <a:pt x="430" y="412"/>
                    </a:lnTo>
                    <a:lnTo>
                      <a:pt x="427" y="411"/>
                    </a:lnTo>
                    <a:lnTo>
                      <a:pt x="424" y="410"/>
                    </a:lnTo>
                    <a:lnTo>
                      <a:pt x="421" y="409"/>
                    </a:lnTo>
                    <a:lnTo>
                      <a:pt x="419" y="408"/>
                    </a:lnTo>
                    <a:lnTo>
                      <a:pt x="416" y="406"/>
                    </a:lnTo>
                    <a:lnTo>
                      <a:pt x="414" y="405"/>
                    </a:lnTo>
                    <a:lnTo>
                      <a:pt x="411" y="405"/>
                    </a:lnTo>
                    <a:lnTo>
                      <a:pt x="410" y="405"/>
                    </a:lnTo>
                    <a:lnTo>
                      <a:pt x="408" y="405"/>
                    </a:lnTo>
                    <a:lnTo>
                      <a:pt x="407" y="403"/>
                    </a:lnTo>
                    <a:lnTo>
                      <a:pt x="404" y="403"/>
                    </a:lnTo>
                    <a:lnTo>
                      <a:pt x="403" y="403"/>
                    </a:lnTo>
                    <a:lnTo>
                      <a:pt x="400" y="403"/>
                    </a:lnTo>
                    <a:lnTo>
                      <a:pt x="398" y="403"/>
                    </a:lnTo>
                    <a:lnTo>
                      <a:pt x="397" y="403"/>
                    </a:lnTo>
                    <a:lnTo>
                      <a:pt x="393" y="403"/>
                    </a:lnTo>
                    <a:lnTo>
                      <a:pt x="391" y="400"/>
                    </a:lnTo>
                    <a:lnTo>
                      <a:pt x="388" y="400"/>
                    </a:lnTo>
                    <a:lnTo>
                      <a:pt x="387" y="400"/>
                    </a:lnTo>
                    <a:lnTo>
                      <a:pt x="385" y="400"/>
                    </a:lnTo>
                    <a:lnTo>
                      <a:pt x="382" y="400"/>
                    </a:lnTo>
                    <a:lnTo>
                      <a:pt x="381" y="401"/>
                    </a:lnTo>
                    <a:lnTo>
                      <a:pt x="380" y="403"/>
                    </a:lnTo>
                    <a:lnTo>
                      <a:pt x="377" y="403"/>
                    </a:lnTo>
                    <a:lnTo>
                      <a:pt x="375" y="404"/>
                    </a:lnTo>
                    <a:lnTo>
                      <a:pt x="371" y="404"/>
                    </a:lnTo>
                    <a:lnTo>
                      <a:pt x="369" y="404"/>
                    </a:lnTo>
                    <a:lnTo>
                      <a:pt x="369" y="404"/>
                    </a:lnTo>
                    <a:lnTo>
                      <a:pt x="348" y="403"/>
                    </a:lnTo>
                    <a:lnTo>
                      <a:pt x="340" y="403"/>
                    </a:lnTo>
                    <a:lnTo>
                      <a:pt x="334" y="401"/>
                    </a:lnTo>
                    <a:lnTo>
                      <a:pt x="331" y="400"/>
                    </a:lnTo>
                    <a:lnTo>
                      <a:pt x="330" y="400"/>
                    </a:lnTo>
                    <a:lnTo>
                      <a:pt x="329" y="400"/>
                    </a:lnTo>
                    <a:lnTo>
                      <a:pt x="327" y="400"/>
                    </a:lnTo>
                    <a:lnTo>
                      <a:pt x="326" y="400"/>
                    </a:lnTo>
                    <a:lnTo>
                      <a:pt x="324" y="400"/>
                    </a:lnTo>
                    <a:lnTo>
                      <a:pt x="321" y="403"/>
                    </a:lnTo>
                    <a:lnTo>
                      <a:pt x="319" y="405"/>
                    </a:lnTo>
                    <a:lnTo>
                      <a:pt x="315" y="408"/>
                    </a:lnTo>
                    <a:lnTo>
                      <a:pt x="312" y="408"/>
                    </a:lnTo>
                    <a:lnTo>
                      <a:pt x="304" y="408"/>
                    </a:lnTo>
                    <a:lnTo>
                      <a:pt x="298" y="409"/>
                    </a:lnTo>
                    <a:lnTo>
                      <a:pt x="292" y="410"/>
                    </a:lnTo>
                    <a:lnTo>
                      <a:pt x="289" y="410"/>
                    </a:lnTo>
                    <a:lnTo>
                      <a:pt x="287" y="410"/>
                    </a:lnTo>
                    <a:lnTo>
                      <a:pt x="286" y="411"/>
                    </a:lnTo>
                    <a:lnTo>
                      <a:pt x="287" y="412"/>
                    </a:lnTo>
                    <a:lnTo>
                      <a:pt x="289" y="414"/>
                    </a:lnTo>
                    <a:lnTo>
                      <a:pt x="289" y="414"/>
                    </a:lnTo>
                    <a:lnTo>
                      <a:pt x="289" y="414"/>
                    </a:lnTo>
                    <a:lnTo>
                      <a:pt x="286" y="414"/>
                    </a:lnTo>
                    <a:lnTo>
                      <a:pt x="281" y="411"/>
                    </a:lnTo>
                    <a:lnTo>
                      <a:pt x="276" y="409"/>
                    </a:lnTo>
                    <a:lnTo>
                      <a:pt x="271" y="409"/>
                    </a:lnTo>
                    <a:lnTo>
                      <a:pt x="265" y="409"/>
                    </a:lnTo>
                    <a:lnTo>
                      <a:pt x="263" y="408"/>
                    </a:lnTo>
                    <a:lnTo>
                      <a:pt x="259" y="406"/>
                    </a:lnTo>
                    <a:lnTo>
                      <a:pt x="254" y="405"/>
                    </a:lnTo>
                    <a:lnTo>
                      <a:pt x="253" y="405"/>
                    </a:lnTo>
                    <a:lnTo>
                      <a:pt x="252" y="404"/>
                    </a:lnTo>
                    <a:lnTo>
                      <a:pt x="250" y="403"/>
                    </a:lnTo>
                    <a:lnTo>
                      <a:pt x="250" y="401"/>
                    </a:lnTo>
                    <a:lnTo>
                      <a:pt x="248" y="398"/>
                    </a:lnTo>
                    <a:lnTo>
                      <a:pt x="248" y="395"/>
                    </a:lnTo>
                    <a:lnTo>
                      <a:pt x="248" y="393"/>
                    </a:lnTo>
                    <a:lnTo>
                      <a:pt x="248" y="393"/>
                    </a:lnTo>
                    <a:lnTo>
                      <a:pt x="247" y="392"/>
                    </a:lnTo>
                    <a:lnTo>
                      <a:pt x="246" y="390"/>
                    </a:lnTo>
                    <a:lnTo>
                      <a:pt x="246" y="389"/>
                    </a:lnTo>
                    <a:lnTo>
                      <a:pt x="247" y="387"/>
                    </a:lnTo>
                    <a:lnTo>
                      <a:pt x="248" y="384"/>
                    </a:lnTo>
                    <a:lnTo>
                      <a:pt x="250" y="383"/>
                    </a:lnTo>
                    <a:lnTo>
                      <a:pt x="251" y="383"/>
                    </a:lnTo>
                    <a:lnTo>
                      <a:pt x="252" y="384"/>
                    </a:lnTo>
                    <a:lnTo>
                      <a:pt x="254" y="384"/>
                    </a:lnTo>
                    <a:lnTo>
                      <a:pt x="256" y="383"/>
                    </a:lnTo>
                    <a:lnTo>
                      <a:pt x="258" y="381"/>
                    </a:lnTo>
                    <a:lnTo>
                      <a:pt x="258" y="378"/>
                    </a:lnTo>
                    <a:lnTo>
                      <a:pt x="258" y="377"/>
                    </a:lnTo>
                    <a:lnTo>
                      <a:pt x="253" y="376"/>
                    </a:lnTo>
                    <a:lnTo>
                      <a:pt x="250" y="376"/>
                    </a:lnTo>
                    <a:lnTo>
                      <a:pt x="246" y="376"/>
                    </a:lnTo>
                    <a:lnTo>
                      <a:pt x="241" y="377"/>
                    </a:lnTo>
                    <a:lnTo>
                      <a:pt x="237" y="377"/>
                    </a:lnTo>
                    <a:lnTo>
                      <a:pt x="234" y="378"/>
                    </a:lnTo>
                    <a:lnTo>
                      <a:pt x="228" y="380"/>
                    </a:lnTo>
                    <a:lnTo>
                      <a:pt x="225" y="381"/>
                    </a:lnTo>
                    <a:lnTo>
                      <a:pt x="222" y="382"/>
                    </a:lnTo>
                    <a:lnTo>
                      <a:pt x="216" y="382"/>
                    </a:lnTo>
                    <a:lnTo>
                      <a:pt x="207" y="381"/>
                    </a:lnTo>
                    <a:lnTo>
                      <a:pt x="201" y="380"/>
                    </a:lnTo>
                    <a:lnTo>
                      <a:pt x="199" y="381"/>
                    </a:lnTo>
                    <a:lnTo>
                      <a:pt x="196" y="381"/>
                    </a:lnTo>
                    <a:lnTo>
                      <a:pt x="194" y="383"/>
                    </a:lnTo>
                    <a:lnTo>
                      <a:pt x="192" y="383"/>
                    </a:lnTo>
                    <a:lnTo>
                      <a:pt x="190" y="382"/>
                    </a:lnTo>
                    <a:lnTo>
                      <a:pt x="186" y="382"/>
                    </a:lnTo>
                    <a:lnTo>
                      <a:pt x="184" y="381"/>
                    </a:lnTo>
                    <a:lnTo>
                      <a:pt x="180" y="382"/>
                    </a:lnTo>
                    <a:lnTo>
                      <a:pt x="175" y="383"/>
                    </a:lnTo>
                    <a:lnTo>
                      <a:pt x="174" y="383"/>
                    </a:lnTo>
                    <a:lnTo>
                      <a:pt x="173" y="384"/>
                    </a:lnTo>
                    <a:lnTo>
                      <a:pt x="173" y="386"/>
                    </a:lnTo>
                    <a:lnTo>
                      <a:pt x="172" y="386"/>
                    </a:lnTo>
                    <a:lnTo>
                      <a:pt x="171" y="386"/>
                    </a:lnTo>
                    <a:lnTo>
                      <a:pt x="169" y="388"/>
                    </a:lnTo>
                    <a:lnTo>
                      <a:pt x="166" y="392"/>
                    </a:lnTo>
                    <a:lnTo>
                      <a:pt x="162" y="397"/>
                    </a:lnTo>
                    <a:lnTo>
                      <a:pt x="158" y="398"/>
                    </a:lnTo>
                    <a:lnTo>
                      <a:pt x="152" y="398"/>
                    </a:lnTo>
                    <a:lnTo>
                      <a:pt x="150" y="398"/>
                    </a:lnTo>
                    <a:lnTo>
                      <a:pt x="150" y="399"/>
                    </a:lnTo>
                    <a:lnTo>
                      <a:pt x="147" y="401"/>
                    </a:lnTo>
                    <a:lnTo>
                      <a:pt x="145" y="403"/>
                    </a:lnTo>
                    <a:lnTo>
                      <a:pt x="141" y="404"/>
                    </a:lnTo>
                    <a:lnTo>
                      <a:pt x="140" y="404"/>
                    </a:lnTo>
                    <a:lnTo>
                      <a:pt x="138" y="406"/>
                    </a:lnTo>
                    <a:lnTo>
                      <a:pt x="136" y="408"/>
                    </a:lnTo>
                    <a:lnTo>
                      <a:pt x="135" y="408"/>
                    </a:lnTo>
                    <a:lnTo>
                      <a:pt x="135" y="409"/>
                    </a:lnTo>
                    <a:lnTo>
                      <a:pt x="135" y="409"/>
                    </a:lnTo>
                    <a:lnTo>
                      <a:pt x="136" y="410"/>
                    </a:lnTo>
                    <a:lnTo>
                      <a:pt x="136" y="412"/>
                    </a:lnTo>
                    <a:lnTo>
                      <a:pt x="138" y="414"/>
                    </a:lnTo>
                    <a:lnTo>
                      <a:pt x="140" y="415"/>
                    </a:lnTo>
                    <a:lnTo>
                      <a:pt x="144" y="417"/>
                    </a:lnTo>
                    <a:lnTo>
                      <a:pt x="145" y="418"/>
                    </a:lnTo>
                    <a:lnTo>
                      <a:pt x="149" y="418"/>
                    </a:lnTo>
                    <a:lnTo>
                      <a:pt x="151" y="418"/>
                    </a:lnTo>
                    <a:lnTo>
                      <a:pt x="153" y="420"/>
                    </a:lnTo>
                    <a:lnTo>
                      <a:pt x="155" y="421"/>
                    </a:lnTo>
                    <a:lnTo>
                      <a:pt x="157" y="423"/>
                    </a:lnTo>
                    <a:lnTo>
                      <a:pt x="158" y="425"/>
                    </a:lnTo>
                    <a:lnTo>
                      <a:pt x="161" y="427"/>
                    </a:lnTo>
                    <a:lnTo>
                      <a:pt x="161" y="428"/>
                    </a:lnTo>
                    <a:lnTo>
                      <a:pt x="161" y="428"/>
                    </a:lnTo>
                    <a:lnTo>
                      <a:pt x="160" y="428"/>
                    </a:lnTo>
                    <a:lnTo>
                      <a:pt x="157" y="425"/>
                    </a:lnTo>
                    <a:lnTo>
                      <a:pt x="155" y="422"/>
                    </a:lnTo>
                    <a:lnTo>
                      <a:pt x="152" y="421"/>
                    </a:lnTo>
                    <a:lnTo>
                      <a:pt x="151" y="421"/>
                    </a:lnTo>
                    <a:lnTo>
                      <a:pt x="147" y="421"/>
                    </a:lnTo>
                    <a:lnTo>
                      <a:pt x="144" y="421"/>
                    </a:lnTo>
                    <a:lnTo>
                      <a:pt x="145" y="421"/>
                    </a:lnTo>
                    <a:lnTo>
                      <a:pt x="144" y="423"/>
                    </a:lnTo>
                    <a:lnTo>
                      <a:pt x="144" y="426"/>
                    </a:lnTo>
                    <a:lnTo>
                      <a:pt x="143" y="427"/>
                    </a:lnTo>
                    <a:lnTo>
                      <a:pt x="141" y="428"/>
                    </a:lnTo>
                    <a:lnTo>
                      <a:pt x="141" y="429"/>
                    </a:lnTo>
                    <a:lnTo>
                      <a:pt x="143" y="432"/>
                    </a:lnTo>
                    <a:lnTo>
                      <a:pt x="143" y="433"/>
                    </a:lnTo>
                    <a:lnTo>
                      <a:pt x="141" y="434"/>
                    </a:lnTo>
                    <a:lnTo>
                      <a:pt x="140" y="434"/>
                    </a:lnTo>
                    <a:lnTo>
                      <a:pt x="140" y="434"/>
                    </a:lnTo>
                    <a:lnTo>
                      <a:pt x="140" y="433"/>
                    </a:lnTo>
                    <a:lnTo>
                      <a:pt x="140" y="432"/>
                    </a:lnTo>
                    <a:lnTo>
                      <a:pt x="139" y="431"/>
                    </a:lnTo>
                    <a:lnTo>
                      <a:pt x="136" y="431"/>
                    </a:lnTo>
                    <a:lnTo>
                      <a:pt x="135" y="431"/>
                    </a:lnTo>
                    <a:lnTo>
                      <a:pt x="134" y="429"/>
                    </a:lnTo>
                    <a:lnTo>
                      <a:pt x="135" y="429"/>
                    </a:lnTo>
                    <a:lnTo>
                      <a:pt x="138" y="429"/>
                    </a:lnTo>
                    <a:lnTo>
                      <a:pt x="139" y="429"/>
                    </a:lnTo>
                    <a:lnTo>
                      <a:pt x="139" y="429"/>
                    </a:lnTo>
                    <a:lnTo>
                      <a:pt x="140" y="428"/>
                    </a:lnTo>
                    <a:lnTo>
                      <a:pt x="140" y="426"/>
                    </a:lnTo>
                    <a:lnTo>
                      <a:pt x="140" y="423"/>
                    </a:lnTo>
                    <a:lnTo>
                      <a:pt x="139" y="421"/>
                    </a:lnTo>
                    <a:lnTo>
                      <a:pt x="136" y="420"/>
                    </a:lnTo>
                    <a:lnTo>
                      <a:pt x="133" y="418"/>
                    </a:lnTo>
                    <a:lnTo>
                      <a:pt x="130" y="416"/>
                    </a:lnTo>
                    <a:lnTo>
                      <a:pt x="129" y="414"/>
                    </a:lnTo>
                    <a:lnTo>
                      <a:pt x="129" y="411"/>
                    </a:lnTo>
                    <a:lnTo>
                      <a:pt x="130" y="409"/>
                    </a:lnTo>
                    <a:lnTo>
                      <a:pt x="130" y="405"/>
                    </a:lnTo>
                    <a:lnTo>
                      <a:pt x="130" y="404"/>
                    </a:lnTo>
                    <a:lnTo>
                      <a:pt x="132" y="401"/>
                    </a:lnTo>
                    <a:lnTo>
                      <a:pt x="133" y="400"/>
                    </a:lnTo>
                    <a:lnTo>
                      <a:pt x="132" y="399"/>
                    </a:lnTo>
                    <a:lnTo>
                      <a:pt x="130" y="395"/>
                    </a:lnTo>
                    <a:lnTo>
                      <a:pt x="129" y="393"/>
                    </a:lnTo>
                    <a:lnTo>
                      <a:pt x="126" y="389"/>
                    </a:lnTo>
                    <a:lnTo>
                      <a:pt x="124" y="388"/>
                    </a:lnTo>
                    <a:lnTo>
                      <a:pt x="123" y="384"/>
                    </a:lnTo>
                    <a:lnTo>
                      <a:pt x="123" y="383"/>
                    </a:lnTo>
                    <a:lnTo>
                      <a:pt x="121" y="381"/>
                    </a:lnTo>
                    <a:lnTo>
                      <a:pt x="117" y="380"/>
                    </a:lnTo>
                    <a:lnTo>
                      <a:pt x="116" y="377"/>
                    </a:lnTo>
                    <a:lnTo>
                      <a:pt x="113" y="375"/>
                    </a:lnTo>
                    <a:lnTo>
                      <a:pt x="113" y="375"/>
                    </a:lnTo>
                    <a:lnTo>
                      <a:pt x="112" y="375"/>
                    </a:lnTo>
                    <a:lnTo>
                      <a:pt x="112" y="376"/>
                    </a:lnTo>
                    <a:lnTo>
                      <a:pt x="113" y="378"/>
                    </a:lnTo>
                    <a:lnTo>
                      <a:pt x="116" y="382"/>
                    </a:lnTo>
                    <a:lnTo>
                      <a:pt x="118" y="386"/>
                    </a:lnTo>
                    <a:lnTo>
                      <a:pt x="119" y="389"/>
                    </a:lnTo>
                    <a:lnTo>
                      <a:pt x="118" y="390"/>
                    </a:lnTo>
                    <a:lnTo>
                      <a:pt x="117" y="393"/>
                    </a:lnTo>
                    <a:lnTo>
                      <a:pt x="115" y="395"/>
                    </a:lnTo>
                    <a:lnTo>
                      <a:pt x="108" y="398"/>
                    </a:lnTo>
                    <a:lnTo>
                      <a:pt x="108" y="398"/>
                    </a:lnTo>
                    <a:lnTo>
                      <a:pt x="106" y="399"/>
                    </a:lnTo>
                    <a:lnTo>
                      <a:pt x="102" y="400"/>
                    </a:lnTo>
                    <a:lnTo>
                      <a:pt x="98" y="400"/>
                    </a:lnTo>
                    <a:lnTo>
                      <a:pt x="90" y="398"/>
                    </a:lnTo>
                    <a:lnTo>
                      <a:pt x="84" y="395"/>
                    </a:lnTo>
                    <a:lnTo>
                      <a:pt x="81" y="400"/>
                    </a:lnTo>
                    <a:lnTo>
                      <a:pt x="87" y="414"/>
                    </a:lnTo>
                    <a:lnTo>
                      <a:pt x="82" y="415"/>
                    </a:lnTo>
                    <a:lnTo>
                      <a:pt x="77" y="414"/>
                    </a:lnTo>
                    <a:lnTo>
                      <a:pt x="76" y="417"/>
                    </a:lnTo>
                    <a:lnTo>
                      <a:pt x="76" y="417"/>
                    </a:lnTo>
                    <a:lnTo>
                      <a:pt x="74" y="420"/>
                    </a:lnTo>
                    <a:lnTo>
                      <a:pt x="71" y="421"/>
                    </a:lnTo>
                    <a:lnTo>
                      <a:pt x="71" y="421"/>
                    </a:lnTo>
                    <a:lnTo>
                      <a:pt x="71" y="422"/>
                    </a:lnTo>
                    <a:lnTo>
                      <a:pt x="70" y="427"/>
                    </a:lnTo>
                    <a:lnTo>
                      <a:pt x="70" y="427"/>
                    </a:lnTo>
                    <a:lnTo>
                      <a:pt x="66" y="429"/>
                    </a:lnTo>
                    <a:lnTo>
                      <a:pt x="65" y="433"/>
                    </a:lnTo>
                    <a:lnTo>
                      <a:pt x="72" y="439"/>
                    </a:lnTo>
                    <a:lnTo>
                      <a:pt x="71" y="445"/>
                    </a:lnTo>
                    <a:lnTo>
                      <a:pt x="73" y="449"/>
                    </a:lnTo>
                    <a:lnTo>
                      <a:pt x="79" y="449"/>
                    </a:lnTo>
                    <a:lnTo>
                      <a:pt x="81" y="450"/>
                    </a:lnTo>
                    <a:lnTo>
                      <a:pt x="78" y="454"/>
                    </a:lnTo>
                    <a:lnTo>
                      <a:pt x="81" y="456"/>
                    </a:lnTo>
                    <a:lnTo>
                      <a:pt x="79" y="459"/>
                    </a:lnTo>
                    <a:lnTo>
                      <a:pt x="77" y="461"/>
                    </a:lnTo>
                    <a:lnTo>
                      <a:pt x="77" y="463"/>
                    </a:lnTo>
                    <a:lnTo>
                      <a:pt x="81" y="468"/>
                    </a:lnTo>
                    <a:lnTo>
                      <a:pt x="81" y="473"/>
                    </a:lnTo>
                    <a:lnTo>
                      <a:pt x="81" y="473"/>
                    </a:lnTo>
                    <a:close/>
                    <a:moveTo>
                      <a:pt x="1267" y="29"/>
                    </a:moveTo>
                    <a:lnTo>
                      <a:pt x="1267" y="30"/>
                    </a:lnTo>
                    <a:lnTo>
                      <a:pt x="1267" y="32"/>
                    </a:lnTo>
                    <a:lnTo>
                      <a:pt x="1267" y="32"/>
                    </a:lnTo>
                    <a:lnTo>
                      <a:pt x="1265" y="32"/>
                    </a:lnTo>
                    <a:lnTo>
                      <a:pt x="1264" y="32"/>
                    </a:lnTo>
                    <a:lnTo>
                      <a:pt x="1264" y="32"/>
                    </a:lnTo>
                    <a:lnTo>
                      <a:pt x="1265" y="29"/>
                    </a:lnTo>
                    <a:lnTo>
                      <a:pt x="1267" y="29"/>
                    </a:lnTo>
                    <a:lnTo>
                      <a:pt x="1267" y="29"/>
                    </a:lnTo>
                    <a:close/>
                    <a:moveTo>
                      <a:pt x="1271" y="32"/>
                    </a:moveTo>
                    <a:lnTo>
                      <a:pt x="1271" y="33"/>
                    </a:lnTo>
                    <a:lnTo>
                      <a:pt x="1271" y="33"/>
                    </a:lnTo>
                    <a:lnTo>
                      <a:pt x="1270" y="33"/>
                    </a:lnTo>
                    <a:lnTo>
                      <a:pt x="1270" y="33"/>
                    </a:lnTo>
                    <a:lnTo>
                      <a:pt x="1270" y="32"/>
                    </a:lnTo>
                    <a:lnTo>
                      <a:pt x="1271" y="32"/>
                    </a:lnTo>
                    <a:lnTo>
                      <a:pt x="1271" y="32"/>
                    </a:lnTo>
                    <a:close/>
                    <a:moveTo>
                      <a:pt x="1275" y="30"/>
                    </a:moveTo>
                    <a:lnTo>
                      <a:pt x="1276" y="32"/>
                    </a:lnTo>
                    <a:lnTo>
                      <a:pt x="1276" y="32"/>
                    </a:lnTo>
                    <a:lnTo>
                      <a:pt x="1276" y="33"/>
                    </a:lnTo>
                    <a:lnTo>
                      <a:pt x="1275" y="33"/>
                    </a:lnTo>
                    <a:lnTo>
                      <a:pt x="1274" y="32"/>
                    </a:lnTo>
                    <a:lnTo>
                      <a:pt x="1275" y="32"/>
                    </a:lnTo>
                    <a:lnTo>
                      <a:pt x="1275" y="30"/>
                    </a:lnTo>
                    <a:lnTo>
                      <a:pt x="1275" y="30"/>
                    </a:lnTo>
                    <a:close/>
                    <a:moveTo>
                      <a:pt x="1275" y="28"/>
                    </a:moveTo>
                    <a:lnTo>
                      <a:pt x="1276" y="28"/>
                    </a:lnTo>
                    <a:lnTo>
                      <a:pt x="1276" y="29"/>
                    </a:lnTo>
                    <a:lnTo>
                      <a:pt x="1275" y="29"/>
                    </a:lnTo>
                    <a:lnTo>
                      <a:pt x="1274" y="28"/>
                    </a:lnTo>
                    <a:lnTo>
                      <a:pt x="1275" y="28"/>
                    </a:lnTo>
                    <a:lnTo>
                      <a:pt x="1275" y="28"/>
                    </a:lnTo>
                    <a:lnTo>
                      <a:pt x="1275" y="28"/>
                    </a:lnTo>
                    <a:close/>
                    <a:moveTo>
                      <a:pt x="1274" y="23"/>
                    </a:moveTo>
                    <a:lnTo>
                      <a:pt x="1275" y="24"/>
                    </a:lnTo>
                    <a:lnTo>
                      <a:pt x="1274" y="24"/>
                    </a:lnTo>
                    <a:lnTo>
                      <a:pt x="1274" y="24"/>
                    </a:lnTo>
                    <a:lnTo>
                      <a:pt x="1273" y="24"/>
                    </a:lnTo>
                    <a:lnTo>
                      <a:pt x="1273" y="23"/>
                    </a:lnTo>
                    <a:lnTo>
                      <a:pt x="1274" y="23"/>
                    </a:lnTo>
                    <a:lnTo>
                      <a:pt x="1274" y="23"/>
                    </a:lnTo>
                    <a:close/>
                    <a:moveTo>
                      <a:pt x="1280" y="21"/>
                    </a:moveTo>
                    <a:lnTo>
                      <a:pt x="1281" y="21"/>
                    </a:lnTo>
                    <a:lnTo>
                      <a:pt x="1282" y="22"/>
                    </a:lnTo>
                    <a:lnTo>
                      <a:pt x="1284" y="24"/>
                    </a:lnTo>
                    <a:lnTo>
                      <a:pt x="1285" y="24"/>
                    </a:lnTo>
                    <a:lnTo>
                      <a:pt x="1286" y="26"/>
                    </a:lnTo>
                    <a:lnTo>
                      <a:pt x="1288" y="27"/>
                    </a:lnTo>
                    <a:lnTo>
                      <a:pt x="1290" y="30"/>
                    </a:lnTo>
                    <a:lnTo>
                      <a:pt x="1288" y="32"/>
                    </a:lnTo>
                    <a:lnTo>
                      <a:pt x="1286" y="32"/>
                    </a:lnTo>
                    <a:lnTo>
                      <a:pt x="1282" y="29"/>
                    </a:lnTo>
                    <a:lnTo>
                      <a:pt x="1279" y="28"/>
                    </a:lnTo>
                    <a:lnTo>
                      <a:pt x="1278" y="27"/>
                    </a:lnTo>
                    <a:lnTo>
                      <a:pt x="1278" y="24"/>
                    </a:lnTo>
                    <a:lnTo>
                      <a:pt x="1275" y="23"/>
                    </a:lnTo>
                    <a:lnTo>
                      <a:pt x="1275" y="22"/>
                    </a:lnTo>
                    <a:lnTo>
                      <a:pt x="1278" y="21"/>
                    </a:lnTo>
                    <a:lnTo>
                      <a:pt x="1280" y="21"/>
                    </a:lnTo>
                    <a:lnTo>
                      <a:pt x="1280" y="21"/>
                    </a:lnTo>
                    <a:close/>
                    <a:moveTo>
                      <a:pt x="1280" y="11"/>
                    </a:moveTo>
                    <a:lnTo>
                      <a:pt x="1280" y="12"/>
                    </a:lnTo>
                    <a:lnTo>
                      <a:pt x="1279" y="12"/>
                    </a:lnTo>
                    <a:lnTo>
                      <a:pt x="1279" y="12"/>
                    </a:lnTo>
                    <a:lnTo>
                      <a:pt x="1279" y="11"/>
                    </a:lnTo>
                    <a:lnTo>
                      <a:pt x="1279" y="11"/>
                    </a:lnTo>
                    <a:lnTo>
                      <a:pt x="1280" y="11"/>
                    </a:lnTo>
                    <a:lnTo>
                      <a:pt x="1280" y="11"/>
                    </a:lnTo>
                    <a:close/>
                    <a:moveTo>
                      <a:pt x="1287" y="17"/>
                    </a:moveTo>
                    <a:lnTo>
                      <a:pt x="1288" y="17"/>
                    </a:lnTo>
                    <a:lnTo>
                      <a:pt x="1288" y="18"/>
                    </a:lnTo>
                    <a:lnTo>
                      <a:pt x="1288" y="19"/>
                    </a:lnTo>
                    <a:lnTo>
                      <a:pt x="1287" y="19"/>
                    </a:lnTo>
                    <a:lnTo>
                      <a:pt x="1287" y="18"/>
                    </a:lnTo>
                    <a:lnTo>
                      <a:pt x="1287" y="17"/>
                    </a:lnTo>
                    <a:lnTo>
                      <a:pt x="1287" y="17"/>
                    </a:lnTo>
                    <a:close/>
                    <a:moveTo>
                      <a:pt x="1281" y="13"/>
                    </a:moveTo>
                    <a:lnTo>
                      <a:pt x="1281" y="15"/>
                    </a:lnTo>
                    <a:lnTo>
                      <a:pt x="1284" y="15"/>
                    </a:lnTo>
                    <a:lnTo>
                      <a:pt x="1285" y="16"/>
                    </a:lnTo>
                    <a:lnTo>
                      <a:pt x="1286" y="18"/>
                    </a:lnTo>
                    <a:lnTo>
                      <a:pt x="1286" y="19"/>
                    </a:lnTo>
                    <a:lnTo>
                      <a:pt x="1286" y="21"/>
                    </a:lnTo>
                    <a:lnTo>
                      <a:pt x="1285" y="21"/>
                    </a:lnTo>
                    <a:lnTo>
                      <a:pt x="1285" y="21"/>
                    </a:lnTo>
                    <a:lnTo>
                      <a:pt x="1282" y="19"/>
                    </a:lnTo>
                    <a:lnTo>
                      <a:pt x="1280" y="18"/>
                    </a:lnTo>
                    <a:lnTo>
                      <a:pt x="1280" y="17"/>
                    </a:lnTo>
                    <a:lnTo>
                      <a:pt x="1279" y="16"/>
                    </a:lnTo>
                    <a:lnTo>
                      <a:pt x="1280" y="13"/>
                    </a:lnTo>
                    <a:lnTo>
                      <a:pt x="1280" y="13"/>
                    </a:lnTo>
                    <a:lnTo>
                      <a:pt x="1281" y="13"/>
                    </a:lnTo>
                    <a:lnTo>
                      <a:pt x="1281" y="13"/>
                    </a:lnTo>
                    <a:close/>
                    <a:moveTo>
                      <a:pt x="1286" y="11"/>
                    </a:moveTo>
                    <a:lnTo>
                      <a:pt x="1287" y="12"/>
                    </a:lnTo>
                    <a:lnTo>
                      <a:pt x="1286" y="13"/>
                    </a:lnTo>
                    <a:lnTo>
                      <a:pt x="1286" y="12"/>
                    </a:lnTo>
                    <a:lnTo>
                      <a:pt x="1286" y="11"/>
                    </a:lnTo>
                    <a:lnTo>
                      <a:pt x="1286" y="11"/>
                    </a:lnTo>
                    <a:lnTo>
                      <a:pt x="1286" y="11"/>
                    </a:lnTo>
                    <a:close/>
                    <a:moveTo>
                      <a:pt x="1290" y="38"/>
                    </a:moveTo>
                    <a:lnTo>
                      <a:pt x="1292" y="39"/>
                    </a:lnTo>
                    <a:lnTo>
                      <a:pt x="1292" y="40"/>
                    </a:lnTo>
                    <a:lnTo>
                      <a:pt x="1293" y="40"/>
                    </a:lnTo>
                    <a:lnTo>
                      <a:pt x="1296" y="41"/>
                    </a:lnTo>
                    <a:lnTo>
                      <a:pt x="1297" y="43"/>
                    </a:lnTo>
                    <a:lnTo>
                      <a:pt x="1298" y="44"/>
                    </a:lnTo>
                    <a:lnTo>
                      <a:pt x="1299" y="44"/>
                    </a:lnTo>
                    <a:lnTo>
                      <a:pt x="1302" y="46"/>
                    </a:lnTo>
                    <a:lnTo>
                      <a:pt x="1303" y="46"/>
                    </a:lnTo>
                    <a:lnTo>
                      <a:pt x="1307" y="49"/>
                    </a:lnTo>
                    <a:lnTo>
                      <a:pt x="1309" y="50"/>
                    </a:lnTo>
                    <a:lnTo>
                      <a:pt x="1310" y="50"/>
                    </a:lnTo>
                    <a:lnTo>
                      <a:pt x="1314" y="51"/>
                    </a:lnTo>
                    <a:lnTo>
                      <a:pt x="1316" y="52"/>
                    </a:lnTo>
                    <a:lnTo>
                      <a:pt x="1320" y="55"/>
                    </a:lnTo>
                    <a:lnTo>
                      <a:pt x="1321" y="57"/>
                    </a:lnTo>
                    <a:lnTo>
                      <a:pt x="1323" y="58"/>
                    </a:lnTo>
                    <a:lnTo>
                      <a:pt x="1323" y="60"/>
                    </a:lnTo>
                    <a:lnTo>
                      <a:pt x="1321" y="60"/>
                    </a:lnTo>
                    <a:lnTo>
                      <a:pt x="1321" y="60"/>
                    </a:lnTo>
                    <a:lnTo>
                      <a:pt x="1320" y="57"/>
                    </a:lnTo>
                    <a:lnTo>
                      <a:pt x="1319" y="56"/>
                    </a:lnTo>
                    <a:lnTo>
                      <a:pt x="1316" y="55"/>
                    </a:lnTo>
                    <a:lnTo>
                      <a:pt x="1314" y="54"/>
                    </a:lnTo>
                    <a:lnTo>
                      <a:pt x="1310" y="54"/>
                    </a:lnTo>
                    <a:lnTo>
                      <a:pt x="1308" y="55"/>
                    </a:lnTo>
                    <a:lnTo>
                      <a:pt x="1307" y="56"/>
                    </a:lnTo>
                    <a:lnTo>
                      <a:pt x="1305" y="56"/>
                    </a:lnTo>
                    <a:lnTo>
                      <a:pt x="1303" y="56"/>
                    </a:lnTo>
                    <a:lnTo>
                      <a:pt x="1302" y="55"/>
                    </a:lnTo>
                    <a:lnTo>
                      <a:pt x="1299" y="52"/>
                    </a:lnTo>
                    <a:lnTo>
                      <a:pt x="1297" y="51"/>
                    </a:lnTo>
                    <a:lnTo>
                      <a:pt x="1296" y="51"/>
                    </a:lnTo>
                    <a:lnTo>
                      <a:pt x="1293" y="47"/>
                    </a:lnTo>
                    <a:lnTo>
                      <a:pt x="1292" y="45"/>
                    </a:lnTo>
                    <a:lnTo>
                      <a:pt x="1287" y="44"/>
                    </a:lnTo>
                    <a:lnTo>
                      <a:pt x="1284" y="41"/>
                    </a:lnTo>
                    <a:lnTo>
                      <a:pt x="1281" y="40"/>
                    </a:lnTo>
                    <a:lnTo>
                      <a:pt x="1280" y="40"/>
                    </a:lnTo>
                    <a:lnTo>
                      <a:pt x="1280" y="38"/>
                    </a:lnTo>
                    <a:lnTo>
                      <a:pt x="1279" y="34"/>
                    </a:lnTo>
                    <a:lnTo>
                      <a:pt x="1279" y="34"/>
                    </a:lnTo>
                    <a:lnTo>
                      <a:pt x="1279" y="32"/>
                    </a:lnTo>
                    <a:lnTo>
                      <a:pt x="1279" y="30"/>
                    </a:lnTo>
                    <a:lnTo>
                      <a:pt x="1280" y="30"/>
                    </a:lnTo>
                    <a:lnTo>
                      <a:pt x="1282" y="30"/>
                    </a:lnTo>
                    <a:lnTo>
                      <a:pt x="1285" y="33"/>
                    </a:lnTo>
                    <a:lnTo>
                      <a:pt x="1286" y="35"/>
                    </a:lnTo>
                    <a:lnTo>
                      <a:pt x="1287" y="38"/>
                    </a:lnTo>
                    <a:lnTo>
                      <a:pt x="1290" y="38"/>
                    </a:lnTo>
                    <a:lnTo>
                      <a:pt x="1290" y="38"/>
                    </a:lnTo>
                    <a:close/>
                    <a:moveTo>
                      <a:pt x="462" y="410"/>
                    </a:moveTo>
                    <a:lnTo>
                      <a:pt x="462" y="410"/>
                    </a:lnTo>
                    <a:lnTo>
                      <a:pt x="462" y="410"/>
                    </a:lnTo>
                    <a:lnTo>
                      <a:pt x="462" y="410"/>
                    </a:lnTo>
                    <a:lnTo>
                      <a:pt x="462" y="411"/>
                    </a:lnTo>
                    <a:lnTo>
                      <a:pt x="462" y="411"/>
                    </a:lnTo>
                    <a:lnTo>
                      <a:pt x="461" y="410"/>
                    </a:lnTo>
                    <a:lnTo>
                      <a:pt x="461" y="410"/>
                    </a:lnTo>
                    <a:lnTo>
                      <a:pt x="460" y="410"/>
                    </a:lnTo>
                    <a:lnTo>
                      <a:pt x="460" y="409"/>
                    </a:lnTo>
                    <a:lnTo>
                      <a:pt x="460" y="409"/>
                    </a:lnTo>
                    <a:lnTo>
                      <a:pt x="459" y="408"/>
                    </a:lnTo>
                    <a:lnTo>
                      <a:pt x="459" y="408"/>
                    </a:lnTo>
                    <a:lnTo>
                      <a:pt x="460" y="406"/>
                    </a:lnTo>
                    <a:lnTo>
                      <a:pt x="460" y="406"/>
                    </a:lnTo>
                    <a:lnTo>
                      <a:pt x="461" y="408"/>
                    </a:lnTo>
                    <a:lnTo>
                      <a:pt x="461" y="408"/>
                    </a:lnTo>
                    <a:lnTo>
                      <a:pt x="462" y="409"/>
                    </a:lnTo>
                    <a:lnTo>
                      <a:pt x="462" y="410"/>
                    </a:lnTo>
                    <a:lnTo>
                      <a:pt x="462" y="410"/>
                    </a:lnTo>
                    <a:close/>
                    <a:moveTo>
                      <a:pt x="459" y="409"/>
                    </a:moveTo>
                    <a:lnTo>
                      <a:pt x="459" y="409"/>
                    </a:lnTo>
                    <a:lnTo>
                      <a:pt x="459" y="410"/>
                    </a:lnTo>
                    <a:lnTo>
                      <a:pt x="458" y="411"/>
                    </a:lnTo>
                    <a:lnTo>
                      <a:pt x="458" y="411"/>
                    </a:lnTo>
                    <a:lnTo>
                      <a:pt x="456" y="411"/>
                    </a:lnTo>
                    <a:lnTo>
                      <a:pt x="455" y="409"/>
                    </a:lnTo>
                    <a:lnTo>
                      <a:pt x="455" y="409"/>
                    </a:lnTo>
                    <a:lnTo>
                      <a:pt x="455" y="408"/>
                    </a:lnTo>
                    <a:lnTo>
                      <a:pt x="454" y="406"/>
                    </a:lnTo>
                    <a:lnTo>
                      <a:pt x="454" y="406"/>
                    </a:lnTo>
                    <a:lnTo>
                      <a:pt x="454" y="405"/>
                    </a:lnTo>
                    <a:lnTo>
                      <a:pt x="456" y="404"/>
                    </a:lnTo>
                    <a:lnTo>
                      <a:pt x="456" y="404"/>
                    </a:lnTo>
                    <a:lnTo>
                      <a:pt x="458" y="405"/>
                    </a:lnTo>
                    <a:lnTo>
                      <a:pt x="458" y="408"/>
                    </a:lnTo>
                    <a:lnTo>
                      <a:pt x="458" y="408"/>
                    </a:lnTo>
                    <a:lnTo>
                      <a:pt x="459" y="408"/>
                    </a:lnTo>
                    <a:lnTo>
                      <a:pt x="459" y="409"/>
                    </a:lnTo>
                    <a:lnTo>
                      <a:pt x="459" y="409"/>
                    </a:lnTo>
                    <a:close/>
                    <a:moveTo>
                      <a:pt x="369" y="403"/>
                    </a:moveTo>
                    <a:lnTo>
                      <a:pt x="366" y="401"/>
                    </a:lnTo>
                    <a:lnTo>
                      <a:pt x="364" y="399"/>
                    </a:lnTo>
                    <a:lnTo>
                      <a:pt x="363" y="399"/>
                    </a:lnTo>
                    <a:lnTo>
                      <a:pt x="362" y="398"/>
                    </a:lnTo>
                    <a:lnTo>
                      <a:pt x="369" y="403"/>
                    </a:lnTo>
                    <a:lnTo>
                      <a:pt x="369" y="403"/>
                    </a:lnTo>
                    <a:close/>
                    <a:moveTo>
                      <a:pt x="119" y="339"/>
                    </a:moveTo>
                    <a:lnTo>
                      <a:pt x="119" y="341"/>
                    </a:lnTo>
                    <a:lnTo>
                      <a:pt x="119" y="341"/>
                    </a:lnTo>
                    <a:lnTo>
                      <a:pt x="119" y="341"/>
                    </a:lnTo>
                    <a:lnTo>
                      <a:pt x="119" y="341"/>
                    </a:lnTo>
                    <a:lnTo>
                      <a:pt x="118" y="341"/>
                    </a:lnTo>
                    <a:lnTo>
                      <a:pt x="118" y="341"/>
                    </a:lnTo>
                    <a:lnTo>
                      <a:pt x="119" y="342"/>
                    </a:lnTo>
                    <a:lnTo>
                      <a:pt x="119" y="342"/>
                    </a:lnTo>
                    <a:lnTo>
                      <a:pt x="119" y="347"/>
                    </a:lnTo>
                    <a:lnTo>
                      <a:pt x="119" y="347"/>
                    </a:lnTo>
                    <a:lnTo>
                      <a:pt x="118" y="348"/>
                    </a:lnTo>
                    <a:lnTo>
                      <a:pt x="118" y="348"/>
                    </a:lnTo>
                    <a:lnTo>
                      <a:pt x="118" y="348"/>
                    </a:lnTo>
                    <a:lnTo>
                      <a:pt x="118" y="348"/>
                    </a:lnTo>
                    <a:lnTo>
                      <a:pt x="117" y="348"/>
                    </a:lnTo>
                    <a:lnTo>
                      <a:pt x="117" y="348"/>
                    </a:lnTo>
                    <a:lnTo>
                      <a:pt x="117" y="348"/>
                    </a:lnTo>
                    <a:lnTo>
                      <a:pt x="117" y="348"/>
                    </a:lnTo>
                    <a:lnTo>
                      <a:pt x="118" y="349"/>
                    </a:lnTo>
                    <a:lnTo>
                      <a:pt x="118" y="349"/>
                    </a:lnTo>
                    <a:lnTo>
                      <a:pt x="118" y="350"/>
                    </a:lnTo>
                    <a:lnTo>
                      <a:pt x="118" y="353"/>
                    </a:lnTo>
                    <a:lnTo>
                      <a:pt x="117" y="354"/>
                    </a:lnTo>
                    <a:lnTo>
                      <a:pt x="117" y="354"/>
                    </a:lnTo>
                    <a:lnTo>
                      <a:pt x="117" y="354"/>
                    </a:lnTo>
                    <a:lnTo>
                      <a:pt x="115" y="355"/>
                    </a:lnTo>
                    <a:lnTo>
                      <a:pt x="113" y="356"/>
                    </a:lnTo>
                    <a:lnTo>
                      <a:pt x="113" y="356"/>
                    </a:lnTo>
                    <a:lnTo>
                      <a:pt x="112" y="359"/>
                    </a:lnTo>
                    <a:lnTo>
                      <a:pt x="112" y="361"/>
                    </a:lnTo>
                    <a:lnTo>
                      <a:pt x="112" y="363"/>
                    </a:lnTo>
                    <a:lnTo>
                      <a:pt x="112" y="365"/>
                    </a:lnTo>
                    <a:lnTo>
                      <a:pt x="112" y="366"/>
                    </a:lnTo>
                    <a:lnTo>
                      <a:pt x="111" y="366"/>
                    </a:lnTo>
                    <a:lnTo>
                      <a:pt x="111" y="366"/>
                    </a:lnTo>
                    <a:lnTo>
                      <a:pt x="111" y="367"/>
                    </a:lnTo>
                    <a:lnTo>
                      <a:pt x="111" y="367"/>
                    </a:lnTo>
                    <a:lnTo>
                      <a:pt x="111" y="367"/>
                    </a:lnTo>
                    <a:lnTo>
                      <a:pt x="110" y="367"/>
                    </a:lnTo>
                    <a:lnTo>
                      <a:pt x="107" y="367"/>
                    </a:lnTo>
                    <a:lnTo>
                      <a:pt x="102" y="366"/>
                    </a:lnTo>
                    <a:lnTo>
                      <a:pt x="100" y="366"/>
                    </a:lnTo>
                    <a:lnTo>
                      <a:pt x="96" y="366"/>
                    </a:lnTo>
                    <a:lnTo>
                      <a:pt x="95" y="365"/>
                    </a:lnTo>
                    <a:lnTo>
                      <a:pt x="94" y="365"/>
                    </a:lnTo>
                    <a:lnTo>
                      <a:pt x="91" y="360"/>
                    </a:lnTo>
                    <a:lnTo>
                      <a:pt x="89" y="359"/>
                    </a:lnTo>
                    <a:lnTo>
                      <a:pt x="84" y="358"/>
                    </a:lnTo>
                    <a:lnTo>
                      <a:pt x="82" y="356"/>
                    </a:lnTo>
                    <a:lnTo>
                      <a:pt x="79" y="354"/>
                    </a:lnTo>
                    <a:lnTo>
                      <a:pt x="79" y="352"/>
                    </a:lnTo>
                    <a:lnTo>
                      <a:pt x="81" y="350"/>
                    </a:lnTo>
                    <a:lnTo>
                      <a:pt x="81" y="350"/>
                    </a:lnTo>
                    <a:lnTo>
                      <a:pt x="82" y="348"/>
                    </a:lnTo>
                    <a:lnTo>
                      <a:pt x="82" y="348"/>
                    </a:lnTo>
                    <a:lnTo>
                      <a:pt x="82" y="348"/>
                    </a:lnTo>
                    <a:lnTo>
                      <a:pt x="83" y="348"/>
                    </a:lnTo>
                    <a:lnTo>
                      <a:pt x="85" y="349"/>
                    </a:lnTo>
                    <a:lnTo>
                      <a:pt x="87" y="349"/>
                    </a:lnTo>
                    <a:lnTo>
                      <a:pt x="88" y="350"/>
                    </a:lnTo>
                    <a:lnTo>
                      <a:pt x="88" y="350"/>
                    </a:lnTo>
                    <a:lnTo>
                      <a:pt x="89" y="348"/>
                    </a:lnTo>
                    <a:lnTo>
                      <a:pt x="89" y="344"/>
                    </a:lnTo>
                    <a:lnTo>
                      <a:pt x="89" y="342"/>
                    </a:lnTo>
                    <a:lnTo>
                      <a:pt x="88" y="341"/>
                    </a:lnTo>
                    <a:lnTo>
                      <a:pt x="87" y="339"/>
                    </a:lnTo>
                    <a:lnTo>
                      <a:pt x="87" y="336"/>
                    </a:lnTo>
                    <a:lnTo>
                      <a:pt x="87" y="333"/>
                    </a:lnTo>
                    <a:lnTo>
                      <a:pt x="88" y="332"/>
                    </a:lnTo>
                    <a:lnTo>
                      <a:pt x="88" y="332"/>
                    </a:lnTo>
                    <a:lnTo>
                      <a:pt x="88" y="332"/>
                    </a:lnTo>
                    <a:lnTo>
                      <a:pt x="89" y="332"/>
                    </a:lnTo>
                    <a:lnTo>
                      <a:pt x="90" y="332"/>
                    </a:lnTo>
                    <a:lnTo>
                      <a:pt x="94" y="332"/>
                    </a:lnTo>
                    <a:lnTo>
                      <a:pt x="96" y="333"/>
                    </a:lnTo>
                    <a:lnTo>
                      <a:pt x="100" y="333"/>
                    </a:lnTo>
                    <a:lnTo>
                      <a:pt x="102" y="332"/>
                    </a:lnTo>
                    <a:lnTo>
                      <a:pt x="107" y="331"/>
                    </a:lnTo>
                    <a:lnTo>
                      <a:pt x="111" y="331"/>
                    </a:lnTo>
                    <a:lnTo>
                      <a:pt x="112" y="331"/>
                    </a:lnTo>
                    <a:lnTo>
                      <a:pt x="116" y="332"/>
                    </a:lnTo>
                    <a:lnTo>
                      <a:pt x="117" y="333"/>
                    </a:lnTo>
                    <a:lnTo>
                      <a:pt x="119" y="338"/>
                    </a:lnTo>
                    <a:lnTo>
                      <a:pt x="119" y="339"/>
                    </a:lnTo>
                    <a:lnTo>
                      <a:pt x="119" y="339"/>
                    </a:lnTo>
                    <a:lnTo>
                      <a:pt x="119" y="339"/>
                    </a:lnTo>
                    <a:close/>
                    <a:moveTo>
                      <a:pt x="146" y="446"/>
                    </a:moveTo>
                    <a:lnTo>
                      <a:pt x="146" y="446"/>
                    </a:lnTo>
                    <a:lnTo>
                      <a:pt x="146" y="443"/>
                    </a:lnTo>
                    <a:lnTo>
                      <a:pt x="146" y="442"/>
                    </a:lnTo>
                    <a:lnTo>
                      <a:pt x="147" y="442"/>
                    </a:lnTo>
                    <a:lnTo>
                      <a:pt x="149" y="442"/>
                    </a:lnTo>
                    <a:lnTo>
                      <a:pt x="149" y="442"/>
                    </a:lnTo>
                    <a:lnTo>
                      <a:pt x="150" y="442"/>
                    </a:lnTo>
                    <a:lnTo>
                      <a:pt x="149" y="444"/>
                    </a:lnTo>
                    <a:lnTo>
                      <a:pt x="149" y="445"/>
                    </a:lnTo>
                    <a:lnTo>
                      <a:pt x="147" y="446"/>
                    </a:lnTo>
                    <a:lnTo>
                      <a:pt x="146" y="446"/>
                    </a:lnTo>
                    <a:lnTo>
                      <a:pt x="146" y="446"/>
                    </a:lnTo>
                    <a:close/>
                    <a:moveTo>
                      <a:pt x="177" y="393"/>
                    </a:moveTo>
                    <a:lnTo>
                      <a:pt x="175" y="392"/>
                    </a:lnTo>
                    <a:lnTo>
                      <a:pt x="173" y="389"/>
                    </a:lnTo>
                    <a:lnTo>
                      <a:pt x="173" y="388"/>
                    </a:lnTo>
                    <a:lnTo>
                      <a:pt x="173" y="387"/>
                    </a:lnTo>
                    <a:lnTo>
                      <a:pt x="174" y="387"/>
                    </a:lnTo>
                    <a:lnTo>
                      <a:pt x="175" y="388"/>
                    </a:lnTo>
                    <a:lnTo>
                      <a:pt x="175" y="388"/>
                    </a:lnTo>
                    <a:lnTo>
                      <a:pt x="177" y="388"/>
                    </a:lnTo>
                    <a:lnTo>
                      <a:pt x="177" y="389"/>
                    </a:lnTo>
                    <a:lnTo>
                      <a:pt x="178" y="390"/>
                    </a:lnTo>
                    <a:lnTo>
                      <a:pt x="177" y="393"/>
                    </a:lnTo>
                    <a:lnTo>
                      <a:pt x="177" y="393"/>
                    </a:lnTo>
                    <a:close/>
                    <a:moveTo>
                      <a:pt x="236" y="386"/>
                    </a:moveTo>
                    <a:lnTo>
                      <a:pt x="236" y="384"/>
                    </a:lnTo>
                    <a:lnTo>
                      <a:pt x="235" y="382"/>
                    </a:lnTo>
                    <a:lnTo>
                      <a:pt x="236" y="381"/>
                    </a:lnTo>
                    <a:lnTo>
                      <a:pt x="236" y="381"/>
                    </a:lnTo>
                    <a:lnTo>
                      <a:pt x="237" y="381"/>
                    </a:lnTo>
                    <a:lnTo>
                      <a:pt x="239" y="381"/>
                    </a:lnTo>
                    <a:lnTo>
                      <a:pt x="239" y="382"/>
                    </a:lnTo>
                    <a:lnTo>
                      <a:pt x="239" y="383"/>
                    </a:lnTo>
                    <a:lnTo>
                      <a:pt x="237" y="384"/>
                    </a:lnTo>
                    <a:lnTo>
                      <a:pt x="237" y="384"/>
                    </a:lnTo>
                    <a:lnTo>
                      <a:pt x="236" y="386"/>
                    </a:lnTo>
                    <a:lnTo>
                      <a:pt x="236" y="386"/>
                    </a:lnTo>
                    <a:close/>
                    <a:moveTo>
                      <a:pt x="476" y="427"/>
                    </a:moveTo>
                    <a:lnTo>
                      <a:pt x="480" y="428"/>
                    </a:lnTo>
                    <a:lnTo>
                      <a:pt x="481" y="431"/>
                    </a:lnTo>
                    <a:lnTo>
                      <a:pt x="482" y="432"/>
                    </a:lnTo>
                    <a:lnTo>
                      <a:pt x="482" y="434"/>
                    </a:lnTo>
                    <a:lnTo>
                      <a:pt x="481" y="434"/>
                    </a:lnTo>
                    <a:lnTo>
                      <a:pt x="478" y="433"/>
                    </a:lnTo>
                    <a:lnTo>
                      <a:pt x="476" y="431"/>
                    </a:lnTo>
                    <a:lnTo>
                      <a:pt x="473" y="431"/>
                    </a:lnTo>
                    <a:lnTo>
                      <a:pt x="472" y="431"/>
                    </a:lnTo>
                    <a:lnTo>
                      <a:pt x="472" y="428"/>
                    </a:lnTo>
                    <a:lnTo>
                      <a:pt x="473" y="428"/>
                    </a:lnTo>
                    <a:lnTo>
                      <a:pt x="473" y="427"/>
                    </a:lnTo>
                    <a:lnTo>
                      <a:pt x="476" y="427"/>
                    </a:lnTo>
                    <a:lnTo>
                      <a:pt x="476" y="427"/>
                    </a:lnTo>
                    <a:close/>
                    <a:moveTo>
                      <a:pt x="470" y="427"/>
                    </a:moveTo>
                    <a:lnTo>
                      <a:pt x="470" y="427"/>
                    </a:lnTo>
                    <a:lnTo>
                      <a:pt x="469" y="427"/>
                    </a:lnTo>
                    <a:lnTo>
                      <a:pt x="466" y="427"/>
                    </a:lnTo>
                    <a:lnTo>
                      <a:pt x="464" y="427"/>
                    </a:lnTo>
                    <a:lnTo>
                      <a:pt x="462" y="423"/>
                    </a:lnTo>
                    <a:lnTo>
                      <a:pt x="461" y="421"/>
                    </a:lnTo>
                    <a:lnTo>
                      <a:pt x="461" y="418"/>
                    </a:lnTo>
                    <a:lnTo>
                      <a:pt x="461" y="416"/>
                    </a:lnTo>
                    <a:lnTo>
                      <a:pt x="460" y="414"/>
                    </a:lnTo>
                    <a:lnTo>
                      <a:pt x="459" y="412"/>
                    </a:lnTo>
                    <a:lnTo>
                      <a:pt x="459" y="411"/>
                    </a:lnTo>
                    <a:lnTo>
                      <a:pt x="460" y="412"/>
                    </a:lnTo>
                    <a:lnTo>
                      <a:pt x="461" y="412"/>
                    </a:lnTo>
                    <a:lnTo>
                      <a:pt x="462" y="415"/>
                    </a:lnTo>
                    <a:lnTo>
                      <a:pt x="462" y="417"/>
                    </a:lnTo>
                    <a:lnTo>
                      <a:pt x="464" y="418"/>
                    </a:lnTo>
                    <a:lnTo>
                      <a:pt x="466" y="421"/>
                    </a:lnTo>
                    <a:lnTo>
                      <a:pt x="467" y="423"/>
                    </a:lnTo>
                    <a:lnTo>
                      <a:pt x="470" y="425"/>
                    </a:lnTo>
                    <a:lnTo>
                      <a:pt x="470" y="427"/>
                    </a:lnTo>
                    <a:lnTo>
                      <a:pt x="470" y="427"/>
                    </a:lnTo>
                    <a:close/>
                    <a:moveTo>
                      <a:pt x="466" y="415"/>
                    </a:moveTo>
                    <a:lnTo>
                      <a:pt x="467" y="416"/>
                    </a:lnTo>
                    <a:lnTo>
                      <a:pt x="469" y="416"/>
                    </a:lnTo>
                    <a:lnTo>
                      <a:pt x="469" y="417"/>
                    </a:lnTo>
                    <a:lnTo>
                      <a:pt x="467" y="418"/>
                    </a:lnTo>
                    <a:lnTo>
                      <a:pt x="466" y="417"/>
                    </a:lnTo>
                    <a:lnTo>
                      <a:pt x="465" y="415"/>
                    </a:lnTo>
                    <a:lnTo>
                      <a:pt x="466" y="415"/>
                    </a:lnTo>
                    <a:lnTo>
                      <a:pt x="466" y="415"/>
                    </a:lnTo>
                    <a:close/>
                    <a:moveTo>
                      <a:pt x="514" y="414"/>
                    </a:moveTo>
                    <a:lnTo>
                      <a:pt x="516" y="414"/>
                    </a:lnTo>
                    <a:lnTo>
                      <a:pt x="517" y="415"/>
                    </a:lnTo>
                    <a:lnTo>
                      <a:pt x="517" y="415"/>
                    </a:lnTo>
                    <a:lnTo>
                      <a:pt x="516" y="416"/>
                    </a:lnTo>
                    <a:lnTo>
                      <a:pt x="516" y="417"/>
                    </a:lnTo>
                    <a:lnTo>
                      <a:pt x="517" y="418"/>
                    </a:lnTo>
                    <a:lnTo>
                      <a:pt x="516" y="418"/>
                    </a:lnTo>
                    <a:lnTo>
                      <a:pt x="514" y="417"/>
                    </a:lnTo>
                    <a:lnTo>
                      <a:pt x="511" y="415"/>
                    </a:lnTo>
                    <a:lnTo>
                      <a:pt x="511" y="414"/>
                    </a:lnTo>
                    <a:lnTo>
                      <a:pt x="511" y="412"/>
                    </a:lnTo>
                    <a:lnTo>
                      <a:pt x="512" y="412"/>
                    </a:lnTo>
                    <a:lnTo>
                      <a:pt x="514" y="414"/>
                    </a:lnTo>
                    <a:lnTo>
                      <a:pt x="514" y="414"/>
                    </a:lnTo>
                    <a:close/>
                    <a:moveTo>
                      <a:pt x="516" y="410"/>
                    </a:moveTo>
                    <a:lnTo>
                      <a:pt x="518" y="411"/>
                    </a:lnTo>
                    <a:lnTo>
                      <a:pt x="518" y="412"/>
                    </a:lnTo>
                    <a:lnTo>
                      <a:pt x="517" y="412"/>
                    </a:lnTo>
                    <a:lnTo>
                      <a:pt x="516" y="412"/>
                    </a:lnTo>
                    <a:lnTo>
                      <a:pt x="515" y="412"/>
                    </a:lnTo>
                    <a:lnTo>
                      <a:pt x="514" y="411"/>
                    </a:lnTo>
                    <a:lnTo>
                      <a:pt x="514" y="410"/>
                    </a:lnTo>
                    <a:lnTo>
                      <a:pt x="516" y="410"/>
                    </a:lnTo>
                    <a:lnTo>
                      <a:pt x="516" y="410"/>
                    </a:lnTo>
                    <a:close/>
                    <a:moveTo>
                      <a:pt x="516" y="408"/>
                    </a:moveTo>
                    <a:lnTo>
                      <a:pt x="517" y="408"/>
                    </a:lnTo>
                    <a:lnTo>
                      <a:pt x="518" y="408"/>
                    </a:lnTo>
                    <a:lnTo>
                      <a:pt x="518" y="409"/>
                    </a:lnTo>
                    <a:lnTo>
                      <a:pt x="518" y="409"/>
                    </a:lnTo>
                    <a:lnTo>
                      <a:pt x="516" y="409"/>
                    </a:lnTo>
                    <a:lnTo>
                      <a:pt x="515" y="409"/>
                    </a:lnTo>
                    <a:lnTo>
                      <a:pt x="512" y="409"/>
                    </a:lnTo>
                    <a:lnTo>
                      <a:pt x="512" y="408"/>
                    </a:lnTo>
                    <a:lnTo>
                      <a:pt x="512" y="408"/>
                    </a:lnTo>
                    <a:lnTo>
                      <a:pt x="516" y="408"/>
                    </a:lnTo>
                    <a:lnTo>
                      <a:pt x="516" y="408"/>
                    </a:lnTo>
                    <a:close/>
                    <a:moveTo>
                      <a:pt x="510" y="409"/>
                    </a:moveTo>
                    <a:lnTo>
                      <a:pt x="511" y="409"/>
                    </a:lnTo>
                    <a:lnTo>
                      <a:pt x="511" y="410"/>
                    </a:lnTo>
                    <a:lnTo>
                      <a:pt x="510" y="410"/>
                    </a:lnTo>
                    <a:lnTo>
                      <a:pt x="510" y="410"/>
                    </a:lnTo>
                    <a:lnTo>
                      <a:pt x="510" y="409"/>
                    </a:lnTo>
                    <a:lnTo>
                      <a:pt x="510" y="409"/>
                    </a:lnTo>
                    <a:lnTo>
                      <a:pt x="510" y="409"/>
                    </a:lnTo>
                    <a:close/>
                    <a:moveTo>
                      <a:pt x="509" y="405"/>
                    </a:moveTo>
                    <a:lnTo>
                      <a:pt x="511" y="406"/>
                    </a:lnTo>
                    <a:lnTo>
                      <a:pt x="511" y="406"/>
                    </a:lnTo>
                    <a:lnTo>
                      <a:pt x="511" y="408"/>
                    </a:lnTo>
                    <a:lnTo>
                      <a:pt x="510" y="408"/>
                    </a:lnTo>
                    <a:lnTo>
                      <a:pt x="509" y="406"/>
                    </a:lnTo>
                    <a:lnTo>
                      <a:pt x="509" y="405"/>
                    </a:lnTo>
                    <a:lnTo>
                      <a:pt x="509" y="405"/>
                    </a:lnTo>
                    <a:lnTo>
                      <a:pt x="509" y="405"/>
                    </a:lnTo>
                    <a:lnTo>
                      <a:pt x="509" y="405"/>
                    </a:lnTo>
                    <a:close/>
                    <a:moveTo>
                      <a:pt x="505" y="404"/>
                    </a:moveTo>
                    <a:lnTo>
                      <a:pt x="506" y="404"/>
                    </a:lnTo>
                    <a:lnTo>
                      <a:pt x="507" y="405"/>
                    </a:lnTo>
                    <a:lnTo>
                      <a:pt x="507" y="405"/>
                    </a:lnTo>
                    <a:lnTo>
                      <a:pt x="506" y="406"/>
                    </a:lnTo>
                    <a:lnTo>
                      <a:pt x="505" y="405"/>
                    </a:lnTo>
                    <a:lnTo>
                      <a:pt x="505" y="404"/>
                    </a:lnTo>
                    <a:lnTo>
                      <a:pt x="505" y="404"/>
                    </a:lnTo>
                    <a:lnTo>
                      <a:pt x="505" y="404"/>
                    </a:lnTo>
                    <a:close/>
                    <a:moveTo>
                      <a:pt x="511" y="403"/>
                    </a:moveTo>
                    <a:lnTo>
                      <a:pt x="512" y="404"/>
                    </a:lnTo>
                    <a:lnTo>
                      <a:pt x="514" y="404"/>
                    </a:lnTo>
                    <a:lnTo>
                      <a:pt x="514" y="405"/>
                    </a:lnTo>
                    <a:lnTo>
                      <a:pt x="512" y="405"/>
                    </a:lnTo>
                    <a:lnTo>
                      <a:pt x="511" y="404"/>
                    </a:lnTo>
                    <a:lnTo>
                      <a:pt x="510" y="404"/>
                    </a:lnTo>
                    <a:lnTo>
                      <a:pt x="510" y="403"/>
                    </a:lnTo>
                    <a:lnTo>
                      <a:pt x="510" y="403"/>
                    </a:lnTo>
                    <a:lnTo>
                      <a:pt x="511" y="403"/>
                    </a:lnTo>
                    <a:lnTo>
                      <a:pt x="511" y="403"/>
                    </a:lnTo>
                    <a:close/>
                    <a:moveTo>
                      <a:pt x="510" y="400"/>
                    </a:moveTo>
                    <a:lnTo>
                      <a:pt x="511" y="400"/>
                    </a:lnTo>
                    <a:lnTo>
                      <a:pt x="512" y="400"/>
                    </a:lnTo>
                    <a:lnTo>
                      <a:pt x="511" y="401"/>
                    </a:lnTo>
                    <a:lnTo>
                      <a:pt x="510" y="400"/>
                    </a:lnTo>
                    <a:lnTo>
                      <a:pt x="510" y="400"/>
                    </a:lnTo>
                    <a:lnTo>
                      <a:pt x="510" y="400"/>
                    </a:lnTo>
                    <a:lnTo>
                      <a:pt x="510" y="400"/>
                    </a:lnTo>
                    <a:close/>
                    <a:moveTo>
                      <a:pt x="506" y="400"/>
                    </a:moveTo>
                    <a:lnTo>
                      <a:pt x="507" y="401"/>
                    </a:lnTo>
                    <a:lnTo>
                      <a:pt x="509" y="401"/>
                    </a:lnTo>
                    <a:lnTo>
                      <a:pt x="509" y="403"/>
                    </a:lnTo>
                    <a:lnTo>
                      <a:pt x="507" y="403"/>
                    </a:lnTo>
                    <a:lnTo>
                      <a:pt x="506" y="403"/>
                    </a:lnTo>
                    <a:lnTo>
                      <a:pt x="505" y="403"/>
                    </a:lnTo>
                    <a:lnTo>
                      <a:pt x="505" y="403"/>
                    </a:lnTo>
                    <a:lnTo>
                      <a:pt x="504" y="400"/>
                    </a:lnTo>
                    <a:lnTo>
                      <a:pt x="505" y="400"/>
                    </a:lnTo>
                    <a:lnTo>
                      <a:pt x="505" y="400"/>
                    </a:lnTo>
                    <a:lnTo>
                      <a:pt x="506" y="400"/>
                    </a:lnTo>
                    <a:lnTo>
                      <a:pt x="506" y="400"/>
                    </a:lnTo>
                    <a:close/>
                    <a:moveTo>
                      <a:pt x="500" y="395"/>
                    </a:moveTo>
                    <a:lnTo>
                      <a:pt x="501" y="397"/>
                    </a:lnTo>
                    <a:lnTo>
                      <a:pt x="501" y="397"/>
                    </a:lnTo>
                    <a:lnTo>
                      <a:pt x="501" y="398"/>
                    </a:lnTo>
                    <a:lnTo>
                      <a:pt x="500" y="398"/>
                    </a:lnTo>
                    <a:lnTo>
                      <a:pt x="498" y="398"/>
                    </a:lnTo>
                    <a:lnTo>
                      <a:pt x="498" y="398"/>
                    </a:lnTo>
                    <a:lnTo>
                      <a:pt x="499" y="397"/>
                    </a:lnTo>
                    <a:lnTo>
                      <a:pt x="500" y="395"/>
                    </a:lnTo>
                    <a:lnTo>
                      <a:pt x="500" y="395"/>
                    </a:lnTo>
                    <a:close/>
                    <a:moveTo>
                      <a:pt x="471" y="393"/>
                    </a:moveTo>
                    <a:lnTo>
                      <a:pt x="473" y="394"/>
                    </a:lnTo>
                    <a:lnTo>
                      <a:pt x="473" y="395"/>
                    </a:lnTo>
                    <a:lnTo>
                      <a:pt x="473" y="395"/>
                    </a:lnTo>
                    <a:lnTo>
                      <a:pt x="473" y="395"/>
                    </a:lnTo>
                    <a:lnTo>
                      <a:pt x="472" y="395"/>
                    </a:lnTo>
                    <a:lnTo>
                      <a:pt x="471" y="395"/>
                    </a:lnTo>
                    <a:lnTo>
                      <a:pt x="470" y="394"/>
                    </a:lnTo>
                    <a:lnTo>
                      <a:pt x="470" y="393"/>
                    </a:lnTo>
                    <a:lnTo>
                      <a:pt x="470" y="393"/>
                    </a:lnTo>
                    <a:lnTo>
                      <a:pt x="471" y="393"/>
                    </a:lnTo>
                    <a:lnTo>
                      <a:pt x="471" y="393"/>
                    </a:lnTo>
                    <a:close/>
                    <a:moveTo>
                      <a:pt x="476" y="392"/>
                    </a:moveTo>
                    <a:lnTo>
                      <a:pt x="477" y="392"/>
                    </a:lnTo>
                    <a:lnTo>
                      <a:pt x="477" y="392"/>
                    </a:lnTo>
                    <a:lnTo>
                      <a:pt x="477" y="393"/>
                    </a:lnTo>
                    <a:lnTo>
                      <a:pt x="476" y="393"/>
                    </a:lnTo>
                    <a:lnTo>
                      <a:pt x="476" y="394"/>
                    </a:lnTo>
                    <a:lnTo>
                      <a:pt x="476" y="393"/>
                    </a:lnTo>
                    <a:lnTo>
                      <a:pt x="475" y="393"/>
                    </a:lnTo>
                    <a:lnTo>
                      <a:pt x="475" y="393"/>
                    </a:lnTo>
                    <a:lnTo>
                      <a:pt x="475" y="392"/>
                    </a:lnTo>
                    <a:lnTo>
                      <a:pt x="476" y="392"/>
                    </a:lnTo>
                    <a:lnTo>
                      <a:pt x="476" y="392"/>
                    </a:lnTo>
                    <a:close/>
                    <a:moveTo>
                      <a:pt x="548" y="426"/>
                    </a:moveTo>
                    <a:lnTo>
                      <a:pt x="549" y="428"/>
                    </a:lnTo>
                    <a:lnTo>
                      <a:pt x="548" y="428"/>
                    </a:lnTo>
                    <a:lnTo>
                      <a:pt x="548" y="427"/>
                    </a:lnTo>
                    <a:lnTo>
                      <a:pt x="548" y="427"/>
                    </a:lnTo>
                    <a:lnTo>
                      <a:pt x="546" y="426"/>
                    </a:lnTo>
                    <a:lnTo>
                      <a:pt x="548" y="425"/>
                    </a:lnTo>
                    <a:lnTo>
                      <a:pt x="548" y="426"/>
                    </a:lnTo>
                    <a:lnTo>
                      <a:pt x="548" y="426"/>
                    </a:lnTo>
                    <a:close/>
                    <a:moveTo>
                      <a:pt x="480" y="390"/>
                    </a:moveTo>
                    <a:lnTo>
                      <a:pt x="481" y="390"/>
                    </a:lnTo>
                    <a:lnTo>
                      <a:pt x="481" y="392"/>
                    </a:lnTo>
                    <a:lnTo>
                      <a:pt x="481" y="392"/>
                    </a:lnTo>
                    <a:lnTo>
                      <a:pt x="480" y="392"/>
                    </a:lnTo>
                    <a:lnTo>
                      <a:pt x="478" y="390"/>
                    </a:lnTo>
                    <a:lnTo>
                      <a:pt x="478" y="390"/>
                    </a:lnTo>
                    <a:lnTo>
                      <a:pt x="480" y="390"/>
                    </a:lnTo>
                    <a:lnTo>
                      <a:pt x="480" y="390"/>
                    </a:lnTo>
                    <a:close/>
                    <a:moveTo>
                      <a:pt x="472" y="388"/>
                    </a:moveTo>
                    <a:lnTo>
                      <a:pt x="473" y="389"/>
                    </a:lnTo>
                    <a:lnTo>
                      <a:pt x="473" y="389"/>
                    </a:lnTo>
                    <a:lnTo>
                      <a:pt x="473" y="390"/>
                    </a:lnTo>
                    <a:lnTo>
                      <a:pt x="472" y="392"/>
                    </a:lnTo>
                    <a:lnTo>
                      <a:pt x="471" y="392"/>
                    </a:lnTo>
                    <a:lnTo>
                      <a:pt x="471" y="392"/>
                    </a:lnTo>
                    <a:lnTo>
                      <a:pt x="471" y="390"/>
                    </a:lnTo>
                    <a:lnTo>
                      <a:pt x="472" y="389"/>
                    </a:lnTo>
                    <a:lnTo>
                      <a:pt x="472" y="389"/>
                    </a:lnTo>
                    <a:lnTo>
                      <a:pt x="472" y="388"/>
                    </a:lnTo>
                    <a:lnTo>
                      <a:pt x="472" y="388"/>
                    </a:lnTo>
                    <a:close/>
                    <a:moveTo>
                      <a:pt x="473" y="386"/>
                    </a:moveTo>
                    <a:lnTo>
                      <a:pt x="473" y="386"/>
                    </a:lnTo>
                    <a:lnTo>
                      <a:pt x="473" y="387"/>
                    </a:lnTo>
                    <a:lnTo>
                      <a:pt x="472" y="387"/>
                    </a:lnTo>
                    <a:lnTo>
                      <a:pt x="472" y="387"/>
                    </a:lnTo>
                    <a:lnTo>
                      <a:pt x="472" y="386"/>
                    </a:lnTo>
                    <a:lnTo>
                      <a:pt x="473" y="386"/>
                    </a:lnTo>
                    <a:lnTo>
                      <a:pt x="473" y="386"/>
                    </a:lnTo>
                    <a:close/>
                    <a:moveTo>
                      <a:pt x="469" y="388"/>
                    </a:moveTo>
                    <a:lnTo>
                      <a:pt x="470" y="388"/>
                    </a:lnTo>
                    <a:lnTo>
                      <a:pt x="470" y="389"/>
                    </a:lnTo>
                    <a:lnTo>
                      <a:pt x="469" y="389"/>
                    </a:lnTo>
                    <a:lnTo>
                      <a:pt x="467" y="388"/>
                    </a:lnTo>
                    <a:lnTo>
                      <a:pt x="467" y="388"/>
                    </a:lnTo>
                    <a:lnTo>
                      <a:pt x="467" y="388"/>
                    </a:lnTo>
                    <a:lnTo>
                      <a:pt x="469" y="388"/>
                    </a:lnTo>
                    <a:lnTo>
                      <a:pt x="469" y="388"/>
                    </a:lnTo>
                    <a:close/>
                    <a:moveTo>
                      <a:pt x="467" y="386"/>
                    </a:moveTo>
                    <a:lnTo>
                      <a:pt x="469" y="386"/>
                    </a:lnTo>
                    <a:lnTo>
                      <a:pt x="470" y="386"/>
                    </a:lnTo>
                    <a:lnTo>
                      <a:pt x="471" y="386"/>
                    </a:lnTo>
                    <a:lnTo>
                      <a:pt x="470" y="387"/>
                    </a:lnTo>
                    <a:lnTo>
                      <a:pt x="469" y="387"/>
                    </a:lnTo>
                    <a:lnTo>
                      <a:pt x="467" y="387"/>
                    </a:lnTo>
                    <a:lnTo>
                      <a:pt x="467" y="386"/>
                    </a:lnTo>
                    <a:lnTo>
                      <a:pt x="467" y="386"/>
                    </a:lnTo>
                    <a:lnTo>
                      <a:pt x="467" y="386"/>
                    </a:lnTo>
                    <a:close/>
                    <a:moveTo>
                      <a:pt x="466" y="381"/>
                    </a:moveTo>
                    <a:lnTo>
                      <a:pt x="466" y="383"/>
                    </a:lnTo>
                    <a:lnTo>
                      <a:pt x="466" y="383"/>
                    </a:lnTo>
                    <a:lnTo>
                      <a:pt x="466" y="386"/>
                    </a:lnTo>
                    <a:lnTo>
                      <a:pt x="465" y="387"/>
                    </a:lnTo>
                    <a:lnTo>
                      <a:pt x="462" y="388"/>
                    </a:lnTo>
                    <a:lnTo>
                      <a:pt x="460" y="389"/>
                    </a:lnTo>
                    <a:lnTo>
                      <a:pt x="460" y="389"/>
                    </a:lnTo>
                    <a:lnTo>
                      <a:pt x="460" y="387"/>
                    </a:lnTo>
                    <a:lnTo>
                      <a:pt x="460" y="384"/>
                    </a:lnTo>
                    <a:lnTo>
                      <a:pt x="461" y="383"/>
                    </a:lnTo>
                    <a:lnTo>
                      <a:pt x="462" y="382"/>
                    </a:lnTo>
                    <a:lnTo>
                      <a:pt x="466" y="381"/>
                    </a:lnTo>
                    <a:lnTo>
                      <a:pt x="466" y="381"/>
                    </a:lnTo>
                    <a:close/>
                    <a:moveTo>
                      <a:pt x="469" y="371"/>
                    </a:moveTo>
                    <a:lnTo>
                      <a:pt x="470" y="371"/>
                    </a:lnTo>
                    <a:lnTo>
                      <a:pt x="470" y="372"/>
                    </a:lnTo>
                    <a:lnTo>
                      <a:pt x="470" y="373"/>
                    </a:lnTo>
                    <a:lnTo>
                      <a:pt x="467" y="376"/>
                    </a:lnTo>
                    <a:lnTo>
                      <a:pt x="466" y="377"/>
                    </a:lnTo>
                    <a:lnTo>
                      <a:pt x="464" y="377"/>
                    </a:lnTo>
                    <a:lnTo>
                      <a:pt x="462" y="378"/>
                    </a:lnTo>
                    <a:lnTo>
                      <a:pt x="461" y="377"/>
                    </a:lnTo>
                    <a:lnTo>
                      <a:pt x="461" y="375"/>
                    </a:lnTo>
                    <a:lnTo>
                      <a:pt x="462" y="373"/>
                    </a:lnTo>
                    <a:lnTo>
                      <a:pt x="464" y="373"/>
                    </a:lnTo>
                    <a:lnTo>
                      <a:pt x="466" y="373"/>
                    </a:lnTo>
                    <a:lnTo>
                      <a:pt x="467" y="372"/>
                    </a:lnTo>
                    <a:lnTo>
                      <a:pt x="469" y="371"/>
                    </a:lnTo>
                    <a:lnTo>
                      <a:pt x="469" y="371"/>
                    </a:lnTo>
                    <a:lnTo>
                      <a:pt x="469" y="371"/>
                    </a:lnTo>
                    <a:close/>
                    <a:moveTo>
                      <a:pt x="467" y="370"/>
                    </a:moveTo>
                    <a:lnTo>
                      <a:pt x="467" y="371"/>
                    </a:lnTo>
                    <a:lnTo>
                      <a:pt x="467" y="372"/>
                    </a:lnTo>
                    <a:lnTo>
                      <a:pt x="466" y="372"/>
                    </a:lnTo>
                    <a:lnTo>
                      <a:pt x="465" y="371"/>
                    </a:lnTo>
                    <a:lnTo>
                      <a:pt x="465" y="370"/>
                    </a:lnTo>
                    <a:lnTo>
                      <a:pt x="467" y="370"/>
                    </a:lnTo>
                    <a:lnTo>
                      <a:pt x="467" y="370"/>
                    </a:lnTo>
                    <a:close/>
                    <a:moveTo>
                      <a:pt x="475" y="382"/>
                    </a:moveTo>
                    <a:lnTo>
                      <a:pt x="476" y="383"/>
                    </a:lnTo>
                    <a:lnTo>
                      <a:pt x="475" y="383"/>
                    </a:lnTo>
                    <a:lnTo>
                      <a:pt x="475" y="384"/>
                    </a:lnTo>
                    <a:lnTo>
                      <a:pt x="473" y="383"/>
                    </a:lnTo>
                    <a:lnTo>
                      <a:pt x="475" y="382"/>
                    </a:lnTo>
                    <a:lnTo>
                      <a:pt x="475" y="382"/>
                    </a:lnTo>
                    <a:close/>
                    <a:moveTo>
                      <a:pt x="472" y="381"/>
                    </a:moveTo>
                    <a:lnTo>
                      <a:pt x="473" y="381"/>
                    </a:lnTo>
                    <a:lnTo>
                      <a:pt x="473" y="381"/>
                    </a:lnTo>
                    <a:lnTo>
                      <a:pt x="473" y="382"/>
                    </a:lnTo>
                    <a:lnTo>
                      <a:pt x="472" y="383"/>
                    </a:lnTo>
                    <a:lnTo>
                      <a:pt x="472" y="383"/>
                    </a:lnTo>
                    <a:lnTo>
                      <a:pt x="472" y="382"/>
                    </a:lnTo>
                    <a:lnTo>
                      <a:pt x="472" y="382"/>
                    </a:lnTo>
                    <a:lnTo>
                      <a:pt x="472" y="381"/>
                    </a:lnTo>
                    <a:lnTo>
                      <a:pt x="472" y="381"/>
                    </a:lnTo>
                    <a:close/>
                    <a:moveTo>
                      <a:pt x="470" y="384"/>
                    </a:moveTo>
                    <a:lnTo>
                      <a:pt x="471" y="384"/>
                    </a:lnTo>
                    <a:lnTo>
                      <a:pt x="471" y="384"/>
                    </a:lnTo>
                    <a:lnTo>
                      <a:pt x="470" y="384"/>
                    </a:lnTo>
                    <a:lnTo>
                      <a:pt x="469" y="384"/>
                    </a:lnTo>
                    <a:lnTo>
                      <a:pt x="469" y="384"/>
                    </a:lnTo>
                    <a:lnTo>
                      <a:pt x="469" y="384"/>
                    </a:lnTo>
                    <a:lnTo>
                      <a:pt x="470" y="384"/>
                    </a:lnTo>
                    <a:lnTo>
                      <a:pt x="470" y="384"/>
                    </a:lnTo>
                    <a:close/>
                    <a:moveTo>
                      <a:pt x="470" y="380"/>
                    </a:moveTo>
                    <a:lnTo>
                      <a:pt x="471" y="380"/>
                    </a:lnTo>
                    <a:lnTo>
                      <a:pt x="471" y="381"/>
                    </a:lnTo>
                    <a:lnTo>
                      <a:pt x="470" y="382"/>
                    </a:lnTo>
                    <a:lnTo>
                      <a:pt x="470" y="382"/>
                    </a:lnTo>
                    <a:lnTo>
                      <a:pt x="469" y="383"/>
                    </a:lnTo>
                    <a:lnTo>
                      <a:pt x="469" y="383"/>
                    </a:lnTo>
                    <a:lnTo>
                      <a:pt x="469" y="382"/>
                    </a:lnTo>
                    <a:lnTo>
                      <a:pt x="469" y="380"/>
                    </a:lnTo>
                    <a:lnTo>
                      <a:pt x="470" y="380"/>
                    </a:lnTo>
                    <a:lnTo>
                      <a:pt x="470" y="380"/>
                    </a:lnTo>
                    <a:close/>
                    <a:moveTo>
                      <a:pt x="473" y="377"/>
                    </a:moveTo>
                    <a:lnTo>
                      <a:pt x="473" y="377"/>
                    </a:lnTo>
                    <a:lnTo>
                      <a:pt x="473" y="378"/>
                    </a:lnTo>
                    <a:lnTo>
                      <a:pt x="473" y="378"/>
                    </a:lnTo>
                    <a:lnTo>
                      <a:pt x="472" y="380"/>
                    </a:lnTo>
                    <a:lnTo>
                      <a:pt x="472" y="378"/>
                    </a:lnTo>
                    <a:lnTo>
                      <a:pt x="472" y="378"/>
                    </a:lnTo>
                    <a:lnTo>
                      <a:pt x="472" y="377"/>
                    </a:lnTo>
                    <a:lnTo>
                      <a:pt x="473" y="377"/>
                    </a:lnTo>
                    <a:lnTo>
                      <a:pt x="473" y="377"/>
                    </a:lnTo>
                    <a:close/>
                    <a:moveTo>
                      <a:pt x="473" y="373"/>
                    </a:moveTo>
                    <a:lnTo>
                      <a:pt x="473" y="373"/>
                    </a:lnTo>
                    <a:lnTo>
                      <a:pt x="473" y="375"/>
                    </a:lnTo>
                    <a:lnTo>
                      <a:pt x="473" y="375"/>
                    </a:lnTo>
                    <a:lnTo>
                      <a:pt x="473" y="376"/>
                    </a:lnTo>
                    <a:lnTo>
                      <a:pt x="472" y="376"/>
                    </a:lnTo>
                    <a:lnTo>
                      <a:pt x="471" y="376"/>
                    </a:lnTo>
                    <a:lnTo>
                      <a:pt x="471" y="376"/>
                    </a:lnTo>
                    <a:lnTo>
                      <a:pt x="471" y="373"/>
                    </a:lnTo>
                    <a:lnTo>
                      <a:pt x="473" y="373"/>
                    </a:lnTo>
                    <a:lnTo>
                      <a:pt x="473" y="373"/>
                    </a:lnTo>
                    <a:close/>
                    <a:moveTo>
                      <a:pt x="484" y="370"/>
                    </a:moveTo>
                    <a:lnTo>
                      <a:pt x="486" y="370"/>
                    </a:lnTo>
                    <a:lnTo>
                      <a:pt x="486" y="371"/>
                    </a:lnTo>
                    <a:lnTo>
                      <a:pt x="486" y="372"/>
                    </a:lnTo>
                    <a:lnTo>
                      <a:pt x="484" y="372"/>
                    </a:lnTo>
                    <a:lnTo>
                      <a:pt x="483" y="372"/>
                    </a:lnTo>
                    <a:lnTo>
                      <a:pt x="482" y="372"/>
                    </a:lnTo>
                    <a:lnTo>
                      <a:pt x="481" y="372"/>
                    </a:lnTo>
                    <a:lnTo>
                      <a:pt x="480" y="372"/>
                    </a:lnTo>
                    <a:lnTo>
                      <a:pt x="478" y="372"/>
                    </a:lnTo>
                    <a:lnTo>
                      <a:pt x="480" y="371"/>
                    </a:lnTo>
                    <a:lnTo>
                      <a:pt x="482" y="371"/>
                    </a:lnTo>
                    <a:lnTo>
                      <a:pt x="483" y="370"/>
                    </a:lnTo>
                    <a:lnTo>
                      <a:pt x="484" y="370"/>
                    </a:lnTo>
                    <a:lnTo>
                      <a:pt x="484" y="370"/>
                    </a:lnTo>
                    <a:close/>
                    <a:moveTo>
                      <a:pt x="487" y="367"/>
                    </a:moveTo>
                    <a:lnTo>
                      <a:pt x="488" y="367"/>
                    </a:lnTo>
                    <a:lnTo>
                      <a:pt x="488" y="369"/>
                    </a:lnTo>
                    <a:lnTo>
                      <a:pt x="487" y="369"/>
                    </a:lnTo>
                    <a:lnTo>
                      <a:pt x="487" y="369"/>
                    </a:lnTo>
                    <a:lnTo>
                      <a:pt x="487" y="367"/>
                    </a:lnTo>
                    <a:lnTo>
                      <a:pt x="487" y="367"/>
                    </a:lnTo>
                    <a:lnTo>
                      <a:pt x="487" y="367"/>
                    </a:lnTo>
                    <a:close/>
                    <a:moveTo>
                      <a:pt x="489" y="361"/>
                    </a:moveTo>
                    <a:lnTo>
                      <a:pt x="489" y="363"/>
                    </a:lnTo>
                    <a:lnTo>
                      <a:pt x="488" y="363"/>
                    </a:lnTo>
                    <a:lnTo>
                      <a:pt x="487" y="363"/>
                    </a:lnTo>
                    <a:lnTo>
                      <a:pt x="487" y="363"/>
                    </a:lnTo>
                    <a:lnTo>
                      <a:pt x="488" y="361"/>
                    </a:lnTo>
                    <a:lnTo>
                      <a:pt x="489" y="361"/>
                    </a:lnTo>
                    <a:lnTo>
                      <a:pt x="489" y="361"/>
                    </a:lnTo>
                    <a:close/>
                    <a:moveTo>
                      <a:pt x="480" y="365"/>
                    </a:moveTo>
                    <a:lnTo>
                      <a:pt x="480" y="364"/>
                    </a:lnTo>
                    <a:lnTo>
                      <a:pt x="481" y="364"/>
                    </a:lnTo>
                    <a:lnTo>
                      <a:pt x="481" y="364"/>
                    </a:lnTo>
                    <a:lnTo>
                      <a:pt x="482" y="363"/>
                    </a:lnTo>
                    <a:lnTo>
                      <a:pt x="483" y="364"/>
                    </a:lnTo>
                    <a:lnTo>
                      <a:pt x="486" y="364"/>
                    </a:lnTo>
                    <a:lnTo>
                      <a:pt x="486" y="365"/>
                    </a:lnTo>
                    <a:lnTo>
                      <a:pt x="486" y="367"/>
                    </a:lnTo>
                    <a:lnTo>
                      <a:pt x="483" y="367"/>
                    </a:lnTo>
                    <a:lnTo>
                      <a:pt x="482" y="369"/>
                    </a:lnTo>
                    <a:lnTo>
                      <a:pt x="480" y="371"/>
                    </a:lnTo>
                    <a:lnTo>
                      <a:pt x="480" y="370"/>
                    </a:lnTo>
                    <a:lnTo>
                      <a:pt x="477" y="370"/>
                    </a:lnTo>
                    <a:lnTo>
                      <a:pt x="475" y="372"/>
                    </a:lnTo>
                    <a:lnTo>
                      <a:pt x="473" y="372"/>
                    </a:lnTo>
                    <a:lnTo>
                      <a:pt x="473" y="371"/>
                    </a:lnTo>
                    <a:lnTo>
                      <a:pt x="476" y="369"/>
                    </a:lnTo>
                    <a:lnTo>
                      <a:pt x="477" y="366"/>
                    </a:lnTo>
                    <a:lnTo>
                      <a:pt x="480" y="365"/>
                    </a:lnTo>
                    <a:lnTo>
                      <a:pt x="480" y="365"/>
                    </a:lnTo>
                    <a:close/>
                    <a:moveTo>
                      <a:pt x="478" y="360"/>
                    </a:moveTo>
                    <a:lnTo>
                      <a:pt x="478" y="363"/>
                    </a:lnTo>
                    <a:lnTo>
                      <a:pt x="477" y="363"/>
                    </a:lnTo>
                    <a:lnTo>
                      <a:pt x="477" y="364"/>
                    </a:lnTo>
                    <a:lnTo>
                      <a:pt x="476" y="366"/>
                    </a:lnTo>
                    <a:lnTo>
                      <a:pt x="475" y="367"/>
                    </a:lnTo>
                    <a:lnTo>
                      <a:pt x="473" y="369"/>
                    </a:lnTo>
                    <a:lnTo>
                      <a:pt x="472" y="370"/>
                    </a:lnTo>
                    <a:lnTo>
                      <a:pt x="472" y="371"/>
                    </a:lnTo>
                    <a:lnTo>
                      <a:pt x="471" y="370"/>
                    </a:lnTo>
                    <a:lnTo>
                      <a:pt x="471" y="370"/>
                    </a:lnTo>
                    <a:lnTo>
                      <a:pt x="471" y="367"/>
                    </a:lnTo>
                    <a:lnTo>
                      <a:pt x="471" y="366"/>
                    </a:lnTo>
                    <a:lnTo>
                      <a:pt x="471" y="366"/>
                    </a:lnTo>
                    <a:lnTo>
                      <a:pt x="471" y="365"/>
                    </a:lnTo>
                    <a:lnTo>
                      <a:pt x="473" y="364"/>
                    </a:lnTo>
                    <a:lnTo>
                      <a:pt x="476" y="363"/>
                    </a:lnTo>
                    <a:lnTo>
                      <a:pt x="477" y="361"/>
                    </a:lnTo>
                    <a:lnTo>
                      <a:pt x="478" y="360"/>
                    </a:lnTo>
                    <a:lnTo>
                      <a:pt x="478" y="360"/>
                    </a:lnTo>
                    <a:close/>
                    <a:moveTo>
                      <a:pt x="480" y="350"/>
                    </a:moveTo>
                    <a:lnTo>
                      <a:pt x="480" y="352"/>
                    </a:lnTo>
                    <a:lnTo>
                      <a:pt x="480" y="353"/>
                    </a:lnTo>
                    <a:lnTo>
                      <a:pt x="478" y="353"/>
                    </a:lnTo>
                    <a:lnTo>
                      <a:pt x="477" y="353"/>
                    </a:lnTo>
                    <a:lnTo>
                      <a:pt x="477" y="355"/>
                    </a:lnTo>
                    <a:lnTo>
                      <a:pt x="477" y="354"/>
                    </a:lnTo>
                    <a:lnTo>
                      <a:pt x="477" y="352"/>
                    </a:lnTo>
                    <a:lnTo>
                      <a:pt x="478" y="352"/>
                    </a:lnTo>
                    <a:lnTo>
                      <a:pt x="480" y="350"/>
                    </a:lnTo>
                    <a:lnTo>
                      <a:pt x="480" y="350"/>
                    </a:lnTo>
                    <a:close/>
                    <a:moveTo>
                      <a:pt x="478" y="348"/>
                    </a:moveTo>
                    <a:lnTo>
                      <a:pt x="480" y="349"/>
                    </a:lnTo>
                    <a:lnTo>
                      <a:pt x="478" y="349"/>
                    </a:lnTo>
                    <a:lnTo>
                      <a:pt x="478" y="349"/>
                    </a:lnTo>
                    <a:lnTo>
                      <a:pt x="477" y="348"/>
                    </a:lnTo>
                    <a:lnTo>
                      <a:pt x="478" y="348"/>
                    </a:lnTo>
                    <a:lnTo>
                      <a:pt x="478" y="348"/>
                    </a:lnTo>
                    <a:close/>
                    <a:moveTo>
                      <a:pt x="486" y="344"/>
                    </a:moveTo>
                    <a:lnTo>
                      <a:pt x="486" y="344"/>
                    </a:lnTo>
                    <a:lnTo>
                      <a:pt x="486" y="345"/>
                    </a:lnTo>
                    <a:lnTo>
                      <a:pt x="486" y="347"/>
                    </a:lnTo>
                    <a:lnTo>
                      <a:pt x="484" y="347"/>
                    </a:lnTo>
                    <a:lnTo>
                      <a:pt x="484" y="345"/>
                    </a:lnTo>
                    <a:lnTo>
                      <a:pt x="484" y="344"/>
                    </a:lnTo>
                    <a:lnTo>
                      <a:pt x="486" y="344"/>
                    </a:lnTo>
                    <a:lnTo>
                      <a:pt x="486" y="344"/>
                    </a:lnTo>
                    <a:close/>
                    <a:moveTo>
                      <a:pt x="487" y="341"/>
                    </a:moveTo>
                    <a:lnTo>
                      <a:pt x="486" y="343"/>
                    </a:lnTo>
                    <a:lnTo>
                      <a:pt x="486" y="343"/>
                    </a:lnTo>
                    <a:lnTo>
                      <a:pt x="486" y="342"/>
                    </a:lnTo>
                    <a:lnTo>
                      <a:pt x="486" y="341"/>
                    </a:lnTo>
                    <a:lnTo>
                      <a:pt x="487" y="341"/>
                    </a:lnTo>
                    <a:lnTo>
                      <a:pt x="487" y="341"/>
                    </a:lnTo>
                    <a:close/>
                    <a:moveTo>
                      <a:pt x="470" y="350"/>
                    </a:moveTo>
                    <a:lnTo>
                      <a:pt x="471" y="350"/>
                    </a:lnTo>
                    <a:lnTo>
                      <a:pt x="471" y="352"/>
                    </a:lnTo>
                    <a:lnTo>
                      <a:pt x="470" y="352"/>
                    </a:lnTo>
                    <a:lnTo>
                      <a:pt x="470" y="352"/>
                    </a:lnTo>
                    <a:lnTo>
                      <a:pt x="469" y="352"/>
                    </a:lnTo>
                    <a:lnTo>
                      <a:pt x="469" y="352"/>
                    </a:lnTo>
                    <a:lnTo>
                      <a:pt x="470" y="350"/>
                    </a:lnTo>
                    <a:lnTo>
                      <a:pt x="470" y="350"/>
                    </a:lnTo>
                    <a:close/>
                    <a:moveTo>
                      <a:pt x="476" y="343"/>
                    </a:moveTo>
                    <a:lnTo>
                      <a:pt x="477" y="343"/>
                    </a:lnTo>
                    <a:lnTo>
                      <a:pt x="477" y="344"/>
                    </a:lnTo>
                    <a:lnTo>
                      <a:pt x="476" y="344"/>
                    </a:lnTo>
                    <a:lnTo>
                      <a:pt x="475" y="345"/>
                    </a:lnTo>
                    <a:lnTo>
                      <a:pt x="473" y="345"/>
                    </a:lnTo>
                    <a:lnTo>
                      <a:pt x="473" y="344"/>
                    </a:lnTo>
                    <a:lnTo>
                      <a:pt x="475" y="343"/>
                    </a:lnTo>
                    <a:lnTo>
                      <a:pt x="476" y="343"/>
                    </a:lnTo>
                    <a:lnTo>
                      <a:pt x="476" y="343"/>
                    </a:lnTo>
                    <a:close/>
                    <a:moveTo>
                      <a:pt x="480" y="337"/>
                    </a:moveTo>
                    <a:lnTo>
                      <a:pt x="480" y="338"/>
                    </a:lnTo>
                    <a:lnTo>
                      <a:pt x="480" y="341"/>
                    </a:lnTo>
                    <a:lnTo>
                      <a:pt x="478" y="341"/>
                    </a:lnTo>
                    <a:lnTo>
                      <a:pt x="478" y="338"/>
                    </a:lnTo>
                    <a:lnTo>
                      <a:pt x="478" y="337"/>
                    </a:lnTo>
                    <a:lnTo>
                      <a:pt x="480" y="337"/>
                    </a:lnTo>
                    <a:lnTo>
                      <a:pt x="480" y="337"/>
                    </a:lnTo>
                    <a:close/>
                    <a:moveTo>
                      <a:pt x="360" y="399"/>
                    </a:moveTo>
                    <a:lnTo>
                      <a:pt x="362" y="399"/>
                    </a:lnTo>
                    <a:lnTo>
                      <a:pt x="363" y="400"/>
                    </a:lnTo>
                    <a:lnTo>
                      <a:pt x="363" y="400"/>
                    </a:lnTo>
                    <a:lnTo>
                      <a:pt x="363" y="401"/>
                    </a:lnTo>
                    <a:lnTo>
                      <a:pt x="363" y="401"/>
                    </a:lnTo>
                    <a:lnTo>
                      <a:pt x="362" y="401"/>
                    </a:lnTo>
                    <a:lnTo>
                      <a:pt x="359" y="401"/>
                    </a:lnTo>
                    <a:lnTo>
                      <a:pt x="358" y="400"/>
                    </a:lnTo>
                    <a:lnTo>
                      <a:pt x="357" y="399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59" y="399"/>
                    </a:lnTo>
                    <a:lnTo>
                      <a:pt x="360" y="399"/>
                    </a:lnTo>
                    <a:lnTo>
                      <a:pt x="360" y="399"/>
                    </a:lnTo>
                    <a:close/>
                    <a:moveTo>
                      <a:pt x="353" y="398"/>
                    </a:moveTo>
                    <a:lnTo>
                      <a:pt x="354" y="400"/>
                    </a:lnTo>
                    <a:lnTo>
                      <a:pt x="355" y="400"/>
                    </a:lnTo>
                    <a:lnTo>
                      <a:pt x="357" y="401"/>
                    </a:lnTo>
                    <a:lnTo>
                      <a:pt x="357" y="403"/>
                    </a:lnTo>
                    <a:lnTo>
                      <a:pt x="355" y="403"/>
                    </a:lnTo>
                    <a:lnTo>
                      <a:pt x="354" y="403"/>
                    </a:lnTo>
                    <a:lnTo>
                      <a:pt x="353" y="401"/>
                    </a:lnTo>
                    <a:lnTo>
                      <a:pt x="352" y="401"/>
                    </a:lnTo>
                    <a:lnTo>
                      <a:pt x="352" y="400"/>
                    </a:lnTo>
                    <a:lnTo>
                      <a:pt x="349" y="399"/>
                    </a:lnTo>
                    <a:lnTo>
                      <a:pt x="344" y="399"/>
                    </a:lnTo>
                    <a:lnTo>
                      <a:pt x="343" y="398"/>
                    </a:lnTo>
                    <a:lnTo>
                      <a:pt x="343" y="397"/>
                    </a:lnTo>
                    <a:lnTo>
                      <a:pt x="343" y="397"/>
                    </a:lnTo>
                    <a:lnTo>
                      <a:pt x="344" y="397"/>
                    </a:lnTo>
                    <a:lnTo>
                      <a:pt x="346" y="397"/>
                    </a:lnTo>
                    <a:lnTo>
                      <a:pt x="348" y="397"/>
                    </a:lnTo>
                    <a:lnTo>
                      <a:pt x="351" y="397"/>
                    </a:lnTo>
                    <a:lnTo>
                      <a:pt x="352" y="398"/>
                    </a:lnTo>
                    <a:lnTo>
                      <a:pt x="353" y="398"/>
                    </a:lnTo>
                    <a:lnTo>
                      <a:pt x="353" y="398"/>
                    </a:lnTo>
                    <a:close/>
                    <a:moveTo>
                      <a:pt x="351" y="382"/>
                    </a:moveTo>
                    <a:lnTo>
                      <a:pt x="351" y="383"/>
                    </a:lnTo>
                    <a:lnTo>
                      <a:pt x="352" y="383"/>
                    </a:lnTo>
                    <a:lnTo>
                      <a:pt x="352" y="384"/>
                    </a:lnTo>
                    <a:lnTo>
                      <a:pt x="351" y="386"/>
                    </a:lnTo>
                    <a:lnTo>
                      <a:pt x="348" y="384"/>
                    </a:lnTo>
                    <a:lnTo>
                      <a:pt x="347" y="383"/>
                    </a:lnTo>
                    <a:lnTo>
                      <a:pt x="347" y="382"/>
                    </a:lnTo>
                    <a:lnTo>
                      <a:pt x="348" y="382"/>
                    </a:lnTo>
                    <a:lnTo>
                      <a:pt x="351" y="382"/>
                    </a:lnTo>
                    <a:lnTo>
                      <a:pt x="351" y="382"/>
                    </a:lnTo>
                    <a:close/>
                    <a:moveTo>
                      <a:pt x="340" y="388"/>
                    </a:moveTo>
                    <a:lnTo>
                      <a:pt x="341" y="388"/>
                    </a:lnTo>
                    <a:lnTo>
                      <a:pt x="342" y="389"/>
                    </a:lnTo>
                    <a:lnTo>
                      <a:pt x="342" y="389"/>
                    </a:lnTo>
                    <a:lnTo>
                      <a:pt x="342" y="390"/>
                    </a:lnTo>
                    <a:lnTo>
                      <a:pt x="341" y="390"/>
                    </a:lnTo>
                    <a:lnTo>
                      <a:pt x="341" y="390"/>
                    </a:lnTo>
                    <a:lnTo>
                      <a:pt x="338" y="389"/>
                    </a:lnTo>
                    <a:lnTo>
                      <a:pt x="337" y="388"/>
                    </a:lnTo>
                    <a:lnTo>
                      <a:pt x="337" y="388"/>
                    </a:lnTo>
                    <a:lnTo>
                      <a:pt x="338" y="387"/>
                    </a:lnTo>
                    <a:lnTo>
                      <a:pt x="338" y="387"/>
                    </a:lnTo>
                    <a:lnTo>
                      <a:pt x="340" y="388"/>
                    </a:lnTo>
                    <a:lnTo>
                      <a:pt x="340" y="388"/>
                    </a:lnTo>
                    <a:close/>
                    <a:moveTo>
                      <a:pt x="337" y="392"/>
                    </a:moveTo>
                    <a:lnTo>
                      <a:pt x="338" y="393"/>
                    </a:lnTo>
                    <a:lnTo>
                      <a:pt x="338" y="393"/>
                    </a:lnTo>
                    <a:lnTo>
                      <a:pt x="338" y="394"/>
                    </a:lnTo>
                    <a:lnTo>
                      <a:pt x="337" y="394"/>
                    </a:lnTo>
                    <a:lnTo>
                      <a:pt x="337" y="393"/>
                    </a:lnTo>
                    <a:lnTo>
                      <a:pt x="335" y="392"/>
                    </a:lnTo>
                    <a:lnTo>
                      <a:pt x="335" y="392"/>
                    </a:lnTo>
                    <a:lnTo>
                      <a:pt x="335" y="390"/>
                    </a:lnTo>
                    <a:lnTo>
                      <a:pt x="335" y="390"/>
                    </a:lnTo>
                    <a:lnTo>
                      <a:pt x="336" y="390"/>
                    </a:lnTo>
                    <a:lnTo>
                      <a:pt x="337" y="392"/>
                    </a:lnTo>
                    <a:lnTo>
                      <a:pt x="337" y="392"/>
                    </a:lnTo>
                    <a:close/>
                    <a:moveTo>
                      <a:pt x="341" y="399"/>
                    </a:moveTo>
                    <a:lnTo>
                      <a:pt x="342" y="399"/>
                    </a:lnTo>
                    <a:lnTo>
                      <a:pt x="343" y="400"/>
                    </a:lnTo>
                    <a:lnTo>
                      <a:pt x="346" y="400"/>
                    </a:lnTo>
                    <a:lnTo>
                      <a:pt x="346" y="401"/>
                    </a:lnTo>
                    <a:lnTo>
                      <a:pt x="346" y="401"/>
                    </a:lnTo>
                    <a:lnTo>
                      <a:pt x="344" y="401"/>
                    </a:lnTo>
                    <a:lnTo>
                      <a:pt x="342" y="401"/>
                    </a:lnTo>
                    <a:lnTo>
                      <a:pt x="340" y="401"/>
                    </a:lnTo>
                    <a:lnTo>
                      <a:pt x="337" y="400"/>
                    </a:lnTo>
                    <a:lnTo>
                      <a:pt x="336" y="400"/>
                    </a:lnTo>
                    <a:lnTo>
                      <a:pt x="336" y="399"/>
                    </a:lnTo>
                    <a:lnTo>
                      <a:pt x="336" y="399"/>
                    </a:lnTo>
                    <a:lnTo>
                      <a:pt x="338" y="399"/>
                    </a:lnTo>
                    <a:lnTo>
                      <a:pt x="341" y="399"/>
                    </a:lnTo>
                    <a:lnTo>
                      <a:pt x="341" y="399"/>
                    </a:lnTo>
                    <a:close/>
                    <a:moveTo>
                      <a:pt x="335" y="395"/>
                    </a:moveTo>
                    <a:lnTo>
                      <a:pt x="334" y="395"/>
                    </a:lnTo>
                    <a:lnTo>
                      <a:pt x="334" y="397"/>
                    </a:lnTo>
                    <a:lnTo>
                      <a:pt x="334" y="397"/>
                    </a:lnTo>
                    <a:lnTo>
                      <a:pt x="332" y="395"/>
                    </a:lnTo>
                    <a:lnTo>
                      <a:pt x="332" y="394"/>
                    </a:lnTo>
                    <a:lnTo>
                      <a:pt x="334" y="394"/>
                    </a:lnTo>
                    <a:lnTo>
                      <a:pt x="334" y="394"/>
                    </a:lnTo>
                    <a:lnTo>
                      <a:pt x="335" y="394"/>
                    </a:lnTo>
                    <a:lnTo>
                      <a:pt x="335" y="395"/>
                    </a:lnTo>
                    <a:lnTo>
                      <a:pt x="335" y="395"/>
                    </a:lnTo>
                    <a:close/>
                    <a:moveTo>
                      <a:pt x="334" y="399"/>
                    </a:moveTo>
                    <a:lnTo>
                      <a:pt x="334" y="399"/>
                    </a:lnTo>
                    <a:lnTo>
                      <a:pt x="334" y="399"/>
                    </a:lnTo>
                    <a:lnTo>
                      <a:pt x="334" y="399"/>
                    </a:lnTo>
                    <a:lnTo>
                      <a:pt x="334" y="400"/>
                    </a:lnTo>
                    <a:lnTo>
                      <a:pt x="332" y="400"/>
                    </a:lnTo>
                    <a:lnTo>
                      <a:pt x="332" y="399"/>
                    </a:lnTo>
                    <a:lnTo>
                      <a:pt x="332" y="399"/>
                    </a:lnTo>
                    <a:lnTo>
                      <a:pt x="332" y="398"/>
                    </a:lnTo>
                    <a:lnTo>
                      <a:pt x="332" y="398"/>
                    </a:lnTo>
                    <a:lnTo>
                      <a:pt x="334" y="399"/>
                    </a:lnTo>
                    <a:lnTo>
                      <a:pt x="334" y="399"/>
                    </a:lnTo>
                    <a:close/>
                    <a:moveTo>
                      <a:pt x="354" y="395"/>
                    </a:moveTo>
                    <a:lnTo>
                      <a:pt x="354" y="395"/>
                    </a:lnTo>
                    <a:lnTo>
                      <a:pt x="355" y="397"/>
                    </a:lnTo>
                    <a:lnTo>
                      <a:pt x="355" y="397"/>
                    </a:lnTo>
                    <a:lnTo>
                      <a:pt x="354" y="397"/>
                    </a:lnTo>
                    <a:lnTo>
                      <a:pt x="354" y="397"/>
                    </a:lnTo>
                    <a:lnTo>
                      <a:pt x="353" y="395"/>
                    </a:lnTo>
                    <a:lnTo>
                      <a:pt x="352" y="395"/>
                    </a:lnTo>
                    <a:lnTo>
                      <a:pt x="351" y="395"/>
                    </a:lnTo>
                    <a:lnTo>
                      <a:pt x="349" y="395"/>
                    </a:lnTo>
                    <a:lnTo>
                      <a:pt x="349" y="395"/>
                    </a:lnTo>
                    <a:lnTo>
                      <a:pt x="349" y="394"/>
                    </a:lnTo>
                    <a:lnTo>
                      <a:pt x="351" y="394"/>
                    </a:lnTo>
                    <a:lnTo>
                      <a:pt x="352" y="394"/>
                    </a:lnTo>
                    <a:lnTo>
                      <a:pt x="354" y="395"/>
                    </a:lnTo>
                    <a:lnTo>
                      <a:pt x="354" y="395"/>
                    </a:lnTo>
                    <a:close/>
                    <a:moveTo>
                      <a:pt x="256" y="392"/>
                    </a:moveTo>
                    <a:lnTo>
                      <a:pt x="256" y="393"/>
                    </a:lnTo>
                    <a:lnTo>
                      <a:pt x="254" y="394"/>
                    </a:lnTo>
                    <a:lnTo>
                      <a:pt x="254" y="394"/>
                    </a:lnTo>
                    <a:lnTo>
                      <a:pt x="253" y="394"/>
                    </a:lnTo>
                    <a:lnTo>
                      <a:pt x="253" y="392"/>
                    </a:lnTo>
                    <a:lnTo>
                      <a:pt x="253" y="390"/>
                    </a:lnTo>
                    <a:lnTo>
                      <a:pt x="254" y="390"/>
                    </a:lnTo>
                    <a:lnTo>
                      <a:pt x="256" y="390"/>
                    </a:lnTo>
                    <a:lnTo>
                      <a:pt x="257" y="390"/>
                    </a:lnTo>
                    <a:lnTo>
                      <a:pt x="256" y="392"/>
                    </a:lnTo>
                    <a:lnTo>
                      <a:pt x="256" y="392"/>
                    </a:lnTo>
                    <a:close/>
                    <a:moveTo>
                      <a:pt x="254" y="387"/>
                    </a:moveTo>
                    <a:lnTo>
                      <a:pt x="254" y="387"/>
                    </a:lnTo>
                    <a:lnTo>
                      <a:pt x="254" y="389"/>
                    </a:lnTo>
                    <a:lnTo>
                      <a:pt x="253" y="389"/>
                    </a:lnTo>
                    <a:lnTo>
                      <a:pt x="253" y="389"/>
                    </a:lnTo>
                    <a:lnTo>
                      <a:pt x="252" y="389"/>
                    </a:lnTo>
                    <a:lnTo>
                      <a:pt x="252" y="387"/>
                    </a:lnTo>
                    <a:lnTo>
                      <a:pt x="252" y="387"/>
                    </a:lnTo>
                    <a:lnTo>
                      <a:pt x="252" y="386"/>
                    </a:lnTo>
                    <a:lnTo>
                      <a:pt x="253" y="386"/>
                    </a:lnTo>
                    <a:lnTo>
                      <a:pt x="254" y="387"/>
                    </a:lnTo>
                    <a:lnTo>
                      <a:pt x="254" y="387"/>
                    </a:lnTo>
                    <a:close/>
                    <a:moveTo>
                      <a:pt x="286" y="403"/>
                    </a:moveTo>
                    <a:lnTo>
                      <a:pt x="286" y="405"/>
                    </a:lnTo>
                    <a:lnTo>
                      <a:pt x="286" y="408"/>
                    </a:lnTo>
                    <a:lnTo>
                      <a:pt x="286" y="409"/>
                    </a:lnTo>
                    <a:lnTo>
                      <a:pt x="286" y="409"/>
                    </a:lnTo>
                    <a:lnTo>
                      <a:pt x="285" y="409"/>
                    </a:lnTo>
                    <a:lnTo>
                      <a:pt x="284" y="408"/>
                    </a:lnTo>
                    <a:lnTo>
                      <a:pt x="284" y="406"/>
                    </a:lnTo>
                    <a:lnTo>
                      <a:pt x="284" y="404"/>
                    </a:lnTo>
                    <a:lnTo>
                      <a:pt x="282" y="404"/>
                    </a:lnTo>
                    <a:lnTo>
                      <a:pt x="281" y="404"/>
                    </a:lnTo>
                    <a:lnTo>
                      <a:pt x="280" y="403"/>
                    </a:lnTo>
                    <a:lnTo>
                      <a:pt x="280" y="403"/>
                    </a:lnTo>
                    <a:lnTo>
                      <a:pt x="280" y="401"/>
                    </a:lnTo>
                    <a:lnTo>
                      <a:pt x="281" y="400"/>
                    </a:lnTo>
                    <a:lnTo>
                      <a:pt x="281" y="399"/>
                    </a:lnTo>
                    <a:lnTo>
                      <a:pt x="282" y="398"/>
                    </a:lnTo>
                    <a:lnTo>
                      <a:pt x="282" y="398"/>
                    </a:lnTo>
                    <a:lnTo>
                      <a:pt x="284" y="398"/>
                    </a:lnTo>
                    <a:lnTo>
                      <a:pt x="289" y="398"/>
                    </a:lnTo>
                    <a:lnTo>
                      <a:pt x="290" y="398"/>
                    </a:lnTo>
                    <a:lnTo>
                      <a:pt x="290" y="398"/>
                    </a:lnTo>
                    <a:lnTo>
                      <a:pt x="289" y="399"/>
                    </a:lnTo>
                    <a:lnTo>
                      <a:pt x="287" y="400"/>
                    </a:lnTo>
                    <a:lnTo>
                      <a:pt x="286" y="403"/>
                    </a:lnTo>
                    <a:lnTo>
                      <a:pt x="286" y="403"/>
                    </a:lnTo>
                    <a:close/>
                    <a:moveTo>
                      <a:pt x="293" y="403"/>
                    </a:moveTo>
                    <a:lnTo>
                      <a:pt x="293" y="404"/>
                    </a:lnTo>
                    <a:lnTo>
                      <a:pt x="293" y="405"/>
                    </a:lnTo>
                    <a:lnTo>
                      <a:pt x="293" y="406"/>
                    </a:lnTo>
                    <a:lnTo>
                      <a:pt x="292" y="406"/>
                    </a:lnTo>
                    <a:lnTo>
                      <a:pt x="291" y="408"/>
                    </a:lnTo>
                    <a:lnTo>
                      <a:pt x="290" y="408"/>
                    </a:lnTo>
                    <a:lnTo>
                      <a:pt x="289" y="408"/>
                    </a:lnTo>
                    <a:lnTo>
                      <a:pt x="289" y="406"/>
                    </a:lnTo>
                    <a:lnTo>
                      <a:pt x="289" y="405"/>
                    </a:lnTo>
                    <a:lnTo>
                      <a:pt x="289" y="401"/>
                    </a:lnTo>
                    <a:lnTo>
                      <a:pt x="290" y="400"/>
                    </a:lnTo>
                    <a:lnTo>
                      <a:pt x="291" y="400"/>
                    </a:lnTo>
                    <a:lnTo>
                      <a:pt x="292" y="400"/>
                    </a:lnTo>
                    <a:lnTo>
                      <a:pt x="293" y="401"/>
                    </a:lnTo>
                    <a:lnTo>
                      <a:pt x="293" y="403"/>
                    </a:lnTo>
                    <a:lnTo>
                      <a:pt x="293" y="403"/>
                    </a:lnTo>
                    <a:close/>
                    <a:moveTo>
                      <a:pt x="280" y="406"/>
                    </a:moveTo>
                    <a:lnTo>
                      <a:pt x="279" y="406"/>
                    </a:lnTo>
                    <a:lnTo>
                      <a:pt x="278" y="405"/>
                    </a:lnTo>
                    <a:lnTo>
                      <a:pt x="278" y="404"/>
                    </a:lnTo>
                    <a:lnTo>
                      <a:pt x="279" y="404"/>
                    </a:lnTo>
                    <a:lnTo>
                      <a:pt x="280" y="405"/>
                    </a:lnTo>
                    <a:lnTo>
                      <a:pt x="282" y="405"/>
                    </a:lnTo>
                    <a:lnTo>
                      <a:pt x="282" y="406"/>
                    </a:lnTo>
                    <a:lnTo>
                      <a:pt x="282" y="406"/>
                    </a:lnTo>
                    <a:lnTo>
                      <a:pt x="282" y="408"/>
                    </a:lnTo>
                    <a:lnTo>
                      <a:pt x="282" y="409"/>
                    </a:lnTo>
                    <a:lnTo>
                      <a:pt x="282" y="410"/>
                    </a:lnTo>
                    <a:lnTo>
                      <a:pt x="282" y="410"/>
                    </a:lnTo>
                    <a:lnTo>
                      <a:pt x="281" y="409"/>
                    </a:lnTo>
                    <a:lnTo>
                      <a:pt x="280" y="406"/>
                    </a:lnTo>
                    <a:lnTo>
                      <a:pt x="280" y="406"/>
                    </a:lnTo>
                    <a:close/>
                    <a:moveTo>
                      <a:pt x="276" y="405"/>
                    </a:moveTo>
                    <a:lnTo>
                      <a:pt x="276" y="405"/>
                    </a:lnTo>
                    <a:lnTo>
                      <a:pt x="276" y="405"/>
                    </a:lnTo>
                    <a:lnTo>
                      <a:pt x="276" y="406"/>
                    </a:lnTo>
                    <a:lnTo>
                      <a:pt x="276" y="406"/>
                    </a:lnTo>
                    <a:lnTo>
                      <a:pt x="275" y="406"/>
                    </a:lnTo>
                    <a:lnTo>
                      <a:pt x="274" y="406"/>
                    </a:lnTo>
                    <a:lnTo>
                      <a:pt x="274" y="405"/>
                    </a:lnTo>
                    <a:lnTo>
                      <a:pt x="275" y="405"/>
                    </a:lnTo>
                    <a:lnTo>
                      <a:pt x="276" y="405"/>
                    </a:lnTo>
                    <a:lnTo>
                      <a:pt x="276" y="405"/>
                    </a:lnTo>
                    <a:close/>
                    <a:moveTo>
                      <a:pt x="270" y="405"/>
                    </a:moveTo>
                    <a:lnTo>
                      <a:pt x="271" y="404"/>
                    </a:lnTo>
                    <a:lnTo>
                      <a:pt x="273" y="404"/>
                    </a:lnTo>
                    <a:lnTo>
                      <a:pt x="271" y="405"/>
                    </a:lnTo>
                    <a:lnTo>
                      <a:pt x="273" y="406"/>
                    </a:lnTo>
                    <a:lnTo>
                      <a:pt x="273" y="406"/>
                    </a:lnTo>
                    <a:lnTo>
                      <a:pt x="273" y="408"/>
                    </a:lnTo>
                    <a:lnTo>
                      <a:pt x="271" y="406"/>
                    </a:lnTo>
                    <a:lnTo>
                      <a:pt x="271" y="406"/>
                    </a:lnTo>
                    <a:lnTo>
                      <a:pt x="270" y="406"/>
                    </a:lnTo>
                    <a:lnTo>
                      <a:pt x="270" y="406"/>
                    </a:lnTo>
                    <a:lnTo>
                      <a:pt x="270" y="405"/>
                    </a:lnTo>
                    <a:lnTo>
                      <a:pt x="270" y="405"/>
                    </a:lnTo>
                    <a:lnTo>
                      <a:pt x="270" y="405"/>
                    </a:lnTo>
                    <a:close/>
                    <a:moveTo>
                      <a:pt x="100" y="217"/>
                    </a:moveTo>
                    <a:lnTo>
                      <a:pt x="100" y="217"/>
                    </a:lnTo>
                    <a:lnTo>
                      <a:pt x="100" y="217"/>
                    </a:lnTo>
                    <a:lnTo>
                      <a:pt x="100" y="218"/>
                    </a:lnTo>
                    <a:lnTo>
                      <a:pt x="99" y="218"/>
                    </a:lnTo>
                    <a:lnTo>
                      <a:pt x="98" y="218"/>
                    </a:lnTo>
                    <a:lnTo>
                      <a:pt x="96" y="217"/>
                    </a:lnTo>
                    <a:lnTo>
                      <a:pt x="98" y="217"/>
                    </a:lnTo>
                    <a:lnTo>
                      <a:pt x="99" y="215"/>
                    </a:lnTo>
                    <a:lnTo>
                      <a:pt x="99" y="215"/>
                    </a:lnTo>
                    <a:lnTo>
                      <a:pt x="100" y="217"/>
                    </a:lnTo>
                    <a:lnTo>
                      <a:pt x="100" y="217"/>
                    </a:lnTo>
                    <a:close/>
                    <a:moveTo>
                      <a:pt x="398" y="314"/>
                    </a:moveTo>
                    <a:lnTo>
                      <a:pt x="398" y="314"/>
                    </a:lnTo>
                    <a:lnTo>
                      <a:pt x="399" y="316"/>
                    </a:lnTo>
                    <a:lnTo>
                      <a:pt x="398" y="319"/>
                    </a:lnTo>
                    <a:lnTo>
                      <a:pt x="398" y="321"/>
                    </a:lnTo>
                    <a:lnTo>
                      <a:pt x="398" y="324"/>
                    </a:lnTo>
                    <a:lnTo>
                      <a:pt x="400" y="324"/>
                    </a:lnTo>
                    <a:lnTo>
                      <a:pt x="402" y="325"/>
                    </a:lnTo>
                    <a:lnTo>
                      <a:pt x="402" y="325"/>
                    </a:lnTo>
                    <a:lnTo>
                      <a:pt x="402" y="326"/>
                    </a:lnTo>
                    <a:lnTo>
                      <a:pt x="402" y="326"/>
                    </a:lnTo>
                    <a:lnTo>
                      <a:pt x="400" y="326"/>
                    </a:lnTo>
                    <a:lnTo>
                      <a:pt x="398" y="325"/>
                    </a:lnTo>
                    <a:lnTo>
                      <a:pt x="398" y="324"/>
                    </a:lnTo>
                    <a:lnTo>
                      <a:pt x="397" y="324"/>
                    </a:lnTo>
                    <a:lnTo>
                      <a:pt x="397" y="324"/>
                    </a:lnTo>
                    <a:lnTo>
                      <a:pt x="396" y="324"/>
                    </a:lnTo>
                    <a:lnTo>
                      <a:pt x="396" y="322"/>
                    </a:lnTo>
                    <a:lnTo>
                      <a:pt x="397" y="320"/>
                    </a:lnTo>
                    <a:lnTo>
                      <a:pt x="397" y="319"/>
                    </a:lnTo>
                    <a:lnTo>
                      <a:pt x="397" y="317"/>
                    </a:lnTo>
                    <a:lnTo>
                      <a:pt x="397" y="315"/>
                    </a:lnTo>
                    <a:lnTo>
                      <a:pt x="397" y="315"/>
                    </a:lnTo>
                    <a:lnTo>
                      <a:pt x="397" y="314"/>
                    </a:lnTo>
                    <a:lnTo>
                      <a:pt x="398" y="314"/>
                    </a:lnTo>
                    <a:lnTo>
                      <a:pt x="398" y="314"/>
                    </a:lnTo>
                    <a:close/>
                    <a:moveTo>
                      <a:pt x="393" y="315"/>
                    </a:moveTo>
                    <a:lnTo>
                      <a:pt x="394" y="315"/>
                    </a:lnTo>
                    <a:lnTo>
                      <a:pt x="394" y="316"/>
                    </a:lnTo>
                    <a:lnTo>
                      <a:pt x="396" y="317"/>
                    </a:lnTo>
                    <a:lnTo>
                      <a:pt x="394" y="319"/>
                    </a:lnTo>
                    <a:lnTo>
                      <a:pt x="394" y="319"/>
                    </a:lnTo>
                    <a:lnTo>
                      <a:pt x="393" y="317"/>
                    </a:lnTo>
                    <a:lnTo>
                      <a:pt x="393" y="316"/>
                    </a:lnTo>
                    <a:lnTo>
                      <a:pt x="393" y="315"/>
                    </a:lnTo>
                    <a:lnTo>
                      <a:pt x="393" y="315"/>
                    </a:lnTo>
                    <a:close/>
                    <a:moveTo>
                      <a:pt x="386" y="316"/>
                    </a:moveTo>
                    <a:lnTo>
                      <a:pt x="387" y="317"/>
                    </a:lnTo>
                    <a:lnTo>
                      <a:pt x="387" y="317"/>
                    </a:lnTo>
                    <a:lnTo>
                      <a:pt x="387" y="319"/>
                    </a:lnTo>
                    <a:lnTo>
                      <a:pt x="386" y="319"/>
                    </a:lnTo>
                    <a:lnTo>
                      <a:pt x="386" y="317"/>
                    </a:lnTo>
                    <a:lnTo>
                      <a:pt x="386" y="316"/>
                    </a:lnTo>
                    <a:lnTo>
                      <a:pt x="386" y="316"/>
                    </a:lnTo>
                    <a:close/>
                    <a:moveTo>
                      <a:pt x="354" y="365"/>
                    </a:moveTo>
                    <a:lnTo>
                      <a:pt x="355" y="367"/>
                    </a:lnTo>
                    <a:lnTo>
                      <a:pt x="355" y="369"/>
                    </a:lnTo>
                    <a:lnTo>
                      <a:pt x="355" y="370"/>
                    </a:lnTo>
                    <a:lnTo>
                      <a:pt x="354" y="370"/>
                    </a:lnTo>
                    <a:lnTo>
                      <a:pt x="354" y="369"/>
                    </a:lnTo>
                    <a:lnTo>
                      <a:pt x="352" y="365"/>
                    </a:lnTo>
                    <a:lnTo>
                      <a:pt x="351" y="363"/>
                    </a:lnTo>
                    <a:lnTo>
                      <a:pt x="351" y="361"/>
                    </a:lnTo>
                    <a:lnTo>
                      <a:pt x="352" y="361"/>
                    </a:lnTo>
                    <a:lnTo>
                      <a:pt x="352" y="363"/>
                    </a:lnTo>
                    <a:lnTo>
                      <a:pt x="354" y="365"/>
                    </a:lnTo>
                    <a:lnTo>
                      <a:pt x="354" y="365"/>
                    </a:lnTo>
                    <a:close/>
                    <a:moveTo>
                      <a:pt x="349" y="356"/>
                    </a:moveTo>
                    <a:lnTo>
                      <a:pt x="349" y="358"/>
                    </a:lnTo>
                    <a:lnTo>
                      <a:pt x="349" y="359"/>
                    </a:lnTo>
                    <a:lnTo>
                      <a:pt x="349" y="359"/>
                    </a:lnTo>
                    <a:lnTo>
                      <a:pt x="348" y="359"/>
                    </a:lnTo>
                    <a:lnTo>
                      <a:pt x="347" y="358"/>
                    </a:lnTo>
                    <a:lnTo>
                      <a:pt x="347" y="356"/>
                    </a:lnTo>
                    <a:lnTo>
                      <a:pt x="347" y="356"/>
                    </a:lnTo>
                    <a:lnTo>
                      <a:pt x="348" y="356"/>
                    </a:lnTo>
                    <a:lnTo>
                      <a:pt x="349" y="356"/>
                    </a:lnTo>
                    <a:lnTo>
                      <a:pt x="349" y="356"/>
                    </a:lnTo>
                    <a:close/>
                    <a:moveTo>
                      <a:pt x="346" y="352"/>
                    </a:moveTo>
                    <a:lnTo>
                      <a:pt x="346" y="353"/>
                    </a:lnTo>
                    <a:lnTo>
                      <a:pt x="346" y="353"/>
                    </a:lnTo>
                    <a:lnTo>
                      <a:pt x="346" y="354"/>
                    </a:lnTo>
                    <a:lnTo>
                      <a:pt x="346" y="354"/>
                    </a:lnTo>
                    <a:lnTo>
                      <a:pt x="346" y="354"/>
                    </a:lnTo>
                    <a:lnTo>
                      <a:pt x="344" y="353"/>
                    </a:lnTo>
                    <a:lnTo>
                      <a:pt x="344" y="353"/>
                    </a:lnTo>
                    <a:lnTo>
                      <a:pt x="344" y="353"/>
                    </a:lnTo>
                    <a:lnTo>
                      <a:pt x="344" y="352"/>
                    </a:lnTo>
                    <a:lnTo>
                      <a:pt x="344" y="352"/>
                    </a:lnTo>
                    <a:lnTo>
                      <a:pt x="346" y="352"/>
                    </a:lnTo>
                    <a:lnTo>
                      <a:pt x="346" y="352"/>
                    </a:lnTo>
                    <a:lnTo>
                      <a:pt x="346" y="352"/>
                    </a:lnTo>
                    <a:lnTo>
                      <a:pt x="346" y="352"/>
                    </a:lnTo>
                    <a:close/>
                    <a:moveTo>
                      <a:pt x="343" y="345"/>
                    </a:moveTo>
                    <a:lnTo>
                      <a:pt x="344" y="347"/>
                    </a:lnTo>
                    <a:lnTo>
                      <a:pt x="343" y="347"/>
                    </a:lnTo>
                    <a:lnTo>
                      <a:pt x="343" y="347"/>
                    </a:lnTo>
                    <a:lnTo>
                      <a:pt x="342" y="347"/>
                    </a:lnTo>
                    <a:lnTo>
                      <a:pt x="342" y="345"/>
                    </a:lnTo>
                    <a:lnTo>
                      <a:pt x="342" y="344"/>
                    </a:lnTo>
                    <a:lnTo>
                      <a:pt x="343" y="344"/>
                    </a:lnTo>
                    <a:lnTo>
                      <a:pt x="343" y="345"/>
                    </a:lnTo>
                    <a:lnTo>
                      <a:pt x="343" y="345"/>
                    </a:lnTo>
                    <a:close/>
                    <a:moveTo>
                      <a:pt x="354" y="330"/>
                    </a:moveTo>
                    <a:lnTo>
                      <a:pt x="354" y="331"/>
                    </a:lnTo>
                    <a:lnTo>
                      <a:pt x="354" y="332"/>
                    </a:lnTo>
                    <a:lnTo>
                      <a:pt x="353" y="332"/>
                    </a:lnTo>
                    <a:lnTo>
                      <a:pt x="353" y="332"/>
                    </a:lnTo>
                    <a:lnTo>
                      <a:pt x="353" y="331"/>
                    </a:lnTo>
                    <a:lnTo>
                      <a:pt x="353" y="330"/>
                    </a:lnTo>
                    <a:lnTo>
                      <a:pt x="353" y="328"/>
                    </a:lnTo>
                    <a:lnTo>
                      <a:pt x="353" y="327"/>
                    </a:lnTo>
                    <a:lnTo>
                      <a:pt x="353" y="326"/>
                    </a:lnTo>
                    <a:lnTo>
                      <a:pt x="353" y="326"/>
                    </a:lnTo>
                    <a:lnTo>
                      <a:pt x="354" y="326"/>
                    </a:lnTo>
                    <a:lnTo>
                      <a:pt x="354" y="327"/>
                    </a:lnTo>
                    <a:lnTo>
                      <a:pt x="354" y="330"/>
                    </a:lnTo>
                    <a:lnTo>
                      <a:pt x="354" y="330"/>
                    </a:lnTo>
                    <a:close/>
                    <a:moveTo>
                      <a:pt x="349" y="322"/>
                    </a:moveTo>
                    <a:lnTo>
                      <a:pt x="351" y="322"/>
                    </a:lnTo>
                    <a:lnTo>
                      <a:pt x="351" y="322"/>
                    </a:lnTo>
                    <a:lnTo>
                      <a:pt x="352" y="322"/>
                    </a:lnTo>
                    <a:lnTo>
                      <a:pt x="351" y="324"/>
                    </a:lnTo>
                    <a:lnTo>
                      <a:pt x="351" y="325"/>
                    </a:lnTo>
                    <a:lnTo>
                      <a:pt x="351" y="325"/>
                    </a:lnTo>
                    <a:lnTo>
                      <a:pt x="351" y="325"/>
                    </a:lnTo>
                    <a:lnTo>
                      <a:pt x="349" y="326"/>
                    </a:lnTo>
                    <a:lnTo>
                      <a:pt x="349" y="326"/>
                    </a:lnTo>
                    <a:lnTo>
                      <a:pt x="348" y="326"/>
                    </a:lnTo>
                    <a:lnTo>
                      <a:pt x="348" y="326"/>
                    </a:lnTo>
                    <a:lnTo>
                      <a:pt x="348" y="325"/>
                    </a:lnTo>
                    <a:lnTo>
                      <a:pt x="348" y="324"/>
                    </a:lnTo>
                    <a:lnTo>
                      <a:pt x="349" y="322"/>
                    </a:lnTo>
                    <a:lnTo>
                      <a:pt x="349" y="322"/>
                    </a:lnTo>
                    <a:close/>
                    <a:moveTo>
                      <a:pt x="341" y="332"/>
                    </a:moveTo>
                    <a:lnTo>
                      <a:pt x="341" y="335"/>
                    </a:lnTo>
                    <a:lnTo>
                      <a:pt x="341" y="336"/>
                    </a:lnTo>
                    <a:lnTo>
                      <a:pt x="341" y="336"/>
                    </a:lnTo>
                    <a:lnTo>
                      <a:pt x="340" y="336"/>
                    </a:lnTo>
                    <a:lnTo>
                      <a:pt x="340" y="335"/>
                    </a:lnTo>
                    <a:lnTo>
                      <a:pt x="340" y="333"/>
                    </a:lnTo>
                    <a:lnTo>
                      <a:pt x="340" y="333"/>
                    </a:lnTo>
                    <a:lnTo>
                      <a:pt x="341" y="331"/>
                    </a:lnTo>
                    <a:lnTo>
                      <a:pt x="341" y="330"/>
                    </a:lnTo>
                    <a:lnTo>
                      <a:pt x="341" y="330"/>
                    </a:lnTo>
                    <a:lnTo>
                      <a:pt x="342" y="331"/>
                    </a:lnTo>
                    <a:lnTo>
                      <a:pt x="341" y="332"/>
                    </a:lnTo>
                    <a:lnTo>
                      <a:pt x="341" y="332"/>
                    </a:lnTo>
                    <a:close/>
                    <a:moveTo>
                      <a:pt x="342" y="341"/>
                    </a:moveTo>
                    <a:lnTo>
                      <a:pt x="342" y="342"/>
                    </a:lnTo>
                    <a:lnTo>
                      <a:pt x="341" y="342"/>
                    </a:lnTo>
                    <a:lnTo>
                      <a:pt x="341" y="343"/>
                    </a:lnTo>
                    <a:lnTo>
                      <a:pt x="341" y="342"/>
                    </a:lnTo>
                    <a:lnTo>
                      <a:pt x="340" y="342"/>
                    </a:lnTo>
                    <a:lnTo>
                      <a:pt x="341" y="341"/>
                    </a:lnTo>
                    <a:lnTo>
                      <a:pt x="341" y="339"/>
                    </a:lnTo>
                    <a:lnTo>
                      <a:pt x="341" y="339"/>
                    </a:lnTo>
                    <a:lnTo>
                      <a:pt x="342" y="341"/>
                    </a:lnTo>
                    <a:lnTo>
                      <a:pt x="342" y="341"/>
                    </a:lnTo>
                    <a:close/>
                    <a:moveTo>
                      <a:pt x="357" y="319"/>
                    </a:moveTo>
                    <a:lnTo>
                      <a:pt x="357" y="320"/>
                    </a:lnTo>
                    <a:lnTo>
                      <a:pt x="355" y="320"/>
                    </a:lnTo>
                    <a:lnTo>
                      <a:pt x="355" y="321"/>
                    </a:lnTo>
                    <a:lnTo>
                      <a:pt x="354" y="320"/>
                    </a:lnTo>
                    <a:lnTo>
                      <a:pt x="354" y="320"/>
                    </a:lnTo>
                    <a:lnTo>
                      <a:pt x="353" y="320"/>
                    </a:lnTo>
                    <a:lnTo>
                      <a:pt x="353" y="320"/>
                    </a:lnTo>
                    <a:lnTo>
                      <a:pt x="353" y="319"/>
                    </a:lnTo>
                    <a:lnTo>
                      <a:pt x="353" y="319"/>
                    </a:lnTo>
                    <a:lnTo>
                      <a:pt x="353" y="317"/>
                    </a:lnTo>
                    <a:lnTo>
                      <a:pt x="354" y="317"/>
                    </a:lnTo>
                    <a:lnTo>
                      <a:pt x="355" y="317"/>
                    </a:lnTo>
                    <a:lnTo>
                      <a:pt x="355" y="317"/>
                    </a:lnTo>
                    <a:lnTo>
                      <a:pt x="357" y="319"/>
                    </a:lnTo>
                    <a:lnTo>
                      <a:pt x="357" y="319"/>
                    </a:lnTo>
                    <a:close/>
                    <a:moveTo>
                      <a:pt x="346" y="327"/>
                    </a:moveTo>
                    <a:lnTo>
                      <a:pt x="347" y="327"/>
                    </a:lnTo>
                    <a:lnTo>
                      <a:pt x="347" y="328"/>
                    </a:lnTo>
                    <a:lnTo>
                      <a:pt x="346" y="328"/>
                    </a:lnTo>
                    <a:lnTo>
                      <a:pt x="346" y="328"/>
                    </a:lnTo>
                    <a:lnTo>
                      <a:pt x="344" y="328"/>
                    </a:lnTo>
                    <a:lnTo>
                      <a:pt x="344" y="328"/>
                    </a:lnTo>
                    <a:lnTo>
                      <a:pt x="344" y="327"/>
                    </a:lnTo>
                    <a:lnTo>
                      <a:pt x="344" y="327"/>
                    </a:lnTo>
                    <a:lnTo>
                      <a:pt x="346" y="327"/>
                    </a:lnTo>
                    <a:lnTo>
                      <a:pt x="346" y="327"/>
                    </a:lnTo>
                    <a:close/>
                    <a:moveTo>
                      <a:pt x="344" y="325"/>
                    </a:moveTo>
                    <a:lnTo>
                      <a:pt x="343" y="326"/>
                    </a:lnTo>
                    <a:lnTo>
                      <a:pt x="343" y="326"/>
                    </a:lnTo>
                    <a:lnTo>
                      <a:pt x="342" y="326"/>
                    </a:lnTo>
                    <a:lnTo>
                      <a:pt x="342" y="326"/>
                    </a:lnTo>
                    <a:lnTo>
                      <a:pt x="342" y="325"/>
                    </a:lnTo>
                    <a:lnTo>
                      <a:pt x="342" y="325"/>
                    </a:lnTo>
                    <a:lnTo>
                      <a:pt x="343" y="324"/>
                    </a:lnTo>
                    <a:lnTo>
                      <a:pt x="343" y="324"/>
                    </a:lnTo>
                    <a:lnTo>
                      <a:pt x="344" y="324"/>
                    </a:lnTo>
                    <a:lnTo>
                      <a:pt x="344" y="325"/>
                    </a:lnTo>
                    <a:lnTo>
                      <a:pt x="344" y="325"/>
                    </a:lnTo>
                    <a:close/>
                    <a:moveTo>
                      <a:pt x="465" y="316"/>
                    </a:moveTo>
                    <a:lnTo>
                      <a:pt x="466" y="316"/>
                    </a:lnTo>
                    <a:lnTo>
                      <a:pt x="466" y="317"/>
                    </a:lnTo>
                    <a:lnTo>
                      <a:pt x="465" y="317"/>
                    </a:lnTo>
                    <a:lnTo>
                      <a:pt x="464" y="317"/>
                    </a:lnTo>
                    <a:lnTo>
                      <a:pt x="464" y="316"/>
                    </a:lnTo>
                    <a:lnTo>
                      <a:pt x="465" y="316"/>
                    </a:lnTo>
                    <a:lnTo>
                      <a:pt x="465" y="316"/>
                    </a:lnTo>
                    <a:close/>
                    <a:moveTo>
                      <a:pt x="466" y="321"/>
                    </a:moveTo>
                    <a:lnTo>
                      <a:pt x="466" y="321"/>
                    </a:lnTo>
                    <a:lnTo>
                      <a:pt x="466" y="321"/>
                    </a:lnTo>
                    <a:lnTo>
                      <a:pt x="465" y="321"/>
                    </a:lnTo>
                    <a:lnTo>
                      <a:pt x="465" y="321"/>
                    </a:lnTo>
                    <a:lnTo>
                      <a:pt x="465" y="321"/>
                    </a:lnTo>
                    <a:lnTo>
                      <a:pt x="466" y="321"/>
                    </a:lnTo>
                    <a:lnTo>
                      <a:pt x="466" y="321"/>
                    </a:lnTo>
                    <a:close/>
                    <a:moveTo>
                      <a:pt x="469" y="319"/>
                    </a:moveTo>
                    <a:lnTo>
                      <a:pt x="470" y="319"/>
                    </a:lnTo>
                    <a:lnTo>
                      <a:pt x="470" y="320"/>
                    </a:lnTo>
                    <a:lnTo>
                      <a:pt x="469" y="320"/>
                    </a:lnTo>
                    <a:lnTo>
                      <a:pt x="467" y="320"/>
                    </a:lnTo>
                    <a:lnTo>
                      <a:pt x="469" y="319"/>
                    </a:lnTo>
                    <a:lnTo>
                      <a:pt x="469" y="319"/>
                    </a:lnTo>
                    <a:lnTo>
                      <a:pt x="469" y="319"/>
                    </a:lnTo>
                    <a:close/>
                    <a:moveTo>
                      <a:pt x="478" y="322"/>
                    </a:moveTo>
                    <a:lnTo>
                      <a:pt x="480" y="321"/>
                    </a:lnTo>
                    <a:lnTo>
                      <a:pt x="480" y="322"/>
                    </a:lnTo>
                    <a:lnTo>
                      <a:pt x="480" y="324"/>
                    </a:lnTo>
                    <a:lnTo>
                      <a:pt x="478" y="325"/>
                    </a:lnTo>
                    <a:lnTo>
                      <a:pt x="478" y="325"/>
                    </a:lnTo>
                    <a:lnTo>
                      <a:pt x="477" y="322"/>
                    </a:lnTo>
                    <a:lnTo>
                      <a:pt x="478" y="322"/>
                    </a:lnTo>
                    <a:lnTo>
                      <a:pt x="478" y="322"/>
                    </a:lnTo>
                    <a:close/>
                    <a:moveTo>
                      <a:pt x="481" y="325"/>
                    </a:moveTo>
                    <a:lnTo>
                      <a:pt x="481" y="326"/>
                    </a:lnTo>
                    <a:lnTo>
                      <a:pt x="481" y="326"/>
                    </a:lnTo>
                    <a:lnTo>
                      <a:pt x="480" y="326"/>
                    </a:lnTo>
                    <a:lnTo>
                      <a:pt x="480" y="325"/>
                    </a:lnTo>
                    <a:lnTo>
                      <a:pt x="481" y="325"/>
                    </a:lnTo>
                    <a:lnTo>
                      <a:pt x="481" y="325"/>
                    </a:lnTo>
                    <a:lnTo>
                      <a:pt x="481" y="325"/>
                    </a:lnTo>
                    <a:close/>
                    <a:moveTo>
                      <a:pt x="488" y="325"/>
                    </a:moveTo>
                    <a:lnTo>
                      <a:pt x="489" y="326"/>
                    </a:lnTo>
                    <a:lnTo>
                      <a:pt x="489" y="327"/>
                    </a:lnTo>
                    <a:lnTo>
                      <a:pt x="488" y="327"/>
                    </a:lnTo>
                    <a:lnTo>
                      <a:pt x="487" y="326"/>
                    </a:lnTo>
                    <a:lnTo>
                      <a:pt x="487" y="325"/>
                    </a:lnTo>
                    <a:lnTo>
                      <a:pt x="488" y="325"/>
                    </a:lnTo>
                    <a:lnTo>
                      <a:pt x="488" y="325"/>
                    </a:lnTo>
                    <a:close/>
                    <a:moveTo>
                      <a:pt x="490" y="328"/>
                    </a:moveTo>
                    <a:lnTo>
                      <a:pt x="490" y="330"/>
                    </a:lnTo>
                    <a:lnTo>
                      <a:pt x="489" y="330"/>
                    </a:lnTo>
                    <a:lnTo>
                      <a:pt x="489" y="330"/>
                    </a:lnTo>
                    <a:lnTo>
                      <a:pt x="488" y="330"/>
                    </a:lnTo>
                    <a:lnTo>
                      <a:pt x="489" y="328"/>
                    </a:lnTo>
                    <a:lnTo>
                      <a:pt x="490" y="328"/>
                    </a:lnTo>
                    <a:lnTo>
                      <a:pt x="490" y="328"/>
                    </a:lnTo>
                    <a:close/>
                    <a:moveTo>
                      <a:pt x="489" y="332"/>
                    </a:moveTo>
                    <a:lnTo>
                      <a:pt x="490" y="332"/>
                    </a:lnTo>
                    <a:lnTo>
                      <a:pt x="490" y="333"/>
                    </a:lnTo>
                    <a:lnTo>
                      <a:pt x="489" y="333"/>
                    </a:lnTo>
                    <a:lnTo>
                      <a:pt x="489" y="333"/>
                    </a:lnTo>
                    <a:lnTo>
                      <a:pt x="488" y="333"/>
                    </a:lnTo>
                    <a:lnTo>
                      <a:pt x="488" y="333"/>
                    </a:lnTo>
                    <a:lnTo>
                      <a:pt x="489" y="332"/>
                    </a:lnTo>
                    <a:lnTo>
                      <a:pt x="489" y="332"/>
                    </a:lnTo>
                    <a:lnTo>
                      <a:pt x="489" y="332"/>
                    </a:lnTo>
                    <a:close/>
                    <a:moveTo>
                      <a:pt x="492" y="328"/>
                    </a:moveTo>
                    <a:lnTo>
                      <a:pt x="493" y="328"/>
                    </a:lnTo>
                    <a:lnTo>
                      <a:pt x="493" y="330"/>
                    </a:lnTo>
                    <a:lnTo>
                      <a:pt x="493" y="331"/>
                    </a:lnTo>
                    <a:lnTo>
                      <a:pt x="493" y="332"/>
                    </a:lnTo>
                    <a:lnTo>
                      <a:pt x="492" y="331"/>
                    </a:lnTo>
                    <a:lnTo>
                      <a:pt x="492" y="328"/>
                    </a:lnTo>
                    <a:lnTo>
                      <a:pt x="492" y="328"/>
                    </a:lnTo>
                    <a:lnTo>
                      <a:pt x="492" y="328"/>
                    </a:lnTo>
                    <a:close/>
                    <a:moveTo>
                      <a:pt x="495" y="328"/>
                    </a:moveTo>
                    <a:lnTo>
                      <a:pt x="497" y="330"/>
                    </a:lnTo>
                    <a:lnTo>
                      <a:pt x="497" y="330"/>
                    </a:lnTo>
                    <a:lnTo>
                      <a:pt x="495" y="331"/>
                    </a:lnTo>
                    <a:lnTo>
                      <a:pt x="495" y="331"/>
                    </a:lnTo>
                    <a:lnTo>
                      <a:pt x="494" y="330"/>
                    </a:lnTo>
                    <a:lnTo>
                      <a:pt x="494" y="328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  <a:moveTo>
                      <a:pt x="489" y="336"/>
                    </a:moveTo>
                    <a:lnTo>
                      <a:pt x="490" y="336"/>
                    </a:lnTo>
                    <a:lnTo>
                      <a:pt x="490" y="337"/>
                    </a:lnTo>
                    <a:lnTo>
                      <a:pt x="489" y="337"/>
                    </a:lnTo>
                    <a:lnTo>
                      <a:pt x="489" y="337"/>
                    </a:lnTo>
                    <a:lnTo>
                      <a:pt x="488" y="337"/>
                    </a:lnTo>
                    <a:lnTo>
                      <a:pt x="489" y="336"/>
                    </a:lnTo>
                    <a:lnTo>
                      <a:pt x="489" y="336"/>
                    </a:lnTo>
                    <a:lnTo>
                      <a:pt x="489" y="336"/>
                    </a:lnTo>
                    <a:close/>
                    <a:moveTo>
                      <a:pt x="495" y="333"/>
                    </a:moveTo>
                    <a:lnTo>
                      <a:pt x="497" y="333"/>
                    </a:lnTo>
                    <a:lnTo>
                      <a:pt x="495" y="333"/>
                    </a:lnTo>
                    <a:lnTo>
                      <a:pt x="495" y="335"/>
                    </a:lnTo>
                    <a:lnTo>
                      <a:pt x="494" y="335"/>
                    </a:lnTo>
                    <a:lnTo>
                      <a:pt x="493" y="336"/>
                    </a:lnTo>
                    <a:lnTo>
                      <a:pt x="492" y="336"/>
                    </a:lnTo>
                    <a:lnTo>
                      <a:pt x="493" y="333"/>
                    </a:lnTo>
                    <a:lnTo>
                      <a:pt x="495" y="333"/>
                    </a:lnTo>
                    <a:lnTo>
                      <a:pt x="495" y="333"/>
                    </a:lnTo>
                    <a:close/>
                    <a:moveTo>
                      <a:pt x="495" y="336"/>
                    </a:moveTo>
                    <a:lnTo>
                      <a:pt x="497" y="336"/>
                    </a:lnTo>
                    <a:lnTo>
                      <a:pt x="497" y="337"/>
                    </a:lnTo>
                    <a:lnTo>
                      <a:pt x="495" y="338"/>
                    </a:lnTo>
                    <a:lnTo>
                      <a:pt x="494" y="338"/>
                    </a:lnTo>
                    <a:lnTo>
                      <a:pt x="494" y="337"/>
                    </a:lnTo>
                    <a:lnTo>
                      <a:pt x="495" y="336"/>
                    </a:lnTo>
                    <a:lnTo>
                      <a:pt x="495" y="336"/>
                    </a:lnTo>
                    <a:lnTo>
                      <a:pt x="495" y="336"/>
                    </a:lnTo>
                    <a:close/>
                    <a:moveTo>
                      <a:pt x="499" y="333"/>
                    </a:moveTo>
                    <a:lnTo>
                      <a:pt x="500" y="333"/>
                    </a:lnTo>
                    <a:lnTo>
                      <a:pt x="499" y="335"/>
                    </a:lnTo>
                    <a:lnTo>
                      <a:pt x="498" y="336"/>
                    </a:lnTo>
                    <a:lnTo>
                      <a:pt x="498" y="335"/>
                    </a:lnTo>
                    <a:lnTo>
                      <a:pt x="498" y="333"/>
                    </a:lnTo>
                    <a:lnTo>
                      <a:pt x="498" y="333"/>
                    </a:lnTo>
                    <a:lnTo>
                      <a:pt x="499" y="333"/>
                    </a:lnTo>
                    <a:lnTo>
                      <a:pt x="499" y="333"/>
                    </a:lnTo>
                    <a:close/>
                    <a:moveTo>
                      <a:pt x="501" y="344"/>
                    </a:moveTo>
                    <a:lnTo>
                      <a:pt x="503" y="344"/>
                    </a:lnTo>
                    <a:lnTo>
                      <a:pt x="501" y="345"/>
                    </a:lnTo>
                    <a:lnTo>
                      <a:pt x="501" y="345"/>
                    </a:lnTo>
                    <a:lnTo>
                      <a:pt x="500" y="345"/>
                    </a:lnTo>
                    <a:lnTo>
                      <a:pt x="499" y="345"/>
                    </a:lnTo>
                    <a:lnTo>
                      <a:pt x="499" y="344"/>
                    </a:lnTo>
                    <a:lnTo>
                      <a:pt x="500" y="344"/>
                    </a:lnTo>
                    <a:lnTo>
                      <a:pt x="501" y="344"/>
                    </a:lnTo>
                    <a:lnTo>
                      <a:pt x="501" y="344"/>
                    </a:lnTo>
                    <a:close/>
                    <a:moveTo>
                      <a:pt x="499" y="347"/>
                    </a:moveTo>
                    <a:lnTo>
                      <a:pt x="501" y="347"/>
                    </a:lnTo>
                    <a:lnTo>
                      <a:pt x="504" y="347"/>
                    </a:lnTo>
                    <a:lnTo>
                      <a:pt x="504" y="347"/>
                    </a:lnTo>
                    <a:lnTo>
                      <a:pt x="503" y="348"/>
                    </a:lnTo>
                    <a:lnTo>
                      <a:pt x="501" y="348"/>
                    </a:lnTo>
                    <a:lnTo>
                      <a:pt x="499" y="349"/>
                    </a:lnTo>
                    <a:lnTo>
                      <a:pt x="499" y="350"/>
                    </a:lnTo>
                    <a:lnTo>
                      <a:pt x="498" y="352"/>
                    </a:lnTo>
                    <a:lnTo>
                      <a:pt x="494" y="352"/>
                    </a:lnTo>
                    <a:lnTo>
                      <a:pt x="494" y="352"/>
                    </a:lnTo>
                    <a:lnTo>
                      <a:pt x="495" y="350"/>
                    </a:lnTo>
                    <a:lnTo>
                      <a:pt x="497" y="348"/>
                    </a:lnTo>
                    <a:lnTo>
                      <a:pt x="499" y="347"/>
                    </a:lnTo>
                    <a:lnTo>
                      <a:pt x="499" y="347"/>
                    </a:lnTo>
                    <a:close/>
                    <a:moveTo>
                      <a:pt x="493" y="353"/>
                    </a:moveTo>
                    <a:lnTo>
                      <a:pt x="493" y="354"/>
                    </a:lnTo>
                    <a:lnTo>
                      <a:pt x="493" y="354"/>
                    </a:lnTo>
                    <a:lnTo>
                      <a:pt x="492" y="354"/>
                    </a:lnTo>
                    <a:lnTo>
                      <a:pt x="490" y="354"/>
                    </a:lnTo>
                    <a:lnTo>
                      <a:pt x="490" y="354"/>
                    </a:lnTo>
                    <a:lnTo>
                      <a:pt x="490" y="354"/>
                    </a:lnTo>
                    <a:lnTo>
                      <a:pt x="492" y="353"/>
                    </a:lnTo>
                    <a:lnTo>
                      <a:pt x="493" y="353"/>
                    </a:lnTo>
                    <a:lnTo>
                      <a:pt x="493" y="353"/>
                    </a:lnTo>
                    <a:close/>
                    <a:moveTo>
                      <a:pt x="497" y="353"/>
                    </a:moveTo>
                    <a:lnTo>
                      <a:pt x="498" y="354"/>
                    </a:lnTo>
                    <a:lnTo>
                      <a:pt x="498" y="354"/>
                    </a:lnTo>
                    <a:lnTo>
                      <a:pt x="497" y="354"/>
                    </a:lnTo>
                    <a:lnTo>
                      <a:pt x="495" y="354"/>
                    </a:lnTo>
                    <a:lnTo>
                      <a:pt x="495" y="354"/>
                    </a:lnTo>
                    <a:lnTo>
                      <a:pt x="495" y="353"/>
                    </a:lnTo>
                    <a:lnTo>
                      <a:pt x="497" y="353"/>
                    </a:lnTo>
                    <a:lnTo>
                      <a:pt x="497" y="353"/>
                    </a:lnTo>
                    <a:close/>
                    <a:moveTo>
                      <a:pt x="501" y="352"/>
                    </a:moveTo>
                    <a:lnTo>
                      <a:pt x="501" y="353"/>
                    </a:lnTo>
                    <a:lnTo>
                      <a:pt x="501" y="353"/>
                    </a:lnTo>
                    <a:lnTo>
                      <a:pt x="500" y="353"/>
                    </a:lnTo>
                    <a:lnTo>
                      <a:pt x="499" y="353"/>
                    </a:lnTo>
                    <a:lnTo>
                      <a:pt x="499" y="353"/>
                    </a:lnTo>
                    <a:lnTo>
                      <a:pt x="499" y="352"/>
                    </a:lnTo>
                    <a:lnTo>
                      <a:pt x="500" y="352"/>
                    </a:lnTo>
                    <a:lnTo>
                      <a:pt x="501" y="352"/>
                    </a:lnTo>
                    <a:lnTo>
                      <a:pt x="501" y="352"/>
                    </a:lnTo>
                    <a:close/>
                    <a:moveTo>
                      <a:pt x="506" y="349"/>
                    </a:moveTo>
                    <a:lnTo>
                      <a:pt x="506" y="349"/>
                    </a:lnTo>
                    <a:lnTo>
                      <a:pt x="506" y="349"/>
                    </a:lnTo>
                    <a:lnTo>
                      <a:pt x="505" y="350"/>
                    </a:lnTo>
                    <a:lnTo>
                      <a:pt x="504" y="350"/>
                    </a:lnTo>
                    <a:lnTo>
                      <a:pt x="504" y="349"/>
                    </a:lnTo>
                    <a:lnTo>
                      <a:pt x="505" y="349"/>
                    </a:lnTo>
                    <a:lnTo>
                      <a:pt x="506" y="349"/>
                    </a:lnTo>
                    <a:lnTo>
                      <a:pt x="506" y="349"/>
                    </a:lnTo>
                    <a:close/>
                    <a:moveTo>
                      <a:pt x="507" y="350"/>
                    </a:moveTo>
                    <a:lnTo>
                      <a:pt x="509" y="350"/>
                    </a:lnTo>
                    <a:lnTo>
                      <a:pt x="509" y="352"/>
                    </a:lnTo>
                    <a:lnTo>
                      <a:pt x="507" y="352"/>
                    </a:lnTo>
                    <a:lnTo>
                      <a:pt x="507" y="352"/>
                    </a:lnTo>
                    <a:lnTo>
                      <a:pt x="506" y="352"/>
                    </a:lnTo>
                    <a:lnTo>
                      <a:pt x="506" y="350"/>
                    </a:lnTo>
                    <a:lnTo>
                      <a:pt x="507" y="350"/>
                    </a:lnTo>
                    <a:lnTo>
                      <a:pt x="507" y="350"/>
                    </a:lnTo>
                    <a:lnTo>
                      <a:pt x="507" y="350"/>
                    </a:lnTo>
                    <a:close/>
                    <a:moveTo>
                      <a:pt x="504" y="352"/>
                    </a:moveTo>
                    <a:lnTo>
                      <a:pt x="505" y="352"/>
                    </a:lnTo>
                    <a:lnTo>
                      <a:pt x="506" y="352"/>
                    </a:lnTo>
                    <a:lnTo>
                      <a:pt x="506" y="353"/>
                    </a:lnTo>
                    <a:lnTo>
                      <a:pt x="505" y="353"/>
                    </a:lnTo>
                    <a:lnTo>
                      <a:pt x="504" y="353"/>
                    </a:lnTo>
                    <a:lnTo>
                      <a:pt x="503" y="352"/>
                    </a:lnTo>
                    <a:lnTo>
                      <a:pt x="503" y="352"/>
                    </a:lnTo>
                    <a:lnTo>
                      <a:pt x="504" y="352"/>
                    </a:lnTo>
                    <a:lnTo>
                      <a:pt x="504" y="352"/>
                    </a:lnTo>
                    <a:close/>
                    <a:moveTo>
                      <a:pt x="507" y="359"/>
                    </a:moveTo>
                    <a:lnTo>
                      <a:pt x="509" y="360"/>
                    </a:lnTo>
                    <a:lnTo>
                      <a:pt x="507" y="360"/>
                    </a:lnTo>
                    <a:lnTo>
                      <a:pt x="507" y="361"/>
                    </a:lnTo>
                    <a:lnTo>
                      <a:pt x="506" y="361"/>
                    </a:lnTo>
                    <a:lnTo>
                      <a:pt x="505" y="361"/>
                    </a:lnTo>
                    <a:lnTo>
                      <a:pt x="505" y="360"/>
                    </a:lnTo>
                    <a:lnTo>
                      <a:pt x="505" y="360"/>
                    </a:lnTo>
                    <a:lnTo>
                      <a:pt x="505" y="359"/>
                    </a:lnTo>
                    <a:lnTo>
                      <a:pt x="506" y="359"/>
                    </a:lnTo>
                    <a:lnTo>
                      <a:pt x="507" y="359"/>
                    </a:lnTo>
                    <a:lnTo>
                      <a:pt x="507" y="359"/>
                    </a:lnTo>
                    <a:close/>
                    <a:moveTo>
                      <a:pt x="514" y="360"/>
                    </a:moveTo>
                    <a:lnTo>
                      <a:pt x="514" y="361"/>
                    </a:lnTo>
                    <a:lnTo>
                      <a:pt x="514" y="363"/>
                    </a:lnTo>
                    <a:lnTo>
                      <a:pt x="514" y="363"/>
                    </a:lnTo>
                    <a:lnTo>
                      <a:pt x="512" y="363"/>
                    </a:lnTo>
                    <a:lnTo>
                      <a:pt x="512" y="363"/>
                    </a:lnTo>
                    <a:lnTo>
                      <a:pt x="512" y="363"/>
                    </a:lnTo>
                    <a:lnTo>
                      <a:pt x="512" y="361"/>
                    </a:lnTo>
                    <a:lnTo>
                      <a:pt x="514" y="360"/>
                    </a:lnTo>
                    <a:lnTo>
                      <a:pt x="514" y="360"/>
                    </a:lnTo>
                    <a:close/>
                    <a:moveTo>
                      <a:pt x="510" y="365"/>
                    </a:moveTo>
                    <a:lnTo>
                      <a:pt x="511" y="366"/>
                    </a:lnTo>
                    <a:lnTo>
                      <a:pt x="510" y="366"/>
                    </a:lnTo>
                    <a:lnTo>
                      <a:pt x="509" y="367"/>
                    </a:lnTo>
                    <a:lnTo>
                      <a:pt x="509" y="366"/>
                    </a:lnTo>
                    <a:lnTo>
                      <a:pt x="509" y="366"/>
                    </a:lnTo>
                    <a:lnTo>
                      <a:pt x="509" y="365"/>
                    </a:lnTo>
                    <a:lnTo>
                      <a:pt x="510" y="365"/>
                    </a:lnTo>
                    <a:lnTo>
                      <a:pt x="510" y="365"/>
                    </a:lnTo>
                    <a:close/>
                    <a:moveTo>
                      <a:pt x="509" y="369"/>
                    </a:moveTo>
                    <a:lnTo>
                      <a:pt x="509" y="369"/>
                    </a:lnTo>
                    <a:lnTo>
                      <a:pt x="509" y="370"/>
                    </a:lnTo>
                    <a:lnTo>
                      <a:pt x="509" y="370"/>
                    </a:lnTo>
                    <a:lnTo>
                      <a:pt x="507" y="370"/>
                    </a:lnTo>
                    <a:lnTo>
                      <a:pt x="507" y="370"/>
                    </a:lnTo>
                    <a:lnTo>
                      <a:pt x="507" y="369"/>
                    </a:lnTo>
                    <a:lnTo>
                      <a:pt x="509" y="369"/>
                    </a:lnTo>
                    <a:lnTo>
                      <a:pt x="509" y="369"/>
                    </a:lnTo>
                    <a:close/>
                    <a:moveTo>
                      <a:pt x="501" y="367"/>
                    </a:moveTo>
                    <a:lnTo>
                      <a:pt x="503" y="366"/>
                    </a:lnTo>
                    <a:lnTo>
                      <a:pt x="505" y="365"/>
                    </a:lnTo>
                    <a:lnTo>
                      <a:pt x="505" y="366"/>
                    </a:lnTo>
                    <a:lnTo>
                      <a:pt x="505" y="366"/>
                    </a:lnTo>
                    <a:lnTo>
                      <a:pt x="504" y="367"/>
                    </a:lnTo>
                    <a:lnTo>
                      <a:pt x="503" y="370"/>
                    </a:lnTo>
                    <a:lnTo>
                      <a:pt x="500" y="370"/>
                    </a:lnTo>
                    <a:lnTo>
                      <a:pt x="499" y="370"/>
                    </a:lnTo>
                    <a:lnTo>
                      <a:pt x="498" y="369"/>
                    </a:lnTo>
                    <a:lnTo>
                      <a:pt x="498" y="367"/>
                    </a:lnTo>
                    <a:lnTo>
                      <a:pt x="499" y="367"/>
                    </a:lnTo>
                    <a:lnTo>
                      <a:pt x="500" y="369"/>
                    </a:lnTo>
                    <a:lnTo>
                      <a:pt x="501" y="367"/>
                    </a:lnTo>
                    <a:lnTo>
                      <a:pt x="501" y="367"/>
                    </a:lnTo>
                    <a:close/>
                    <a:moveTo>
                      <a:pt x="500" y="373"/>
                    </a:moveTo>
                    <a:lnTo>
                      <a:pt x="500" y="375"/>
                    </a:lnTo>
                    <a:lnTo>
                      <a:pt x="500" y="375"/>
                    </a:lnTo>
                    <a:lnTo>
                      <a:pt x="499" y="376"/>
                    </a:lnTo>
                    <a:lnTo>
                      <a:pt x="498" y="376"/>
                    </a:lnTo>
                    <a:lnTo>
                      <a:pt x="498" y="375"/>
                    </a:lnTo>
                    <a:lnTo>
                      <a:pt x="499" y="373"/>
                    </a:lnTo>
                    <a:lnTo>
                      <a:pt x="500" y="373"/>
                    </a:lnTo>
                    <a:lnTo>
                      <a:pt x="500" y="373"/>
                    </a:lnTo>
                    <a:close/>
                    <a:moveTo>
                      <a:pt x="504" y="371"/>
                    </a:moveTo>
                    <a:lnTo>
                      <a:pt x="505" y="371"/>
                    </a:lnTo>
                    <a:lnTo>
                      <a:pt x="505" y="372"/>
                    </a:lnTo>
                    <a:lnTo>
                      <a:pt x="504" y="373"/>
                    </a:lnTo>
                    <a:lnTo>
                      <a:pt x="503" y="373"/>
                    </a:lnTo>
                    <a:lnTo>
                      <a:pt x="503" y="372"/>
                    </a:lnTo>
                    <a:lnTo>
                      <a:pt x="504" y="371"/>
                    </a:lnTo>
                    <a:lnTo>
                      <a:pt x="504" y="371"/>
                    </a:lnTo>
                    <a:close/>
                    <a:moveTo>
                      <a:pt x="516" y="372"/>
                    </a:moveTo>
                    <a:lnTo>
                      <a:pt x="517" y="373"/>
                    </a:lnTo>
                    <a:lnTo>
                      <a:pt x="517" y="373"/>
                    </a:lnTo>
                    <a:lnTo>
                      <a:pt x="516" y="373"/>
                    </a:lnTo>
                    <a:lnTo>
                      <a:pt x="516" y="373"/>
                    </a:lnTo>
                    <a:lnTo>
                      <a:pt x="516" y="372"/>
                    </a:lnTo>
                    <a:lnTo>
                      <a:pt x="516" y="372"/>
                    </a:lnTo>
                    <a:lnTo>
                      <a:pt x="516" y="372"/>
                    </a:lnTo>
                    <a:lnTo>
                      <a:pt x="516" y="372"/>
                    </a:lnTo>
                    <a:close/>
                    <a:moveTo>
                      <a:pt x="520" y="371"/>
                    </a:moveTo>
                    <a:lnTo>
                      <a:pt x="520" y="372"/>
                    </a:lnTo>
                    <a:lnTo>
                      <a:pt x="520" y="372"/>
                    </a:lnTo>
                    <a:lnTo>
                      <a:pt x="518" y="372"/>
                    </a:lnTo>
                    <a:lnTo>
                      <a:pt x="517" y="372"/>
                    </a:lnTo>
                    <a:lnTo>
                      <a:pt x="517" y="371"/>
                    </a:lnTo>
                    <a:lnTo>
                      <a:pt x="518" y="371"/>
                    </a:lnTo>
                    <a:lnTo>
                      <a:pt x="520" y="371"/>
                    </a:lnTo>
                    <a:lnTo>
                      <a:pt x="520" y="371"/>
                    </a:lnTo>
                    <a:close/>
                    <a:moveTo>
                      <a:pt x="521" y="373"/>
                    </a:moveTo>
                    <a:lnTo>
                      <a:pt x="521" y="375"/>
                    </a:lnTo>
                    <a:lnTo>
                      <a:pt x="520" y="375"/>
                    </a:lnTo>
                    <a:lnTo>
                      <a:pt x="520" y="375"/>
                    </a:lnTo>
                    <a:lnTo>
                      <a:pt x="520" y="373"/>
                    </a:lnTo>
                    <a:lnTo>
                      <a:pt x="520" y="373"/>
                    </a:lnTo>
                    <a:lnTo>
                      <a:pt x="521" y="373"/>
                    </a:lnTo>
                    <a:lnTo>
                      <a:pt x="521" y="373"/>
                    </a:lnTo>
                    <a:close/>
                    <a:moveTo>
                      <a:pt x="520" y="384"/>
                    </a:moveTo>
                    <a:lnTo>
                      <a:pt x="521" y="383"/>
                    </a:lnTo>
                    <a:lnTo>
                      <a:pt x="522" y="384"/>
                    </a:lnTo>
                    <a:lnTo>
                      <a:pt x="522" y="384"/>
                    </a:lnTo>
                    <a:lnTo>
                      <a:pt x="522" y="386"/>
                    </a:lnTo>
                    <a:lnTo>
                      <a:pt x="521" y="386"/>
                    </a:lnTo>
                    <a:lnTo>
                      <a:pt x="520" y="384"/>
                    </a:lnTo>
                    <a:lnTo>
                      <a:pt x="520" y="384"/>
                    </a:lnTo>
                    <a:lnTo>
                      <a:pt x="520" y="384"/>
                    </a:lnTo>
                    <a:lnTo>
                      <a:pt x="520" y="384"/>
                    </a:lnTo>
                    <a:close/>
                    <a:moveTo>
                      <a:pt x="525" y="383"/>
                    </a:moveTo>
                    <a:lnTo>
                      <a:pt x="526" y="382"/>
                    </a:lnTo>
                    <a:lnTo>
                      <a:pt x="527" y="382"/>
                    </a:lnTo>
                    <a:lnTo>
                      <a:pt x="527" y="383"/>
                    </a:lnTo>
                    <a:lnTo>
                      <a:pt x="527" y="383"/>
                    </a:lnTo>
                    <a:lnTo>
                      <a:pt x="526" y="383"/>
                    </a:lnTo>
                    <a:lnTo>
                      <a:pt x="525" y="383"/>
                    </a:lnTo>
                    <a:lnTo>
                      <a:pt x="525" y="383"/>
                    </a:lnTo>
                    <a:lnTo>
                      <a:pt x="525" y="383"/>
                    </a:lnTo>
                    <a:lnTo>
                      <a:pt x="525" y="383"/>
                    </a:lnTo>
                    <a:close/>
                    <a:moveTo>
                      <a:pt x="523" y="387"/>
                    </a:moveTo>
                    <a:lnTo>
                      <a:pt x="525" y="386"/>
                    </a:lnTo>
                    <a:lnTo>
                      <a:pt x="525" y="386"/>
                    </a:lnTo>
                    <a:lnTo>
                      <a:pt x="526" y="386"/>
                    </a:lnTo>
                    <a:lnTo>
                      <a:pt x="526" y="386"/>
                    </a:lnTo>
                    <a:lnTo>
                      <a:pt x="526" y="387"/>
                    </a:lnTo>
                    <a:lnTo>
                      <a:pt x="525" y="388"/>
                    </a:lnTo>
                    <a:lnTo>
                      <a:pt x="523" y="389"/>
                    </a:lnTo>
                    <a:lnTo>
                      <a:pt x="522" y="389"/>
                    </a:lnTo>
                    <a:lnTo>
                      <a:pt x="522" y="390"/>
                    </a:lnTo>
                    <a:lnTo>
                      <a:pt x="522" y="392"/>
                    </a:lnTo>
                    <a:lnTo>
                      <a:pt x="522" y="393"/>
                    </a:lnTo>
                    <a:lnTo>
                      <a:pt x="521" y="393"/>
                    </a:lnTo>
                    <a:lnTo>
                      <a:pt x="521" y="392"/>
                    </a:lnTo>
                    <a:lnTo>
                      <a:pt x="518" y="392"/>
                    </a:lnTo>
                    <a:lnTo>
                      <a:pt x="516" y="393"/>
                    </a:lnTo>
                    <a:lnTo>
                      <a:pt x="516" y="393"/>
                    </a:lnTo>
                    <a:lnTo>
                      <a:pt x="516" y="392"/>
                    </a:lnTo>
                    <a:lnTo>
                      <a:pt x="517" y="390"/>
                    </a:lnTo>
                    <a:lnTo>
                      <a:pt x="518" y="389"/>
                    </a:lnTo>
                    <a:lnTo>
                      <a:pt x="518" y="389"/>
                    </a:lnTo>
                    <a:lnTo>
                      <a:pt x="520" y="388"/>
                    </a:lnTo>
                    <a:lnTo>
                      <a:pt x="521" y="388"/>
                    </a:lnTo>
                    <a:lnTo>
                      <a:pt x="521" y="387"/>
                    </a:lnTo>
                    <a:lnTo>
                      <a:pt x="523" y="387"/>
                    </a:lnTo>
                    <a:lnTo>
                      <a:pt x="523" y="387"/>
                    </a:lnTo>
                    <a:close/>
                    <a:moveTo>
                      <a:pt x="523" y="400"/>
                    </a:moveTo>
                    <a:lnTo>
                      <a:pt x="523" y="401"/>
                    </a:lnTo>
                    <a:lnTo>
                      <a:pt x="523" y="401"/>
                    </a:lnTo>
                    <a:lnTo>
                      <a:pt x="523" y="401"/>
                    </a:lnTo>
                    <a:lnTo>
                      <a:pt x="522" y="401"/>
                    </a:lnTo>
                    <a:lnTo>
                      <a:pt x="522" y="400"/>
                    </a:lnTo>
                    <a:lnTo>
                      <a:pt x="522" y="400"/>
                    </a:lnTo>
                    <a:lnTo>
                      <a:pt x="523" y="400"/>
                    </a:lnTo>
                    <a:lnTo>
                      <a:pt x="523" y="400"/>
                    </a:lnTo>
                    <a:close/>
                    <a:moveTo>
                      <a:pt x="527" y="389"/>
                    </a:moveTo>
                    <a:lnTo>
                      <a:pt x="528" y="390"/>
                    </a:lnTo>
                    <a:lnTo>
                      <a:pt x="527" y="390"/>
                    </a:lnTo>
                    <a:lnTo>
                      <a:pt x="527" y="390"/>
                    </a:lnTo>
                    <a:lnTo>
                      <a:pt x="526" y="390"/>
                    </a:lnTo>
                    <a:lnTo>
                      <a:pt x="526" y="389"/>
                    </a:lnTo>
                    <a:lnTo>
                      <a:pt x="527" y="389"/>
                    </a:lnTo>
                    <a:lnTo>
                      <a:pt x="527" y="389"/>
                    </a:lnTo>
                    <a:close/>
                    <a:moveTo>
                      <a:pt x="527" y="392"/>
                    </a:moveTo>
                    <a:lnTo>
                      <a:pt x="528" y="393"/>
                    </a:lnTo>
                    <a:lnTo>
                      <a:pt x="527" y="393"/>
                    </a:lnTo>
                    <a:lnTo>
                      <a:pt x="527" y="394"/>
                    </a:lnTo>
                    <a:lnTo>
                      <a:pt x="527" y="395"/>
                    </a:lnTo>
                    <a:lnTo>
                      <a:pt x="526" y="395"/>
                    </a:lnTo>
                    <a:lnTo>
                      <a:pt x="525" y="397"/>
                    </a:lnTo>
                    <a:lnTo>
                      <a:pt x="523" y="395"/>
                    </a:lnTo>
                    <a:lnTo>
                      <a:pt x="523" y="395"/>
                    </a:lnTo>
                    <a:lnTo>
                      <a:pt x="525" y="393"/>
                    </a:lnTo>
                    <a:lnTo>
                      <a:pt x="526" y="392"/>
                    </a:lnTo>
                    <a:lnTo>
                      <a:pt x="527" y="392"/>
                    </a:lnTo>
                    <a:lnTo>
                      <a:pt x="527" y="392"/>
                    </a:lnTo>
                    <a:close/>
                    <a:moveTo>
                      <a:pt x="610" y="371"/>
                    </a:moveTo>
                    <a:lnTo>
                      <a:pt x="610" y="371"/>
                    </a:lnTo>
                    <a:lnTo>
                      <a:pt x="610" y="372"/>
                    </a:lnTo>
                    <a:lnTo>
                      <a:pt x="608" y="372"/>
                    </a:lnTo>
                    <a:lnTo>
                      <a:pt x="608" y="372"/>
                    </a:lnTo>
                    <a:lnTo>
                      <a:pt x="607" y="371"/>
                    </a:lnTo>
                    <a:lnTo>
                      <a:pt x="607" y="371"/>
                    </a:lnTo>
                    <a:lnTo>
                      <a:pt x="608" y="371"/>
                    </a:lnTo>
                    <a:lnTo>
                      <a:pt x="610" y="371"/>
                    </a:lnTo>
                    <a:lnTo>
                      <a:pt x="610" y="371"/>
                    </a:lnTo>
                    <a:close/>
                    <a:moveTo>
                      <a:pt x="605" y="371"/>
                    </a:moveTo>
                    <a:lnTo>
                      <a:pt x="606" y="372"/>
                    </a:lnTo>
                    <a:lnTo>
                      <a:pt x="606" y="372"/>
                    </a:lnTo>
                    <a:lnTo>
                      <a:pt x="606" y="372"/>
                    </a:lnTo>
                    <a:lnTo>
                      <a:pt x="605" y="373"/>
                    </a:lnTo>
                    <a:lnTo>
                      <a:pt x="605" y="373"/>
                    </a:lnTo>
                    <a:lnTo>
                      <a:pt x="604" y="372"/>
                    </a:lnTo>
                    <a:lnTo>
                      <a:pt x="604" y="372"/>
                    </a:lnTo>
                    <a:lnTo>
                      <a:pt x="605" y="371"/>
                    </a:lnTo>
                    <a:lnTo>
                      <a:pt x="605" y="371"/>
                    </a:lnTo>
                    <a:lnTo>
                      <a:pt x="605" y="371"/>
                    </a:lnTo>
                    <a:close/>
                    <a:moveTo>
                      <a:pt x="672" y="366"/>
                    </a:moveTo>
                    <a:lnTo>
                      <a:pt x="673" y="365"/>
                    </a:lnTo>
                    <a:lnTo>
                      <a:pt x="674" y="365"/>
                    </a:lnTo>
                    <a:lnTo>
                      <a:pt x="675" y="366"/>
                    </a:lnTo>
                    <a:lnTo>
                      <a:pt x="675" y="367"/>
                    </a:lnTo>
                    <a:lnTo>
                      <a:pt x="674" y="367"/>
                    </a:lnTo>
                    <a:lnTo>
                      <a:pt x="673" y="366"/>
                    </a:lnTo>
                    <a:lnTo>
                      <a:pt x="673" y="366"/>
                    </a:lnTo>
                    <a:lnTo>
                      <a:pt x="672" y="366"/>
                    </a:lnTo>
                    <a:lnTo>
                      <a:pt x="672" y="366"/>
                    </a:lnTo>
                    <a:lnTo>
                      <a:pt x="672" y="366"/>
                    </a:lnTo>
                    <a:close/>
                    <a:moveTo>
                      <a:pt x="691" y="349"/>
                    </a:moveTo>
                    <a:lnTo>
                      <a:pt x="692" y="350"/>
                    </a:lnTo>
                    <a:lnTo>
                      <a:pt x="691" y="350"/>
                    </a:lnTo>
                    <a:lnTo>
                      <a:pt x="691" y="350"/>
                    </a:lnTo>
                    <a:lnTo>
                      <a:pt x="690" y="350"/>
                    </a:lnTo>
                    <a:lnTo>
                      <a:pt x="690" y="349"/>
                    </a:lnTo>
                    <a:lnTo>
                      <a:pt x="691" y="349"/>
                    </a:lnTo>
                    <a:lnTo>
                      <a:pt x="691" y="349"/>
                    </a:lnTo>
                    <a:close/>
                    <a:moveTo>
                      <a:pt x="711" y="343"/>
                    </a:moveTo>
                    <a:lnTo>
                      <a:pt x="712" y="341"/>
                    </a:lnTo>
                    <a:lnTo>
                      <a:pt x="713" y="338"/>
                    </a:lnTo>
                    <a:lnTo>
                      <a:pt x="716" y="337"/>
                    </a:lnTo>
                    <a:lnTo>
                      <a:pt x="718" y="336"/>
                    </a:lnTo>
                    <a:lnTo>
                      <a:pt x="720" y="336"/>
                    </a:lnTo>
                    <a:lnTo>
                      <a:pt x="720" y="335"/>
                    </a:lnTo>
                    <a:lnTo>
                      <a:pt x="720" y="333"/>
                    </a:lnTo>
                    <a:lnTo>
                      <a:pt x="722" y="332"/>
                    </a:lnTo>
                    <a:lnTo>
                      <a:pt x="726" y="332"/>
                    </a:lnTo>
                    <a:lnTo>
                      <a:pt x="730" y="331"/>
                    </a:lnTo>
                    <a:lnTo>
                      <a:pt x="731" y="332"/>
                    </a:lnTo>
                    <a:lnTo>
                      <a:pt x="733" y="335"/>
                    </a:lnTo>
                    <a:lnTo>
                      <a:pt x="733" y="338"/>
                    </a:lnTo>
                    <a:lnTo>
                      <a:pt x="733" y="342"/>
                    </a:lnTo>
                    <a:lnTo>
                      <a:pt x="731" y="344"/>
                    </a:lnTo>
                    <a:lnTo>
                      <a:pt x="730" y="344"/>
                    </a:lnTo>
                    <a:lnTo>
                      <a:pt x="729" y="345"/>
                    </a:lnTo>
                    <a:lnTo>
                      <a:pt x="726" y="345"/>
                    </a:lnTo>
                    <a:lnTo>
                      <a:pt x="725" y="343"/>
                    </a:lnTo>
                    <a:lnTo>
                      <a:pt x="724" y="343"/>
                    </a:lnTo>
                    <a:lnTo>
                      <a:pt x="722" y="343"/>
                    </a:lnTo>
                    <a:lnTo>
                      <a:pt x="722" y="343"/>
                    </a:lnTo>
                    <a:lnTo>
                      <a:pt x="719" y="342"/>
                    </a:lnTo>
                    <a:lnTo>
                      <a:pt x="717" y="343"/>
                    </a:lnTo>
                    <a:lnTo>
                      <a:pt x="717" y="344"/>
                    </a:lnTo>
                    <a:lnTo>
                      <a:pt x="717" y="344"/>
                    </a:lnTo>
                    <a:lnTo>
                      <a:pt x="720" y="344"/>
                    </a:lnTo>
                    <a:lnTo>
                      <a:pt x="722" y="344"/>
                    </a:lnTo>
                    <a:lnTo>
                      <a:pt x="723" y="345"/>
                    </a:lnTo>
                    <a:lnTo>
                      <a:pt x="723" y="348"/>
                    </a:lnTo>
                    <a:lnTo>
                      <a:pt x="722" y="348"/>
                    </a:lnTo>
                    <a:lnTo>
                      <a:pt x="719" y="348"/>
                    </a:lnTo>
                    <a:lnTo>
                      <a:pt x="719" y="348"/>
                    </a:lnTo>
                    <a:lnTo>
                      <a:pt x="717" y="348"/>
                    </a:lnTo>
                    <a:lnTo>
                      <a:pt x="716" y="348"/>
                    </a:lnTo>
                    <a:lnTo>
                      <a:pt x="713" y="347"/>
                    </a:lnTo>
                    <a:lnTo>
                      <a:pt x="713" y="347"/>
                    </a:lnTo>
                    <a:lnTo>
                      <a:pt x="711" y="347"/>
                    </a:lnTo>
                    <a:lnTo>
                      <a:pt x="709" y="347"/>
                    </a:lnTo>
                    <a:lnTo>
                      <a:pt x="708" y="347"/>
                    </a:lnTo>
                    <a:lnTo>
                      <a:pt x="708" y="345"/>
                    </a:lnTo>
                    <a:lnTo>
                      <a:pt x="709" y="344"/>
                    </a:lnTo>
                    <a:lnTo>
                      <a:pt x="711" y="343"/>
                    </a:lnTo>
                    <a:lnTo>
                      <a:pt x="711" y="343"/>
                    </a:lnTo>
                    <a:close/>
                    <a:moveTo>
                      <a:pt x="726" y="304"/>
                    </a:moveTo>
                    <a:lnTo>
                      <a:pt x="728" y="303"/>
                    </a:lnTo>
                    <a:lnTo>
                      <a:pt x="728" y="304"/>
                    </a:lnTo>
                    <a:lnTo>
                      <a:pt x="728" y="305"/>
                    </a:lnTo>
                    <a:lnTo>
                      <a:pt x="726" y="305"/>
                    </a:lnTo>
                    <a:lnTo>
                      <a:pt x="725" y="307"/>
                    </a:lnTo>
                    <a:lnTo>
                      <a:pt x="725" y="308"/>
                    </a:lnTo>
                    <a:lnTo>
                      <a:pt x="725" y="309"/>
                    </a:lnTo>
                    <a:lnTo>
                      <a:pt x="724" y="309"/>
                    </a:lnTo>
                    <a:lnTo>
                      <a:pt x="723" y="309"/>
                    </a:lnTo>
                    <a:lnTo>
                      <a:pt x="723" y="308"/>
                    </a:lnTo>
                    <a:lnTo>
                      <a:pt x="723" y="305"/>
                    </a:lnTo>
                    <a:lnTo>
                      <a:pt x="724" y="304"/>
                    </a:lnTo>
                    <a:lnTo>
                      <a:pt x="724" y="303"/>
                    </a:lnTo>
                    <a:lnTo>
                      <a:pt x="726" y="304"/>
                    </a:lnTo>
                    <a:lnTo>
                      <a:pt x="726" y="304"/>
                    </a:lnTo>
                    <a:close/>
                    <a:moveTo>
                      <a:pt x="740" y="309"/>
                    </a:moveTo>
                    <a:lnTo>
                      <a:pt x="741" y="309"/>
                    </a:lnTo>
                    <a:lnTo>
                      <a:pt x="741" y="310"/>
                    </a:lnTo>
                    <a:lnTo>
                      <a:pt x="741" y="311"/>
                    </a:lnTo>
                    <a:lnTo>
                      <a:pt x="740" y="314"/>
                    </a:lnTo>
                    <a:lnTo>
                      <a:pt x="737" y="317"/>
                    </a:lnTo>
                    <a:lnTo>
                      <a:pt x="734" y="319"/>
                    </a:lnTo>
                    <a:lnTo>
                      <a:pt x="733" y="320"/>
                    </a:lnTo>
                    <a:lnTo>
                      <a:pt x="731" y="319"/>
                    </a:lnTo>
                    <a:lnTo>
                      <a:pt x="731" y="317"/>
                    </a:lnTo>
                    <a:lnTo>
                      <a:pt x="733" y="317"/>
                    </a:lnTo>
                    <a:lnTo>
                      <a:pt x="734" y="317"/>
                    </a:lnTo>
                    <a:lnTo>
                      <a:pt x="734" y="316"/>
                    </a:lnTo>
                    <a:lnTo>
                      <a:pt x="734" y="315"/>
                    </a:lnTo>
                    <a:lnTo>
                      <a:pt x="734" y="314"/>
                    </a:lnTo>
                    <a:lnTo>
                      <a:pt x="735" y="314"/>
                    </a:lnTo>
                    <a:lnTo>
                      <a:pt x="736" y="313"/>
                    </a:lnTo>
                    <a:lnTo>
                      <a:pt x="737" y="313"/>
                    </a:lnTo>
                    <a:lnTo>
                      <a:pt x="737" y="311"/>
                    </a:lnTo>
                    <a:lnTo>
                      <a:pt x="737" y="311"/>
                    </a:lnTo>
                    <a:lnTo>
                      <a:pt x="739" y="311"/>
                    </a:lnTo>
                    <a:lnTo>
                      <a:pt x="739" y="311"/>
                    </a:lnTo>
                    <a:lnTo>
                      <a:pt x="739" y="310"/>
                    </a:lnTo>
                    <a:lnTo>
                      <a:pt x="740" y="309"/>
                    </a:lnTo>
                    <a:lnTo>
                      <a:pt x="740" y="309"/>
                    </a:lnTo>
                    <a:close/>
                    <a:moveTo>
                      <a:pt x="729" y="319"/>
                    </a:moveTo>
                    <a:lnTo>
                      <a:pt x="730" y="319"/>
                    </a:lnTo>
                    <a:lnTo>
                      <a:pt x="730" y="320"/>
                    </a:lnTo>
                    <a:lnTo>
                      <a:pt x="729" y="320"/>
                    </a:lnTo>
                    <a:lnTo>
                      <a:pt x="728" y="320"/>
                    </a:lnTo>
                    <a:lnTo>
                      <a:pt x="728" y="319"/>
                    </a:lnTo>
                    <a:lnTo>
                      <a:pt x="728" y="319"/>
                    </a:lnTo>
                    <a:lnTo>
                      <a:pt x="729" y="319"/>
                    </a:lnTo>
                    <a:lnTo>
                      <a:pt x="729" y="319"/>
                    </a:lnTo>
                    <a:close/>
                    <a:moveTo>
                      <a:pt x="459" y="392"/>
                    </a:moveTo>
                    <a:lnTo>
                      <a:pt x="461" y="390"/>
                    </a:lnTo>
                    <a:lnTo>
                      <a:pt x="464" y="389"/>
                    </a:lnTo>
                    <a:lnTo>
                      <a:pt x="464" y="390"/>
                    </a:lnTo>
                    <a:lnTo>
                      <a:pt x="462" y="392"/>
                    </a:lnTo>
                    <a:lnTo>
                      <a:pt x="462" y="393"/>
                    </a:lnTo>
                    <a:lnTo>
                      <a:pt x="460" y="394"/>
                    </a:lnTo>
                    <a:lnTo>
                      <a:pt x="459" y="397"/>
                    </a:lnTo>
                    <a:lnTo>
                      <a:pt x="461" y="397"/>
                    </a:lnTo>
                    <a:lnTo>
                      <a:pt x="462" y="395"/>
                    </a:lnTo>
                    <a:lnTo>
                      <a:pt x="464" y="394"/>
                    </a:lnTo>
                    <a:lnTo>
                      <a:pt x="465" y="390"/>
                    </a:lnTo>
                    <a:lnTo>
                      <a:pt x="465" y="389"/>
                    </a:lnTo>
                    <a:lnTo>
                      <a:pt x="466" y="389"/>
                    </a:lnTo>
                    <a:lnTo>
                      <a:pt x="467" y="389"/>
                    </a:lnTo>
                    <a:lnTo>
                      <a:pt x="469" y="390"/>
                    </a:lnTo>
                    <a:lnTo>
                      <a:pt x="469" y="390"/>
                    </a:lnTo>
                    <a:lnTo>
                      <a:pt x="467" y="393"/>
                    </a:lnTo>
                    <a:lnTo>
                      <a:pt x="465" y="394"/>
                    </a:lnTo>
                    <a:lnTo>
                      <a:pt x="465" y="395"/>
                    </a:lnTo>
                    <a:lnTo>
                      <a:pt x="462" y="397"/>
                    </a:lnTo>
                    <a:lnTo>
                      <a:pt x="460" y="398"/>
                    </a:lnTo>
                    <a:lnTo>
                      <a:pt x="456" y="399"/>
                    </a:lnTo>
                    <a:lnTo>
                      <a:pt x="454" y="399"/>
                    </a:lnTo>
                    <a:lnTo>
                      <a:pt x="453" y="398"/>
                    </a:lnTo>
                    <a:lnTo>
                      <a:pt x="452" y="397"/>
                    </a:lnTo>
                    <a:lnTo>
                      <a:pt x="452" y="395"/>
                    </a:lnTo>
                    <a:lnTo>
                      <a:pt x="452" y="394"/>
                    </a:lnTo>
                    <a:lnTo>
                      <a:pt x="452" y="394"/>
                    </a:lnTo>
                    <a:lnTo>
                      <a:pt x="453" y="394"/>
                    </a:lnTo>
                    <a:lnTo>
                      <a:pt x="453" y="394"/>
                    </a:lnTo>
                    <a:lnTo>
                      <a:pt x="455" y="394"/>
                    </a:lnTo>
                    <a:lnTo>
                      <a:pt x="455" y="394"/>
                    </a:lnTo>
                    <a:lnTo>
                      <a:pt x="456" y="394"/>
                    </a:lnTo>
                    <a:lnTo>
                      <a:pt x="458" y="393"/>
                    </a:lnTo>
                    <a:lnTo>
                      <a:pt x="459" y="392"/>
                    </a:lnTo>
                    <a:lnTo>
                      <a:pt x="459" y="392"/>
                    </a:lnTo>
                    <a:close/>
                    <a:moveTo>
                      <a:pt x="486" y="376"/>
                    </a:moveTo>
                    <a:lnTo>
                      <a:pt x="488" y="376"/>
                    </a:lnTo>
                    <a:lnTo>
                      <a:pt x="490" y="376"/>
                    </a:lnTo>
                    <a:lnTo>
                      <a:pt x="492" y="376"/>
                    </a:lnTo>
                    <a:lnTo>
                      <a:pt x="495" y="377"/>
                    </a:lnTo>
                    <a:lnTo>
                      <a:pt x="499" y="377"/>
                    </a:lnTo>
                    <a:lnTo>
                      <a:pt x="503" y="376"/>
                    </a:lnTo>
                    <a:lnTo>
                      <a:pt x="506" y="373"/>
                    </a:lnTo>
                    <a:lnTo>
                      <a:pt x="507" y="372"/>
                    </a:lnTo>
                    <a:lnTo>
                      <a:pt x="510" y="371"/>
                    </a:lnTo>
                    <a:lnTo>
                      <a:pt x="511" y="371"/>
                    </a:lnTo>
                    <a:lnTo>
                      <a:pt x="511" y="371"/>
                    </a:lnTo>
                    <a:lnTo>
                      <a:pt x="514" y="372"/>
                    </a:lnTo>
                    <a:lnTo>
                      <a:pt x="514" y="372"/>
                    </a:lnTo>
                    <a:lnTo>
                      <a:pt x="512" y="373"/>
                    </a:lnTo>
                    <a:lnTo>
                      <a:pt x="512" y="376"/>
                    </a:lnTo>
                    <a:lnTo>
                      <a:pt x="511" y="377"/>
                    </a:lnTo>
                    <a:lnTo>
                      <a:pt x="510" y="377"/>
                    </a:lnTo>
                    <a:lnTo>
                      <a:pt x="510" y="378"/>
                    </a:lnTo>
                    <a:lnTo>
                      <a:pt x="510" y="380"/>
                    </a:lnTo>
                    <a:lnTo>
                      <a:pt x="509" y="382"/>
                    </a:lnTo>
                    <a:lnTo>
                      <a:pt x="507" y="383"/>
                    </a:lnTo>
                    <a:lnTo>
                      <a:pt x="506" y="384"/>
                    </a:lnTo>
                    <a:lnTo>
                      <a:pt x="506" y="386"/>
                    </a:lnTo>
                    <a:lnTo>
                      <a:pt x="507" y="386"/>
                    </a:lnTo>
                    <a:lnTo>
                      <a:pt x="507" y="383"/>
                    </a:lnTo>
                    <a:lnTo>
                      <a:pt x="510" y="382"/>
                    </a:lnTo>
                    <a:lnTo>
                      <a:pt x="510" y="382"/>
                    </a:lnTo>
                    <a:lnTo>
                      <a:pt x="510" y="382"/>
                    </a:lnTo>
                    <a:lnTo>
                      <a:pt x="510" y="381"/>
                    </a:lnTo>
                    <a:lnTo>
                      <a:pt x="511" y="378"/>
                    </a:lnTo>
                    <a:lnTo>
                      <a:pt x="512" y="377"/>
                    </a:lnTo>
                    <a:lnTo>
                      <a:pt x="514" y="375"/>
                    </a:lnTo>
                    <a:lnTo>
                      <a:pt x="515" y="375"/>
                    </a:lnTo>
                    <a:lnTo>
                      <a:pt x="517" y="375"/>
                    </a:lnTo>
                    <a:lnTo>
                      <a:pt x="518" y="376"/>
                    </a:lnTo>
                    <a:lnTo>
                      <a:pt x="520" y="377"/>
                    </a:lnTo>
                    <a:lnTo>
                      <a:pt x="521" y="378"/>
                    </a:lnTo>
                    <a:lnTo>
                      <a:pt x="521" y="380"/>
                    </a:lnTo>
                    <a:lnTo>
                      <a:pt x="521" y="381"/>
                    </a:lnTo>
                    <a:lnTo>
                      <a:pt x="520" y="381"/>
                    </a:lnTo>
                    <a:lnTo>
                      <a:pt x="517" y="383"/>
                    </a:lnTo>
                    <a:lnTo>
                      <a:pt x="517" y="386"/>
                    </a:lnTo>
                    <a:lnTo>
                      <a:pt x="517" y="386"/>
                    </a:lnTo>
                    <a:lnTo>
                      <a:pt x="518" y="386"/>
                    </a:lnTo>
                    <a:lnTo>
                      <a:pt x="518" y="387"/>
                    </a:lnTo>
                    <a:lnTo>
                      <a:pt x="517" y="388"/>
                    </a:lnTo>
                    <a:lnTo>
                      <a:pt x="515" y="392"/>
                    </a:lnTo>
                    <a:lnTo>
                      <a:pt x="514" y="392"/>
                    </a:lnTo>
                    <a:lnTo>
                      <a:pt x="512" y="393"/>
                    </a:lnTo>
                    <a:lnTo>
                      <a:pt x="512" y="394"/>
                    </a:lnTo>
                    <a:lnTo>
                      <a:pt x="512" y="394"/>
                    </a:lnTo>
                    <a:lnTo>
                      <a:pt x="514" y="395"/>
                    </a:lnTo>
                    <a:lnTo>
                      <a:pt x="514" y="397"/>
                    </a:lnTo>
                    <a:lnTo>
                      <a:pt x="515" y="397"/>
                    </a:lnTo>
                    <a:lnTo>
                      <a:pt x="515" y="394"/>
                    </a:lnTo>
                    <a:lnTo>
                      <a:pt x="517" y="394"/>
                    </a:lnTo>
                    <a:lnTo>
                      <a:pt x="518" y="395"/>
                    </a:lnTo>
                    <a:lnTo>
                      <a:pt x="518" y="395"/>
                    </a:lnTo>
                    <a:lnTo>
                      <a:pt x="522" y="397"/>
                    </a:lnTo>
                    <a:lnTo>
                      <a:pt x="523" y="398"/>
                    </a:lnTo>
                    <a:lnTo>
                      <a:pt x="525" y="398"/>
                    </a:lnTo>
                    <a:lnTo>
                      <a:pt x="525" y="399"/>
                    </a:lnTo>
                    <a:lnTo>
                      <a:pt x="521" y="399"/>
                    </a:lnTo>
                    <a:lnTo>
                      <a:pt x="521" y="398"/>
                    </a:lnTo>
                    <a:lnTo>
                      <a:pt x="518" y="398"/>
                    </a:lnTo>
                    <a:lnTo>
                      <a:pt x="517" y="398"/>
                    </a:lnTo>
                    <a:lnTo>
                      <a:pt x="516" y="399"/>
                    </a:lnTo>
                    <a:lnTo>
                      <a:pt x="516" y="399"/>
                    </a:lnTo>
                    <a:lnTo>
                      <a:pt x="515" y="400"/>
                    </a:lnTo>
                    <a:lnTo>
                      <a:pt x="515" y="400"/>
                    </a:lnTo>
                    <a:lnTo>
                      <a:pt x="512" y="399"/>
                    </a:lnTo>
                    <a:lnTo>
                      <a:pt x="511" y="398"/>
                    </a:lnTo>
                    <a:lnTo>
                      <a:pt x="510" y="399"/>
                    </a:lnTo>
                    <a:lnTo>
                      <a:pt x="507" y="399"/>
                    </a:lnTo>
                    <a:lnTo>
                      <a:pt x="506" y="398"/>
                    </a:lnTo>
                    <a:lnTo>
                      <a:pt x="506" y="398"/>
                    </a:lnTo>
                    <a:lnTo>
                      <a:pt x="506" y="398"/>
                    </a:lnTo>
                    <a:lnTo>
                      <a:pt x="505" y="397"/>
                    </a:lnTo>
                    <a:lnTo>
                      <a:pt x="504" y="397"/>
                    </a:lnTo>
                    <a:lnTo>
                      <a:pt x="504" y="395"/>
                    </a:lnTo>
                    <a:lnTo>
                      <a:pt x="504" y="395"/>
                    </a:lnTo>
                    <a:lnTo>
                      <a:pt x="504" y="394"/>
                    </a:lnTo>
                    <a:lnTo>
                      <a:pt x="503" y="394"/>
                    </a:lnTo>
                    <a:lnTo>
                      <a:pt x="500" y="394"/>
                    </a:lnTo>
                    <a:lnTo>
                      <a:pt x="499" y="394"/>
                    </a:lnTo>
                    <a:lnTo>
                      <a:pt x="498" y="395"/>
                    </a:lnTo>
                    <a:lnTo>
                      <a:pt x="497" y="395"/>
                    </a:lnTo>
                    <a:lnTo>
                      <a:pt x="497" y="397"/>
                    </a:lnTo>
                    <a:lnTo>
                      <a:pt x="495" y="397"/>
                    </a:lnTo>
                    <a:lnTo>
                      <a:pt x="493" y="397"/>
                    </a:lnTo>
                    <a:lnTo>
                      <a:pt x="490" y="395"/>
                    </a:lnTo>
                    <a:lnTo>
                      <a:pt x="488" y="394"/>
                    </a:lnTo>
                    <a:lnTo>
                      <a:pt x="486" y="393"/>
                    </a:lnTo>
                    <a:lnTo>
                      <a:pt x="484" y="393"/>
                    </a:lnTo>
                    <a:lnTo>
                      <a:pt x="483" y="392"/>
                    </a:lnTo>
                    <a:lnTo>
                      <a:pt x="482" y="390"/>
                    </a:lnTo>
                    <a:lnTo>
                      <a:pt x="483" y="390"/>
                    </a:lnTo>
                    <a:lnTo>
                      <a:pt x="484" y="390"/>
                    </a:lnTo>
                    <a:lnTo>
                      <a:pt x="487" y="390"/>
                    </a:lnTo>
                    <a:lnTo>
                      <a:pt x="487" y="390"/>
                    </a:lnTo>
                    <a:lnTo>
                      <a:pt x="487" y="388"/>
                    </a:lnTo>
                    <a:lnTo>
                      <a:pt x="486" y="388"/>
                    </a:lnTo>
                    <a:lnTo>
                      <a:pt x="484" y="388"/>
                    </a:lnTo>
                    <a:lnTo>
                      <a:pt x="483" y="388"/>
                    </a:lnTo>
                    <a:lnTo>
                      <a:pt x="480" y="389"/>
                    </a:lnTo>
                    <a:lnTo>
                      <a:pt x="477" y="389"/>
                    </a:lnTo>
                    <a:lnTo>
                      <a:pt x="475" y="388"/>
                    </a:lnTo>
                    <a:lnTo>
                      <a:pt x="475" y="387"/>
                    </a:lnTo>
                    <a:lnTo>
                      <a:pt x="476" y="386"/>
                    </a:lnTo>
                    <a:lnTo>
                      <a:pt x="477" y="384"/>
                    </a:lnTo>
                    <a:lnTo>
                      <a:pt x="477" y="381"/>
                    </a:lnTo>
                    <a:lnTo>
                      <a:pt x="478" y="381"/>
                    </a:lnTo>
                    <a:lnTo>
                      <a:pt x="477" y="380"/>
                    </a:lnTo>
                    <a:lnTo>
                      <a:pt x="476" y="381"/>
                    </a:lnTo>
                    <a:lnTo>
                      <a:pt x="475" y="380"/>
                    </a:lnTo>
                    <a:lnTo>
                      <a:pt x="476" y="377"/>
                    </a:lnTo>
                    <a:lnTo>
                      <a:pt x="476" y="376"/>
                    </a:lnTo>
                    <a:lnTo>
                      <a:pt x="478" y="376"/>
                    </a:lnTo>
                    <a:lnTo>
                      <a:pt x="478" y="376"/>
                    </a:lnTo>
                    <a:lnTo>
                      <a:pt x="478" y="375"/>
                    </a:lnTo>
                    <a:lnTo>
                      <a:pt x="480" y="373"/>
                    </a:lnTo>
                    <a:lnTo>
                      <a:pt x="480" y="375"/>
                    </a:lnTo>
                    <a:lnTo>
                      <a:pt x="480" y="376"/>
                    </a:lnTo>
                    <a:lnTo>
                      <a:pt x="481" y="376"/>
                    </a:lnTo>
                    <a:lnTo>
                      <a:pt x="481" y="376"/>
                    </a:lnTo>
                    <a:lnTo>
                      <a:pt x="482" y="375"/>
                    </a:lnTo>
                    <a:lnTo>
                      <a:pt x="482" y="373"/>
                    </a:lnTo>
                    <a:lnTo>
                      <a:pt x="482" y="373"/>
                    </a:lnTo>
                    <a:lnTo>
                      <a:pt x="483" y="375"/>
                    </a:lnTo>
                    <a:lnTo>
                      <a:pt x="483" y="376"/>
                    </a:lnTo>
                    <a:lnTo>
                      <a:pt x="482" y="377"/>
                    </a:lnTo>
                    <a:lnTo>
                      <a:pt x="483" y="376"/>
                    </a:lnTo>
                    <a:lnTo>
                      <a:pt x="486" y="376"/>
                    </a:lnTo>
                    <a:lnTo>
                      <a:pt x="486" y="376"/>
                    </a:lnTo>
                    <a:close/>
                    <a:moveTo>
                      <a:pt x="497" y="363"/>
                    </a:moveTo>
                    <a:lnTo>
                      <a:pt x="498" y="364"/>
                    </a:lnTo>
                    <a:lnTo>
                      <a:pt x="501" y="365"/>
                    </a:lnTo>
                    <a:lnTo>
                      <a:pt x="501" y="365"/>
                    </a:lnTo>
                    <a:lnTo>
                      <a:pt x="500" y="366"/>
                    </a:lnTo>
                    <a:lnTo>
                      <a:pt x="497" y="366"/>
                    </a:lnTo>
                    <a:lnTo>
                      <a:pt x="495" y="367"/>
                    </a:lnTo>
                    <a:lnTo>
                      <a:pt x="497" y="369"/>
                    </a:lnTo>
                    <a:lnTo>
                      <a:pt x="497" y="369"/>
                    </a:lnTo>
                    <a:lnTo>
                      <a:pt x="497" y="370"/>
                    </a:lnTo>
                    <a:lnTo>
                      <a:pt x="497" y="370"/>
                    </a:lnTo>
                    <a:lnTo>
                      <a:pt x="495" y="370"/>
                    </a:lnTo>
                    <a:lnTo>
                      <a:pt x="498" y="371"/>
                    </a:lnTo>
                    <a:lnTo>
                      <a:pt x="498" y="372"/>
                    </a:lnTo>
                    <a:lnTo>
                      <a:pt x="498" y="372"/>
                    </a:lnTo>
                    <a:lnTo>
                      <a:pt x="498" y="373"/>
                    </a:lnTo>
                    <a:lnTo>
                      <a:pt x="497" y="373"/>
                    </a:lnTo>
                    <a:lnTo>
                      <a:pt x="495" y="375"/>
                    </a:lnTo>
                    <a:lnTo>
                      <a:pt x="494" y="375"/>
                    </a:lnTo>
                    <a:lnTo>
                      <a:pt x="493" y="373"/>
                    </a:lnTo>
                    <a:lnTo>
                      <a:pt x="492" y="375"/>
                    </a:lnTo>
                    <a:lnTo>
                      <a:pt x="490" y="375"/>
                    </a:lnTo>
                    <a:lnTo>
                      <a:pt x="489" y="375"/>
                    </a:lnTo>
                    <a:lnTo>
                      <a:pt x="488" y="375"/>
                    </a:lnTo>
                    <a:lnTo>
                      <a:pt x="486" y="375"/>
                    </a:lnTo>
                    <a:lnTo>
                      <a:pt x="486" y="373"/>
                    </a:lnTo>
                    <a:lnTo>
                      <a:pt x="487" y="372"/>
                    </a:lnTo>
                    <a:lnTo>
                      <a:pt x="488" y="372"/>
                    </a:lnTo>
                    <a:lnTo>
                      <a:pt x="488" y="371"/>
                    </a:lnTo>
                    <a:lnTo>
                      <a:pt x="488" y="371"/>
                    </a:lnTo>
                    <a:lnTo>
                      <a:pt x="488" y="370"/>
                    </a:lnTo>
                    <a:lnTo>
                      <a:pt x="489" y="370"/>
                    </a:lnTo>
                    <a:lnTo>
                      <a:pt x="489" y="369"/>
                    </a:lnTo>
                    <a:lnTo>
                      <a:pt x="489" y="367"/>
                    </a:lnTo>
                    <a:lnTo>
                      <a:pt x="490" y="367"/>
                    </a:lnTo>
                    <a:lnTo>
                      <a:pt x="490" y="367"/>
                    </a:lnTo>
                    <a:lnTo>
                      <a:pt x="490" y="367"/>
                    </a:lnTo>
                    <a:lnTo>
                      <a:pt x="489" y="367"/>
                    </a:lnTo>
                    <a:lnTo>
                      <a:pt x="489" y="366"/>
                    </a:lnTo>
                    <a:lnTo>
                      <a:pt x="488" y="365"/>
                    </a:lnTo>
                    <a:lnTo>
                      <a:pt x="488" y="365"/>
                    </a:lnTo>
                    <a:lnTo>
                      <a:pt x="489" y="364"/>
                    </a:lnTo>
                    <a:lnTo>
                      <a:pt x="490" y="363"/>
                    </a:lnTo>
                    <a:lnTo>
                      <a:pt x="492" y="363"/>
                    </a:lnTo>
                    <a:lnTo>
                      <a:pt x="494" y="363"/>
                    </a:lnTo>
                    <a:lnTo>
                      <a:pt x="497" y="363"/>
                    </a:lnTo>
                    <a:lnTo>
                      <a:pt x="497" y="363"/>
                    </a:lnTo>
                    <a:close/>
                    <a:moveTo>
                      <a:pt x="486" y="356"/>
                    </a:moveTo>
                    <a:lnTo>
                      <a:pt x="487" y="356"/>
                    </a:lnTo>
                    <a:lnTo>
                      <a:pt x="489" y="355"/>
                    </a:lnTo>
                    <a:lnTo>
                      <a:pt x="492" y="355"/>
                    </a:lnTo>
                    <a:lnTo>
                      <a:pt x="493" y="355"/>
                    </a:lnTo>
                    <a:lnTo>
                      <a:pt x="495" y="355"/>
                    </a:lnTo>
                    <a:lnTo>
                      <a:pt x="497" y="355"/>
                    </a:lnTo>
                    <a:lnTo>
                      <a:pt x="499" y="355"/>
                    </a:lnTo>
                    <a:lnTo>
                      <a:pt x="504" y="355"/>
                    </a:lnTo>
                    <a:lnTo>
                      <a:pt x="506" y="354"/>
                    </a:lnTo>
                    <a:lnTo>
                      <a:pt x="506" y="355"/>
                    </a:lnTo>
                    <a:lnTo>
                      <a:pt x="506" y="356"/>
                    </a:lnTo>
                    <a:lnTo>
                      <a:pt x="504" y="356"/>
                    </a:lnTo>
                    <a:lnTo>
                      <a:pt x="503" y="358"/>
                    </a:lnTo>
                    <a:lnTo>
                      <a:pt x="504" y="359"/>
                    </a:lnTo>
                    <a:lnTo>
                      <a:pt x="504" y="359"/>
                    </a:lnTo>
                    <a:lnTo>
                      <a:pt x="504" y="360"/>
                    </a:lnTo>
                    <a:lnTo>
                      <a:pt x="501" y="361"/>
                    </a:lnTo>
                    <a:lnTo>
                      <a:pt x="498" y="360"/>
                    </a:lnTo>
                    <a:lnTo>
                      <a:pt x="497" y="360"/>
                    </a:lnTo>
                    <a:lnTo>
                      <a:pt x="495" y="361"/>
                    </a:lnTo>
                    <a:lnTo>
                      <a:pt x="494" y="361"/>
                    </a:lnTo>
                    <a:lnTo>
                      <a:pt x="492" y="361"/>
                    </a:lnTo>
                    <a:lnTo>
                      <a:pt x="492" y="360"/>
                    </a:lnTo>
                    <a:lnTo>
                      <a:pt x="492" y="360"/>
                    </a:lnTo>
                    <a:lnTo>
                      <a:pt x="490" y="360"/>
                    </a:lnTo>
                    <a:lnTo>
                      <a:pt x="489" y="360"/>
                    </a:lnTo>
                    <a:lnTo>
                      <a:pt x="488" y="360"/>
                    </a:lnTo>
                    <a:lnTo>
                      <a:pt x="487" y="360"/>
                    </a:lnTo>
                    <a:lnTo>
                      <a:pt x="486" y="361"/>
                    </a:lnTo>
                    <a:lnTo>
                      <a:pt x="483" y="361"/>
                    </a:lnTo>
                    <a:lnTo>
                      <a:pt x="482" y="361"/>
                    </a:lnTo>
                    <a:lnTo>
                      <a:pt x="481" y="363"/>
                    </a:lnTo>
                    <a:lnTo>
                      <a:pt x="480" y="363"/>
                    </a:lnTo>
                    <a:lnTo>
                      <a:pt x="481" y="361"/>
                    </a:lnTo>
                    <a:lnTo>
                      <a:pt x="482" y="359"/>
                    </a:lnTo>
                    <a:lnTo>
                      <a:pt x="482" y="358"/>
                    </a:lnTo>
                    <a:lnTo>
                      <a:pt x="483" y="358"/>
                    </a:lnTo>
                    <a:lnTo>
                      <a:pt x="486" y="356"/>
                    </a:lnTo>
                    <a:lnTo>
                      <a:pt x="486" y="356"/>
                    </a:lnTo>
                    <a:lnTo>
                      <a:pt x="486" y="356"/>
                    </a:lnTo>
                    <a:close/>
                    <a:moveTo>
                      <a:pt x="497" y="345"/>
                    </a:moveTo>
                    <a:lnTo>
                      <a:pt x="497" y="347"/>
                    </a:lnTo>
                    <a:lnTo>
                      <a:pt x="494" y="349"/>
                    </a:lnTo>
                    <a:lnTo>
                      <a:pt x="492" y="352"/>
                    </a:lnTo>
                    <a:lnTo>
                      <a:pt x="489" y="353"/>
                    </a:lnTo>
                    <a:lnTo>
                      <a:pt x="489" y="354"/>
                    </a:lnTo>
                    <a:lnTo>
                      <a:pt x="487" y="355"/>
                    </a:lnTo>
                    <a:lnTo>
                      <a:pt x="486" y="355"/>
                    </a:lnTo>
                    <a:lnTo>
                      <a:pt x="484" y="355"/>
                    </a:lnTo>
                    <a:lnTo>
                      <a:pt x="483" y="355"/>
                    </a:lnTo>
                    <a:lnTo>
                      <a:pt x="482" y="358"/>
                    </a:lnTo>
                    <a:lnTo>
                      <a:pt x="481" y="358"/>
                    </a:lnTo>
                    <a:lnTo>
                      <a:pt x="481" y="356"/>
                    </a:lnTo>
                    <a:lnTo>
                      <a:pt x="482" y="355"/>
                    </a:lnTo>
                    <a:lnTo>
                      <a:pt x="482" y="353"/>
                    </a:lnTo>
                    <a:lnTo>
                      <a:pt x="483" y="352"/>
                    </a:lnTo>
                    <a:lnTo>
                      <a:pt x="484" y="350"/>
                    </a:lnTo>
                    <a:lnTo>
                      <a:pt x="487" y="348"/>
                    </a:lnTo>
                    <a:lnTo>
                      <a:pt x="489" y="347"/>
                    </a:lnTo>
                    <a:lnTo>
                      <a:pt x="490" y="347"/>
                    </a:lnTo>
                    <a:lnTo>
                      <a:pt x="492" y="347"/>
                    </a:lnTo>
                    <a:lnTo>
                      <a:pt x="494" y="345"/>
                    </a:lnTo>
                    <a:lnTo>
                      <a:pt x="497" y="345"/>
                    </a:lnTo>
                    <a:lnTo>
                      <a:pt x="497" y="345"/>
                    </a:lnTo>
                    <a:close/>
                    <a:moveTo>
                      <a:pt x="495" y="341"/>
                    </a:moveTo>
                    <a:lnTo>
                      <a:pt x="497" y="339"/>
                    </a:lnTo>
                    <a:lnTo>
                      <a:pt x="498" y="339"/>
                    </a:lnTo>
                    <a:lnTo>
                      <a:pt x="498" y="341"/>
                    </a:lnTo>
                    <a:lnTo>
                      <a:pt x="498" y="342"/>
                    </a:lnTo>
                    <a:lnTo>
                      <a:pt x="498" y="343"/>
                    </a:lnTo>
                    <a:lnTo>
                      <a:pt x="499" y="343"/>
                    </a:lnTo>
                    <a:lnTo>
                      <a:pt x="499" y="343"/>
                    </a:lnTo>
                    <a:lnTo>
                      <a:pt x="497" y="344"/>
                    </a:lnTo>
                    <a:lnTo>
                      <a:pt x="497" y="344"/>
                    </a:lnTo>
                    <a:lnTo>
                      <a:pt x="493" y="345"/>
                    </a:lnTo>
                    <a:lnTo>
                      <a:pt x="490" y="345"/>
                    </a:lnTo>
                    <a:lnTo>
                      <a:pt x="490" y="345"/>
                    </a:lnTo>
                    <a:lnTo>
                      <a:pt x="492" y="344"/>
                    </a:lnTo>
                    <a:lnTo>
                      <a:pt x="493" y="343"/>
                    </a:lnTo>
                    <a:lnTo>
                      <a:pt x="495" y="343"/>
                    </a:lnTo>
                    <a:lnTo>
                      <a:pt x="495" y="341"/>
                    </a:lnTo>
                    <a:lnTo>
                      <a:pt x="495" y="341"/>
                    </a:lnTo>
                    <a:close/>
                    <a:moveTo>
                      <a:pt x="488" y="338"/>
                    </a:moveTo>
                    <a:lnTo>
                      <a:pt x="490" y="338"/>
                    </a:lnTo>
                    <a:lnTo>
                      <a:pt x="493" y="339"/>
                    </a:lnTo>
                    <a:lnTo>
                      <a:pt x="494" y="339"/>
                    </a:lnTo>
                    <a:lnTo>
                      <a:pt x="495" y="339"/>
                    </a:lnTo>
                    <a:lnTo>
                      <a:pt x="494" y="341"/>
                    </a:lnTo>
                    <a:lnTo>
                      <a:pt x="493" y="342"/>
                    </a:lnTo>
                    <a:lnTo>
                      <a:pt x="492" y="342"/>
                    </a:lnTo>
                    <a:lnTo>
                      <a:pt x="490" y="343"/>
                    </a:lnTo>
                    <a:lnTo>
                      <a:pt x="489" y="344"/>
                    </a:lnTo>
                    <a:lnTo>
                      <a:pt x="488" y="345"/>
                    </a:lnTo>
                    <a:lnTo>
                      <a:pt x="487" y="345"/>
                    </a:lnTo>
                    <a:lnTo>
                      <a:pt x="487" y="344"/>
                    </a:lnTo>
                    <a:lnTo>
                      <a:pt x="488" y="343"/>
                    </a:lnTo>
                    <a:lnTo>
                      <a:pt x="488" y="338"/>
                    </a:lnTo>
                    <a:lnTo>
                      <a:pt x="488" y="338"/>
                    </a:lnTo>
                    <a:close/>
                    <a:moveTo>
                      <a:pt x="481" y="330"/>
                    </a:moveTo>
                    <a:lnTo>
                      <a:pt x="482" y="327"/>
                    </a:lnTo>
                    <a:lnTo>
                      <a:pt x="482" y="326"/>
                    </a:lnTo>
                    <a:lnTo>
                      <a:pt x="484" y="326"/>
                    </a:lnTo>
                    <a:lnTo>
                      <a:pt x="486" y="326"/>
                    </a:lnTo>
                    <a:lnTo>
                      <a:pt x="487" y="327"/>
                    </a:lnTo>
                    <a:lnTo>
                      <a:pt x="487" y="328"/>
                    </a:lnTo>
                    <a:lnTo>
                      <a:pt x="487" y="330"/>
                    </a:lnTo>
                    <a:lnTo>
                      <a:pt x="487" y="331"/>
                    </a:lnTo>
                    <a:lnTo>
                      <a:pt x="487" y="333"/>
                    </a:lnTo>
                    <a:lnTo>
                      <a:pt x="487" y="335"/>
                    </a:lnTo>
                    <a:lnTo>
                      <a:pt x="487" y="336"/>
                    </a:lnTo>
                    <a:lnTo>
                      <a:pt x="486" y="337"/>
                    </a:lnTo>
                    <a:lnTo>
                      <a:pt x="486" y="339"/>
                    </a:lnTo>
                    <a:lnTo>
                      <a:pt x="484" y="341"/>
                    </a:lnTo>
                    <a:lnTo>
                      <a:pt x="482" y="344"/>
                    </a:lnTo>
                    <a:lnTo>
                      <a:pt x="481" y="347"/>
                    </a:lnTo>
                    <a:lnTo>
                      <a:pt x="478" y="347"/>
                    </a:lnTo>
                    <a:lnTo>
                      <a:pt x="476" y="347"/>
                    </a:lnTo>
                    <a:lnTo>
                      <a:pt x="473" y="349"/>
                    </a:lnTo>
                    <a:lnTo>
                      <a:pt x="472" y="350"/>
                    </a:lnTo>
                    <a:lnTo>
                      <a:pt x="473" y="348"/>
                    </a:lnTo>
                    <a:lnTo>
                      <a:pt x="476" y="347"/>
                    </a:lnTo>
                    <a:lnTo>
                      <a:pt x="478" y="345"/>
                    </a:lnTo>
                    <a:lnTo>
                      <a:pt x="481" y="342"/>
                    </a:lnTo>
                    <a:lnTo>
                      <a:pt x="481" y="339"/>
                    </a:lnTo>
                    <a:lnTo>
                      <a:pt x="482" y="337"/>
                    </a:lnTo>
                    <a:lnTo>
                      <a:pt x="482" y="335"/>
                    </a:lnTo>
                    <a:lnTo>
                      <a:pt x="482" y="332"/>
                    </a:lnTo>
                    <a:lnTo>
                      <a:pt x="481" y="330"/>
                    </a:lnTo>
                    <a:lnTo>
                      <a:pt x="481" y="330"/>
                    </a:lnTo>
                    <a:close/>
                  </a:path>
                </a:pathLst>
              </a:custGeom>
              <a:pattFill prst="openDmnd">
                <a:fgClr>
                  <a:srgbClr val="2AC2D6"/>
                </a:fgClr>
                <a:bgClr>
                  <a:srgbClr val="FA7304"/>
                </a:bgClr>
              </a:patt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29"/>
                <a:endParaRPr lang="en-US" sz="70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33" name="Группа 532">
              <a:extLst>
                <a:ext uri="{FF2B5EF4-FFF2-40B4-BE49-F238E27FC236}">
                  <a16:creationId xmlns:a16="http://schemas.microsoft.com/office/drawing/2014/main" id="{7CB748E3-36BE-0043-AAFD-60EACD342009}"/>
                </a:ext>
              </a:extLst>
            </p:cNvPr>
            <p:cNvGrpSpPr/>
            <p:nvPr/>
          </p:nvGrpSpPr>
          <p:grpSpPr>
            <a:xfrm>
              <a:off x="1145661" y="1861158"/>
              <a:ext cx="6656232" cy="3605327"/>
              <a:chOff x="1145661" y="6975599"/>
              <a:chExt cx="6656232" cy="3605327"/>
            </a:xfrm>
            <a:solidFill>
              <a:srgbClr val="17434D"/>
            </a:solidFill>
          </p:grpSpPr>
          <p:sp>
            <p:nvSpPr>
              <p:cNvPr id="534" name="Freeform 5">
                <a:extLst>
                  <a:ext uri="{FF2B5EF4-FFF2-40B4-BE49-F238E27FC236}">
                    <a16:creationId xmlns:a16="http://schemas.microsoft.com/office/drawing/2014/main" id="{E969AE4C-C612-DF4D-ABCF-55D688741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9360" y="10357300"/>
                <a:ext cx="26793" cy="2330"/>
              </a:xfrm>
              <a:custGeom>
                <a:avLst/>
                <a:gdLst>
                  <a:gd name="T0" fmla="*/ 23 w 23"/>
                  <a:gd name="T1" fmla="*/ 2 h 2"/>
                  <a:gd name="T2" fmla="*/ 0 w 23"/>
                  <a:gd name="T3" fmla="*/ 0 h 2"/>
                  <a:gd name="T4" fmla="*/ 10 w 23"/>
                  <a:gd name="T5" fmla="*/ 0 h 2"/>
                  <a:gd name="T6" fmla="*/ 12 w 23"/>
                  <a:gd name="T7" fmla="*/ 1 h 2"/>
                  <a:gd name="T8" fmla="*/ 19 w 23"/>
                  <a:gd name="T9" fmla="*/ 2 h 2"/>
                  <a:gd name="T10" fmla="*/ 23 w 23"/>
                  <a:gd name="T11" fmla="*/ 2 h 2"/>
                  <a:gd name="T12" fmla="*/ 23 w 2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9" name="Freeform 6">
                <a:extLst>
                  <a:ext uri="{FF2B5EF4-FFF2-40B4-BE49-F238E27FC236}">
                    <a16:creationId xmlns:a16="http://schemas.microsoft.com/office/drawing/2014/main" id="{F50D6E9C-01E6-644E-BA5D-EFC523B79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661" y="8721782"/>
                <a:ext cx="186384" cy="229485"/>
              </a:xfrm>
              <a:custGeom>
                <a:avLst/>
                <a:gdLst>
                  <a:gd name="T0" fmla="*/ 121 w 160"/>
                  <a:gd name="T1" fmla="*/ 33 h 197"/>
                  <a:gd name="T2" fmla="*/ 117 w 160"/>
                  <a:gd name="T3" fmla="*/ 40 h 197"/>
                  <a:gd name="T4" fmla="*/ 122 w 160"/>
                  <a:gd name="T5" fmla="*/ 41 h 197"/>
                  <a:gd name="T6" fmla="*/ 122 w 160"/>
                  <a:gd name="T7" fmla="*/ 52 h 197"/>
                  <a:gd name="T8" fmla="*/ 117 w 160"/>
                  <a:gd name="T9" fmla="*/ 56 h 197"/>
                  <a:gd name="T10" fmla="*/ 124 w 160"/>
                  <a:gd name="T11" fmla="*/ 53 h 197"/>
                  <a:gd name="T12" fmla="*/ 126 w 160"/>
                  <a:gd name="T13" fmla="*/ 55 h 197"/>
                  <a:gd name="T14" fmla="*/ 126 w 160"/>
                  <a:gd name="T15" fmla="*/ 68 h 197"/>
                  <a:gd name="T16" fmla="*/ 129 w 160"/>
                  <a:gd name="T17" fmla="*/ 75 h 197"/>
                  <a:gd name="T18" fmla="*/ 133 w 160"/>
                  <a:gd name="T19" fmla="*/ 74 h 197"/>
                  <a:gd name="T20" fmla="*/ 127 w 160"/>
                  <a:gd name="T21" fmla="*/ 78 h 197"/>
                  <a:gd name="T22" fmla="*/ 118 w 160"/>
                  <a:gd name="T23" fmla="*/ 78 h 197"/>
                  <a:gd name="T24" fmla="*/ 130 w 160"/>
                  <a:gd name="T25" fmla="*/ 83 h 197"/>
                  <a:gd name="T26" fmla="*/ 121 w 160"/>
                  <a:gd name="T27" fmla="*/ 89 h 197"/>
                  <a:gd name="T28" fmla="*/ 126 w 160"/>
                  <a:gd name="T29" fmla="*/ 96 h 197"/>
                  <a:gd name="T30" fmla="*/ 123 w 160"/>
                  <a:gd name="T31" fmla="*/ 100 h 197"/>
                  <a:gd name="T32" fmla="*/ 122 w 160"/>
                  <a:gd name="T33" fmla="*/ 112 h 197"/>
                  <a:gd name="T34" fmla="*/ 111 w 160"/>
                  <a:gd name="T35" fmla="*/ 117 h 197"/>
                  <a:gd name="T36" fmla="*/ 111 w 160"/>
                  <a:gd name="T37" fmla="*/ 120 h 197"/>
                  <a:gd name="T38" fmla="*/ 110 w 160"/>
                  <a:gd name="T39" fmla="*/ 133 h 197"/>
                  <a:gd name="T40" fmla="*/ 118 w 160"/>
                  <a:gd name="T41" fmla="*/ 128 h 197"/>
                  <a:gd name="T42" fmla="*/ 129 w 160"/>
                  <a:gd name="T43" fmla="*/ 92 h 197"/>
                  <a:gd name="T44" fmla="*/ 143 w 160"/>
                  <a:gd name="T45" fmla="*/ 80 h 197"/>
                  <a:gd name="T46" fmla="*/ 145 w 160"/>
                  <a:gd name="T47" fmla="*/ 77 h 197"/>
                  <a:gd name="T48" fmla="*/ 149 w 160"/>
                  <a:gd name="T49" fmla="*/ 78 h 197"/>
                  <a:gd name="T50" fmla="*/ 135 w 160"/>
                  <a:gd name="T51" fmla="*/ 92 h 197"/>
                  <a:gd name="T52" fmla="*/ 117 w 160"/>
                  <a:gd name="T53" fmla="*/ 146 h 197"/>
                  <a:gd name="T54" fmla="*/ 128 w 160"/>
                  <a:gd name="T55" fmla="*/ 154 h 197"/>
                  <a:gd name="T56" fmla="*/ 135 w 160"/>
                  <a:gd name="T57" fmla="*/ 154 h 197"/>
                  <a:gd name="T58" fmla="*/ 138 w 160"/>
                  <a:gd name="T59" fmla="*/ 158 h 197"/>
                  <a:gd name="T60" fmla="*/ 155 w 160"/>
                  <a:gd name="T61" fmla="*/ 179 h 197"/>
                  <a:gd name="T62" fmla="*/ 153 w 160"/>
                  <a:gd name="T63" fmla="*/ 193 h 197"/>
                  <a:gd name="T64" fmla="*/ 143 w 160"/>
                  <a:gd name="T65" fmla="*/ 190 h 197"/>
                  <a:gd name="T66" fmla="*/ 135 w 160"/>
                  <a:gd name="T67" fmla="*/ 195 h 197"/>
                  <a:gd name="T68" fmla="*/ 127 w 160"/>
                  <a:gd name="T69" fmla="*/ 196 h 197"/>
                  <a:gd name="T70" fmla="*/ 118 w 160"/>
                  <a:gd name="T71" fmla="*/ 188 h 197"/>
                  <a:gd name="T72" fmla="*/ 111 w 160"/>
                  <a:gd name="T73" fmla="*/ 176 h 197"/>
                  <a:gd name="T74" fmla="*/ 110 w 160"/>
                  <a:gd name="T75" fmla="*/ 158 h 197"/>
                  <a:gd name="T76" fmla="*/ 96 w 160"/>
                  <a:gd name="T77" fmla="*/ 153 h 197"/>
                  <a:gd name="T78" fmla="*/ 84 w 160"/>
                  <a:gd name="T79" fmla="*/ 151 h 197"/>
                  <a:gd name="T80" fmla="*/ 72 w 160"/>
                  <a:gd name="T81" fmla="*/ 148 h 197"/>
                  <a:gd name="T82" fmla="*/ 68 w 160"/>
                  <a:gd name="T83" fmla="*/ 139 h 197"/>
                  <a:gd name="T84" fmla="*/ 53 w 160"/>
                  <a:gd name="T85" fmla="*/ 124 h 197"/>
                  <a:gd name="T86" fmla="*/ 33 w 160"/>
                  <a:gd name="T87" fmla="*/ 124 h 197"/>
                  <a:gd name="T88" fmla="*/ 21 w 160"/>
                  <a:gd name="T89" fmla="*/ 118 h 197"/>
                  <a:gd name="T90" fmla="*/ 4 w 160"/>
                  <a:gd name="T91" fmla="*/ 106 h 197"/>
                  <a:gd name="T92" fmla="*/ 3 w 160"/>
                  <a:gd name="T93" fmla="*/ 91 h 197"/>
                  <a:gd name="T94" fmla="*/ 5 w 160"/>
                  <a:gd name="T95" fmla="*/ 75 h 197"/>
                  <a:gd name="T96" fmla="*/ 11 w 160"/>
                  <a:gd name="T97" fmla="*/ 81 h 197"/>
                  <a:gd name="T98" fmla="*/ 28 w 160"/>
                  <a:gd name="T99" fmla="*/ 75 h 197"/>
                  <a:gd name="T100" fmla="*/ 46 w 160"/>
                  <a:gd name="T101" fmla="*/ 60 h 197"/>
                  <a:gd name="T102" fmla="*/ 50 w 160"/>
                  <a:gd name="T103" fmla="*/ 55 h 197"/>
                  <a:gd name="T104" fmla="*/ 42 w 160"/>
                  <a:gd name="T105" fmla="*/ 50 h 197"/>
                  <a:gd name="T106" fmla="*/ 39 w 160"/>
                  <a:gd name="T107" fmla="*/ 39 h 197"/>
                  <a:gd name="T108" fmla="*/ 35 w 160"/>
                  <a:gd name="T109" fmla="*/ 15 h 197"/>
                  <a:gd name="T110" fmla="*/ 32 w 160"/>
                  <a:gd name="T111" fmla="*/ 1 h 197"/>
                  <a:gd name="T112" fmla="*/ 51 w 160"/>
                  <a:gd name="T113" fmla="*/ 7 h 197"/>
                  <a:gd name="T114" fmla="*/ 67 w 160"/>
                  <a:gd name="T115" fmla="*/ 13 h 197"/>
                  <a:gd name="T116" fmla="*/ 78 w 160"/>
                  <a:gd name="T117" fmla="*/ 19 h 197"/>
                  <a:gd name="T118" fmla="*/ 98 w 160"/>
                  <a:gd name="T119" fmla="*/ 33 h 197"/>
                  <a:gd name="T120" fmla="*/ 104 w 160"/>
                  <a:gd name="T121" fmla="*/ 35 h 197"/>
                  <a:gd name="T122" fmla="*/ 108 w 160"/>
                  <a:gd name="T123" fmla="*/ 27 h 197"/>
                  <a:gd name="T124" fmla="*/ 121 w 160"/>
                  <a:gd name="T125" fmla="*/ 2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0" h="197">
                    <a:moveTo>
                      <a:pt x="121" y="24"/>
                    </a:moveTo>
                    <a:lnTo>
                      <a:pt x="119" y="25"/>
                    </a:lnTo>
                    <a:lnTo>
                      <a:pt x="118" y="27"/>
                    </a:lnTo>
                    <a:lnTo>
                      <a:pt x="119" y="29"/>
                    </a:lnTo>
                    <a:lnTo>
                      <a:pt x="119" y="30"/>
                    </a:lnTo>
                    <a:lnTo>
                      <a:pt x="121" y="33"/>
                    </a:lnTo>
                    <a:lnTo>
                      <a:pt x="119" y="33"/>
                    </a:lnTo>
                    <a:lnTo>
                      <a:pt x="121" y="34"/>
                    </a:lnTo>
                    <a:lnTo>
                      <a:pt x="119" y="36"/>
                    </a:lnTo>
                    <a:lnTo>
                      <a:pt x="118" y="38"/>
                    </a:lnTo>
                    <a:lnTo>
                      <a:pt x="117" y="39"/>
                    </a:lnTo>
                    <a:lnTo>
                      <a:pt x="117" y="40"/>
                    </a:lnTo>
                    <a:lnTo>
                      <a:pt x="118" y="41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19" y="44"/>
                    </a:lnTo>
                    <a:lnTo>
                      <a:pt x="121" y="42"/>
                    </a:lnTo>
                    <a:lnTo>
                      <a:pt x="122" y="41"/>
                    </a:lnTo>
                    <a:lnTo>
                      <a:pt x="123" y="41"/>
                    </a:lnTo>
                    <a:lnTo>
                      <a:pt x="123" y="42"/>
                    </a:lnTo>
                    <a:lnTo>
                      <a:pt x="123" y="46"/>
                    </a:lnTo>
                    <a:lnTo>
                      <a:pt x="123" y="49"/>
                    </a:lnTo>
                    <a:lnTo>
                      <a:pt x="122" y="51"/>
                    </a:lnTo>
                    <a:lnTo>
                      <a:pt x="122" y="52"/>
                    </a:lnTo>
                    <a:lnTo>
                      <a:pt x="122" y="53"/>
                    </a:lnTo>
                    <a:lnTo>
                      <a:pt x="121" y="53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8" y="53"/>
                    </a:lnTo>
                    <a:lnTo>
                      <a:pt x="117" y="56"/>
                    </a:lnTo>
                    <a:lnTo>
                      <a:pt x="119" y="58"/>
                    </a:lnTo>
                    <a:lnTo>
                      <a:pt x="119" y="57"/>
                    </a:lnTo>
                    <a:lnTo>
                      <a:pt x="122" y="56"/>
                    </a:lnTo>
                    <a:lnTo>
                      <a:pt x="122" y="56"/>
                    </a:lnTo>
                    <a:lnTo>
                      <a:pt x="124" y="55"/>
                    </a:lnTo>
                    <a:lnTo>
                      <a:pt x="124" y="53"/>
                    </a:lnTo>
                    <a:lnTo>
                      <a:pt x="124" y="52"/>
                    </a:lnTo>
                    <a:lnTo>
                      <a:pt x="124" y="50"/>
                    </a:lnTo>
                    <a:lnTo>
                      <a:pt x="126" y="49"/>
                    </a:lnTo>
                    <a:lnTo>
                      <a:pt x="126" y="51"/>
                    </a:lnTo>
                    <a:lnTo>
                      <a:pt x="126" y="52"/>
                    </a:lnTo>
                    <a:lnTo>
                      <a:pt x="126" y="55"/>
                    </a:lnTo>
                    <a:lnTo>
                      <a:pt x="126" y="56"/>
                    </a:lnTo>
                    <a:lnTo>
                      <a:pt x="124" y="57"/>
                    </a:lnTo>
                    <a:lnTo>
                      <a:pt x="126" y="57"/>
                    </a:lnTo>
                    <a:lnTo>
                      <a:pt x="127" y="57"/>
                    </a:lnTo>
                    <a:lnTo>
                      <a:pt x="127" y="58"/>
                    </a:lnTo>
                    <a:lnTo>
                      <a:pt x="126" y="68"/>
                    </a:lnTo>
                    <a:lnTo>
                      <a:pt x="121" y="69"/>
                    </a:lnTo>
                    <a:lnTo>
                      <a:pt x="119" y="70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27" y="74"/>
                    </a:lnTo>
                    <a:lnTo>
                      <a:pt x="129" y="75"/>
                    </a:lnTo>
                    <a:lnTo>
                      <a:pt x="129" y="75"/>
                    </a:lnTo>
                    <a:lnTo>
                      <a:pt x="129" y="75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2" y="73"/>
                    </a:lnTo>
                    <a:lnTo>
                      <a:pt x="133" y="74"/>
                    </a:lnTo>
                    <a:lnTo>
                      <a:pt x="133" y="75"/>
                    </a:lnTo>
                    <a:lnTo>
                      <a:pt x="132" y="78"/>
                    </a:lnTo>
                    <a:lnTo>
                      <a:pt x="132" y="78"/>
                    </a:lnTo>
                    <a:lnTo>
                      <a:pt x="129" y="79"/>
                    </a:lnTo>
                    <a:lnTo>
                      <a:pt x="128" y="79"/>
                    </a:lnTo>
                    <a:lnTo>
                      <a:pt x="127" y="78"/>
                    </a:lnTo>
                    <a:lnTo>
                      <a:pt x="126" y="78"/>
                    </a:lnTo>
                    <a:lnTo>
                      <a:pt x="124" y="77"/>
                    </a:lnTo>
                    <a:lnTo>
                      <a:pt x="123" y="77"/>
                    </a:lnTo>
                    <a:lnTo>
                      <a:pt x="122" y="78"/>
                    </a:lnTo>
                    <a:lnTo>
                      <a:pt x="121" y="78"/>
                    </a:lnTo>
                    <a:lnTo>
                      <a:pt x="118" y="78"/>
                    </a:lnTo>
                    <a:lnTo>
                      <a:pt x="118" y="78"/>
                    </a:lnTo>
                    <a:lnTo>
                      <a:pt x="118" y="79"/>
                    </a:lnTo>
                    <a:lnTo>
                      <a:pt x="121" y="79"/>
                    </a:lnTo>
                    <a:lnTo>
                      <a:pt x="124" y="80"/>
                    </a:lnTo>
                    <a:lnTo>
                      <a:pt x="128" y="83"/>
                    </a:lnTo>
                    <a:lnTo>
                      <a:pt x="130" y="83"/>
                    </a:lnTo>
                    <a:lnTo>
                      <a:pt x="130" y="86"/>
                    </a:lnTo>
                    <a:lnTo>
                      <a:pt x="130" y="86"/>
                    </a:lnTo>
                    <a:lnTo>
                      <a:pt x="128" y="89"/>
                    </a:lnTo>
                    <a:lnTo>
                      <a:pt x="126" y="90"/>
                    </a:lnTo>
                    <a:lnTo>
                      <a:pt x="122" y="89"/>
                    </a:lnTo>
                    <a:lnTo>
                      <a:pt x="121" y="89"/>
                    </a:lnTo>
                    <a:lnTo>
                      <a:pt x="121" y="89"/>
                    </a:lnTo>
                    <a:lnTo>
                      <a:pt x="119" y="91"/>
                    </a:lnTo>
                    <a:lnTo>
                      <a:pt x="122" y="94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23" y="96"/>
                    </a:lnTo>
                    <a:lnTo>
                      <a:pt x="122" y="97"/>
                    </a:lnTo>
                    <a:lnTo>
                      <a:pt x="122" y="97"/>
                    </a:lnTo>
                    <a:lnTo>
                      <a:pt x="122" y="98"/>
                    </a:lnTo>
                    <a:lnTo>
                      <a:pt x="124" y="98"/>
                    </a:lnTo>
                    <a:lnTo>
                      <a:pt x="123" y="100"/>
                    </a:lnTo>
                    <a:lnTo>
                      <a:pt x="122" y="101"/>
                    </a:lnTo>
                    <a:lnTo>
                      <a:pt x="124" y="105"/>
                    </a:lnTo>
                    <a:lnTo>
                      <a:pt x="124" y="106"/>
                    </a:lnTo>
                    <a:lnTo>
                      <a:pt x="123" y="107"/>
                    </a:lnTo>
                    <a:lnTo>
                      <a:pt x="122" y="109"/>
                    </a:lnTo>
                    <a:lnTo>
                      <a:pt x="122" y="112"/>
                    </a:lnTo>
                    <a:lnTo>
                      <a:pt x="121" y="115"/>
                    </a:lnTo>
                    <a:lnTo>
                      <a:pt x="118" y="118"/>
                    </a:lnTo>
                    <a:lnTo>
                      <a:pt x="117" y="119"/>
                    </a:lnTo>
                    <a:lnTo>
                      <a:pt x="115" y="119"/>
                    </a:lnTo>
                    <a:lnTo>
                      <a:pt x="113" y="118"/>
                    </a:lnTo>
                    <a:lnTo>
                      <a:pt x="111" y="117"/>
                    </a:lnTo>
                    <a:lnTo>
                      <a:pt x="110" y="117"/>
                    </a:lnTo>
                    <a:lnTo>
                      <a:pt x="108" y="117"/>
                    </a:lnTo>
                    <a:lnTo>
                      <a:pt x="108" y="118"/>
                    </a:lnTo>
                    <a:lnTo>
                      <a:pt x="108" y="119"/>
                    </a:lnTo>
                    <a:lnTo>
                      <a:pt x="110" y="119"/>
                    </a:lnTo>
                    <a:lnTo>
                      <a:pt x="111" y="120"/>
                    </a:lnTo>
                    <a:lnTo>
                      <a:pt x="111" y="120"/>
                    </a:lnTo>
                    <a:lnTo>
                      <a:pt x="110" y="123"/>
                    </a:lnTo>
                    <a:lnTo>
                      <a:pt x="108" y="128"/>
                    </a:lnTo>
                    <a:lnTo>
                      <a:pt x="108" y="128"/>
                    </a:lnTo>
                    <a:lnTo>
                      <a:pt x="111" y="130"/>
                    </a:lnTo>
                    <a:lnTo>
                      <a:pt x="110" y="133"/>
                    </a:lnTo>
                    <a:lnTo>
                      <a:pt x="111" y="137"/>
                    </a:lnTo>
                    <a:lnTo>
                      <a:pt x="113" y="140"/>
                    </a:lnTo>
                    <a:lnTo>
                      <a:pt x="113" y="140"/>
                    </a:lnTo>
                    <a:lnTo>
                      <a:pt x="116" y="137"/>
                    </a:lnTo>
                    <a:lnTo>
                      <a:pt x="117" y="134"/>
                    </a:lnTo>
                    <a:lnTo>
                      <a:pt x="118" y="128"/>
                    </a:lnTo>
                    <a:lnTo>
                      <a:pt x="122" y="118"/>
                    </a:lnTo>
                    <a:lnTo>
                      <a:pt x="129" y="102"/>
                    </a:lnTo>
                    <a:lnTo>
                      <a:pt x="133" y="94"/>
                    </a:lnTo>
                    <a:lnTo>
                      <a:pt x="133" y="92"/>
                    </a:lnTo>
                    <a:lnTo>
                      <a:pt x="130" y="92"/>
                    </a:lnTo>
                    <a:lnTo>
                      <a:pt x="129" y="92"/>
                    </a:lnTo>
                    <a:lnTo>
                      <a:pt x="129" y="91"/>
                    </a:lnTo>
                    <a:lnTo>
                      <a:pt x="134" y="90"/>
                    </a:lnTo>
                    <a:lnTo>
                      <a:pt x="136" y="89"/>
                    </a:lnTo>
                    <a:lnTo>
                      <a:pt x="140" y="85"/>
                    </a:lnTo>
                    <a:lnTo>
                      <a:pt x="143" y="80"/>
                    </a:lnTo>
                    <a:lnTo>
                      <a:pt x="143" y="80"/>
                    </a:lnTo>
                    <a:lnTo>
                      <a:pt x="140" y="79"/>
                    </a:lnTo>
                    <a:lnTo>
                      <a:pt x="140" y="79"/>
                    </a:lnTo>
                    <a:lnTo>
                      <a:pt x="141" y="75"/>
                    </a:lnTo>
                    <a:lnTo>
                      <a:pt x="144" y="74"/>
                    </a:lnTo>
                    <a:lnTo>
                      <a:pt x="145" y="75"/>
                    </a:lnTo>
                    <a:lnTo>
                      <a:pt x="145" y="77"/>
                    </a:lnTo>
                    <a:lnTo>
                      <a:pt x="146" y="77"/>
                    </a:lnTo>
                    <a:lnTo>
                      <a:pt x="146" y="78"/>
                    </a:lnTo>
                    <a:lnTo>
                      <a:pt x="145" y="79"/>
                    </a:lnTo>
                    <a:lnTo>
                      <a:pt x="146" y="79"/>
                    </a:lnTo>
                    <a:lnTo>
                      <a:pt x="147" y="78"/>
                    </a:lnTo>
                    <a:lnTo>
                      <a:pt x="149" y="78"/>
                    </a:lnTo>
                    <a:lnTo>
                      <a:pt x="149" y="79"/>
                    </a:lnTo>
                    <a:lnTo>
                      <a:pt x="147" y="81"/>
                    </a:lnTo>
                    <a:lnTo>
                      <a:pt x="144" y="83"/>
                    </a:lnTo>
                    <a:lnTo>
                      <a:pt x="141" y="86"/>
                    </a:lnTo>
                    <a:lnTo>
                      <a:pt x="139" y="89"/>
                    </a:lnTo>
                    <a:lnTo>
                      <a:pt x="135" y="92"/>
                    </a:lnTo>
                    <a:lnTo>
                      <a:pt x="129" y="105"/>
                    </a:lnTo>
                    <a:lnTo>
                      <a:pt x="122" y="120"/>
                    </a:lnTo>
                    <a:lnTo>
                      <a:pt x="119" y="131"/>
                    </a:lnTo>
                    <a:lnTo>
                      <a:pt x="118" y="137"/>
                    </a:lnTo>
                    <a:lnTo>
                      <a:pt x="117" y="142"/>
                    </a:lnTo>
                    <a:lnTo>
                      <a:pt x="117" y="146"/>
                    </a:lnTo>
                    <a:lnTo>
                      <a:pt x="119" y="147"/>
                    </a:lnTo>
                    <a:lnTo>
                      <a:pt x="122" y="150"/>
                    </a:lnTo>
                    <a:lnTo>
                      <a:pt x="126" y="152"/>
                    </a:lnTo>
                    <a:lnTo>
                      <a:pt x="126" y="152"/>
                    </a:lnTo>
                    <a:lnTo>
                      <a:pt x="126" y="153"/>
                    </a:lnTo>
                    <a:lnTo>
                      <a:pt x="128" y="154"/>
                    </a:lnTo>
                    <a:lnTo>
                      <a:pt x="128" y="154"/>
                    </a:lnTo>
                    <a:lnTo>
                      <a:pt x="129" y="154"/>
                    </a:lnTo>
                    <a:lnTo>
                      <a:pt x="132" y="153"/>
                    </a:lnTo>
                    <a:lnTo>
                      <a:pt x="133" y="153"/>
                    </a:lnTo>
                    <a:lnTo>
                      <a:pt x="134" y="154"/>
                    </a:lnTo>
                    <a:lnTo>
                      <a:pt x="135" y="154"/>
                    </a:lnTo>
                    <a:lnTo>
                      <a:pt x="136" y="153"/>
                    </a:lnTo>
                    <a:lnTo>
                      <a:pt x="138" y="153"/>
                    </a:lnTo>
                    <a:lnTo>
                      <a:pt x="140" y="154"/>
                    </a:lnTo>
                    <a:lnTo>
                      <a:pt x="139" y="157"/>
                    </a:lnTo>
                    <a:lnTo>
                      <a:pt x="139" y="157"/>
                    </a:lnTo>
                    <a:lnTo>
                      <a:pt x="138" y="158"/>
                    </a:lnTo>
                    <a:lnTo>
                      <a:pt x="138" y="159"/>
                    </a:lnTo>
                    <a:lnTo>
                      <a:pt x="140" y="163"/>
                    </a:lnTo>
                    <a:lnTo>
                      <a:pt x="144" y="164"/>
                    </a:lnTo>
                    <a:lnTo>
                      <a:pt x="150" y="170"/>
                    </a:lnTo>
                    <a:lnTo>
                      <a:pt x="153" y="176"/>
                    </a:lnTo>
                    <a:lnTo>
                      <a:pt x="155" y="179"/>
                    </a:lnTo>
                    <a:lnTo>
                      <a:pt x="156" y="181"/>
                    </a:lnTo>
                    <a:lnTo>
                      <a:pt x="158" y="182"/>
                    </a:lnTo>
                    <a:lnTo>
                      <a:pt x="160" y="188"/>
                    </a:lnTo>
                    <a:lnTo>
                      <a:pt x="158" y="191"/>
                    </a:lnTo>
                    <a:lnTo>
                      <a:pt x="158" y="193"/>
                    </a:lnTo>
                    <a:lnTo>
                      <a:pt x="153" y="193"/>
                    </a:lnTo>
                    <a:lnTo>
                      <a:pt x="153" y="195"/>
                    </a:lnTo>
                    <a:lnTo>
                      <a:pt x="152" y="190"/>
                    </a:lnTo>
                    <a:lnTo>
                      <a:pt x="150" y="188"/>
                    </a:lnTo>
                    <a:lnTo>
                      <a:pt x="147" y="188"/>
                    </a:lnTo>
                    <a:lnTo>
                      <a:pt x="145" y="188"/>
                    </a:lnTo>
                    <a:lnTo>
                      <a:pt x="143" y="190"/>
                    </a:lnTo>
                    <a:lnTo>
                      <a:pt x="141" y="191"/>
                    </a:lnTo>
                    <a:lnTo>
                      <a:pt x="140" y="191"/>
                    </a:lnTo>
                    <a:lnTo>
                      <a:pt x="139" y="191"/>
                    </a:lnTo>
                    <a:lnTo>
                      <a:pt x="138" y="192"/>
                    </a:lnTo>
                    <a:lnTo>
                      <a:pt x="136" y="193"/>
                    </a:lnTo>
                    <a:lnTo>
                      <a:pt x="135" y="195"/>
                    </a:lnTo>
                    <a:lnTo>
                      <a:pt x="134" y="195"/>
                    </a:lnTo>
                    <a:lnTo>
                      <a:pt x="134" y="197"/>
                    </a:lnTo>
                    <a:lnTo>
                      <a:pt x="133" y="197"/>
                    </a:lnTo>
                    <a:lnTo>
                      <a:pt x="132" y="197"/>
                    </a:lnTo>
                    <a:lnTo>
                      <a:pt x="129" y="197"/>
                    </a:lnTo>
                    <a:lnTo>
                      <a:pt x="127" y="196"/>
                    </a:lnTo>
                    <a:lnTo>
                      <a:pt x="126" y="195"/>
                    </a:lnTo>
                    <a:lnTo>
                      <a:pt x="124" y="193"/>
                    </a:lnTo>
                    <a:lnTo>
                      <a:pt x="123" y="192"/>
                    </a:lnTo>
                    <a:lnTo>
                      <a:pt x="122" y="191"/>
                    </a:lnTo>
                    <a:lnTo>
                      <a:pt x="119" y="191"/>
                    </a:lnTo>
                    <a:lnTo>
                      <a:pt x="118" y="188"/>
                    </a:lnTo>
                    <a:lnTo>
                      <a:pt x="118" y="186"/>
                    </a:lnTo>
                    <a:lnTo>
                      <a:pt x="118" y="182"/>
                    </a:lnTo>
                    <a:lnTo>
                      <a:pt x="117" y="181"/>
                    </a:lnTo>
                    <a:lnTo>
                      <a:pt x="113" y="179"/>
                    </a:lnTo>
                    <a:lnTo>
                      <a:pt x="112" y="178"/>
                    </a:lnTo>
                    <a:lnTo>
                      <a:pt x="111" y="176"/>
                    </a:lnTo>
                    <a:lnTo>
                      <a:pt x="110" y="175"/>
                    </a:lnTo>
                    <a:lnTo>
                      <a:pt x="110" y="173"/>
                    </a:lnTo>
                    <a:lnTo>
                      <a:pt x="111" y="170"/>
                    </a:lnTo>
                    <a:lnTo>
                      <a:pt x="111" y="168"/>
                    </a:lnTo>
                    <a:lnTo>
                      <a:pt x="111" y="162"/>
                    </a:lnTo>
                    <a:lnTo>
                      <a:pt x="110" y="158"/>
                    </a:lnTo>
                    <a:lnTo>
                      <a:pt x="108" y="157"/>
                    </a:lnTo>
                    <a:lnTo>
                      <a:pt x="106" y="154"/>
                    </a:lnTo>
                    <a:lnTo>
                      <a:pt x="105" y="153"/>
                    </a:lnTo>
                    <a:lnTo>
                      <a:pt x="101" y="152"/>
                    </a:lnTo>
                    <a:lnTo>
                      <a:pt x="99" y="152"/>
                    </a:lnTo>
                    <a:lnTo>
                      <a:pt x="96" y="153"/>
                    </a:lnTo>
                    <a:lnTo>
                      <a:pt x="96" y="154"/>
                    </a:lnTo>
                    <a:lnTo>
                      <a:pt x="90" y="152"/>
                    </a:lnTo>
                    <a:lnTo>
                      <a:pt x="89" y="151"/>
                    </a:lnTo>
                    <a:lnTo>
                      <a:pt x="88" y="150"/>
                    </a:lnTo>
                    <a:lnTo>
                      <a:pt x="87" y="150"/>
                    </a:lnTo>
                    <a:lnTo>
                      <a:pt x="84" y="151"/>
                    </a:lnTo>
                    <a:lnTo>
                      <a:pt x="82" y="150"/>
                    </a:lnTo>
                    <a:lnTo>
                      <a:pt x="81" y="148"/>
                    </a:lnTo>
                    <a:lnTo>
                      <a:pt x="78" y="147"/>
                    </a:lnTo>
                    <a:lnTo>
                      <a:pt x="76" y="148"/>
                    </a:lnTo>
                    <a:lnTo>
                      <a:pt x="73" y="148"/>
                    </a:lnTo>
                    <a:lnTo>
                      <a:pt x="72" y="148"/>
                    </a:lnTo>
                    <a:lnTo>
                      <a:pt x="71" y="148"/>
                    </a:lnTo>
                    <a:lnTo>
                      <a:pt x="71" y="146"/>
                    </a:lnTo>
                    <a:lnTo>
                      <a:pt x="72" y="143"/>
                    </a:lnTo>
                    <a:lnTo>
                      <a:pt x="72" y="141"/>
                    </a:lnTo>
                    <a:lnTo>
                      <a:pt x="70" y="140"/>
                    </a:lnTo>
                    <a:lnTo>
                      <a:pt x="68" y="139"/>
                    </a:lnTo>
                    <a:lnTo>
                      <a:pt x="66" y="137"/>
                    </a:lnTo>
                    <a:lnTo>
                      <a:pt x="65" y="135"/>
                    </a:lnTo>
                    <a:lnTo>
                      <a:pt x="62" y="133"/>
                    </a:lnTo>
                    <a:lnTo>
                      <a:pt x="60" y="130"/>
                    </a:lnTo>
                    <a:lnTo>
                      <a:pt x="56" y="128"/>
                    </a:lnTo>
                    <a:lnTo>
                      <a:pt x="53" y="124"/>
                    </a:lnTo>
                    <a:lnTo>
                      <a:pt x="46" y="123"/>
                    </a:lnTo>
                    <a:lnTo>
                      <a:pt x="44" y="123"/>
                    </a:lnTo>
                    <a:lnTo>
                      <a:pt x="42" y="123"/>
                    </a:lnTo>
                    <a:lnTo>
                      <a:pt x="39" y="124"/>
                    </a:lnTo>
                    <a:lnTo>
                      <a:pt x="37" y="123"/>
                    </a:lnTo>
                    <a:lnTo>
                      <a:pt x="33" y="124"/>
                    </a:lnTo>
                    <a:lnTo>
                      <a:pt x="31" y="123"/>
                    </a:lnTo>
                    <a:lnTo>
                      <a:pt x="29" y="122"/>
                    </a:lnTo>
                    <a:lnTo>
                      <a:pt x="27" y="120"/>
                    </a:lnTo>
                    <a:lnTo>
                      <a:pt x="25" y="119"/>
                    </a:lnTo>
                    <a:lnTo>
                      <a:pt x="25" y="119"/>
                    </a:lnTo>
                    <a:lnTo>
                      <a:pt x="21" y="118"/>
                    </a:lnTo>
                    <a:lnTo>
                      <a:pt x="17" y="119"/>
                    </a:lnTo>
                    <a:lnTo>
                      <a:pt x="12" y="115"/>
                    </a:lnTo>
                    <a:lnTo>
                      <a:pt x="9" y="113"/>
                    </a:lnTo>
                    <a:lnTo>
                      <a:pt x="8" y="111"/>
                    </a:lnTo>
                    <a:lnTo>
                      <a:pt x="6" y="108"/>
                    </a:lnTo>
                    <a:lnTo>
                      <a:pt x="4" y="106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0" y="101"/>
                    </a:lnTo>
                    <a:lnTo>
                      <a:pt x="1" y="98"/>
                    </a:lnTo>
                    <a:lnTo>
                      <a:pt x="1" y="95"/>
                    </a:lnTo>
                    <a:lnTo>
                      <a:pt x="3" y="91"/>
                    </a:lnTo>
                    <a:lnTo>
                      <a:pt x="3" y="90"/>
                    </a:lnTo>
                    <a:lnTo>
                      <a:pt x="3" y="85"/>
                    </a:lnTo>
                    <a:lnTo>
                      <a:pt x="1" y="80"/>
                    </a:lnTo>
                    <a:lnTo>
                      <a:pt x="3" y="78"/>
                    </a:lnTo>
                    <a:lnTo>
                      <a:pt x="3" y="75"/>
                    </a:lnTo>
                    <a:lnTo>
                      <a:pt x="5" y="75"/>
                    </a:lnTo>
                    <a:lnTo>
                      <a:pt x="5" y="77"/>
                    </a:lnTo>
                    <a:lnTo>
                      <a:pt x="5" y="78"/>
                    </a:lnTo>
                    <a:lnTo>
                      <a:pt x="5" y="79"/>
                    </a:lnTo>
                    <a:lnTo>
                      <a:pt x="6" y="79"/>
                    </a:lnTo>
                    <a:lnTo>
                      <a:pt x="9" y="79"/>
                    </a:lnTo>
                    <a:lnTo>
                      <a:pt x="11" y="81"/>
                    </a:lnTo>
                    <a:lnTo>
                      <a:pt x="15" y="81"/>
                    </a:lnTo>
                    <a:lnTo>
                      <a:pt x="16" y="80"/>
                    </a:lnTo>
                    <a:lnTo>
                      <a:pt x="18" y="78"/>
                    </a:lnTo>
                    <a:lnTo>
                      <a:pt x="22" y="77"/>
                    </a:lnTo>
                    <a:lnTo>
                      <a:pt x="23" y="75"/>
                    </a:lnTo>
                    <a:lnTo>
                      <a:pt x="28" y="75"/>
                    </a:lnTo>
                    <a:lnTo>
                      <a:pt x="33" y="74"/>
                    </a:lnTo>
                    <a:lnTo>
                      <a:pt x="35" y="72"/>
                    </a:lnTo>
                    <a:lnTo>
                      <a:pt x="39" y="69"/>
                    </a:lnTo>
                    <a:lnTo>
                      <a:pt x="44" y="63"/>
                    </a:lnTo>
                    <a:lnTo>
                      <a:pt x="45" y="61"/>
                    </a:lnTo>
                    <a:lnTo>
                      <a:pt x="46" y="60"/>
                    </a:lnTo>
                    <a:lnTo>
                      <a:pt x="49" y="61"/>
                    </a:lnTo>
                    <a:lnTo>
                      <a:pt x="50" y="61"/>
                    </a:lnTo>
                    <a:lnTo>
                      <a:pt x="50" y="60"/>
                    </a:lnTo>
                    <a:lnTo>
                      <a:pt x="50" y="57"/>
                    </a:lnTo>
                    <a:lnTo>
                      <a:pt x="50" y="56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2"/>
                    </a:lnTo>
                    <a:lnTo>
                      <a:pt x="49" y="52"/>
                    </a:lnTo>
                    <a:lnTo>
                      <a:pt x="46" y="51"/>
                    </a:lnTo>
                    <a:lnTo>
                      <a:pt x="44" y="50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39" y="47"/>
                    </a:lnTo>
                    <a:lnTo>
                      <a:pt x="39" y="45"/>
                    </a:lnTo>
                    <a:lnTo>
                      <a:pt x="40" y="42"/>
                    </a:lnTo>
                    <a:lnTo>
                      <a:pt x="39" y="40"/>
                    </a:lnTo>
                    <a:lnTo>
                      <a:pt x="39" y="39"/>
                    </a:lnTo>
                    <a:lnTo>
                      <a:pt x="39" y="34"/>
                    </a:lnTo>
                    <a:lnTo>
                      <a:pt x="40" y="30"/>
                    </a:lnTo>
                    <a:lnTo>
                      <a:pt x="40" y="25"/>
                    </a:lnTo>
                    <a:lnTo>
                      <a:pt x="40" y="19"/>
                    </a:lnTo>
                    <a:lnTo>
                      <a:pt x="38" y="16"/>
                    </a:lnTo>
                    <a:lnTo>
                      <a:pt x="35" y="15"/>
                    </a:lnTo>
                    <a:lnTo>
                      <a:pt x="32" y="13"/>
                    </a:lnTo>
                    <a:lnTo>
                      <a:pt x="31" y="11"/>
                    </a:lnTo>
                    <a:lnTo>
                      <a:pt x="28" y="7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3" y="0"/>
                    </a:lnTo>
                    <a:lnTo>
                      <a:pt x="37" y="1"/>
                    </a:lnTo>
                    <a:lnTo>
                      <a:pt x="44" y="4"/>
                    </a:lnTo>
                    <a:lnTo>
                      <a:pt x="49" y="6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8"/>
                    </a:lnTo>
                    <a:lnTo>
                      <a:pt x="53" y="10"/>
                    </a:lnTo>
                    <a:lnTo>
                      <a:pt x="56" y="10"/>
                    </a:lnTo>
                    <a:lnTo>
                      <a:pt x="59" y="10"/>
                    </a:lnTo>
                    <a:lnTo>
                      <a:pt x="63" y="11"/>
                    </a:lnTo>
                    <a:lnTo>
                      <a:pt x="67" y="13"/>
                    </a:lnTo>
                    <a:lnTo>
                      <a:pt x="72" y="16"/>
                    </a:lnTo>
                    <a:lnTo>
                      <a:pt x="74" y="16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79" y="17"/>
                    </a:lnTo>
                    <a:lnTo>
                      <a:pt x="78" y="19"/>
                    </a:lnTo>
                    <a:lnTo>
                      <a:pt x="83" y="24"/>
                    </a:lnTo>
                    <a:lnTo>
                      <a:pt x="88" y="27"/>
                    </a:lnTo>
                    <a:lnTo>
                      <a:pt x="91" y="28"/>
                    </a:lnTo>
                    <a:lnTo>
                      <a:pt x="93" y="28"/>
                    </a:lnTo>
                    <a:lnTo>
                      <a:pt x="94" y="30"/>
                    </a:lnTo>
                    <a:lnTo>
                      <a:pt x="98" y="33"/>
                    </a:lnTo>
                    <a:lnTo>
                      <a:pt x="99" y="35"/>
                    </a:lnTo>
                    <a:lnTo>
                      <a:pt x="99" y="38"/>
                    </a:lnTo>
                    <a:lnTo>
                      <a:pt x="99" y="36"/>
                    </a:lnTo>
                    <a:lnTo>
                      <a:pt x="101" y="35"/>
                    </a:lnTo>
                    <a:lnTo>
                      <a:pt x="102" y="34"/>
                    </a:lnTo>
                    <a:lnTo>
                      <a:pt x="104" y="35"/>
                    </a:lnTo>
                    <a:lnTo>
                      <a:pt x="105" y="36"/>
                    </a:lnTo>
                    <a:lnTo>
                      <a:pt x="105" y="36"/>
                    </a:lnTo>
                    <a:lnTo>
                      <a:pt x="105" y="35"/>
                    </a:lnTo>
                    <a:lnTo>
                      <a:pt x="106" y="33"/>
                    </a:lnTo>
                    <a:lnTo>
                      <a:pt x="106" y="29"/>
                    </a:lnTo>
                    <a:lnTo>
                      <a:pt x="108" y="27"/>
                    </a:lnTo>
                    <a:lnTo>
                      <a:pt x="111" y="25"/>
                    </a:lnTo>
                    <a:lnTo>
                      <a:pt x="112" y="25"/>
                    </a:lnTo>
                    <a:lnTo>
                      <a:pt x="113" y="25"/>
                    </a:lnTo>
                    <a:lnTo>
                      <a:pt x="113" y="24"/>
                    </a:lnTo>
                    <a:lnTo>
                      <a:pt x="115" y="23"/>
                    </a:lnTo>
                    <a:lnTo>
                      <a:pt x="121" y="24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0" name="Freeform 7">
                <a:extLst>
                  <a:ext uri="{FF2B5EF4-FFF2-40B4-BE49-F238E27FC236}">
                    <a16:creationId xmlns:a16="http://schemas.microsoft.com/office/drawing/2014/main" id="{D1AB954A-2DB6-114A-9B3D-4DD503C2A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833" y="9456834"/>
                <a:ext cx="82708" cy="76883"/>
              </a:xfrm>
              <a:custGeom>
                <a:avLst/>
                <a:gdLst>
                  <a:gd name="T0" fmla="*/ 11 w 71"/>
                  <a:gd name="T1" fmla="*/ 62 h 66"/>
                  <a:gd name="T2" fmla="*/ 2 w 71"/>
                  <a:gd name="T3" fmla="*/ 65 h 66"/>
                  <a:gd name="T4" fmla="*/ 2 w 71"/>
                  <a:gd name="T5" fmla="*/ 57 h 66"/>
                  <a:gd name="T6" fmla="*/ 2 w 71"/>
                  <a:gd name="T7" fmla="*/ 53 h 66"/>
                  <a:gd name="T8" fmla="*/ 4 w 71"/>
                  <a:gd name="T9" fmla="*/ 51 h 66"/>
                  <a:gd name="T10" fmla="*/ 15 w 71"/>
                  <a:gd name="T11" fmla="*/ 53 h 66"/>
                  <a:gd name="T12" fmla="*/ 21 w 71"/>
                  <a:gd name="T13" fmla="*/ 55 h 66"/>
                  <a:gd name="T14" fmla="*/ 28 w 71"/>
                  <a:gd name="T15" fmla="*/ 50 h 66"/>
                  <a:gd name="T16" fmla="*/ 35 w 71"/>
                  <a:gd name="T17" fmla="*/ 26 h 66"/>
                  <a:gd name="T18" fmla="*/ 29 w 71"/>
                  <a:gd name="T19" fmla="*/ 28 h 66"/>
                  <a:gd name="T20" fmla="*/ 28 w 71"/>
                  <a:gd name="T21" fmla="*/ 22 h 66"/>
                  <a:gd name="T22" fmla="*/ 34 w 71"/>
                  <a:gd name="T23" fmla="*/ 11 h 66"/>
                  <a:gd name="T24" fmla="*/ 45 w 71"/>
                  <a:gd name="T25" fmla="*/ 0 h 66"/>
                  <a:gd name="T26" fmla="*/ 45 w 71"/>
                  <a:gd name="T27" fmla="*/ 8 h 66"/>
                  <a:gd name="T28" fmla="*/ 51 w 71"/>
                  <a:gd name="T29" fmla="*/ 8 h 66"/>
                  <a:gd name="T30" fmla="*/ 56 w 71"/>
                  <a:gd name="T31" fmla="*/ 16 h 66"/>
                  <a:gd name="T32" fmla="*/ 63 w 71"/>
                  <a:gd name="T33" fmla="*/ 11 h 66"/>
                  <a:gd name="T34" fmla="*/ 64 w 71"/>
                  <a:gd name="T35" fmla="*/ 11 h 66"/>
                  <a:gd name="T36" fmla="*/ 66 w 71"/>
                  <a:gd name="T37" fmla="*/ 12 h 66"/>
                  <a:gd name="T38" fmla="*/ 69 w 71"/>
                  <a:gd name="T39" fmla="*/ 17 h 66"/>
                  <a:gd name="T40" fmla="*/ 71 w 71"/>
                  <a:gd name="T41" fmla="*/ 19 h 66"/>
                  <a:gd name="T42" fmla="*/ 71 w 71"/>
                  <a:gd name="T43" fmla="*/ 21 h 66"/>
                  <a:gd name="T44" fmla="*/ 66 w 71"/>
                  <a:gd name="T45" fmla="*/ 22 h 66"/>
                  <a:gd name="T46" fmla="*/ 64 w 71"/>
                  <a:gd name="T47" fmla="*/ 23 h 66"/>
                  <a:gd name="T48" fmla="*/ 62 w 71"/>
                  <a:gd name="T49" fmla="*/ 26 h 66"/>
                  <a:gd name="T50" fmla="*/ 61 w 71"/>
                  <a:gd name="T51" fmla="*/ 26 h 66"/>
                  <a:gd name="T52" fmla="*/ 60 w 71"/>
                  <a:gd name="T53" fmla="*/ 26 h 66"/>
                  <a:gd name="T54" fmla="*/ 54 w 71"/>
                  <a:gd name="T55" fmla="*/ 29 h 66"/>
                  <a:gd name="T56" fmla="*/ 52 w 71"/>
                  <a:gd name="T57" fmla="*/ 33 h 66"/>
                  <a:gd name="T58" fmla="*/ 54 w 71"/>
                  <a:gd name="T59" fmla="*/ 33 h 66"/>
                  <a:gd name="T60" fmla="*/ 57 w 71"/>
                  <a:gd name="T61" fmla="*/ 37 h 66"/>
                  <a:gd name="T62" fmla="*/ 56 w 71"/>
                  <a:gd name="T63" fmla="*/ 38 h 66"/>
                  <a:gd name="T64" fmla="*/ 56 w 71"/>
                  <a:gd name="T65" fmla="*/ 38 h 66"/>
                  <a:gd name="T66" fmla="*/ 55 w 71"/>
                  <a:gd name="T67" fmla="*/ 38 h 66"/>
                  <a:gd name="T68" fmla="*/ 54 w 71"/>
                  <a:gd name="T69" fmla="*/ 39 h 66"/>
                  <a:gd name="T70" fmla="*/ 52 w 71"/>
                  <a:gd name="T71" fmla="*/ 40 h 66"/>
                  <a:gd name="T72" fmla="*/ 52 w 71"/>
                  <a:gd name="T73" fmla="*/ 40 h 66"/>
                  <a:gd name="T74" fmla="*/ 51 w 71"/>
                  <a:gd name="T75" fmla="*/ 43 h 66"/>
                  <a:gd name="T76" fmla="*/ 50 w 71"/>
                  <a:gd name="T77" fmla="*/ 44 h 66"/>
                  <a:gd name="T78" fmla="*/ 47 w 71"/>
                  <a:gd name="T79" fmla="*/ 45 h 66"/>
                  <a:gd name="T80" fmla="*/ 46 w 71"/>
                  <a:gd name="T81" fmla="*/ 44 h 66"/>
                  <a:gd name="T82" fmla="*/ 45 w 71"/>
                  <a:gd name="T83" fmla="*/ 42 h 66"/>
                  <a:gd name="T84" fmla="*/ 43 w 71"/>
                  <a:gd name="T85" fmla="*/ 44 h 66"/>
                  <a:gd name="T86" fmla="*/ 39 w 71"/>
                  <a:gd name="T87" fmla="*/ 46 h 66"/>
                  <a:gd name="T88" fmla="*/ 29 w 71"/>
                  <a:gd name="T89" fmla="*/ 56 h 66"/>
                  <a:gd name="T90" fmla="*/ 26 w 71"/>
                  <a:gd name="T91" fmla="*/ 57 h 66"/>
                  <a:gd name="T92" fmla="*/ 19 w 71"/>
                  <a:gd name="T93" fmla="*/ 61 h 66"/>
                  <a:gd name="T94" fmla="*/ 13 w 71"/>
                  <a:gd name="T9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1" h="66">
                    <a:moveTo>
                      <a:pt x="13" y="66"/>
                    </a:moveTo>
                    <a:lnTo>
                      <a:pt x="11" y="62"/>
                    </a:lnTo>
                    <a:lnTo>
                      <a:pt x="7" y="64"/>
                    </a:lnTo>
                    <a:lnTo>
                      <a:pt x="2" y="65"/>
                    </a:lnTo>
                    <a:lnTo>
                      <a:pt x="0" y="62"/>
                    </a:lnTo>
                    <a:lnTo>
                      <a:pt x="2" y="57"/>
                    </a:lnTo>
                    <a:lnTo>
                      <a:pt x="4" y="56"/>
                    </a:lnTo>
                    <a:lnTo>
                      <a:pt x="2" y="53"/>
                    </a:lnTo>
                    <a:lnTo>
                      <a:pt x="4" y="53"/>
                    </a:lnTo>
                    <a:lnTo>
                      <a:pt x="4" y="51"/>
                    </a:lnTo>
                    <a:lnTo>
                      <a:pt x="15" y="44"/>
                    </a:lnTo>
                    <a:lnTo>
                      <a:pt x="15" y="53"/>
                    </a:lnTo>
                    <a:lnTo>
                      <a:pt x="17" y="57"/>
                    </a:lnTo>
                    <a:lnTo>
                      <a:pt x="21" y="55"/>
                    </a:lnTo>
                    <a:lnTo>
                      <a:pt x="26" y="56"/>
                    </a:lnTo>
                    <a:lnTo>
                      <a:pt x="28" y="50"/>
                    </a:lnTo>
                    <a:lnTo>
                      <a:pt x="26" y="37"/>
                    </a:lnTo>
                    <a:lnTo>
                      <a:pt x="35" y="26"/>
                    </a:lnTo>
                    <a:lnTo>
                      <a:pt x="33" y="23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8" y="22"/>
                    </a:lnTo>
                    <a:lnTo>
                      <a:pt x="35" y="12"/>
                    </a:lnTo>
                    <a:lnTo>
                      <a:pt x="34" y="11"/>
                    </a:lnTo>
                    <a:lnTo>
                      <a:pt x="35" y="9"/>
                    </a:lnTo>
                    <a:lnTo>
                      <a:pt x="45" y="0"/>
                    </a:lnTo>
                    <a:lnTo>
                      <a:pt x="47" y="4"/>
                    </a:lnTo>
                    <a:lnTo>
                      <a:pt x="45" y="8"/>
                    </a:lnTo>
                    <a:lnTo>
                      <a:pt x="49" y="10"/>
                    </a:lnTo>
                    <a:lnTo>
                      <a:pt x="51" y="8"/>
                    </a:lnTo>
                    <a:lnTo>
                      <a:pt x="57" y="14"/>
                    </a:lnTo>
                    <a:lnTo>
                      <a:pt x="56" y="16"/>
                    </a:lnTo>
                    <a:lnTo>
                      <a:pt x="57" y="17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6" y="12"/>
                    </a:lnTo>
                    <a:lnTo>
                      <a:pt x="68" y="15"/>
                    </a:lnTo>
                    <a:lnTo>
                      <a:pt x="69" y="17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1" y="21"/>
                    </a:lnTo>
                    <a:lnTo>
                      <a:pt x="68" y="21"/>
                    </a:lnTo>
                    <a:lnTo>
                      <a:pt x="66" y="22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5"/>
                    </a:lnTo>
                    <a:lnTo>
                      <a:pt x="62" y="26"/>
                    </a:lnTo>
                    <a:lnTo>
                      <a:pt x="62" y="26"/>
                    </a:lnTo>
                    <a:lnTo>
                      <a:pt x="61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52" y="32"/>
                    </a:lnTo>
                    <a:lnTo>
                      <a:pt x="52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6" y="34"/>
                    </a:lnTo>
                    <a:lnTo>
                      <a:pt x="57" y="37"/>
                    </a:lnTo>
                    <a:lnTo>
                      <a:pt x="57" y="37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5" y="38"/>
                    </a:lnTo>
                    <a:lnTo>
                      <a:pt x="54" y="39"/>
                    </a:lnTo>
                    <a:lnTo>
                      <a:pt x="54" y="39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1" y="40"/>
                    </a:lnTo>
                    <a:lnTo>
                      <a:pt x="51" y="43"/>
                    </a:lnTo>
                    <a:lnTo>
                      <a:pt x="51" y="43"/>
                    </a:lnTo>
                    <a:lnTo>
                      <a:pt x="50" y="44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3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3" y="44"/>
                    </a:lnTo>
                    <a:lnTo>
                      <a:pt x="39" y="46"/>
                    </a:lnTo>
                    <a:lnTo>
                      <a:pt x="39" y="46"/>
                    </a:lnTo>
                    <a:lnTo>
                      <a:pt x="33" y="53"/>
                    </a:lnTo>
                    <a:lnTo>
                      <a:pt x="29" y="56"/>
                    </a:lnTo>
                    <a:lnTo>
                      <a:pt x="26" y="57"/>
                    </a:lnTo>
                    <a:lnTo>
                      <a:pt x="26" y="57"/>
                    </a:lnTo>
                    <a:lnTo>
                      <a:pt x="23" y="59"/>
                    </a:lnTo>
                    <a:lnTo>
                      <a:pt x="19" y="61"/>
                    </a:lnTo>
                    <a:lnTo>
                      <a:pt x="17" y="64"/>
                    </a:lnTo>
                    <a:lnTo>
                      <a:pt x="13" y="66"/>
                    </a:lnTo>
                    <a:lnTo>
                      <a:pt x="13" y="6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1" name="Freeform 8">
                <a:extLst>
                  <a:ext uri="{FF2B5EF4-FFF2-40B4-BE49-F238E27FC236}">
                    <a16:creationId xmlns:a16="http://schemas.microsoft.com/office/drawing/2014/main" id="{48D8BB34-5365-FF4F-8F10-3967A8903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976" y="9462658"/>
                <a:ext cx="152602" cy="138623"/>
              </a:xfrm>
              <a:custGeom>
                <a:avLst/>
                <a:gdLst>
                  <a:gd name="T0" fmla="*/ 59 w 131"/>
                  <a:gd name="T1" fmla="*/ 14 h 119"/>
                  <a:gd name="T2" fmla="*/ 76 w 131"/>
                  <a:gd name="T3" fmla="*/ 10 h 119"/>
                  <a:gd name="T4" fmla="*/ 90 w 131"/>
                  <a:gd name="T5" fmla="*/ 16 h 119"/>
                  <a:gd name="T6" fmla="*/ 96 w 131"/>
                  <a:gd name="T7" fmla="*/ 20 h 119"/>
                  <a:gd name="T8" fmla="*/ 103 w 131"/>
                  <a:gd name="T9" fmla="*/ 29 h 119"/>
                  <a:gd name="T10" fmla="*/ 107 w 131"/>
                  <a:gd name="T11" fmla="*/ 37 h 119"/>
                  <a:gd name="T12" fmla="*/ 110 w 131"/>
                  <a:gd name="T13" fmla="*/ 44 h 119"/>
                  <a:gd name="T14" fmla="*/ 106 w 131"/>
                  <a:gd name="T15" fmla="*/ 48 h 119"/>
                  <a:gd name="T16" fmla="*/ 111 w 131"/>
                  <a:gd name="T17" fmla="*/ 51 h 119"/>
                  <a:gd name="T18" fmla="*/ 116 w 131"/>
                  <a:gd name="T19" fmla="*/ 55 h 119"/>
                  <a:gd name="T20" fmla="*/ 123 w 131"/>
                  <a:gd name="T21" fmla="*/ 55 h 119"/>
                  <a:gd name="T22" fmla="*/ 129 w 131"/>
                  <a:gd name="T23" fmla="*/ 57 h 119"/>
                  <a:gd name="T24" fmla="*/ 124 w 131"/>
                  <a:gd name="T25" fmla="*/ 62 h 119"/>
                  <a:gd name="T26" fmla="*/ 124 w 131"/>
                  <a:gd name="T27" fmla="*/ 65 h 119"/>
                  <a:gd name="T28" fmla="*/ 128 w 131"/>
                  <a:gd name="T29" fmla="*/ 68 h 119"/>
                  <a:gd name="T30" fmla="*/ 129 w 131"/>
                  <a:gd name="T31" fmla="*/ 77 h 119"/>
                  <a:gd name="T32" fmla="*/ 112 w 131"/>
                  <a:gd name="T33" fmla="*/ 77 h 119"/>
                  <a:gd name="T34" fmla="*/ 109 w 131"/>
                  <a:gd name="T35" fmla="*/ 79 h 119"/>
                  <a:gd name="T36" fmla="*/ 103 w 131"/>
                  <a:gd name="T37" fmla="*/ 82 h 119"/>
                  <a:gd name="T38" fmla="*/ 94 w 131"/>
                  <a:gd name="T39" fmla="*/ 86 h 119"/>
                  <a:gd name="T40" fmla="*/ 81 w 131"/>
                  <a:gd name="T41" fmla="*/ 100 h 119"/>
                  <a:gd name="T42" fmla="*/ 82 w 131"/>
                  <a:gd name="T43" fmla="*/ 107 h 119"/>
                  <a:gd name="T44" fmla="*/ 76 w 131"/>
                  <a:gd name="T45" fmla="*/ 110 h 119"/>
                  <a:gd name="T46" fmla="*/ 67 w 131"/>
                  <a:gd name="T47" fmla="*/ 118 h 119"/>
                  <a:gd name="T48" fmla="*/ 66 w 131"/>
                  <a:gd name="T49" fmla="*/ 112 h 119"/>
                  <a:gd name="T50" fmla="*/ 61 w 131"/>
                  <a:gd name="T51" fmla="*/ 111 h 119"/>
                  <a:gd name="T52" fmla="*/ 59 w 131"/>
                  <a:gd name="T53" fmla="*/ 107 h 119"/>
                  <a:gd name="T54" fmla="*/ 55 w 131"/>
                  <a:gd name="T55" fmla="*/ 107 h 119"/>
                  <a:gd name="T56" fmla="*/ 51 w 131"/>
                  <a:gd name="T57" fmla="*/ 108 h 119"/>
                  <a:gd name="T58" fmla="*/ 49 w 131"/>
                  <a:gd name="T59" fmla="*/ 111 h 119"/>
                  <a:gd name="T60" fmla="*/ 48 w 131"/>
                  <a:gd name="T61" fmla="*/ 114 h 119"/>
                  <a:gd name="T62" fmla="*/ 44 w 131"/>
                  <a:gd name="T63" fmla="*/ 113 h 119"/>
                  <a:gd name="T64" fmla="*/ 39 w 131"/>
                  <a:gd name="T65" fmla="*/ 111 h 119"/>
                  <a:gd name="T66" fmla="*/ 36 w 131"/>
                  <a:gd name="T67" fmla="*/ 113 h 119"/>
                  <a:gd name="T68" fmla="*/ 31 w 131"/>
                  <a:gd name="T69" fmla="*/ 113 h 119"/>
                  <a:gd name="T70" fmla="*/ 23 w 131"/>
                  <a:gd name="T71" fmla="*/ 111 h 119"/>
                  <a:gd name="T72" fmla="*/ 19 w 131"/>
                  <a:gd name="T73" fmla="*/ 110 h 119"/>
                  <a:gd name="T74" fmla="*/ 16 w 131"/>
                  <a:gd name="T75" fmla="*/ 110 h 119"/>
                  <a:gd name="T76" fmla="*/ 13 w 131"/>
                  <a:gd name="T77" fmla="*/ 101 h 119"/>
                  <a:gd name="T78" fmla="*/ 3 w 131"/>
                  <a:gd name="T79" fmla="*/ 90 h 119"/>
                  <a:gd name="T80" fmla="*/ 6 w 131"/>
                  <a:gd name="T81" fmla="*/ 76 h 119"/>
                  <a:gd name="T82" fmla="*/ 3 w 131"/>
                  <a:gd name="T83" fmla="*/ 63 h 119"/>
                  <a:gd name="T84" fmla="*/ 0 w 131"/>
                  <a:gd name="T85" fmla="*/ 61 h 119"/>
                  <a:gd name="T86" fmla="*/ 9 w 131"/>
                  <a:gd name="T87" fmla="*/ 54 h 119"/>
                  <a:gd name="T88" fmla="*/ 16 w 131"/>
                  <a:gd name="T89" fmla="*/ 51 h 119"/>
                  <a:gd name="T90" fmla="*/ 26 w 131"/>
                  <a:gd name="T91" fmla="*/ 41 h 119"/>
                  <a:gd name="T92" fmla="*/ 32 w 131"/>
                  <a:gd name="T93" fmla="*/ 37 h 119"/>
                  <a:gd name="T94" fmla="*/ 33 w 131"/>
                  <a:gd name="T95" fmla="*/ 39 h 119"/>
                  <a:gd name="T96" fmla="*/ 37 w 131"/>
                  <a:gd name="T97" fmla="*/ 39 h 119"/>
                  <a:gd name="T98" fmla="*/ 39 w 131"/>
                  <a:gd name="T99" fmla="*/ 35 h 119"/>
                  <a:gd name="T100" fmla="*/ 39 w 131"/>
                  <a:gd name="T101" fmla="*/ 35 h 119"/>
                  <a:gd name="T102" fmla="*/ 41 w 131"/>
                  <a:gd name="T103" fmla="*/ 34 h 119"/>
                  <a:gd name="T104" fmla="*/ 42 w 131"/>
                  <a:gd name="T105" fmla="*/ 33 h 119"/>
                  <a:gd name="T106" fmla="*/ 43 w 131"/>
                  <a:gd name="T107" fmla="*/ 32 h 119"/>
                  <a:gd name="T108" fmla="*/ 41 w 131"/>
                  <a:gd name="T109" fmla="*/ 29 h 119"/>
                  <a:gd name="T110" fmla="*/ 39 w 131"/>
                  <a:gd name="T111" fmla="*/ 27 h 119"/>
                  <a:gd name="T112" fmla="*/ 47 w 131"/>
                  <a:gd name="T113" fmla="*/ 22 h 119"/>
                  <a:gd name="T114" fmla="*/ 49 w 131"/>
                  <a:gd name="T115" fmla="*/ 21 h 119"/>
                  <a:gd name="T116" fmla="*/ 51 w 131"/>
                  <a:gd name="T117" fmla="*/ 18 h 119"/>
                  <a:gd name="T118" fmla="*/ 55 w 131"/>
                  <a:gd name="T119" fmla="*/ 16 h 119"/>
                  <a:gd name="T120" fmla="*/ 58 w 131"/>
                  <a:gd name="T121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1" h="119">
                    <a:moveTo>
                      <a:pt x="58" y="14"/>
                    </a:moveTo>
                    <a:lnTo>
                      <a:pt x="58" y="14"/>
                    </a:lnTo>
                    <a:lnTo>
                      <a:pt x="59" y="14"/>
                    </a:lnTo>
                    <a:lnTo>
                      <a:pt x="73" y="0"/>
                    </a:lnTo>
                    <a:lnTo>
                      <a:pt x="79" y="6"/>
                    </a:lnTo>
                    <a:lnTo>
                      <a:pt x="76" y="10"/>
                    </a:lnTo>
                    <a:lnTo>
                      <a:pt x="86" y="21"/>
                    </a:lnTo>
                    <a:lnTo>
                      <a:pt x="89" y="17"/>
                    </a:lnTo>
                    <a:lnTo>
                      <a:pt x="90" y="16"/>
                    </a:lnTo>
                    <a:lnTo>
                      <a:pt x="92" y="15"/>
                    </a:lnTo>
                    <a:lnTo>
                      <a:pt x="92" y="15"/>
                    </a:lnTo>
                    <a:lnTo>
                      <a:pt x="96" y="20"/>
                    </a:lnTo>
                    <a:lnTo>
                      <a:pt x="96" y="22"/>
                    </a:lnTo>
                    <a:lnTo>
                      <a:pt x="98" y="24"/>
                    </a:lnTo>
                    <a:lnTo>
                      <a:pt x="103" y="29"/>
                    </a:lnTo>
                    <a:lnTo>
                      <a:pt x="105" y="33"/>
                    </a:lnTo>
                    <a:lnTo>
                      <a:pt x="106" y="34"/>
                    </a:lnTo>
                    <a:lnTo>
                      <a:pt x="107" y="37"/>
                    </a:lnTo>
                    <a:lnTo>
                      <a:pt x="114" y="41"/>
                    </a:lnTo>
                    <a:lnTo>
                      <a:pt x="114" y="44"/>
                    </a:lnTo>
                    <a:lnTo>
                      <a:pt x="110" y="44"/>
                    </a:lnTo>
                    <a:lnTo>
                      <a:pt x="107" y="44"/>
                    </a:lnTo>
                    <a:lnTo>
                      <a:pt x="106" y="44"/>
                    </a:lnTo>
                    <a:lnTo>
                      <a:pt x="106" y="48"/>
                    </a:lnTo>
                    <a:lnTo>
                      <a:pt x="106" y="51"/>
                    </a:lnTo>
                    <a:lnTo>
                      <a:pt x="107" y="52"/>
                    </a:lnTo>
                    <a:lnTo>
                      <a:pt x="111" y="51"/>
                    </a:lnTo>
                    <a:lnTo>
                      <a:pt x="114" y="51"/>
                    </a:lnTo>
                    <a:lnTo>
                      <a:pt x="116" y="54"/>
                    </a:lnTo>
                    <a:lnTo>
                      <a:pt x="116" y="55"/>
                    </a:lnTo>
                    <a:lnTo>
                      <a:pt x="118" y="54"/>
                    </a:lnTo>
                    <a:lnTo>
                      <a:pt x="121" y="52"/>
                    </a:lnTo>
                    <a:lnTo>
                      <a:pt x="123" y="55"/>
                    </a:lnTo>
                    <a:lnTo>
                      <a:pt x="126" y="52"/>
                    </a:lnTo>
                    <a:lnTo>
                      <a:pt x="131" y="56"/>
                    </a:lnTo>
                    <a:lnTo>
                      <a:pt x="129" y="57"/>
                    </a:lnTo>
                    <a:lnTo>
                      <a:pt x="128" y="59"/>
                    </a:lnTo>
                    <a:lnTo>
                      <a:pt x="127" y="61"/>
                    </a:lnTo>
                    <a:lnTo>
                      <a:pt x="124" y="62"/>
                    </a:lnTo>
                    <a:lnTo>
                      <a:pt x="124" y="63"/>
                    </a:lnTo>
                    <a:lnTo>
                      <a:pt x="124" y="65"/>
                    </a:lnTo>
                    <a:lnTo>
                      <a:pt x="124" y="65"/>
                    </a:lnTo>
                    <a:lnTo>
                      <a:pt x="124" y="66"/>
                    </a:lnTo>
                    <a:lnTo>
                      <a:pt x="127" y="67"/>
                    </a:lnTo>
                    <a:lnTo>
                      <a:pt x="128" y="68"/>
                    </a:lnTo>
                    <a:lnTo>
                      <a:pt x="129" y="72"/>
                    </a:lnTo>
                    <a:lnTo>
                      <a:pt x="128" y="74"/>
                    </a:lnTo>
                    <a:lnTo>
                      <a:pt x="129" y="77"/>
                    </a:lnTo>
                    <a:lnTo>
                      <a:pt x="129" y="77"/>
                    </a:lnTo>
                    <a:lnTo>
                      <a:pt x="121" y="77"/>
                    </a:lnTo>
                    <a:lnTo>
                      <a:pt x="112" y="77"/>
                    </a:lnTo>
                    <a:lnTo>
                      <a:pt x="112" y="77"/>
                    </a:lnTo>
                    <a:lnTo>
                      <a:pt x="110" y="78"/>
                    </a:lnTo>
                    <a:lnTo>
                      <a:pt x="109" y="79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103" y="82"/>
                    </a:lnTo>
                    <a:lnTo>
                      <a:pt x="99" y="82"/>
                    </a:lnTo>
                    <a:lnTo>
                      <a:pt x="96" y="83"/>
                    </a:lnTo>
                    <a:lnTo>
                      <a:pt x="94" y="86"/>
                    </a:lnTo>
                    <a:lnTo>
                      <a:pt x="92" y="90"/>
                    </a:lnTo>
                    <a:lnTo>
                      <a:pt x="87" y="96"/>
                    </a:lnTo>
                    <a:lnTo>
                      <a:pt x="81" y="100"/>
                    </a:lnTo>
                    <a:lnTo>
                      <a:pt x="77" y="104"/>
                    </a:lnTo>
                    <a:lnTo>
                      <a:pt x="78" y="105"/>
                    </a:lnTo>
                    <a:lnTo>
                      <a:pt x="82" y="107"/>
                    </a:lnTo>
                    <a:lnTo>
                      <a:pt x="79" y="111"/>
                    </a:lnTo>
                    <a:lnTo>
                      <a:pt x="77" y="110"/>
                    </a:lnTo>
                    <a:lnTo>
                      <a:pt x="76" y="110"/>
                    </a:lnTo>
                    <a:lnTo>
                      <a:pt x="72" y="119"/>
                    </a:lnTo>
                    <a:lnTo>
                      <a:pt x="70" y="119"/>
                    </a:lnTo>
                    <a:lnTo>
                      <a:pt x="67" y="118"/>
                    </a:lnTo>
                    <a:lnTo>
                      <a:pt x="65" y="117"/>
                    </a:lnTo>
                    <a:lnTo>
                      <a:pt x="66" y="114"/>
                    </a:lnTo>
                    <a:lnTo>
                      <a:pt x="66" y="112"/>
                    </a:lnTo>
                    <a:lnTo>
                      <a:pt x="64" y="112"/>
                    </a:lnTo>
                    <a:lnTo>
                      <a:pt x="62" y="111"/>
                    </a:lnTo>
                    <a:lnTo>
                      <a:pt x="61" y="111"/>
                    </a:lnTo>
                    <a:lnTo>
                      <a:pt x="60" y="110"/>
                    </a:lnTo>
                    <a:lnTo>
                      <a:pt x="59" y="108"/>
                    </a:lnTo>
                    <a:lnTo>
                      <a:pt x="59" y="107"/>
                    </a:lnTo>
                    <a:lnTo>
                      <a:pt x="58" y="107"/>
                    </a:lnTo>
                    <a:lnTo>
                      <a:pt x="56" y="107"/>
                    </a:lnTo>
                    <a:lnTo>
                      <a:pt x="55" y="107"/>
                    </a:lnTo>
                    <a:lnTo>
                      <a:pt x="54" y="107"/>
                    </a:lnTo>
                    <a:lnTo>
                      <a:pt x="53" y="107"/>
                    </a:lnTo>
                    <a:lnTo>
                      <a:pt x="51" y="108"/>
                    </a:lnTo>
                    <a:lnTo>
                      <a:pt x="50" y="108"/>
                    </a:lnTo>
                    <a:lnTo>
                      <a:pt x="49" y="110"/>
                    </a:lnTo>
                    <a:lnTo>
                      <a:pt x="49" y="111"/>
                    </a:lnTo>
                    <a:lnTo>
                      <a:pt x="49" y="116"/>
                    </a:lnTo>
                    <a:lnTo>
                      <a:pt x="49" y="116"/>
                    </a:lnTo>
                    <a:lnTo>
                      <a:pt x="48" y="114"/>
                    </a:lnTo>
                    <a:lnTo>
                      <a:pt x="47" y="114"/>
                    </a:lnTo>
                    <a:lnTo>
                      <a:pt x="45" y="113"/>
                    </a:lnTo>
                    <a:lnTo>
                      <a:pt x="44" y="113"/>
                    </a:lnTo>
                    <a:lnTo>
                      <a:pt x="43" y="112"/>
                    </a:lnTo>
                    <a:lnTo>
                      <a:pt x="41" y="112"/>
                    </a:lnTo>
                    <a:lnTo>
                      <a:pt x="39" y="111"/>
                    </a:lnTo>
                    <a:lnTo>
                      <a:pt x="38" y="112"/>
                    </a:lnTo>
                    <a:lnTo>
                      <a:pt x="37" y="113"/>
                    </a:lnTo>
                    <a:lnTo>
                      <a:pt x="36" y="113"/>
                    </a:lnTo>
                    <a:lnTo>
                      <a:pt x="34" y="114"/>
                    </a:lnTo>
                    <a:lnTo>
                      <a:pt x="33" y="114"/>
                    </a:lnTo>
                    <a:lnTo>
                      <a:pt x="31" y="113"/>
                    </a:lnTo>
                    <a:lnTo>
                      <a:pt x="28" y="112"/>
                    </a:lnTo>
                    <a:lnTo>
                      <a:pt x="27" y="111"/>
                    </a:lnTo>
                    <a:lnTo>
                      <a:pt x="23" y="111"/>
                    </a:lnTo>
                    <a:lnTo>
                      <a:pt x="22" y="111"/>
                    </a:lnTo>
                    <a:lnTo>
                      <a:pt x="21" y="110"/>
                    </a:lnTo>
                    <a:lnTo>
                      <a:pt x="19" y="110"/>
                    </a:lnTo>
                    <a:lnTo>
                      <a:pt x="16" y="110"/>
                    </a:lnTo>
                    <a:lnTo>
                      <a:pt x="16" y="110"/>
                    </a:lnTo>
                    <a:lnTo>
                      <a:pt x="16" y="110"/>
                    </a:lnTo>
                    <a:lnTo>
                      <a:pt x="16" y="108"/>
                    </a:lnTo>
                    <a:lnTo>
                      <a:pt x="15" y="105"/>
                    </a:lnTo>
                    <a:lnTo>
                      <a:pt x="13" y="101"/>
                    </a:lnTo>
                    <a:lnTo>
                      <a:pt x="11" y="97"/>
                    </a:lnTo>
                    <a:lnTo>
                      <a:pt x="6" y="91"/>
                    </a:lnTo>
                    <a:lnTo>
                      <a:pt x="3" y="90"/>
                    </a:lnTo>
                    <a:lnTo>
                      <a:pt x="3" y="85"/>
                    </a:lnTo>
                    <a:lnTo>
                      <a:pt x="5" y="79"/>
                    </a:lnTo>
                    <a:lnTo>
                      <a:pt x="6" y="76"/>
                    </a:lnTo>
                    <a:lnTo>
                      <a:pt x="6" y="73"/>
                    </a:lnTo>
                    <a:lnTo>
                      <a:pt x="5" y="71"/>
                    </a:lnTo>
                    <a:lnTo>
                      <a:pt x="3" y="6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4" y="59"/>
                    </a:lnTo>
                    <a:lnTo>
                      <a:pt x="6" y="56"/>
                    </a:lnTo>
                    <a:lnTo>
                      <a:pt x="9" y="54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16" y="51"/>
                    </a:lnTo>
                    <a:lnTo>
                      <a:pt x="20" y="48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8" y="39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3" y="38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7" y="39"/>
                    </a:lnTo>
                    <a:lnTo>
                      <a:pt x="38" y="38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3" y="2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39" y="28"/>
                    </a:lnTo>
                    <a:lnTo>
                      <a:pt x="39" y="27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8" y="21"/>
                    </a:lnTo>
                    <a:lnTo>
                      <a:pt x="49" y="21"/>
                    </a:lnTo>
                    <a:lnTo>
                      <a:pt x="49" y="21"/>
                    </a:lnTo>
                    <a:lnTo>
                      <a:pt x="51" y="20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53" y="17"/>
                    </a:lnTo>
                    <a:lnTo>
                      <a:pt x="55" y="16"/>
                    </a:lnTo>
                    <a:lnTo>
                      <a:pt x="58" y="16"/>
                    </a:lnTo>
                    <a:lnTo>
                      <a:pt x="58" y="14"/>
                    </a:lnTo>
                    <a:lnTo>
                      <a:pt x="58" y="14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2" name="Freeform 9">
                <a:extLst>
                  <a:ext uri="{FF2B5EF4-FFF2-40B4-BE49-F238E27FC236}">
                    <a16:creationId xmlns:a16="http://schemas.microsoft.com/office/drawing/2014/main" id="{DA084F5A-FFD0-944B-A384-4AC9BE20A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854" y="9148135"/>
                <a:ext cx="217836" cy="338986"/>
              </a:xfrm>
              <a:custGeom>
                <a:avLst/>
                <a:gdLst>
                  <a:gd name="T0" fmla="*/ 6 w 187"/>
                  <a:gd name="T1" fmla="*/ 166 h 291"/>
                  <a:gd name="T2" fmla="*/ 11 w 187"/>
                  <a:gd name="T3" fmla="*/ 161 h 291"/>
                  <a:gd name="T4" fmla="*/ 0 w 187"/>
                  <a:gd name="T5" fmla="*/ 155 h 291"/>
                  <a:gd name="T6" fmla="*/ 7 w 187"/>
                  <a:gd name="T7" fmla="*/ 145 h 291"/>
                  <a:gd name="T8" fmla="*/ 28 w 187"/>
                  <a:gd name="T9" fmla="*/ 148 h 291"/>
                  <a:gd name="T10" fmla="*/ 17 w 187"/>
                  <a:gd name="T11" fmla="*/ 125 h 291"/>
                  <a:gd name="T12" fmla="*/ 11 w 187"/>
                  <a:gd name="T13" fmla="*/ 114 h 291"/>
                  <a:gd name="T14" fmla="*/ 19 w 187"/>
                  <a:gd name="T15" fmla="*/ 107 h 291"/>
                  <a:gd name="T16" fmla="*/ 6 w 187"/>
                  <a:gd name="T17" fmla="*/ 96 h 291"/>
                  <a:gd name="T18" fmla="*/ 5 w 187"/>
                  <a:gd name="T19" fmla="*/ 84 h 291"/>
                  <a:gd name="T20" fmla="*/ 19 w 187"/>
                  <a:gd name="T21" fmla="*/ 78 h 291"/>
                  <a:gd name="T22" fmla="*/ 33 w 187"/>
                  <a:gd name="T23" fmla="*/ 71 h 291"/>
                  <a:gd name="T24" fmla="*/ 34 w 187"/>
                  <a:gd name="T25" fmla="*/ 52 h 291"/>
                  <a:gd name="T26" fmla="*/ 39 w 187"/>
                  <a:gd name="T27" fmla="*/ 40 h 291"/>
                  <a:gd name="T28" fmla="*/ 25 w 187"/>
                  <a:gd name="T29" fmla="*/ 35 h 291"/>
                  <a:gd name="T30" fmla="*/ 31 w 187"/>
                  <a:gd name="T31" fmla="*/ 29 h 291"/>
                  <a:gd name="T32" fmla="*/ 35 w 187"/>
                  <a:gd name="T33" fmla="*/ 17 h 291"/>
                  <a:gd name="T34" fmla="*/ 56 w 187"/>
                  <a:gd name="T35" fmla="*/ 12 h 291"/>
                  <a:gd name="T36" fmla="*/ 68 w 187"/>
                  <a:gd name="T37" fmla="*/ 16 h 291"/>
                  <a:gd name="T38" fmla="*/ 73 w 187"/>
                  <a:gd name="T39" fmla="*/ 7 h 291"/>
                  <a:gd name="T40" fmla="*/ 96 w 187"/>
                  <a:gd name="T41" fmla="*/ 22 h 291"/>
                  <a:gd name="T42" fmla="*/ 108 w 187"/>
                  <a:gd name="T43" fmla="*/ 40 h 291"/>
                  <a:gd name="T44" fmla="*/ 118 w 187"/>
                  <a:gd name="T45" fmla="*/ 39 h 291"/>
                  <a:gd name="T46" fmla="*/ 124 w 187"/>
                  <a:gd name="T47" fmla="*/ 45 h 291"/>
                  <a:gd name="T48" fmla="*/ 123 w 187"/>
                  <a:gd name="T49" fmla="*/ 56 h 291"/>
                  <a:gd name="T50" fmla="*/ 131 w 187"/>
                  <a:gd name="T51" fmla="*/ 58 h 291"/>
                  <a:gd name="T52" fmla="*/ 137 w 187"/>
                  <a:gd name="T53" fmla="*/ 58 h 291"/>
                  <a:gd name="T54" fmla="*/ 143 w 187"/>
                  <a:gd name="T55" fmla="*/ 63 h 291"/>
                  <a:gd name="T56" fmla="*/ 148 w 187"/>
                  <a:gd name="T57" fmla="*/ 61 h 291"/>
                  <a:gd name="T58" fmla="*/ 157 w 187"/>
                  <a:gd name="T59" fmla="*/ 62 h 291"/>
                  <a:gd name="T60" fmla="*/ 158 w 187"/>
                  <a:gd name="T61" fmla="*/ 85 h 291"/>
                  <a:gd name="T62" fmla="*/ 174 w 187"/>
                  <a:gd name="T63" fmla="*/ 119 h 291"/>
                  <a:gd name="T64" fmla="*/ 165 w 187"/>
                  <a:gd name="T65" fmla="*/ 145 h 291"/>
                  <a:gd name="T66" fmla="*/ 168 w 187"/>
                  <a:gd name="T67" fmla="*/ 166 h 291"/>
                  <a:gd name="T68" fmla="*/ 179 w 187"/>
                  <a:gd name="T69" fmla="*/ 189 h 291"/>
                  <a:gd name="T70" fmla="*/ 184 w 187"/>
                  <a:gd name="T71" fmla="*/ 215 h 291"/>
                  <a:gd name="T72" fmla="*/ 186 w 187"/>
                  <a:gd name="T73" fmla="*/ 231 h 291"/>
                  <a:gd name="T74" fmla="*/ 182 w 187"/>
                  <a:gd name="T75" fmla="*/ 241 h 291"/>
                  <a:gd name="T76" fmla="*/ 171 w 187"/>
                  <a:gd name="T77" fmla="*/ 251 h 291"/>
                  <a:gd name="T78" fmla="*/ 152 w 187"/>
                  <a:gd name="T79" fmla="*/ 247 h 291"/>
                  <a:gd name="T80" fmla="*/ 139 w 187"/>
                  <a:gd name="T81" fmla="*/ 251 h 291"/>
                  <a:gd name="T82" fmla="*/ 142 w 187"/>
                  <a:gd name="T83" fmla="*/ 264 h 291"/>
                  <a:gd name="T84" fmla="*/ 129 w 187"/>
                  <a:gd name="T85" fmla="*/ 264 h 291"/>
                  <a:gd name="T86" fmla="*/ 120 w 187"/>
                  <a:gd name="T87" fmla="*/ 264 h 291"/>
                  <a:gd name="T88" fmla="*/ 126 w 187"/>
                  <a:gd name="T89" fmla="*/ 280 h 291"/>
                  <a:gd name="T90" fmla="*/ 114 w 187"/>
                  <a:gd name="T91" fmla="*/ 287 h 291"/>
                  <a:gd name="T92" fmla="*/ 84 w 187"/>
                  <a:gd name="T93" fmla="*/ 284 h 291"/>
                  <a:gd name="T94" fmla="*/ 76 w 187"/>
                  <a:gd name="T95" fmla="*/ 274 h 291"/>
                  <a:gd name="T96" fmla="*/ 84 w 187"/>
                  <a:gd name="T97" fmla="*/ 265 h 291"/>
                  <a:gd name="T98" fmla="*/ 72 w 187"/>
                  <a:gd name="T99" fmla="*/ 254 h 291"/>
                  <a:gd name="T100" fmla="*/ 62 w 187"/>
                  <a:gd name="T101" fmla="*/ 252 h 291"/>
                  <a:gd name="T102" fmla="*/ 62 w 187"/>
                  <a:gd name="T103" fmla="*/ 242 h 291"/>
                  <a:gd name="T104" fmla="*/ 74 w 187"/>
                  <a:gd name="T105" fmla="*/ 245 h 291"/>
                  <a:gd name="T106" fmla="*/ 68 w 187"/>
                  <a:gd name="T107" fmla="*/ 235 h 291"/>
                  <a:gd name="T108" fmla="*/ 62 w 187"/>
                  <a:gd name="T109" fmla="*/ 226 h 291"/>
                  <a:gd name="T110" fmla="*/ 52 w 187"/>
                  <a:gd name="T111" fmla="*/ 218 h 291"/>
                  <a:gd name="T112" fmla="*/ 23 w 187"/>
                  <a:gd name="T113" fmla="*/ 203 h 291"/>
                  <a:gd name="T114" fmla="*/ 25 w 187"/>
                  <a:gd name="T115" fmla="*/ 187 h 291"/>
                  <a:gd name="T116" fmla="*/ 6 w 187"/>
                  <a:gd name="T117" fmla="*/ 18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7" h="291">
                    <a:moveTo>
                      <a:pt x="1" y="176"/>
                    </a:moveTo>
                    <a:lnTo>
                      <a:pt x="0" y="175"/>
                    </a:lnTo>
                    <a:lnTo>
                      <a:pt x="2" y="173"/>
                    </a:lnTo>
                    <a:lnTo>
                      <a:pt x="5" y="166"/>
                    </a:lnTo>
                    <a:lnTo>
                      <a:pt x="6" y="166"/>
                    </a:lnTo>
                    <a:lnTo>
                      <a:pt x="7" y="167"/>
                    </a:lnTo>
                    <a:lnTo>
                      <a:pt x="10" y="164"/>
                    </a:lnTo>
                    <a:lnTo>
                      <a:pt x="7" y="163"/>
                    </a:lnTo>
                    <a:lnTo>
                      <a:pt x="10" y="161"/>
                    </a:lnTo>
                    <a:lnTo>
                      <a:pt x="11" y="161"/>
                    </a:lnTo>
                    <a:lnTo>
                      <a:pt x="11" y="158"/>
                    </a:lnTo>
                    <a:lnTo>
                      <a:pt x="7" y="158"/>
                    </a:lnTo>
                    <a:lnTo>
                      <a:pt x="5" y="161"/>
                    </a:lnTo>
                    <a:lnTo>
                      <a:pt x="2" y="157"/>
                    </a:lnTo>
                    <a:lnTo>
                      <a:pt x="0" y="155"/>
                    </a:lnTo>
                    <a:lnTo>
                      <a:pt x="5" y="151"/>
                    </a:lnTo>
                    <a:lnTo>
                      <a:pt x="1" y="147"/>
                    </a:lnTo>
                    <a:lnTo>
                      <a:pt x="2" y="146"/>
                    </a:lnTo>
                    <a:lnTo>
                      <a:pt x="5" y="145"/>
                    </a:lnTo>
                    <a:lnTo>
                      <a:pt x="7" y="145"/>
                    </a:lnTo>
                    <a:lnTo>
                      <a:pt x="12" y="144"/>
                    </a:lnTo>
                    <a:lnTo>
                      <a:pt x="17" y="146"/>
                    </a:lnTo>
                    <a:lnTo>
                      <a:pt x="19" y="147"/>
                    </a:lnTo>
                    <a:lnTo>
                      <a:pt x="24" y="148"/>
                    </a:lnTo>
                    <a:lnTo>
                      <a:pt x="28" y="148"/>
                    </a:lnTo>
                    <a:lnTo>
                      <a:pt x="31" y="148"/>
                    </a:lnTo>
                    <a:lnTo>
                      <a:pt x="31" y="140"/>
                    </a:lnTo>
                    <a:lnTo>
                      <a:pt x="18" y="139"/>
                    </a:lnTo>
                    <a:lnTo>
                      <a:pt x="18" y="128"/>
                    </a:lnTo>
                    <a:lnTo>
                      <a:pt x="17" y="125"/>
                    </a:lnTo>
                    <a:lnTo>
                      <a:pt x="14" y="124"/>
                    </a:lnTo>
                    <a:lnTo>
                      <a:pt x="11" y="120"/>
                    </a:lnTo>
                    <a:lnTo>
                      <a:pt x="10" y="119"/>
                    </a:lnTo>
                    <a:lnTo>
                      <a:pt x="10" y="119"/>
                    </a:lnTo>
                    <a:lnTo>
                      <a:pt x="11" y="114"/>
                    </a:lnTo>
                    <a:lnTo>
                      <a:pt x="13" y="112"/>
                    </a:lnTo>
                    <a:lnTo>
                      <a:pt x="16" y="111"/>
                    </a:lnTo>
                    <a:lnTo>
                      <a:pt x="16" y="111"/>
                    </a:lnTo>
                    <a:lnTo>
                      <a:pt x="18" y="110"/>
                    </a:lnTo>
                    <a:lnTo>
                      <a:pt x="19" y="107"/>
                    </a:lnTo>
                    <a:lnTo>
                      <a:pt x="16" y="107"/>
                    </a:lnTo>
                    <a:lnTo>
                      <a:pt x="12" y="103"/>
                    </a:lnTo>
                    <a:lnTo>
                      <a:pt x="11" y="103"/>
                    </a:lnTo>
                    <a:lnTo>
                      <a:pt x="8" y="102"/>
                    </a:lnTo>
                    <a:lnTo>
                      <a:pt x="6" y="96"/>
                    </a:lnTo>
                    <a:lnTo>
                      <a:pt x="5" y="95"/>
                    </a:lnTo>
                    <a:lnTo>
                      <a:pt x="5" y="91"/>
                    </a:lnTo>
                    <a:lnTo>
                      <a:pt x="8" y="88"/>
                    </a:lnTo>
                    <a:lnTo>
                      <a:pt x="7" y="85"/>
                    </a:lnTo>
                    <a:lnTo>
                      <a:pt x="5" y="84"/>
                    </a:lnTo>
                    <a:lnTo>
                      <a:pt x="7" y="83"/>
                    </a:lnTo>
                    <a:lnTo>
                      <a:pt x="10" y="78"/>
                    </a:lnTo>
                    <a:lnTo>
                      <a:pt x="11" y="75"/>
                    </a:lnTo>
                    <a:lnTo>
                      <a:pt x="13" y="77"/>
                    </a:lnTo>
                    <a:lnTo>
                      <a:pt x="19" y="78"/>
                    </a:lnTo>
                    <a:lnTo>
                      <a:pt x="29" y="77"/>
                    </a:lnTo>
                    <a:lnTo>
                      <a:pt x="31" y="75"/>
                    </a:lnTo>
                    <a:lnTo>
                      <a:pt x="33" y="74"/>
                    </a:lnTo>
                    <a:lnTo>
                      <a:pt x="34" y="72"/>
                    </a:lnTo>
                    <a:lnTo>
                      <a:pt x="33" y="71"/>
                    </a:lnTo>
                    <a:lnTo>
                      <a:pt x="31" y="68"/>
                    </a:lnTo>
                    <a:lnTo>
                      <a:pt x="30" y="65"/>
                    </a:lnTo>
                    <a:lnTo>
                      <a:pt x="30" y="61"/>
                    </a:lnTo>
                    <a:lnTo>
                      <a:pt x="31" y="54"/>
                    </a:lnTo>
                    <a:lnTo>
                      <a:pt x="34" y="52"/>
                    </a:lnTo>
                    <a:lnTo>
                      <a:pt x="34" y="51"/>
                    </a:lnTo>
                    <a:lnTo>
                      <a:pt x="36" y="50"/>
                    </a:lnTo>
                    <a:lnTo>
                      <a:pt x="39" y="48"/>
                    </a:lnTo>
                    <a:lnTo>
                      <a:pt x="38" y="44"/>
                    </a:lnTo>
                    <a:lnTo>
                      <a:pt x="39" y="40"/>
                    </a:lnTo>
                    <a:lnTo>
                      <a:pt x="38" y="40"/>
                    </a:lnTo>
                    <a:lnTo>
                      <a:pt x="36" y="40"/>
                    </a:lnTo>
                    <a:lnTo>
                      <a:pt x="35" y="41"/>
                    </a:lnTo>
                    <a:lnTo>
                      <a:pt x="33" y="41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5" y="33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31" y="29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4" y="22"/>
                    </a:lnTo>
                    <a:lnTo>
                      <a:pt x="35" y="18"/>
                    </a:lnTo>
                    <a:lnTo>
                      <a:pt x="35" y="17"/>
                    </a:lnTo>
                    <a:lnTo>
                      <a:pt x="42" y="10"/>
                    </a:lnTo>
                    <a:lnTo>
                      <a:pt x="41" y="7"/>
                    </a:lnTo>
                    <a:lnTo>
                      <a:pt x="50" y="0"/>
                    </a:lnTo>
                    <a:lnTo>
                      <a:pt x="58" y="7"/>
                    </a:lnTo>
                    <a:lnTo>
                      <a:pt x="56" y="12"/>
                    </a:lnTo>
                    <a:lnTo>
                      <a:pt x="59" y="16"/>
                    </a:lnTo>
                    <a:lnTo>
                      <a:pt x="61" y="15"/>
                    </a:lnTo>
                    <a:lnTo>
                      <a:pt x="64" y="13"/>
                    </a:lnTo>
                    <a:lnTo>
                      <a:pt x="67" y="15"/>
                    </a:lnTo>
                    <a:lnTo>
                      <a:pt x="68" y="16"/>
                    </a:lnTo>
                    <a:lnTo>
                      <a:pt x="69" y="17"/>
                    </a:lnTo>
                    <a:lnTo>
                      <a:pt x="72" y="15"/>
                    </a:lnTo>
                    <a:lnTo>
                      <a:pt x="74" y="12"/>
                    </a:lnTo>
                    <a:lnTo>
                      <a:pt x="74" y="10"/>
                    </a:lnTo>
                    <a:lnTo>
                      <a:pt x="73" y="7"/>
                    </a:lnTo>
                    <a:lnTo>
                      <a:pt x="75" y="5"/>
                    </a:lnTo>
                    <a:lnTo>
                      <a:pt x="83" y="12"/>
                    </a:lnTo>
                    <a:lnTo>
                      <a:pt x="89" y="11"/>
                    </a:lnTo>
                    <a:lnTo>
                      <a:pt x="92" y="17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8" y="26"/>
                    </a:lnTo>
                    <a:lnTo>
                      <a:pt x="102" y="30"/>
                    </a:lnTo>
                    <a:lnTo>
                      <a:pt x="106" y="35"/>
                    </a:lnTo>
                    <a:lnTo>
                      <a:pt x="108" y="40"/>
                    </a:lnTo>
                    <a:lnTo>
                      <a:pt x="104" y="43"/>
                    </a:lnTo>
                    <a:lnTo>
                      <a:pt x="107" y="45"/>
                    </a:lnTo>
                    <a:lnTo>
                      <a:pt x="109" y="44"/>
                    </a:lnTo>
                    <a:lnTo>
                      <a:pt x="113" y="43"/>
                    </a:lnTo>
                    <a:lnTo>
                      <a:pt x="118" y="39"/>
                    </a:lnTo>
                    <a:lnTo>
                      <a:pt x="120" y="37"/>
                    </a:lnTo>
                    <a:lnTo>
                      <a:pt x="124" y="39"/>
                    </a:lnTo>
                    <a:lnTo>
                      <a:pt x="126" y="43"/>
                    </a:lnTo>
                    <a:lnTo>
                      <a:pt x="124" y="44"/>
                    </a:lnTo>
                    <a:lnTo>
                      <a:pt x="124" y="45"/>
                    </a:lnTo>
                    <a:lnTo>
                      <a:pt x="117" y="49"/>
                    </a:lnTo>
                    <a:lnTo>
                      <a:pt x="118" y="50"/>
                    </a:lnTo>
                    <a:lnTo>
                      <a:pt x="119" y="52"/>
                    </a:lnTo>
                    <a:lnTo>
                      <a:pt x="120" y="55"/>
                    </a:lnTo>
                    <a:lnTo>
                      <a:pt x="123" y="56"/>
                    </a:lnTo>
                    <a:lnTo>
                      <a:pt x="125" y="57"/>
                    </a:lnTo>
                    <a:lnTo>
                      <a:pt x="128" y="57"/>
                    </a:lnTo>
                    <a:lnTo>
                      <a:pt x="129" y="58"/>
                    </a:lnTo>
                    <a:lnTo>
                      <a:pt x="130" y="58"/>
                    </a:lnTo>
                    <a:lnTo>
                      <a:pt x="131" y="58"/>
                    </a:lnTo>
                    <a:lnTo>
                      <a:pt x="132" y="57"/>
                    </a:lnTo>
                    <a:lnTo>
                      <a:pt x="134" y="57"/>
                    </a:lnTo>
                    <a:lnTo>
                      <a:pt x="135" y="57"/>
                    </a:lnTo>
                    <a:lnTo>
                      <a:pt x="136" y="57"/>
                    </a:lnTo>
                    <a:lnTo>
                      <a:pt x="137" y="58"/>
                    </a:lnTo>
                    <a:lnTo>
                      <a:pt x="137" y="60"/>
                    </a:lnTo>
                    <a:lnTo>
                      <a:pt x="139" y="61"/>
                    </a:lnTo>
                    <a:lnTo>
                      <a:pt x="140" y="62"/>
                    </a:lnTo>
                    <a:lnTo>
                      <a:pt x="142" y="63"/>
                    </a:lnTo>
                    <a:lnTo>
                      <a:pt x="143" y="63"/>
                    </a:lnTo>
                    <a:lnTo>
                      <a:pt x="146" y="63"/>
                    </a:lnTo>
                    <a:lnTo>
                      <a:pt x="146" y="65"/>
                    </a:lnTo>
                    <a:lnTo>
                      <a:pt x="147" y="63"/>
                    </a:lnTo>
                    <a:lnTo>
                      <a:pt x="147" y="62"/>
                    </a:lnTo>
                    <a:lnTo>
                      <a:pt x="148" y="61"/>
                    </a:lnTo>
                    <a:lnTo>
                      <a:pt x="149" y="61"/>
                    </a:lnTo>
                    <a:lnTo>
                      <a:pt x="152" y="61"/>
                    </a:lnTo>
                    <a:lnTo>
                      <a:pt x="153" y="61"/>
                    </a:lnTo>
                    <a:lnTo>
                      <a:pt x="157" y="61"/>
                    </a:lnTo>
                    <a:lnTo>
                      <a:pt x="157" y="62"/>
                    </a:lnTo>
                    <a:lnTo>
                      <a:pt x="156" y="65"/>
                    </a:lnTo>
                    <a:lnTo>
                      <a:pt x="153" y="71"/>
                    </a:lnTo>
                    <a:lnTo>
                      <a:pt x="156" y="75"/>
                    </a:lnTo>
                    <a:lnTo>
                      <a:pt x="158" y="80"/>
                    </a:lnTo>
                    <a:lnTo>
                      <a:pt x="158" y="85"/>
                    </a:lnTo>
                    <a:lnTo>
                      <a:pt x="159" y="90"/>
                    </a:lnTo>
                    <a:lnTo>
                      <a:pt x="159" y="96"/>
                    </a:lnTo>
                    <a:lnTo>
                      <a:pt x="162" y="101"/>
                    </a:lnTo>
                    <a:lnTo>
                      <a:pt x="164" y="105"/>
                    </a:lnTo>
                    <a:lnTo>
                      <a:pt x="174" y="119"/>
                    </a:lnTo>
                    <a:lnTo>
                      <a:pt x="174" y="119"/>
                    </a:lnTo>
                    <a:lnTo>
                      <a:pt x="173" y="129"/>
                    </a:lnTo>
                    <a:lnTo>
                      <a:pt x="165" y="141"/>
                    </a:lnTo>
                    <a:lnTo>
                      <a:pt x="165" y="141"/>
                    </a:lnTo>
                    <a:lnTo>
                      <a:pt x="165" y="145"/>
                    </a:lnTo>
                    <a:lnTo>
                      <a:pt x="165" y="145"/>
                    </a:lnTo>
                    <a:lnTo>
                      <a:pt x="165" y="156"/>
                    </a:lnTo>
                    <a:lnTo>
                      <a:pt x="165" y="156"/>
                    </a:lnTo>
                    <a:lnTo>
                      <a:pt x="166" y="161"/>
                    </a:lnTo>
                    <a:lnTo>
                      <a:pt x="168" y="166"/>
                    </a:lnTo>
                    <a:lnTo>
                      <a:pt x="168" y="166"/>
                    </a:lnTo>
                    <a:lnTo>
                      <a:pt x="170" y="172"/>
                    </a:lnTo>
                    <a:lnTo>
                      <a:pt x="179" y="185"/>
                    </a:lnTo>
                    <a:lnTo>
                      <a:pt x="179" y="187"/>
                    </a:lnTo>
                    <a:lnTo>
                      <a:pt x="179" y="189"/>
                    </a:lnTo>
                    <a:lnTo>
                      <a:pt x="176" y="189"/>
                    </a:lnTo>
                    <a:lnTo>
                      <a:pt x="177" y="191"/>
                    </a:lnTo>
                    <a:lnTo>
                      <a:pt x="181" y="202"/>
                    </a:lnTo>
                    <a:lnTo>
                      <a:pt x="182" y="212"/>
                    </a:lnTo>
                    <a:lnTo>
                      <a:pt x="184" y="215"/>
                    </a:lnTo>
                    <a:lnTo>
                      <a:pt x="185" y="218"/>
                    </a:lnTo>
                    <a:lnTo>
                      <a:pt x="185" y="219"/>
                    </a:lnTo>
                    <a:lnTo>
                      <a:pt x="187" y="225"/>
                    </a:lnTo>
                    <a:lnTo>
                      <a:pt x="187" y="229"/>
                    </a:lnTo>
                    <a:lnTo>
                      <a:pt x="186" y="231"/>
                    </a:lnTo>
                    <a:lnTo>
                      <a:pt x="185" y="234"/>
                    </a:lnTo>
                    <a:lnTo>
                      <a:pt x="185" y="237"/>
                    </a:lnTo>
                    <a:lnTo>
                      <a:pt x="185" y="241"/>
                    </a:lnTo>
                    <a:lnTo>
                      <a:pt x="185" y="241"/>
                    </a:lnTo>
                    <a:lnTo>
                      <a:pt x="182" y="241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5" y="246"/>
                    </a:lnTo>
                    <a:lnTo>
                      <a:pt x="173" y="251"/>
                    </a:lnTo>
                    <a:lnTo>
                      <a:pt x="171" y="251"/>
                    </a:lnTo>
                    <a:lnTo>
                      <a:pt x="169" y="251"/>
                    </a:lnTo>
                    <a:lnTo>
                      <a:pt x="166" y="251"/>
                    </a:lnTo>
                    <a:lnTo>
                      <a:pt x="156" y="252"/>
                    </a:lnTo>
                    <a:lnTo>
                      <a:pt x="151" y="252"/>
                    </a:lnTo>
                    <a:lnTo>
                      <a:pt x="152" y="247"/>
                    </a:lnTo>
                    <a:lnTo>
                      <a:pt x="149" y="246"/>
                    </a:lnTo>
                    <a:lnTo>
                      <a:pt x="143" y="245"/>
                    </a:lnTo>
                    <a:lnTo>
                      <a:pt x="142" y="247"/>
                    </a:lnTo>
                    <a:lnTo>
                      <a:pt x="139" y="248"/>
                    </a:lnTo>
                    <a:lnTo>
                      <a:pt x="139" y="251"/>
                    </a:lnTo>
                    <a:lnTo>
                      <a:pt x="142" y="253"/>
                    </a:lnTo>
                    <a:lnTo>
                      <a:pt x="143" y="256"/>
                    </a:lnTo>
                    <a:lnTo>
                      <a:pt x="143" y="258"/>
                    </a:lnTo>
                    <a:lnTo>
                      <a:pt x="143" y="262"/>
                    </a:lnTo>
                    <a:lnTo>
                      <a:pt x="142" y="264"/>
                    </a:lnTo>
                    <a:lnTo>
                      <a:pt x="140" y="265"/>
                    </a:lnTo>
                    <a:lnTo>
                      <a:pt x="135" y="268"/>
                    </a:lnTo>
                    <a:lnTo>
                      <a:pt x="132" y="268"/>
                    </a:lnTo>
                    <a:lnTo>
                      <a:pt x="131" y="265"/>
                    </a:lnTo>
                    <a:lnTo>
                      <a:pt x="129" y="264"/>
                    </a:lnTo>
                    <a:lnTo>
                      <a:pt x="126" y="260"/>
                    </a:lnTo>
                    <a:lnTo>
                      <a:pt x="123" y="258"/>
                    </a:lnTo>
                    <a:lnTo>
                      <a:pt x="120" y="258"/>
                    </a:lnTo>
                    <a:lnTo>
                      <a:pt x="118" y="260"/>
                    </a:lnTo>
                    <a:lnTo>
                      <a:pt x="120" y="264"/>
                    </a:lnTo>
                    <a:lnTo>
                      <a:pt x="121" y="266"/>
                    </a:lnTo>
                    <a:lnTo>
                      <a:pt x="126" y="271"/>
                    </a:lnTo>
                    <a:lnTo>
                      <a:pt x="130" y="275"/>
                    </a:lnTo>
                    <a:lnTo>
                      <a:pt x="129" y="277"/>
                    </a:lnTo>
                    <a:lnTo>
                      <a:pt x="126" y="280"/>
                    </a:lnTo>
                    <a:lnTo>
                      <a:pt x="121" y="284"/>
                    </a:lnTo>
                    <a:lnTo>
                      <a:pt x="120" y="282"/>
                    </a:lnTo>
                    <a:lnTo>
                      <a:pt x="117" y="285"/>
                    </a:lnTo>
                    <a:lnTo>
                      <a:pt x="115" y="286"/>
                    </a:lnTo>
                    <a:lnTo>
                      <a:pt x="114" y="287"/>
                    </a:lnTo>
                    <a:lnTo>
                      <a:pt x="111" y="291"/>
                    </a:lnTo>
                    <a:lnTo>
                      <a:pt x="101" y="280"/>
                    </a:lnTo>
                    <a:lnTo>
                      <a:pt x="104" y="276"/>
                    </a:lnTo>
                    <a:lnTo>
                      <a:pt x="98" y="270"/>
                    </a:lnTo>
                    <a:lnTo>
                      <a:pt x="84" y="284"/>
                    </a:lnTo>
                    <a:lnTo>
                      <a:pt x="84" y="284"/>
                    </a:lnTo>
                    <a:lnTo>
                      <a:pt x="80" y="280"/>
                    </a:lnTo>
                    <a:lnTo>
                      <a:pt x="78" y="276"/>
                    </a:lnTo>
                    <a:lnTo>
                      <a:pt x="78" y="276"/>
                    </a:lnTo>
                    <a:lnTo>
                      <a:pt x="76" y="274"/>
                    </a:lnTo>
                    <a:lnTo>
                      <a:pt x="78" y="273"/>
                    </a:lnTo>
                    <a:lnTo>
                      <a:pt x="81" y="271"/>
                    </a:lnTo>
                    <a:lnTo>
                      <a:pt x="81" y="271"/>
                    </a:lnTo>
                    <a:lnTo>
                      <a:pt x="84" y="269"/>
                    </a:lnTo>
                    <a:lnTo>
                      <a:pt x="84" y="265"/>
                    </a:lnTo>
                    <a:lnTo>
                      <a:pt x="84" y="263"/>
                    </a:lnTo>
                    <a:lnTo>
                      <a:pt x="81" y="260"/>
                    </a:lnTo>
                    <a:lnTo>
                      <a:pt x="81" y="260"/>
                    </a:lnTo>
                    <a:lnTo>
                      <a:pt x="74" y="257"/>
                    </a:lnTo>
                    <a:lnTo>
                      <a:pt x="72" y="254"/>
                    </a:lnTo>
                    <a:lnTo>
                      <a:pt x="68" y="252"/>
                    </a:lnTo>
                    <a:lnTo>
                      <a:pt x="68" y="252"/>
                    </a:lnTo>
                    <a:lnTo>
                      <a:pt x="67" y="251"/>
                    </a:lnTo>
                    <a:lnTo>
                      <a:pt x="66" y="251"/>
                    </a:lnTo>
                    <a:lnTo>
                      <a:pt x="62" y="252"/>
                    </a:lnTo>
                    <a:lnTo>
                      <a:pt x="59" y="253"/>
                    </a:lnTo>
                    <a:lnTo>
                      <a:pt x="58" y="252"/>
                    </a:lnTo>
                    <a:lnTo>
                      <a:pt x="58" y="249"/>
                    </a:lnTo>
                    <a:lnTo>
                      <a:pt x="56" y="247"/>
                    </a:lnTo>
                    <a:lnTo>
                      <a:pt x="62" y="242"/>
                    </a:lnTo>
                    <a:lnTo>
                      <a:pt x="66" y="241"/>
                    </a:lnTo>
                    <a:lnTo>
                      <a:pt x="67" y="240"/>
                    </a:lnTo>
                    <a:lnTo>
                      <a:pt x="70" y="243"/>
                    </a:lnTo>
                    <a:lnTo>
                      <a:pt x="72" y="243"/>
                    </a:lnTo>
                    <a:lnTo>
                      <a:pt x="74" y="245"/>
                    </a:lnTo>
                    <a:lnTo>
                      <a:pt x="75" y="243"/>
                    </a:lnTo>
                    <a:lnTo>
                      <a:pt x="76" y="242"/>
                    </a:lnTo>
                    <a:lnTo>
                      <a:pt x="72" y="236"/>
                    </a:lnTo>
                    <a:lnTo>
                      <a:pt x="69" y="236"/>
                    </a:lnTo>
                    <a:lnTo>
                      <a:pt x="68" y="235"/>
                    </a:lnTo>
                    <a:lnTo>
                      <a:pt x="67" y="236"/>
                    </a:lnTo>
                    <a:lnTo>
                      <a:pt x="63" y="231"/>
                    </a:lnTo>
                    <a:lnTo>
                      <a:pt x="64" y="231"/>
                    </a:lnTo>
                    <a:lnTo>
                      <a:pt x="66" y="230"/>
                    </a:lnTo>
                    <a:lnTo>
                      <a:pt x="62" y="226"/>
                    </a:lnTo>
                    <a:lnTo>
                      <a:pt x="61" y="225"/>
                    </a:lnTo>
                    <a:lnTo>
                      <a:pt x="58" y="223"/>
                    </a:lnTo>
                    <a:lnTo>
                      <a:pt x="57" y="219"/>
                    </a:lnTo>
                    <a:lnTo>
                      <a:pt x="55" y="218"/>
                    </a:lnTo>
                    <a:lnTo>
                      <a:pt x="52" y="218"/>
                    </a:lnTo>
                    <a:lnTo>
                      <a:pt x="48" y="218"/>
                    </a:lnTo>
                    <a:lnTo>
                      <a:pt x="45" y="218"/>
                    </a:lnTo>
                    <a:lnTo>
                      <a:pt x="40" y="219"/>
                    </a:lnTo>
                    <a:lnTo>
                      <a:pt x="35" y="207"/>
                    </a:lnTo>
                    <a:lnTo>
                      <a:pt x="23" y="203"/>
                    </a:lnTo>
                    <a:lnTo>
                      <a:pt x="34" y="193"/>
                    </a:lnTo>
                    <a:lnTo>
                      <a:pt x="30" y="190"/>
                    </a:lnTo>
                    <a:lnTo>
                      <a:pt x="28" y="190"/>
                    </a:lnTo>
                    <a:lnTo>
                      <a:pt x="27" y="189"/>
                    </a:lnTo>
                    <a:lnTo>
                      <a:pt x="25" y="187"/>
                    </a:lnTo>
                    <a:lnTo>
                      <a:pt x="24" y="186"/>
                    </a:lnTo>
                    <a:lnTo>
                      <a:pt x="23" y="185"/>
                    </a:lnTo>
                    <a:lnTo>
                      <a:pt x="21" y="184"/>
                    </a:lnTo>
                    <a:lnTo>
                      <a:pt x="14" y="183"/>
                    </a:lnTo>
                    <a:lnTo>
                      <a:pt x="6" y="181"/>
                    </a:lnTo>
                    <a:lnTo>
                      <a:pt x="3" y="180"/>
                    </a:lnTo>
                    <a:lnTo>
                      <a:pt x="2" y="179"/>
                    </a:lnTo>
                    <a:lnTo>
                      <a:pt x="1" y="176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3" name="Freeform 10">
                <a:extLst>
                  <a:ext uri="{FF2B5EF4-FFF2-40B4-BE49-F238E27FC236}">
                    <a16:creationId xmlns:a16="http://schemas.microsoft.com/office/drawing/2014/main" id="{38357C1B-53CA-4148-970F-6B1749447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343" y="9245987"/>
                <a:ext cx="138623" cy="125809"/>
              </a:xfrm>
              <a:custGeom>
                <a:avLst/>
                <a:gdLst>
                  <a:gd name="T0" fmla="*/ 106 w 119"/>
                  <a:gd name="T1" fmla="*/ 24 h 108"/>
                  <a:gd name="T2" fmla="*/ 101 w 119"/>
                  <a:gd name="T3" fmla="*/ 27 h 108"/>
                  <a:gd name="T4" fmla="*/ 100 w 119"/>
                  <a:gd name="T5" fmla="*/ 29 h 108"/>
                  <a:gd name="T6" fmla="*/ 99 w 119"/>
                  <a:gd name="T7" fmla="*/ 36 h 108"/>
                  <a:gd name="T8" fmla="*/ 106 w 119"/>
                  <a:gd name="T9" fmla="*/ 44 h 108"/>
                  <a:gd name="T10" fmla="*/ 119 w 119"/>
                  <a:gd name="T11" fmla="*/ 64 h 108"/>
                  <a:gd name="T12" fmla="*/ 107 w 119"/>
                  <a:gd name="T13" fmla="*/ 63 h 108"/>
                  <a:gd name="T14" fmla="*/ 95 w 119"/>
                  <a:gd name="T15" fmla="*/ 61 h 108"/>
                  <a:gd name="T16" fmla="*/ 89 w 119"/>
                  <a:gd name="T17" fmla="*/ 63 h 108"/>
                  <a:gd name="T18" fmla="*/ 90 w 119"/>
                  <a:gd name="T19" fmla="*/ 73 h 108"/>
                  <a:gd name="T20" fmla="*/ 99 w 119"/>
                  <a:gd name="T21" fmla="*/ 74 h 108"/>
                  <a:gd name="T22" fmla="*/ 95 w 119"/>
                  <a:gd name="T23" fmla="*/ 79 h 108"/>
                  <a:gd name="T24" fmla="*/ 94 w 119"/>
                  <a:gd name="T25" fmla="*/ 82 h 108"/>
                  <a:gd name="T26" fmla="*/ 88 w 119"/>
                  <a:gd name="T27" fmla="*/ 91 h 108"/>
                  <a:gd name="T28" fmla="*/ 78 w 119"/>
                  <a:gd name="T29" fmla="*/ 96 h 108"/>
                  <a:gd name="T30" fmla="*/ 70 w 119"/>
                  <a:gd name="T31" fmla="*/ 94 h 108"/>
                  <a:gd name="T32" fmla="*/ 59 w 119"/>
                  <a:gd name="T33" fmla="*/ 101 h 108"/>
                  <a:gd name="T34" fmla="*/ 44 w 119"/>
                  <a:gd name="T35" fmla="*/ 108 h 108"/>
                  <a:gd name="T36" fmla="*/ 36 w 119"/>
                  <a:gd name="T37" fmla="*/ 97 h 108"/>
                  <a:gd name="T38" fmla="*/ 26 w 119"/>
                  <a:gd name="T39" fmla="*/ 91 h 108"/>
                  <a:gd name="T40" fmla="*/ 20 w 119"/>
                  <a:gd name="T41" fmla="*/ 82 h 108"/>
                  <a:gd name="T42" fmla="*/ 14 w 119"/>
                  <a:gd name="T43" fmla="*/ 68 h 108"/>
                  <a:gd name="T44" fmla="*/ 10 w 119"/>
                  <a:gd name="T45" fmla="*/ 54 h 108"/>
                  <a:gd name="T46" fmla="*/ 4 w 119"/>
                  <a:gd name="T47" fmla="*/ 40 h 108"/>
                  <a:gd name="T48" fmla="*/ 1 w 119"/>
                  <a:gd name="T49" fmla="*/ 29 h 108"/>
                  <a:gd name="T50" fmla="*/ 0 w 119"/>
                  <a:gd name="T51" fmla="*/ 18 h 108"/>
                  <a:gd name="T52" fmla="*/ 9 w 119"/>
                  <a:gd name="T53" fmla="*/ 13 h 108"/>
                  <a:gd name="T54" fmla="*/ 15 w 119"/>
                  <a:gd name="T55" fmla="*/ 7 h 108"/>
                  <a:gd name="T56" fmla="*/ 23 w 119"/>
                  <a:gd name="T57" fmla="*/ 5 h 108"/>
                  <a:gd name="T58" fmla="*/ 33 w 119"/>
                  <a:gd name="T59" fmla="*/ 6 h 108"/>
                  <a:gd name="T60" fmla="*/ 40 w 119"/>
                  <a:gd name="T61" fmla="*/ 2 h 108"/>
                  <a:gd name="T62" fmla="*/ 51 w 119"/>
                  <a:gd name="T63" fmla="*/ 1 h 108"/>
                  <a:gd name="T64" fmla="*/ 48 w 119"/>
                  <a:gd name="T65" fmla="*/ 5 h 108"/>
                  <a:gd name="T66" fmla="*/ 53 w 119"/>
                  <a:gd name="T67" fmla="*/ 11 h 108"/>
                  <a:gd name="T68" fmla="*/ 49 w 119"/>
                  <a:gd name="T69" fmla="*/ 16 h 108"/>
                  <a:gd name="T70" fmla="*/ 51 w 119"/>
                  <a:gd name="T71" fmla="*/ 22 h 108"/>
                  <a:gd name="T72" fmla="*/ 53 w 119"/>
                  <a:gd name="T73" fmla="*/ 27 h 108"/>
                  <a:gd name="T74" fmla="*/ 60 w 119"/>
                  <a:gd name="T75" fmla="*/ 27 h 108"/>
                  <a:gd name="T76" fmla="*/ 70 w 119"/>
                  <a:gd name="T77" fmla="*/ 28 h 108"/>
                  <a:gd name="T78" fmla="*/ 79 w 119"/>
                  <a:gd name="T79" fmla="*/ 27 h 108"/>
                  <a:gd name="T80" fmla="*/ 84 w 119"/>
                  <a:gd name="T81" fmla="*/ 21 h 108"/>
                  <a:gd name="T82" fmla="*/ 87 w 119"/>
                  <a:gd name="T83" fmla="*/ 16 h 108"/>
                  <a:gd name="T84" fmla="*/ 91 w 119"/>
                  <a:gd name="T85" fmla="*/ 17 h 108"/>
                  <a:gd name="T86" fmla="*/ 96 w 119"/>
                  <a:gd name="T87" fmla="*/ 18 h 108"/>
                  <a:gd name="T88" fmla="*/ 98 w 119"/>
                  <a:gd name="T89" fmla="*/ 18 h 108"/>
                  <a:gd name="T90" fmla="*/ 104 w 119"/>
                  <a:gd name="T91" fmla="*/ 2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9" h="108">
                    <a:moveTo>
                      <a:pt x="107" y="23"/>
                    </a:moveTo>
                    <a:lnTo>
                      <a:pt x="106" y="24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6" y="26"/>
                    </a:lnTo>
                    <a:lnTo>
                      <a:pt x="101" y="27"/>
                    </a:lnTo>
                    <a:lnTo>
                      <a:pt x="101" y="27"/>
                    </a:lnTo>
                    <a:lnTo>
                      <a:pt x="100" y="29"/>
                    </a:lnTo>
                    <a:lnTo>
                      <a:pt x="100" y="29"/>
                    </a:lnTo>
                    <a:lnTo>
                      <a:pt x="99" y="32"/>
                    </a:lnTo>
                    <a:lnTo>
                      <a:pt x="99" y="32"/>
                    </a:lnTo>
                    <a:lnTo>
                      <a:pt x="99" y="36"/>
                    </a:lnTo>
                    <a:lnTo>
                      <a:pt x="102" y="40"/>
                    </a:lnTo>
                    <a:lnTo>
                      <a:pt x="105" y="41"/>
                    </a:lnTo>
                    <a:lnTo>
                      <a:pt x="106" y="44"/>
                    </a:lnTo>
                    <a:lnTo>
                      <a:pt x="106" y="55"/>
                    </a:lnTo>
                    <a:lnTo>
                      <a:pt x="119" y="56"/>
                    </a:lnTo>
                    <a:lnTo>
                      <a:pt x="119" y="64"/>
                    </a:lnTo>
                    <a:lnTo>
                      <a:pt x="116" y="64"/>
                    </a:lnTo>
                    <a:lnTo>
                      <a:pt x="112" y="64"/>
                    </a:lnTo>
                    <a:lnTo>
                      <a:pt x="107" y="63"/>
                    </a:lnTo>
                    <a:lnTo>
                      <a:pt x="105" y="62"/>
                    </a:lnTo>
                    <a:lnTo>
                      <a:pt x="100" y="60"/>
                    </a:lnTo>
                    <a:lnTo>
                      <a:pt x="95" y="61"/>
                    </a:lnTo>
                    <a:lnTo>
                      <a:pt x="93" y="61"/>
                    </a:lnTo>
                    <a:lnTo>
                      <a:pt x="90" y="62"/>
                    </a:lnTo>
                    <a:lnTo>
                      <a:pt x="89" y="63"/>
                    </a:lnTo>
                    <a:lnTo>
                      <a:pt x="93" y="67"/>
                    </a:lnTo>
                    <a:lnTo>
                      <a:pt x="88" y="71"/>
                    </a:lnTo>
                    <a:lnTo>
                      <a:pt x="90" y="73"/>
                    </a:lnTo>
                    <a:lnTo>
                      <a:pt x="93" y="77"/>
                    </a:lnTo>
                    <a:lnTo>
                      <a:pt x="95" y="74"/>
                    </a:lnTo>
                    <a:lnTo>
                      <a:pt x="99" y="74"/>
                    </a:lnTo>
                    <a:lnTo>
                      <a:pt x="99" y="77"/>
                    </a:lnTo>
                    <a:lnTo>
                      <a:pt x="98" y="77"/>
                    </a:lnTo>
                    <a:lnTo>
                      <a:pt x="95" y="79"/>
                    </a:lnTo>
                    <a:lnTo>
                      <a:pt x="98" y="80"/>
                    </a:lnTo>
                    <a:lnTo>
                      <a:pt x="95" y="83"/>
                    </a:lnTo>
                    <a:lnTo>
                      <a:pt x="94" y="82"/>
                    </a:lnTo>
                    <a:lnTo>
                      <a:pt x="93" y="82"/>
                    </a:lnTo>
                    <a:lnTo>
                      <a:pt x="90" y="89"/>
                    </a:lnTo>
                    <a:lnTo>
                      <a:pt x="88" y="91"/>
                    </a:lnTo>
                    <a:lnTo>
                      <a:pt x="85" y="97"/>
                    </a:lnTo>
                    <a:lnTo>
                      <a:pt x="82" y="97"/>
                    </a:lnTo>
                    <a:lnTo>
                      <a:pt x="78" y="96"/>
                    </a:lnTo>
                    <a:lnTo>
                      <a:pt x="76" y="95"/>
                    </a:lnTo>
                    <a:lnTo>
                      <a:pt x="73" y="94"/>
                    </a:lnTo>
                    <a:lnTo>
                      <a:pt x="70" y="94"/>
                    </a:lnTo>
                    <a:lnTo>
                      <a:pt x="68" y="95"/>
                    </a:lnTo>
                    <a:lnTo>
                      <a:pt x="65" y="97"/>
                    </a:lnTo>
                    <a:lnTo>
                      <a:pt x="59" y="101"/>
                    </a:lnTo>
                    <a:lnTo>
                      <a:pt x="54" y="103"/>
                    </a:lnTo>
                    <a:lnTo>
                      <a:pt x="46" y="108"/>
                    </a:lnTo>
                    <a:lnTo>
                      <a:pt x="44" y="108"/>
                    </a:lnTo>
                    <a:lnTo>
                      <a:pt x="42" y="106"/>
                    </a:lnTo>
                    <a:lnTo>
                      <a:pt x="39" y="101"/>
                    </a:lnTo>
                    <a:lnTo>
                      <a:pt x="36" y="97"/>
                    </a:lnTo>
                    <a:lnTo>
                      <a:pt x="32" y="96"/>
                    </a:lnTo>
                    <a:lnTo>
                      <a:pt x="29" y="94"/>
                    </a:lnTo>
                    <a:lnTo>
                      <a:pt x="26" y="91"/>
                    </a:lnTo>
                    <a:lnTo>
                      <a:pt x="23" y="86"/>
                    </a:lnTo>
                    <a:lnTo>
                      <a:pt x="22" y="85"/>
                    </a:lnTo>
                    <a:lnTo>
                      <a:pt x="20" y="82"/>
                    </a:lnTo>
                    <a:lnTo>
                      <a:pt x="17" y="79"/>
                    </a:lnTo>
                    <a:lnTo>
                      <a:pt x="14" y="72"/>
                    </a:lnTo>
                    <a:lnTo>
                      <a:pt x="14" y="68"/>
                    </a:lnTo>
                    <a:lnTo>
                      <a:pt x="12" y="66"/>
                    </a:lnTo>
                    <a:lnTo>
                      <a:pt x="11" y="57"/>
                    </a:lnTo>
                    <a:lnTo>
                      <a:pt x="10" y="54"/>
                    </a:lnTo>
                    <a:lnTo>
                      <a:pt x="9" y="51"/>
                    </a:lnTo>
                    <a:lnTo>
                      <a:pt x="5" y="43"/>
                    </a:lnTo>
                    <a:lnTo>
                      <a:pt x="4" y="40"/>
                    </a:lnTo>
                    <a:lnTo>
                      <a:pt x="4" y="38"/>
                    </a:lnTo>
                    <a:lnTo>
                      <a:pt x="3" y="34"/>
                    </a:lnTo>
                    <a:lnTo>
                      <a:pt x="1" y="29"/>
                    </a:lnTo>
                    <a:lnTo>
                      <a:pt x="3" y="26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4" y="17"/>
                    </a:lnTo>
                    <a:lnTo>
                      <a:pt x="9" y="13"/>
                    </a:lnTo>
                    <a:lnTo>
                      <a:pt x="10" y="11"/>
                    </a:lnTo>
                    <a:lnTo>
                      <a:pt x="12" y="10"/>
                    </a:lnTo>
                    <a:lnTo>
                      <a:pt x="15" y="7"/>
                    </a:lnTo>
                    <a:lnTo>
                      <a:pt x="17" y="9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3" y="6"/>
                    </a:lnTo>
                    <a:lnTo>
                      <a:pt x="37" y="5"/>
                    </a:lnTo>
                    <a:lnTo>
                      <a:pt x="38" y="4"/>
                    </a:lnTo>
                    <a:lnTo>
                      <a:pt x="40" y="2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1" y="1"/>
                    </a:lnTo>
                    <a:lnTo>
                      <a:pt x="53" y="2"/>
                    </a:lnTo>
                    <a:lnTo>
                      <a:pt x="53" y="5"/>
                    </a:lnTo>
                    <a:lnTo>
                      <a:pt x="48" y="5"/>
                    </a:lnTo>
                    <a:lnTo>
                      <a:pt x="46" y="7"/>
                    </a:lnTo>
                    <a:lnTo>
                      <a:pt x="51" y="11"/>
                    </a:lnTo>
                    <a:lnTo>
                      <a:pt x="53" y="11"/>
                    </a:lnTo>
                    <a:lnTo>
                      <a:pt x="55" y="12"/>
                    </a:lnTo>
                    <a:lnTo>
                      <a:pt x="55" y="17"/>
                    </a:lnTo>
                    <a:lnTo>
                      <a:pt x="49" y="16"/>
                    </a:lnTo>
                    <a:lnTo>
                      <a:pt x="49" y="18"/>
                    </a:lnTo>
                    <a:lnTo>
                      <a:pt x="51" y="19"/>
                    </a:lnTo>
                    <a:lnTo>
                      <a:pt x="51" y="22"/>
                    </a:lnTo>
                    <a:lnTo>
                      <a:pt x="49" y="22"/>
                    </a:lnTo>
                    <a:lnTo>
                      <a:pt x="50" y="24"/>
                    </a:lnTo>
                    <a:lnTo>
                      <a:pt x="53" y="27"/>
                    </a:lnTo>
                    <a:lnTo>
                      <a:pt x="55" y="28"/>
                    </a:lnTo>
                    <a:lnTo>
                      <a:pt x="57" y="28"/>
                    </a:lnTo>
                    <a:lnTo>
                      <a:pt x="60" y="27"/>
                    </a:lnTo>
                    <a:lnTo>
                      <a:pt x="64" y="28"/>
                    </a:lnTo>
                    <a:lnTo>
                      <a:pt x="67" y="29"/>
                    </a:lnTo>
                    <a:lnTo>
                      <a:pt x="70" y="28"/>
                    </a:lnTo>
                    <a:lnTo>
                      <a:pt x="76" y="27"/>
                    </a:lnTo>
                    <a:lnTo>
                      <a:pt x="78" y="27"/>
                    </a:lnTo>
                    <a:lnTo>
                      <a:pt x="79" y="27"/>
                    </a:lnTo>
                    <a:lnTo>
                      <a:pt x="82" y="27"/>
                    </a:lnTo>
                    <a:lnTo>
                      <a:pt x="84" y="24"/>
                    </a:lnTo>
                    <a:lnTo>
                      <a:pt x="84" y="21"/>
                    </a:lnTo>
                    <a:lnTo>
                      <a:pt x="83" y="18"/>
                    </a:lnTo>
                    <a:lnTo>
                      <a:pt x="84" y="16"/>
                    </a:lnTo>
                    <a:lnTo>
                      <a:pt x="87" y="16"/>
                    </a:lnTo>
                    <a:lnTo>
                      <a:pt x="88" y="18"/>
                    </a:lnTo>
                    <a:lnTo>
                      <a:pt x="90" y="18"/>
                    </a:lnTo>
                    <a:lnTo>
                      <a:pt x="91" y="17"/>
                    </a:lnTo>
                    <a:lnTo>
                      <a:pt x="91" y="16"/>
                    </a:lnTo>
                    <a:lnTo>
                      <a:pt x="94" y="17"/>
                    </a:lnTo>
                    <a:lnTo>
                      <a:pt x="96" y="18"/>
                    </a:lnTo>
                    <a:lnTo>
                      <a:pt x="96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100" y="19"/>
                    </a:lnTo>
                    <a:lnTo>
                      <a:pt x="100" y="19"/>
                    </a:lnTo>
                    <a:lnTo>
                      <a:pt x="104" y="23"/>
                    </a:lnTo>
                    <a:lnTo>
                      <a:pt x="107" y="23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4" name="Freeform 11">
                <a:extLst>
                  <a:ext uri="{FF2B5EF4-FFF2-40B4-BE49-F238E27FC236}">
                    <a16:creationId xmlns:a16="http://schemas.microsoft.com/office/drawing/2014/main" id="{7406507F-CA74-B540-A529-39A5B8B75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7763" y="9351993"/>
                <a:ext cx="138623" cy="111830"/>
              </a:xfrm>
              <a:custGeom>
                <a:avLst/>
                <a:gdLst>
                  <a:gd name="T0" fmla="*/ 20 w 119"/>
                  <a:gd name="T1" fmla="*/ 76 h 96"/>
                  <a:gd name="T2" fmla="*/ 29 w 119"/>
                  <a:gd name="T3" fmla="*/ 83 h 96"/>
                  <a:gd name="T4" fmla="*/ 40 w 119"/>
                  <a:gd name="T5" fmla="*/ 79 h 96"/>
                  <a:gd name="T6" fmla="*/ 51 w 119"/>
                  <a:gd name="T7" fmla="*/ 77 h 96"/>
                  <a:gd name="T8" fmla="*/ 59 w 119"/>
                  <a:gd name="T9" fmla="*/ 77 h 96"/>
                  <a:gd name="T10" fmla="*/ 60 w 119"/>
                  <a:gd name="T11" fmla="*/ 90 h 96"/>
                  <a:gd name="T12" fmla="*/ 68 w 119"/>
                  <a:gd name="T13" fmla="*/ 85 h 96"/>
                  <a:gd name="T14" fmla="*/ 70 w 119"/>
                  <a:gd name="T15" fmla="*/ 85 h 96"/>
                  <a:gd name="T16" fmla="*/ 71 w 119"/>
                  <a:gd name="T17" fmla="*/ 85 h 96"/>
                  <a:gd name="T18" fmla="*/ 72 w 119"/>
                  <a:gd name="T19" fmla="*/ 85 h 96"/>
                  <a:gd name="T20" fmla="*/ 72 w 119"/>
                  <a:gd name="T21" fmla="*/ 87 h 96"/>
                  <a:gd name="T22" fmla="*/ 74 w 119"/>
                  <a:gd name="T23" fmla="*/ 88 h 96"/>
                  <a:gd name="T24" fmla="*/ 83 w 119"/>
                  <a:gd name="T25" fmla="*/ 94 h 96"/>
                  <a:gd name="T26" fmla="*/ 88 w 119"/>
                  <a:gd name="T27" fmla="*/ 95 h 96"/>
                  <a:gd name="T28" fmla="*/ 102 w 119"/>
                  <a:gd name="T29" fmla="*/ 84 h 96"/>
                  <a:gd name="T30" fmla="*/ 104 w 119"/>
                  <a:gd name="T31" fmla="*/ 84 h 96"/>
                  <a:gd name="T32" fmla="*/ 102 w 119"/>
                  <a:gd name="T33" fmla="*/ 78 h 96"/>
                  <a:gd name="T34" fmla="*/ 99 w 119"/>
                  <a:gd name="T35" fmla="*/ 72 h 96"/>
                  <a:gd name="T36" fmla="*/ 106 w 119"/>
                  <a:gd name="T37" fmla="*/ 66 h 96"/>
                  <a:gd name="T38" fmla="*/ 113 w 119"/>
                  <a:gd name="T39" fmla="*/ 68 h 96"/>
                  <a:gd name="T40" fmla="*/ 117 w 119"/>
                  <a:gd name="T41" fmla="*/ 70 h 96"/>
                  <a:gd name="T42" fmla="*/ 119 w 119"/>
                  <a:gd name="T43" fmla="*/ 67 h 96"/>
                  <a:gd name="T44" fmla="*/ 111 w 119"/>
                  <a:gd name="T45" fmla="*/ 60 h 96"/>
                  <a:gd name="T46" fmla="*/ 107 w 119"/>
                  <a:gd name="T47" fmla="*/ 56 h 96"/>
                  <a:gd name="T48" fmla="*/ 105 w 119"/>
                  <a:gd name="T49" fmla="*/ 51 h 96"/>
                  <a:gd name="T50" fmla="*/ 101 w 119"/>
                  <a:gd name="T51" fmla="*/ 48 h 96"/>
                  <a:gd name="T52" fmla="*/ 98 w 119"/>
                  <a:gd name="T53" fmla="*/ 43 h 96"/>
                  <a:gd name="T54" fmla="*/ 91 w 119"/>
                  <a:gd name="T55" fmla="*/ 43 h 96"/>
                  <a:gd name="T56" fmla="*/ 83 w 119"/>
                  <a:gd name="T57" fmla="*/ 44 h 96"/>
                  <a:gd name="T58" fmla="*/ 82 w 119"/>
                  <a:gd name="T59" fmla="*/ 42 h 96"/>
                  <a:gd name="T60" fmla="*/ 82 w 119"/>
                  <a:gd name="T61" fmla="*/ 36 h 96"/>
                  <a:gd name="T62" fmla="*/ 79 w 119"/>
                  <a:gd name="T63" fmla="*/ 34 h 96"/>
                  <a:gd name="T64" fmla="*/ 74 w 119"/>
                  <a:gd name="T65" fmla="*/ 31 h 96"/>
                  <a:gd name="T66" fmla="*/ 68 w 119"/>
                  <a:gd name="T67" fmla="*/ 29 h 96"/>
                  <a:gd name="T68" fmla="*/ 77 w 119"/>
                  <a:gd name="T69" fmla="*/ 18 h 96"/>
                  <a:gd name="T70" fmla="*/ 71 w 119"/>
                  <a:gd name="T71" fmla="*/ 15 h 96"/>
                  <a:gd name="T72" fmla="*/ 68 w 119"/>
                  <a:gd name="T73" fmla="*/ 12 h 96"/>
                  <a:gd name="T74" fmla="*/ 66 w 119"/>
                  <a:gd name="T75" fmla="*/ 10 h 96"/>
                  <a:gd name="T76" fmla="*/ 57 w 119"/>
                  <a:gd name="T77" fmla="*/ 8 h 96"/>
                  <a:gd name="T78" fmla="*/ 46 w 119"/>
                  <a:gd name="T79" fmla="*/ 5 h 96"/>
                  <a:gd name="T80" fmla="*/ 44 w 119"/>
                  <a:gd name="T81" fmla="*/ 1 h 96"/>
                  <a:gd name="T82" fmla="*/ 40 w 119"/>
                  <a:gd name="T83" fmla="*/ 6 h 96"/>
                  <a:gd name="T84" fmla="*/ 33 w 119"/>
                  <a:gd name="T85" fmla="*/ 5 h 96"/>
                  <a:gd name="T86" fmla="*/ 28 w 119"/>
                  <a:gd name="T87" fmla="*/ 3 h 96"/>
                  <a:gd name="T88" fmla="*/ 23 w 119"/>
                  <a:gd name="T89" fmla="*/ 4 h 96"/>
                  <a:gd name="T90" fmla="*/ 14 w 119"/>
                  <a:gd name="T91" fmla="*/ 10 h 96"/>
                  <a:gd name="T92" fmla="*/ 1 w 119"/>
                  <a:gd name="T93" fmla="*/ 17 h 96"/>
                  <a:gd name="T94" fmla="*/ 1 w 119"/>
                  <a:gd name="T95" fmla="*/ 22 h 96"/>
                  <a:gd name="T96" fmla="*/ 3 w 119"/>
                  <a:gd name="T97" fmla="*/ 26 h 96"/>
                  <a:gd name="T98" fmla="*/ 10 w 119"/>
                  <a:gd name="T99" fmla="*/ 36 h 96"/>
                  <a:gd name="T100" fmla="*/ 12 w 119"/>
                  <a:gd name="T101" fmla="*/ 43 h 96"/>
                  <a:gd name="T102" fmla="*/ 12 w 119"/>
                  <a:gd name="T103" fmla="*/ 54 h 96"/>
                  <a:gd name="T104" fmla="*/ 11 w 119"/>
                  <a:gd name="T105" fmla="*/ 66 h 96"/>
                  <a:gd name="T106" fmla="*/ 14 w 119"/>
                  <a:gd name="T107" fmla="*/ 7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9" h="96">
                    <a:moveTo>
                      <a:pt x="16" y="77"/>
                    </a:moveTo>
                    <a:lnTo>
                      <a:pt x="20" y="76"/>
                    </a:lnTo>
                    <a:lnTo>
                      <a:pt x="25" y="85"/>
                    </a:lnTo>
                    <a:lnTo>
                      <a:pt x="29" y="83"/>
                    </a:lnTo>
                    <a:lnTo>
                      <a:pt x="31" y="82"/>
                    </a:lnTo>
                    <a:lnTo>
                      <a:pt x="40" y="79"/>
                    </a:lnTo>
                    <a:lnTo>
                      <a:pt x="43" y="82"/>
                    </a:lnTo>
                    <a:lnTo>
                      <a:pt x="51" y="77"/>
                    </a:lnTo>
                    <a:lnTo>
                      <a:pt x="56" y="74"/>
                    </a:lnTo>
                    <a:lnTo>
                      <a:pt x="59" y="77"/>
                    </a:lnTo>
                    <a:lnTo>
                      <a:pt x="56" y="79"/>
                    </a:lnTo>
                    <a:lnTo>
                      <a:pt x="60" y="90"/>
                    </a:lnTo>
                    <a:lnTo>
                      <a:pt x="65" y="91"/>
                    </a:lnTo>
                    <a:lnTo>
                      <a:pt x="68" y="85"/>
                    </a:lnTo>
                    <a:lnTo>
                      <a:pt x="68" y="85"/>
                    </a:lnTo>
                    <a:lnTo>
                      <a:pt x="70" y="85"/>
                    </a:lnTo>
                    <a:lnTo>
                      <a:pt x="71" y="85"/>
                    </a:lnTo>
                    <a:lnTo>
                      <a:pt x="71" y="85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72" y="87"/>
                    </a:lnTo>
                    <a:lnTo>
                      <a:pt x="72" y="87"/>
                    </a:lnTo>
                    <a:lnTo>
                      <a:pt x="73" y="87"/>
                    </a:lnTo>
                    <a:lnTo>
                      <a:pt x="74" y="88"/>
                    </a:lnTo>
                    <a:lnTo>
                      <a:pt x="84" y="90"/>
                    </a:lnTo>
                    <a:lnTo>
                      <a:pt x="83" y="94"/>
                    </a:lnTo>
                    <a:lnTo>
                      <a:pt x="84" y="96"/>
                    </a:lnTo>
                    <a:lnTo>
                      <a:pt x="88" y="95"/>
                    </a:lnTo>
                    <a:lnTo>
                      <a:pt x="91" y="91"/>
                    </a:lnTo>
                    <a:lnTo>
                      <a:pt x="102" y="84"/>
                    </a:lnTo>
                    <a:lnTo>
                      <a:pt x="104" y="85"/>
                    </a:lnTo>
                    <a:lnTo>
                      <a:pt x="104" y="84"/>
                    </a:lnTo>
                    <a:lnTo>
                      <a:pt x="104" y="82"/>
                    </a:lnTo>
                    <a:lnTo>
                      <a:pt x="102" y="78"/>
                    </a:lnTo>
                    <a:lnTo>
                      <a:pt x="101" y="74"/>
                    </a:lnTo>
                    <a:lnTo>
                      <a:pt x="99" y="72"/>
                    </a:lnTo>
                    <a:lnTo>
                      <a:pt x="105" y="67"/>
                    </a:lnTo>
                    <a:lnTo>
                      <a:pt x="106" y="66"/>
                    </a:lnTo>
                    <a:lnTo>
                      <a:pt x="109" y="66"/>
                    </a:lnTo>
                    <a:lnTo>
                      <a:pt x="113" y="68"/>
                    </a:lnTo>
                    <a:lnTo>
                      <a:pt x="115" y="68"/>
                    </a:lnTo>
                    <a:lnTo>
                      <a:pt x="117" y="70"/>
                    </a:lnTo>
                    <a:lnTo>
                      <a:pt x="118" y="68"/>
                    </a:lnTo>
                    <a:lnTo>
                      <a:pt x="119" y="67"/>
                    </a:lnTo>
                    <a:lnTo>
                      <a:pt x="115" y="61"/>
                    </a:lnTo>
                    <a:lnTo>
                      <a:pt x="111" y="60"/>
                    </a:lnTo>
                    <a:lnTo>
                      <a:pt x="106" y="56"/>
                    </a:lnTo>
                    <a:lnTo>
                      <a:pt x="107" y="56"/>
                    </a:lnTo>
                    <a:lnTo>
                      <a:pt x="109" y="55"/>
                    </a:lnTo>
                    <a:lnTo>
                      <a:pt x="105" y="51"/>
                    </a:lnTo>
                    <a:lnTo>
                      <a:pt x="104" y="50"/>
                    </a:lnTo>
                    <a:lnTo>
                      <a:pt x="101" y="48"/>
                    </a:lnTo>
                    <a:lnTo>
                      <a:pt x="100" y="44"/>
                    </a:lnTo>
                    <a:lnTo>
                      <a:pt x="98" y="43"/>
                    </a:lnTo>
                    <a:lnTo>
                      <a:pt x="95" y="43"/>
                    </a:lnTo>
                    <a:lnTo>
                      <a:pt x="91" y="43"/>
                    </a:lnTo>
                    <a:lnTo>
                      <a:pt x="88" y="43"/>
                    </a:lnTo>
                    <a:lnTo>
                      <a:pt x="83" y="44"/>
                    </a:lnTo>
                    <a:lnTo>
                      <a:pt x="83" y="44"/>
                    </a:lnTo>
                    <a:lnTo>
                      <a:pt x="82" y="42"/>
                    </a:lnTo>
                    <a:lnTo>
                      <a:pt x="82" y="38"/>
                    </a:lnTo>
                    <a:lnTo>
                      <a:pt x="82" y="36"/>
                    </a:lnTo>
                    <a:lnTo>
                      <a:pt x="79" y="34"/>
                    </a:lnTo>
                    <a:lnTo>
                      <a:pt x="79" y="34"/>
                    </a:lnTo>
                    <a:lnTo>
                      <a:pt x="78" y="32"/>
                    </a:lnTo>
                    <a:lnTo>
                      <a:pt x="74" y="31"/>
                    </a:lnTo>
                    <a:lnTo>
                      <a:pt x="74" y="31"/>
                    </a:lnTo>
                    <a:lnTo>
                      <a:pt x="68" y="29"/>
                    </a:lnTo>
                    <a:lnTo>
                      <a:pt x="66" y="28"/>
                    </a:lnTo>
                    <a:lnTo>
                      <a:pt x="77" y="18"/>
                    </a:lnTo>
                    <a:lnTo>
                      <a:pt x="73" y="15"/>
                    </a:lnTo>
                    <a:lnTo>
                      <a:pt x="71" y="15"/>
                    </a:lnTo>
                    <a:lnTo>
                      <a:pt x="70" y="14"/>
                    </a:lnTo>
                    <a:lnTo>
                      <a:pt x="68" y="12"/>
                    </a:lnTo>
                    <a:lnTo>
                      <a:pt x="67" y="11"/>
                    </a:lnTo>
                    <a:lnTo>
                      <a:pt x="66" y="10"/>
                    </a:lnTo>
                    <a:lnTo>
                      <a:pt x="64" y="9"/>
                    </a:lnTo>
                    <a:lnTo>
                      <a:pt x="57" y="8"/>
                    </a:lnTo>
                    <a:lnTo>
                      <a:pt x="49" y="6"/>
                    </a:lnTo>
                    <a:lnTo>
                      <a:pt x="46" y="5"/>
                    </a:lnTo>
                    <a:lnTo>
                      <a:pt x="45" y="4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0" y="6"/>
                    </a:lnTo>
                    <a:lnTo>
                      <a:pt x="37" y="6"/>
                    </a:lnTo>
                    <a:lnTo>
                      <a:pt x="33" y="5"/>
                    </a:lnTo>
                    <a:lnTo>
                      <a:pt x="31" y="4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3" y="4"/>
                    </a:lnTo>
                    <a:lnTo>
                      <a:pt x="20" y="6"/>
                    </a:lnTo>
                    <a:lnTo>
                      <a:pt x="14" y="10"/>
                    </a:lnTo>
                    <a:lnTo>
                      <a:pt x="9" y="12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3" y="26"/>
                    </a:lnTo>
                    <a:lnTo>
                      <a:pt x="4" y="29"/>
                    </a:lnTo>
                    <a:lnTo>
                      <a:pt x="10" y="36"/>
                    </a:lnTo>
                    <a:lnTo>
                      <a:pt x="11" y="39"/>
                    </a:lnTo>
                    <a:lnTo>
                      <a:pt x="12" y="43"/>
                    </a:lnTo>
                    <a:lnTo>
                      <a:pt x="12" y="51"/>
                    </a:lnTo>
                    <a:lnTo>
                      <a:pt x="12" y="54"/>
                    </a:lnTo>
                    <a:lnTo>
                      <a:pt x="11" y="57"/>
                    </a:lnTo>
                    <a:lnTo>
                      <a:pt x="11" y="66"/>
                    </a:lnTo>
                    <a:lnTo>
                      <a:pt x="12" y="70"/>
                    </a:lnTo>
                    <a:lnTo>
                      <a:pt x="14" y="73"/>
                    </a:lnTo>
                    <a:lnTo>
                      <a:pt x="16" y="7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5" name="Freeform 12">
                <a:extLst>
                  <a:ext uri="{FF2B5EF4-FFF2-40B4-BE49-F238E27FC236}">
                    <a16:creationId xmlns:a16="http://schemas.microsoft.com/office/drawing/2014/main" id="{72283A4B-2763-2B45-B0CD-74794506D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072" y="9438195"/>
                <a:ext cx="131634" cy="85038"/>
              </a:xfrm>
              <a:custGeom>
                <a:avLst/>
                <a:gdLst>
                  <a:gd name="T0" fmla="*/ 3 w 113"/>
                  <a:gd name="T1" fmla="*/ 7 h 73"/>
                  <a:gd name="T2" fmla="*/ 6 w 113"/>
                  <a:gd name="T3" fmla="*/ 20 h 73"/>
                  <a:gd name="T4" fmla="*/ 7 w 113"/>
                  <a:gd name="T5" fmla="*/ 27 h 73"/>
                  <a:gd name="T6" fmla="*/ 6 w 113"/>
                  <a:gd name="T7" fmla="*/ 31 h 73"/>
                  <a:gd name="T8" fmla="*/ 1 w 113"/>
                  <a:gd name="T9" fmla="*/ 35 h 73"/>
                  <a:gd name="T10" fmla="*/ 1 w 113"/>
                  <a:gd name="T11" fmla="*/ 41 h 73"/>
                  <a:gd name="T12" fmla="*/ 5 w 113"/>
                  <a:gd name="T13" fmla="*/ 47 h 73"/>
                  <a:gd name="T14" fmla="*/ 11 w 113"/>
                  <a:gd name="T15" fmla="*/ 50 h 73"/>
                  <a:gd name="T16" fmla="*/ 19 w 113"/>
                  <a:gd name="T17" fmla="*/ 54 h 73"/>
                  <a:gd name="T18" fmla="*/ 26 w 113"/>
                  <a:gd name="T19" fmla="*/ 55 h 73"/>
                  <a:gd name="T20" fmla="*/ 37 w 113"/>
                  <a:gd name="T21" fmla="*/ 61 h 73"/>
                  <a:gd name="T22" fmla="*/ 45 w 113"/>
                  <a:gd name="T23" fmla="*/ 67 h 73"/>
                  <a:gd name="T24" fmla="*/ 56 w 113"/>
                  <a:gd name="T25" fmla="*/ 69 h 73"/>
                  <a:gd name="T26" fmla="*/ 62 w 113"/>
                  <a:gd name="T27" fmla="*/ 71 h 73"/>
                  <a:gd name="T28" fmla="*/ 69 w 113"/>
                  <a:gd name="T29" fmla="*/ 66 h 73"/>
                  <a:gd name="T30" fmla="*/ 76 w 113"/>
                  <a:gd name="T31" fmla="*/ 42 h 73"/>
                  <a:gd name="T32" fmla="*/ 70 w 113"/>
                  <a:gd name="T33" fmla="*/ 44 h 73"/>
                  <a:gd name="T34" fmla="*/ 69 w 113"/>
                  <a:gd name="T35" fmla="*/ 38 h 73"/>
                  <a:gd name="T36" fmla="*/ 76 w 113"/>
                  <a:gd name="T37" fmla="*/ 25 h 73"/>
                  <a:gd name="T38" fmla="*/ 86 w 113"/>
                  <a:gd name="T39" fmla="*/ 16 h 73"/>
                  <a:gd name="T40" fmla="*/ 86 w 113"/>
                  <a:gd name="T41" fmla="*/ 22 h 73"/>
                  <a:gd name="T42" fmla="*/ 92 w 113"/>
                  <a:gd name="T43" fmla="*/ 24 h 73"/>
                  <a:gd name="T44" fmla="*/ 97 w 113"/>
                  <a:gd name="T45" fmla="*/ 32 h 73"/>
                  <a:gd name="T46" fmla="*/ 104 w 113"/>
                  <a:gd name="T47" fmla="*/ 27 h 73"/>
                  <a:gd name="T48" fmla="*/ 110 w 113"/>
                  <a:gd name="T49" fmla="*/ 24 h 73"/>
                  <a:gd name="T50" fmla="*/ 113 w 113"/>
                  <a:gd name="T51" fmla="*/ 20 h 73"/>
                  <a:gd name="T52" fmla="*/ 113 w 113"/>
                  <a:gd name="T53" fmla="*/ 16 h 73"/>
                  <a:gd name="T54" fmla="*/ 113 w 113"/>
                  <a:gd name="T55" fmla="*/ 14 h 73"/>
                  <a:gd name="T56" fmla="*/ 103 w 113"/>
                  <a:gd name="T57" fmla="*/ 8 h 73"/>
                  <a:gd name="T58" fmla="*/ 97 w 113"/>
                  <a:gd name="T59" fmla="*/ 3 h 73"/>
                  <a:gd name="T60" fmla="*/ 95 w 113"/>
                  <a:gd name="T61" fmla="*/ 2 h 73"/>
                  <a:gd name="T62" fmla="*/ 88 w 113"/>
                  <a:gd name="T63" fmla="*/ 4 h 73"/>
                  <a:gd name="T64" fmla="*/ 88 w 113"/>
                  <a:gd name="T65" fmla="*/ 5 h 73"/>
                  <a:gd name="T66" fmla="*/ 90 w 113"/>
                  <a:gd name="T67" fmla="*/ 8 h 73"/>
                  <a:gd name="T68" fmla="*/ 77 w 113"/>
                  <a:gd name="T69" fmla="*/ 17 h 73"/>
                  <a:gd name="T70" fmla="*/ 70 w 113"/>
                  <a:gd name="T71" fmla="*/ 22 h 73"/>
                  <a:gd name="T72" fmla="*/ 70 w 113"/>
                  <a:gd name="T73" fmla="*/ 16 h 73"/>
                  <a:gd name="T74" fmla="*/ 58 w 113"/>
                  <a:gd name="T75" fmla="*/ 13 h 73"/>
                  <a:gd name="T76" fmla="*/ 54 w 113"/>
                  <a:gd name="T77" fmla="*/ 11 h 73"/>
                  <a:gd name="T78" fmla="*/ 51 w 113"/>
                  <a:gd name="T79" fmla="*/ 17 h 73"/>
                  <a:gd name="T80" fmla="*/ 46 w 113"/>
                  <a:gd name="T81" fmla="*/ 13 h 73"/>
                  <a:gd name="T82" fmla="*/ 42 w 113"/>
                  <a:gd name="T83" fmla="*/ 5 h 73"/>
                  <a:gd name="T84" fmla="*/ 42 w 113"/>
                  <a:gd name="T85" fmla="*/ 0 h 73"/>
                  <a:gd name="T86" fmla="*/ 29 w 113"/>
                  <a:gd name="T87" fmla="*/ 8 h 73"/>
                  <a:gd name="T88" fmla="*/ 17 w 113"/>
                  <a:gd name="T89" fmla="*/ 8 h 73"/>
                  <a:gd name="T90" fmla="*/ 11 w 113"/>
                  <a:gd name="T91" fmla="*/ 11 h 73"/>
                  <a:gd name="T92" fmla="*/ 2 w 113"/>
                  <a:gd name="T93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3" h="73">
                    <a:moveTo>
                      <a:pt x="2" y="3"/>
                    </a:moveTo>
                    <a:lnTo>
                      <a:pt x="3" y="7"/>
                    </a:lnTo>
                    <a:lnTo>
                      <a:pt x="5" y="14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7" y="27"/>
                    </a:lnTo>
                    <a:lnTo>
                      <a:pt x="6" y="30"/>
                    </a:lnTo>
                    <a:lnTo>
                      <a:pt x="6" y="31"/>
                    </a:lnTo>
                    <a:lnTo>
                      <a:pt x="5" y="33"/>
                    </a:lnTo>
                    <a:lnTo>
                      <a:pt x="1" y="35"/>
                    </a:lnTo>
                    <a:lnTo>
                      <a:pt x="0" y="38"/>
                    </a:lnTo>
                    <a:lnTo>
                      <a:pt x="1" y="41"/>
                    </a:lnTo>
                    <a:lnTo>
                      <a:pt x="2" y="43"/>
                    </a:lnTo>
                    <a:lnTo>
                      <a:pt x="5" y="47"/>
                    </a:lnTo>
                    <a:lnTo>
                      <a:pt x="8" y="49"/>
                    </a:lnTo>
                    <a:lnTo>
                      <a:pt x="11" y="50"/>
                    </a:lnTo>
                    <a:lnTo>
                      <a:pt x="13" y="53"/>
                    </a:lnTo>
                    <a:lnTo>
                      <a:pt x="19" y="54"/>
                    </a:lnTo>
                    <a:lnTo>
                      <a:pt x="23" y="54"/>
                    </a:lnTo>
                    <a:lnTo>
                      <a:pt x="26" y="55"/>
                    </a:lnTo>
                    <a:lnTo>
                      <a:pt x="32" y="62"/>
                    </a:lnTo>
                    <a:lnTo>
                      <a:pt x="37" y="61"/>
                    </a:lnTo>
                    <a:lnTo>
                      <a:pt x="40" y="62"/>
                    </a:lnTo>
                    <a:lnTo>
                      <a:pt x="45" y="67"/>
                    </a:lnTo>
                    <a:lnTo>
                      <a:pt x="56" y="60"/>
                    </a:lnTo>
                    <a:lnTo>
                      <a:pt x="56" y="69"/>
                    </a:lnTo>
                    <a:lnTo>
                      <a:pt x="58" y="73"/>
                    </a:lnTo>
                    <a:lnTo>
                      <a:pt x="62" y="71"/>
                    </a:lnTo>
                    <a:lnTo>
                      <a:pt x="67" y="72"/>
                    </a:lnTo>
                    <a:lnTo>
                      <a:pt x="69" y="66"/>
                    </a:lnTo>
                    <a:lnTo>
                      <a:pt x="67" y="53"/>
                    </a:lnTo>
                    <a:lnTo>
                      <a:pt x="76" y="42"/>
                    </a:lnTo>
                    <a:lnTo>
                      <a:pt x="74" y="39"/>
                    </a:lnTo>
                    <a:lnTo>
                      <a:pt x="70" y="44"/>
                    </a:lnTo>
                    <a:lnTo>
                      <a:pt x="68" y="43"/>
                    </a:lnTo>
                    <a:lnTo>
                      <a:pt x="69" y="38"/>
                    </a:lnTo>
                    <a:lnTo>
                      <a:pt x="76" y="28"/>
                    </a:lnTo>
                    <a:lnTo>
                      <a:pt x="76" y="25"/>
                    </a:lnTo>
                    <a:lnTo>
                      <a:pt x="81" y="20"/>
                    </a:lnTo>
                    <a:lnTo>
                      <a:pt x="86" y="16"/>
                    </a:lnTo>
                    <a:lnTo>
                      <a:pt x="88" y="20"/>
                    </a:lnTo>
                    <a:lnTo>
                      <a:pt x="86" y="22"/>
                    </a:lnTo>
                    <a:lnTo>
                      <a:pt x="90" y="26"/>
                    </a:lnTo>
                    <a:lnTo>
                      <a:pt x="92" y="24"/>
                    </a:lnTo>
                    <a:lnTo>
                      <a:pt x="98" y="30"/>
                    </a:lnTo>
                    <a:lnTo>
                      <a:pt x="97" y="32"/>
                    </a:lnTo>
                    <a:lnTo>
                      <a:pt x="98" y="33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10" y="24"/>
                    </a:lnTo>
                    <a:lnTo>
                      <a:pt x="113" y="20"/>
                    </a:lnTo>
                    <a:lnTo>
                      <a:pt x="113" y="20"/>
                    </a:lnTo>
                    <a:lnTo>
                      <a:pt x="113" y="16"/>
                    </a:lnTo>
                    <a:lnTo>
                      <a:pt x="113" y="16"/>
                    </a:lnTo>
                    <a:lnTo>
                      <a:pt x="113" y="15"/>
                    </a:lnTo>
                    <a:lnTo>
                      <a:pt x="113" y="14"/>
                    </a:lnTo>
                    <a:lnTo>
                      <a:pt x="109" y="10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88" y="4"/>
                    </a:lnTo>
                    <a:lnTo>
                      <a:pt x="88" y="4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90" y="8"/>
                    </a:lnTo>
                    <a:lnTo>
                      <a:pt x="88" y="10"/>
                    </a:lnTo>
                    <a:lnTo>
                      <a:pt x="77" y="17"/>
                    </a:lnTo>
                    <a:lnTo>
                      <a:pt x="74" y="21"/>
                    </a:lnTo>
                    <a:lnTo>
                      <a:pt x="70" y="22"/>
                    </a:lnTo>
                    <a:lnTo>
                      <a:pt x="69" y="20"/>
                    </a:lnTo>
                    <a:lnTo>
                      <a:pt x="70" y="16"/>
                    </a:lnTo>
                    <a:lnTo>
                      <a:pt x="60" y="14"/>
                    </a:lnTo>
                    <a:lnTo>
                      <a:pt x="58" y="13"/>
                    </a:lnTo>
                    <a:lnTo>
                      <a:pt x="57" y="11"/>
                    </a:lnTo>
                    <a:lnTo>
                      <a:pt x="54" y="11"/>
                    </a:lnTo>
                    <a:lnTo>
                      <a:pt x="52" y="16"/>
                    </a:lnTo>
                    <a:lnTo>
                      <a:pt x="51" y="17"/>
                    </a:lnTo>
                    <a:lnTo>
                      <a:pt x="46" y="16"/>
                    </a:lnTo>
                    <a:lnTo>
                      <a:pt x="46" y="13"/>
                    </a:lnTo>
                    <a:lnTo>
                      <a:pt x="45" y="9"/>
                    </a:lnTo>
                    <a:lnTo>
                      <a:pt x="42" y="5"/>
                    </a:lnTo>
                    <a:lnTo>
                      <a:pt x="45" y="3"/>
                    </a:lnTo>
                    <a:lnTo>
                      <a:pt x="42" y="0"/>
                    </a:lnTo>
                    <a:lnTo>
                      <a:pt x="37" y="3"/>
                    </a:lnTo>
                    <a:lnTo>
                      <a:pt x="29" y="8"/>
                    </a:lnTo>
                    <a:lnTo>
                      <a:pt x="26" y="5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6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6" name="Freeform 13">
                <a:extLst>
                  <a:ext uri="{FF2B5EF4-FFF2-40B4-BE49-F238E27FC236}">
                    <a16:creationId xmlns:a16="http://schemas.microsoft.com/office/drawing/2014/main" id="{42093779-A818-EC4C-B52E-0B7E26924A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8822" y="9428876"/>
                <a:ext cx="235310" cy="349470"/>
              </a:xfrm>
              <a:custGeom>
                <a:avLst/>
                <a:gdLst>
                  <a:gd name="T0" fmla="*/ 145 w 202"/>
                  <a:gd name="T1" fmla="*/ 168 h 300"/>
                  <a:gd name="T2" fmla="*/ 141 w 202"/>
                  <a:gd name="T3" fmla="*/ 165 h 300"/>
                  <a:gd name="T4" fmla="*/ 161 w 202"/>
                  <a:gd name="T5" fmla="*/ 152 h 300"/>
                  <a:gd name="T6" fmla="*/ 181 w 202"/>
                  <a:gd name="T7" fmla="*/ 141 h 300"/>
                  <a:gd name="T8" fmla="*/ 176 w 202"/>
                  <a:gd name="T9" fmla="*/ 140 h 300"/>
                  <a:gd name="T10" fmla="*/ 151 w 202"/>
                  <a:gd name="T11" fmla="*/ 153 h 300"/>
                  <a:gd name="T12" fmla="*/ 157 w 202"/>
                  <a:gd name="T13" fmla="*/ 148 h 300"/>
                  <a:gd name="T14" fmla="*/ 161 w 202"/>
                  <a:gd name="T15" fmla="*/ 145 h 300"/>
                  <a:gd name="T16" fmla="*/ 170 w 202"/>
                  <a:gd name="T17" fmla="*/ 140 h 300"/>
                  <a:gd name="T18" fmla="*/ 172 w 202"/>
                  <a:gd name="T19" fmla="*/ 133 h 300"/>
                  <a:gd name="T20" fmla="*/ 176 w 202"/>
                  <a:gd name="T21" fmla="*/ 119 h 300"/>
                  <a:gd name="T22" fmla="*/ 181 w 202"/>
                  <a:gd name="T23" fmla="*/ 102 h 300"/>
                  <a:gd name="T24" fmla="*/ 181 w 202"/>
                  <a:gd name="T25" fmla="*/ 92 h 300"/>
                  <a:gd name="T26" fmla="*/ 181 w 202"/>
                  <a:gd name="T27" fmla="*/ 83 h 300"/>
                  <a:gd name="T28" fmla="*/ 180 w 202"/>
                  <a:gd name="T29" fmla="*/ 79 h 300"/>
                  <a:gd name="T30" fmla="*/ 184 w 202"/>
                  <a:gd name="T31" fmla="*/ 75 h 300"/>
                  <a:gd name="T32" fmla="*/ 189 w 202"/>
                  <a:gd name="T33" fmla="*/ 67 h 300"/>
                  <a:gd name="T34" fmla="*/ 200 w 202"/>
                  <a:gd name="T35" fmla="*/ 64 h 300"/>
                  <a:gd name="T36" fmla="*/ 195 w 202"/>
                  <a:gd name="T37" fmla="*/ 38 h 300"/>
                  <a:gd name="T38" fmla="*/ 184 w 202"/>
                  <a:gd name="T39" fmla="*/ 21 h 300"/>
                  <a:gd name="T40" fmla="*/ 172 w 202"/>
                  <a:gd name="T41" fmla="*/ 5 h 300"/>
                  <a:gd name="T42" fmla="*/ 159 w 202"/>
                  <a:gd name="T43" fmla="*/ 1 h 300"/>
                  <a:gd name="T44" fmla="*/ 138 w 202"/>
                  <a:gd name="T45" fmla="*/ 11 h 300"/>
                  <a:gd name="T46" fmla="*/ 121 w 202"/>
                  <a:gd name="T47" fmla="*/ 10 h 300"/>
                  <a:gd name="T48" fmla="*/ 117 w 202"/>
                  <a:gd name="T49" fmla="*/ 27 h 300"/>
                  <a:gd name="T50" fmla="*/ 100 w 202"/>
                  <a:gd name="T51" fmla="*/ 19 h 300"/>
                  <a:gd name="T52" fmla="*/ 103 w 202"/>
                  <a:gd name="T53" fmla="*/ 43 h 300"/>
                  <a:gd name="T54" fmla="*/ 112 w 202"/>
                  <a:gd name="T55" fmla="*/ 62 h 300"/>
                  <a:gd name="T56" fmla="*/ 113 w 202"/>
                  <a:gd name="T57" fmla="*/ 73 h 300"/>
                  <a:gd name="T58" fmla="*/ 123 w 202"/>
                  <a:gd name="T59" fmla="*/ 84 h 300"/>
                  <a:gd name="T60" fmla="*/ 135 w 202"/>
                  <a:gd name="T61" fmla="*/ 88 h 300"/>
                  <a:gd name="T62" fmla="*/ 134 w 202"/>
                  <a:gd name="T63" fmla="*/ 96 h 300"/>
                  <a:gd name="T64" fmla="*/ 119 w 202"/>
                  <a:gd name="T65" fmla="*/ 106 h 300"/>
                  <a:gd name="T66" fmla="*/ 103 w 202"/>
                  <a:gd name="T67" fmla="*/ 112 h 300"/>
                  <a:gd name="T68" fmla="*/ 89 w 202"/>
                  <a:gd name="T69" fmla="*/ 136 h 300"/>
                  <a:gd name="T70" fmla="*/ 73 w 202"/>
                  <a:gd name="T71" fmla="*/ 146 h 300"/>
                  <a:gd name="T72" fmla="*/ 66 w 202"/>
                  <a:gd name="T73" fmla="*/ 137 h 300"/>
                  <a:gd name="T74" fmla="*/ 58 w 202"/>
                  <a:gd name="T75" fmla="*/ 136 h 300"/>
                  <a:gd name="T76" fmla="*/ 55 w 202"/>
                  <a:gd name="T77" fmla="*/ 143 h 300"/>
                  <a:gd name="T78" fmla="*/ 44 w 202"/>
                  <a:gd name="T79" fmla="*/ 142 h 300"/>
                  <a:gd name="T80" fmla="*/ 30 w 202"/>
                  <a:gd name="T81" fmla="*/ 140 h 300"/>
                  <a:gd name="T82" fmla="*/ 18 w 202"/>
                  <a:gd name="T83" fmla="*/ 140 h 300"/>
                  <a:gd name="T84" fmla="*/ 4 w 202"/>
                  <a:gd name="T85" fmla="*/ 140 h 300"/>
                  <a:gd name="T86" fmla="*/ 7 w 202"/>
                  <a:gd name="T87" fmla="*/ 173 h 300"/>
                  <a:gd name="T88" fmla="*/ 17 w 202"/>
                  <a:gd name="T89" fmla="*/ 198 h 300"/>
                  <a:gd name="T90" fmla="*/ 27 w 202"/>
                  <a:gd name="T91" fmla="*/ 218 h 300"/>
                  <a:gd name="T92" fmla="*/ 24 w 202"/>
                  <a:gd name="T93" fmla="*/ 240 h 300"/>
                  <a:gd name="T94" fmla="*/ 24 w 202"/>
                  <a:gd name="T95" fmla="*/ 254 h 300"/>
                  <a:gd name="T96" fmla="*/ 22 w 202"/>
                  <a:gd name="T97" fmla="*/ 277 h 300"/>
                  <a:gd name="T98" fmla="*/ 30 w 202"/>
                  <a:gd name="T99" fmla="*/ 294 h 300"/>
                  <a:gd name="T100" fmla="*/ 50 w 202"/>
                  <a:gd name="T101" fmla="*/ 294 h 300"/>
                  <a:gd name="T102" fmla="*/ 86 w 202"/>
                  <a:gd name="T103" fmla="*/ 298 h 300"/>
                  <a:gd name="T104" fmla="*/ 105 w 202"/>
                  <a:gd name="T105" fmla="*/ 294 h 300"/>
                  <a:gd name="T106" fmla="*/ 101 w 202"/>
                  <a:gd name="T107" fmla="*/ 282 h 300"/>
                  <a:gd name="T108" fmla="*/ 108 w 202"/>
                  <a:gd name="T109" fmla="*/ 257 h 300"/>
                  <a:gd name="T110" fmla="*/ 114 w 202"/>
                  <a:gd name="T111" fmla="*/ 230 h 300"/>
                  <a:gd name="T112" fmla="*/ 116 w 202"/>
                  <a:gd name="T113" fmla="*/ 210 h 300"/>
                  <a:gd name="T114" fmla="*/ 123 w 202"/>
                  <a:gd name="T115" fmla="*/ 196 h 300"/>
                  <a:gd name="T116" fmla="*/ 130 w 202"/>
                  <a:gd name="T117" fmla="*/ 176 h 300"/>
                  <a:gd name="T118" fmla="*/ 192 w 202"/>
                  <a:gd name="T119" fmla="*/ 141 h 300"/>
                  <a:gd name="T120" fmla="*/ 184 w 202"/>
                  <a:gd name="T121" fmla="*/ 142 h 300"/>
                  <a:gd name="T122" fmla="*/ 185 w 202"/>
                  <a:gd name="T123" fmla="*/ 141 h 300"/>
                  <a:gd name="T124" fmla="*/ 184 w 202"/>
                  <a:gd name="T125" fmla="*/ 13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2" h="300">
                    <a:moveTo>
                      <a:pt x="136" y="174"/>
                    </a:moveTo>
                    <a:lnTo>
                      <a:pt x="141" y="173"/>
                    </a:lnTo>
                    <a:lnTo>
                      <a:pt x="144" y="171"/>
                    </a:lnTo>
                    <a:lnTo>
                      <a:pt x="145" y="169"/>
                    </a:lnTo>
                    <a:lnTo>
                      <a:pt x="145" y="169"/>
                    </a:lnTo>
                    <a:lnTo>
                      <a:pt x="145" y="168"/>
                    </a:lnTo>
                    <a:lnTo>
                      <a:pt x="145" y="168"/>
                    </a:lnTo>
                    <a:lnTo>
                      <a:pt x="144" y="168"/>
                    </a:lnTo>
                    <a:lnTo>
                      <a:pt x="144" y="168"/>
                    </a:lnTo>
                    <a:lnTo>
                      <a:pt x="144" y="168"/>
                    </a:lnTo>
                    <a:lnTo>
                      <a:pt x="142" y="169"/>
                    </a:lnTo>
                    <a:lnTo>
                      <a:pt x="141" y="168"/>
                    </a:lnTo>
                    <a:lnTo>
                      <a:pt x="140" y="168"/>
                    </a:lnTo>
                    <a:lnTo>
                      <a:pt x="141" y="165"/>
                    </a:lnTo>
                    <a:lnTo>
                      <a:pt x="142" y="165"/>
                    </a:lnTo>
                    <a:lnTo>
                      <a:pt x="145" y="163"/>
                    </a:lnTo>
                    <a:lnTo>
                      <a:pt x="147" y="162"/>
                    </a:lnTo>
                    <a:lnTo>
                      <a:pt x="148" y="161"/>
                    </a:lnTo>
                    <a:lnTo>
                      <a:pt x="153" y="157"/>
                    </a:lnTo>
                    <a:lnTo>
                      <a:pt x="159" y="153"/>
                    </a:lnTo>
                    <a:lnTo>
                      <a:pt x="161" y="152"/>
                    </a:lnTo>
                    <a:lnTo>
                      <a:pt x="167" y="150"/>
                    </a:lnTo>
                    <a:lnTo>
                      <a:pt x="176" y="146"/>
                    </a:lnTo>
                    <a:lnTo>
                      <a:pt x="180" y="145"/>
                    </a:lnTo>
                    <a:lnTo>
                      <a:pt x="181" y="143"/>
                    </a:lnTo>
                    <a:lnTo>
                      <a:pt x="181" y="143"/>
                    </a:lnTo>
                    <a:lnTo>
                      <a:pt x="181" y="142"/>
                    </a:lnTo>
                    <a:lnTo>
                      <a:pt x="181" y="141"/>
                    </a:lnTo>
                    <a:lnTo>
                      <a:pt x="180" y="140"/>
                    </a:lnTo>
                    <a:lnTo>
                      <a:pt x="179" y="139"/>
                    </a:lnTo>
                    <a:lnTo>
                      <a:pt x="179" y="139"/>
                    </a:lnTo>
                    <a:lnTo>
                      <a:pt x="178" y="139"/>
                    </a:lnTo>
                    <a:lnTo>
                      <a:pt x="178" y="139"/>
                    </a:lnTo>
                    <a:lnTo>
                      <a:pt x="176" y="139"/>
                    </a:lnTo>
                    <a:lnTo>
                      <a:pt x="176" y="140"/>
                    </a:lnTo>
                    <a:lnTo>
                      <a:pt x="175" y="140"/>
                    </a:lnTo>
                    <a:lnTo>
                      <a:pt x="174" y="140"/>
                    </a:lnTo>
                    <a:lnTo>
                      <a:pt x="172" y="141"/>
                    </a:lnTo>
                    <a:lnTo>
                      <a:pt x="167" y="145"/>
                    </a:lnTo>
                    <a:lnTo>
                      <a:pt x="161" y="147"/>
                    </a:lnTo>
                    <a:lnTo>
                      <a:pt x="156" y="151"/>
                    </a:lnTo>
                    <a:lnTo>
                      <a:pt x="151" y="153"/>
                    </a:lnTo>
                    <a:lnTo>
                      <a:pt x="150" y="153"/>
                    </a:lnTo>
                    <a:lnTo>
                      <a:pt x="150" y="152"/>
                    </a:lnTo>
                    <a:lnTo>
                      <a:pt x="151" y="151"/>
                    </a:lnTo>
                    <a:lnTo>
                      <a:pt x="153" y="151"/>
                    </a:lnTo>
                    <a:lnTo>
                      <a:pt x="153" y="150"/>
                    </a:lnTo>
                    <a:lnTo>
                      <a:pt x="156" y="148"/>
                    </a:lnTo>
                    <a:lnTo>
                      <a:pt x="157" y="148"/>
                    </a:lnTo>
                    <a:lnTo>
                      <a:pt x="157" y="146"/>
                    </a:lnTo>
                    <a:lnTo>
                      <a:pt x="157" y="146"/>
                    </a:lnTo>
                    <a:lnTo>
                      <a:pt x="158" y="146"/>
                    </a:lnTo>
                    <a:lnTo>
                      <a:pt x="159" y="145"/>
                    </a:lnTo>
                    <a:lnTo>
                      <a:pt x="159" y="145"/>
                    </a:lnTo>
                    <a:lnTo>
                      <a:pt x="161" y="145"/>
                    </a:lnTo>
                    <a:lnTo>
                      <a:pt x="161" y="145"/>
                    </a:lnTo>
                    <a:lnTo>
                      <a:pt x="162" y="143"/>
                    </a:lnTo>
                    <a:lnTo>
                      <a:pt x="162" y="142"/>
                    </a:lnTo>
                    <a:lnTo>
                      <a:pt x="163" y="142"/>
                    </a:lnTo>
                    <a:lnTo>
                      <a:pt x="166" y="141"/>
                    </a:lnTo>
                    <a:lnTo>
                      <a:pt x="168" y="141"/>
                    </a:lnTo>
                    <a:lnTo>
                      <a:pt x="170" y="141"/>
                    </a:lnTo>
                    <a:lnTo>
                      <a:pt x="170" y="140"/>
                    </a:lnTo>
                    <a:lnTo>
                      <a:pt x="170" y="139"/>
                    </a:lnTo>
                    <a:lnTo>
                      <a:pt x="170" y="136"/>
                    </a:lnTo>
                    <a:lnTo>
                      <a:pt x="170" y="136"/>
                    </a:lnTo>
                    <a:lnTo>
                      <a:pt x="170" y="135"/>
                    </a:lnTo>
                    <a:lnTo>
                      <a:pt x="172" y="135"/>
                    </a:lnTo>
                    <a:lnTo>
                      <a:pt x="172" y="134"/>
                    </a:lnTo>
                    <a:lnTo>
                      <a:pt x="172" y="133"/>
                    </a:lnTo>
                    <a:lnTo>
                      <a:pt x="172" y="131"/>
                    </a:lnTo>
                    <a:lnTo>
                      <a:pt x="173" y="130"/>
                    </a:lnTo>
                    <a:lnTo>
                      <a:pt x="174" y="128"/>
                    </a:lnTo>
                    <a:lnTo>
                      <a:pt x="174" y="126"/>
                    </a:lnTo>
                    <a:lnTo>
                      <a:pt x="175" y="124"/>
                    </a:lnTo>
                    <a:lnTo>
                      <a:pt x="175" y="122"/>
                    </a:lnTo>
                    <a:lnTo>
                      <a:pt x="176" y="119"/>
                    </a:lnTo>
                    <a:lnTo>
                      <a:pt x="178" y="114"/>
                    </a:lnTo>
                    <a:lnTo>
                      <a:pt x="180" y="109"/>
                    </a:lnTo>
                    <a:lnTo>
                      <a:pt x="181" y="107"/>
                    </a:lnTo>
                    <a:lnTo>
                      <a:pt x="183" y="106"/>
                    </a:lnTo>
                    <a:lnTo>
                      <a:pt x="183" y="105"/>
                    </a:lnTo>
                    <a:lnTo>
                      <a:pt x="181" y="103"/>
                    </a:lnTo>
                    <a:lnTo>
                      <a:pt x="181" y="102"/>
                    </a:lnTo>
                    <a:lnTo>
                      <a:pt x="180" y="102"/>
                    </a:lnTo>
                    <a:lnTo>
                      <a:pt x="179" y="101"/>
                    </a:lnTo>
                    <a:lnTo>
                      <a:pt x="178" y="101"/>
                    </a:lnTo>
                    <a:lnTo>
                      <a:pt x="178" y="98"/>
                    </a:lnTo>
                    <a:lnTo>
                      <a:pt x="179" y="96"/>
                    </a:lnTo>
                    <a:lnTo>
                      <a:pt x="180" y="95"/>
                    </a:lnTo>
                    <a:lnTo>
                      <a:pt x="181" y="92"/>
                    </a:lnTo>
                    <a:lnTo>
                      <a:pt x="183" y="91"/>
                    </a:lnTo>
                    <a:lnTo>
                      <a:pt x="183" y="90"/>
                    </a:lnTo>
                    <a:lnTo>
                      <a:pt x="183" y="89"/>
                    </a:lnTo>
                    <a:lnTo>
                      <a:pt x="183" y="88"/>
                    </a:lnTo>
                    <a:lnTo>
                      <a:pt x="181" y="86"/>
                    </a:lnTo>
                    <a:lnTo>
                      <a:pt x="183" y="83"/>
                    </a:lnTo>
                    <a:lnTo>
                      <a:pt x="181" y="83"/>
                    </a:lnTo>
                    <a:lnTo>
                      <a:pt x="183" y="83"/>
                    </a:lnTo>
                    <a:lnTo>
                      <a:pt x="181" y="81"/>
                    </a:lnTo>
                    <a:lnTo>
                      <a:pt x="181" y="81"/>
                    </a:lnTo>
                    <a:lnTo>
                      <a:pt x="181" y="80"/>
                    </a:lnTo>
                    <a:lnTo>
                      <a:pt x="180" y="79"/>
                    </a:lnTo>
                    <a:lnTo>
                      <a:pt x="180" y="79"/>
                    </a:lnTo>
                    <a:lnTo>
                      <a:pt x="180" y="79"/>
                    </a:lnTo>
                    <a:lnTo>
                      <a:pt x="179" y="78"/>
                    </a:lnTo>
                    <a:lnTo>
                      <a:pt x="180" y="77"/>
                    </a:lnTo>
                    <a:lnTo>
                      <a:pt x="180" y="77"/>
                    </a:lnTo>
                    <a:lnTo>
                      <a:pt x="181" y="77"/>
                    </a:lnTo>
                    <a:lnTo>
                      <a:pt x="183" y="75"/>
                    </a:lnTo>
                    <a:lnTo>
                      <a:pt x="184" y="75"/>
                    </a:lnTo>
                    <a:lnTo>
                      <a:pt x="184" y="75"/>
                    </a:lnTo>
                    <a:lnTo>
                      <a:pt x="184" y="74"/>
                    </a:lnTo>
                    <a:lnTo>
                      <a:pt x="184" y="72"/>
                    </a:lnTo>
                    <a:lnTo>
                      <a:pt x="184" y="70"/>
                    </a:lnTo>
                    <a:lnTo>
                      <a:pt x="185" y="70"/>
                    </a:lnTo>
                    <a:lnTo>
                      <a:pt x="186" y="68"/>
                    </a:lnTo>
                    <a:lnTo>
                      <a:pt x="186" y="67"/>
                    </a:lnTo>
                    <a:lnTo>
                      <a:pt x="189" y="67"/>
                    </a:lnTo>
                    <a:lnTo>
                      <a:pt x="191" y="66"/>
                    </a:lnTo>
                    <a:lnTo>
                      <a:pt x="194" y="66"/>
                    </a:lnTo>
                    <a:lnTo>
                      <a:pt x="195" y="66"/>
                    </a:lnTo>
                    <a:lnTo>
                      <a:pt x="198" y="66"/>
                    </a:lnTo>
                    <a:lnTo>
                      <a:pt x="200" y="66"/>
                    </a:lnTo>
                    <a:lnTo>
                      <a:pt x="202" y="66"/>
                    </a:lnTo>
                    <a:lnTo>
                      <a:pt x="200" y="64"/>
                    </a:lnTo>
                    <a:lnTo>
                      <a:pt x="201" y="62"/>
                    </a:lnTo>
                    <a:lnTo>
                      <a:pt x="200" y="60"/>
                    </a:lnTo>
                    <a:lnTo>
                      <a:pt x="198" y="57"/>
                    </a:lnTo>
                    <a:lnTo>
                      <a:pt x="198" y="55"/>
                    </a:lnTo>
                    <a:lnTo>
                      <a:pt x="197" y="45"/>
                    </a:lnTo>
                    <a:lnTo>
                      <a:pt x="196" y="41"/>
                    </a:lnTo>
                    <a:lnTo>
                      <a:pt x="195" y="38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2" y="29"/>
                    </a:lnTo>
                    <a:lnTo>
                      <a:pt x="190" y="27"/>
                    </a:lnTo>
                    <a:lnTo>
                      <a:pt x="187" y="24"/>
                    </a:lnTo>
                    <a:lnTo>
                      <a:pt x="186" y="23"/>
                    </a:lnTo>
                    <a:lnTo>
                      <a:pt x="184" y="21"/>
                    </a:lnTo>
                    <a:lnTo>
                      <a:pt x="181" y="18"/>
                    </a:lnTo>
                    <a:lnTo>
                      <a:pt x="180" y="17"/>
                    </a:lnTo>
                    <a:lnTo>
                      <a:pt x="179" y="13"/>
                    </a:lnTo>
                    <a:lnTo>
                      <a:pt x="176" y="10"/>
                    </a:lnTo>
                    <a:lnTo>
                      <a:pt x="174" y="6"/>
                    </a:lnTo>
                    <a:lnTo>
                      <a:pt x="173" y="5"/>
                    </a:lnTo>
                    <a:lnTo>
                      <a:pt x="172" y="5"/>
                    </a:lnTo>
                    <a:lnTo>
                      <a:pt x="169" y="6"/>
                    </a:lnTo>
                    <a:lnTo>
                      <a:pt x="167" y="5"/>
                    </a:lnTo>
                    <a:lnTo>
                      <a:pt x="167" y="4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59" y="1"/>
                    </a:lnTo>
                    <a:lnTo>
                      <a:pt x="158" y="1"/>
                    </a:lnTo>
                    <a:lnTo>
                      <a:pt x="157" y="5"/>
                    </a:lnTo>
                    <a:lnTo>
                      <a:pt x="155" y="10"/>
                    </a:lnTo>
                    <a:lnTo>
                      <a:pt x="153" y="10"/>
                    </a:lnTo>
                    <a:lnTo>
                      <a:pt x="151" y="10"/>
                    </a:lnTo>
                    <a:lnTo>
                      <a:pt x="148" y="10"/>
                    </a:lnTo>
                    <a:lnTo>
                      <a:pt x="138" y="11"/>
                    </a:lnTo>
                    <a:lnTo>
                      <a:pt x="133" y="11"/>
                    </a:lnTo>
                    <a:lnTo>
                      <a:pt x="134" y="6"/>
                    </a:lnTo>
                    <a:lnTo>
                      <a:pt x="131" y="5"/>
                    </a:lnTo>
                    <a:lnTo>
                      <a:pt x="125" y="4"/>
                    </a:lnTo>
                    <a:lnTo>
                      <a:pt x="124" y="6"/>
                    </a:lnTo>
                    <a:lnTo>
                      <a:pt x="121" y="7"/>
                    </a:lnTo>
                    <a:lnTo>
                      <a:pt x="121" y="10"/>
                    </a:lnTo>
                    <a:lnTo>
                      <a:pt x="124" y="12"/>
                    </a:lnTo>
                    <a:lnTo>
                      <a:pt x="125" y="15"/>
                    </a:lnTo>
                    <a:lnTo>
                      <a:pt x="125" y="17"/>
                    </a:lnTo>
                    <a:lnTo>
                      <a:pt x="125" y="21"/>
                    </a:lnTo>
                    <a:lnTo>
                      <a:pt x="124" y="23"/>
                    </a:lnTo>
                    <a:lnTo>
                      <a:pt x="122" y="24"/>
                    </a:lnTo>
                    <a:lnTo>
                      <a:pt x="117" y="27"/>
                    </a:lnTo>
                    <a:lnTo>
                      <a:pt x="114" y="27"/>
                    </a:lnTo>
                    <a:lnTo>
                      <a:pt x="113" y="24"/>
                    </a:lnTo>
                    <a:lnTo>
                      <a:pt x="111" y="23"/>
                    </a:lnTo>
                    <a:lnTo>
                      <a:pt x="108" y="19"/>
                    </a:lnTo>
                    <a:lnTo>
                      <a:pt x="105" y="17"/>
                    </a:lnTo>
                    <a:lnTo>
                      <a:pt x="102" y="17"/>
                    </a:lnTo>
                    <a:lnTo>
                      <a:pt x="100" y="19"/>
                    </a:lnTo>
                    <a:lnTo>
                      <a:pt x="102" y="23"/>
                    </a:lnTo>
                    <a:lnTo>
                      <a:pt x="103" y="25"/>
                    </a:lnTo>
                    <a:lnTo>
                      <a:pt x="108" y="30"/>
                    </a:lnTo>
                    <a:lnTo>
                      <a:pt x="112" y="34"/>
                    </a:lnTo>
                    <a:lnTo>
                      <a:pt x="111" y="36"/>
                    </a:lnTo>
                    <a:lnTo>
                      <a:pt x="108" y="39"/>
                    </a:lnTo>
                    <a:lnTo>
                      <a:pt x="103" y="43"/>
                    </a:lnTo>
                    <a:lnTo>
                      <a:pt x="102" y="41"/>
                    </a:lnTo>
                    <a:lnTo>
                      <a:pt x="99" y="44"/>
                    </a:lnTo>
                    <a:lnTo>
                      <a:pt x="103" y="49"/>
                    </a:lnTo>
                    <a:lnTo>
                      <a:pt x="103" y="51"/>
                    </a:lnTo>
                    <a:lnTo>
                      <a:pt x="105" y="53"/>
                    </a:lnTo>
                    <a:lnTo>
                      <a:pt x="110" y="58"/>
                    </a:lnTo>
                    <a:lnTo>
                      <a:pt x="112" y="62"/>
                    </a:lnTo>
                    <a:lnTo>
                      <a:pt x="113" y="63"/>
                    </a:lnTo>
                    <a:lnTo>
                      <a:pt x="114" y="66"/>
                    </a:lnTo>
                    <a:lnTo>
                      <a:pt x="121" y="70"/>
                    </a:lnTo>
                    <a:lnTo>
                      <a:pt x="121" y="73"/>
                    </a:lnTo>
                    <a:lnTo>
                      <a:pt x="117" y="73"/>
                    </a:lnTo>
                    <a:lnTo>
                      <a:pt x="114" y="73"/>
                    </a:lnTo>
                    <a:lnTo>
                      <a:pt x="113" y="73"/>
                    </a:lnTo>
                    <a:lnTo>
                      <a:pt x="113" y="77"/>
                    </a:lnTo>
                    <a:lnTo>
                      <a:pt x="113" y="80"/>
                    </a:lnTo>
                    <a:lnTo>
                      <a:pt x="114" y="81"/>
                    </a:lnTo>
                    <a:lnTo>
                      <a:pt x="118" y="80"/>
                    </a:lnTo>
                    <a:lnTo>
                      <a:pt x="121" y="80"/>
                    </a:lnTo>
                    <a:lnTo>
                      <a:pt x="123" y="83"/>
                    </a:lnTo>
                    <a:lnTo>
                      <a:pt x="123" y="84"/>
                    </a:lnTo>
                    <a:lnTo>
                      <a:pt x="125" y="83"/>
                    </a:lnTo>
                    <a:lnTo>
                      <a:pt x="128" y="81"/>
                    </a:lnTo>
                    <a:lnTo>
                      <a:pt x="130" y="84"/>
                    </a:lnTo>
                    <a:lnTo>
                      <a:pt x="133" y="81"/>
                    </a:lnTo>
                    <a:lnTo>
                      <a:pt x="138" y="85"/>
                    </a:lnTo>
                    <a:lnTo>
                      <a:pt x="136" y="86"/>
                    </a:lnTo>
                    <a:lnTo>
                      <a:pt x="135" y="88"/>
                    </a:lnTo>
                    <a:lnTo>
                      <a:pt x="134" y="90"/>
                    </a:lnTo>
                    <a:lnTo>
                      <a:pt x="131" y="91"/>
                    </a:lnTo>
                    <a:lnTo>
                      <a:pt x="131" y="92"/>
                    </a:lnTo>
                    <a:lnTo>
                      <a:pt x="131" y="94"/>
                    </a:lnTo>
                    <a:lnTo>
                      <a:pt x="131" y="94"/>
                    </a:lnTo>
                    <a:lnTo>
                      <a:pt x="131" y="95"/>
                    </a:lnTo>
                    <a:lnTo>
                      <a:pt x="134" y="96"/>
                    </a:lnTo>
                    <a:lnTo>
                      <a:pt x="135" y="97"/>
                    </a:lnTo>
                    <a:lnTo>
                      <a:pt x="136" y="101"/>
                    </a:lnTo>
                    <a:lnTo>
                      <a:pt x="135" y="103"/>
                    </a:lnTo>
                    <a:lnTo>
                      <a:pt x="136" y="106"/>
                    </a:lnTo>
                    <a:lnTo>
                      <a:pt x="130" y="106"/>
                    </a:lnTo>
                    <a:lnTo>
                      <a:pt x="130" y="106"/>
                    </a:lnTo>
                    <a:lnTo>
                      <a:pt x="119" y="106"/>
                    </a:lnTo>
                    <a:lnTo>
                      <a:pt x="119" y="106"/>
                    </a:lnTo>
                    <a:lnTo>
                      <a:pt x="117" y="107"/>
                    </a:lnTo>
                    <a:lnTo>
                      <a:pt x="114" y="108"/>
                    </a:lnTo>
                    <a:lnTo>
                      <a:pt x="111" y="111"/>
                    </a:lnTo>
                    <a:lnTo>
                      <a:pt x="111" y="111"/>
                    </a:lnTo>
                    <a:lnTo>
                      <a:pt x="107" y="111"/>
                    </a:lnTo>
                    <a:lnTo>
                      <a:pt x="103" y="112"/>
                    </a:lnTo>
                    <a:lnTo>
                      <a:pt x="101" y="115"/>
                    </a:lnTo>
                    <a:lnTo>
                      <a:pt x="99" y="119"/>
                    </a:lnTo>
                    <a:lnTo>
                      <a:pt x="94" y="125"/>
                    </a:lnTo>
                    <a:lnTo>
                      <a:pt x="88" y="129"/>
                    </a:lnTo>
                    <a:lnTo>
                      <a:pt x="84" y="131"/>
                    </a:lnTo>
                    <a:lnTo>
                      <a:pt x="85" y="134"/>
                    </a:lnTo>
                    <a:lnTo>
                      <a:pt x="89" y="136"/>
                    </a:lnTo>
                    <a:lnTo>
                      <a:pt x="86" y="140"/>
                    </a:lnTo>
                    <a:lnTo>
                      <a:pt x="84" y="139"/>
                    </a:lnTo>
                    <a:lnTo>
                      <a:pt x="83" y="139"/>
                    </a:lnTo>
                    <a:lnTo>
                      <a:pt x="79" y="148"/>
                    </a:lnTo>
                    <a:lnTo>
                      <a:pt x="77" y="148"/>
                    </a:lnTo>
                    <a:lnTo>
                      <a:pt x="74" y="147"/>
                    </a:lnTo>
                    <a:lnTo>
                      <a:pt x="73" y="146"/>
                    </a:lnTo>
                    <a:lnTo>
                      <a:pt x="73" y="143"/>
                    </a:lnTo>
                    <a:lnTo>
                      <a:pt x="73" y="141"/>
                    </a:lnTo>
                    <a:lnTo>
                      <a:pt x="71" y="140"/>
                    </a:lnTo>
                    <a:lnTo>
                      <a:pt x="69" y="140"/>
                    </a:lnTo>
                    <a:lnTo>
                      <a:pt x="68" y="140"/>
                    </a:lnTo>
                    <a:lnTo>
                      <a:pt x="67" y="139"/>
                    </a:lnTo>
                    <a:lnTo>
                      <a:pt x="66" y="137"/>
                    </a:lnTo>
                    <a:lnTo>
                      <a:pt x="66" y="136"/>
                    </a:lnTo>
                    <a:lnTo>
                      <a:pt x="65" y="136"/>
                    </a:lnTo>
                    <a:lnTo>
                      <a:pt x="63" y="136"/>
                    </a:lnTo>
                    <a:lnTo>
                      <a:pt x="62" y="135"/>
                    </a:lnTo>
                    <a:lnTo>
                      <a:pt x="61" y="136"/>
                    </a:lnTo>
                    <a:lnTo>
                      <a:pt x="60" y="136"/>
                    </a:lnTo>
                    <a:lnTo>
                      <a:pt x="58" y="136"/>
                    </a:lnTo>
                    <a:lnTo>
                      <a:pt x="57" y="137"/>
                    </a:lnTo>
                    <a:lnTo>
                      <a:pt x="56" y="139"/>
                    </a:lnTo>
                    <a:lnTo>
                      <a:pt x="56" y="140"/>
                    </a:lnTo>
                    <a:lnTo>
                      <a:pt x="56" y="143"/>
                    </a:lnTo>
                    <a:lnTo>
                      <a:pt x="56" y="143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2" y="142"/>
                    </a:lnTo>
                    <a:lnTo>
                      <a:pt x="51" y="142"/>
                    </a:lnTo>
                    <a:lnTo>
                      <a:pt x="50" y="141"/>
                    </a:lnTo>
                    <a:lnTo>
                      <a:pt x="48" y="141"/>
                    </a:lnTo>
                    <a:lnTo>
                      <a:pt x="46" y="140"/>
                    </a:lnTo>
                    <a:lnTo>
                      <a:pt x="45" y="141"/>
                    </a:lnTo>
                    <a:lnTo>
                      <a:pt x="44" y="142"/>
                    </a:lnTo>
                    <a:lnTo>
                      <a:pt x="43" y="142"/>
                    </a:lnTo>
                    <a:lnTo>
                      <a:pt x="41" y="143"/>
                    </a:lnTo>
                    <a:lnTo>
                      <a:pt x="40" y="143"/>
                    </a:lnTo>
                    <a:lnTo>
                      <a:pt x="38" y="142"/>
                    </a:lnTo>
                    <a:lnTo>
                      <a:pt x="35" y="141"/>
                    </a:lnTo>
                    <a:lnTo>
                      <a:pt x="34" y="140"/>
                    </a:lnTo>
                    <a:lnTo>
                      <a:pt x="30" y="140"/>
                    </a:lnTo>
                    <a:lnTo>
                      <a:pt x="29" y="140"/>
                    </a:lnTo>
                    <a:lnTo>
                      <a:pt x="28" y="139"/>
                    </a:lnTo>
                    <a:lnTo>
                      <a:pt x="26" y="139"/>
                    </a:lnTo>
                    <a:lnTo>
                      <a:pt x="23" y="139"/>
                    </a:lnTo>
                    <a:lnTo>
                      <a:pt x="21" y="139"/>
                    </a:lnTo>
                    <a:lnTo>
                      <a:pt x="21" y="139"/>
                    </a:lnTo>
                    <a:lnTo>
                      <a:pt x="18" y="140"/>
                    </a:lnTo>
                    <a:lnTo>
                      <a:pt x="16" y="142"/>
                    </a:lnTo>
                    <a:lnTo>
                      <a:pt x="12" y="143"/>
                    </a:lnTo>
                    <a:lnTo>
                      <a:pt x="11" y="143"/>
                    </a:lnTo>
                    <a:lnTo>
                      <a:pt x="10" y="143"/>
                    </a:lnTo>
                    <a:lnTo>
                      <a:pt x="10" y="143"/>
                    </a:lnTo>
                    <a:lnTo>
                      <a:pt x="6" y="141"/>
                    </a:lnTo>
                    <a:lnTo>
                      <a:pt x="4" y="140"/>
                    </a:lnTo>
                    <a:lnTo>
                      <a:pt x="3" y="141"/>
                    </a:lnTo>
                    <a:lnTo>
                      <a:pt x="1" y="143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4" y="162"/>
                    </a:lnTo>
                    <a:lnTo>
                      <a:pt x="7" y="173"/>
                    </a:lnTo>
                    <a:lnTo>
                      <a:pt x="7" y="173"/>
                    </a:lnTo>
                    <a:lnTo>
                      <a:pt x="10" y="178"/>
                    </a:lnTo>
                    <a:lnTo>
                      <a:pt x="13" y="182"/>
                    </a:lnTo>
                    <a:lnTo>
                      <a:pt x="16" y="186"/>
                    </a:lnTo>
                    <a:lnTo>
                      <a:pt x="17" y="190"/>
                    </a:lnTo>
                    <a:lnTo>
                      <a:pt x="17" y="190"/>
                    </a:lnTo>
                    <a:lnTo>
                      <a:pt x="17" y="196"/>
                    </a:lnTo>
                    <a:lnTo>
                      <a:pt x="17" y="198"/>
                    </a:lnTo>
                    <a:lnTo>
                      <a:pt x="17" y="201"/>
                    </a:lnTo>
                    <a:lnTo>
                      <a:pt x="20" y="204"/>
                    </a:lnTo>
                    <a:lnTo>
                      <a:pt x="20" y="209"/>
                    </a:lnTo>
                    <a:lnTo>
                      <a:pt x="21" y="213"/>
                    </a:lnTo>
                    <a:lnTo>
                      <a:pt x="24" y="215"/>
                    </a:lnTo>
                    <a:lnTo>
                      <a:pt x="27" y="216"/>
                    </a:lnTo>
                    <a:lnTo>
                      <a:pt x="27" y="218"/>
                    </a:lnTo>
                    <a:lnTo>
                      <a:pt x="27" y="223"/>
                    </a:lnTo>
                    <a:lnTo>
                      <a:pt x="26" y="226"/>
                    </a:lnTo>
                    <a:lnTo>
                      <a:pt x="26" y="229"/>
                    </a:lnTo>
                    <a:lnTo>
                      <a:pt x="26" y="232"/>
                    </a:lnTo>
                    <a:lnTo>
                      <a:pt x="24" y="233"/>
                    </a:lnTo>
                    <a:lnTo>
                      <a:pt x="24" y="236"/>
                    </a:lnTo>
                    <a:lnTo>
                      <a:pt x="24" y="240"/>
                    </a:lnTo>
                    <a:lnTo>
                      <a:pt x="22" y="244"/>
                    </a:lnTo>
                    <a:lnTo>
                      <a:pt x="23" y="246"/>
                    </a:lnTo>
                    <a:lnTo>
                      <a:pt x="26" y="246"/>
                    </a:lnTo>
                    <a:lnTo>
                      <a:pt x="27" y="247"/>
                    </a:lnTo>
                    <a:lnTo>
                      <a:pt x="26" y="249"/>
                    </a:lnTo>
                    <a:lnTo>
                      <a:pt x="26" y="251"/>
                    </a:lnTo>
                    <a:lnTo>
                      <a:pt x="24" y="254"/>
                    </a:lnTo>
                    <a:lnTo>
                      <a:pt x="23" y="258"/>
                    </a:lnTo>
                    <a:lnTo>
                      <a:pt x="21" y="261"/>
                    </a:lnTo>
                    <a:lnTo>
                      <a:pt x="20" y="265"/>
                    </a:lnTo>
                    <a:lnTo>
                      <a:pt x="20" y="268"/>
                    </a:lnTo>
                    <a:lnTo>
                      <a:pt x="20" y="271"/>
                    </a:lnTo>
                    <a:lnTo>
                      <a:pt x="21" y="274"/>
                    </a:lnTo>
                    <a:lnTo>
                      <a:pt x="22" y="277"/>
                    </a:lnTo>
                    <a:lnTo>
                      <a:pt x="23" y="280"/>
                    </a:lnTo>
                    <a:lnTo>
                      <a:pt x="24" y="282"/>
                    </a:lnTo>
                    <a:lnTo>
                      <a:pt x="24" y="286"/>
                    </a:lnTo>
                    <a:lnTo>
                      <a:pt x="28" y="288"/>
                    </a:lnTo>
                    <a:lnTo>
                      <a:pt x="30" y="291"/>
                    </a:lnTo>
                    <a:lnTo>
                      <a:pt x="30" y="293"/>
                    </a:lnTo>
                    <a:lnTo>
                      <a:pt x="30" y="294"/>
                    </a:lnTo>
                    <a:lnTo>
                      <a:pt x="33" y="297"/>
                    </a:lnTo>
                    <a:lnTo>
                      <a:pt x="35" y="299"/>
                    </a:lnTo>
                    <a:lnTo>
                      <a:pt x="38" y="300"/>
                    </a:lnTo>
                    <a:lnTo>
                      <a:pt x="41" y="298"/>
                    </a:lnTo>
                    <a:lnTo>
                      <a:pt x="43" y="297"/>
                    </a:lnTo>
                    <a:lnTo>
                      <a:pt x="46" y="296"/>
                    </a:lnTo>
                    <a:lnTo>
                      <a:pt x="50" y="294"/>
                    </a:lnTo>
                    <a:lnTo>
                      <a:pt x="52" y="294"/>
                    </a:lnTo>
                    <a:lnTo>
                      <a:pt x="56" y="294"/>
                    </a:lnTo>
                    <a:lnTo>
                      <a:pt x="58" y="294"/>
                    </a:lnTo>
                    <a:lnTo>
                      <a:pt x="67" y="297"/>
                    </a:lnTo>
                    <a:lnTo>
                      <a:pt x="67" y="297"/>
                    </a:lnTo>
                    <a:lnTo>
                      <a:pt x="77" y="297"/>
                    </a:lnTo>
                    <a:lnTo>
                      <a:pt x="86" y="298"/>
                    </a:lnTo>
                    <a:lnTo>
                      <a:pt x="86" y="298"/>
                    </a:lnTo>
                    <a:lnTo>
                      <a:pt x="90" y="297"/>
                    </a:lnTo>
                    <a:lnTo>
                      <a:pt x="95" y="296"/>
                    </a:lnTo>
                    <a:lnTo>
                      <a:pt x="95" y="296"/>
                    </a:lnTo>
                    <a:lnTo>
                      <a:pt x="99" y="294"/>
                    </a:lnTo>
                    <a:lnTo>
                      <a:pt x="103" y="296"/>
                    </a:lnTo>
                    <a:lnTo>
                      <a:pt x="105" y="294"/>
                    </a:lnTo>
                    <a:lnTo>
                      <a:pt x="105" y="291"/>
                    </a:lnTo>
                    <a:lnTo>
                      <a:pt x="105" y="291"/>
                    </a:lnTo>
                    <a:lnTo>
                      <a:pt x="103" y="289"/>
                    </a:lnTo>
                    <a:lnTo>
                      <a:pt x="103" y="287"/>
                    </a:lnTo>
                    <a:lnTo>
                      <a:pt x="103" y="287"/>
                    </a:lnTo>
                    <a:lnTo>
                      <a:pt x="102" y="286"/>
                    </a:lnTo>
                    <a:lnTo>
                      <a:pt x="101" y="282"/>
                    </a:lnTo>
                    <a:lnTo>
                      <a:pt x="102" y="280"/>
                    </a:lnTo>
                    <a:lnTo>
                      <a:pt x="103" y="276"/>
                    </a:lnTo>
                    <a:lnTo>
                      <a:pt x="106" y="271"/>
                    </a:lnTo>
                    <a:lnTo>
                      <a:pt x="106" y="268"/>
                    </a:lnTo>
                    <a:lnTo>
                      <a:pt x="106" y="264"/>
                    </a:lnTo>
                    <a:lnTo>
                      <a:pt x="107" y="259"/>
                    </a:lnTo>
                    <a:lnTo>
                      <a:pt x="108" y="257"/>
                    </a:lnTo>
                    <a:lnTo>
                      <a:pt x="111" y="253"/>
                    </a:lnTo>
                    <a:lnTo>
                      <a:pt x="111" y="252"/>
                    </a:lnTo>
                    <a:lnTo>
                      <a:pt x="111" y="249"/>
                    </a:lnTo>
                    <a:lnTo>
                      <a:pt x="111" y="243"/>
                    </a:lnTo>
                    <a:lnTo>
                      <a:pt x="112" y="238"/>
                    </a:lnTo>
                    <a:lnTo>
                      <a:pt x="112" y="233"/>
                    </a:lnTo>
                    <a:lnTo>
                      <a:pt x="114" y="230"/>
                    </a:lnTo>
                    <a:lnTo>
                      <a:pt x="116" y="226"/>
                    </a:lnTo>
                    <a:lnTo>
                      <a:pt x="116" y="223"/>
                    </a:lnTo>
                    <a:lnTo>
                      <a:pt x="116" y="221"/>
                    </a:lnTo>
                    <a:lnTo>
                      <a:pt x="114" y="220"/>
                    </a:lnTo>
                    <a:lnTo>
                      <a:pt x="114" y="216"/>
                    </a:lnTo>
                    <a:lnTo>
                      <a:pt x="114" y="213"/>
                    </a:lnTo>
                    <a:lnTo>
                      <a:pt x="116" y="210"/>
                    </a:lnTo>
                    <a:lnTo>
                      <a:pt x="118" y="208"/>
                    </a:lnTo>
                    <a:lnTo>
                      <a:pt x="122" y="206"/>
                    </a:lnTo>
                    <a:lnTo>
                      <a:pt x="123" y="203"/>
                    </a:lnTo>
                    <a:lnTo>
                      <a:pt x="123" y="202"/>
                    </a:lnTo>
                    <a:lnTo>
                      <a:pt x="123" y="202"/>
                    </a:lnTo>
                    <a:lnTo>
                      <a:pt x="123" y="198"/>
                    </a:lnTo>
                    <a:lnTo>
                      <a:pt x="123" y="196"/>
                    </a:lnTo>
                    <a:lnTo>
                      <a:pt x="124" y="191"/>
                    </a:lnTo>
                    <a:lnTo>
                      <a:pt x="124" y="188"/>
                    </a:lnTo>
                    <a:lnTo>
                      <a:pt x="123" y="186"/>
                    </a:lnTo>
                    <a:lnTo>
                      <a:pt x="123" y="184"/>
                    </a:lnTo>
                    <a:lnTo>
                      <a:pt x="124" y="181"/>
                    </a:lnTo>
                    <a:lnTo>
                      <a:pt x="127" y="179"/>
                    </a:lnTo>
                    <a:lnTo>
                      <a:pt x="130" y="176"/>
                    </a:lnTo>
                    <a:lnTo>
                      <a:pt x="136" y="174"/>
                    </a:lnTo>
                    <a:lnTo>
                      <a:pt x="136" y="174"/>
                    </a:lnTo>
                    <a:lnTo>
                      <a:pt x="136" y="174"/>
                    </a:lnTo>
                    <a:close/>
                    <a:moveTo>
                      <a:pt x="191" y="136"/>
                    </a:moveTo>
                    <a:lnTo>
                      <a:pt x="191" y="137"/>
                    </a:lnTo>
                    <a:lnTo>
                      <a:pt x="192" y="139"/>
                    </a:lnTo>
                    <a:lnTo>
                      <a:pt x="192" y="141"/>
                    </a:lnTo>
                    <a:lnTo>
                      <a:pt x="191" y="143"/>
                    </a:lnTo>
                    <a:lnTo>
                      <a:pt x="190" y="142"/>
                    </a:lnTo>
                    <a:lnTo>
                      <a:pt x="186" y="142"/>
                    </a:lnTo>
                    <a:lnTo>
                      <a:pt x="186" y="143"/>
                    </a:lnTo>
                    <a:lnTo>
                      <a:pt x="187" y="145"/>
                    </a:lnTo>
                    <a:lnTo>
                      <a:pt x="184" y="143"/>
                    </a:lnTo>
                    <a:lnTo>
                      <a:pt x="184" y="142"/>
                    </a:lnTo>
                    <a:lnTo>
                      <a:pt x="183" y="141"/>
                    </a:lnTo>
                    <a:lnTo>
                      <a:pt x="183" y="140"/>
                    </a:lnTo>
                    <a:lnTo>
                      <a:pt x="184" y="140"/>
                    </a:lnTo>
                    <a:lnTo>
                      <a:pt x="185" y="142"/>
                    </a:lnTo>
                    <a:lnTo>
                      <a:pt x="185" y="142"/>
                    </a:lnTo>
                    <a:lnTo>
                      <a:pt x="186" y="141"/>
                    </a:lnTo>
                    <a:lnTo>
                      <a:pt x="185" y="141"/>
                    </a:lnTo>
                    <a:lnTo>
                      <a:pt x="185" y="140"/>
                    </a:lnTo>
                    <a:lnTo>
                      <a:pt x="186" y="139"/>
                    </a:lnTo>
                    <a:lnTo>
                      <a:pt x="186" y="139"/>
                    </a:lnTo>
                    <a:lnTo>
                      <a:pt x="185" y="137"/>
                    </a:lnTo>
                    <a:lnTo>
                      <a:pt x="183" y="137"/>
                    </a:lnTo>
                    <a:lnTo>
                      <a:pt x="183" y="136"/>
                    </a:lnTo>
                    <a:lnTo>
                      <a:pt x="184" y="135"/>
                    </a:lnTo>
                    <a:lnTo>
                      <a:pt x="186" y="135"/>
                    </a:lnTo>
                    <a:lnTo>
                      <a:pt x="189" y="135"/>
                    </a:lnTo>
                    <a:lnTo>
                      <a:pt x="190" y="136"/>
                    </a:lnTo>
                    <a:lnTo>
                      <a:pt x="191" y="136"/>
                    </a:lnTo>
                    <a:lnTo>
                      <a:pt x="191" y="13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7" name="Freeform 14">
                <a:extLst>
                  <a:ext uri="{FF2B5EF4-FFF2-40B4-BE49-F238E27FC236}">
                    <a16:creationId xmlns:a16="http://schemas.microsoft.com/office/drawing/2014/main" id="{DE21EE24-853C-2346-9129-472D547998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8822" y="9428876"/>
                <a:ext cx="235310" cy="349470"/>
              </a:xfrm>
              <a:custGeom>
                <a:avLst/>
                <a:gdLst>
                  <a:gd name="T0" fmla="*/ 145 w 202"/>
                  <a:gd name="T1" fmla="*/ 168 h 300"/>
                  <a:gd name="T2" fmla="*/ 141 w 202"/>
                  <a:gd name="T3" fmla="*/ 165 h 300"/>
                  <a:gd name="T4" fmla="*/ 161 w 202"/>
                  <a:gd name="T5" fmla="*/ 152 h 300"/>
                  <a:gd name="T6" fmla="*/ 181 w 202"/>
                  <a:gd name="T7" fmla="*/ 141 h 300"/>
                  <a:gd name="T8" fmla="*/ 176 w 202"/>
                  <a:gd name="T9" fmla="*/ 140 h 300"/>
                  <a:gd name="T10" fmla="*/ 151 w 202"/>
                  <a:gd name="T11" fmla="*/ 153 h 300"/>
                  <a:gd name="T12" fmla="*/ 157 w 202"/>
                  <a:gd name="T13" fmla="*/ 148 h 300"/>
                  <a:gd name="T14" fmla="*/ 161 w 202"/>
                  <a:gd name="T15" fmla="*/ 145 h 300"/>
                  <a:gd name="T16" fmla="*/ 170 w 202"/>
                  <a:gd name="T17" fmla="*/ 140 h 300"/>
                  <a:gd name="T18" fmla="*/ 172 w 202"/>
                  <a:gd name="T19" fmla="*/ 133 h 300"/>
                  <a:gd name="T20" fmla="*/ 176 w 202"/>
                  <a:gd name="T21" fmla="*/ 119 h 300"/>
                  <a:gd name="T22" fmla="*/ 181 w 202"/>
                  <a:gd name="T23" fmla="*/ 102 h 300"/>
                  <a:gd name="T24" fmla="*/ 181 w 202"/>
                  <a:gd name="T25" fmla="*/ 92 h 300"/>
                  <a:gd name="T26" fmla="*/ 181 w 202"/>
                  <a:gd name="T27" fmla="*/ 83 h 300"/>
                  <a:gd name="T28" fmla="*/ 180 w 202"/>
                  <a:gd name="T29" fmla="*/ 79 h 300"/>
                  <a:gd name="T30" fmla="*/ 184 w 202"/>
                  <a:gd name="T31" fmla="*/ 75 h 300"/>
                  <a:gd name="T32" fmla="*/ 189 w 202"/>
                  <a:gd name="T33" fmla="*/ 67 h 300"/>
                  <a:gd name="T34" fmla="*/ 200 w 202"/>
                  <a:gd name="T35" fmla="*/ 64 h 300"/>
                  <a:gd name="T36" fmla="*/ 195 w 202"/>
                  <a:gd name="T37" fmla="*/ 38 h 300"/>
                  <a:gd name="T38" fmla="*/ 184 w 202"/>
                  <a:gd name="T39" fmla="*/ 21 h 300"/>
                  <a:gd name="T40" fmla="*/ 172 w 202"/>
                  <a:gd name="T41" fmla="*/ 5 h 300"/>
                  <a:gd name="T42" fmla="*/ 159 w 202"/>
                  <a:gd name="T43" fmla="*/ 1 h 300"/>
                  <a:gd name="T44" fmla="*/ 138 w 202"/>
                  <a:gd name="T45" fmla="*/ 11 h 300"/>
                  <a:gd name="T46" fmla="*/ 121 w 202"/>
                  <a:gd name="T47" fmla="*/ 10 h 300"/>
                  <a:gd name="T48" fmla="*/ 117 w 202"/>
                  <a:gd name="T49" fmla="*/ 27 h 300"/>
                  <a:gd name="T50" fmla="*/ 100 w 202"/>
                  <a:gd name="T51" fmla="*/ 19 h 300"/>
                  <a:gd name="T52" fmla="*/ 103 w 202"/>
                  <a:gd name="T53" fmla="*/ 43 h 300"/>
                  <a:gd name="T54" fmla="*/ 112 w 202"/>
                  <a:gd name="T55" fmla="*/ 62 h 300"/>
                  <a:gd name="T56" fmla="*/ 113 w 202"/>
                  <a:gd name="T57" fmla="*/ 73 h 300"/>
                  <a:gd name="T58" fmla="*/ 123 w 202"/>
                  <a:gd name="T59" fmla="*/ 84 h 300"/>
                  <a:gd name="T60" fmla="*/ 135 w 202"/>
                  <a:gd name="T61" fmla="*/ 88 h 300"/>
                  <a:gd name="T62" fmla="*/ 134 w 202"/>
                  <a:gd name="T63" fmla="*/ 96 h 300"/>
                  <a:gd name="T64" fmla="*/ 119 w 202"/>
                  <a:gd name="T65" fmla="*/ 106 h 300"/>
                  <a:gd name="T66" fmla="*/ 103 w 202"/>
                  <a:gd name="T67" fmla="*/ 112 h 300"/>
                  <a:gd name="T68" fmla="*/ 89 w 202"/>
                  <a:gd name="T69" fmla="*/ 136 h 300"/>
                  <a:gd name="T70" fmla="*/ 73 w 202"/>
                  <a:gd name="T71" fmla="*/ 146 h 300"/>
                  <a:gd name="T72" fmla="*/ 66 w 202"/>
                  <a:gd name="T73" fmla="*/ 137 h 300"/>
                  <a:gd name="T74" fmla="*/ 58 w 202"/>
                  <a:gd name="T75" fmla="*/ 136 h 300"/>
                  <a:gd name="T76" fmla="*/ 55 w 202"/>
                  <a:gd name="T77" fmla="*/ 143 h 300"/>
                  <a:gd name="T78" fmla="*/ 44 w 202"/>
                  <a:gd name="T79" fmla="*/ 142 h 300"/>
                  <a:gd name="T80" fmla="*/ 30 w 202"/>
                  <a:gd name="T81" fmla="*/ 140 h 300"/>
                  <a:gd name="T82" fmla="*/ 18 w 202"/>
                  <a:gd name="T83" fmla="*/ 140 h 300"/>
                  <a:gd name="T84" fmla="*/ 4 w 202"/>
                  <a:gd name="T85" fmla="*/ 140 h 300"/>
                  <a:gd name="T86" fmla="*/ 7 w 202"/>
                  <a:gd name="T87" fmla="*/ 173 h 300"/>
                  <a:gd name="T88" fmla="*/ 17 w 202"/>
                  <a:gd name="T89" fmla="*/ 198 h 300"/>
                  <a:gd name="T90" fmla="*/ 27 w 202"/>
                  <a:gd name="T91" fmla="*/ 218 h 300"/>
                  <a:gd name="T92" fmla="*/ 24 w 202"/>
                  <a:gd name="T93" fmla="*/ 240 h 300"/>
                  <a:gd name="T94" fmla="*/ 24 w 202"/>
                  <a:gd name="T95" fmla="*/ 254 h 300"/>
                  <a:gd name="T96" fmla="*/ 22 w 202"/>
                  <a:gd name="T97" fmla="*/ 277 h 300"/>
                  <a:gd name="T98" fmla="*/ 30 w 202"/>
                  <a:gd name="T99" fmla="*/ 294 h 300"/>
                  <a:gd name="T100" fmla="*/ 50 w 202"/>
                  <a:gd name="T101" fmla="*/ 294 h 300"/>
                  <a:gd name="T102" fmla="*/ 86 w 202"/>
                  <a:gd name="T103" fmla="*/ 298 h 300"/>
                  <a:gd name="T104" fmla="*/ 105 w 202"/>
                  <a:gd name="T105" fmla="*/ 294 h 300"/>
                  <a:gd name="T106" fmla="*/ 101 w 202"/>
                  <a:gd name="T107" fmla="*/ 282 h 300"/>
                  <a:gd name="T108" fmla="*/ 108 w 202"/>
                  <a:gd name="T109" fmla="*/ 257 h 300"/>
                  <a:gd name="T110" fmla="*/ 114 w 202"/>
                  <a:gd name="T111" fmla="*/ 230 h 300"/>
                  <a:gd name="T112" fmla="*/ 116 w 202"/>
                  <a:gd name="T113" fmla="*/ 210 h 300"/>
                  <a:gd name="T114" fmla="*/ 123 w 202"/>
                  <a:gd name="T115" fmla="*/ 196 h 300"/>
                  <a:gd name="T116" fmla="*/ 130 w 202"/>
                  <a:gd name="T117" fmla="*/ 176 h 300"/>
                  <a:gd name="T118" fmla="*/ 183 w 202"/>
                  <a:gd name="T119" fmla="*/ 136 h 300"/>
                  <a:gd name="T120" fmla="*/ 186 w 202"/>
                  <a:gd name="T121" fmla="*/ 141 h 300"/>
                  <a:gd name="T122" fmla="*/ 184 w 202"/>
                  <a:gd name="T123" fmla="*/ 143 h 300"/>
                  <a:gd name="T124" fmla="*/ 192 w 202"/>
                  <a:gd name="T125" fmla="*/ 139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2" h="300">
                    <a:moveTo>
                      <a:pt x="136" y="174"/>
                    </a:moveTo>
                    <a:lnTo>
                      <a:pt x="141" y="173"/>
                    </a:lnTo>
                    <a:lnTo>
                      <a:pt x="144" y="171"/>
                    </a:lnTo>
                    <a:lnTo>
                      <a:pt x="145" y="169"/>
                    </a:lnTo>
                    <a:lnTo>
                      <a:pt x="145" y="169"/>
                    </a:lnTo>
                    <a:lnTo>
                      <a:pt x="145" y="168"/>
                    </a:lnTo>
                    <a:lnTo>
                      <a:pt x="145" y="168"/>
                    </a:lnTo>
                    <a:lnTo>
                      <a:pt x="144" y="168"/>
                    </a:lnTo>
                    <a:lnTo>
                      <a:pt x="144" y="168"/>
                    </a:lnTo>
                    <a:lnTo>
                      <a:pt x="144" y="168"/>
                    </a:lnTo>
                    <a:lnTo>
                      <a:pt x="142" y="169"/>
                    </a:lnTo>
                    <a:lnTo>
                      <a:pt x="141" y="168"/>
                    </a:lnTo>
                    <a:lnTo>
                      <a:pt x="140" y="168"/>
                    </a:lnTo>
                    <a:lnTo>
                      <a:pt x="141" y="165"/>
                    </a:lnTo>
                    <a:lnTo>
                      <a:pt x="142" y="165"/>
                    </a:lnTo>
                    <a:lnTo>
                      <a:pt x="145" y="163"/>
                    </a:lnTo>
                    <a:lnTo>
                      <a:pt x="147" y="162"/>
                    </a:lnTo>
                    <a:lnTo>
                      <a:pt x="148" y="161"/>
                    </a:lnTo>
                    <a:lnTo>
                      <a:pt x="153" y="157"/>
                    </a:lnTo>
                    <a:lnTo>
                      <a:pt x="159" y="153"/>
                    </a:lnTo>
                    <a:lnTo>
                      <a:pt x="161" y="152"/>
                    </a:lnTo>
                    <a:lnTo>
                      <a:pt x="167" y="150"/>
                    </a:lnTo>
                    <a:lnTo>
                      <a:pt x="176" y="146"/>
                    </a:lnTo>
                    <a:lnTo>
                      <a:pt x="180" y="145"/>
                    </a:lnTo>
                    <a:lnTo>
                      <a:pt x="181" y="143"/>
                    </a:lnTo>
                    <a:lnTo>
                      <a:pt x="181" y="143"/>
                    </a:lnTo>
                    <a:lnTo>
                      <a:pt x="181" y="142"/>
                    </a:lnTo>
                    <a:lnTo>
                      <a:pt x="181" y="141"/>
                    </a:lnTo>
                    <a:lnTo>
                      <a:pt x="180" y="140"/>
                    </a:lnTo>
                    <a:lnTo>
                      <a:pt x="179" y="139"/>
                    </a:lnTo>
                    <a:lnTo>
                      <a:pt x="179" y="139"/>
                    </a:lnTo>
                    <a:lnTo>
                      <a:pt x="178" y="139"/>
                    </a:lnTo>
                    <a:lnTo>
                      <a:pt x="178" y="139"/>
                    </a:lnTo>
                    <a:lnTo>
                      <a:pt x="176" y="139"/>
                    </a:lnTo>
                    <a:lnTo>
                      <a:pt x="176" y="140"/>
                    </a:lnTo>
                    <a:lnTo>
                      <a:pt x="175" y="140"/>
                    </a:lnTo>
                    <a:lnTo>
                      <a:pt x="174" y="140"/>
                    </a:lnTo>
                    <a:lnTo>
                      <a:pt x="172" y="141"/>
                    </a:lnTo>
                    <a:lnTo>
                      <a:pt x="167" y="145"/>
                    </a:lnTo>
                    <a:lnTo>
                      <a:pt x="161" y="147"/>
                    </a:lnTo>
                    <a:lnTo>
                      <a:pt x="156" y="151"/>
                    </a:lnTo>
                    <a:lnTo>
                      <a:pt x="151" y="153"/>
                    </a:lnTo>
                    <a:lnTo>
                      <a:pt x="150" y="153"/>
                    </a:lnTo>
                    <a:lnTo>
                      <a:pt x="150" y="152"/>
                    </a:lnTo>
                    <a:lnTo>
                      <a:pt x="151" y="151"/>
                    </a:lnTo>
                    <a:lnTo>
                      <a:pt x="153" y="151"/>
                    </a:lnTo>
                    <a:lnTo>
                      <a:pt x="153" y="150"/>
                    </a:lnTo>
                    <a:lnTo>
                      <a:pt x="156" y="148"/>
                    </a:lnTo>
                    <a:lnTo>
                      <a:pt x="157" y="148"/>
                    </a:lnTo>
                    <a:lnTo>
                      <a:pt x="157" y="146"/>
                    </a:lnTo>
                    <a:lnTo>
                      <a:pt x="157" y="146"/>
                    </a:lnTo>
                    <a:lnTo>
                      <a:pt x="158" y="146"/>
                    </a:lnTo>
                    <a:lnTo>
                      <a:pt x="159" y="145"/>
                    </a:lnTo>
                    <a:lnTo>
                      <a:pt x="159" y="145"/>
                    </a:lnTo>
                    <a:lnTo>
                      <a:pt x="161" y="145"/>
                    </a:lnTo>
                    <a:lnTo>
                      <a:pt x="161" y="145"/>
                    </a:lnTo>
                    <a:lnTo>
                      <a:pt x="162" y="143"/>
                    </a:lnTo>
                    <a:lnTo>
                      <a:pt x="162" y="142"/>
                    </a:lnTo>
                    <a:lnTo>
                      <a:pt x="163" y="142"/>
                    </a:lnTo>
                    <a:lnTo>
                      <a:pt x="166" y="141"/>
                    </a:lnTo>
                    <a:lnTo>
                      <a:pt x="168" y="141"/>
                    </a:lnTo>
                    <a:lnTo>
                      <a:pt x="170" y="141"/>
                    </a:lnTo>
                    <a:lnTo>
                      <a:pt x="170" y="140"/>
                    </a:lnTo>
                    <a:lnTo>
                      <a:pt x="170" y="139"/>
                    </a:lnTo>
                    <a:lnTo>
                      <a:pt x="170" y="136"/>
                    </a:lnTo>
                    <a:lnTo>
                      <a:pt x="170" y="136"/>
                    </a:lnTo>
                    <a:lnTo>
                      <a:pt x="170" y="135"/>
                    </a:lnTo>
                    <a:lnTo>
                      <a:pt x="172" y="135"/>
                    </a:lnTo>
                    <a:lnTo>
                      <a:pt x="172" y="134"/>
                    </a:lnTo>
                    <a:lnTo>
                      <a:pt x="172" y="133"/>
                    </a:lnTo>
                    <a:lnTo>
                      <a:pt x="172" y="131"/>
                    </a:lnTo>
                    <a:lnTo>
                      <a:pt x="173" y="130"/>
                    </a:lnTo>
                    <a:lnTo>
                      <a:pt x="174" y="128"/>
                    </a:lnTo>
                    <a:lnTo>
                      <a:pt x="174" y="126"/>
                    </a:lnTo>
                    <a:lnTo>
                      <a:pt x="175" y="124"/>
                    </a:lnTo>
                    <a:lnTo>
                      <a:pt x="175" y="122"/>
                    </a:lnTo>
                    <a:lnTo>
                      <a:pt x="176" y="119"/>
                    </a:lnTo>
                    <a:lnTo>
                      <a:pt x="178" y="114"/>
                    </a:lnTo>
                    <a:lnTo>
                      <a:pt x="180" y="109"/>
                    </a:lnTo>
                    <a:lnTo>
                      <a:pt x="181" y="107"/>
                    </a:lnTo>
                    <a:lnTo>
                      <a:pt x="183" y="106"/>
                    </a:lnTo>
                    <a:lnTo>
                      <a:pt x="183" y="105"/>
                    </a:lnTo>
                    <a:lnTo>
                      <a:pt x="181" y="103"/>
                    </a:lnTo>
                    <a:lnTo>
                      <a:pt x="181" y="102"/>
                    </a:lnTo>
                    <a:lnTo>
                      <a:pt x="180" y="102"/>
                    </a:lnTo>
                    <a:lnTo>
                      <a:pt x="179" y="101"/>
                    </a:lnTo>
                    <a:lnTo>
                      <a:pt x="178" y="101"/>
                    </a:lnTo>
                    <a:lnTo>
                      <a:pt x="178" y="98"/>
                    </a:lnTo>
                    <a:lnTo>
                      <a:pt x="179" y="96"/>
                    </a:lnTo>
                    <a:lnTo>
                      <a:pt x="180" y="95"/>
                    </a:lnTo>
                    <a:lnTo>
                      <a:pt x="181" y="92"/>
                    </a:lnTo>
                    <a:lnTo>
                      <a:pt x="183" y="91"/>
                    </a:lnTo>
                    <a:lnTo>
                      <a:pt x="183" y="90"/>
                    </a:lnTo>
                    <a:lnTo>
                      <a:pt x="183" y="89"/>
                    </a:lnTo>
                    <a:lnTo>
                      <a:pt x="183" y="88"/>
                    </a:lnTo>
                    <a:lnTo>
                      <a:pt x="181" y="86"/>
                    </a:lnTo>
                    <a:lnTo>
                      <a:pt x="183" y="83"/>
                    </a:lnTo>
                    <a:lnTo>
                      <a:pt x="181" y="83"/>
                    </a:lnTo>
                    <a:lnTo>
                      <a:pt x="183" y="83"/>
                    </a:lnTo>
                    <a:lnTo>
                      <a:pt x="181" y="81"/>
                    </a:lnTo>
                    <a:lnTo>
                      <a:pt x="181" y="81"/>
                    </a:lnTo>
                    <a:lnTo>
                      <a:pt x="181" y="80"/>
                    </a:lnTo>
                    <a:lnTo>
                      <a:pt x="180" y="79"/>
                    </a:lnTo>
                    <a:lnTo>
                      <a:pt x="180" y="79"/>
                    </a:lnTo>
                    <a:lnTo>
                      <a:pt x="180" y="79"/>
                    </a:lnTo>
                    <a:lnTo>
                      <a:pt x="179" y="78"/>
                    </a:lnTo>
                    <a:lnTo>
                      <a:pt x="180" y="77"/>
                    </a:lnTo>
                    <a:lnTo>
                      <a:pt x="180" y="77"/>
                    </a:lnTo>
                    <a:lnTo>
                      <a:pt x="181" y="77"/>
                    </a:lnTo>
                    <a:lnTo>
                      <a:pt x="183" y="75"/>
                    </a:lnTo>
                    <a:lnTo>
                      <a:pt x="184" y="75"/>
                    </a:lnTo>
                    <a:lnTo>
                      <a:pt x="184" y="75"/>
                    </a:lnTo>
                    <a:lnTo>
                      <a:pt x="184" y="74"/>
                    </a:lnTo>
                    <a:lnTo>
                      <a:pt x="184" y="72"/>
                    </a:lnTo>
                    <a:lnTo>
                      <a:pt x="184" y="70"/>
                    </a:lnTo>
                    <a:lnTo>
                      <a:pt x="185" y="70"/>
                    </a:lnTo>
                    <a:lnTo>
                      <a:pt x="186" y="68"/>
                    </a:lnTo>
                    <a:lnTo>
                      <a:pt x="186" y="67"/>
                    </a:lnTo>
                    <a:lnTo>
                      <a:pt x="189" y="67"/>
                    </a:lnTo>
                    <a:lnTo>
                      <a:pt x="191" y="66"/>
                    </a:lnTo>
                    <a:lnTo>
                      <a:pt x="194" y="66"/>
                    </a:lnTo>
                    <a:lnTo>
                      <a:pt x="195" y="66"/>
                    </a:lnTo>
                    <a:lnTo>
                      <a:pt x="198" y="66"/>
                    </a:lnTo>
                    <a:lnTo>
                      <a:pt x="200" y="66"/>
                    </a:lnTo>
                    <a:lnTo>
                      <a:pt x="202" y="66"/>
                    </a:lnTo>
                    <a:lnTo>
                      <a:pt x="200" y="64"/>
                    </a:lnTo>
                    <a:lnTo>
                      <a:pt x="201" y="62"/>
                    </a:lnTo>
                    <a:lnTo>
                      <a:pt x="200" y="60"/>
                    </a:lnTo>
                    <a:lnTo>
                      <a:pt x="198" y="57"/>
                    </a:lnTo>
                    <a:lnTo>
                      <a:pt x="198" y="55"/>
                    </a:lnTo>
                    <a:lnTo>
                      <a:pt x="197" y="45"/>
                    </a:lnTo>
                    <a:lnTo>
                      <a:pt x="196" y="41"/>
                    </a:lnTo>
                    <a:lnTo>
                      <a:pt x="195" y="38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2" y="29"/>
                    </a:lnTo>
                    <a:lnTo>
                      <a:pt x="190" y="27"/>
                    </a:lnTo>
                    <a:lnTo>
                      <a:pt x="187" y="24"/>
                    </a:lnTo>
                    <a:lnTo>
                      <a:pt x="186" y="23"/>
                    </a:lnTo>
                    <a:lnTo>
                      <a:pt x="184" y="21"/>
                    </a:lnTo>
                    <a:lnTo>
                      <a:pt x="181" y="18"/>
                    </a:lnTo>
                    <a:lnTo>
                      <a:pt x="180" y="17"/>
                    </a:lnTo>
                    <a:lnTo>
                      <a:pt x="179" y="13"/>
                    </a:lnTo>
                    <a:lnTo>
                      <a:pt x="176" y="10"/>
                    </a:lnTo>
                    <a:lnTo>
                      <a:pt x="174" y="6"/>
                    </a:lnTo>
                    <a:lnTo>
                      <a:pt x="173" y="5"/>
                    </a:lnTo>
                    <a:lnTo>
                      <a:pt x="172" y="5"/>
                    </a:lnTo>
                    <a:lnTo>
                      <a:pt x="169" y="6"/>
                    </a:lnTo>
                    <a:lnTo>
                      <a:pt x="167" y="5"/>
                    </a:lnTo>
                    <a:lnTo>
                      <a:pt x="167" y="4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59" y="1"/>
                    </a:lnTo>
                    <a:lnTo>
                      <a:pt x="158" y="1"/>
                    </a:lnTo>
                    <a:lnTo>
                      <a:pt x="157" y="5"/>
                    </a:lnTo>
                    <a:lnTo>
                      <a:pt x="155" y="10"/>
                    </a:lnTo>
                    <a:lnTo>
                      <a:pt x="153" y="10"/>
                    </a:lnTo>
                    <a:lnTo>
                      <a:pt x="151" y="10"/>
                    </a:lnTo>
                    <a:lnTo>
                      <a:pt x="148" y="10"/>
                    </a:lnTo>
                    <a:lnTo>
                      <a:pt x="138" y="11"/>
                    </a:lnTo>
                    <a:lnTo>
                      <a:pt x="133" y="11"/>
                    </a:lnTo>
                    <a:lnTo>
                      <a:pt x="134" y="6"/>
                    </a:lnTo>
                    <a:lnTo>
                      <a:pt x="131" y="5"/>
                    </a:lnTo>
                    <a:lnTo>
                      <a:pt x="125" y="4"/>
                    </a:lnTo>
                    <a:lnTo>
                      <a:pt x="124" y="6"/>
                    </a:lnTo>
                    <a:lnTo>
                      <a:pt x="121" y="7"/>
                    </a:lnTo>
                    <a:lnTo>
                      <a:pt x="121" y="10"/>
                    </a:lnTo>
                    <a:lnTo>
                      <a:pt x="124" y="12"/>
                    </a:lnTo>
                    <a:lnTo>
                      <a:pt x="125" y="15"/>
                    </a:lnTo>
                    <a:lnTo>
                      <a:pt x="125" y="17"/>
                    </a:lnTo>
                    <a:lnTo>
                      <a:pt x="125" y="21"/>
                    </a:lnTo>
                    <a:lnTo>
                      <a:pt x="124" y="23"/>
                    </a:lnTo>
                    <a:lnTo>
                      <a:pt x="122" y="24"/>
                    </a:lnTo>
                    <a:lnTo>
                      <a:pt x="117" y="27"/>
                    </a:lnTo>
                    <a:lnTo>
                      <a:pt x="114" y="27"/>
                    </a:lnTo>
                    <a:lnTo>
                      <a:pt x="113" y="24"/>
                    </a:lnTo>
                    <a:lnTo>
                      <a:pt x="111" y="23"/>
                    </a:lnTo>
                    <a:lnTo>
                      <a:pt x="108" y="19"/>
                    </a:lnTo>
                    <a:lnTo>
                      <a:pt x="105" y="17"/>
                    </a:lnTo>
                    <a:lnTo>
                      <a:pt x="102" y="17"/>
                    </a:lnTo>
                    <a:lnTo>
                      <a:pt x="100" y="19"/>
                    </a:lnTo>
                    <a:lnTo>
                      <a:pt x="102" y="23"/>
                    </a:lnTo>
                    <a:lnTo>
                      <a:pt x="103" y="25"/>
                    </a:lnTo>
                    <a:lnTo>
                      <a:pt x="108" y="30"/>
                    </a:lnTo>
                    <a:lnTo>
                      <a:pt x="112" y="34"/>
                    </a:lnTo>
                    <a:lnTo>
                      <a:pt x="111" y="36"/>
                    </a:lnTo>
                    <a:lnTo>
                      <a:pt x="108" y="39"/>
                    </a:lnTo>
                    <a:lnTo>
                      <a:pt x="103" y="43"/>
                    </a:lnTo>
                    <a:lnTo>
                      <a:pt x="102" y="41"/>
                    </a:lnTo>
                    <a:lnTo>
                      <a:pt x="99" y="44"/>
                    </a:lnTo>
                    <a:lnTo>
                      <a:pt x="103" y="49"/>
                    </a:lnTo>
                    <a:lnTo>
                      <a:pt x="103" y="51"/>
                    </a:lnTo>
                    <a:lnTo>
                      <a:pt x="105" y="53"/>
                    </a:lnTo>
                    <a:lnTo>
                      <a:pt x="110" y="58"/>
                    </a:lnTo>
                    <a:lnTo>
                      <a:pt x="112" y="62"/>
                    </a:lnTo>
                    <a:lnTo>
                      <a:pt x="113" y="63"/>
                    </a:lnTo>
                    <a:lnTo>
                      <a:pt x="114" y="66"/>
                    </a:lnTo>
                    <a:lnTo>
                      <a:pt x="121" y="70"/>
                    </a:lnTo>
                    <a:lnTo>
                      <a:pt x="121" y="73"/>
                    </a:lnTo>
                    <a:lnTo>
                      <a:pt x="117" y="73"/>
                    </a:lnTo>
                    <a:lnTo>
                      <a:pt x="114" y="73"/>
                    </a:lnTo>
                    <a:lnTo>
                      <a:pt x="113" y="73"/>
                    </a:lnTo>
                    <a:lnTo>
                      <a:pt x="113" y="77"/>
                    </a:lnTo>
                    <a:lnTo>
                      <a:pt x="113" y="80"/>
                    </a:lnTo>
                    <a:lnTo>
                      <a:pt x="114" y="81"/>
                    </a:lnTo>
                    <a:lnTo>
                      <a:pt x="118" y="80"/>
                    </a:lnTo>
                    <a:lnTo>
                      <a:pt x="121" y="80"/>
                    </a:lnTo>
                    <a:lnTo>
                      <a:pt x="123" y="83"/>
                    </a:lnTo>
                    <a:lnTo>
                      <a:pt x="123" y="84"/>
                    </a:lnTo>
                    <a:lnTo>
                      <a:pt x="125" y="83"/>
                    </a:lnTo>
                    <a:lnTo>
                      <a:pt x="128" y="81"/>
                    </a:lnTo>
                    <a:lnTo>
                      <a:pt x="130" y="84"/>
                    </a:lnTo>
                    <a:lnTo>
                      <a:pt x="133" y="81"/>
                    </a:lnTo>
                    <a:lnTo>
                      <a:pt x="138" y="85"/>
                    </a:lnTo>
                    <a:lnTo>
                      <a:pt x="136" y="86"/>
                    </a:lnTo>
                    <a:lnTo>
                      <a:pt x="135" y="88"/>
                    </a:lnTo>
                    <a:lnTo>
                      <a:pt x="134" y="90"/>
                    </a:lnTo>
                    <a:lnTo>
                      <a:pt x="131" y="91"/>
                    </a:lnTo>
                    <a:lnTo>
                      <a:pt x="131" y="92"/>
                    </a:lnTo>
                    <a:lnTo>
                      <a:pt x="131" y="94"/>
                    </a:lnTo>
                    <a:lnTo>
                      <a:pt x="131" y="94"/>
                    </a:lnTo>
                    <a:lnTo>
                      <a:pt x="131" y="95"/>
                    </a:lnTo>
                    <a:lnTo>
                      <a:pt x="134" y="96"/>
                    </a:lnTo>
                    <a:lnTo>
                      <a:pt x="135" y="97"/>
                    </a:lnTo>
                    <a:lnTo>
                      <a:pt x="136" y="101"/>
                    </a:lnTo>
                    <a:lnTo>
                      <a:pt x="135" y="103"/>
                    </a:lnTo>
                    <a:lnTo>
                      <a:pt x="136" y="106"/>
                    </a:lnTo>
                    <a:lnTo>
                      <a:pt x="130" y="106"/>
                    </a:lnTo>
                    <a:lnTo>
                      <a:pt x="130" y="106"/>
                    </a:lnTo>
                    <a:lnTo>
                      <a:pt x="119" y="106"/>
                    </a:lnTo>
                    <a:lnTo>
                      <a:pt x="119" y="106"/>
                    </a:lnTo>
                    <a:lnTo>
                      <a:pt x="117" y="107"/>
                    </a:lnTo>
                    <a:lnTo>
                      <a:pt x="114" y="108"/>
                    </a:lnTo>
                    <a:lnTo>
                      <a:pt x="111" y="111"/>
                    </a:lnTo>
                    <a:lnTo>
                      <a:pt x="111" y="111"/>
                    </a:lnTo>
                    <a:lnTo>
                      <a:pt x="107" y="111"/>
                    </a:lnTo>
                    <a:lnTo>
                      <a:pt x="103" y="112"/>
                    </a:lnTo>
                    <a:lnTo>
                      <a:pt x="101" y="115"/>
                    </a:lnTo>
                    <a:lnTo>
                      <a:pt x="99" y="119"/>
                    </a:lnTo>
                    <a:lnTo>
                      <a:pt x="94" y="125"/>
                    </a:lnTo>
                    <a:lnTo>
                      <a:pt x="88" y="129"/>
                    </a:lnTo>
                    <a:lnTo>
                      <a:pt x="84" y="131"/>
                    </a:lnTo>
                    <a:lnTo>
                      <a:pt x="85" y="134"/>
                    </a:lnTo>
                    <a:lnTo>
                      <a:pt x="89" y="136"/>
                    </a:lnTo>
                    <a:lnTo>
                      <a:pt x="86" y="140"/>
                    </a:lnTo>
                    <a:lnTo>
                      <a:pt x="84" y="139"/>
                    </a:lnTo>
                    <a:lnTo>
                      <a:pt x="83" y="139"/>
                    </a:lnTo>
                    <a:lnTo>
                      <a:pt x="79" y="148"/>
                    </a:lnTo>
                    <a:lnTo>
                      <a:pt x="77" y="148"/>
                    </a:lnTo>
                    <a:lnTo>
                      <a:pt x="74" y="147"/>
                    </a:lnTo>
                    <a:lnTo>
                      <a:pt x="73" y="146"/>
                    </a:lnTo>
                    <a:lnTo>
                      <a:pt x="73" y="143"/>
                    </a:lnTo>
                    <a:lnTo>
                      <a:pt x="73" y="141"/>
                    </a:lnTo>
                    <a:lnTo>
                      <a:pt x="71" y="140"/>
                    </a:lnTo>
                    <a:lnTo>
                      <a:pt x="69" y="140"/>
                    </a:lnTo>
                    <a:lnTo>
                      <a:pt x="68" y="140"/>
                    </a:lnTo>
                    <a:lnTo>
                      <a:pt x="67" y="139"/>
                    </a:lnTo>
                    <a:lnTo>
                      <a:pt x="66" y="137"/>
                    </a:lnTo>
                    <a:lnTo>
                      <a:pt x="66" y="136"/>
                    </a:lnTo>
                    <a:lnTo>
                      <a:pt x="65" y="136"/>
                    </a:lnTo>
                    <a:lnTo>
                      <a:pt x="63" y="136"/>
                    </a:lnTo>
                    <a:lnTo>
                      <a:pt x="62" y="135"/>
                    </a:lnTo>
                    <a:lnTo>
                      <a:pt x="61" y="136"/>
                    </a:lnTo>
                    <a:lnTo>
                      <a:pt x="60" y="136"/>
                    </a:lnTo>
                    <a:lnTo>
                      <a:pt x="58" y="136"/>
                    </a:lnTo>
                    <a:lnTo>
                      <a:pt x="57" y="137"/>
                    </a:lnTo>
                    <a:lnTo>
                      <a:pt x="56" y="139"/>
                    </a:lnTo>
                    <a:lnTo>
                      <a:pt x="56" y="140"/>
                    </a:lnTo>
                    <a:lnTo>
                      <a:pt x="56" y="143"/>
                    </a:lnTo>
                    <a:lnTo>
                      <a:pt x="56" y="143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2" y="142"/>
                    </a:lnTo>
                    <a:lnTo>
                      <a:pt x="51" y="142"/>
                    </a:lnTo>
                    <a:lnTo>
                      <a:pt x="50" y="141"/>
                    </a:lnTo>
                    <a:lnTo>
                      <a:pt x="48" y="141"/>
                    </a:lnTo>
                    <a:lnTo>
                      <a:pt x="46" y="140"/>
                    </a:lnTo>
                    <a:lnTo>
                      <a:pt x="45" y="141"/>
                    </a:lnTo>
                    <a:lnTo>
                      <a:pt x="44" y="142"/>
                    </a:lnTo>
                    <a:lnTo>
                      <a:pt x="43" y="142"/>
                    </a:lnTo>
                    <a:lnTo>
                      <a:pt x="41" y="143"/>
                    </a:lnTo>
                    <a:lnTo>
                      <a:pt x="40" y="143"/>
                    </a:lnTo>
                    <a:lnTo>
                      <a:pt x="38" y="142"/>
                    </a:lnTo>
                    <a:lnTo>
                      <a:pt x="35" y="141"/>
                    </a:lnTo>
                    <a:lnTo>
                      <a:pt x="34" y="140"/>
                    </a:lnTo>
                    <a:lnTo>
                      <a:pt x="30" y="140"/>
                    </a:lnTo>
                    <a:lnTo>
                      <a:pt x="29" y="140"/>
                    </a:lnTo>
                    <a:lnTo>
                      <a:pt x="28" y="139"/>
                    </a:lnTo>
                    <a:lnTo>
                      <a:pt x="26" y="139"/>
                    </a:lnTo>
                    <a:lnTo>
                      <a:pt x="23" y="139"/>
                    </a:lnTo>
                    <a:lnTo>
                      <a:pt x="21" y="139"/>
                    </a:lnTo>
                    <a:lnTo>
                      <a:pt x="21" y="139"/>
                    </a:lnTo>
                    <a:lnTo>
                      <a:pt x="18" y="140"/>
                    </a:lnTo>
                    <a:lnTo>
                      <a:pt x="16" y="142"/>
                    </a:lnTo>
                    <a:lnTo>
                      <a:pt x="12" y="143"/>
                    </a:lnTo>
                    <a:lnTo>
                      <a:pt x="11" y="143"/>
                    </a:lnTo>
                    <a:lnTo>
                      <a:pt x="10" y="143"/>
                    </a:lnTo>
                    <a:lnTo>
                      <a:pt x="10" y="143"/>
                    </a:lnTo>
                    <a:lnTo>
                      <a:pt x="6" y="141"/>
                    </a:lnTo>
                    <a:lnTo>
                      <a:pt x="4" y="140"/>
                    </a:lnTo>
                    <a:lnTo>
                      <a:pt x="3" y="141"/>
                    </a:lnTo>
                    <a:lnTo>
                      <a:pt x="1" y="143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4" y="162"/>
                    </a:lnTo>
                    <a:lnTo>
                      <a:pt x="7" y="173"/>
                    </a:lnTo>
                    <a:lnTo>
                      <a:pt x="7" y="173"/>
                    </a:lnTo>
                    <a:lnTo>
                      <a:pt x="10" y="178"/>
                    </a:lnTo>
                    <a:lnTo>
                      <a:pt x="13" y="182"/>
                    </a:lnTo>
                    <a:lnTo>
                      <a:pt x="16" y="186"/>
                    </a:lnTo>
                    <a:lnTo>
                      <a:pt x="17" y="190"/>
                    </a:lnTo>
                    <a:lnTo>
                      <a:pt x="17" y="190"/>
                    </a:lnTo>
                    <a:lnTo>
                      <a:pt x="17" y="196"/>
                    </a:lnTo>
                    <a:lnTo>
                      <a:pt x="17" y="198"/>
                    </a:lnTo>
                    <a:lnTo>
                      <a:pt x="17" y="201"/>
                    </a:lnTo>
                    <a:lnTo>
                      <a:pt x="20" y="204"/>
                    </a:lnTo>
                    <a:lnTo>
                      <a:pt x="20" y="209"/>
                    </a:lnTo>
                    <a:lnTo>
                      <a:pt x="21" y="213"/>
                    </a:lnTo>
                    <a:lnTo>
                      <a:pt x="24" y="215"/>
                    </a:lnTo>
                    <a:lnTo>
                      <a:pt x="27" y="216"/>
                    </a:lnTo>
                    <a:lnTo>
                      <a:pt x="27" y="218"/>
                    </a:lnTo>
                    <a:lnTo>
                      <a:pt x="27" y="223"/>
                    </a:lnTo>
                    <a:lnTo>
                      <a:pt x="26" y="226"/>
                    </a:lnTo>
                    <a:lnTo>
                      <a:pt x="26" y="229"/>
                    </a:lnTo>
                    <a:lnTo>
                      <a:pt x="26" y="232"/>
                    </a:lnTo>
                    <a:lnTo>
                      <a:pt x="24" y="233"/>
                    </a:lnTo>
                    <a:lnTo>
                      <a:pt x="24" y="236"/>
                    </a:lnTo>
                    <a:lnTo>
                      <a:pt x="24" y="240"/>
                    </a:lnTo>
                    <a:lnTo>
                      <a:pt x="22" y="244"/>
                    </a:lnTo>
                    <a:lnTo>
                      <a:pt x="23" y="246"/>
                    </a:lnTo>
                    <a:lnTo>
                      <a:pt x="26" y="246"/>
                    </a:lnTo>
                    <a:lnTo>
                      <a:pt x="27" y="247"/>
                    </a:lnTo>
                    <a:lnTo>
                      <a:pt x="26" y="249"/>
                    </a:lnTo>
                    <a:lnTo>
                      <a:pt x="26" y="251"/>
                    </a:lnTo>
                    <a:lnTo>
                      <a:pt x="24" y="254"/>
                    </a:lnTo>
                    <a:lnTo>
                      <a:pt x="23" y="258"/>
                    </a:lnTo>
                    <a:lnTo>
                      <a:pt x="21" y="261"/>
                    </a:lnTo>
                    <a:lnTo>
                      <a:pt x="20" y="265"/>
                    </a:lnTo>
                    <a:lnTo>
                      <a:pt x="20" y="268"/>
                    </a:lnTo>
                    <a:lnTo>
                      <a:pt x="20" y="271"/>
                    </a:lnTo>
                    <a:lnTo>
                      <a:pt x="21" y="274"/>
                    </a:lnTo>
                    <a:lnTo>
                      <a:pt x="22" y="277"/>
                    </a:lnTo>
                    <a:lnTo>
                      <a:pt x="23" y="280"/>
                    </a:lnTo>
                    <a:lnTo>
                      <a:pt x="24" y="282"/>
                    </a:lnTo>
                    <a:lnTo>
                      <a:pt x="24" y="286"/>
                    </a:lnTo>
                    <a:lnTo>
                      <a:pt x="28" y="288"/>
                    </a:lnTo>
                    <a:lnTo>
                      <a:pt x="30" y="291"/>
                    </a:lnTo>
                    <a:lnTo>
                      <a:pt x="30" y="293"/>
                    </a:lnTo>
                    <a:lnTo>
                      <a:pt x="30" y="294"/>
                    </a:lnTo>
                    <a:lnTo>
                      <a:pt x="33" y="297"/>
                    </a:lnTo>
                    <a:lnTo>
                      <a:pt x="35" y="299"/>
                    </a:lnTo>
                    <a:lnTo>
                      <a:pt x="38" y="300"/>
                    </a:lnTo>
                    <a:lnTo>
                      <a:pt x="41" y="298"/>
                    </a:lnTo>
                    <a:lnTo>
                      <a:pt x="43" y="297"/>
                    </a:lnTo>
                    <a:lnTo>
                      <a:pt x="46" y="296"/>
                    </a:lnTo>
                    <a:lnTo>
                      <a:pt x="50" y="294"/>
                    </a:lnTo>
                    <a:lnTo>
                      <a:pt x="52" y="294"/>
                    </a:lnTo>
                    <a:lnTo>
                      <a:pt x="56" y="294"/>
                    </a:lnTo>
                    <a:lnTo>
                      <a:pt x="58" y="294"/>
                    </a:lnTo>
                    <a:lnTo>
                      <a:pt x="67" y="297"/>
                    </a:lnTo>
                    <a:lnTo>
                      <a:pt x="67" y="297"/>
                    </a:lnTo>
                    <a:lnTo>
                      <a:pt x="77" y="297"/>
                    </a:lnTo>
                    <a:lnTo>
                      <a:pt x="86" y="298"/>
                    </a:lnTo>
                    <a:lnTo>
                      <a:pt x="86" y="298"/>
                    </a:lnTo>
                    <a:lnTo>
                      <a:pt x="90" y="297"/>
                    </a:lnTo>
                    <a:lnTo>
                      <a:pt x="95" y="296"/>
                    </a:lnTo>
                    <a:lnTo>
                      <a:pt x="95" y="296"/>
                    </a:lnTo>
                    <a:lnTo>
                      <a:pt x="99" y="294"/>
                    </a:lnTo>
                    <a:lnTo>
                      <a:pt x="103" y="296"/>
                    </a:lnTo>
                    <a:lnTo>
                      <a:pt x="105" y="294"/>
                    </a:lnTo>
                    <a:lnTo>
                      <a:pt x="105" y="291"/>
                    </a:lnTo>
                    <a:lnTo>
                      <a:pt x="105" y="291"/>
                    </a:lnTo>
                    <a:lnTo>
                      <a:pt x="103" y="289"/>
                    </a:lnTo>
                    <a:lnTo>
                      <a:pt x="103" y="287"/>
                    </a:lnTo>
                    <a:lnTo>
                      <a:pt x="103" y="287"/>
                    </a:lnTo>
                    <a:lnTo>
                      <a:pt x="102" y="286"/>
                    </a:lnTo>
                    <a:lnTo>
                      <a:pt x="101" y="282"/>
                    </a:lnTo>
                    <a:lnTo>
                      <a:pt x="102" y="280"/>
                    </a:lnTo>
                    <a:lnTo>
                      <a:pt x="103" y="276"/>
                    </a:lnTo>
                    <a:lnTo>
                      <a:pt x="106" y="271"/>
                    </a:lnTo>
                    <a:lnTo>
                      <a:pt x="106" y="268"/>
                    </a:lnTo>
                    <a:lnTo>
                      <a:pt x="106" y="264"/>
                    </a:lnTo>
                    <a:lnTo>
                      <a:pt x="107" y="259"/>
                    </a:lnTo>
                    <a:lnTo>
                      <a:pt x="108" y="257"/>
                    </a:lnTo>
                    <a:lnTo>
                      <a:pt x="111" y="253"/>
                    </a:lnTo>
                    <a:lnTo>
                      <a:pt x="111" y="252"/>
                    </a:lnTo>
                    <a:lnTo>
                      <a:pt x="111" y="249"/>
                    </a:lnTo>
                    <a:lnTo>
                      <a:pt x="111" y="243"/>
                    </a:lnTo>
                    <a:lnTo>
                      <a:pt x="112" y="238"/>
                    </a:lnTo>
                    <a:lnTo>
                      <a:pt x="112" y="233"/>
                    </a:lnTo>
                    <a:lnTo>
                      <a:pt x="114" y="230"/>
                    </a:lnTo>
                    <a:lnTo>
                      <a:pt x="116" y="226"/>
                    </a:lnTo>
                    <a:lnTo>
                      <a:pt x="116" y="223"/>
                    </a:lnTo>
                    <a:lnTo>
                      <a:pt x="116" y="221"/>
                    </a:lnTo>
                    <a:lnTo>
                      <a:pt x="114" y="220"/>
                    </a:lnTo>
                    <a:lnTo>
                      <a:pt x="114" y="216"/>
                    </a:lnTo>
                    <a:lnTo>
                      <a:pt x="114" y="213"/>
                    </a:lnTo>
                    <a:lnTo>
                      <a:pt x="116" y="210"/>
                    </a:lnTo>
                    <a:lnTo>
                      <a:pt x="118" y="208"/>
                    </a:lnTo>
                    <a:lnTo>
                      <a:pt x="122" y="206"/>
                    </a:lnTo>
                    <a:lnTo>
                      <a:pt x="123" y="203"/>
                    </a:lnTo>
                    <a:lnTo>
                      <a:pt x="123" y="202"/>
                    </a:lnTo>
                    <a:lnTo>
                      <a:pt x="123" y="202"/>
                    </a:lnTo>
                    <a:lnTo>
                      <a:pt x="123" y="198"/>
                    </a:lnTo>
                    <a:lnTo>
                      <a:pt x="123" y="196"/>
                    </a:lnTo>
                    <a:lnTo>
                      <a:pt x="124" y="191"/>
                    </a:lnTo>
                    <a:lnTo>
                      <a:pt x="124" y="188"/>
                    </a:lnTo>
                    <a:lnTo>
                      <a:pt x="123" y="186"/>
                    </a:lnTo>
                    <a:lnTo>
                      <a:pt x="123" y="184"/>
                    </a:lnTo>
                    <a:lnTo>
                      <a:pt x="124" y="181"/>
                    </a:lnTo>
                    <a:lnTo>
                      <a:pt x="127" y="179"/>
                    </a:lnTo>
                    <a:lnTo>
                      <a:pt x="130" y="176"/>
                    </a:lnTo>
                    <a:lnTo>
                      <a:pt x="136" y="174"/>
                    </a:lnTo>
                    <a:close/>
                    <a:moveTo>
                      <a:pt x="191" y="136"/>
                    </a:moveTo>
                    <a:lnTo>
                      <a:pt x="190" y="136"/>
                    </a:lnTo>
                    <a:lnTo>
                      <a:pt x="189" y="135"/>
                    </a:lnTo>
                    <a:lnTo>
                      <a:pt x="186" y="135"/>
                    </a:lnTo>
                    <a:lnTo>
                      <a:pt x="184" y="135"/>
                    </a:lnTo>
                    <a:lnTo>
                      <a:pt x="183" y="136"/>
                    </a:lnTo>
                    <a:lnTo>
                      <a:pt x="183" y="137"/>
                    </a:lnTo>
                    <a:lnTo>
                      <a:pt x="185" y="137"/>
                    </a:lnTo>
                    <a:lnTo>
                      <a:pt x="186" y="139"/>
                    </a:lnTo>
                    <a:lnTo>
                      <a:pt x="186" y="139"/>
                    </a:lnTo>
                    <a:lnTo>
                      <a:pt x="185" y="140"/>
                    </a:lnTo>
                    <a:lnTo>
                      <a:pt x="185" y="141"/>
                    </a:lnTo>
                    <a:lnTo>
                      <a:pt x="186" y="141"/>
                    </a:lnTo>
                    <a:lnTo>
                      <a:pt x="185" y="142"/>
                    </a:lnTo>
                    <a:lnTo>
                      <a:pt x="185" y="142"/>
                    </a:lnTo>
                    <a:lnTo>
                      <a:pt x="184" y="140"/>
                    </a:lnTo>
                    <a:lnTo>
                      <a:pt x="183" y="140"/>
                    </a:lnTo>
                    <a:lnTo>
                      <a:pt x="183" y="141"/>
                    </a:lnTo>
                    <a:lnTo>
                      <a:pt x="184" y="142"/>
                    </a:lnTo>
                    <a:lnTo>
                      <a:pt x="184" y="143"/>
                    </a:lnTo>
                    <a:lnTo>
                      <a:pt x="187" y="145"/>
                    </a:lnTo>
                    <a:lnTo>
                      <a:pt x="186" y="143"/>
                    </a:lnTo>
                    <a:lnTo>
                      <a:pt x="186" y="142"/>
                    </a:lnTo>
                    <a:lnTo>
                      <a:pt x="190" y="142"/>
                    </a:lnTo>
                    <a:lnTo>
                      <a:pt x="191" y="143"/>
                    </a:lnTo>
                    <a:lnTo>
                      <a:pt x="192" y="141"/>
                    </a:lnTo>
                    <a:lnTo>
                      <a:pt x="192" y="139"/>
                    </a:lnTo>
                    <a:lnTo>
                      <a:pt x="191" y="137"/>
                    </a:lnTo>
                    <a:lnTo>
                      <a:pt x="191" y="136"/>
                    </a:lnTo>
                    <a:lnTo>
                      <a:pt x="191" y="13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8" name="Freeform 15">
                <a:extLst>
                  <a:ext uri="{FF2B5EF4-FFF2-40B4-BE49-F238E27FC236}">
                    <a16:creationId xmlns:a16="http://schemas.microsoft.com/office/drawing/2014/main" id="{241512FE-A7E4-BC4A-9625-A448CEEA4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822" y="9428876"/>
                <a:ext cx="235310" cy="349470"/>
              </a:xfrm>
              <a:custGeom>
                <a:avLst/>
                <a:gdLst>
                  <a:gd name="T0" fmla="*/ 145 w 202"/>
                  <a:gd name="T1" fmla="*/ 168 h 300"/>
                  <a:gd name="T2" fmla="*/ 141 w 202"/>
                  <a:gd name="T3" fmla="*/ 165 h 300"/>
                  <a:gd name="T4" fmla="*/ 161 w 202"/>
                  <a:gd name="T5" fmla="*/ 152 h 300"/>
                  <a:gd name="T6" fmla="*/ 181 w 202"/>
                  <a:gd name="T7" fmla="*/ 141 h 300"/>
                  <a:gd name="T8" fmla="*/ 176 w 202"/>
                  <a:gd name="T9" fmla="*/ 140 h 300"/>
                  <a:gd name="T10" fmla="*/ 151 w 202"/>
                  <a:gd name="T11" fmla="*/ 153 h 300"/>
                  <a:gd name="T12" fmla="*/ 157 w 202"/>
                  <a:gd name="T13" fmla="*/ 148 h 300"/>
                  <a:gd name="T14" fmla="*/ 161 w 202"/>
                  <a:gd name="T15" fmla="*/ 145 h 300"/>
                  <a:gd name="T16" fmla="*/ 170 w 202"/>
                  <a:gd name="T17" fmla="*/ 140 h 300"/>
                  <a:gd name="T18" fmla="*/ 172 w 202"/>
                  <a:gd name="T19" fmla="*/ 133 h 300"/>
                  <a:gd name="T20" fmla="*/ 176 w 202"/>
                  <a:gd name="T21" fmla="*/ 119 h 300"/>
                  <a:gd name="T22" fmla="*/ 181 w 202"/>
                  <a:gd name="T23" fmla="*/ 102 h 300"/>
                  <a:gd name="T24" fmla="*/ 181 w 202"/>
                  <a:gd name="T25" fmla="*/ 92 h 300"/>
                  <a:gd name="T26" fmla="*/ 181 w 202"/>
                  <a:gd name="T27" fmla="*/ 83 h 300"/>
                  <a:gd name="T28" fmla="*/ 180 w 202"/>
                  <a:gd name="T29" fmla="*/ 79 h 300"/>
                  <a:gd name="T30" fmla="*/ 184 w 202"/>
                  <a:gd name="T31" fmla="*/ 75 h 300"/>
                  <a:gd name="T32" fmla="*/ 189 w 202"/>
                  <a:gd name="T33" fmla="*/ 67 h 300"/>
                  <a:gd name="T34" fmla="*/ 200 w 202"/>
                  <a:gd name="T35" fmla="*/ 64 h 300"/>
                  <a:gd name="T36" fmla="*/ 195 w 202"/>
                  <a:gd name="T37" fmla="*/ 38 h 300"/>
                  <a:gd name="T38" fmla="*/ 184 w 202"/>
                  <a:gd name="T39" fmla="*/ 21 h 300"/>
                  <a:gd name="T40" fmla="*/ 172 w 202"/>
                  <a:gd name="T41" fmla="*/ 5 h 300"/>
                  <a:gd name="T42" fmla="*/ 159 w 202"/>
                  <a:gd name="T43" fmla="*/ 1 h 300"/>
                  <a:gd name="T44" fmla="*/ 138 w 202"/>
                  <a:gd name="T45" fmla="*/ 11 h 300"/>
                  <a:gd name="T46" fmla="*/ 121 w 202"/>
                  <a:gd name="T47" fmla="*/ 10 h 300"/>
                  <a:gd name="T48" fmla="*/ 117 w 202"/>
                  <a:gd name="T49" fmla="*/ 27 h 300"/>
                  <a:gd name="T50" fmla="*/ 100 w 202"/>
                  <a:gd name="T51" fmla="*/ 19 h 300"/>
                  <a:gd name="T52" fmla="*/ 103 w 202"/>
                  <a:gd name="T53" fmla="*/ 43 h 300"/>
                  <a:gd name="T54" fmla="*/ 112 w 202"/>
                  <a:gd name="T55" fmla="*/ 62 h 300"/>
                  <a:gd name="T56" fmla="*/ 113 w 202"/>
                  <a:gd name="T57" fmla="*/ 73 h 300"/>
                  <a:gd name="T58" fmla="*/ 123 w 202"/>
                  <a:gd name="T59" fmla="*/ 84 h 300"/>
                  <a:gd name="T60" fmla="*/ 135 w 202"/>
                  <a:gd name="T61" fmla="*/ 88 h 300"/>
                  <a:gd name="T62" fmla="*/ 134 w 202"/>
                  <a:gd name="T63" fmla="*/ 96 h 300"/>
                  <a:gd name="T64" fmla="*/ 119 w 202"/>
                  <a:gd name="T65" fmla="*/ 106 h 300"/>
                  <a:gd name="T66" fmla="*/ 103 w 202"/>
                  <a:gd name="T67" fmla="*/ 112 h 300"/>
                  <a:gd name="T68" fmla="*/ 89 w 202"/>
                  <a:gd name="T69" fmla="*/ 136 h 300"/>
                  <a:gd name="T70" fmla="*/ 73 w 202"/>
                  <a:gd name="T71" fmla="*/ 146 h 300"/>
                  <a:gd name="T72" fmla="*/ 66 w 202"/>
                  <a:gd name="T73" fmla="*/ 137 h 300"/>
                  <a:gd name="T74" fmla="*/ 58 w 202"/>
                  <a:gd name="T75" fmla="*/ 136 h 300"/>
                  <a:gd name="T76" fmla="*/ 55 w 202"/>
                  <a:gd name="T77" fmla="*/ 143 h 300"/>
                  <a:gd name="T78" fmla="*/ 44 w 202"/>
                  <a:gd name="T79" fmla="*/ 142 h 300"/>
                  <a:gd name="T80" fmla="*/ 30 w 202"/>
                  <a:gd name="T81" fmla="*/ 140 h 300"/>
                  <a:gd name="T82" fmla="*/ 18 w 202"/>
                  <a:gd name="T83" fmla="*/ 140 h 300"/>
                  <a:gd name="T84" fmla="*/ 4 w 202"/>
                  <a:gd name="T85" fmla="*/ 140 h 300"/>
                  <a:gd name="T86" fmla="*/ 7 w 202"/>
                  <a:gd name="T87" fmla="*/ 173 h 300"/>
                  <a:gd name="T88" fmla="*/ 17 w 202"/>
                  <a:gd name="T89" fmla="*/ 198 h 300"/>
                  <a:gd name="T90" fmla="*/ 27 w 202"/>
                  <a:gd name="T91" fmla="*/ 218 h 300"/>
                  <a:gd name="T92" fmla="*/ 24 w 202"/>
                  <a:gd name="T93" fmla="*/ 240 h 300"/>
                  <a:gd name="T94" fmla="*/ 24 w 202"/>
                  <a:gd name="T95" fmla="*/ 254 h 300"/>
                  <a:gd name="T96" fmla="*/ 22 w 202"/>
                  <a:gd name="T97" fmla="*/ 277 h 300"/>
                  <a:gd name="T98" fmla="*/ 30 w 202"/>
                  <a:gd name="T99" fmla="*/ 294 h 300"/>
                  <a:gd name="T100" fmla="*/ 50 w 202"/>
                  <a:gd name="T101" fmla="*/ 294 h 300"/>
                  <a:gd name="T102" fmla="*/ 86 w 202"/>
                  <a:gd name="T103" fmla="*/ 298 h 300"/>
                  <a:gd name="T104" fmla="*/ 105 w 202"/>
                  <a:gd name="T105" fmla="*/ 294 h 300"/>
                  <a:gd name="T106" fmla="*/ 101 w 202"/>
                  <a:gd name="T107" fmla="*/ 282 h 300"/>
                  <a:gd name="T108" fmla="*/ 108 w 202"/>
                  <a:gd name="T109" fmla="*/ 257 h 300"/>
                  <a:gd name="T110" fmla="*/ 114 w 202"/>
                  <a:gd name="T111" fmla="*/ 230 h 300"/>
                  <a:gd name="T112" fmla="*/ 116 w 202"/>
                  <a:gd name="T113" fmla="*/ 210 h 300"/>
                  <a:gd name="T114" fmla="*/ 123 w 202"/>
                  <a:gd name="T115" fmla="*/ 196 h 300"/>
                  <a:gd name="T116" fmla="*/ 130 w 202"/>
                  <a:gd name="T117" fmla="*/ 17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2" h="300">
                    <a:moveTo>
                      <a:pt x="136" y="174"/>
                    </a:moveTo>
                    <a:lnTo>
                      <a:pt x="141" y="173"/>
                    </a:lnTo>
                    <a:lnTo>
                      <a:pt x="144" y="171"/>
                    </a:lnTo>
                    <a:lnTo>
                      <a:pt x="145" y="169"/>
                    </a:lnTo>
                    <a:lnTo>
                      <a:pt x="145" y="169"/>
                    </a:lnTo>
                    <a:lnTo>
                      <a:pt x="145" y="168"/>
                    </a:lnTo>
                    <a:lnTo>
                      <a:pt x="145" y="168"/>
                    </a:lnTo>
                    <a:lnTo>
                      <a:pt x="144" y="168"/>
                    </a:lnTo>
                    <a:lnTo>
                      <a:pt x="144" y="168"/>
                    </a:lnTo>
                    <a:lnTo>
                      <a:pt x="144" y="168"/>
                    </a:lnTo>
                    <a:lnTo>
                      <a:pt x="142" y="169"/>
                    </a:lnTo>
                    <a:lnTo>
                      <a:pt x="141" y="168"/>
                    </a:lnTo>
                    <a:lnTo>
                      <a:pt x="140" y="168"/>
                    </a:lnTo>
                    <a:lnTo>
                      <a:pt x="141" y="165"/>
                    </a:lnTo>
                    <a:lnTo>
                      <a:pt x="142" y="165"/>
                    </a:lnTo>
                    <a:lnTo>
                      <a:pt x="145" y="163"/>
                    </a:lnTo>
                    <a:lnTo>
                      <a:pt x="147" y="162"/>
                    </a:lnTo>
                    <a:lnTo>
                      <a:pt x="148" y="161"/>
                    </a:lnTo>
                    <a:lnTo>
                      <a:pt x="153" y="157"/>
                    </a:lnTo>
                    <a:lnTo>
                      <a:pt x="159" y="153"/>
                    </a:lnTo>
                    <a:lnTo>
                      <a:pt x="161" y="152"/>
                    </a:lnTo>
                    <a:lnTo>
                      <a:pt x="167" y="150"/>
                    </a:lnTo>
                    <a:lnTo>
                      <a:pt x="176" y="146"/>
                    </a:lnTo>
                    <a:lnTo>
                      <a:pt x="180" y="145"/>
                    </a:lnTo>
                    <a:lnTo>
                      <a:pt x="181" y="143"/>
                    </a:lnTo>
                    <a:lnTo>
                      <a:pt x="181" y="143"/>
                    </a:lnTo>
                    <a:lnTo>
                      <a:pt x="181" y="142"/>
                    </a:lnTo>
                    <a:lnTo>
                      <a:pt x="181" y="141"/>
                    </a:lnTo>
                    <a:lnTo>
                      <a:pt x="180" y="140"/>
                    </a:lnTo>
                    <a:lnTo>
                      <a:pt x="179" y="139"/>
                    </a:lnTo>
                    <a:lnTo>
                      <a:pt x="179" y="139"/>
                    </a:lnTo>
                    <a:lnTo>
                      <a:pt x="178" y="139"/>
                    </a:lnTo>
                    <a:lnTo>
                      <a:pt x="178" y="139"/>
                    </a:lnTo>
                    <a:lnTo>
                      <a:pt x="176" y="139"/>
                    </a:lnTo>
                    <a:lnTo>
                      <a:pt x="176" y="140"/>
                    </a:lnTo>
                    <a:lnTo>
                      <a:pt x="175" y="140"/>
                    </a:lnTo>
                    <a:lnTo>
                      <a:pt x="174" y="140"/>
                    </a:lnTo>
                    <a:lnTo>
                      <a:pt x="172" y="141"/>
                    </a:lnTo>
                    <a:lnTo>
                      <a:pt x="167" y="145"/>
                    </a:lnTo>
                    <a:lnTo>
                      <a:pt x="161" y="147"/>
                    </a:lnTo>
                    <a:lnTo>
                      <a:pt x="156" y="151"/>
                    </a:lnTo>
                    <a:lnTo>
                      <a:pt x="151" y="153"/>
                    </a:lnTo>
                    <a:lnTo>
                      <a:pt x="150" y="153"/>
                    </a:lnTo>
                    <a:lnTo>
                      <a:pt x="150" y="152"/>
                    </a:lnTo>
                    <a:lnTo>
                      <a:pt x="151" y="151"/>
                    </a:lnTo>
                    <a:lnTo>
                      <a:pt x="153" y="151"/>
                    </a:lnTo>
                    <a:lnTo>
                      <a:pt x="153" y="150"/>
                    </a:lnTo>
                    <a:lnTo>
                      <a:pt x="156" y="148"/>
                    </a:lnTo>
                    <a:lnTo>
                      <a:pt x="157" y="148"/>
                    </a:lnTo>
                    <a:lnTo>
                      <a:pt x="157" y="146"/>
                    </a:lnTo>
                    <a:lnTo>
                      <a:pt x="157" y="146"/>
                    </a:lnTo>
                    <a:lnTo>
                      <a:pt x="158" y="146"/>
                    </a:lnTo>
                    <a:lnTo>
                      <a:pt x="159" y="145"/>
                    </a:lnTo>
                    <a:lnTo>
                      <a:pt x="159" y="145"/>
                    </a:lnTo>
                    <a:lnTo>
                      <a:pt x="161" y="145"/>
                    </a:lnTo>
                    <a:lnTo>
                      <a:pt x="161" y="145"/>
                    </a:lnTo>
                    <a:lnTo>
                      <a:pt x="162" y="143"/>
                    </a:lnTo>
                    <a:lnTo>
                      <a:pt x="162" y="142"/>
                    </a:lnTo>
                    <a:lnTo>
                      <a:pt x="163" y="142"/>
                    </a:lnTo>
                    <a:lnTo>
                      <a:pt x="166" y="141"/>
                    </a:lnTo>
                    <a:lnTo>
                      <a:pt x="168" y="141"/>
                    </a:lnTo>
                    <a:lnTo>
                      <a:pt x="170" y="141"/>
                    </a:lnTo>
                    <a:lnTo>
                      <a:pt x="170" y="140"/>
                    </a:lnTo>
                    <a:lnTo>
                      <a:pt x="170" y="139"/>
                    </a:lnTo>
                    <a:lnTo>
                      <a:pt x="170" y="136"/>
                    </a:lnTo>
                    <a:lnTo>
                      <a:pt x="170" y="136"/>
                    </a:lnTo>
                    <a:lnTo>
                      <a:pt x="170" y="135"/>
                    </a:lnTo>
                    <a:lnTo>
                      <a:pt x="172" y="135"/>
                    </a:lnTo>
                    <a:lnTo>
                      <a:pt x="172" y="134"/>
                    </a:lnTo>
                    <a:lnTo>
                      <a:pt x="172" y="133"/>
                    </a:lnTo>
                    <a:lnTo>
                      <a:pt x="172" y="131"/>
                    </a:lnTo>
                    <a:lnTo>
                      <a:pt x="173" y="130"/>
                    </a:lnTo>
                    <a:lnTo>
                      <a:pt x="174" y="128"/>
                    </a:lnTo>
                    <a:lnTo>
                      <a:pt x="174" y="126"/>
                    </a:lnTo>
                    <a:lnTo>
                      <a:pt x="175" y="124"/>
                    </a:lnTo>
                    <a:lnTo>
                      <a:pt x="175" y="122"/>
                    </a:lnTo>
                    <a:lnTo>
                      <a:pt x="176" y="119"/>
                    </a:lnTo>
                    <a:lnTo>
                      <a:pt x="178" y="114"/>
                    </a:lnTo>
                    <a:lnTo>
                      <a:pt x="180" y="109"/>
                    </a:lnTo>
                    <a:lnTo>
                      <a:pt x="181" y="107"/>
                    </a:lnTo>
                    <a:lnTo>
                      <a:pt x="183" y="106"/>
                    </a:lnTo>
                    <a:lnTo>
                      <a:pt x="183" y="105"/>
                    </a:lnTo>
                    <a:lnTo>
                      <a:pt x="181" y="103"/>
                    </a:lnTo>
                    <a:lnTo>
                      <a:pt x="181" y="102"/>
                    </a:lnTo>
                    <a:lnTo>
                      <a:pt x="180" y="102"/>
                    </a:lnTo>
                    <a:lnTo>
                      <a:pt x="179" y="101"/>
                    </a:lnTo>
                    <a:lnTo>
                      <a:pt x="178" y="101"/>
                    </a:lnTo>
                    <a:lnTo>
                      <a:pt x="178" y="98"/>
                    </a:lnTo>
                    <a:lnTo>
                      <a:pt x="179" y="96"/>
                    </a:lnTo>
                    <a:lnTo>
                      <a:pt x="180" y="95"/>
                    </a:lnTo>
                    <a:lnTo>
                      <a:pt x="181" y="92"/>
                    </a:lnTo>
                    <a:lnTo>
                      <a:pt x="183" y="91"/>
                    </a:lnTo>
                    <a:lnTo>
                      <a:pt x="183" y="90"/>
                    </a:lnTo>
                    <a:lnTo>
                      <a:pt x="183" y="89"/>
                    </a:lnTo>
                    <a:lnTo>
                      <a:pt x="183" y="88"/>
                    </a:lnTo>
                    <a:lnTo>
                      <a:pt x="181" y="86"/>
                    </a:lnTo>
                    <a:lnTo>
                      <a:pt x="183" y="83"/>
                    </a:lnTo>
                    <a:lnTo>
                      <a:pt x="181" y="83"/>
                    </a:lnTo>
                    <a:lnTo>
                      <a:pt x="183" y="83"/>
                    </a:lnTo>
                    <a:lnTo>
                      <a:pt x="181" y="81"/>
                    </a:lnTo>
                    <a:lnTo>
                      <a:pt x="181" y="81"/>
                    </a:lnTo>
                    <a:lnTo>
                      <a:pt x="181" y="80"/>
                    </a:lnTo>
                    <a:lnTo>
                      <a:pt x="180" y="79"/>
                    </a:lnTo>
                    <a:lnTo>
                      <a:pt x="180" y="79"/>
                    </a:lnTo>
                    <a:lnTo>
                      <a:pt x="180" y="79"/>
                    </a:lnTo>
                    <a:lnTo>
                      <a:pt x="179" y="78"/>
                    </a:lnTo>
                    <a:lnTo>
                      <a:pt x="180" y="77"/>
                    </a:lnTo>
                    <a:lnTo>
                      <a:pt x="180" y="77"/>
                    </a:lnTo>
                    <a:lnTo>
                      <a:pt x="181" y="77"/>
                    </a:lnTo>
                    <a:lnTo>
                      <a:pt x="183" y="75"/>
                    </a:lnTo>
                    <a:lnTo>
                      <a:pt x="184" y="75"/>
                    </a:lnTo>
                    <a:lnTo>
                      <a:pt x="184" y="75"/>
                    </a:lnTo>
                    <a:lnTo>
                      <a:pt x="184" y="74"/>
                    </a:lnTo>
                    <a:lnTo>
                      <a:pt x="184" y="72"/>
                    </a:lnTo>
                    <a:lnTo>
                      <a:pt x="184" y="70"/>
                    </a:lnTo>
                    <a:lnTo>
                      <a:pt x="185" y="70"/>
                    </a:lnTo>
                    <a:lnTo>
                      <a:pt x="186" y="68"/>
                    </a:lnTo>
                    <a:lnTo>
                      <a:pt x="186" y="67"/>
                    </a:lnTo>
                    <a:lnTo>
                      <a:pt x="189" y="67"/>
                    </a:lnTo>
                    <a:lnTo>
                      <a:pt x="191" y="66"/>
                    </a:lnTo>
                    <a:lnTo>
                      <a:pt x="194" y="66"/>
                    </a:lnTo>
                    <a:lnTo>
                      <a:pt x="195" y="66"/>
                    </a:lnTo>
                    <a:lnTo>
                      <a:pt x="198" y="66"/>
                    </a:lnTo>
                    <a:lnTo>
                      <a:pt x="200" y="66"/>
                    </a:lnTo>
                    <a:lnTo>
                      <a:pt x="202" y="66"/>
                    </a:lnTo>
                    <a:lnTo>
                      <a:pt x="200" y="64"/>
                    </a:lnTo>
                    <a:lnTo>
                      <a:pt x="201" y="62"/>
                    </a:lnTo>
                    <a:lnTo>
                      <a:pt x="200" y="60"/>
                    </a:lnTo>
                    <a:lnTo>
                      <a:pt x="198" y="57"/>
                    </a:lnTo>
                    <a:lnTo>
                      <a:pt x="198" y="55"/>
                    </a:lnTo>
                    <a:lnTo>
                      <a:pt x="197" y="45"/>
                    </a:lnTo>
                    <a:lnTo>
                      <a:pt x="196" y="41"/>
                    </a:lnTo>
                    <a:lnTo>
                      <a:pt x="195" y="38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2" y="29"/>
                    </a:lnTo>
                    <a:lnTo>
                      <a:pt x="190" y="27"/>
                    </a:lnTo>
                    <a:lnTo>
                      <a:pt x="187" y="24"/>
                    </a:lnTo>
                    <a:lnTo>
                      <a:pt x="186" y="23"/>
                    </a:lnTo>
                    <a:lnTo>
                      <a:pt x="184" y="21"/>
                    </a:lnTo>
                    <a:lnTo>
                      <a:pt x="181" y="18"/>
                    </a:lnTo>
                    <a:lnTo>
                      <a:pt x="180" y="17"/>
                    </a:lnTo>
                    <a:lnTo>
                      <a:pt x="179" y="13"/>
                    </a:lnTo>
                    <a:lnTo>
                      <a:pt x="176" y="10"/>
                    </a:lnTo>
                    <a:lnTo>
                      <a:pt x="174" y="6"/>
                    </a:lnTo>
                    <a:lnTo>
                      <a:pt x="173" y="5"/>
                    </a:lnTo>
                    <a:lnTo>
                      <a:pt x="172" y="5"/>
                    </a:lnTo>
                    <a:lnTo>
                      <a:pt x="169" y="6"/>
                    </a:lnTo>
                    <a:lnTo>
                      <a:pt x="167" y="5"/>
                    </a:lnTo>
                    <a:lnTo>
                      <a:pt x="167" y="4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59" y="1"/>
                    </a:lnTo>
                    <a:lnTo>
                      <a:pt x="158" y="1"/>
                    </a:lnTo>
                    <a:lnTo>
                      <a:pt x="157" y="5"/>
                    </a:lnTo>
                    <a:lnTo>
                      <a:pt x="155" y="10"/>
                    </a:lnTo>
                    <a:lnTo>
                      <a:pt x="153" y="10"/>
                    </a:lnTo>
                    <a:lnTo>
                      <a:pt x="151" y="10"/>
                    </a:lnTo>
                    <a:lnTo>
                      <a:pt x="148" y="10"/>
                    </a:lnTo>
                    <a:lnTo>
                      <a:pt x="138" y="11"/>
                    </a:lnTo>
                    <a:lnTo>
                      <a:pt x="133" y="11"/>
                    </a:lnTo>
                    <a:lnTo>
                      <a:pt x="134" y="6"/>
                    </a:lnTo>
                    <a:lnTo>
                      <a:pt x="131" y="5"/>
                    </a:lnTo>
                    <a:lnTo>
                      <a:pt x="125" y="4"/>
                    </a:lnTo>
                    <a:lnTo>
                      <a:pt x="124" y="6"/>
                    </a:lnTo>
                    <a:lnTo>
                      <a:pt x="121" y="7"/>
                    </a:lnTo>
                    <a:lnTo>
                      <a:pt x="121" y="10"/>
                    </a:lnTo>
                    <a:lnTo>
                      <a:pt x="124" y="12"/>
                    </a:lnTo>
                    <a:lnTo>
                      <a:pt x="125" y="15"/>
                    </a:lnTo>
                    <a:lnTo>
                      <a:pt x="125" y="17"/>
                    </a:lnTo>
                    <a:lnTo>
                      <a:pt x="125" y="21"/>
                    </a:lnTo>
                    <a:lnTo>
                      <a:pt x="124" y="23"/>
                    </a:lnTo>
                    <a:lnTo>
                      <a:pt x="122" y="24"/>
                    </a:lnTo>
                    <a:lnTo>
                      <a:pt x="117" y="27"/>
                    </a:lnTo>
                    <a:lnTo>
                      <a:pt x="114" y="27"/>
                    </a:lnTo>
                    <a:lnTo>
                      <a:pt x="113" y="24"/>
                    </a:lnTo>
                    <a:lnTo>
                      <a:pt x="111" y="23"/>
                    </a:lnTo>
                    <a:lnTo>
                      <a:pt x="108" y="19"/>
                    </a:lnTo>
                    <a:lnTo>
                      <a:pt x="105" y="17"/>
                    </a:lnTo>
                    <a:lnTo>
                      <a:pt x="102" y="17"/>
                    </a:lnTo>
                    <a:lnTo>
                      <a:pt x="100" y="19"/>
                    </a:lnTo>
                    <a:lnTo>
                      <a:pt x="102" y="23"/>
                    </a:lnTo>
                    <a:lnTo>
                      <a:pt x="103" y="25"/>
                    </a:lnTo>
                    <a:lnTo>
                      <a:pt x="108" y="30"/>
                    </a:lnTo>
                    <a:lnTo>
                      <a:pt x="112" y="34"/>
                    </a:lnTo>
                    <a:lnTo>
                      <a:pt x="111" y="36"/>
                    </a:lnTo>
                    <a:lnTo>
                      <a:pt x="108" y="39"/>
                    </a:lnTo>
                    <a:lnTo>
                      <a:pt x="103" y="43"/>
                    </a:lnTo>
                    <a:lnTo>
                      <a:pt x="102" y="41"/>
                    </a:lnTo>
                    <a:lnTo>
                      <a:pt x="99" y="44"/>
                    </a:lnTo>
                    <a:lnTo>
                      <a:pt x="103" y="49"/>
                    </a:lnTo>
                    <a:lnTo>
                      <a:pt x="103" y="51"/>
                    </a:lnTo>
                    <a:lnTo>
                      <a:pt x="105" y="53"/>
                    </a:lnTo>
                    <a:lnTo>
                      <a:pt x="110" y="58"/>
                    </a:lnTo>
                    <a:lnTo>
                      <a:pt x="112" y="62"/>
                    </a:lnTo>
                    <a:lnTo>
                      <a:pt x="113" y="63"/>
                    </a:lnTo>
                    <a:lnTo>
                      <a:pt x="114" y="66"/>
                    </a:lnTo>
                    <a:lnTo>
                      <a:pt x="121" y="70"/>
                    </a:lnTo>
                    <a:lnTo>
                      <a:pt x="121" y="73"/>
                    </a:lnTo>
                    <a:lnTo>
                      <a:pt x="117" y="73"/>
                    </a:lnTo>
                    <a:lnTo>
                      <a:pt x="114" y="73"/>
                    </a:lnTo>
                    <a:lnTo>
                      <a:pt x="113" y="73"/>
                    </a:lnTo>
                    <a:lnTo>
                      <a:pt x="113" y="77"/>
                    </a:lnTo>
                    <a:lnTo>
                      <a:pt x="113" y="80"/>
                    </a:lnTo>
                    <a:lnTo>
                      <a:pt x="114" y="81"/>
                    </a:lnTo>
                    <a:lnTo>
                      <a:pt x="118" y="80"/>
                    </a:lnTo>
                    <a:lnTo>
                      <a:pt x="121" y="80"/>
                    </a:lnTo>
                    <a:lnTo>
                      <a:pt x="123" y="83"/>
                    </a:lnTo>
                    <a:lnTo>
                      <a:pt x="123" y="84"/>
                    </a:lnTo>
                    <a:lnTo>
                      <a:pt x="125" y="83"/>
                    </a:lnTo>
                    <a:lnTo>
                      <a:pt x="128" y="81"/>
                    </a:lnTo>
                    <a:lnTo>
                      <a:pt x="130" y="84"/>
                    </a:lnTo>
                    <a:lnTo>
                      <a:pt x="133" y="81"/>
                    </a:lnTo>
                    <a:lnTo>
                      <a:pt x="138" y="85"/>
                    </a:lnTo>
                    <a:lnTo>
                      <a:pt x="136" y="86"/>
                    </a:lnTo>
                    <a:lnTo>
                      <a:pt x="135" y="88"/>
                    </a:lnTo>
                    <a:lnTo>
                      <a:pt x="134" y="90"/>
                    </a:lnTo>
                    <a:lnTo>
                      <a:pt x="131" y="91"/>
                    </a:lnTo>
                    <a:lnTo>
                      <a:pt x="131" y="92"/>
                    </a:lnTo>
                    <a:lnTo>
                      <a:pt x="131" y="94"/>
                    </a:lnTo>
                    <a:lnTo>
                      <a:pt x="131" y="94"/>
                    </a:lnTo>
                    <a:lnTo>
                      <a:pt x="131" y="95"/>
                    </a:lnTo>
                    <a:lnTo>
                      <a:pt x="134" y="96"/>
                    </a:lnTo>
                    <a:lnTo>
                      <a:pt x="135" y="97"/>
                    </a:lnTo>
                    <a:lnTo>
                      <a:pt x="136" y="101"/>
                    </a:lnTo>
                    <a:lnTo>
                      <a:pt x="135" y="103"/>
                    </a:lnTo>
                    <a:lnTo>
                      <a:pt x="136" y="106"/>
                    </a:lnTo>
                    <a:lnTo>
                      <a:pt x="130" y="106"/>
                    </a:lnTo>
                    <a:lnTo>
                      <a:pt x="130" y="106"/>
                    </a:lnTo>
                    <a:lnTo>
                      <a:pt x="119" y="106"/>
                    </a:lnTo>
                    <a:lnTo>
                      <a:pt x="119" y="106"/>
                    </a:lnTo>
                    <a:lnTo>
                      <a:pt x="117" y="107"/>
                    </a:lnTo>
                    <a:lnTo>
                      <a:pt x="114" y="108"/>
                    </a:lnTo>
                    <a:lnTo>
                      <a:pt x="111" y="111"/>
                    </a:lnTo>
                    <a:lnTo>
                      <a:pt x="111" y="111"/>
                    </a:lnTo>
                    <a:lnTo>
                      <a:pt x="107" y="111"/>
                    </a:lnTo>
                    <a:lnTo>
                      <a:pt x="103" y="112"/>
                    </a:lnTo>
                    <a:lnTo>
                      <a:pt x="101" y="115"/>
                    </a:lnTo>
                    <a:lnTo>
                      <a:pt x="99" y="119"/>
                    </a:lnTo>
                    <a:lnTo>
                      <a:pt x="94" y="125"/>
                    </a:lnTo>
                    <a:lnTo>
                      <a:pt x="88" y="129"/>
                    </a:lnTo>
                    <a:lnTo>
                      <a:pt x="84" y="131"/>
                    </a:lnTo>
                    <a:lnTo>
                      <a:pt x="85" y="134"/>
                    </a:lnTo>
                    <a:lnTo>
                      <a:pt x="89" y="136"/>
                    </a:lnTo>
                    <a:lnTo>
                      <a:pt x="86" y="140"/>
                    </a:lnTo>
                    <a:lnTo>
                      <a:pt x="84" y="139"/>
                    </a:lnTo>
                    <a:lnTo>
                      <a:pt x="83" y="139"/>
                    </a:lnTo>
                    <a:lnTo>
                      <a:pt x="79" y="148"/>
                    </a:lnTo>
                    <a:lnTo>
                      <a:pt x="77" y="148"/>
                    </a:lnTo>
                    <a:lnTo>
                      <a:pt x="74" y="147"/>
                    </a:lnTo>
                    <a:lnTo>
                      <a:pt x="73" y="146"/>
                    </a:lnTo>
                    <a:lnTo>
                      <a:pt x="73" y="143"/>
                    </a:lnTo>
                    <a:lnTo>
                      <a:pt x="73" y="141"/>
                    </a:lnTo>
                    <a:lnTo>
                      <a:pt x="71" y="140"/>
                    </a:lnTo>
                    <a:lnTo>
                      <a:pt x="69" y="140"/>
                    </a:lnTo>
                    <a:lnTo>
                      <a:pt x="68" y="140"/>
                    </a:lnTo>
                    <a:lnTo>
                      <a:pt x="67" y="139"/>
                    </a:lnTo>
                    <a:lnTo>
                      <a:pt x="66" y="137"/>
                    </a:lnTo>
                    <a:lnTo>
                      <a:pt x="66" y="136"/>
                    </a:lnTo>
                    <a:lnTo>
                      <a:pt x="65" y="136"/>
                    </a:lnTo>
                    <a:lnTo>
                      <a:pt x="63" y="136"/>
                    </a:lnTo>
                    <a:lnTo>
                      <a:pt x="62" y="135"/>
                    </a:lnTo>
                    <a:lnTo>
                      <a:pt x="61" y="136"/>
                    </a:lnTo>
                    <a:lnTo>
                      <a:pt x="60" y="136"/>
                    </a:lnTo>
                    <a:lnTo>
                      <a:pt x="58" y="136"/>
                    </a:lnTo>
                    <a:lnTo>
                      <a:pt x="57" y="137"/>
                    </a:lnTo>
                    <a:lnTo>
                      <a:pt x="56" y="139"/>
                    </a:lnTo>
                    <a:lnTo>
                      <a:pt x="56" y="140"/>
                    </a:lnTo>
                    <a:lnTo>
                      <a:pt x="56" y="143"/>
                    </a:lnTo>
                    <a:lnTo>
                      <a:pt x="56" y="143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2" y="142"/>
                    </a:lnTo>
                    <a:lnTo>
                      <a:pt x="51" y="142"/>
                    </a:lnTo>
                    <a:lnTo>
                      <a:pt x="50" y="141"/>
                    </a:lnTo>
                    <a:lnTo>
                      <a:pt x="48" y="141"/>
                    </a:lnTo>
                    <a:lnTo>
                      <a:pt x="46" y="140"/>
                    </a:lnTo>
                    <a:lnTo>
                      <a:pt x="45" y="141"/>
                    </a:lnTo>
                    <a:lnTo>
                      <a:pt x="44" y="142"/>
                    </a:lnTo>
                    <a:lnTo>
                      <a:pt x="43" y="142"/>
                    </a:lnTo>
                    <a:lnTo>
                      <a:pt x="41" y="143"/>
                    </a:lnTo>
                    <a:lnTo>
                      <a:pt x="40" y="143"/>
                    </a:lnTo>
                    <a:lnTo>
                      <a:pt x="38" y="142"/>
                    </a:lnTo>
                    <a:lnTo>
                      <a:pt x="35" y="141"/>
                    </a:lnTo>
                    <a:lnTo>
                      <a:pt x="34" y="140"/>
                    </a:lnTo>
                    <a:lnTo>
                      <a:pt x="30" y="140"/>
                    </a:lnTo>
                    <a:lnTo>
                      <a:pt x="29" y="140"/>
                    </a:lnTo>
                    <a:lnTo>
                      <a:pt x="28" y="139"/>
                    </a:lnTo>
                    <a:lnTo>
                      <a:pt x="26" y="139"/>
                    </a:lnTo>
                    <a:lnTo>
                      <a:pt x="23" y="139"/>
                    </a:lnTo>
                    <a:lnTo>
                      <a:pt x="21" y="139"/>
                    </a:lnTo>
                    <a:lnTo>
                      <a:pt x="21" y="139"/>
                    </a:lnTo>
                    <a:lnTo>
                      <a:pt x="18" y="140"/>
                    </a:lnTo>
                    <a:lnTo>
                      <a:pt x="16" y="142"/>
                    </a:lnTo>
                    <a:lnTo>
                      <a:pt x="12" y="143"/>
                    </a:lnTo>
                    <a:lnTo>
                      <a:pt x="11" y="143"/>
                    </a:lnTo>
                    <a:lnTo>
                      <a:pt x="10" y="143"/>
                    </a:lnTo>
                    <a:lnTo>
                      <a:pt x="10" y="143"/>
                    </a:lnTo>
                    <a:lnTo>
                      <a:pt x="6" y="141"/>
                    </a:lnTo>
                    <a:lnTo>
                      <a:pt x="4" y="140"/>
                    </a:lnTo>
                    <a:lnTo>
                      <a:pt x="3" y="141"/>
                    </a:lnTo>
                    <a:lnTo>
                      <a:pt x="1" y="143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4" y="162"/>
                    </a:lnTo>
                    <a:lnTo>
                      <a:pt x="7" y="173"/>
                    </a:lnTo>
                    <a:lnTo>
                      <a:pt x="7" y="173"/>
                    </a:lnTo>
                    <a:lnTo>
                      <a:pt x="10" y="178"/>
                    </a:lnTo>
                    <a:lnTo>
                      <a:pt x="13" y="182"/>
                    </a:lnTo>
                    <a:lnTo>
                      <a:pt x="16" y="186"/>
                    </a:lnTo>
                    <a:lnTo>
                      <a:pt x="17" y="190"/>
                    </a:lnTo>
                    <a:lnTo>
                      <a:pt x="17" y="190"/>
                    </a:lnTo>
                    <a:lnTo>
                      <a:pt x="17" y="196"/>
                    </a:lnTo>
                    <a:lnTo>
                      <a:pt x="17" y="198"/>
                    </a:lnTo>
                    <a:lnTo>
                      <a:pt x="17" y="201"/>
                    </a:lnTo>
                    <a:lnTo>
                      <a:pt x="20" y="204"/>
                    </a:lnTo>
                    <a:lnTo>
                      <a:pt x="20" y="209"/>
                    </a:lnTo>
                    <a:lnTo>
                      <a:pt x="21" y="213"/>
                    </a:lnTo>
                    <a:lnTo>
                      <a:pt x="24" y="215"/>
                    </a:lnTo>
                    <a:lnTo>
                      <a:pt x="27" y="216"/>
                    </a:lnTo>
                    <a:lnTo>
                      <a:pt x="27" y="218"/>
                    </a:lnTo>
                    <a:lnTo>
                      <a:pt x="27" y="223"/>
                    </a:lnTo>
                    <a:lnTo>
                      <a:pt x="26" y="226"/>
                    </a:lnTo>
                    <a:lnTo>
                      <a:pt x="26" y="229"/>
                    </a:lnTo>
                    <a:lnTo>
                      <a:pt x="26" y="232"/>
                    </a:lnTo>
                    <a:lnTo>
                      <a:pt x="24" y="233"/>
                    </a:lnTo>
                    <a:lnTo>
                      <a:pt x="24" y="236"/>
                    </a:lnTo>
                    <a:lnTo>
                      <a:pt x="24" y="240"/>
                    </a:lnTo>
                    <a:lnTo>
                      <a:pt x="22" y="244"/>
                    </a:lnTo>
                    <a:lnTo>
                      <a:pt x="23" y="246"/>
                    </a:lnTo>
                    <a:lnTo>
                      <a:pt x="26" y="246"/>
                    </a:lnTo>
                    <a:lnTo>
                      <a:pt x="27" y="247"/>
                    </a:lnTo>
                    <a:lnTo>
                      <a:pt x="26" y="249"/>
                    </a:lnTo>
                    <a:lnTo>
                      <a:pt x="26" y="251"/>
                    </a:lnTo>
                    <a:lnTo>
                      <a:pt x="24" y="254"/>
                    </a:lnTo>
                    <a:lnTo>
                      <a:pt x="23" y="258"/>
                    </a:lnTo>
                    <a:lnTo>
                      <a:pt x="21" y="261"/>
                    </a:lnTo>
                    <a:lnTo>
                      <a:pt x="20" y="265"/>
                    </a:lnTo>
                    <a:lnTo>
                      <a:pt x="20" y="268"/>
                    </a:lnTo>
                    <a:lnTo>
                      <a:pt x="20" y="271"/>
                    </a:lnTo>
                    <a:lnTo>
                      <a:pt x="21" y="274"/>
                    </a:lnTo>
                    <a:lnTo>
                      <a:pt x="22" y="277"/>
                    </a:lnTo>
                    <a:lnTo>
                      <a:pt x="23" y="280"/>
                    </a:lnTo>
                    <a:lnTo>
                      <a:pt x="24" y="282"/>
                    </a:lnTo>
                    <a:lnTo>
                      <a:pt x="24" y="286"/>
                    </a:lnTo>
                    <a:lnTo>
                      <a:pt x="28" y="288"/>
                    </a:lnTo>
                    <a:lnTo>
                      <a:pt x="30" y="291"/>
                    </a:lnTo>
                    <a:lnTo>
                      <a:pt x="30" y="293"/>
                    </a:lnTo>
                    <a:lnTo>
                      <a:pt x="30" y="294"/>
                    </a:lnTo>
                    <a:lnTo>
                      <a:pt x="33" y="297"/>
                    </a:lnTo>
                    <a:lnTo>
                      <a:pt x="35" y="299"/>
                    </a:lnTo>
                    <a:lnTo>
                      <a:pt x="38" y="300"/>
                    </a:lnTo>
                    <a:lnTo>
                      <a:pt x="41" y="298"/>
                    </a:lnTo>
                    <a:lnTo>
                      <a:pt x="43" y="297"/>
                    </a:lnTo>
                    <a:lnTo>
                      <a:pt x="46" y="296"/>
                    </a:lnTo>
                    <a:lnTo>
                      <a:pt x="50" y="294"/>
                    </a:lnTo>
                    <a:lnTo>
                      <a:pt x="52" y="294"/>
                    </a:lnTo>
                    <a:lnTo>
                      <a:pt x="56" y="294"/>
                    </a:lnTo>
                    <a:lnTo>
                      <a:pt x="58" y="294"/>
                    </a:lnTo>
                    <a:lnTo>
                      <a:pt x="67" y="297"/>
                    </a:lnTo>
                    <a:lnTo>
                      <a:pt x="67" y="297"/>
                    </a:lnTo>
                    <a:lnTo>
                      <a:pt x="77" y="297"/>
                    </a:lnTo>
                    <a:lnTo>
                      <a:pt x="86" y="298"/>
                    </a:lnTo>
                    <a:lnTo>
                      <a:pt x="86" y="298"/>
                    </a:lnTo>
                    <a:lnTo>
                      <a:pt x="90" y="297"/>
                    </a:lnTo>
                    <a:lnTo>
                      <a:pt x="95" y="296"/>
                    </a:lnTo>
                    <a:lnTo>
                      <a:pt x="95" y="296"/>
                    </a:lnTo>
                    <a:lnTo>
                      <a:pt x="99" y="294"/>
                    </a:lnTo>
                    <a:lnTo>
                      <a:pt x="103" y="296"/>
                    </a:lnTo>
                    <a:lnTo>
                      <a:pt x="105" y="294"/>
                    </a:lnTo>
                    <a:lnTo>
                      <a:pt x="105" y="291"/>
                    </a:lnTo>
                    <a:lnTo>
                      <a:pt x="105" y="291"/>
                    </a:lnTo>
                    <a:lnTo>
                      <a:pt x="103" y="289"/>
                    </a:lnTo>
                    <a:lnTo>
                      <a:pt x="103" y="287"/>
                    </a:lnTo>
                    <a:lnTo>
                      <a:pt x="103" y="287"/>
                    </a:lnTo>
                    <a:lnTo>
                      <a:pt x="102" y="286"/>
                    </a:lnTo>
                    <a:lnTo>
                      <a:pt x="101" y="282"/>
                    </a:lnTo>
                    <a:lnTo>
                      <a:pt x="102" y="280"/>
                    </a:lnTo>
                    <a:lnTo>
                      <a:pt x="103" y="276"/>
                    </a:lnTo>
                    <a:lnTo>
                      <a:pt x="106" y="271"/>
                    </a:lnTo>
                    <a:lnTo>
                      <a:pt x="106" y="268"/>
                    </a:lnTo>
                    <a:lnTo>
                      <a:pt x="106" y="264"/>
                    </a:lnTo>
                    <a:lnTo>
                      <a:pt x="107" y="259"/>
                    </a:lnTo>
                    <a:lnTo>
                      <a:pt x="108" y="257"/>
                    </a:lnTo>
                    <a:lnTo>
                      <a:pt x="111" y="253"/>
                    </a:lnTo>
                    <a:lnTo>
                      <a:pt x="111" y="252"/>
                    </a:lnTo>
                    <a:lnTo>
                      <a:pt x="111" y="249"/>
                    </a:lnTo>
                    <a:lnTo>
                      <a:pt x="111" y="243"/>
                    </a:lnTo>
                    <a:lnTo>
                      <a:pt x="112" y="238"/>
                    </a:lnTo>
                    <a:lnTo>
                      <a:pt x="112" y="233"/>
                    </a:lnTo>
                    <a:lnTo>
                      <a:pt x="114" y="230"/>
                    </a:lnTo>
                    <a:lnTo>
                      <a:pt x="116" y="226"/>
                    </a:lnTo>
                    <a:lnTo>
                      <a:pt x="116" y="223"/>
                    </a:lnTo>
                    <a:lnTo>
                      <a:pt x="116" y="221"/>
                    </a:lnTo>
                    <a:lnTo>
                      <a:pt x="114" y="220"/>
                    </a:lnTo>
                    <a:lnTo>
                      <a:pt x="114" y="216"/>
                    </a:lnTo>
                    <a:lnTo>
                      <a:pt x="114" y="213"/>
                    </a:lnTo>
                    <a:lnTo>
                      <a:pt x="116" y="210"/>
                    </a:lnTo>
                    <a:lnTo>
                      <a:pt x="118" y="208"/>
                    </a:lnTo>
                    <a:lnTo>
                      <a:pt x="122" y="206"/>
                    </a:lnTo>
                    <a:lnTo>
                      <a:pt x="123" y="203"/>
                    </a:lnTo>
                    <a:lnTo>
                      <a:pt x="123" y="202"/>
                    </a:lnTo>
                    <a:lnTo>
                      <a:pt x="123" y="202"/>
                    </a:lnTo>
                    <a:lnTo>
                      <a:pt x="123" y="198"/>
                    </a:lnTo>
                    <a:lnTo>
                      <a:pt x="123" y="196"/>
                    </a:lnTo>
                    <a:lnTo>
                      <a:pt x="124" y="191"/>
                    </a:lnTo>
                    <a:lnTo>
                      <a:pt x="124" y="188"/>
                    </a:lnTo>
                    <a:lnTo>
                      <a:pt x="123" y="186"/>
                    </a:lnTo>
                    <a:lnTo>
                      <a:pt x="123" y="184"/>
                    </a:lnTo>
                    <a:lnTo>
                      <a:pt x="124" y="181"/>
                    </a:lnTo>
                    <a:lnTo>
                      <a:pt x="127" y="179"/>
                    </a:lnTo>
                    <a:lnTo>
                      <a:pt x="130" y="176"/>
                    </a:lnTo>
                    <a:lnTo>
                      <a:pt x="136" y="174"/>
                    </a:lnTo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9" name="Freeform 16">
                <a:extLst>
                  <a:ext uri="{FF2B5EF4-FFF2-40B4-BE49-F238E27FC236}">
                    <a16:creationId xmlns:a16="http://schemas.microsoft.com/office/drawing/2014/main" id="{5315378C-2B5C-4642-9F63-C6E3FC0A9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1999" y="9586137"/>
                <a:ext cx="10484" cy="11649"/>
              </a:xfrm>
              <a:custGeom>
                <a:avLst/>
                <a:gdLst>
                  <a:gd name="T0" fmla="*/ 8 w 9"/>
                  <a:gd name="T1" fmla="*/ 1 h 10"/>
                  <a:gd name="T2" fmla="*/ 7 w 9"/>
                  <a:gd name="T3" fmla="*/ 1 h 10"/>
                  <a:gd name="T4" fmla="*/ 6 w 9"/>
                  <a:gd name="T5" fmla="*/ 0 h 10"/>
                  <a:gd name="T6" fmla="*/ 3 w 9"/>
                  <a:gd name="T7" fmla="*/ 0 h 10"/>
                  <a:gd name="T8" fmla="*/ 1 w 9"/>
                  <a:gd name="T9" fmla="*/ 0 h 10"/>
                  <a:gd name="T10" fmla="*/ 0 w 9"/>
                  <a:gd name="T11" fmla="*/ 1 h 10"/>
                  <a:gd name="T12" fmla="*/ 0 w 9"/>
                  <a:gd name="T13" fmla="*/ 2 h 10"/>
                  <a:gd name="T14" fmla="*/ 2 w 9"/>
                  <a:gd name="T15" fmla="*/ 2 h 10"/>
                  <a:gd name="T16" fmla="*/ 3 w 9"/>
                  <a:gd name="T17" fmla="*/ 4 h 10"/>
                  <a:gd name="T18" fmla="*/ 3 w 9"/>
                  <a:gd name="T19" fmla="*/ 4 h 10"/>
                  <a:gd name="T20" fmla="*/ 2 w 9"/>
                  <a:gd name="T21" fmla="*/ 5 h 10"/>
                  <a:gd name="T22" fmla="*/ 2 w 9"/>
                  <a:gd name="T23" fmla="*/ 6 h 10"/>
                  <a:gd name="T24" fmla="*/ 3 w 9"/>
                  <a:gd name="T25" fmla="*/ 6 h 10"/>
                  <a:gd name="T26" fmla="*/ 2 w 9"/>
                  <a:gd name="T27" fmla="*/ 7 h 10"/>
                  <a:gd name="T28" fmla="*/ 2 w 9"/>
                  <a:gd name="T29" fmla="*/ 7 h 10"/>
                  <a:gd name="T30" fmla="*/ 1 w 9"/>
                  <a:gd name="T31" fmla="*/ 5 h 10"/>
                  <a:gd name="T32" fmla="*/ 0 w 9"/>
                  <a:gd name="T33" fmla="*/ 5 h 10"/>
                  <a:gd name="T34" fmla="*/ 0 w 9"/>
                  <a:gd name="T35" fmla="*/ 6 h 10"/>
                  <a:gd name="T36" fmla="*/ 1 w 9"/>
                  <a:gd name="T37" fmla="*/ 7 h 10"/>
                  <a:gd name="T38" fmla="*/ 1 w 9"/>
                  <a:gd name="T39" fmla="*/ 8 h 10"/>
                  <a:gd name="T40" fmla="*/ 4 w 9"/>
                  <a:gd name="T41" fmla="*/ 10 h 10"/>
                  <a:gd name="T42" fmla="*/ 3 w 9"/>
                  <a:gd name="T43" fmla="*/ 8 h 10"/>
                  <a:gd name="T44" fmla="*/ 3 w 9"/>
                  <a:gd name="T45" fmla="*/ 7 h 10"/>
                  <a:gd name="T46" fmla="*/ 7 w 9"/>
                  <a:gd name="T47" fmla="*/ 7 h 10"/>
                  <a:gd name="T48" fmla="*/ 8 w 9"/>
                  <a:gd name="T49" fmla="*/ 8 h 10"/>
                  <a:gd name="T50" fmla="*/ 9 w 9"/>
                  <a:gd name="T51" fmla="*/ 6 h 10"/>
                  <a:gd name="T52" fmla="*/ 9 w 9"/>
                  <a:gd name="T53" fmla="*/ 4 h 10"/>
                  <a:gd name="T54" fmla="*/ 8 w 9"/>
                  <a:gd name="T55" fmla="*/ 2 h 10"/>
                  <a:gd name="T56" fmla="*/ 8 w 9"/>
                  <a:gd name="T57" fmla="*/ 1 h 10"/>
                  <a:gd name="T58" fmla="*/ 8 w 9"/>
                  <a:gd name="T5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" h="10">
                    <a:moveTo>
                      <a:pt x="8" y="1"/>
                    </a:move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1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0" name="Freeform 17">
                <a:extLst>
                  <a:ext uri="{FF2B5EF4-FFF2-40B4-BE49-F238E27FC236}">
                    <a16:creationId xmlns:a16="http://schemas.microsoft.com/office/drawing/2014/main" id="{C710E98A-48AF-D342-82A5-7A316E63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450" y="8894188"/>
                <a:ext cx="354129" cy="371603"/>
              </a:xfrm>
              <a:custGeom>
                <a:avLst/>
                <a:gdLst>
                  <a:gd name="T0" fmla="*/ 72 w 304"/>
                  <a:gd name="T1" fmla="*/ 240 h 319"/>
                  <a:gd name="T2" fmla="*/ 91 w 304"/>
                  <a:gd name="T3" fmla="*/ 242 h 319"/>
                  <a:gd name="T4" fmla="*/ 112 w 304"/>
                  <a:gd name="T5" fmla="*/ 245 h 319"/>
                  <a:gd name="T6" fmla="*/ 128 w 304"/>
                  <a:gd name="T7" fmla="*/ 274 h 319"/>
                  <a:gd name="T8" fmla="*/ 125 w 304"/>
                  <a:gd name="T9" fmla="*/ 300 h 319"/>
                  <a:gd name="T10" fmla="*/ 151 w 304"/>
                  <a:gd name="T11" fmla="*/ 306 h 319"/>
                  <a:gd name="T12" fmla="*/ 154 w 304"/>
                  <a:gd name="T13" fmla="*/ 319 h 319"/>
                  <a:gd name="T14" fmla="*/ 180 w 304"/>
                  <a:gd name="T15" fmla="*/ 298 h 319"/>
                  <a:gd name="T16" fmla="*/ 207 w 304"/>
                  <a:gd name="T17" fmla="*/ 300 h 319"/>
                  <a:gd name="T18" fmla="*/ 236 w 304"/>
                  <a:gd name="T19" fmla="*/ 266 h 319"/>
                  <a:gd name="T20" fmla="*/ 224 w 304"/>
                  <a:gd name="T21" fmla="*/ 263 h 319"/>
                  <a:gd name="T22" fmla="*/ 210 w 304"/>
                  <a:gd name="T23" fmla="*/ 255 h 319"/>
                  <a:gd name="T24" fmla="*/ 208 w 304"/>
                  <a:gd name="T25" fmla="*/ 245 h 319"/>
                  <a:gd name="T26" fmla="*/ 197 w 304"/>
                  <a:gd name="T27" fmla="*/ 225 h 319"/>
                  <a:gd name="T28" fmla="*/ 192 w 304"/>
                  <a:gd name="T29" fmla="*/ 211 h 319"/>
                  <a:gd name="T30" fmla="*/ 207 w 304"/>
                  <a:gd name="T31" fmla="*/ 186 h 319"/>
                  <a:gd name="T32" fmla="*/ 203 w 304"/>
                  <a:gd name="T33" fmla="*/ 161 h 319"/>
                  <a:gd name="T34" fmla="*/ 201 w 304"/>
                  <a:gd name="T35" fmla="*/ 148 h 319"/>
                  <a:gd name="T36" fmla="*/ 215 w 304"/>
                  <a:gd name="T37" fmla="*/ 138 h 319"/>
                  <a:gd name="T38" fmla="*/ 227 w 304"/>
                  <a:gd name="T39" fmla="*/ 137 h 319"/>
                  <a:gd name="T40" fmla="*/ 253 w 304"/>
                  <a:gd name="T41" fmla="*/ 145 h 319"/>
                  <a:gd name="T42" fmla="*/ 269 w 304"/>
                  <a:gd name="T43" fmla="*/ 133 h 319"/>
                  <a:gd name="T44" fmla="*/ 266 w 304"/>
                  <a:gd name="T45" fmla="*/ 115 h 319"/>
                  <a:gd name="T46" fmla="*/ 265 w 304"/>
                  <a:gd name="T47" fmla="*/ 94 h 319"/>
                  <a:gd name="T48" fmla="*/ 291 w 304"/>
                  <a:gd name="T49" fmla="*/ 77 h 319"/>
                  <a:gd name="T50" fmla="*/ 299 w 304"/>
                  <a:gd name="T51" fmla="*/ 55 h 319"/>
                  <a:gd name="T52" fmla="*/ 300 w 304"/>
                  <a:gd name="T53" fmla="*/ 34 h 319"/>
                  <a:gd name="T54" fmla="*/ 299 w 304"/>
                  <a:gd name="T55" fmla="*/ 19 h 319"/>
                  <a:gd name="T56" fmla="*/ 286 w 304"/>
                  <a:gd name="T57" fmla="*/ 23 h 319"/>
                  <a:gd name="T58" fmla="*/ 257 w 304"/>
                  <a:gd name="T59" fmla="*/ 27 h 319"/>
                  <a:gd name="T60" fmla="*/ 235 w 304"/>
                  <a:gd name="T61" fmla="*/ 15 h 319"/>
                  <a:gd name="T62" fmla="*/ 212 w 304"/>
                  <a:gd name="T63" fmla="*/ 12 h 319"/>
                  <a:gd name="T64" fmla="*/ 170 w 304"/>
                  <a:gd name="T65" fmla="*/ 28 h 319"/>
                  <a:gd name="T66" fmla="*/ 136 w 304"/>
                  <a:gd name="T67" fmla="*/ 49 h 319"/>
                  <a:gd name="T68" fmla="*/ 119 w 304"/>
                  <a:gd name="T69" fmla="*/ 59 h 319"/>
                  <a:gd name="T70" fmla="*/ 107 w 304"/>
                  <a:gd name="T71" fmla="*/ 67 h 319"/>
                  <a:gd name="T72" fmla="*/ 89 w 304"/>
                  <a:gd name="T73" fmla="*/ 43 h 319"/>
                  <a:gd name="T74" fmla="*/ 68 w 304"/>
                  <a:gd name="T75" fmla="*/ 32 h 319"/>
                  <a:gd name="T76" fmla="*/ 41 w 304"/>
                  <a:gd name="T77" fmla="*/ 20 h 319"/>
                  <a:gd name="T78" fmla="*/ 23 w 304"/>
                  <a:gd name="T79" fmla="*/ 30 h 319"/>
                  <a:gd name="T80" fmla="*/ 12 w 304"/>
                  <a:gd name="T81" fmla="*/ 38 h 319"/>
                  <a:gd name="T82" fmla="*/ 22 w 304"/>
                  <a:gd name="T83" fmla="*/ 48 h 319"/>
                  <a:gd name="T84" fmla="*/ 22 w 304"/>
                  <a:gd name="T85" fmla="*/ 54 h 319"/>
                  <a:gd name="T86" fmla="*/ 29 w 304"/>
                  <a:gd name="T87" fmla="*/ 56 h 319"/>
                  <a:gd name="T88" fmla="*/ 40 w 304"/>
                  <a:gd name="T89" fmla="*/ 66 h 319"/>
                  <a:gd name="T90" fmla="*/ 46 w 304"/>
                  <a:gd name="T91" fmla="*/ 66 h 319"/>
                  <a:gd name="T92" fmla="*/ 54 w 304"/>
                  <a:gd name="T93" fmla="*/ 73 h 319"/>
                  <a:gd name="T94" fmla="*/ 54 w 304"/>
                  <a:gd name="T95" fmla="*/ 79 h 319"/>
                  <a:gd name="T96" fmla="*/ 43 w 304"/>
                  <a:gd name="T97" fmla="*/ 89 h 319"/>
                  <a:gd name="T98" fmla="*/ 26 w 304"/>
                  <a:gd name="T99" fmla="*/ 77 h 319"/>
                  <a:gd name="T100" fmla="*/ 12 w 304"/>
                  <a:gd name="T101" fmla="*/ 78 h 319"/>
                  <a:gd name="T102" fmla="*/ 4 w 304"/>
                  <a:gd name="T103" fmla="*/ 87 h 319"/>
                  <a:gd name="T104" fmla="*/ 19 w 304"/>
                  <a:gd name="T105" fmla="*/ 103 h 319"/>
                  <a:gd name="T106" fmla="*/ 35 w 304"/>
                  <a:gd name="T107" fmla="*/ 111 h 319"/>
                  <a:gd name="T108" fmla="*/ 49 w 304"/>
                  <a:gd name="T109" fmla="*/ 140 h 319"/>
                  <a:gd name="T110" fmla="*/ 30 w 304"/>
                  <a:gd name="T111" fmla="*/ 160 h 319"/>
                  <a:gd name="T112" fmla="*/ 35 w 304"/>
                  <a:gd name="T113" fmla="*/ 177 h 319"/>
                  <a:gd name="T114" fmla="*/ 39 w 304"/>
                  <a:gd name="T115" fmla="*/ 213 h 319"/>
                  <a:gd name="T116" fmla="*/ 56 w 304"/>
                  <a:gd name="T117" fmla="*/ 24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4" h="319">
                    <a:moveTo>
                      <a:pt x="56" y="240"/>
                    </a:moveTo>
                    <a:lnTo>
                      <a:pt x="56" y="240"/>
                    </a:lnTo>
                    <a:lnTo>
                      <a:pt x="58" y="238"/>
                    </a:lnTo>
                    <a:lnTo>
                      <a:pt x="64" y="233"/>
                    </a:lnTo>
                    <a:lnTo>
                      <a:pt x="71" y="230"/>
                    </a:lnTo>
                    <a:lnTo>
                      <a:pt x="71" y="235"/>
                    </a:lnTo>
                    <a:lnTo>
                      <a:pt x="72" y="236"/>
                    </a:lnTo>
                    <a:lnTo>
                      <a:pt x="72" y="240"/>
                    </a:lnTo>
                    <a:lnTo>
                      <a:pt x="78" y="241"/>
                    </a:lnTo>
                    <a:lnTo>
                      <a:pt x="79" y="240"/>
                    </a:lnTo>
                    <a:lnTo>
                      <a:pt x="77" y="238"/>
                    </a:lnTo>
                    <a:lnTo>
                      <a:pt x="81" y="235"/>
                    </a:lnTo>
                    <a:lnTo>
                      <a:pt x="83" y="238"/>
                    </a:lnTo>
                    <a:lnTo>
                      <a:pt x="85" y="236"/>
                    </a:lnTo>
                    <a:lnTo>
                      <a:pt x="90" y="240"/>
                    </a:lnTo>
                    <a:lnTo>
                      <a:pt x="91" y="242"/>
                    </a:lnTo>
                    <a:lnTo>
                      <a:pt x="94" y="245"/>
                    </a:lnTo>
                    <a:lnTo>
                      <a:pt x="97" y="242"/>
                    </a:lnTo>
                    <a:lnTo>
                      <a:pt x="96" y="240"/>
                    </a:lnTo>
                    <a:lnTo>
                      <a:pt x="96" y="236"/>
                    </a:lnTo>
                    <a:lnTo>
                      <a:pt x="99" y="233"/>
                    </a:lnTo>
                    <a:lnTo>
                      <a:pt x="101" y="228"/>
                    </a:lnTo>
                    <a:lnTo>
                      <a:pt x="102" y="227"/>
                    </a:lnTo>
                    <a:lnTo>
                      <a:pt x="112" y="245"/>
                    </a:lnTo>
                    <a:lnTo>
                      <a:pt x="112" y="248"/>
                    </a:lnTo>
                    <a:lnTo>
                      <a:pt x="113" y="253"/>
                    </a:lnTo>
                    <a:lnTo>
                      <a:pt x="114" y="259"/>
                    </a:lnTo>
                    <a:lnTo>
                      <a:pt x="117" y="268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26" y="270"/>
                    </a:lnTo>
                    <a:lnTo>
                      <a:pt x="128" y="274"/>
                    </a:lnTo>
                    <a:lnTo>
                      <a:pt x="126" y="276"/>
                    </a:lnTo>
                    <a:lnTo>
                      <a:pt x="126" y="278"/>
                    </a:lnTo>
                    <a:lnTo>
                      <a:pt x="126" y="284"/>
                    </a:lnTo>
                    <a:lnTo>
                      <a:pt x="125" y="286"/>
                    </a:lnTo>
                    <a:lnTo>
                      <a:pt x="126" y="289"/>
                    </a:lnTo>
                    <a:lnTo>
                      <a:pt x="125" y="291"/>
                    </a:lnTo>
                    <a:lnTo>
                      <a:pt x="126" y="296"/>
                    </a:lnTo>
                    <a:lnTo>
                      <a:pt x="125" y="300"/>
                    </a:lnTo>
                    <a:lnTo>
                      <a:pt x="126" y="302"/>
                    </a:lnTo>
                    <a:lnTo>
                      <a:pt x="128" y="304"/>
                    </a:lnTo>
                    <a:lnTo>
                      <a:pt x="130" y="308"/>
                    </a:lnTo>
                    <a:lnTo>
                      <a:pt x="133" y="311"/>
                    </a:lnTo>
                    <a:lnTo>
                      <a:pt x="136" y="311"/>
                    </a:lnTo>
                    <a:lnTo>
                      <a:pt x="140" y="311"/>
                    </a:lnTo>
                    <a:lnTo>
                      <a:pt x="146" y="308"/>
                    </a:lnTo>
                    <a:lnTo>
                      <a:pt x="151" y="306"/>
                    </a:lnTo>
                    <a:lnTo>
                      <a:pt x="153" y="306"/>
                    </a:lnTo>
                    <a:lnTo>
                      <a:pt x="154" y="307"/>
                    </a:lnTo>
                    <a:lnTo>
                      <a:pt x="154" y="308"/>
                    </a:lnTo>
                    <a:lnTo>
                      <a:pt x="153" y="312"/>
                    </a:lnTo>
                    <a:lnTo>
                      <a:pt x="153" y="314"/>
                    </a:lnTo>
                    <a:lnTo>
                      <a:pt x="151" y="314"/>
                    </a:lnTo>
                    <a:lnTo>
                      <a:pt x="148" y="317"/>
                    </a:lnTo>
                    <a:lnTo>
                      <a:pt x="154" y="319"/>
                    </a:lnTo>
                    <a:lnTo>
                      <a:pt x="158" y="317"/>
                    </a:lnTo>
                    <a:lnTo>
                      <a:pt x="162" y="312"/>
                    </a:lnTo>
                    <a:lnTo>
                      <a:pt x="167" y="307"/>
                    </a:lnTo>
                    <a:lnTo>
                      <a:pt x="170" y="304"/>
                    </a:lnTo>
                    <a:lnTo>
                      <a:pt x="165" y="301"/>
                    </a:lnTo>
                    <a:lnTo>
                      <a:pt x="167" y="298"/>
                    </a:lnTo>
                    <a:lnTo>
                      <a:pt x="176" y="298"/>
                    </a:lnTo>
                    <a:lnTo>
                      <a:pt x="180" y="298"/>
                    </a:lnTo>
                    <a:lnTo>
                      <a:pt x="182" y="301"/>
                    </a:lnTo>
                    <a:lnTo>
                      <a:pt x="186" y="301"/>
                    </a:lnTo>
                    <a:lnTo>
                      <a:pt x="187" y="298"/>
                    </a:lnTo>
                    <a:lnTo>
                      <a:pt x="193" y="300"/>
                    </a:lnTo>
                    <a:lnTo>
                      <a:pt x="193" y="301"/>
                    </a:lnTo>
                    <a:lnTo>
                      <a:pt x="201" y="301"/>
                    </a:lnTo>
                    <a:lnTo>
                      <a:pt x="204" y="301"/>
                    </a:lnTo>
                    <a:lnTo>
                      <a:pt x="207" y="300"/>
                    </a:lnTo>
                    <a:lnTo>
                      <a:pt x="209" y="297"/>
                    </a:lnTo>
                    <a:lnTo>
                      <a:pt x="217" y="290"/>
                    </a:lnTo>
                    <a:lnTo>
                      <a:pt x="225" y="281"/>
                    </a:lnTo>
                    <a:lnTo>
                      <a:pt x="232" y="275"/>
                    </a:lnTo>
                    <a:lnTo>
                      <a:pt x="235" y="274"/>
                    </a:lnTo>
                    <a:lnTo>
                      <a:pt x="236" y="272"/>
                    </a:lnTo>
                    <a:lnTo>
                      <a:pt x="234" y="268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5" y="262"/>
                    </a:lnTo>
                    <a:lnTo>
                      <a:pt x="234" y="259"/>
                    </a:lnTo>
                    <a:lnTo>
                      <a:pt x="232" y="259"/>
                    </a:lnTo>
                    <a:lnTo>
                      <a:pt x="229" y="262"/>
                    </a:lnTo>
                    <a:lnTo>
                      <a:pt x="227" y="264"/>
                    </a:lnTo>
                    <a:lnTo>
                      <a:pt x="225" y="264"/>
                    </a:lnTo>
                    <a:lnTo>
                      <a:pt x="224" y="263"/>
                    </a:lnTo>
                    <a:lnTo>
                      <a:pt x="218" y="261"/>
                    </a:lnTo>
                    <a:lnTo>
                      <a:pt x="217" y="262"/>
                    </a:lnTo>
                    <a:lnTo>
                      <a:pt x="213" y="264"/>
                    </a:lnTo>
                    <a:lnTo>
                      <a:pt x="210" y="264"/>
                    </a:lnTo>
                    <a:lnTo>
                      <a:pt x="208" y="261"/>
                    </a:lnTo>
                    <a:lnTo>
                      <a:pt x="206" y="258"/>
                    </a:lnTo>
                    <a:lnTo>
                      <a:pt x="208" y="257"/>
                    </a:lnTo>
                    <a:lnTo>
                      <a:pt x="210" y="255"/>
                    </a:lnTo>
                    <a:lnTo>
                      <a:pt x="214" y="252"/>
                    </a:lnTo>
                    <a:lnTo>
                      <a:pt x="214" y="250"/>
                    </a:lnTo>
                    <a:lnTo>
                      <a:pt x="214" y="246"/>
                    </a:lnTo>
                    <a:lnTo>
                      <a:pt x="213" y="246"/>
                    </a:lnTo>
                    <a:lnTo>
                      <a:pt x="210" y="246"/>
                    </a:lnTo>
                    <a:lnTo>
                      <a:pt x="209" y="246"/>
                    </a:lnTo>
                    <a:lnTo>
                      <a:pt x="208" y="247"/>
                    </a:lnTo>
                    <a:lnTo>
                      <a:pt x="208" y="245"/>
                    </a:lnTo>
                    <a:lnTo>
                      <a:pt x="208" y="242"/>
                    </a:lnTo>
                    <a:lnTo>
                      <a:pt x="208" y="240"/>
                    </a:lnTo>
                    <a:lnTo>
                      <a:pt x="203" y="235"/>
                    </a:lnTo>
                    <a:lnTo>
                      <a:pt x="202" y="234"/>
                    </a:lnTo>
                    <a:lnTo>
                      <a:pt x="199" y="231"/>
                    </a:lnTo>
                    <a:lnTo>
                      <a:pt x="198" y="229"/>
                    </a:lnTo>
                    <a:lnTo>
                      <a:pt x="197" y="227"/>
                    </a:lnTo>
                    <a:lnTo>
                      <a:pt x="197" y="225"/>
                    </a:lnTo>
                    <a:lnTo>
                      <a:pt x="199" y="223"/>
                    </a:lnTo>
                    <a:lnTo>
                      <a:pt x="201" y="223"/>
                    </a:lnTo>
                    <a:lnTo>
                      <a:pt x="202" y="217"/>
                    </a:lnTo>
                    <a:lnTo>
                      <a:pt x="196" y="217"/>
                    </a:lnTo>
                    <a:lnTo>
                      <a:pt x="195" y="216"/>
                    </a:lnTo>
                    <a:lnTo>
                      <a:pt x="192" y="216"/>
                    </a:lnTo>
                    <a:lnTo>
                      <a:pt x="191" y="213"/>
                    </a:lnTo>
                    <a:lnTo>
                      <a:pt x="192" y="211"/>
                    </a:lnTo>
                    <a:lnTo>
                      <a:pt x="193" y="208"/>
                    </a:lnTo>
                    <a:lnTo>
                      <a:pt x="196" y="206"/>
                    </a:lnTo>
                    <a:lnTo>
                      <a:pt x="197" y="205"/>
                    </a:lnTo>
                    <a:lnTo>
                      <a:pt x="199" y="200"/>
                    </a:lnTo>
                    <a:lnTo>
                      <a:pt x="201" y="196"/>
                    </a:lnTo>
                    <a:lnTo>
                      <a:pt x="206" y="191"/>
                    </a:lnTo>
                    <a:lnTo>
                      <a:pt x="207" y="190"/>
                    </a:lnTo>
                    <a:lnTo>
                      <a:pt x="207" y="186"/>
                    </a:lnTo>
                    <a:lnTo>
                      <a:pt x="207" y="184"/>
                    </a:lnTo>
                    <a:lnTo>
                      <a:pt x="207" y="182"/>
                    </a:lnTo>
                    <a:lnTo>
                      <a:pt x="207" y="179"/>
                    </a:lnTo>
                    <a:lnTo>
                      <a:pt x="209" y="174"/>
                    </a:lnTo>
                    <a:lnTo>
                      <a:pt x="209" y="173"/>
                    </a:lnTo>
                    <a:lnTo>
                      <a:pt x="208" y="171"/>
                    </a:lnTo>
                    <a:lnTo>
                      <a:pt x="207" y="167"/>
                    </a:lnTo>
                    <a:lnTo>
                      <a:pt x="203" y="161"/>
                    </a:lnTo>
                    <a:lnTo>
                      <a:pt x="202" y="158"/>
                    </a:lnTo>
                    <a:lnTo>
                      <a:pt x="199" y="158"/>
                    </a:lnTo>
                    <a:lnTo>
                      <a:pt x="197" y="157"/>
                    </a:lnTo>
                    <a:lnTo>
                      <a:pt x="195" y="154"/>
                    </a:lnTo>
                    <a:lnTo>
                      <a:pt x="195" y="151"/>
                    </a:lnTo>
                    <a:lnTo>
                      <a:pt x="196" y="149"/>
                    </a:lnTo>
                    <a:lnTo>
                      <a:pt x="198" y="148"/>
                    </a:lnTo>
                    <a:lnTo>
                      <a:pt x="201" y="148"/>
                    </a:lnTo>
                    <a:lnTo>
                      <a:pt x="203" y="148"/>
                    </a:lnTo>
                    <a:lnTo>
                      <a:pt x="204" y="145"/>
                    </a:lnTo>
                    <a:lnTo>
                      <a:pt x="206" y="143"/>
                    </a:lnTo>
                    <a:lnTo>
                      <a:pt x="208" y="141"/>
                    </a:lnTo>
                    <a:lnTo>
                      <a:pt x="210" y="144"/>
                    </a:lnTo>
                    <a:lnTo>
                      <a:pt x="213" y="141"/>
                    </a:lnTo>
                    <a:lnTo>
                      <a:pt x="213" y="139"/>
                    </a:lnTo>
                    <a:lnTo>
                      <a:pt x="215" y="138"/>
                    </a:lnTo>
                    <a:lnTo>
                      <a:pt x="218" y="137"/>
                    </a:lnTo>
                    <a:lnTo>
                      <a:pt x="219" y="137"/>
                    </a:lnTo>
                    <a:lnTo>
                      <a:pt x="220" y="134"/>
                    </a:lnTo>
                    <a:lnTo>
                      <a:pt x="220" y="133"/>
                    </a:lnTo>
                    <a:lnTo>
                      <a:pt x="223" y="133"/>
                    </a:lnTo>
                    <a:lnTo>
                      <a:pt x="224" y="134"/>
                    </a:lnTo>
                    <a:lnTo>
                      <a:pt x="226" y="135"/>
                    </a:lnTo>
                    <a:lnTo>
                      <a:pt x="227" y="137"/>
                    </a:lnTo>
                    <a:lnTo>
                      <a:pt x="231" y="138"/>
                    </a:lnTo>
                    <a:lnTo>
                      <a:pt x="232" y="139"/>
                    </a:lnTo>
                    <a:lnTo>
                      <a:pt x="237" y="146"/>
                    </a:lnTo>
                    <a:lnTo>
                      <a:pt x="248" y="151"/>
                    </a:lnTo>
                    <a:lnTo>
                      <a:pt x="249" y="151"/>
                    </a:lnTo>
                    <a:lnTo>
                      <a:pt x="249" y="148"/>
                    </a:lnTo>
                    <a:lnTo>
                      <a:pt x="251" y="146"/>
                    </a:lnTo>
                    <a:lnTo>
                      <a:pt x="253" y="145"/>
                    </a:lnTo>
                    <a:lnTo>
                      <a:pt x="257" y="145"/>
                    </a:lnTo>
                    <a:lnTo>
                      <a:pt x="258" y="145"/>
                    </a:lnTo>
                    <a:lnTo>
                      <a:pt x="260" y="145"/>
                    </a:lnTo>
                    <a:lnTo>
                      <a:pt x="263" y="143"/>
                    </a:lnTo>
                    <a:lnTo>
                      <a:pt x="265" y="141"/>
                    </a:lnTo>
                    <a:lnTo>
                      <a:pt x="265" y="139"/>
                    </a:lnTo>
                    <a:lnTo>
                      <a:pt x="269" y="135"/>
                    </a:lnTo>
                    <a:lnTo>
                      <a:pt x="269" y="133"/>
                    </a:lnTo>
                    <a:lnTo>
                      <a:pt x="269" y="132"/>
                    </a:lnTo>
                    <a:lnTo>
                      <a:pt x="269" y="129"/>
                    </a:lnTo>
                    <a:lnTo>
                      <a:pt x="268" y="124"/>
                    </a:lnTo>
                    <a:lnTo>
                      <a:pt x="266" y="122"/>
                    </a:lnTo>
                    <a:lnTo>
                      <a:pt x="265" y="120"/>
                    </a:lnTo>
                    <a:lnTo>
                      <a:pt x="265" y="118"/>
                    </a:lnTo>
                    <a:lnTo>
                      <a:pt x="265" y="116"/>
                    </a:lnTo>
                    <a:lnTo>
                      <a:pt x="266" y="115"/>
                    </a:lnTo>
                    <a:lnTo>
                      <a:pt x="268" y="116"/>
                    </a:lnTo>
                    <a:lnTo>
                      <a:pt x="269" y="115"/>
                    </a:lnTo>
                    <a:lnTo>
                      <a:pt x="270" y="113"/>
                    </a:lnTo>
                    <a:lnTo>
                      <a:pt x="270" y="107"/>
                    </a:lnTo>
                    <a:lnTo>
                      <a:pt x="265" y="104"/>
                    </a:lnTo>
                    <a:lnTo>
                      <a:pt x="262" y="100"/>
                    </a:lnTo>
                    <a:lnTo>
                      <a:pt x="263" y="98"/>
                    </a:lnTo>
                    <a:lnTo>
                      <a:pt x="265" y="94"/>
                    </a:lnTo>
                    <a:lnTo>
                      <a:pt x="269" y="92"/>
                    </a:lnTo>
                    <a:lnTo>
                      <a:pt x="271" y="88"/>
                    </a:lnTo>
                    <a:lnTo>
                      <a:pt x="274" y="85"/>
                    </a:lnTo>
                    <a:lnTo>
                      <a:pt x="276" y="83"/>
                    </a:lnTo>
                    <a:lnTo>
                      <a:pt x="283" y="81"/>
                    </a:lnTo>
                    <a:lnTo>
                      <a:pt x="285" y="78"/>
                    </a:lnTo>
                    <a:lnTo>
                      <a:pt x="288" y="77"/>
                    </a:lnTo>
                    <a:lnTo>
                      <a:pt x="291" y="77"/>
                    </a:lnTo>
                    <a:lnTo>
                      <a:pt x="296" y="77"/>
                    </a:lnTo>
                    <a:lnTo>
                      <a:pt x="296" y="76"/>
                    </a:lnTo>
                    <a:lnTo>
                      <a:pt x="297" y="73"/>
                    </a:lnTo>
                    <a:lnTo>
                      <a:pt x="297" y="71"/>
                    </a:lnTo>
                    <a:lnTo>
                      <a:pt x="297" y="68"/>
                    </a:lnTo>
                    <a:lnTo>
                      <a:pt x="298" y="65"/>
                    </a:lnTo>
                    <a:lnTo>
                      <a:pt x="299" y="59"/>
                    </a:lnTo>
                    <a:lnTo>
                      <a:pt x="299" y="55"/>
                    </a:lnTo>
                    <a:lnTo>
                      <a:pt x="299" y="51"/>
                    </a:lnTo>
                    <a:lnTo>
                      <a:pt x="298" y="49"/>
                    </a:lnTo>
                    <a:lnTo>
                      <a:pt x="298" y="47"/>
                    </a:lnTo>
                    <a:lnTo>
                      <a:pt x="298" y="44"/>
                    </a:lnTo>
                    <a:lnTo>
                      <a:pt x="296" y="43"/>
                    </a:lnTo>
                    <a:lnTo>
                      <a:pt x="297" y="39"/>
                    </a:lnTo>
                    <a:lnTo>
                      <a:pt x="299" y="37"/>
                    </a:lnTo>
                    <a:lnTo>
                      <a:pt x="300" y="34"/>
                    </a:lnTo>
                    <a:lnTo>
                      <a:pt x="300" y="33"/>
                    </a:lnTo>
                    <a:lnTo>
                      <a:pt x="300" y="32"/>
                    </a:lnTo>
                    <a:lnTo>
                      <a:pt x="299" y="28"/>
                    </a:lnTo>
                    <a:lnTo>
                      <a:pt x="299" y="27"/>
                    </a:lnTo>
                    <a:lnTo>
                      <a:pt x="303" y="22"/>
                    </a:lnTo>
                    <a:lnTo>
                      <a:pt x="304" y="19"/>
                    </a:lnTo>
                    <a:lnTo>
                      <a:pt x="300" y="17"/>
                    </a:lnTo>
                    <a:lnTo>
                      <a:pt x="299" y="19"/>
                    </a:lnTo>
                    <a:lnTo>
                      <a:pt x="298" y="21"/>
                    </a:lnTo>
                    <a:lnTo>
                      <a:pt x="297" y="22"/>
                    </a:lnTo>
                    <a:lnTo>
                      <a:pt x="296" y="25"/>
                    </a:lnTo>
                    <a:lnTo>
                      <a:pt x="294" y="23"/>
                    </a:lnTo>
                    <a:lnTo>
                      <a:pt x="293" y="23"/>
                    </a:lnTo>
                    <a:lnTo>
                      <a:pt x="291" y="23"/>
                    </a:lnTo>
                    <a:lnTo>
                      <a:pt x="288" y="25"/>
                    </a:lnTo>
                    <a:lnTo>
                      <a:pt x="286" y="23"/>
                    </a:lnTo>
                    <a:lnTo>
                      <a:pt x="282" y="21"/>
                    </a:lnTo>
                    <a:lnTo>
                      <a:pt x="280" y="20"/>
                    </a:lnTo>
                    <a:lnTo>
                      <a:pt x="277" y="21"/>
                    </a:lnTo>
                    <a:lnTo>
                      <a:pt x="276" y="21"/>
                    </a:lnTo>
                    <a:lnTo>
                      <a:pt x="269" y="23"/>
                    </a:lnTo>
                    <a:lnTo>
                      <a:pt x="264" y="27"/>
                    </a:lnTo>
                    <a:lnTo>
                      <a:pt x="259" y="28"/>
                    </a:lnTo>
                    <a:lnTo>
                      <a:pt x="257" y="27"/>
                    </a:lnTo>
                    <a:lnTo>
                      <a:pt x="254" y="27"/>
                    </a:lnTo>
                    <a:lnTo>
                      <a:pt x="254" y="26"/>
                    </a:lnTo>
                    <a:lnTo>
                      <a:pt x="252" y="23"/>
                    </a:lnTo>
                    <a:lnTo>
                      <a:pt x="248" y="23"/>
                    </a:lnTo>
                    <a:lnTo>
                      <a:pt x="246" y="20"/>
                    </a:lnTo>
                    <a:lnTo>
                      <a:pt x="243" y="20"/>
                    </a:lnTo>
                    <a:lnTo>
                      <a:pt x="238" y="19"/>
                    </a:lnTo>
                    <a:lnTo>
                      <a:pt x="235" y="15"/>
                    </a:lnTo>
                    <a:lnTo>
                      <a:pt x="232" y="8"/>
                    </a:lnTo>
                    <a:lnTo>
                      <a:pt x="230" y="6"/>
                    </a:lnTo>
                    <a:lnTo>
                      <a:pt x="231" y="3"/>
                    </a:lnTo>
                    <a:lnTo>
                      <a:pt x="229" y="0"/>
                    </a:lnTo>
                    <a:lnTo>
                      <a:pt x="226" y="0"/>
                    </a:lnTo>
                    <a:lnTo>
                      <a:pt x="212" y="3"/>
                    </a:lnTo>
                    <a:lnTo>
                      <a:pt x="210" y="8"/>
                    </a:lnTo>
                    <a:lnTo>
                      <a:pt x="212" y="12"/>
                    </a:lnTo>
                    <a:lnTo>
                      <a:pt x="207" y="16"/>
                    </a:lnTo>
                    <a:lnTo>
                      <a:pt x="197" y="16"/>
                    </a:lnTo>
                    <a:lnTo>
                      <a:pt x="187" y="14"/>
                    </a:lnTo>
                    <a:lnTo>
                      <a:pt x="181" y="9"/>
                    </a:lnTo>
                    <a:lnTo>
                      <a:pt x="176" y="9"/>
                    </a:lnTo>
                    <a:lnTo>
                      <a:pt x="173" y="20"/>
                    </a:lnTo>
                    <a:lnTo>
                      <a:pt x="175" y="26"/>
                    </a:lnTo>
                    <a:lnTo>
                      <a:pt x="170" y="28"/>
                    </a:lnTo>
                    <a:lnTo>
                      <a:pt x="163" y="27"/>
                    </a:lnTo>
                    <a:lnTo>
                      <a:pt x="158" y="31"/>
                    </a:lnTo>
                    <a:lnTo>
                      <a:pt x="148" y="40"/>
                    </a:lnTo>
                    <a:lnTo>
                      <a:pt x="145" y="49"/>
                    </a:lnTo>
                    <a:lnTo>
                      <a:pt x="141" y="48"/>
                    </a:lnTo>
                    <a:lnTo>
                      <a:pt x="137" y="48"/>
                    </a:lnTo>
                    <a:lnTo>
                      <a:pt x="137" y="48"/>
                    </a:lnTo>
                    <a:lnTo>
                      <a:pt x="136" y="49"/>
                    </a:lnTo>
                    <a:lnTo>
                      <a:pt x="136" y="50"/>
                    </a:lnTo>
                    <a:lnTo>
                      <a:pt x="140" y="56"/>
                    </a:lnTo>
                    <a:lnTo>
                      <a:pt x="136" y="56"/>
                    </a:lnTo>
                    <a:lnTo>
                      <a:pt x="134" y="57"/>
                    </a:lnTo>
                    <a:lnTo>
                      <a:pt x="126" y="59"/>
                    </a:lnTo>
                    <a:lnTo>
                      <a:pt x="126" y="60"/>
                    </a:lnTo>
                    <a:lnTo>
                      <a:pt x="123" y="59"/>
                    </a:lnTo>
                    <a:lnTo>
                      <a:pt x="119" y="59"/>
                    </a:lnTo>
                    <a:lnTo>
                      <a:pt x="116" y="59"/>
                    </a:lnTo>
                    <a:lnTo>
                      <a:pt x="116" y="61"/>
                    </a:lnTo>
                    <a:lnTo>
                      <a:pt x="114" y="64"/>
                    </a:lnTo>
                    <a:lnTo>
                      <a:pt x="113" y="65"/>
                    </a:lnTo>
                    <a:lnTo>
                      <a:pt x="113" y="66"/>
                    </a:lnTo>
                    <a:lnTo>
                      <a:pt x="109" y="66"/>
                    </a:lnTo>
                    <a:lnTo>
                      <a:pt x="107" y="67"/>
                    </a:lnTo>
                    <a:lnTo>
                      <a:pt x="107" y="67"/>
                    </a:lnTo>
                    <a:lnTo>
                      <a:pt x="107" y="67"/>
                    </a:lnTo>
                    <a:lnTo>
                      <a:pt x="103" y="66"/>
                    </a:lnTo>
                    <a:lnTo>
                      <a:pt x="101" y="62"/>
                    </a:lnTo>
                    <a:lnTo>
                      <a:pt x="100" y="61"/>
                    </a:lnTo>
                    <a:lnTo>
                      <a:pt x="97" y="57"/>
                    </a:lnTo>
                    <a:lnTo>
                      <a:pt x="97" y="53"/>
                    </a:lnTo>
                    <a:lnTo>
                      <a:pt x="92" y="47"/>
                    </a:lnTo>
                    <a:lnTo>
                      <a:pt x="89" y="43"/>
                    </a:lnTo>
                    <a:lnTo>
                      <a:pt x="86" y="39"/>
                    </a:lnTo>
                    <a:lnTo>
                      <a:pt x="84" y="36"/>
                    </a:lnTo>
                    <a:lnTo>
                      <a:pt x="83" y="32"/>
                    </a:lnTo>
                    <a:lnTo>
                      <a:pt x="81" y="32"/>
                    </a:lnTo>
                    <a:lnTo>
                      <a:pt x="79" y="30"/>
                    </a:lnTo>
                    <a:lnTo>
                      <a:pt x="77" y="30"/>
                    </a:lnTo>
                    <a:lnTo>
                      <a:pt x="72" y="30"/>
                    </a:lnTo>
                    <a:lnTo>
                      <a:pt x="68" y="32"/>
                    </a:lnTo>
                    <a:lnTo>
                      <a:pt x="63" y="33"/>
                    </a:lnTo>
                    <a:lnTo>
                      <a:pt x="61" y="32"/>
                    </a:lnTo>
                    <a:lnTo>
                      <a:pt x="60" y="31"/>
                    </a:lnTo>
                    <a:lnTo>
                      <a:pt x="54" y="25"/>
                    </a:lnTo>
                    <a:lnTo>
                      <a:pt x="51" y="22"/>
                    </a:lnTo>
                    <a:lnTo>
                      <a:pt x="47" y="20"/>
                    </a:lnTo>
                    <a:lnTo>
                      <a:pt x="44" y="20"/>
                    </a:lnTo>
                    <a:lnTo>
                      <a:pt x="41" y="20"/>
                    </a:lnTo>
                    <a:lnTo>
                      <a:pt x="39" y="21"/>
                    </a:lnTo>
                    <a:lnTo>
                      <a:pt x="35" y="23"/>
                    </a:lnTo>
                    <a:lnTo>
                      <a:pt x="32" y="26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4" y="34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17" y="43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1" y="48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21" y="50"/>
                    </a:lnTo>
                    <a:lnTo>
                      <a:pt x="21" y="51"/>
                    </a:lnTo>
                    <a:lnTo>
                      <a:pt x="21" y="51"/>
                    </a:lnTo>
                    <a:lnTo>
                      <a:pt x="21" y="53"/>
                    </a:lnTo>
                    <a:lnTo>
                      <a:pt x="22" y="54"/>
                    </a:lnTo>
                    <a:lnTo>
                      <a:pt x="22" y="54"/>
                    </a:lnTo>
                    <a:lnTo>
                      <a:pt x="23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8" y="55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30" y="59"/>
                    </a:lnTo>
                    <a:lnTo>
                      <a:pt x="30" y="59"/>
                    </a:lnTo>
                    <a:lnTo>
                      <a:pt x="33" y="61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8" y="65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41" y="65"/>
                    </a:lnTo>
                    <a:lnTo>
                      <a:pt x="41" y="62"/>
                    </a:lnTo>
                    <a:lnTo>
                      <a:pt x="41" y="62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6" y="65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50" y="67"/>
                    </a:lnTo>
                    <a:lnTo>
                      <a:pt x="50" y="67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3"/>
                    </a:lnTo>
                    <a:lnTo>
                      <a:pt x="54" y="75"/>
                    </a:lnTo>
                    <a:lnTo>
                      <a:pt x="54" y="75"/>
                    </a:lnTo>
                    <a:lnTo>
                      <a:pt x="56" y="77"/>
                    </a:lnTo>
                    <a:lnTo>
                      <a:pt x="56" y="77"/>
                    </a:lnTo>
                    <a:lnTo>
                      <a:pt x="56" y="77"/>
                    </a:lnTo>
                    <a:lnTo>
                      <a:pt x="56" y="77"/>
                    </a:lnTo>
                    <a:lnTo>
                      <a:pt x="54" y="78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8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45" y="88"/>
                    </a:lnTo>
                    <a:lnTo>
                      <a:pt x="43" y="89"/>
                    </a:lnTo>
                    <a:lnTo>
                      <a:pt x="40" y="89"/>
                    </a:lnTo>
                    <a:lnTo>
                      <a:pt x="40" y="89"/>
                    </a:lnTo>
                    <a:lnTo>
                      <a:pt x="38" y="88"/>
                    </a:lnTo>
                    <a:lnTo>
                      <a:pt x="36" y="85"/>
                    </a:lnTo>
                    <a:lnTo>
                      <a:pt x="35" y="83"/>
                    </a:lnTo>
                    <a:lnTo>
                      <a:pt x="33" y="81"/>
                    </a:lnTo>
                    <a:lnTo>
                      <a:pt x="33" y="81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5" y="73"/>
                    </a:lnTo>
                    <a:lnTo>
                      <a:pt x="12" y="71"/>
                    </a:lnTo>
                    <a:lnTo>
                      <a:pt x="8" y="72"/>
                    </a:lnTo>
                    <a:lnTo>
                      <a:pt x="12" y="78"/>
                    </a:lnTo>
                    <a:lnTo>
                      <a:pt x="15" y="78"/>
                    </a:lnTo>
                    <a:lnTo>
                      <a:pt x="17" y="81"/>
                    </a:lnTo>
                    <a:lnTo>
                      <a:pt x="16" y="83"/>
                    </a:lnTo>
                    <a:lnTo>
                      <a:pt x="12" y="82"/>
                    </a:lnTo>
                    <a:lnTo>
                      <a:pt x="8" y="85"/>
                    </a:lnTo>
                    <a:lnTo>
                      <a:pt x="6" y="83"/>
                    </a:lnTo>
                    <a:lnTo>
                      <a:pt x="5" y="85"/>
                    </a:lnTo>
                    <a:lnTo>
                      <a:pt x="4" y="87"/>
                    </a:lnTo>
                    <a:lnTo>
                      <a:pt x="0" y="89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1" y="93"/>
                    </a:lnTo>
                    <a:lnTo>
                      <a:pt x="4" y="92"/>
                    </a:lnTo>
                    <a:lnTo>
                      <a:pt x="8" y="100"/>
                    </a:lnTo>
                    <a:lnTo>
                      <a:pt x="17" y="96"/>
                    </a:lnTo>
                    <a:lnTo>
                      <a:pt x="19" y="103"/>
                    </a:lnTo>
                    <a:lnTo>
                      <a:pt x="22" y="101"/>
                    </a:lnTo>
                    <a:lnTo>
                      <a:pt x="24" y="99"/>
                    </a:lnTo>
                    <a:lnTo>
                      <a:pt x="28" y="104"/>
                    </a:lnTo>
                    <a:lnTo>
                      <a:pt x="30" y="106"/>
                    </a:lnTo>
                    <a:lnTo>
                      <a:pt x="33" y="107"/>
                    </a:lnTo>
                    <a:lnTo>
                      <a:pt x="36" y="106"/>
                    </a:lnTo>
                    <a:lnTo>
                      <a:pt x="36" y="110"/>
                    </a:lnTo>
                    <a:lnTo>
                      <a:pt x="35" y="111"/>
                    </a:lnTo>
                    <a:lnTo>
                      <a:pt x="41" y="120"/>
                    </a:lnTo>
                    <a:lnTo>
                      <a:pt x="45" y="128"/>
                    </a:lnTo>
                    <a:lnTo>
                      <a:pt x="47" y="130"/>
                    </a:lnTo>
                    <a:lnTo>
                      <a:pt x="50" y="134"/>
                    </a:lnTo>
                    <a:lnTo>
                      <a:pt x="49" y="138"/>
                    </a:lnTo>
                    <a:lnTo>
                      <a:pt x="52" y="139"/>
                    </a:lnTo>
                    <a:lnTo>
                      <a:pt x="51" y="141"/>
                    </a:lnTo>
                    <a:lnTo>
                      <a:pt x="49" y="140"/>
                    </a:lnTo>
                    <a:lnTo>
                      <a:pt x="47" y="141"/>
                    </a:lnTo>
                    <a:lnTo>
                      <a:pt x="45" y="143"/>
                    </a:lnTo>
                    <a:lnTo>
                      <a:pt x="43" y="141"/>
                    </a:lnTo>
                    <a:lnTo>
                      <a:pt x="40" y="141"/>
                    </a:lnTo>
                    <a:lnTo>
                      <a:pt x="34" y="148"/>
                    </a:lnTo>
                    <a:lnTo>
                      <a:pt x="36" y="154"/>
                    </a:lnTo>
                    <a:lnTo>
                      <a:pt x="34" y="160"/>
                    </a:lnTo>
                    <a:lnTo>
                      <a:pt x="30" y="160"/>
                    </a:lnTo>
                    <a:lnTo>
                      <a:pt x="29" y="160"/>
                    </a:lnTo>
                    <a:lnTo>
                      <a:pt x="28" y="162"/>
                    </a:lnTo>
                    <a:lnTo>
                      <a:pt x="27" y="168"/>
                    </a:lnTo>
                    <a:lnTo>
                      <a:pt x="26" y="169"/>
                    </a:lnTo>
                    <a:lnTo>
                      <a:pt x="28" y="173"/>
                    </a:lnTo>
                    <a:lnTo>
                      <a:pt x="29" y="175"/>
                    </a:lnTo>
                    <a:lnTo>
                      <a:pt x="33" y="177"/>
                    </a:lnTo>
                    <a:lnTo>
                      <a:pt x="35" y="177"/>
                    </a:lnTo>
                    <a:lnTo>
                      <a:pt x="40" y="182"/>
                    </a:lnTo>
                    <a:lnTo>
                      <a:pt x="39" y="185"/>
                    </a:lnTo>
                    <a:lnTo>
                      <a:pt x="38" y="186"/>
                    </a:lnTo>
                    <a:lnTo>
                      <a:pt x="40" y="189"/>
                    </a:lnTo>
                    <a:lnTo>
                      <a:pt x="43" y="193"/>
                    </a:lnTo>
                    <a:lnTo>
                      <a:pt x="40" y="205"/>
                    </a:lnTo>
                    <a:lnTo>
                      <a:pt x="43" y="208"/>
                    </a:lnTo>
                    <a:lnTo>
                      <a:pt x="39" y="213"/>
                    </a:lnTo>
                    <a:lnTo>
                      <a:pt x="35" y="216"/>
                    </a:lnTo>
                    <a:lnTo>
                      <a:pt x="35" y="218"/>
                    </a:lnTo>
                    <a:lnTo>
                      <a:pt x="35" y="221"/>
                    </a:lnTo>
                    <a:lnTo>
                      <a:pt x="35" y="223"/>
                    </a:lnTo>
                    <a:lnTo>
                      <a:pt x="43" y="230"/>
                    </a:lnTo>
                    <a:lnTo>
                      <a:pt x="49" y="229"/>
                    </a:lnTo>
                    <a:lnTo>
                      <a:pt x="52" y="235"/>
                    </a:lnTo>
                    <a:lnTo>
                      <a:pt x="56" y="240"/>
                    </a:lnTo>
                    <a:close/>
                  </a:path>
                </a:pathLst>
              </a:custGeom>
              <a:solidFill>
                <a:srgbClr val="FA7304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1" name="Freeform 18">
                <a:extLst>
                  <a:ext uri="{FF2B5EF4-FFF2-40B4-BE49-F238E27FC236}">
                    <a16:creationId xmlns:a16="http://schemas.microsoft.com/office/drawing/2014/main" id="{5AA660DB-13CC-794A-A016-CBB455E6E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945" y="8873219"/>
                <a:ext cx="377427" cy="365778"/>
              </a:xfrm>
              <a:custGeom>
                <a:avLst/>
                <a:gdLst>
                  <a:gd name="T0" fmla="*/ 30 w 324"/>
                  <a:gd name="T1" fmla="*/ 151 h 314"/>
                  <a:gd name="T2" fmla="*/ 22 w 324"/>
                  <a:gd name="T3" fmla="*/ 159 h 314"/>
                  <a:gd name="T4" fmla="*/ 6 w 324"/>
                  <a:gd name="T5" fmla="*/ 166 h 314"/>
                  <a:gd name="T6" fmla="*/ 12 w 324"/>
                  <a:gd name="T7" fmla="*/ 179 h 314"/>
                  <a:gd name="T8" fmla="*/ 16 w 324"/>
                  <a:gd name="T9" fmla="*/ 202 h 314"/>
                  <a:gd name="T10" fmla="*/ 5 w 324"/>
                  <a:gd name="T11" fmla="*/ 224 h 314"/>
                  <a:gd name="T12" fmla="*/ 10 w 324"/>
                  <a:gd name="T13" fmla="*/ 234 h 314"/>
                  <a:gd name="T14" fmla="*/ 10 w 324"/>
                  <a:gd name="T15" fmla="*/ 252 h 314"/>
                  <a:gd name="T16" fmla="*/ 19 w 324"/>
                  <a:gd name="T17" fmla="*/ 264 h 314"/>
                  <a:gd name="T18" fmla="*/ 34 w 324"/>
                  <a:gd name="T19" fmla="*/ 253 h 314"/>
                  <a:gd name="T20" fmla="*/ 55 w 324"/>
                  <a:gd name="T21" fmla="*/ 259 h 314"/>
                  <a:gd name="T22" fmla="*/ 67 w 324"/>
                  <a:gd name="T23" fmla="*/ 266 h 314"/>
                  <a:gd name="T24" fmla="*/ 84 w 324"/>
                  <a:gd name="T25" fmla="*/ 265 h 314"/>
                  <a:gd name="T26" fmla="*/ 91 w 324"/>
                  <a:gd name="T27" fmla="*/ 269 h 314"/>
                  <a:gd name="T28" fmla="*/ 111 w 324"/>
                  <a:gd name="T29" fmla="*/ 273 h 314"/>
                  <a:gd name="T30" fmla="*/ 140 w 324"/>
                  <a:gd name="T31" fmla="*/ 276 h 314"/>
                  <a:gd name="T32" fmla="*/ 147 w 324"/>
                  <a:gd name="T33" fmla="*/ 270 h 314"/>
                  <a:gd name="T34" fmla="*/ 179 w 324"/>
                  <a:gd name="T35" fmla="*/ 282 h 314"/>
                  <a:gd name="T36" fmla="*/ 192 w 324"/>
                  <a:gd name="T37" fmla="*/ 288 h 314"/>
                  <a:gd name="T38" fmla="*/ 197 w 324"/>
                  <a:gd name="T39" fmla="*/ 314 h 314"/>
                  <a:gd name="T40" fmla="*/ 265 w 324"/>
                  <a:gd name="T41" fmla="*/ 270 h 314"/>
                  <a:gd name="T42" fmla="*/ 307 w 324"/>
                  <a:gd name="T43" fmla="*/ 258 h 314"/>
                  <a:gd name="T44" fmla="*/ 310 w 324"/>
                  <a:gd name="T45" fmla="*/ 226 h 314"/>
                  <a:gd name="T46" fmla="*/ 310 w 324"/>
                  <a:gd name="T47" fmla="*/ 206 h 314"/>
                  <a:gd name="T48" fmla="*/ 299 w 324"/>
                  <a:gd name="T49" fmla="*/ 203 h 314"/>
                  <a:gd name="T50" fmla="*/ 291 w 324"/>
                  <a:gd name="T51" fmla="*/ 200 h 314"/>
                  <a:gd name="T52" fmla="*/ 289 w 324"/>
                  <a:gd name="T53" fmla="*/ 190 h 314"/>
                  <a:gd name="T54" fmla="*/ 289 w 324"/>
                  <a:gd name="T55" fmla="*/ 174 h 314"/>
                  <a:gd name="T56" fmla="*/ 277 w 324"/>
                  <a:gd name="T57" fmla="*/ 175 h 314"/>
                  <a:gd name="T58" fmla="*/ 265 w 324"/>
                  <a:gd name="T59" fmla="*/ 169 h 314"/>
                  <a:gd name="T60" fmla="*/ 257 w 324"/>
                  <a:gd name="T61" fmla="*/ 162 h 314"/>
                  <a:gd name="T62" fmla="*/ 277 w 324"/>
                  <a:gd name="T63" fmla="*/ 151 h 314"/>
                  <a:gd name="T64" fmla="*/ 282 w 324"/>
                  <a:gd name="T65" fmla="*/ 138 h 314"/>
                  <a:gd name="T66" fmla="*/ 283 w 324"/>
                  <a:gd name="T67" fmla="*/ 122 h 314"/>
                  <a:gd name="T68" fmla="*/ 277 w 324"/>
                  <a:gd name="T69" fmla="*/ 113 h 314"/>
                  <a:gd name="T70" fmla="*/ 268 w 324"/>
                  <a:gd name="T71" fmla="*/ 107 h 314"/>
                  <a:gd name="T72" fmla="*/ 265 w 324"/>
                  <a:gd name="T73" fmla="*/ 103 h 314"/>
                  <a:gd name="T74" fmla="*/ 253 w 324"/>
                  <a:gd name="T75" fmla="*/ 100 h 314"/>
                  <a:gd name="T76" fmla="*/ 252 w 324"/>
                  <a:gd name="T77" fmla="*/ 86 h 314"/>
                  <a:gd name="T78" fmla="*/ 236 w 324"/>
                  <a:gd name="T79" fmla="*/ 80 h 314"/>
                  <a:gd name="T80" fmla="*/ 224 w 324"/>
                  <a:gd name="T81" fmla="*/ 75 h 314"/>
                  <a:gd name="T82" fmla="*/ 221 w 324"/>
                  <a:gd name="T83" fmla="*/ 65 h 314"/>
                  <a:gd name="T84" fmla="*/ 220 w 324"/>
                  <a:gd name="T85" fmla="*/ 44 h 314"/>
                  <a:gd name="T86" fmla="*/ 209 w 324"/>
                  <a:gd name="T87" fmla="*/ 37 h 314"/>
                  <a:gd name="T88" fmla="*/ 189 w 324"/>
                  <a:gd name="T89" fmla="*/ 12 h 314"/>
                  <a:gd name="T90" fmla="*/ 168 w 324"/>
                  <a:gd name="T91" fmla="*/ 12 h 314"/>
                  <a:gd name="T92" fmla="*/ 151 w 324"/>
                  <a:gd name="T93" fmla="*/ 10 h 314"/>
                  <a:gd name="T94" fmla="*/ 139 w 324"/>
                  <a:gd name="T95" fmla="*/ 1 h 314"/>
                  <a:gd name="T96" fmla="*/ 136 w 324"/>
                  <a:gd name="T97" fmla="*/ 24 h 314"/>
                  <a:gd name="T98" fmla="*/ 112 w 324"/>
                  <a:gd name="T99" fmla="*/ 35 h 314"/>
                  <a:gd name="T100" fmla="*/ 107 w 324"/>
                  <a:gd name="T101" fmla="*/ 54 h 314"/>
                  <a:gd name="T102" fmla="*/ 108 w 324"/>
                  <a:gd name="T103" fmla="*/ 73 h 314"/>
                  <a:gd name="T104" fmla="*/ 103 w 324"/>
                  <a:gd name="T105" fmla="*/ 95 h 314"/>
                  <a:gd name="T106" fmla="*/ 79 w 324"/>
                  <a:gd name="T107" fmla="*/ 105 h 314"/>
                  <a:gd name="T108" fmla="*/ 79 w 324"/>
                  <a:gd name="T109" fmla="*/ 131 h 314"/>
                  <a:gd name="T110" fmla="*/ 75 w 324"/>
                  <a:gd name="T111" fmla="*/ 140 h 314"/>
                  <a:gd name="T112" fmla="*/ 73 w 324"/>
                  <a:gd name="T113" fmla="*/ 159 h 314"/>
                  <a:gd name="T114" fmla="*/ 58 w 324"/>
                  <a:gd name="T115" fmla="*/ 166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4" h="314">
                    <a:moveTo>
                      <a:pt x="57" y="169"/>
                    </a:moveTo>
                    <a:lnTo>
                      <a:pt x="41" y="157"/>
                    </a:lnTo>
                    <a:lnTo>
                      <a:pt x="40" y="156"/>
                    </a:lnTo>
                    <a:lnTo>
                      <a:pt x="36" y="153"/>
                    </a:lnTo>
                    <a:lnTo>
                      <a:pt x="34" y="153"/>
                    </a:lnTo>
                    <a:lnTo>
                      <a:pt x="33" y="152"/>
                    </a:lnTo>
                    <a:lnTo>
                      <a:pt x="30" y="151"/>
                    </a:lnTo>
                    <a:lnTo>
                      <a:pt x="29" y="151"/>
                    </a:lnTo>
                    <a:lnTo>
                      <a:pt x="28" y="152"/>
                    </a:lnTo>
                    <a:lnTo>
                      <a:pt x="28" y="153"/>
                    </a:lnTo>
                    <a:lnTo>
                      <a:pt x="26" y="155"/>
                    </a:lnTo>
                    <a:lnTo>
                      <a:pt x="23" y="156"/>
                    </a:lnTo>
                    <a:lnTo>
                      <a:pt x="22" y="157"/>
                    </a:lnTo>
                    <a:lnTo>
                      <a:pt x="22" y="159"/>
                    </a:lnTo>
                    <a:lnTo>
                      <a:pt x="19" y="162"/>
                    </a:lnTo>
                    <a:lnTo>
                      <a:pt x="16" y="159"/>
                    </a:lnTo>
                    <a:lnTo>
                      <a:pt x="15" y="161"/>
                    </a:lnTo>
                    <a:lnTo>
                      <a:pt x="13" y="163"/>
                    </a:lnTo>
                    <a:lnTo>
                      <a:pt x="12" y="166"/>
                    </a:lnTo>
                    <a:lnTo>
                      <a:pt x="8" y="164"/>
                    </a:lnTo>
                    <a:lnTo>
                      <a:pt x="6" y="166"/>
                    </a:lnTo>
                    <a:lnTo>
                      <a:pt x="5" y="167"/>
                    </a:lnTo>
                    <a:lnTo>
                      <a:pt x="2" y="169"/>
                    </a:lnTo>
                    <a:lnTo>
                      <a:pt x="4" y="172"/>
                    </a:lnTo>
                    <a:lnTo>
                      <a:pt x="6" y="174"/>
                    </a:lnTo>
                    <a:lnTo>
                      <a:pt x="8" y="176"/>
                    </a:lnTo>
                    <a:lnTo>
                      <a:pt x="10" y="176"/>
                    </a:lnTo>
                    <a:lnTo>
                      <a:pt x="12" y="179"/>
                    </a:lnTo>
                    <a:lnTo>
                      <a:pt x="16" y="185"/>
                    </a:lnTo>
                    <a:lnTo>
                      <a:pt x="17" y="189"/>
                    </a:lnTo>
                    <a:lnTo>
                      <a:pt x="17" y="190"/>
                    </a:lnTo>
                    <a:lnTo>
                      <a:pt x="17" y="192"/>
                    </a:lnTo>
                    <a:lnTo>
                      <a:pt x="15" y="197"/>
                    </a:lnTo>
                    <a:lnTo>
                      <a:pt x="15" y="200"/>
                    </a:lnTo>
                    <a:lnTo>
                      <a:pt x="16" y="202"/>
                    </a:lnTo>
                    <a:lnTo>
                      <a:pt x="16" y="204"/>
                    </a:lnTo>
                    <a:lnTo>
                      <a:pt x="16" y="207"/>
                    </a:lnTo>
                    <a:lnTo>
                      <a:pt x="15" y="209"/>
                    </a:lnTo>
                    <a:lnTo>
                      <a:pt x="8" y="214"/>
                    </a:lnTo>
                    <a:lnTo>
                      <a:pt x="7" y="218"/>
                    </a:lnTo>
                    <a:lnTo>
                      <a:pt x="6" y="221"/>
                    </a:lnTo>
                    <a:lnTo>
                      <a:pt x="5" y="224"/>
                    </a:lnTo>
                    <a:lnTo>
                      <a:pt x="2" y="226"/>
                    </a:lnTo>
                    <a:lnTo>
                      <a:pt x="1" y="229"/>
                    </a:lnTo>
                    <a:lnTo>
                      <a:pt x="0" y="231"/>
                    </a:lnTo>
                    <a:lnTo>
                      <a:pt x="1" y="232"/>
                    </a:lnTo>
                    <a:lnTo>
                      <a:pt x="4" y="234"/>
                    </a:lnTo>
                    <a:lnTo>
                      <a:pt x="5" y="234"/>
                    </a:lnTo>
                    <a:lnTo>
                      <a:pt x="10" y="234"/>
                    </a:lnTo>
                    <a:lnTo>
                      <a:pt x="10" y="240"/>
                    </a:lnTo>
                    <a:lnTo>
                      <a:pt x="7" y="241"/>
                    </a:lnTo>
                    <a:lnTo>
                      <a:pt x="6" y="242"/>
                    </a:lnTo>
                    <a:lnTo>
                      <a:pt x="6" y="245"/>
                    </a:lnTo>
                    <a:lnTo>
                      <a:pt x="6" y="247"/>
                    </a:lnTo>
                    <a:lnTo>
                      <a:pt x="8" y="249"/>
                    </a:lnTo>
                    <a:lnTo>
                      <a:pt x="10" y="252"/>
                    </a:lnTo>
                    <a:lnTo>
                      <a:pt x="12" y="253"/>
                    </a:lnTo>
                    <a:lnTo>
                      <a:pt x="16" y="257"/>
                    </a:lnTo>
                    <a:lnTo>
                      <a:pt x="17" y="260"/>
                    </a:lnTo>
                    <a:lnTo>
                      <a:pt x="16" y="263"/>
                    </a:lnTo>
                    <a:lnTo>
                      <a:pt x="16" y="264"/>
                    </a:lnTo>
                    <a:lnTo>
                      <a:pt x="17" y="264"/>
                    </a:lnTo>
                    <a:lnTo>
                      <a:pt x="19" y="264"/>
                    </a:lnTo>
                    <a:lnTo>
                      <a:pt x="22" y="264"/>
                    </a:lnTo>
                    <a:lnTo>
                      <a:pt x="23" y="264"/>
                    </a:lnTo>
                    <a:lnTo>
                      <a:pt x="24" y="262"/>
                    </a:lnTo>
                    <a:lnTo>
                      <a:pt x="23" y="259"/>
                    </a:lnTo>
                    <a:lnTo>
                      <a:pt x="26" y="257"/>
                    </a:lnTo>
                    <a:lnTo>
                      <a:pt x="32" y="254"/>
                    </a:lnTo>
                    <a:lnTo>
                      <a:pt x="34" y="253"/>
                    </a:lnTo>
                    <a:lnTo>
                      <a:pt x="35" y="252"/>
                    </a:lnTo>
                    <a:lnTo>
                      <a:pt x="38" y="252"/>
                    </a:lnTo>
                    <a:lnTo>
                      <a:pt x="44" y="254"/>
                    </a:lnTo>
                    <a:lnTo>
                      <a:pt x="46" y="257"/>
                    </a:lnTo>
                    <a:lnTo>
                      <a:pt x="47" y="259"/>
                    </a:lnTo>
                    <a:lnTo>
                      <a:pt x="50" y="258"/>
                    </a:lnTo>
                    <a:lnTo>
                      <a:pt x="55" y="259"/>
                    </a:lnTo>
                    <a:lnTo>
                      <a:pt x="56" y="257"/>
                    </a:lnTo>
                    <a:lnTo>
                      <a:pt x="58" y="254"/>
                    </a:lnTo>
                    <a:lnTo>
                      <a:pt x="61" y="256"/>
                    </a:lnTo>
                    <a:lnTo>
                      <a:pt x="62" y="258"/>
                    </a:lnTo>
                    <a:lnTo>
                      <a:pt x="64" y="263"/>
                    </a:lnTo>
                    <a:lnTo>
                      <a:pt x="66" y="265"/>
                    </a:lnTo>
                    <a:lnTo>
                      <a:pt x="67" y="266"/>
                    </a:lnTo>
                    <a:lnTo>
                      <a:pt x="69" y="269"/>
                    </a:lnTo>
                    <a:lnTo>
                      <a:pt x="72" y="271"/>
                    </a:lnTo>
                    <a:lnTo>
                      <a:pt x="73" y="273"/>
                    </a:lnTo>
                    <a:lnTo>
                      <a:pt x="75" y="271"/>
                    </a:lnTo>
                    <a:lnTo>
                      <a:pt x="78" y="269"/>
                    </a:lnTo>
                    <a:lnTo>
                      <a:pt x="83" y="266"/>
                    </a:lnTo>
                    <a:lnTo>
                      <a:pt x="84" y="265"/>
                    </a:lnTo>
                    <a:lnTo>
                      <a:pt x="84" y="264"/>
                    </a:lnTo>
                    <a:lnTo>
                      <a:pt x="79" y="259"/>
                    </a:lnTo>
                    <a:lnTo>
                      <a:pt x="83" y="256"/>
                    </a:lnTo>
                    <a:lnTo>
                      <a:pt x="90" y="248"/>
                    </a:lnTo>
                    <a:lnTo>
                      <a:pt x="97" y="258"/>
                    </a:lnTo>
                    <a:lnTo>
                      <a:pt x="89" y="265"/>
                    </a:lnTo>
                    <a:lnTo>
                      <a:pt x="91" y="269"/>
                    </a:lnTo>
                    <a:lnTo>
                      <a:pt x="95" y="268"/>
                    </a:lnTo>
                    <a:lnTo>
                      <a:pt x="96" y="277"/>
                    </a:lnTo>
                    <a:lnTo>
                      <a:pt x="100" y="279"/>
                    </a:lnTo>
                    <a:lnTo>
                      <a:pt x="102" y="279"/>
                    </a:lnTo>
                    <a:lnTo>
                      <a:pt x="105" y="277"/>
                    </a:lnTo>
                    <a:lnTo>
                      <a:pt x="107" y="275"/>
                    </a:lnTo>
                    <a:lnTo>
                      <a:pt x="111" y="273"/>
                    </a:lnTo>
                    <a:lnTo>
                      <a:pt x="113" y="273"/>
                    </a:lnTo>
                    <a:lnTo>
                      <a:pt x="117" y="273"/>
                    </a:lnTo>
                    <a:lnTo>
                      <a:pt x="129" y="265"/>
                    </a:lnTo>
                    <a:lnTo>
                      <a:pt x="135" y="269"/>
                    </a:lnTo>
                    <a:lnTo>
                      <a:pt x="137" y="270"/>
                    </a:lnTo>
                    <a:lnTo>
                      <a:pt x="139" y="274"/>
                    </a:lnTo>
                    <a:lnTo>
                      <a:pt x="140" y="276"/>
                    </a:lnTo>
                    <a:lnTo>
                      <a:pt x="141" y="276"/>
                    </a:lnTo>
                    <a:lnTo>
                      <a:pt x="140" y="273"/>
                    </a:lnTo>
                    <a:lnTo>
                      <a:pt x="140" y="270"/>
                    </a:lnTo>
                    <a:lnTo>
                      <a:pt x="140" y="266"/>
                    </a:lnTo>
                    <a:lnTo>
                      <a:pt x="141" y="266"/>
                    </a:lnTo>
                    <a:lnTo>
                      <a:pt x="145" y="266"/>
                    </a:lnTo>
                    <a:lnTo>
                      <a:pt x="147" y="270"/>
                    </a:lnTo>
                    <a:lnTo>
                      <a:pt x="153" y="275"/>
                    </a:lnTo>
                    <a:lnTo>
                      <a:pt x="158" y="279"/>
                    </a:lnTo>
                    <a:lnTo>
                      <a:pt x="162" y="281"/>
                    </a:lnTo>
                    <a:lnTo>
                      <a:pt x="169" y="282"/>
                    </a:lnTo>
                    <a:lnTo>
                      <a:pt x="174" y="282"/>
                    </a:lnTo>
                    <a:lnTo>
                      <a:pt x="176" y="281"/>
                    </a:lnTo>
                    <a:lnTo>
                      <a:pt x="179" y="282"/>
                    </a:lnTo>
                    <a:lnTo>
                      <a:pt x="180" y="282"/>
                    </a:lnTo>
                    <a:lnTo>
                      <a:pt x="181" y="282"/>
                    </a:lnTo>
                    <a:lnTo>
                      <a:pt x="184" y="282"/>
                    </a:lnTo>
                    <a:lnTo>
                      <a:pt x="187" y="285"/>
                    </a:lnTo>
                    <a:lnTo>
                      <a:pt x="190" y="286"/>
                    </a:lnTo>
                    <a:lnTo>
                      <a:pt x="192" y="287"/>
                    </a:lnTo>
                    <a:lnTo>
                      <a:pt x="192" y="288"/>
                    </a:lnTo>
                    <a:lnTo>
                      <a:pt x="193" y="292"/>
                    </a:lnTo>
                    <a:lnTo>
                      <a:pt x="192" y="298"/>
                    </a:lnTo>
                    <a:lnTo>
                      <a:pt x="193" y="302"/>
                    </a:lnTo>
                    <a:lnTo>
                      <a:pt x="193" y="304"/>
                    </a:lnTo>
                    <a:lnTo>
                      <a:pt x="195" y="307"/>
                    </a:lnTo>
                    <a:lnTo>
                      <a:pt x="195" y="309"/>
                    </a:lnTo>
                    <a:lnTo>
                      <a:pt x="197" y="314"/>
                    </a:lnTo>
                    <a:lnTo>
                      <a:pt x="218" y="304"/>
                    </a:lnTo>
                    <a:lnTo>
                      <a:pt x="232" y="308"/>
                    </a:lnTo>
                    <a:lnTo>
                      <a:pt x="238" y="305"/>
                    </a:lnTo>
                    <a:lnTo>
                      <a:pt x="243" y="302"/>
                    </a:lnTo>
                    <a:lnTo>
                      <a:pt x="243" y="282"/>
                    </a:lnTo>
                    <a:lnTo>
                      <a:pt x="249" y="276"/>
                    </a:lnTo>
                    <a:lnTo>
                      <a:pt x="265" y="270"/>
                    </a:lnTo>
                    <a:lnTo>
                      <a:pt x="275" y="262"/>
                    </a:lnTo>
                    <a:lnTo>
                      <a:pt x="280" y="262"/>
                    </a:lnTo>
                    <a:lnTo>
                      <a:pt x="283" y="265"/>
                    </a:lnTo>
                    <a:lnTo>
                      <a:pt x="291" y="268"/>
                    </a:lnTo>
                    <a:lnTo>
                      <a:pt x="300" y="265"/>
                    </a:lnTo>
                    <a:lnTo>
                      <a:pt x="307" y="262"/>
                    </a:lnTo>
                    <a:lnTo>
                      <a:pt x="307" y="258"/>
                    </a:lnTo>
                    <a:lnTo>
                      <a:pt x="316" y="252"/>
                    </a:lnTo>
                    <a:lnTo>
                      <a:pt x="324" y="251"/>
                    </a:lnTo>
                    <a:lnTo>
                      <a:pt x="316" y="242"/>
                    </a:lnTo>
                    <a:lnTo>
                      <a:pt x="322" y="237"/>
                    </a:lnTo>
                    <a:lnTo>
                      <a:pt x="316" y="230"/>
                    </a:lnTo>
                    <a:lnTo>
                      <a:pt x="315" y="231"/>
                    </a:lnTo>
                    <a:lnTo>
                      <a:pt x="310" y="226"/>
                    </a:lnTo>
                    <a:lnTo>
                      <a:pt x="310" y="220"/>
                    </a:lnTo>
                    <a:lnTo>
                      <a:pt x="315" y="218"/>
                    </a:lnTo>
                    <a:lnTo>
                      <a:pt x="311" y="214"/>
                    </a:lnTo>
                    <a:lnTo>
                      <a:pt x="316" y="211"/>
                    </a:lnTo>
                    <a:lnTo>
                      <a:pt x="314" y="208"/>
                    </a:lnTo>
                    <a:lnTo>
                      <a:pt x="311" y="207"/>
                    </a:lnTo>
                    <a:lnTo>
                      <a:pt x="310" y="206"/>
                    </a:lnTo>
                    <a:lnTo>
                      <a:pt x="310" y="203"/>
                    </a:lnTo>
                    <a:lnTo>
                      <a:pt x="309" y="204"/>
                    </a:lnTo>
                    <a:lnTo>
                      <a:pt x="308" y="204"/>
                    </a:lnTo>
                    <a:lnTo>
                      <a:pt x="307" y="206"/>
                    </a:lnTo>
                    <a:lnTo>
                      <a:pt x="304" y="208"/>
                    </a:lnTo>
                    <a:lnTo>
                      <a:pt x="299" y="207"/>
                    </a:lnTo>
                    <a:lnTo>
                      <a:pt x="299" y="203"/>
                    </a:lnTo>
                    <a:lnTo>
                      <a:pt x="297" y="201"/>
                    </a:lnTo>
                    <a:lnTo>
                      <a:pt x="296" y="200"/>
                    </a:lnTo>
                    <a:lnTo>
                      <a:pt x="296" y="200"/>
                    </a:lnTo>
                    <a:lnTo>
                      <a:pt x="293" y="200"/>
                    </a:lnTo>
                    <a:lnTo>
                      <a:pt x="293" y="201"/>
                    </a:lnTo>
                    <a:lnTo>
                      <a:pt x="291" y="200"/>
                    </a:lnTo>
                    <a:lnTo>
                      <a:pt x="291" y="200"/>
                    </a:lnTo>
                    <a:lnTo>
                      <a:pt x="289" y="198"/>
                    </a:lnTo>
                    <a:lnTo>
                      <a:pt x="287" y="196"/>
                    </a:lnTo>
                    <a:lnTo>
                      <a:pt x="287" y="195"/>
                    </a:lnTo>
                    <a:lnTo>
                      <a:pt x="285" y="192"/>
                    </a:lnTo>
                    <a:lnTo>
                      <a:pt x="286" y="191"/>
                    </a:lnTo>
                    <a:lnTo>
                      <a:pt x="287" y="190"/>
                    </a:lnTo>
                    <a:lnTo>
                      <a:pt x="289" y="190"/>
                    </a:lnTo>
                    <a:lnTo>
                      <a:pt x="292" y="190"/>
                    </a:lnTo>
                    <a:lnTo>
                      <a:pt x="293" y="189"/>
                    </a:lnTo>
                    <a:lnTo>
                      <a:pt x="293" y="187"/>
                    </a:lnTo>
                    <a:lnTo>
                      <a:pt x="293" y="186"/>
                    </a:lnTo>
                    <a:lnTo>
                      <a:pt x="291" y="183"/>
                    </a:lnTo>
                    <a:lnTo>
                      <a:pt x="291" y="178"/>
                    </a:lnTo>
                    <a:lnTo>
                      <a:pt x="289" y="174"/>
                    </a:lnTo>
                    <a:lnTo>
                      <a:pt x="289" y="174"/>
                    </a:lnTo>
                    <a:lnTo>
                      <a:pt x="288" y="173"/>
                    </a:lnTo>
                    <a:lnTo>
                      <a:pt x="286" y="173"/>
                    </a:lnTo>
                    <a:lnTo>
                      <a:pt x="283" y="172"/>
                    </a:lnTo>
                    <a:lnTo>
                      <a:pt x="281" y="173"/>
                    </a:lnTo>
                    <a:lnTo>
                      <a:pt x="277" y="174"/>
                    </a:lnTo>
                    <a:lnTo>
                      <a:pt x="277" y="175"/>
                    </a:lnTo>
                    <a:lnTo>
                      <a:pt x="276" y="175"/>
                    </a:lnTo>
                    <a:lnTo>
                      <a:pt x="275" y="175"/>
                    </a:lnTo>
                    <a:lnTo>
                      <a:pt x="272" y="174"/>
                    </a:lnTo>
                    <a:lnTo>
                      <a:pt x="271" y="173"/>
                    </a:lnTo>
                    <a:lnTo>
                      <a:pt x="268" y="174"/>
                    </a:lnTo>
                    <a:lnTo>
                      <a:pt x="266" y="173"/>
                    </a:lnTo>
                    <a:lnTo>
                      <a:pt x="265" y="169"/>
                    </a:lnTo>
                    <a:lnTo>
                      <a:pt x="264" y="168"/>
                    </a:lnTo>
                    <a:lnTo>
                      <a:pt x="262" y="168"/>
                    </a:lnTo>
                    <a:lnTo>
                      <a:pt x="258" y="167"/>
                    </a:lnTo>
                    <a:lnTo>
                      <a:pt x="255" y="167"/>
                    </a:lnTo>
                    <a:lnTo>
                      <a:pt x="254" y="164"/>
                    </a:lnTo>
                    <a:lnTo>
                      <a:pt x="254" y="162"/>
                    </a:lnTo>
                    <a:lnTo>
                      <a:pt x="257" y="162"/>
                    </a:lnTo>
                    <a:lnTo>
                      <a:pt x="257" y="161"/>
                    </a:lnTo>
                    <a:lnTo>
                      <a:pt x="260" y="159"/>
                    </a:lnTo>
                    <a:lnTo>
                      <a:pt x="263" y="158"/>
                    </a:lnTo>
                    <a:lnTo>
                      <a:pt x="265" y="156"/>
                    </a:lnTo>
                    <a:lnTo>
                      <a:pt x="271" y="153"/>
                    </a:lnTo>
                    <a:lnTo>
                      <a:pt x="275" y="153"/>
                    </a:lnTo>
                    <a:lnTo>
                      <a:pt x="277" y="151"/>
                    </a:lnTo>
                    <a:lnTo>
                      <a:pt x="277" y="148"/>
                    </a:lnTo>
                    <a:lnTo>
                      <a:pt x="279" y="147"/>
                    </a:lnTo>
                    <a:lnTo>
                      <a:pt x="277" y="145"/>
                    </a:lnTo>
                    <a:lnTo>
                      <a:pt x="279" y="142"/>
                    </a:lnTo>
                    <a:lnTo>
                      <a:pt x="280" y="141"/>
                    </a:lnTo>
                    <a:lnTo>
                      <a:pt x="281" y="140"/>
                    </a:lnTo>
                    <a:lnTo>
                      <a:pt x="282" y="138"/>
                    </a:lnTo>
                    <a:lnTo>
                      <a:pt x="283" y="135"/>
                    </a:lnTo>
                    <a:lnTo>
                      <a:pt x="282" y="134"/>
                    </a:lnTo>
                    <a:lnTo>
                      <a:pt x="281" y="131"/>
                    </a:lnTo>
                    <a:lnTo>
                      <a:pt x="282" y="130"/>
                    </a:lnTo>
                    <a:lnTo>
                      <a:pt x="283" y="128"/>
                    </a:lnTo>
                    <a:lnTo>
                      <a:pt x="283" y="125"/>
                    </a:lnTo>
                    <a:lnTo>
                      <a:pt x="283" y="122"/>
                    </a:lnTo>
                    <a:lnTo>
                      <a:pt x="282" y="121"/>
                    </a:lnTo>
                    <a:lnTo>
                      <a:pt x="281" y="119"/>
                    </a:lnTo>
                    <a:lnTo>
                      <a:pt x="280" y="118"/>
                    </a:lnTo>
                    <a:lnTo>
                      <a:pt x="280" y="117"/>
                    </a:lnTo>
                    <a:lnTo>
                      <a:pt x="280" y="117"/>
                    </a:lnTo>
                    <a:lnTo>
                      <a:pt x="279" y="116"/>
                    </a:lnTo>
                    <a:lnTo>
                      <a:pt x="277" y="113"/>
                    </a:lnTo>
                    <a:lnTo>
                      <a:pt x="276" y="112"/>
                    </a:lnTo>
                    <a:lnTo>
                      <a:pt x="276" y="110"/>
                    </a:lnTo>
                    <a:lnTo>
                      <a:pt x="275" y="108"/>
                    </a:lnTo>
                    <a:lnTo>
                      <a:pt x="274" y="108"/>
                    </a:lnTo>
                    <a:lnTo>
                      <a:pt x="272" y="110"/>
                    </a:lnTo>
                    <a:lnTo>
                      <a:pt x="270" y="110"/>
                    </a:lnTo>
                    <a:lnTo>
                      <a:pt x="268" y="107"/>
                    </a:lnTo>
                    <a:lnTo>
                      <a:pt x="269" y="105"/>
                    </a:lnTo>
                    <a:lnTo>
                      <a:pt x="270" y="102"/>
                    </a:lnTo>
                    <a:lnTo>
                      <a:pt x="269" y="101"/>
                    </a:lnTo>
                    <a:lnTo>
                      <a:pt x="266" y="102"/>
                    </a:lnTo>
                    <a:lnTo>
                      <a:pt x="266" y="103"/>
                    </a:lnTo>
                    <a:lnTo>
                      <a:pt x="266" y="103"/>
                    </a:lnTo>
                    <a:lnTo>
                      <a:pt x="265" y="103"/>
                    </a:lnTo>
                    <a:lnTo>
                      <a:pt x="264" y="102"/>
                    </a:lnTo>
                    <a:lnTo>
                      <a:pt x="262" y="100"/>
                    </a:lnTo>
                    <a:lnTo>
                      <a:pt x="259" y="96"/>
                    </a:lnTo>
                    <a:lnTo>
                      <a:pt x="258" y="97"/>
                    </a:lnTo>
                    <a:lnTo>
                      <a:pt x="255" y="99"/>
                    </a:lnTo>
                    <a:lnTo>
                      <a:pt x="253" y="100"/>
                    </a:lnTo>
                    <a:lnTo>
                      <a:pt x="253" y="100"/>
                    </a:lnTo>
                    <a:lnTo>
                      <a:pt x="249" y="95"/>
                    </a:lnTo>
                    <a:lnTo>
                      <a:pt x="248" y="94"/>
                    </a:lnTo>
                    <a:lnTo>
                      <a:pt x="249" y="91"/>
                    </a:lnTo>
                    <a:lnTo>
                      <a:pt x="251" y="90"/>
                    </a:lnTo>
                    <a:lnTo>
                      <a:pt x="252" y="89"/>
                    </a:lnTo>
                    <a:lnTo>
                      <a:pt x="252" y="88"/>
                    </a:lnTo>
                    <a:lnTo>
                      <a:pt x="252" y="86"/>
                    </a:lnTo>
                    <a:lnTo>
                      <a:pt x="249" y="85"/>
                    </a:lnTo>
                    <a:lnTo>
                      <a:pt x="247" y="84"/>
                    </a:lnTo>
                    <a:lnTo>
                      <a:pt x="246" y="85"/>
                    </a:lnTo>
                    <a:lnTo>
                      <a:pt x="243" y="84"/>
                    </a:lnTo>
                    <a:lnTo>
                      <a:pt x="242" y="78"/>
                    </a:lnTo>
                    <a:lnTo>
                      <a:pt x="240" y="78"/>
                    </a:lnTo>
                    <a:lnTo>
                      <a:pt x="236" y="80"/>
                    </a:lnTo>
                    <a:lnTo>
                      <a:pt x="235" y="80"/>
                    </a:lnTo>
                    <a:lnTo>
                      <a:pt x="232" y="78"/>
                    </a:lnTo>
                    <a:lnTo>
                      <a:pt x="230" y="78"/>
                    </a:lnTo>
                    <a:lnTo>
                      <a:pt x="229" y="78"/>
                    </a:lnTo>
                    <a:lnTo>
                      <a:pt x="226" y="77"/>
                    </a:lnTo>
                    <a:lnTo>
                      <a:pt x="224" y="75"/>
                    </a:lnTo>
                    <a:lnTo>
                      <a:pt x="224" y="75"/>
                    </a:lnTo>
                    <a:lnTo>
                      <a:pt x="223" y="75"/>
                    </a:lnTo>
                    <a:lnTo>
                      <a:pt x="221" y="74"/>
                    </a:lnTo>
                    <a:lnTo>
                      <a:pt x="221" y="74"/>
                    </a:lnTo>
                    <a:lnTo>
                      <a:pt x="221" y="72"/>
                    </a:lnTo>
                    <a:lnTo>
                      <a:pt x="220" y="71"/>
                    </a:lnTo>
                    <a:lnTo>
                      <a:pt x="221" y="68"/>
                    </a:lnTo>
                    <a:lnTo>
                      <a:pt x="221" y="65"/>
                    </a:lnTo>
                    <a:lnTo>
                      <a:pt x="221" y="61"/>
                    </a:lnTo>
                    <a:lnTo>
                      <a:pt x="220" y="60"/>
                    </a:lnTo>
                    <a:lnTo>
                      <a:pt x="221" y="57"/>
                    </a:lnTo>
                    <a:lnTo>
                      <a:pt x="220" y="52"/>
                    </a:lnTo>
                    <a:lnTo>
                      <a:pt x="220" y="51"/>
                    </a:lnTo>
                    <a:lnTo>
                      <a:pt x="220" y="48"/>
                    </a:lnTo>
                    <a:lnTo>
                      <a:pt x="220" y="44"/>
                    </a:lnTo>
                    <a:lnTo>
                      <a:pt x="220" y="43"/>
                    </a:lnTo>
                    <a:lnTo>
                      <a:pt x="218" y="40"/>
                    </a:lnTo>
                    <a:lnTo>
                      <a:pt x="217" y="39"/>
                    </a:lnTo>
                    <a:lnTo>
                      <a:pt x="215" y="38"/>
                    </a:lnTo>
                    <a:lnTo>
                      <a:pt x="214" y="35"/>
                    </a:lnTo>
                    <a:lnTo>
                      <a:pt x="213" y="35"/>
                    </a:lnTo>
                    <a:lnTo>
                      <a:pt x="209" y="37"/>
                    </a:lnTo>
                    <a:lnTo>
                      <a:pt x="206" y="35"/>
                    </a:lnTo>
                    <a:lnTo>
                      <a:pt x="203" y="32"/>
                    </a:lnTo>
                    <a:lnTo>
                      <a:pt x="197" y="27"/>
                    </a:lnTo>
                    <a:lnTo>
                      <a:pt x="193" y="23"/>
                    </a:lnTo>
                    <a:lnTo>
                      <a:pt x="191" y="20"/>
                    </a:lnTo>
                    <a:lnTo>
                      <a:pt x="190" y="16"/>
                    </a:lnTo>
                    <a:lnTo>
                      <a:pt x="189" y="12"/>
                    </a:lnTo>
                    <a:lnTo>
                      <a:pt x="189" y="11"/>
                    </a:lnTo>
                    <a:lnTo>
                      <a:pt x="187" y="7"/>
                    </a:lnTo>
                    <a:lnTo>
                      <a:pt x="184" y="6"/>
                    </a:lnTo>
                    <a:lnTo>
                      <a:pt x="180" y="7"/>
                    </a:lnTo>
                    <a:lnTo>
                      <a:pt x="175" y="9"/>
                    </a:lnTo>
                    <a:lnTo>
                      <a:pt x="171" y="12"/>
                    </a:lnTo>
                    <a:lnTo>
                      <a:pt x="168" y="12"/>
                    </a:lnTo>
                    <a:lnTo>
                      <a:pt x="165" y="11"/>
                    </a:lnTo>
                    <a:lnTo>
                      <a:pt x="163" y="9"/>
                    </a:lnTo>
                    <a:lnTo>
                      <a:pt x="159" y="5"/>
                    </a:lnTo>
                    <a:lnTo>
                      <a:pt x="157" y="5"/>
                    </a:lnTo>
                    <a:lnTo>
                      <a:pt x="154" y="5"/>
                    </a:lnTo>
                    <a:lnTo>
                      <a:pt x="151" y="5"/>
                    </a:lnTo>
                    <a:lnTo>
                      <a:pt x="151" y="10"/>
                    </a:lnTo>
                    <a:lnTo>
                      <a:pt x="150" y="10"/>
                    </a:lnTo>
                    <a:lnTo>
                      <a:pt x="148" y="7"/>
                    </a:lnTo>
                    <a:lnTo>
                      <a:pt x="146" y="6"/>
                    </a:lnTo>
                    <a:lnTo>
                      <a:pt x="145" y="5"/>
                    </a:lnTo>
                    <a:lnTo>
                      <a:pt x="144" y="3"/>
                    </a:lnTo>
                    <a:lnTo>
                      <a:pt x="139" y="0"/>
                    </a:lnTo>
                    <a:lnTo>
                      <a:pt x="139" y="1"/>
                    </a:lnTo>
                    <a:lnTo>
                      <a:pt x="139" y="5"/>
                    </a:lnTo>
                    <a:lnTo>
                      <a:pt x="139" y="6"/>
                    </a:lnTo>
                    <a:lnTo>
                      <a:pt x="139" y="10"/>
                    </a:lnTo>
                    <a:lnTo>
                      <a:pt x="137" y="17"/>
                    </a:lnTo>
                    <a:lnTo>
                      <a:pt x="140" y="20"/>
                    </a:lnTo>
                    <a:lnTo>
                      <a:pt x="140" y="23"/>
                    </a:lnTo>
                    <a:lnTo>
                      <a:pt x="136" y="24"/>
                    </a:lnTo>
                    <a:lnTo>
                      <a:pt x="133" y="26"/>
                    </a:lnTo>
                    <a:lnTo>
                      <a:pt x="129" y="24"/>
                    </a:lnTo>
                    <a:lnTo>
                      <a:pt x="129" y="29"/>
                    </a:lnTo>
                    <a:lnTo>
                      <a:pt x="129" y="30"/>
                    </a:lnTo>
                    <a:lnTo>
                      <a:pt x="126" y="34"/>
                    </a:lnTo>
                    <a:lnTo>
                      <a:pt x="120" y="37"/>
                    </a:lnTo>
                    <a:lnTo>
                      <a:pt x="112" y="35"/>
                    </a:lnTo>
                    <a:lnTo>
                      <a:pt x="112" y="40"/>
                    </a:lnTo>
                    <a:lnTo>
                      <a:pt x="108" y="45"/>
                    </a:lnTo>
                    <a:lnTo>
                      <a:pt x="107" y="46"/>
                    </a:lnTo>
                    <a:lnTo>
                      <a:pt x="109" y="50"/>
                    </a:lnTo>
                    <a:lnTo>
                      <a:pt x="109" y="51"/>
                    </a:lnTo>
                    <a:lnTo>
                      <a:pt x="109" y="52"/>
                    </a:lnTo>
                    <a:lnTo>
                      <a:pt x="107" y="54"/>
                    </a:lnTo>
                    <a:lnTo>
                      <a:pt x="105" y="57"/>
                    </a:lnTo>
                    <a:lnTo>
                      <a:pt x="105" y="60"/>
                    </a:lnTo>
                    <a:lnTo>
                      <a:pt x="106" y="61"/>
                    </a:lnTo>
                    <a:lnTo>
                      <a:pt x="107" y="65"/>
                    </a:lnTo>
                    <a:lnTo>
                      <a:pt x="107" y="66"/>
                    </a:lnTo>
                    <a:lnTo>
                      <a:pt x="108" y="69"/>
                    </a:lnTo>
                    <a:lnTo>
                      <a:pt x="108" y="73"/>
                    </a:lnTo>
                    <a:lnTo>
                      <a:pt x="107" y="77"/>
                    </a:lnTo>
                    <a:lnTo>
                      <a:pt x="107" y="83"/>
                    </a:lnTo>
                    <a:lnTo>
                      <a:pt x="106" y="86"/>
                    </a:lnTo>
                    <a:lnTo>
                      <a:pt x="106" y="89"/>
                    </a:lnTo>
                    <a:lnTo>
                      <a:pt x="105" y="91"/>
                    </a:lnTo>
                    <a:lnTo>
                      <a:pt x="105" y="93"/>
                    </a:lnTo>
                    <a:lnTo>
                      <a:pt x="103" y="95"/>
                    </a:lnTo>
                    <a:lnTo>
                      <a:pt x="100" y="95"/>
                    </a:lnTo>
                    <a:lnTo>
                      <a:pt x="96" y="95"/>
                    </a:lnTo>
                    <a:lnTo>
                      <a:pt x="94" y="96"/>
                    </a:lnTo>
                    <a:lnTo>
                      <a:pt x="92" y="97"/>
                    </a:lnTo>
                    <a:lnTo>
                      <a:pt x="84" y="101"/>
                    </a:lnTo>
                    <a:lnTo>
                      <a:pt x="83" y="103"/>
                    </a:lnTo>
                    <a:lnTo>
                      <a:pt x="79" y="105"/>
                    </a:lnTo>
                    <a:lnTo>
                      <a:pt x="78" y="110"/>
                    </a:lnTo>
                    <a:lnTo>
                      <a:pt x="73" y="112"/>
                    </a:lnTo>
                    <a:lnTo>
                      <a:pt x="71" y="114"/>
                    </a:lnTo>
                    <a:lnTo>
                      <a:pt x="71" y="118"/>
                    </a:lnTo>
                    <a:lnTo>
                      <a:pt x="74" y="122"/>
                    </a:lnTo>
                    <a:lnTo>
                      <a:pt x="79" y="125"/>
                    </a:lnTo>
                    <a:lnTo>
                      <a:pt x="79" y="131"/>
                    </a:lnTo>
                    <a:lnTo>
                      <a:pt x="78" y="133"/>
                    </a:lnTo>
                    <a:lnTo>
                      <a:pt x="77" y="133"/>
                    </a:lnTo>
                    <a:lnTo>
                      <a:pt x="75" y="133"/>
                    </a:lnTo>
                    <a:lnTo>
                      <a:pt x="73" y="134"/>
                    </a:lnTo>
                    <a:lnTo>
                      <a:pt x="73" y="136"/>
                    </a:lnTo>
                    <a:lnTo>
                      <a:pt x="74" y="138"/>
                    </a:lnTo>
                    <a:lnTo>
                      <a:pt x="75" y="140"/>
                    </a:lnTo>
                    <a:lnTo>
                      <a:pt x="77" y="141"/>
                    </a:lnTo>
                    <a:lnTo>
                      <a:pt x="78" y="146"/>
                    </a:lnTo>
                    <a:lnTo>
                      <a:pt x="78" y="150"/>
                    </a:lnTo>
                    <a:lnTo>
                      <a:pt x="78" y="151"/>
                    </a:lnTo>
                    <a:lnTo>
                      <a:pt x="77" y="152"/>
                    </a:lnTo>
                    <a:lnTo>
                      <a:pt x="74" y="157"/>
                    </a:lnTo>
                    <a:lnTo>
                      <a:pt x="73" y="159"/>
                    </a:lnTo>
                    <a:lnTo>
                      <a:pt x="72" y="161"/>
                    </a:lnTo>
                    <a:lnTo>
                      <a:pt x="69" y="162"/>
                    </a:lnTo>
                    <a:lnTo>
                      <a:pt x="67" y="163"/>
                    </a:lnTo>
                    <a:lnTo>
                      <a:pt x="64" y="163"/>
                    </a:lnTo>
                    <a:lnTo>
                      <a:pt x="62" y="163"/>
                    </a:lnTo>
                    <a:lnTo>
                      <a:pt x="60" y="164"/>
                    </a:lnTo>
                    <a:lnTo>
                      <a:pt x="58" y="166"/>
                    </a:lnTo>
                    <a:lnTo>
                      <a:pt x="58" y="168"/>
                    </a:lnTo>
                    <a:lnTo>
                      <a:pt x="57" y="169"/>
                    </a:lnTo>
                    <a:close/>
                  </a:path>
                </a:pathLst>
              </a:custGeom>
              <a:solidFill>
                <a:srgbClr val="2AC2D6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2" name="Freeform 19">
                <a:extLst>
                  <a:ext uri="{FF2B5EF4-FFF2-40B4-BE49-F238E27FC236}">
                    <a16:creationId xmlns:a16="http://schemas.microsoft.com/office/drawing/2014/main" id="{B3664F91-9E56-BF4A-9139-B08FBD15FF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9684" y="9158620"/>
                <a:ext cx="322677" cy="350635"/>
              </a:xfrm>
              <a:custGeom>
                <a:avLst/>
                <a:gdLst>
                  <a:gd name="T0" fmla="*/ 78 w 277"/>
                  <a:gd name="T1" fmla="*/ 110 h 301"/>
                  <a:gd name="T2" fmla="*/ 69 w 277"/>
                  <a:gd name="T3" fmla="*/ 147 h 301"/>
                  <a:gd name="T4" fmla="*/ 77 w 277"/>
                  <a:gd name="T5" fmla="*/ 166 h 301"/>
                  <a:gd name="T6" fmla="*/ 80 w 277"/>
                  <a:gd name="T7" fmla="*/ 170 h 301"/>
                  <a:gd name="T8" fmla="*/ 85 w 277"/>
                  <a:gd name="T9" fmla="*/ 193 h 301"/>
                  <a:gd name="T10" fmla="*/ 90 w 277"/>
                  <a:gd name="T11" fmla="*/ 222 h 301"/>
                  <a:gd name="T12" fmla="*/ 91 w 277"/>
                  <a:gd name="T13" fmla="*/ 238 h 301"/>
                  <a:gd name="T14" fmla="*/ 109 w 277"/>
                  <a:gd name="T15" fmla="*/ 256 h 301"/>
                  <a:gd name="T16" fmla="*/ 120 w 277"/>
                  <a:gd name="T17" fmla="*/ 287 h 301"/>
                  <a:gd name="T18" fmla="*/ 126 w 277"/>
                  <a:gd name="T19" fmla="*/ 299 h 301"/>
                  <a:gd name="T20" fmla="*/ 151 w 277"/>
                  <a:gd name="T21" fmla="*/ 296 h 301"/>
                  <a:gd name="T22" fmla="*/ 179 w 277"/>
                  <a:gd name="T23" fmla="*/ 284 h 301"/>
                  <a:gd name="T24" fmla="*/ 184 w 277"/>
                  <a:gd name="T25" fmla="*/ 261 h 301"/>
                  <a:gd name="T26" fmla="*/ 207 w 277"/>
                  <a:gd name="T27" fmla="*/ 228 h 301"/>
                  <a:gd name="T28" fmla="*/ 198 w 277"/>
                  <a:gd name="T29" fmla="*/ 217 h 301"/>
                  <a:gd name="T30" fmla="*/ 212 w 277"/>
                  <a:gd name="T31" fmla="*/ 198 h 301"/>
                  <a:gd name="T32" fmla="*/ 227 w 277"/>
                  <a:gd name="T33" fmla="*/ 199 h 301"/>
                  <a:gd name="T34" fmla="*/ 244 w 277"/>
                  <a:gd name="T35" fmla="*/ 202 h 301"/>
                  <a:gd name="T36" fmla="*/ 243 w 277"/>
                  <a:gd name="T37" fmla="*/ 181 h 301"/>
                  <a:gd name="T38" fmla="*/ 248 w 277"/>
                  <a:gd name="T39" fmla="*/ 158 h 301"/>
                  <a:gd name="T40" fmla="*/ 257 w 277"/>
                  <a:gd name="T41" fmla="*/ 135 h 301"/>
                  <a:gd name="T42" fmla="*/ 277 w 277"/>
                  <a:gd name="T43" fmla="*/ 131 h 301"/>
                  <a:gd name="T44" fmla="*/ 255 w 277"/>
                  <a:gd name="T45" fmla="*/ 131 h 301"/>
                  <a:gd name="T46" fmla="*/ 247 w 277"/>
                  <a:gd name="T47" fmla="*/ 105 h 301"/>
                  <a:gd name="T48" fmla="*/ 249 w 277"/>
                  <a:gd name="T49" fmla="*/ 86 h 301"/>
                  <a:gd name="T50" fmla="*/ 261 w 277"/>
                  <a:gd name="T51" fmla="*/ 74 h 301"/>
                  <a:gd name="T52" fmla="*/ 253 w 277"/>
                  <a:gd name="T53" fmla="*/ 65 h 301"/>
                  <a:gd name="T54" fmla="*/ 253 w 277"/>
                  <a:gd name="T55" fmla="*/ 37 h 301"/>
                  <a:gd name="T56" fmla="*/ 237 w 277"/>
                  <a:gd name="T57" fmla="*/ 35 h 301"/>
                  <a:gd name="T58" fmla="*/ 225 w 277"/>
                  <a:gd name="T59" fmla="*/ 4 h 301"/>
                  <a:gd name="T60" fmla="*/ 210 w 277"/>
                  <a:gd name="T61" fmla="*/ 26 h 301"/>
                  <a:gd name="T62" fmla="*/ 198 w 277"/>
                  <a:gd name="T63" fmla="*/ 13 h 301"/>
                  <a:gd name="T64" fmla="*/ 181 w 277"/>
                  <a:gd name="T65" fmla="*/ 13 h 301"/>
                  <a:gd name="T66" fmla="*/ 158 w 277"/>
                  <a:gd name="T67" fmla="*/ 14 h 301"/>
                  <a:gd name="T68" fmla="*/ 150 w 277"/>
                  <a:gd name="T69" fmla="*/ 31 h 301"/>
                  <a:gd name="T70" fmla="*/ 169 w 277"/>
                  <a:gd name="T71" fmla="*/ 37 h 301"/>
                  <a:gd name="T72" fmla="*/ 180 w 277"/>
                  <a:gd name="T73" fmla="*/ 39 h 301"/>
                  <a:gd name="T74" fmla="*/ 153 w 277"/>
                  <a:gd name="T75" fmla="*/ 70 h 301"/>
                  <a:gd name="T76" fmla="*/ 130 w 277"/>
                  <a:gd name="T77" fmla="*/ 74 h 301"/>
                  <a:gd name="T78" fmla="*/ 111 w 277"/>
                  <a:gd name="T79" fmla="*/ 80 h 301"/>
                  <a:gd name="T80" fmla="*/ 97 w 277"/>
                  <a:gd name="T81" fmla="*/ 85 h 301"/>
                  <a:gd name="T82" fmla="*/ 80 w 277"/>
                  <a:gd name="T83" fmla="*/ 84 h 301"/>
                  <a:gd name="T84" fmla="*/ 69 w 277"/>
                  <a:gd name="T85" fmla="*/ 70 h 301"/>
                  <a:gd name="T86" fmla="*/ 70 w 277"/>
                  <a:gd name="T87" fmla="*/ 49 h 301"/>
                  <a:gd name="T88" fmla="*/ 57 w 277"/>
                  <a:gd name="T89" fmla="*/ 26 h 301"/>
                  <a:gd name="T90" fmla="*/ 55 w 277"/>
                  <a:gd name="T91" fmla="*/ 9 h 301"/>
                  <a:gd name="T92" fmla="*/ 43 w 277"/>
                  <a:gd name="T93" fmla="*/ 6 h 301"/>
                  <a:gd name="T94" fmla="*/ 29 w 277"/>
                  <a:gd name="T95" fmla="*/ 9 h 301"/>
                  <a:gd name="T96" fmla="*/ 16 w 277"/>
                  <a:gd name="T97" fmla="*/ 9 h 301"/>
                  <a:gd name="T98" fmla="*/ 6 w 277"/>
                  <a:gd name="T99" fmla="*/ 21 h 301"/>
                  <a:gd name="T100" fmla="*/ 22 w 277"/>
                  <a:gd name="T101" fmla="*/ 30 h 301"/>
                  <a:gd name="T102" fmla="*/ 22 w 277"/>
                  <a:gd name="T103" fmla="*/ 41 h 301"/>
                  <a:gd name="T104" fmla="*/ 34 w 277"/>
                  <a:gd name="T105" fmla="*/ 49 h 301"/>
                  <a:gd name="T106" fmla="*/ 41 w 277"/>
                  <a:gd name="T107" fmla="*/ 51 h 301"/>
                  <a:gd name="T108" fmla="*/ 51 w 277"/>
                  <a:gd name="T109" fmla="*/ 54 h 301"/>
                  <a:gd name="T110" fmla="*/ 61 w 277"/>
                  <a:gd name="T111" fmla="*/ 53 h 301"/>
                  <a:gd name="T112" fmla="*/ 78 w 277"/>
                  <a:gd name="T113" fmla="*/ 11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7" h="301">
                    <a:moveTo>
                      <a:pt x="62" y="71"/>
                    </a:moveTo>
                    <a:lnTo>
                      <a:pt x="62" y="71"/>
                    </a:lnTo>
                    <a:lnTo>
                      <a:pt x="62" y="73"/>
                    </a:lnTo>
                    <a:lnTo>
                      <a:pt x="62" y="75"/>
                    </a:lnTo>
                    <a:lnTo>
                      <a:pt x="63" y="87"/>
                    </a:lnTo>
                    <a:lnTo>
                      <a:pt x="66" y="91"/>
                    </a:lnTo>
                    <a:lnTo>
                      <a:pt x="78" y="110"/>
                    </a:lnTo>
                    <a:lnTo>
                      <a:pt x="77" y="120"/>
                    </a:lnTo>
                    <a:lnTo>
                      <a:pt x="69" y="132"/>
                    </a:lnTo>
                    <a:lnTo>
                      <a:pt x="69" y="132"/>
                    </a:lnTo>
                    <a:lnTo>
                      <a:pt x="69" y="136"/>
                    </a:lnTo>
                    <a:lnTo>
                      <a:pt x="69" y="136"/>
                    </a:lnTo>
                    <a:lnTo>
                      <a:pt x="69" y="147"/>
                    </a:lnTo>
                    <a:lnTo>
                      <a:pt x="69" y="147"/>
                    </a:lnTo>
                    <a:lnTo>
                      <a:pt x="70" y="152"/>
                    </a:lnTo>
                    <a:lnTo>
                      <a:pt x="72" y="157"/>
                    </a:lnTo>
                    <a:lnTo>
                      <a:pt x="72" y="157"/>
                    </a:lnTo>
                    <a:lnTo>
                      <a:pt x="74" y="163"/>
                    </a:lnTo>
                    <a:lnTo>
                      <a:pt x="74" y="163"/>
                    </a:lnTo>
                    <a:lnTo>
                      <a:pt x="75" y="165"/>
                    </a:lnTo>
                    <a:lnTo>
                      <a:pt x="77" y="166"/>
                    </a:lnTo>
                    <a:lnTo>
                      <a:pt x="77" y="166"/>
                    </a:lnTo>
                    <a:lnTo>
                      <a:pt x="77" y="167"/>
                    </a:lnTo>
                    <a:lnTo>
                      <a:pt x="77" y="167"/>
                    </a:lnTo>
                    <a:lnTo>
                      <a:pt x="78" y="169"/>
                    </a:lnTo>
                    <a:lnTo>
                      <a:pt x="78" y="169"/>
                    </a:lnTo>
                    <a:lnTo>
                      <a:pt x="80" y="170"/>
                    </a:lnTo>
                    <a:lnTo>
                      <a:pt x="80" y="170"/>
                    </a:lnTo>
                    <a:lnTo>
                      <a:pt x="81" y="172"/>
                    </a:lnTo>
                    <a:lnTo>
                      <a:pt x="83" y="176"/>
                    </a:lnTo>
                    <a:lnTo>
                      <a:pt x="83" y="178"/>
                    </a:lnTo>
                    <a:lnTo>
                      <a:pt x="83" y="180"/>
                    </a:lnTo>
                    <a:lnTo>
                      <a:pt x="80" y="180"/>
                    </a:lnTo>
                    <a:lnTo>
                      <a:pt x="81" y="182"/>
                    </a:lnTo>
                    <a:lnTo>
                      <a:pt x="85" y="193"/>
                    </a:lnTo>
                    <a:lnTo>
                      <a:pt x="86" y="203"/>
                    </a:lnTo>
                    <a:lnTo>
                      <a:pt x="88" y="206"/>
                    </a:lnTo>
                    <a:lnTo>
                      <a:pt x="89" y="209"/>
                    </a:lnTo>
                    <a:lnTo>
                      <a:pt x="89" y="210"/>
                    </a:lnTo>
                    <a:lnTo>
                      <a:pt x="91" y="216"/>
                    </a:lnTo>
                    <a:lnTo>
                      <a:pt x="91" y="220"/>
                    </a:lnTo>
                    <a:lnTo>
                      <a:pt x="90" y="222"/>
                    </a:lnTo>
                    <a:lnTo>
                      <a:pt x="89" y="225"/>
                    </a:lnTo>
                    <a:lnTo>
                      <a:pt x="89" y="228"/>
                    </a:lnTo>
                    <a:lnTo>
                      <a:pt x="89" y="232"/>
                    </a:lnTo>
                    <a:lnTo>
                      <a:pt x="89" y="236"/>
                    </a:lnTo>
                    <a:lnTo>
                      <a:pt x="89" y="237"/>
                    </a:lnTo>
                    <a:lnTo>
                      <a:pt x="91" y="238"/>
                    </a:lnTo>
                    <a:lnTo>
                      <a:pt x="91" y="238"/>
                    </a:lnTo>
                    <a:lnTo>
                      <a:pt x="94" y="237"/>
                    </a:lnTo>
                    <a:lnTo>
                      <a:pt x="96" y="238"/>
                    </a:lnTo>
                    <a:lnTo>
                      <a:pt x="100" y="242"/>
                    </a:lnTo>
                    <a:lnTo>
                      <a:pt x="103" y="250"/>
                    </a:lnTo>
                    <a:lnTo>
                      <a:pt x="103" y="250"/>
                    </a:lnTo>
                    <a:lnTo>
                      <a:pt x="107" y="254"/>
                    </a:lnTo>
                    <a:lnTo>
                      <a:pt x="109" y="256"/>
                    </a:lnTo>
                    <a:lnTo>
                      <a:pt x="109" y="256"/>
                    </a:lnTo>
                    <a:lnTo>
                      <a:pt x="113" y="260"/>
                    </a:lnTo>
                    <a:lnTo>
                      <a:pt x="114" y="264"/>
                    </a:lnTo>
                    <a:lnTo>
                      <a:pt x="117" y="271"/>
                    </a:lnTo>
                    <a:lnTo>
                      <a:pt x="117" y="271"/>
                    </a:lnTo>
                    <a:lnTo>
                      <a:pt x="119" y="279"/>
                    </a:lnTo>
                    <a:lnTo>
                      <a:pt x="120" y="287"/>
                    </a:lnTo>
                    <a:lnTo>
                      <a:pt x="120" y="287"/>
                    </a:lnTo>
                    <a:lnTo>
                      <a:pt x="120" y="290"/>
                    </a:lnTo>
                    <a:lnTo>
                      <a:pt x="122" y="292"/>
                    </a:lnTo>
                    <a:lnTo>
                      <a:pt x="122" y="294"/>
                    </a:lnTo>
                    <a:lnTo>
                      <a:pt x="122" y="296"/>
                    </a:lnTo>
                    <a:lnTo>
                      <a:pt x="122" y="296"/>
                    </a:lnTo>
                    <a:lnTo>
                      <a:pt x="126" y="299"/>
                    </a:lnTo>
                    <a:lnTo>
                      <a:pt x="134" y="301"/>
                    </a:lnTo>
                    <a:lnTo>
                      <a:pt x="134" y="301"/>
                    </a:lnTo>
                    <a:lnTo>
                      <a:pt x="139" y="300"/>
                    </a:lnTo>
                    <a:lnTo>
                      <a:pt x="142" y="299"/>
                    </a:lnTo>
                    <a:lnTo>
                      <a:pt x="146" y="296"/>
                    </a:lnTo>
                    <a:lnTo>
                      <a:pt x="151" y="296"/>
                    </a:lnTo>
                    <a:lnTo>
                      <a:pt x="151" y="296"/>
                    </a:lnTo>
                    <a:lnTo>
                      <a:pt x="153" y="294"/>
                    </a:lnTo>
                    <a:lnTo>
                      <a:pt x="157" y="292"/>
                    </a:lnTo>
                    <a:lnTo>
                      <a:pt x="159" y="290"/>
                    </a:lnTo>
                    <a:lnTo>
                      <a:pt x="162" y="289"/>
                    </a:lnTo>
                    <a:lnTo>
                      <a:pt x="162" y="289"/>
                    </a:lnTo>
                    <a:lnTo>
                      <a:pt x="170" y="287"/>
                    </a:lnTo>
                    <a:lnTo>
                      <a:pt x="179" y="284"/>
                    </a:lnTo>
                    <a:lnTo>
                      <a:pt x="179" y="284"/>
                    </a:lnTo>
                    <a:lnTo>
                      <a:pt x="182" y="282"/>
                    </a:lnTo>
                    <a:lnTo>
                      <a:pt x="186" y="282"/>
                    </a:lnTo>
                    <a:lnTo>
                      <a:pt x="187" y="282"/>
                    </a:lnTo>
                    <a:lnTo>
                      <a:pt x="191" y="260"/>
                    </a:lnTo>
                    <a:lnTo>
                      <a:pt x="186" y="257"/>
                    </a:lnTo>
                    <a:lnTo>
                      <a:pt x="184" y="261"/>
                    </a:lnTo>
                    <a:lnTo>
                      <a:pt x="184" y="261"/>
                    </a:lnTo>
                    <a:lnTo>
                      <a:pt x="181" y="261"/>
                    </a:lnTo>
                    <a:lnTo>
                      <a:pt x="180" y="259"/>
                    </a:lnTo>
                    <a:lnTo>
                      <a:pt x="178" y="256"/>
                    </a:lnTo>
                    <a:lnTo>
                      <a:pt x="175" y="254"/>
                    </a:lnTo>
                    <a:lnTo>
                      <a:pt x="165" y="249"/>
                    </a:lnTo>
                    <a:lnTo>
                      <a:pt x="207" y="228"/>
                    </a:lnTo>
                    <a:lnTo>
                      <a:pt x="206" y="227"/>
                    </a:lnTo>
                    <a:lnTo>
                      <a:pt x="203" y="225"/>
                    </a:lnTo>
                    <a:lnTo>
                      <a:pt x="199" y="223"/>
                    </a:lnTo>
                    <a:lnTo>
                      <a:pt x="197" y="221"/>
                    </a:lnTo>
                    <a:lnTo>
                      <a:pt x="196" y="220"/>
                    </a:lnTo>
                    <a:lnTo>
                      <a:pt x="197" y="219"/>
                    </a:lnTo>
                    <a:lnTo>
                      <a:pt x="198" y="217"/>
                    </a:lnTo>
                    <a:lnTo>
                      <a:pt x="201" y="215"/>
                    </a:lnTo>
                    <a:lnTo>
                      <a:pt x="203" y="212"/>
                    </a:lnTo>
                    <a:lnTo>
                      <a:pt x="197" y="194"/>
                    </a:lnTo>
                    <a:lnTo>
                      <a:pt x="201" y="195"/>
                    </a:lnTo>
                    <a:lnTo>
                      <a:pt x="207" y="195"/>
                    </a:lnTo>
                    <a:lnTo>
                      <a:pt x="209" y="197"/>
                    </a:lnTo>
                    <a:lnTo>
                      <a:pt x="212" y="198"/>
                    </a:lnTo>
                    <a:lnTo>
                      <a:pt x="213" y="203"/>
                    </a:lnTo>
                    <a:lnTo>
                      <a:pt x="216" y="205"/>
                    </a:lnTo>
                    <a:lnTo>
                      <a:pt x="219" y="206"/>
                    </a:lnTo>
                    <a:lnTo>
                      <a:pt x="220" y="204"/>
                    </a:lnTo>
                    <a:lnTo>
                      <a:pt x="221" y="203"/>
                    </a:lnTo>
                    <a:lnTo>
                      <a:pt x="224" y="200"/>
                    </a:lnTo>
                    <a:lnTo>
                      <a:pt x="227" y="199"/>
                    </a:lnTo>
                    <a:lnTo>
                      <a:pt x="230" y="199"/>
                    </a:lnTo>
                    <a:lnTo>
                      <a:pt x="232" y="199"/>
                    </a:lnTo>
                    <a:lnTo>
                      <a:pt x="236" y="202"/>
                    </a:lnTo>
                    <a:lnTo>
                      <a:pt x="237" y="204"/>
                    </a:lnTo>
                    <a:lnTo>
                      <a:pt x="240" y="203"/>
                    </a:lnTo>
                    <a:lnTo>
                      <a:pt x="242" y="202"/>
                    </a:lnTo>
                    <a:lnTo>
                      <a:pt x="244" y="202"/>
                    </a:lnTo>
                    <a:lnTo>
                      <a:pt x="246" y="198"/>
                    </a:lnTo>
                    <a:lnTo>
                      <a:pt x="247" y="193"/>
                    </a:lnTo>
                    <a:lnTo>
                      <a:pt x="248" y="188"/>
                    </a:lnTo>
                    <a:lnTo>
                      <a:pt x="249" y="187"/>
                    </a:lnTo>
                    <a:lnTo>
                      <a:pt x="248" y="186"/>
                    </a:lnTo>
                    <a:lnTo>
                      <a:pt x="244" y="183"/>
                    </a:lnTo>
                    <a:lnTo>
                      <a:pt x="243" y="181"/>
                    </a:lnTo>
                    <a:lnTo>
                      <a:pt x="247" y="176"/>
                    </a:lnTo>
                    <a:lnTo>
                      <a:pt x="248" y="175"/>
                    </a:lnTo>
                    <a:lnTo>
                      <a:pt x="246" y="172"/>
                    </a:lnTo>
                    <a:lnTo>
                      <a:pt x="246" y="170"/>
                    </a:lnTo>
                    <a:lnTo>
                      <a:pt x="244" y="167"/>
                    </a:lnTo>
                    <a:lnTo>
                      <a:pt x="246" y="165"/>
                    </a:lnTo>
                    <a:lnTo>
                      <a:pt x="248" y="158"/>
                    </a:lnTo>
                    <a:lnTo>
                      <a:pt x="249" y="155"/>
                    </a:lnTo>
                    <a:lnTo>
                      <a:pt x="249" y="153"/>
                    </a:lnTo>
                    <a:lnTo>
                      <a:pt x="252" y="148"/>
                    </a:lnTo>
                    <a:lnTo>
                      <a:pt x="252" y="146"/>
                    </a:lnTo>
                    <a:lnTo>
                      <a:pt x="254" y="143"/>
                    </a:lnTo>
                    <a:lnTo>
                      <a:pt x="254" y="141"/>
                    </a:lnTo>
                    <a:lnTo>
                      <a:pt x="257" y="135"/>
                    </a:lnTo>
                    <a:lnTo>
                      <a:pt x="263" y="136"/>
                    </a:lnTo>
                    <a:lnTo>
                      <a:pt x="265" y="136"/>
                    </a:lnTo>
                    <a:lnTo>
                      <a:pt x="271" y="137"/>
                    </a:lnTo>
                    <a:lnTo>
                      <a:pt x="276" y="137"/>
                    </a:lnTo>
                    <a:lnTo>
                      <a:pt x="277" y="136"/>
                    </a:lnTo>
                    <a:lnTo>
                      <a:pt x="277" y="133"/>
                    </a:lnTo>
                    <a:lnTo>
                      <a:pt x="277" y="131"/>
                    </a:lnTo>
                    <a:lnTo>
                      <a:pt x="276" y="131"/>
                    </a:lnTo>
                    <a:lnTo>
                      <a:pt x="271" y="130"/>
                    </a:lnTo>
                    <a:lnTo>
                      <a:pt x="268" y="130"/>
                    </a:lnTo>
                    <a:lnTo>
                      <a:pt x="264" y="130"/>
                    </a:lnTo>
                    <a:lnTo>
                      <a:pt x="260" y="130"/>
                    </a:lnTo>
                    <a:lnTo>
                      <a:pt x="258" y="130"/>
                    </a:lnTo>
                    <a:lnTo>
                      <a:pt x="255" y="131"/>
                    </a:lnTo>
                    <a:lnTo>
                      <a:pt x="252" y="131"/>
                    </a:lnTo>
                    <a:lnTo>
                      <a:pt x="248" y="126"/>
                    </a:lnTo>
                    <a:lnTo>
                      <a:pt x="247" y="125"/>
                    </a:lnTo>
                    <a:lnTo>
                      <a:pt x="246" y="122"/>
                    </a:lnTo>
                    <a:lnTo>
                      <a:pt x="247" y="118"/>
                    </a:lnTo>
                    <a:lnTo>
                      <a:pt x="247" y="114"/>
                    </a:lnTo>
                    <a:lnTo>
                      <a:pt x="247" y="105"/>
                    </a:lnTo>
                    <a:lnTo>
                      <a:pt x="246" y="103"/>
                    </a:lnTo>
                    <a:lnTo>
                      <a:pt x="249" y="98"/>
                    </a:lnTo>
                    <a:lnTo>
                      <a:pt x="249" y="96"/>
                    </a:lnTo>
                    <a:lnTo>
                      <a:pt x="248" y="94"/>
                    </a:lnTo>
                    <a:lnTo>
                      <a:pt x="249" y="92"/>
                    </a:lnTo>
                    <a:lnTo>
                      <a:pt x="249" y="90"/>
                    </a:lnTo>
                    <a:lnTo>
                      <a:pt x="249" y="86"/>
                    </a:lnTo>
                    <a:lnTo>
                      <a:pt x="252" y="84"/>
                    </a:lnTo>
                    <a:lnTo>
                      <a:pt x="252" y="81"/>
                    </a:lnTo>
                    <a:lnTo>
                      <a:pt x="254" y="79"/>
                    </a:lnTo>
                    <a:lnTo>
                      <a:pt x="255" y="77"/>
                    </a:lnTo>
                    <a:lnTo>
                      <a:pt x="257" y="76"/>
                    </a:lnTo>
                    <a:lnTo>
                      <a:pt x="259" y="75"/>
                    </a:lnTo>
                    <a:lnTo>
                      <a:pt x="261" y="74"/>
                    </a:lnTo>
                    <a:lnTo>
                      <a:pt x="263" y="71"/>
                    </a:lnTo>
                    <a:lnTo>
                      <a:pt x="264" y="69"/>
                    </a:lnTo>
                    <a:lnTo>
                      <a:pt x="260" y="68"/>
                    </a:lnTo>
                    <a:lnTo>
                      <a:pt x="258" y="68"/>
                    </a:lnTo>
                    <a:lnTo>
                      <a:pt x="257" y="68"/>
                    </a:lnTo>
                    <a:lnTo>
                      <a:pt x="254" y="68"/>
                    </a:lnTo>
                    <a:lnTo>
                      <a:pt x="253" y="65"/>
                    </a:lnTo>
                    <a:lnTo>
                      <a:pt x="254" y="59"/>
                    </a:lnTo>
                    <a:lnTo>
                      <a:pt x="254" y="56"/>
                    </a:lnTo>
                    <a:lnTo>
                      <a:pt x="254" y="54"/>
                    </a:lnTo>
                    <a:lnTo>
                      <a:pt x="254" y="52"/>
                    </a:lnTo>
                    <a:lnTo>
                      <a:pt x="254" y="48"/>
                    </a:lnTo>
                    <a:lnTo>
                      <a:pt x="253" y="41"/>
                    </a:lnTo>
                    <a:lnTo>
                      <a:pt x="253" y="37"/>
                    </a:lnTo>
                    <a:lnTo>
                      <a:pt x="253" y="32"/>
                    </a:lnTo>
                    <a:lnTo>
                      <a:pt x="252" y="29"/>
                    </a:lnTo>
                    <a:lnTo>
                      <a:pt x="248" y="28"/>
                    </a:lnTo>
                    <a:lnTo>
                      <a:pt x="246" y="28"/>
                    </a:lnTo>
                    <a:lnTo>
                      <a:pt x="242" y="31"/>
                    </a:lnTo>
                    <a:lnTo>
                      <a:pt x="241" y="32"/>
                    </a:lnTo>
                    <a:lnTo>
                      <a:pt x="237" y="35"/>
                    </a:lnTo>
                    <a:lnTo>
                      <a:pt x="235" y="34"/>
                    </a:lnTo>
                    <a:lnTo>
                      <a:pt x="231" y="32"/>
                    </a:lnTo>
                    <a:lnTo>
                      <a:pt x="231" y="24"/>
                    </a:lnTo>
                    <a:lnTo>
                      <a:pt x="227" y="24"/>
                    </a:lnTo>
                    <a:lnTo>
                      <a:pt x="225" y="20"/>
                    </a:lnTo>
                    <a:lnTo>
                      <a:pt x="232" y="13"/>
                    </a:lnTo>
                    <a:lnTo>
                      <a:pt x="225" y="4"/>
                    </a:lnTo>
                    <a:lnTo>
                      <a:pt x="218" y="12"/>
                    </a:lnTo>
                    <a:lnTo>
                      <a:pt x="215" y="14"/>
                    </a:lnTo>
                    <a:lnTo>
                      <a:pt x="219" y="20"/>
                    </a:lnTo>
                    <a:lnTo>
                      <a:pt x="220" y="20"/>
                    </a:lnTo>
                    <a:lnTo>
                      <a:pt x="219" y="21"/>
                    </a:lnTo>
                    <a:lnTo>
                      <a:pt x="213" y="25"/>
                    </a:lnTo>
                    <a:lnTo>
                      <a:pt x="210" y="26"/>
                    </a:lnTo>
                    <a:lnTo>
                      <a:pt x="208" y="28"/>
                    </a:lnTo>
                    <a:lnTo>
                      <a:pt x="207" y="28"/>
                    </a:lnTo>
                    <a:lnTo>
                      <a:pt x="204" y="24"/>
                    </a:lnTo>
                    <a:lnTo>
                      <a:pt x="203" y="21"/>
                    </a:lnTo>
                    <a:lnTo>
                      <a:pt x="201" y="20"/>
                    </a:lnTo>
                    <a:lnTo>
                      <a:pt x="201" y="18"/>
                    </a:lnTo>
                    <a:lnTo>
                      <a:pt x="198" y="13"/>
                    </a:lnTo>
                    <a:lnTo>
                      <a:pt x="196" y="11"/>
                    </a:lnTo>
                    <a:lnTo>
                      <a:pt x="193" y="11"/>
                    </a:lnTo>
                    <a:lnTo>
                      <a:pt x="191" y="12"/>
                    </a:lnTo>
                    <a:lnTo>
                      <a:pt x="190" y="14"/>
                    </a:lnTo>
                    <a:lnTo>
                      <a:pt x="186" y="14"/>
                    </a:lnTo>
                    <a:lnTo>
                      <a:pt x="182" y="14"/>
                    </a:lnTo>
                    <a:lnTo>
                      <a:pt x="181" y="13"/>
                    </a:lnTo>
                    <a:lnTo>
                      <a:pt x="179" y="9"/>
                    </a:lnTo>
                    <a:lnTo>
                      <a:pt x="174" y="7"/>
                    </a:lnTo>
                    <a:lnTo>
                      <a:pt x="171" y="7"/>
                    </a:lnTo>
                    <a:lnTo>
                      <a:pt x="169" y="8"/>
                    </a:lnTo>
                    <a:lnTo>
                      <a:pt x="167" y="9"/>
                    </a:lnTo>
                    <a:lnTo>
                      <a:pt x="161" y="12"/>
                    </a:lnTo>
                    <a:lnTo>
                      <a:pt x="158" y="14"/>
                    </a:lnTo>
                    <a:lnTo>
                      <a:pt x="159" y="18"/>
                    </a:lnTo>
                    <a:lnTo>
                      <a:pt x="158" y="19"/>
                    </a:lnTo>
                    <a:lnTo>
                      <a:pt x="158" y="23"/>
                    </a:lnTo>
                    <a:lnTo>
                      <a:pt x="158" y="25"/>
                    </a:lnTo>
                    <a:lnTo>
                      <a:pt x="154" y="28"/>
                    </a:lnTo>
                    <a:lnTo>
                      <a:pt x="152" y="30"/>
                    </a:lnTo>
                    <a:lnTo>
                      <a:pt x="150" y="31"/>
                    </a:lnTo>
                    <a:lnTo>
                      <a:pt x="152" y="34"/>
                    </a:lnTo>
                    <a:lnTo>
                      <a:pt x="154" y="37"/>
                    </a:lnTo>
                    <a:lnTo>
                      <a:pt x="157" y="37"/>
                    </a:lnTo>
                    <a:lnTo>
                      <a:pt x="161" y="35"/>
                    </a:lnTo>
                    <a:lnTo>
                      <a:pt x="162" y="34"/>
                    </a:lnTo>
                    <a:lnTo>
                      <a:pt x="168" y="36"/>
                    </a:lnTo>
                    <a:lnTo>
                      <a:pt x="169" y="37"/>
                    </a:lnTo>
                    <a:lnTo>
                      <a:pt x="171" y="37"/>
                    </a:lnTo>
                    <a:lnTo>
                      <a:pt x="173" y="35"/>
                    </a:lnTo>
                    <a:lnTo>
                      <a:pt x="176" y="32"/>
                    </a:lnTo>
                    <a:lnTo>
                      <a:pt x="178" y="32"/>
                    </a:lnTo>
                    <a:lnTo>
                      <a:pt x="179" y="35"/>
                    </a:lnTo>
                    <a:lnTo>
                      <a:pt x="180" y="37"/>
                    </a:lnTo>
                    <a:lnTo>
                      <a:pt x="180" y="39"/>
                    </a:lnTo>
                    <a:lnTo>
                      <a:pt x="178" y="41"/>
                    </a:lnTo>
                    <a:lnTo>
                      <a:pt x="180" y="45"/>
                    </a:lnTo>
                    <a:lnTo>
                      <a:pt x="179" y="47"/>
                    </a:lnTo>
                    <a:lnTo>
                      <a:pt x="176" y="48"/>
                    </a:lnTo>
                    <a:lnTo>
                      <a:pt x="169" y="54"/>
                    </a:lnTo>
                    <a:lnTo>
                      <a:pt x="161" y="63"/>
                    </a:lnTo>
                    <a:lnTo>
                      <a:pt x="153" y="70"/>
                    </a:lnTo>
                    <a:lnTo>
                      <a:pt x="151" y="73"/>
                    </a:lnTo>
                    <a:lnTo>
                      <a:pt x="148" y="74"/>
                    </a:lnTo>
                    <a:lnTo>
                      <a:pt x="145" y="74"/>
                    </a:lnTo>
                    <a:lnTo>
                      <a:pt x="137" y="74"/>
                    </a:lnTo>
                    <a:lnTo>
                      <a:pt x="137" y="73"/>
                    </a:lnTo>
                    <a:lnTo>
                      <a:pt x="131" y="71"/>
                    </a:lnTo>
                    <a:lnTo>
                      <a:pt x="130" y="74"/>
                    </a:lnTo>
                    <a:lnTo>
                      <a:pt x="126" y="74"/>
                    </a:lnTo>
                    <a:lnTo>
                      <a:pt x="124" y="71"/>
                    </a:lnTo>
                    <a:lnTo>
                      <a:pt x="120" y="71"/>
                    </a:lnTo>
                    <a:lnTo>
                      <a:pt x="111" y="71"/>
                    </a:lnTo>
                    <a:lnTo>
                      <a:pt x="109" y="74"/>
                    </a:lnTo>
                    <a:lnTo>
                      <a:pt x="114" y="77"/>
                    </a:lnTo>
                    <a:lnTo>
                      <a:pt x="111" y="80"/>
                    </a:lnTo>
                    <a:lnTo>
                      <a:pt x="106" y="85"/>
                    </a:lnTo>
                    <a:lnTo>
                      <a:pt x="102" y="90"/>
                    </a:lnTo>
                    <a:lnTo>
                      <a:pt x="98" y="92"/>
                    </a:lnTo>
                    <a:lnTo>
                      <a:pt x="92" y="90"/>
                    </a:lnTo>
                    <a:lnTo>
                      <a:pt x="95" y="87"/>
                    </a:lnTo>
                    <a:lnTo>
                      <a:pt x="97" y="87"/>
                    </a:lnTo>
                    <a:lnTo>
                      <a:pt x="97" y="85"/>
                    </a:lnTo>
                    <a:lnTo>
                      <a:pt x="98" y="81"/>
                    </a:lnTo>
                    <a:lnTo>
                      <a:pt x="98" y="80"/>
                    </a:lnTo>
                    <a:lnTo>
                      <a:pt x="97" y="79"/>
                    </a:lnTo>
                    <a:lnTo>
                      <a:pt x="95" y="79"/>
                    </a:lnTo>
                    <a:lnTo>
                      <a:pt x="90" y="81"/>
                    </a:lnTo>
                    <a:lnTo>
                      <a:pt x="84" y="84"/>
                    </a:lnTo>
                    <a:lnTo>
                      <a:pt x="80" y="84"/>
                    </a:lnTo>
                    <a:lnTo>
                      <a:pt x="77" y="84"/>
                    </a:lnTo>
                    <a:lnTo>
                      <a:pt x="74" y="81"/>
                    </a:lnTo>
                    <a:lnTo>
                      <a:pt x="72" y="77"/>
                    </a:lnTo>
                    <a:lnTo>
                      <a:pt x="70" y="75"/>
                    </a:lnTo>
                    <a:lnTo>
                      <a:pt x="69" y="71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70" y="69"/>
                    </a:lnTo>
                    <a:lnTo>
                      <a:pt x="69" y="64"/>
                    </a:lnTo>
                    <a:lnTo>
                      <a:pt x="70" y="62"/>
                    </a:lnTo>
                    <a:lnTo>
                      <a:pt x="69" y="59"/>
                    </a:lnTo>
                    <a:lnTo>
                      <a:pt x="70" y="57"/>
                    </a:lnTo>
                    <a:lnTo>
                      <a:pt x="70" y="51"/>
                    </a:lnTo>
                    <a:lnTo>
                      <a:pt x="70" y="49"/>
                    </a:lnTo>
                    <a:lnTo>
                      <a:pt x="72" y="47"/>
                    </a:lnTo>
                    <a:lnTo>
                      <a:pt x="70" y="43"/>
                    </a:lnTo>
                    <a:lnTo>
                      <a:pt x="69" y="41"/>
                    </a:lnTo>
                    <a:lnTo>
                      <a:pt x="64" y="41"/>
                    </a:lnTo>
                    <a:lnTo>
                      <a:pt x="61" y="41"/>
                    </a:lnTo>
                    <a:lnTo>
                      <a:pt x="58" y="32"/>
                    </a:lnTo>
                    <a:lnTo>
                      <a:pt x="57" y="26"/>
                    </a:lnTo>
                    <a:lnTo>
                      <a:pt x="56" y="21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15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5" y="9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1" y="3"/>
                    </a:lnTo>
                    <a:lnTo>
                      <a:pt x="49" y="1"/>
                    </a:lnTo>
                    <a:lnTo>
                      <a:pt x="46" y="0"/>
                    </a:lnTo>
                    <a:lnTo>
                      <a:pt x="45" y="1"/>
                    </a:lnTo>
                    <a:lnTo>
                      <a:pt x="43" y="6"/>
                    </a:lnTo>
                    <a:lnTo>
                      <a:pt x="40" y="9"/>
                    </a:lnTo>
                    <a:lnTo>
                      <a:pt x="40" y="13"/>
                    </a:lnTo>
                    <a:lnTo>
                      <a:pt x="41" y="15"/>
                    </a:lnTo>
                    <a:lnTo>
                      <a:pt x="38" y="18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29" y="9"/>
                    </a:lnTo>
                    <a:lnTo>
                      <a:pt x="27" y="11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23" y="13"/>
                    </a:lnTo>
                    <a:lnTo>
                      <a:pt x="22" y="14"/>
                    </a:lnTo>
                    <a:lnTo>
                      <a:pt x="16" y="13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5" y="3"/>
                    </a:lnTo>
                    <a:lnTo>
                      <a:pt x="8" y="6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6" y="21"/>
                    </a:lnTo>
                    <a:lnTo>
                      <a:pt x="10" y="26"/>
                    </a:lnTo>
                    <a:lnTo>
                      <a:pt x="12" y="31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5"/>
                    </a:lnTo>
                    <a:lnTo>
                      <a:pt x="17" y="34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8" y="30"/>
                    </a:lnTo>
                    <a:lnTo>
                      <a:pt x="30" y="34"/>
                    </a:lnTo>
                    <a:lnTo>
                      <a:pt x="28" y="35"/>
                    </a:lnTo>
                    <a:lnTo>
                      <a:pt x="28" y="36"/>
                    </a:lnTo>
                    <a:lnTo>
                      <a:pt x="21" y="40"/>
                    </a:lnTo>
                    <a:lnTo>
                      <a:pt x="22" y="41"/>
                    </a:lnTo>
                    <a:lnTo>
                      <a:pt x="23" y="43"/>
                    </a:lnTo>
                    <a:lnTo>
                      <a:pt x="24" y="46"/>
                    </a:lnTo>
                    <a:lnTo>
                      <a:pt x="27" y="47"/>
                    </a:lnTo>
                    <a:lnTo>
                      <a:pt x="29" y="48"/>
                    </a:lnTo>
                    <a:lnTo>
                      <a:pt x="32" y="48"/>
                    </a:lnTo>
                    <a:lnTo>
                      <a:pt x="33" y="49"/>
                    </a:lnTo>
                    <a:lnTo>
                      <a:pt x="34" y="49"/>
                    </a:lnTo>
                    <a:lnTo>
                      <a:pt x="35" y="49"/>
                    </a:lnTo>
                    <a:lnTo>
                      <a:pt x="36" y="48"/>
                    </a:lnTo>
                    <a:lnTo>
                      <a:pt x="38" y="48"/>
                    </a:lnTo>
                    <a:lnTo>
                      <a:pt x="39" y="48"/>
                    </a:lnTo>
                    <a:lnTo>
                      <a:pt x="40" y="48"/>
                    </a:lnTo>
                    <a:lnTo>
                      <a:pt x="41" y="49"/>
                    </a:lnTo>
                    <a:lnTo>
                      <a:pt x="41" y="51"/>
                    </a:lnTo>
                    <a:lnTo>
                      <a:pt x="43" y="52"/>
                    </a:lnTo>
                    <a:lnTo>
                      <a:pt x="44" y="53"/>
                    </a:lnTo>
                    <a:lnTo>
                      <a:pt x="46" y="54"/>
                    </a:lnTo>
                    <a:lnTo>
                      <a:pt x="47" y="54"/>
                    </a:lnTo>
                    <a:lnTo>
                      <a:pt x="50" y="54"/>
                    </a:lnTo>
                    <a:lnTo>
                      <a:pt x="50" y="56"/>
                    </a:lnTo>
                    <a:lnTo>
                      <a:pt x="51" y="54"/>
                    </a:lnTo>
                    <a:lnTo>
                      <a:pt x="51" y="53"/>
                    </a:lnTo>
                    <a:lnTo>
                      <a:pt x="52" y="52"/>
                    </a:lnTo>
                    <a:lnTo>
                      <a:pt x="53" y="52"/>
                    </a:lnTo>
                    <a:lnTo>
                      <a:pt x="56" y="52"/>
                    </a:lnTo>
                    <a:lnTo>
                      <a:pt x="57" y="52"/>
                    </a:lnTo>
                    <a:lnTo>
                      <a:pt x="61" y="52"/>
                    </a:lnTo>
                    <a:lnTo>
                      <a:pt x="61" y="53"/>
                    </a:lnTo>
                    <a:lnTo>
                      <a:pt x="60" y="56"/>
                    </a:lnTo>
                    <a:lnTo>
                      <a:pt x="57" y="62"/>
                    </a:lnTo>
                    <a:lnTo>
                      <a:pt x="60" y="66"/>
                    </a:lnTo>
                    <a:lnTo>
                      <a:pt x="62" y="71"/>
                    </a:lnTo>
                    <a:lnTo>
                      <a:pt x="62" y="71"/>
                    </a:lnTo>
                    <a:close/>
                    <a:moveTo>
                      <a:pt x="78" y="110"/>
                    </a:moveTo>
                    <a:lnTo>
                      <a:pt x="78" y="110"/>
                    </a:lnTo>
                    <a:lnTo>
                      <a:pt x="77" y="120"/>
                    </a:lnTo>
                    <a:lnTo>
                      <a:pt x="78" y="11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3" name="Freeform 20">
                <a:extLst>
                  <a:ext uri="{FF2B5EF4-FFF2-40B4-BE49-F238E27FC236}">
                    <a16:creationId xmlns:a16="http://schemas.microsoft.com/office/drawing/2014/main" id="{A20C4EAD-1A05-354A-A121-B843A5668B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9684" y="9158620"/>
                <a:ext cx="322677" cy="350635"/>
              </a:xfrm>
              <a:custGeom>
                <a:avLst/>
                <a:gdLst>
                  <a:gd name="T0" fmla="*/ 78 w 277"/>
                  <a:gd name="T1" fmla="*/ 110 h 301"/>
                  <a:gd name="T2" fmla="*/ 69 w 277"/>
                  <a:gd name="T3" fmla="*/ 147 h 301"/>
                  <a:gd name="T4" fmla="*/ 77 w 277"/>
                  <a:gd name="T5" fmla="*/ 166 h 301"/>
                  <a:gd name="T6" fmla="*/ 80 w 277"/>
                  <a:gd name="T7" fmla="*/ 170 h 301"/>
                  <a:gd name="T8" fmla="*/ 85 w 277"/>
                  <a:gd name="T9" fmla="*/ 193 h 301"/>
                  <a:gd name="T10" fmla="*/ 90 w 277"/>
                  <a:gd name="T11" fmla="*/ 222 h 301"/>
                  <a:gd name="T12" fmla="*/ 91 w 277"/>
                  <a:gd name="T13" fmla="*/ 238 h 301"/>
                  <a:gd name="T14" fmla="*/ 109 w 277"/>
                  <a:gd name="T15" fmla="*/ 256 h 301"/>
                  <a:gd name="T16" fmla="*/ 120 w 277"/>
                  <a:gd name="T17" fmla="*/ 287 h 301"/>
                  <a:gd name="T18" fmla="*/ 126 w 277"/>
                  <a:gd name="T19" fmla="*/ 299 h 301"/>
                  <a:gd name="T20" fmla="*/ 151 w 277"/>
                  <a:gd name="T21" fmla="*/ 296 h 301"/>
                  <a:gd name="T22" fmla="*/ 179 w 277"/>
                  <a:gd name="T23" fmla="*/ 284 h 301"/>
                  <a:gd name="T24" fmla="*/ 184 w 277"/>
                  <a:gd name="T25" fmla="*/ 261 h 301"/>
                  <a:gd name="T26" fmla="*/ 207 w 277"/>
                  <a:gd name="T27" fmla="*/ 228 h 301"/>
                  <a:gd name="T28" fmla="*/ 198 w 277"/>
                  <a:gd name="T29" fmla="*/ 217 h 301"/>
                  <a:gd name="T30" fmla="*/ 212 w 277"/>
                  <a:gd name="T31" fmla="*/ 198 h 301"/>
                  <a:gd name="T32" fmla="*/ 227 w 277"/>
                  <a:gd name="T33" fmla="*/ 199 h 301"/>
                  <a:gd name="T34" fmla="*/ 244 w 277"/>
                  <a:gd name="T35" fmla="*/ 202 h 301"/>
                  <a:gd name="T36" fmla="*/ 243 w 277"/>
                  <a:gd name="T37" fmla="*/ 181 h 301"/>
                  <a:gd name="T38" fmla="*/ 248 w 277"/>
                  <a:gd name="T39" fmla="*/ 158 h 301"/>
                  <a:gd name="T40" fmla="*/ 257 w 277"/>
                  <a:gd name="T41" fmla="*/ 135 h 301"/>
                  <a:gd name="T42" fmla="*/ 277 w 277"/>
                  <a:gd name="T43" fmla="*/ 131 h 301"/>
                  <a:gd name="T44" fmla="*/ 255 w 277"/>
                  <a:gd name="T45" fmla="*/ 131 h 301"/>
                  <a:gd name="T46" fmla="*/ 247 w 277"/>
                  <a:gd name="T47" fmla="*/ 105 h 301"/>
                  <a:gd name="T48" fmla="*/ 249 w 277"/>
                  <a:gd name="T49" fmla="*/ 86 h 301"/>
                  <a:gd name="T50" fmla="*/ 261 w 277"/>
                  <a:gd name="T51" fmla="*/ 74 h 301"/>
                  <a:gd name="T52" fmla="*/ 253 w 277"/>
                  <a:gd name="T53" fmla="*/ 65 h 301"/>
                  <a:gd name="T54" fmla="*/ 253 w 277"/>
                  <a:gd name="T55" fmla="*/ 37 h 301"/>
                  <a:gd name="T56" fmla="*/ 237 w 277"/>
                  <a:gd name="T57" fmla="*/ 35 h 301"/>
                  <a:gd name="T58" fmla="*/ 225 w 277"/>
                  <a:gd name="T59" fmla="*/ 4 h 301"/>
                  <a:gd name="T60" fmla="*/ 210 w 277"/>
                  <a:gd name="T61" fmla="*/ 26 h 301"/>
                  <a:gd name="T62" fmla="*/ 198 w 277"/>
                  <a:gd name="T63" fmla="*/ 13 h 301"/>
                  <a:gd name="T64" fmla="*/ 181 w 277"/>
                  <a:gd name="T65" fmla="*/ 13 h 301"/>
                  <a:gd name="T66" fmla="*/ 158 w 277"/>
                  <a:gd name="T67" fmla="*/ 14 h 301"/>
                  <a:gd name="T68" fmla="*/ 150 w 277"/>
                  <a:gd name="T69" fmla="*/ 31 h 301"/>
                  <a:gd name="T70" fmla="*/ 169 w 277"/>
                  <a:gd name="T71" fmla="*/ 37 h 301"/>
                  <a:gd name="T72" fmla="*/ 180 w 277"/>
                  <a:gd name="T73" fmla="*/ 39 h 301"/>
                  <a:gd name="T74" fmla="*/ 153 w 277"/>
                  <a:gd name="T75" fmla="*/ 70 h 301"/>
                  <a:gd name="T76" fmla="*/ 130 w 277"/>
                  <a:gd name="T77" fmla="*/ 74 h 301"/>
                  <a:gd name="T78" fmla="*/ 111 w 277"/>
                  <a:gd name="T79" fmla="*/ 80 h 301"/>
                  <a:gd name="T80" fmla="*/ 97 w 277"/>
                  <a:gd name="T81" fmla="*/ 85 h 301"/>
                  <a:gd name="T82" fmla="*/ 80 w 277"/>
                  <a:gd name="T83" fmla="*/ 84 h 301"/>
                  <a:gd name="T84" fmla="*/ 69 w 277"/>
                  <a:gd name="T85" fmla="*/ 70 h 301"/>
                  <a:gd name="T86" fmla="*/ 70 w 277"/>
                  <a:gd name="T87" fmla="*/ 49 h 301"/>
                  <a:gd name="T88" fmla="*/ 57 w 277"/>
                  <a:gd name="T89" fmla="*/ 26 h 301"/>
                  <a:gd name="T90" fmla="*/ 55 w 277"/>
                  <a:gd name="T91" fmla="*/ 9 h 301"/>
                  <a:gd name="T92" fmla="*/ 43 w 277"/>
                  <a:gd name="T93" fmla="*/ 6 h 301"/>
                  <a:gd name="T94" fmla="*/ 29 w 277"/>
                  <a:gd name="T95" fmla="*/ 9 h 301"/>
                  <a:gd name="T96" fmla="*/ 16 w 277"/>
                  <a:gd name="T97" fmla="*/ 9 h 301"/>
                  <a:gd name="T98" fmla="*/ 6 w 277"/>
                  <a:gd name="T99" fmla="*/ 21 h 301"/>
                  <a:gd name="T100" fmla="*/ 22 w 277"/>
                  <a:gd name="T101" fmla="*/ 30 h 301"/>
                  <a:gd name="T102" fmla="*/ 22 w 277"/>
                  <a:gd name="T103" fmla="*/ 41 h 301"/>
                  <a:gd name="T104" fmla="*/ 34 w 277"/>
                  <a:gd name="T105" fmla="*/ 49 h 301"/>
                  <a:gd name="T106" fmla="*/ 41 w 277"/>
                  <a:gd name="T107" fmla="*/ 51 h 301"/>
                  <a:gd name="T108" fmla="*/ 51 w 277"/>
                  <a:gd name="T109" fmla="*/ 54 h 301"/>
                  <a:gd name="T110" fmla="*/ 61 w 277"/>
                  <a:gd name="T111" fmla="*/ 53 h 301"/>
                  <a:gd name="T112" fmla="*/ 78 w 277"/>
                  <a:gd name="T113" fmla="*/ 11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7" h="301">
                    <a:moveTo>
                      <a:pt x="62" y="71"/>
                    </a:moveTo>
                    <a:lnTo>
                      <a:pt x="62" y="71"/>
                    </a:lnTo>
                    <a:lnTo>
                      <a:pt x="62" y="73"/>
                    </a:lnTo>
                    <a:lnTo>
                      <a:pt x="62" y="75"/>
                    </a:lnTo>
                    <a:lnTo>
                      <a:pt x="63" y="87"/>
                    </a:lnTo>
                    <a:lnTo>
                      <a:pt x="66" y="91"/>
                    </a:lnTo>
                    <a:lnTo>
                      <a:pt x="78" y="110"/>
                    </a:lnTo>
                    <a:lnTo>
                      <a:pt x="77" y="120"/>
                    </a:lnTo>
                    <a:lnTo>
                      <a:pt x="69" y="132"/>
                    </a:lnTo>
                    <a:lnTo>
                      <a:pt x="69" y="132"/>
                    </a:lnTo>
                    <a:lnTo>
                      <a:pt x="69" y="136"/>
                    </a:lnTo>
                    <a:lnTo>
                      <a:pt x="69" y="136"/>
                    </a:lnTo>
                    <a:lnTo>
                      <a:pt x="69" y="147"/>
                    </a:lnTo>
                    <a:lnTo>
                      <a:pt x="69" y="147"/>
                    </a:lnTo>
                    <a:lnTo>
                      <a:pt x="70" y="152"/>
                    </a:lnTo>
                    <a:lnTo>
                      <a:pt x="72" y="157"/>
                    </a:lnTo>
                    <a:lnTo>
                      <a:pt x="72" y="157"/>
                    </a:lnTo>
                    <a:lnTo>
                      <a:pt x="74" y="163"/>
                    </a:lnTo>
                    <a:lnTo>
                      <a:pt x="74" y="163"/>
                    </a:lnTo>
                    <a:lnTo>
                      <a:pt x="75" y="165"/>
                    </a:lnTo>
                    <a:lnTo>
                      <a:pt x="77" y="166"/>
                    </a:lnTo>
                    <a:lnTo>
                      <a:pt x="77" y="166"/>
                    </a:lnTo>
                    <a:lnTo>
                      <a:pt x="77" y="167"/>
                    </a:lnTo>
                    <a:lnTo>
                      <a:pt x="77" y="167"/>
                    </a:lnTo>
                    <a:lnTo>
                      <a:pt x="78" y="169"/>
                    </a:lnTo>
                    <a:lnTo>
                      <a:pt x="78" y="169"/>
                    </a:lnTo>
                    <a:lnTo>
                      <a:pt x="80" y="170"/>
                    </a:lnTo>
                    <a:lnTo>
                      <a:pt x="80" y="170"/>
                    </a:lnTo>
                    <a:lnTo>
                      <a:pt x="81" y="172"/>
                    </a:lnTo>
                    <a:lnTo>
                      <a:pt x="83" y="176"/>
                    </a:lnTo>
                    <a:lnTo>
                      <a:pt x="83" y="178"/>
                    </a:lnTo>
                    <a:lnTo>
                      <a:pt x="83" y="180"/>
                    </a:lnTo>
                    <a:lnTo>
                      <a:pt x="80" y="180"/>
                    </a:lnTo>
                    <a:lnTo>
                      <a:pt x="81" y="182"/>
                    </a:lnTo>
                    <a:lnTo>
                      <a:pt x="85" y="193"/>
                    </a:lnTo>
                    <a:lnTo>
                      <a:pt x="86" y="203"/>
                    </a:lnTo>
                    <a:lnTo>
                      <a:pt x="88" y="206"/>
                    </a:lnTo>
                    <a:lnTo>
                      <a:pt x="89" y="209"/>
                    </a:lnTo>
                    <a:lnTo>
                      <a:pt x="89" y="210"/>
                    </a:lnTo>
                    <a:lnTo>
                      <a:pt x="91" y="216"/>
                    </a:lnTo>
                    <a:lnTo>
                      <a:pt x="91" y="220"/>
                    </a:lnTo>
                    <a:lnTo>
                      <a:pt x="90" y="222"/>
                    </a:lnTo>
                    <a:lnTo>
                      <a:pt x="89" y="225"/>
                    </a:lnTo>
                    <a:lnTo>
                      <a:pt x="89" y="228"/>
                    </a:lnTo>
                    <a:lnTo>
                      <a:pt x="89" y="232"/>
                    </a:lnTo>
                    <a:lnTo>
                      <a:pt x="89" y="236"/>
                    </a:lnTo>
                    <a:lnTo>
                      <a:pt x="89" y="237"/>
                    </a:lnTo>
                    <a:lnTo>
                      <a:pt x="91" y="238"/>
                    </a:lnTo>
                    <a:lnTo>
                      <a:pt x="91" y="238"/>
                    </a:lnTo>
                    <a:lnTo>
                      <a:pt x="94" y="237"/>
                    </a:lnTo>
                    <a:lnTo>
                      <a:pt x="96" y="238"/>
                    </a:lnTo>
                    <a:lnTo>
                      <a:pt x="100" y="242"/>
                    </a:lnTo>
                    <a:lnTo>
                      <a:pt x="103" y="250"/>
                    </a:lnTo>
                    <a:lnTo>
                      <a:pt x="103" y="250"/>
                    </a:lnTo>
                    <a:lnTo>
                      <a:pt x="107" y="254"/>
                    </a:lnTo>
                    <a:lnTo>
                      <a:pt x="109" y="256"/>
                    </a:lnTo>
                    <a:lnTo>
                      <a:pt x="109" y="256"/>
                    </a:lnTo>
                    <a:lnTo>
                      <a:pt x="113" y="260"/>
                    </a:lnTo>
                    <a:lnTo>
                      <a:pt x="114" y="264"/>
                    </a:lnTo>
                    <a:lnTo>
                      <a:pt x="117" y="271"/>
                    </a:lnTo>
                    <a:lnTo>
                      <a:pt x="117" y="271"/>
                    </a:lnTo>
                    <a:lnTo>
                      <a:pt x="119" y="279"/>
                    </a:lnTo>
                    <a:lnTo>
                      <a:pt x="120" y="287"/>
                    </a:lnTo>
                    <a:lnTo>
                      <a:pt x="120" y="287"/>
                    </a:lnTo>
                    <a:lnTo>
                      <a:pt x="120" y="290"/>
                    </a:lnTo>
                    <a:lnTo>
                      <a:pt x="122" y="292"/>
                    </a:lnTo>
                    <a:lnTo>
                      <a:pt x="122" y="294"/>
                    </a:lnTo>
                    <a:lnTo>
                      <a:pt x="122" y="296"/>
                    </a:lnTo>
                    <a:lnTo>
                      <a:pt x="122" y="296"/>
                    </a:lnTo>
                    <a:lnTo>
                      <a:pt x="126" y="299"/>
                    </a:lnTo>
                    <a:lnTo>
                      <a:pt x="134" y="301"/>
                    </a:lnTo>
                    <a:lnTo>
                      <a:pt x="134" y="301"/>
                    </a:lnTo>
                    <a:lnTo>
                      <a:pt x="139" y="300"/>
                    </a:lnTo>
                    <a:lnTo>
                      <a:pt x="142" y="299"/>
                    </a:lnTo>
                    <a:lnTo>
                      <a:pt x="146" y="296"/>
                    </a:lnTo>
                    <a:lnTo>
                      <a:pt x="151" y="296"/>
                    </a:lnTo>
                    <a:lnTo>
                      <a:pt x="151" y="296"/>
                    </a:lnTo>
                    <a:lnTo>
                      <a:pt x="153" y="294"/>
                    </a:lnTo>
                    <a:lnTo>
                      <a:pt x="157" y="292"/>
                    </a:lnTo>
                    <a:lnTo>
                      <a:pt x="159" y="290"/>
                    </a:lnTo>
                    <a:lnTo>
                      <a:pt x="162" y="289"/>
                    </a:lnTo>
                    <a:lnTo>
                      <a:pt x="162" y="289"/>
                    </a:lnTo>
                    <a:lnTo>
                      <a:pt x="170" y="287"/>
                    </a:lnTo>
                    <a:lnTo>
                      <a:pt x="179" y="284"/>
                    </a:lnTo>
                    <a:lnTo>
                      <a:pt x="179" y="284"/>
                    </a:lnTo>
                    <a:lnTo>
                      <a:pt x="182" y="282"/>
                    </a:lnTo>
                    <a:lnTo>
                      <a:pt x="186" y="282"/>
                    </a:lnTo>
                    <a:lnTo>
                      <a:pt x="187" y="282"/>
                    </a:lnTo>
                    <a:lnTo>
                      <a:pt x="191" y="260"/>
                    </a:lnTo>
                    <a:lnTo>
                      <a:pt x="186" y="257"/>
                    </a:lnTo>
                    <a:lnTo>
                      <a:pt x="184" y="261"/>
                    </a:lnTo>
                    <a:lnTo>
                      <a:pt x="184" y="261"/>
                    </a:lnTo>
                    <a:lnTo>
                      <a:pt x="181" y="261"/>
                    </a:lnTo>
                    <a:lnTo>
                      <a:pt x="180" y="259"/>
                    </a:lnTo>
                    <a:lnTo>
                      <a:pt x="178" y="256"/>
                    </a:lnTo>
                    <a:lnTo>
                      <a:pt x="175" y="254"/>
                    </a:lnTo>
                    <a:lnTo>
                      <a:pt x="165" y="249"/>
                    </a:lnTo>
                    <a:lnTo>
                      <a:pt x="207" y="228"/>
                    </a:lnTo>
                    <a:lnTo>
                      <a:pt x="206" y="227"/>
                    </a:lnTo>
                    <a:lnTo>
                      <a:pt x="203" y="225"/>
                    </a:lnTo>
                    <a:lnTo>
                      <a:pt x="199" y="223"/>
                    </a:lnTo>
                    <a:lnTo>
                      <a:pt x="197" y="221"/>
                    </a:lnTo>
                    <a:lnTo>
                      <a:pt x="196" y="220"/>
                    </a:lnTo>
                    <a:lnTo>
                      <a:pt x="197" y="219"/>
                    </a:lnTo>
                    <a:lnTo>
                      <a:pt x="198" y="217"/>
                    </a:lnTo>
                    <a:lnTo>
                      <a:pt x="201" y="215"/>
                    </a:lnTo>
                    <a:lnTo>
                      <a:pt x="203" y="212"/>
                    </a:lnTo>
                    <a:lnTo>
                      <a:pt x="197" y="194"/>
                    </a:lnTo>
                    <a:lnTo>
                      <a:pt x="201" y="195"/>
                    </a:lnTo>
                    <a:lnTo>
                      <a:pt x="207" y="195"/>
                    </a:lnTo>
                    <a:lnTo>
                      <a:pt x="209" y="197"/>
                    </a:lnTo>
                    <a:lnTo>
                      <a:pt x="212" y="198"/>
                    </a:lnTo>
                    <a:lnTo>
                      <a:pt x="213" y="203"/>
                    </a:lnTo>
                    <a:lnTo>
                      <a:pt x="216" y="205"/>
                    </a:lnTo>
                    <a:lnTo>
                      <a:pt x="219" y="206"/>
                    </a:lnTo>
                    <a:lnTo>
                      <a:pt x="220" y="204"/>
                    </a:lnTo>
                    <a:lnTo>
                      <a:pt x="221" y="203"/>
                    </a:lnTo>
                    <a:lnTo>
                      <a:pt x="224" y="200"/>
                    </a:lnTo>
                    <a:lnTo>
                      <a:pt x="227" y="199"/>
                    </a:lnTo>
                    <a:lnTo>
                      <a:pt x="230" y="199"/>
                    </a:lnTo>
                    <a:lnTo>
                      <a:pt x="232" y="199"/>
                    </a:lnTo>
                    <a:lnTo>
                      <a:pt x="236" y="202"/>
                    </a:lnTo>
                    <a:lnTo>
                      <a:pt x="237" y="204"/>
                    </a:lnTo>
                    <a:lnTo>
                      <a:pt x="240" y="203"/>
                    </a:lnTo>
                    <a:lnTo>
                      <a:pt x="242" y="202"/>
                    </a:lnTo>
                    <a:lnTo>
                      <a:pt x="244" y="202"/>
                    </a:lnTo>
                    <a:lnTo>
                      <a:pt x="246" y="198"/>
                    </a:lnTo>
                    <a:lnTo>
                      <a:pt x="247" y="193"/>
                    </a:lnTo>
                    <a:lnTo>
                      <a:pt x="248" y="188"/>
                    </a:lnTo>
                    <a:lnTo>
                      <a:pt x="249" y="187"/>
                    </a:lnTo>
                    <a:lnTo>
                      <a:pt x="248" y="186"/>
                    </a:lnTo>
                    <a:lnTo>
                      <a:pt x="244" y="183"/>
                    </a:lnTo>
                    <a:lnTo>
                      <a:pt x="243" y="181"/>
                    </a:lnTo>
                    <a:lnTo>
                      <a:pt x="247" y="176"/>
                    </a:lnTo>
                    <a:lnTo>
                      <a:pt x="248" y="175"/>
                    </a:lnTo>
                    <a:lnTo>
                      <a:pt x="246" y="172"/>
                    </a:lnTo>
                    <a:lnTo>
                      <a:pt x="246" y="170"/>
                    </a:lnTo>
                    <a:lnTo>
                      <a:pt x="244" y="167"/>
                    </a:lnTo>
                    <a:lnTo>
                      <a:pt x="246" y="165"/>
                    </a:lnTo>
                    <a:lnTo>
                      <a:pt x="248" y="158"/>
                    </a:lnTo>
                    <a:lnTo>
                      <a:pt x="249" y="155"/>
                    </a:lnTo>
                    <a:lnTo>
                      <a:pt x="249" y="153"/>
                    </a:lnTo>
                    <a:lnTo>
                      <a:pt x="252" y="148"/>
                    </a:lnTo>
                    <a:lnTo>
                      <a:pt x="252" y="146"/>
                    </a:lnTo>
                    <a:lnTo>
                      <a:pt x="254" y="143"/>
                    </a:lnTo>
                    <a:lnTo>
                      <a:pt x="254" y="141"/>
                    </a:lnTo>
                    <a:lnTo>
                      <a:pt x="257" y="135"/>
                    </a:lnTo>
                    <a:lnTo>
                      <a:pt x="263" y="136"/>
                    </a:lnTo>
                    <a:lnTo>
                      <a:pt x="265" y="136"/>
                    </a:lnTo>
                    <a:lnTo>
                      <a:pt x="271" y="137"/>
                    </a:lnTo>
                    <a:lnTo>
                      <a:pt x="276" y="137"/>
                    </a:lnTo>
                    <a:lnTo>
                      <a:pt x="277" y="136"/>
                    </a:lnTo>
                    <a:lnTo>
                      <a:pt x="277" y="133"/>
                    </a:lnTo>
                    <a:lnTo>
                      <a:pt x="277" y="131"/>
                    </a:lnTo>
                    <a:lnTo>
                      <a:pt x="276" y="131"/>
                    </a:lnTo>
                    <a:lnTo>
                      <a:pt x="271" y="130"/>
                    </a:lnTo>
                    <a:lnTo>
                      <a:pt x="268" y="130"/>
                    </a:lnTo>
                    <a:lnTo>
                      <a:pt x="264" y="130"/>
                    </a:lnTo>
                    <a:lnTo>
                      <a:pt x="260" y="130"/>
                    </a:lnTo>
                    <a:lnTo>
                      <a:pt x="258" y="130"/>
                    </a:lnTo>
                    <a:lnTo>
                      <a:pt x="255" y="131"/>
                    </a:lnTo>
                    <a:lnTo>
                      <a:pt x="252" y="131"/>
                    </a:lnTo>
                    <a:lnTo>
                      <a:pt x="248" y="126"/>
                    </a:lnTo>
                    <a:lnTo>
                      <a:pt x="247" y="125"/>
                    </a:lnTo>
                    <a:lnTo>
                      <a:pt x="246" y="122"/>
                    </a:lnTo>
                    <a:lnTo>
                      <a:pt x="247" y="118"/>
                    </a:lnTo>
                    <a:lnTo>
                      <a:pt x="247" y="114"/>
                    </a:lnTo>
                    <a:lnTo>
                      <a:pt x="247" y="105"/>
                    </a:lnTo>
                    <a:lnTo>
                      <a:pt x="246" y="103"/>
                    </a:lnTo>
                    <a:lnTo>
                      <a:pt x="249" y="98"/>
                    </a:lnTo>
                    <a:lnTo>
                      <a:pt x="249" y="96"/>
                    </a:lnTo>
                    <a:lnTo>
                      <a:pt x="248" y="94"/>
                    </a:lnTo>
                    <a:lnTo>
                      <a:pt x="249" y="92"/>
                    </a:lnTo>
                    <a:lnTo>
                      <a:pt x="249" y="90"/>
                    </a:lnTo>
                    <a:lnTo>
                      <a:pt x="249" y="86"/>
                    </a:lnTo>
                    <a:lnTo>
                      <a:pt x="252" y="84"/>
                    </a:lnTo>
                    <a:lnTo>
                      <a:pt x="252" y="81"/>
                    </a:lnTo>
                    <a:lnTo>
                      <a:pt x="254" y="79"/>
                    </a:lnTo>
                    <a:lnTo>
                      <a:pt x="255" y="77"/>
                    </a:lnTo>
                    <a:lnTo>
                      <a:pt x="257" y="76"/>
                    </a:lnTo>
                    <a:lnTo>
                      <a:pt x="259" y="75"/>
                    </a:lnTo>
                    <a:lnTo>
                      <a:pt x="261" y="74"/>
                    </a:lnTo>
                    <a:lnTo>
                      <a:pt x="263" y="71"/>
                    </a:lnTo>
                    <a:lnTo>
                      <a:pt x="264" y="69"/>
                    </a:lnTo>
                    <a:lnTo>
                      <a:pt x="260" y="68"/>
                    </a:lnTo>
                    <a:lnTo>
                      <a:pt x="258" y="68"/>
                    </a:lnTo>
                    <a:lnTo>
                      <a:pt x="257" y="68"/>
                    </a:lnTo>
                    <a:lnTo>
                      <a:pt x="254" y="68"/>
                    </a:lnTo>
                    <a:lnTo>
                      <a:pt x="253" y="65"/>
                    </a:lnTo>
                    <a:lnTo>
                      <a:pt x="254" y="59"/>
                    </a:lnTo>
                    <a:lnTo>
                      <a:pt x="254" y="56"/>
                    </a:lnTo>
                    <a:lnTo>
                      <a:pt x="254" y="54"/>
                    </a:lnTo>
                    <a:lnTo>
                      <a:pt x="254" y="52"/>
                    </a:lnTo>
                    <a:lnTo>
                      <a:pt x="254" y="48"/>
                    </a:lnTo>
                    <a:lnTo>
                      <a:pt x="253" y="41"/>
                    </a:lnTo>
                    <a:lnTo>
                      <a:pt x="253" y="37"/>
                    </a:lnTo>
                    <a:lnTo>
                      <a:pt x="253" y="32"/>
                    </a:lnTo>
                    <a:lnTo>
                      <a:pt x="252" y="29"/>
                    </a:lnTo>
                    <a:lnTo>
                      <a:pt x="248" y="28"/>
                    </a:lnTo>
                    <a:lnTo>
                      <a:pt x="246" y="28"/>
                    </a:lnTo>
                    <a:lnTo>
                      <a:pt x="242" y="31"/>
                    </a:lnTo>
                    <a:lnTo>
                      <a:pt x="241" y="32"/>
                    </a:lnTo>
                    <a:lnTo>
                      <a:pt x="237" y="35"/>
                    </a:lnTo>
                    <a:lnTo>
                      <a:pt x="235" y="34"/>
                    </a:lnTo>
                    <a:lnTo>
                      <a:pt x="231" y="32"/>
                    </a:lnTo>
                    <a:lnTo>
                      <a:pt x="231" y="24"/>
                    </a:lnTo>
                    <a:lnTo>
                      <a:pt x="227" y="24"/>
                    </a:lnTo>
                    <a:lnTo>
                      <a:pt x="225" y="20"/>
                    </a:lnTo>
                    <a:lnTo>
                      <a:pt x="232" y="13"/>
                    </a:lnTo>
                    <a:lnTo>
                      <a:pt x="225" y="4"/>
                    </a:lnTo>
                    <a:lnTo>
                      <a:pt x="218" y="12"/>
                    </a:lnTo>
                    <a:lnTo>
                      <a:pt x="215" y="14"/>
                    </a:lnTo>
                    <a:lnTo>
                      <a:pt x="219" y="20"/>
                    </a:lnTo>
                    <a:lnTo>
                      <a:pt x="220" y="20"/>
                    </a:lnTo>
                    <a:lnTo>
                      <a:pt x="219" y="21"/>
                    </a:lnTo>
                    <a:lnTo>
                      <a:pt x="213" y="25"/>
                    </a:lnTo>
                    <a:lnTo>
                      <a:pt x="210" y="26"/>
                    </a:lnTo>
                    <a:lnTo>
                      <a:pt x="208" y="28"/>
                    </a:lnTo>
                    <a:lnTo>
                      <a:pt x="207" y="28"/>
                    </a:lnTo>
                    <a:lnTo>
                      <a:pt x="204" y="24"/>
                    </a:lnTo>
                    <a:lnTo>
                      <a:pt x="203" y="21"/>
                    </a:lnTo>
                    <a:lnTo>
                      <a:pt x="201" y="20"/>
                    </a:lnTo>
                    <a:lnTo>
                      <a:pt x="201" y="18"/>
                    </a:lnTo>
                    <a:lnTo>
                      <a:pt x="198" y="13"/>
                    </a:lnTo>
                    <a:lnTo>
                      <a:pt x="196" y="11"/>
                    </a:lnTo>
                    <a:lnTo>
                      <a:pt x="193" y="11"/>
                    </a:lnTo>
                    <a:lnTo>
                      <a:pt x="191" y="12"/>
                    </a:lnTo>
                    <a:lnTo>
                      <a:pt x="190" y="14"/>
                    </a:lnTo>
                    <a:lnTo>
                      <a:pt x="186" y="14"/>
                    </a:lnTo>
                    <a:lnTo>
                      <a:pt x="182" y="14"/>
                    </a:lnTo>
                    <a:lnTo>
                      <a:pt x="181" y="13"/>
                    </a:lnTo>
                    <a:lnTo>
                      <a:pt x="179" y="9"/>
                    </a:lnTo>
                    <a:lnTo>
                      <a:pt x="174" y="7"/>
                    </a:lnTo>
                    <a:lnTo>
                      <a:pt x="171" y="7"/>
                    </a:lnTo>
                    <a:lnTo>
                      <a:pt x="169" y="8"/>
                    </a:lnTo>
                    <a:lnTo>
                      <a:pt x="167" y="9"/>
                    </a:lnTo>
                    <a:lnTo>
                      <a:pt x="161" y="12"/>
                    </a:lnTo>
                    <a:lnTo>
                      <a:pt x="158" y="14"/>
                    </a:lnTo>
                    <a:lnTo>
                      <a:pt x="159" y="18"/>
                    </a:lnTo>
                    <a:lnTo>
                      <a:pt x="158" y="19"/>
                    </a:lnTo>
                    <a:lnTo>
                      <a:pt x="158" y="23"/>
                    </a:lnTo>
                    <a:lnTo>
                      <a:pt x="158" y="25"/>
                    </a:lnTo>
                    <a:lnTo>
                      <a:pt x="154" y="28"/>
                    </a:lnTo>
                    <a:lnTo>
                      <a:pt x="152" y="30"/>
                    </a:lnTo>
                    <a:lnTo>
                      <a:pt x="150" y="31"/>
                    </a:lnTo>
                    <a:lnTo>
                      <a:pt x="152" y="34"/>
                    </a:lnTo>
                    <a:lnTo>
                      <a:pt x="154" y="37"/>
                    </a:lnTo>
                    <a:lnTo>
                      <a:pt x="157" y="37"/>
                    </a:lnTo>
                    <a:lnTo>
                      <a:pt x="161" y="35"/>
                    </a:lnTo>
                    <a:lnTo>
                      <a:pt x="162" y="34"/>
                    </a:lnTo>
                    <a:lnTo>
                      <a:pt x="168" y="36"/>
                    </a:lnTo>
                    <a:lnTo>
                      <a:pt x="169" y="37"/>
                    </a:lnTo>
                    <a:lnTo>
                      <a:pt x="171" y="37"/>
                    </a:lnTo>
                    <a:lnTo>
                      <a:pt x="173" y="35"/>
                    </a:lnTo>
                    <a:lnTo>
                      <a:pt x="176" y="32"/>
                    </a:lnTo>
                    <a:lnTo>
                      <a:pt x="178" y="32"/>
                    </a:lnTo>
                    <a:lnTo>
                      <a:pt x="179" y="35"/>
                    </a:lnTo>
                    <a:lnTo>
                      <a:pt x="180" y="37"/>
                    </a:lnTo>
                    <a:lnTo>
                      <a:pt x="180" y="39"/>
                    </a:lnTo>
                    <a:lnTo>
                      <a:pt x="178" y="41"/>
                    </a:lnTo>
                    <a:lnTo>
                      <a:pt x="180" y="45"/>
                    </a:lnTo>
                    <a:lnTo>
                      <a:pt x="179" y="47"/>
                    </a:lnTo>
                    <a:lnTo>
                      <a:pt x="176" y="48"/>
                    </a:lnTo>
                    <a:lnTo>
                      <a:pt x="169" y="54"/>
                    </a:lnTo>
                    <a:lnTo>
                      <a:pt x="161" y="63"/>
                    </a:lnTo>
                    <a:lnTo>
                      <a:pt x="153" y="70"/>
                    </a:lnTo>
                    <a:lnTo>
                      <a:pt x="151" y="73"/>
                    </a:lnTo>
                    <a:lnTo>
                      <a:pt x="148" y="74"/>
                    </a:lnTo>
                    <a:lnTo>
                      <a:pt x="145" y="74"/>
                    </a:lnTo>
                    <a:lnTo>
                      <a:pt x="137" y="74"/>
                    </a:lnTo>
                    <a:lnTo>
                      <a:pt x="137" y="73"/>
                    </a:lnTo>
                    <a:lnTo>
                      <a:pt x="131" y="71"/>
                    </a:lnTo>
                    <a:lnTo>
                      <a:pt x="130" y="74"/>
                    </a:lnTo>
                    <a:lnTo>
                      <a:pt x="126" y="74"/>
                    </a:lnTo>
                    <a:lnTo>
                      <a:pt x="124" y="71"/>
                    </a:lnTo>
                    <a:lnTo>
                      <a:pt x="120" y="71"/>
                    </a:lnTo>
                    <a:lnTo>
                      <a:pt x="111" y="71"/>
                    </a:lnTo>
                    <a:lnTo>
                      <a:pt x="109" y="74"/>
                    </a:lnTo>
                    <a:lnTo>
                      <a:pt x="114" y="77"/>
                    </a:lnTo>
                    <a:lnTo>
                      <a:pt x="111" y="80"/>
                    </a:lnTo>
                    <a:lnTo>
                      <a:pt x="106" y="85"/>
                    </a:lnTo>
                    <a:lnTo>
                      <a:pt x="102" y="90"/>
                    </a:lnTo>
                    <a:lnTo>
                      <a:pt x="98" y="92"/>
                    </a:lnTo>
                    <a:lnTo>
                      <a:pt x="92" y="90"/>
                    </a:lnTo>
                    <a:lnTo>
                      <a:pt x="95" y="87"/>
                    </a:lnTo>
                    <a:lnTo>
                      <a:pt x="97" y="87"/>
                    </a:lnTo>
                    <a:lnTo>
                      <a:pt x="97" y="85"/>
                    </a:lnTo>
                    <a:lnTo>
                      <a:pt x="98" y="81"/>
                    </a:lnTo>
                    <a:lnTo>
                      <a:pt x="98" y="80"/>
                    </a:lnTo>
                    <a:lnTo>
                      <a:pt x="97" y="79"/>
                    </a:lnTo>
                    <a:lnTo>
                      <a:pt x="95" y="79"/>
                    </a:lnTo>
                    <a:lnTo>
                      <a:pt x="90" y="81"/>
                    </a:lnTo>
                    <a:lnTo>
                      <a:pt x="84" y="84"/>
                    </a:lnTo>
                    <a:lnTo>
                      <a:pt x="80" y="84"/>
                    </a:lnTo>
                    <a:lnTo>
                      <a:pt x="77" y="84"/>
                    </a:lnTo>
                    <a:lnTo>
                      <a:pt x="74" y="81"/>
                    </a:lnTo>
                    <a:lnTo>
                      <a:pt x="72" y="77"/>
                    </a:lnTo>
                    <a:lnTo>
                      <a:pt x="70" y="75"/>
                    </a:lnTo>
                    <a:lnTo>
                      <a:pt x="69" y="71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70" y="69"/>
                    </a:lnTo>
                    <a:lnTo>
                      <a:pt x="69" y="64"/>
                    </a:lnTo>
                    <a:lnTo>
                      <a:pt x="70" y="62"/>
                    </a:lnTo>
                    <a:lnTo>
                      <a:pt x="69" y="59"/>
                    </a:lnTo>
                    <a:lnTo>
                      <a:pt x="70" y="57"/>
                    </a:lnTo>
                    <a:lnTo>
                      <a:pt x="70" y="51"/>
                    </a:lnTo>
                    <a:lnTo>
                      <a:pt x="70" y="49"/>
                    </a:lnTo>
                    <a:lnTo>
                      <a:pt x="72" y="47"/>
                    </a:lnTo>
                    <a:lnTo>
                      <a:pt x="70" y="43"/>
                    </a:lnTo>
                    <a:lnTo>
                      <a:pt x="69" y="41"/>
                    </a:lnTo>
                    <a:lnTo>
                      <a:pt x="64" y="41"/>
                    </a:lnTo>
                    <a:lnTo>
                      <a:pt x="61" y="41"/>
                    </a:lnTo>
                    <a:lnTo>
                      <a:pt x="58" y="32"/>
                    </a:lnTo>
                    <a:lnTo>
                      <a:pt x="57" y="26"/>
                    </a:lnTo>
                    <a:lnTo>
                      <a:pt x="56" y="21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15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5" y="9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1" y="3"/>
                    </a:lnTo>
                    <a:lnTo>
                      <a:pt x="49" y="1"/>
                    </a:lnTo>
                    <a:lnTo>
                      <a:pt x="46" y="0"/>
                    </a:lnTo>
                    <a:lnTo>
                      <a:pt x="45" y="1"/>
                    </a:lnTo>
                    <a:lnTo>
                      <a:pt x="43" y="6"/>
                    </a:lnTo>
                    <a:lnTo>
                      <a:pt x="40" y="9"/>
                    </a:lnTo>
                    <a:lnTo>
                      <a:pt x="40" y="13"/>
                    </a:lnTo>
                    <a:lnTo>
                      <a:pt x="41" y="15"/>
                    </a:lnTo>
                    <a:lnTo>
                      <a:pt x="38" y="18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29" y="9"/>
                    </a:lnTo>
                    <a:lnTo>
                      <a:pt x="27" y="11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23" y="13"/>
                    </a:lnTo>
                    <a:lnTo>
                      <a:pt x="22" y="14"/>
                    </a:lnTo>
                    <a:lnTo>
                      <a:pt x="16" y="13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5" y="3"/>
                    </a:lnTo>
                    <a:lnTo>
                      <a:pt x="8" y="6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6" y="21"/>
                    </a:lnTo>
                    <a:lnTo>
                      <a:pt x="10" y="26"/>
                    </a:lnTo>
                    <a:lnTo>
                      <a:pt x="12" y="31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5"/>
                    </a:lnTo>
                    <a:lnTo>
                      <a:pt x="17" y="34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8" y="30"/>
                    </a:lnTo>
                    <a:lnTo>
                      <a:pt x="30" y="34"/>
                    </a:lnTo>
                    <a:lnTo>
                      <a:pt x="28" y="35"/>
                    </a:lnTo>
                    <a:lnTo>
                      <a:pt x="28" y="36"/>
                    </a:lnTo>
                    <a:lnTo>
                      <a:pt x="21" y="40"/>
                    </a:lnTo>
                    <a:lnTo>
                      <a:pt x="22" y="41"/>
                    </a:lnTo>
                    <a:lnTo>
                      <a:pt x="23" y="43"/>
                    </a:lnTo>
                    <a:lnTo>
                      <a:pt x="24" y="46"/>
                    </a:lnTo>
                    <a:lnTo>
                      <a:pt x="27" y="47"/>
                    </a:lnTo>
                    <a:lnTo>
                      <a:pt x="29" y="48"/>
                    </a:lnTo>
                    <a:lnTo>
                      <a:pt x="32" y="48"/>
                    </a:lnTo>
                    <a:lnTo>
                      <a:pt x="33" y="49"/>
                    </a:lnTo>
                    <a:lnTo>
                      <a:pt x="34" y="49"/>
                    </a:lnTo>
                    <a:lnTo>
                      <a:pt x="35" y="49"/>
                    </a:lnTo>
                    <a:lnTo>
                      <a:pt x="36" y="48"/>
                    </a:lnTo>
                    <a:lnTo>
                      <a:pt x="38" y="48"/>
                    </a:lnTo>
                    <a:lnTo>
                      <a:pt x="39" y="48"/>
                    </a:lnTo>
                    <a:lnTo>
                      <a:pt x="40" y="48"/>
                    </a:lnTo>
                    <a:lnTo>
                      <a:pt x="41" y="49"/>
                    </a:lnTo>
                    <a:lnTo>
                      <a:pt x="41" y="51"/>
                    </a:lnTo>
                    <a:lnTo>
                      <a:pt x="43" y="52"/>
                    </a:lnTo>
                    <a:lnTo>
                      <a:pt x="44" y="53"/>
                    </a:lnTo>
                    <a:lnTo>
                      <a:pt x="46" y="54"/>
                    </a:lnTo>
                    <a:lnTo>
                      <a:pt x="47" y="54"/>
                    </a:lnTo>
                    <a:lnTo>
                      <a:pt x="50" y="54"/>
                    </a:lnTo>
                    <a:lnTo>
                      <a:pt x="50" y="56"/>
                    </a:lnTo>
                    <a:lnTo>
                      <a:pt x="51" y="54"/>
                    </a:lnTo>
                    <a:lnTo>
                      <a:pt x="51" y="53"/>
                    </a:lnTo>
                    <a:lnTo>
                      <a:pt x="52" y="52"/>
                    </a:lnTo>
                    <a:lnTo>
                      <a:pt x="53" y="52"/>
                    </a:lnTo>
                    <a:lnTo>
                      <a:pt x="56" y="52"/>
                    </a:lnTo>
                    <a:lnTo>
                      <a:pt x="57" y="52"/>
                    </a:lnTo>
                    <a:lnTo>
                      <a:pt x="61" y="52"/>
                    </a:lnTo>
                    <a:lnTo>
                      <a:pt x="61" y="53"/>
                    </a:lnTo>
                    <a:lnTo>
                      <a:pt x="60" y="56"/>
                    </a:lnTo>
                    <a:lnTo>
                      <a:pt x="57" y="62"/>
                    </a:lnTo>
                    <a:lnTo>
                      <a:pt x="60" y="66"/>
                    </a:lnTo>
                    <a:lnTo>
                      <a:pt x="62" y="71"/>
                    </a:lnTo>
                    <a:lnTo>
                      <a:pt x="62" y="71"/>
                    </a:lnTo>
                    <a:close/>
                    <a:moveTo>
                      <a:pt x="78" y="110"/>
                    </a:moveTo>
                    <a:lnTo>
                      <a:pt x="78" y="110"/>
                    </a:lnTo>
                    <a:lnTo>
                      <a:pt x="77" y="120"/>
                    </a:lnTo>
                    <a:lnTo>
                      <a:pt x="78" y="11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4" name="Freeform 21">
                <a:extLst>
                  <a:ext uri="{FF2B5EF4-FFF2-40B4-BE49-F238E27FC236}">
                    <a16:creationId xmlns:a16="http://schemas.microsoft.com/office/drawing/2014/main" id="{8D3D7756-C762-0449-8135-E024B2BAF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684" y="9158620"/>
                <a:ext cx="322677" cy="350635"/>
              </a:xfrm>
              <a:custGeom>
                <a:avLst/>
                <a:gdLst>
                  <a:gd name="T0" fmla="*/ 78 w 277"/>
                  <a:gd name="T1" fmla="*/ 110 h 301"/>
                  <a:gd name="T2" fmla="*/ 69 w 277"/>
                  <a:gd name="T3" fmla="*/ 147 h 301"/>
                  <a:gd name="T4" fmla="*/ 77 w 277"/>
                  <a:gd name="T5" fmla="*/ 166 h 301"/>
                  <a:gd name="T6" fmla="*/ 80 w 277"/>
                  <a:gd name="T7" fmla="*/ 170 h 301"/>
                  <a:gd name="T8" fmla="*/ 85 w 277"/>
                  <a:gd name="T9" fmla="*/ 193 h 301"/>
                  <a:gd name="T10" fmla="*/ 90 w 277"/>
                  <a:gd name="T11" fmla="*/ 222 h 301"/>
                  <a:gd name="T12" fmla="*/ 91 w 277"/>
                  <a:gd name="T13" fmla="*/ 238 h 301"/>
                  <a:gd name="T14" fmla="*/ 109 w 277"/>
                  <a:gd name="T15" fmla="*/ 256 h 301"/>
                  <a:gd name="T16" fmla="*/ 120 w 277"/>
                  <a:gd name="T17" fmla="*/ 287 h 301"/>
                  <a:gd name="T18" fmla="*/ 126 w 277"/>
                  <a:gd name="T19" fmla="*/ 299 h 301"/>
                  <a:gd name="T20" fmla="*/ 151 w 277"/>
                  <a:gd name="T21" fmla="*/ 296 h 301"/>
                  <a:gd name="T22" fmla="*/ 179 w 277"/>
                  <a:gd name="T23" fmla="*/ 284 h 301"/>
                  <a:gd name="T24" fmla="*/ 184 w 277"/>
                  <a:gd name="T25" fmla="*/ 261 h 301"/>
                  <a:gd name="T26" fmla="*/ 207 w 277"/>
                  <a:gd name="T27" fmla="*/ 228 h 301"/>
                  <a:gd name="T28" fmla="*/ 198 w 277"/>
                  <a:gd name="T29" fmla="*/ 217 h 301"/>
                  <a:gd name="T30" fmla="*/ 212 w 277"/>
                  <a:gd name="T31" fmla="*/ 198 h 301"/>
                  <a:gd name="T32" fmla="*/ 227 w 277"/>
                  <a:gd name="T33" fmla="*/ 199 h 301"/>
                  <a:gd name="T34" fmla="*/ 244 w 277"/>
                  <a:gd name="T35" fmla="*/ 202 h 301"/>
                  <a:gd name="T36" fmla="*/ 243 w 277"/>
                  <a:gd name="T37" fmla="*/ 181 h 301"/>
                  <a:gd name="T38" fmla="*/ 248 w 277"/>
                  <a:gd name="T39" fmla="*/ 158 h 301"/>
                  <a:gd name="T40" fmla="*/ 257 w 277"/>
                  <a:gd name="T41" fmla="*/ 135 h 301"/>
                  <a:gd name="T42" fmla="*/ 277 w 277"/>
                  <a:gd name="T43" fmla="*/ 131 h 301"/>
                  <a:gd name="T44" fmla="*/ 255 w 277"/>
                  <a:gd name="T45" fmla="*/ 131 h 301"/>
                  <a:gd name="T46" fmla="*/ 247 w 277"/>
                  <a:gd name="T47" fmla="*/ 105 h 301"/>
                  <a:gd name="T48" fmla="*/ 249 w 277"/>
                  <a:gd name="T49" fmla="*/ 86 h 301"/>
                  <a:gd name="T50" fmla="*/ 261 w 277"/>
                  <a:gd name="T51" fmla="*/ 74 h 301"/>
                  <a:gd name="T52" fmla="*/ 253 w 277"/>
                  <a:gd name="T53" fmla="*/ 65 h 301"/>
                  <a:gd name="T54" fmla="*/ 253 w 277"/>
                  <a:gd name="T55" fmla="*/ 37 h 301"/>
                  <a:gd name="T56" fmla="*/ 237 w 277"/>
                  <a:gd name="T57" fmla="*/ 35 h 301"/>
                  <a:gd name="T58" fmla="*/ 225 w 277"/>
                  <a:gd name="T59" fmla="*/ 4 h 301"/>
                  <a:gd name="T60" fmla="*/ 210 w 277"/>
                  <a:gd name="T61" fmla="*/ 26 h 301"/>
                  <a:gd name="T62" fmla="*/ 198 w 277"/>
                  <a:gd name="T63" fmla="*/ 13 h 301"/>
                  <a:gd name="T64" fmla="*/ 181 w 277"/>
                  <a:gd name="T65" fmla="*/ 13 h 301"/>
                  <a:gd name="T66" fmla="*/ 158 w 277"/>
                  <a:gd name="T67" fmla="*/ 14 h 301"/>
                  <a:gd name="T68" fmla="*/ 150 w 277"/>
                  <a:gd name="T69" fmla="*/ 31 h 301"/>
                  <a:gd name="T70" fmla="*/ 169 w 277"/>
                  <a:gd name="T71" fmla="*/ 37 h 301"/>
                  <a:gd name="T72" fmla="*/ 180 w 277"/>
                  <a:gd name="T73" fmla="*/ 39 h 301"/>
                  <a:gd name="T74" fmla="*/ 153 w 277"/>
                  <a:gd name="T75" fmla="*/ 70 h 301"/>
                  <a:gd name="T76" fmla="*/ 130 w 277"/>
                  <a:gd name="T77" fmla="*/ 74 h 301"/>
                  <a:gd name="T78" fmla="*/ 111 w 277"/>
                  <a:gd name="T79" fmla="*/ 80 h 301"/>
                  <a:gd name="T80" fmla="*/ 97 w 277"/>
                  <a:gd name="T81" fmla="*/ 85 h 301"/>
                  <a:gd name="T82" fmla="*/ 80 w 277"/>
                  <a:gd name="T83" fmla="*/ 84 h 301"/>
                  <a:gd name="T84" fmla="*/ 69 w 277"/>
                  <a:gd name="T85" fmla="*/ 70 h 301"/>
                  <a:gd name="T86" fmla="*/ 70 w 277"/>
                  <a:gd name="T87" fmla="*/ 49 h 301"/>
                  <a:gd name="T88" fmla="*/ 57 w 277"/>
                  <a:gd name="T89" fmla="*/ 26 h 301"/>
                  <a:gd name="T90" fmla="*/ 55 w 277"/>
                  <a:gd name="T91" fmla="*/ 9 h 301"/>
                  <a:gd name="T92" fmla="*/ 43 w 277"/>
                  <a:gd name="T93" fmla="*/ 6 h 301"/>
                  <a:gd name="T94" fmla="*/ 29 w 277"/>
                  <a:gd name="T95" fmla="*/ 9 h 301"/>
                  <a:gd name="T96" fmla="*/ 16 w 277"/>
                  <a:gd name="T97" fmla="*/ 9 h 301"/>
                  <a:gd name="T98" fmla="*/ 6 w 277"/>
                  <a:gd name="T99" fmla="*/ 21 h 301"/>
                  <a:gd name="T100" fmla="*/ 22 w 277"/>
                  <a:gd name="T101" fmla="*/ 30 h 301"/>
                  <a:gd name="T102" fmla="*/ 22 w 277"/>
                  <a:gd name="T103" fmla="*/ 41 h 301"/>
                  <a:gd name="T104" fmla="*/ 34 w 277"/>
                  <a:gd name="T105" fmla="*/ 49 h 301"/>
                  <a:gd name="T106" fmla="*/ 41 w 277"/>
                  <a:gd name="T107" fmla="*/ 51 h 301"/>
                  <a:gd name="T108" fmla="*/ 51 w 277"/>
                  <a:gd name="T109" fmla="*/ 54 h 301"/>
                  <a:gd name="T110" fmla="*/ 61 w 277"/>
                  <a:gd name="T111" fmla="*/ 53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7" h="301">
                    <a:moveTo>
                      <a:pt x="62" y="71"/>
                    </a:moveTo>
                    <a:lnTo>
                      <a:pt x="62" y="71"/>
                    </a:lnTo>
                    <a:lnTo>
                      <a:pt x="62" y="73"/>
                    </a:lnTo>
                    <a:lnTo>
                      <a:pt x="62" y="75"/>
                    </a:lnTo>
                    <a:lnTo>
                      <a:pt x="63" y="87"/>
                    </a:lnTo>
                    <a:lnTo>
                      <a:pt x="66" y="91"/>
                    </a:lnTo>
                    <a:lnTo>
                      <a:pt x="78" y="110"/>
                    </a:lnTo>
                    <a:lnTo>
                      <a:pt x="77" y="120"/>
                    </a:lnTo>
                    <a:lnTo>
                      <a:pt x="69" y="132"/>
                    </a:lnTo>
                    <a:lnTo>
                      <a:pt x="69" y="132"/>
                    </a:lnTo>
                    <a:lnTo>
                      <a:pt x="69" y="136"/>
                    </a:lnTo>
                    <a:lnTo>
                      <a:pt x="69" y="136"/>
                    </a:lnTo>
                    <a:lnTo>
                      <a:pt x="69" y="147"/>
                    </a:lnTo>
                    <a:lnTo>
                      <a:pt x="69" y="147"/>
                    </a:lnTo>
                    <a:lnTo>
                      <a:pt x="70" y="152"/>
                    </a:lnTo>
                    <a:lnTo>
                      <a:pt x="72" y="157"/>
                    </a:lnTo>
                    <a:lnTo>
                      <a:pt x="72" y="157"/>
                    </a:lnTo>
                    <a:lnTo>
                      <a:pt x="74" y="163"/>
                    </a:lnTo>
                    <a:lnTo>
                      <a:pt x="74" y="163"/>
                    </a:lnTo>
                    <a:lnTo>
                      <a:pt x="75" y="165"/>
                    </a:lnTo>
                    <a:lnTo>
                      <a:pt x="77" y="166"/>
                    </a:lnTo>
                    <a:lnTo>
                      <a:pt x="77" y="166"/>
                    </a:lnTo>
                    <a:lnTo>
                      <a:pt x="77" y="167"/>
                    </a:lnTo>
                    <a:lnTo>
                      <a:pt x="77" y="167"/>
                    </a:lnTo>
                    <a:lnTo>
                      <a:pt x="78" y="169"/>
                    </a:lnTo>
                    <a:lnTo>
                      <a:pt x="78" y="169"/>
                    </a:lnTo>
                    <a:lnTo>
                      <a:pt x="80" y="170"/>
                    </a:lnTo>
                    <a:lnTo>
                      <a:pt x="80" y="170"/>
                    </a:lnTo>
                    <a:lnTo>
                      <a:pt x="81" y="172"/>
                    </a:lnTo>
                    <a:lnTo>
                      <a:pt x="83" y="176"/>
                    </a:lnTo>
                    <a:lnTo>
                      <a:pt x="83" y="178"/>
                    </a:lnTo>
                    <a:lnTo>
                      <a:pt x="83" y="180"/>
                    </a:lnTo>
                    <a:lnTo>
                      <a:pt x="80" y="180"/>
                    </a:lnTo>
                    <a:lnTo>
                      <a:pt x="81" y="182"/>
                    </a:lnTo>
                    <a:lnTo>
                      <a:pt x="85" y="193"/>
                    </a:lnTo>
                    <a:lnTo>
                      <a:pt x="86" y="203"/>
                    </a:lnTo>
                    <a:lnTo>
                      <a:pt x="88" y="206"/>
                    </a:lnTo>
                    <a:lnTo>
                      <a:pt x="89" y="209"/>
                    </a:lnTo>
                    <a:lnTo>
                      <a:pt x="89" y="210"/>
                    </a:lnTo>
                    <a:lnTo>
                      <a:pt x="91" y="216"/>
                    </a:lnTo>
                    <a:lnTo>
                      <a:pt x="91" y="220"/>
                    </a:lnTo>
                    <a:lnTo>
                      <a:pt x="90" y="222"/>
                    </a:lnTo>
                    <a:lnTo>
                      <a:pt x="89" y="225"/>
                    </a:lnTo>
                    <a:lnTo>
                      <a:pt x="89" y="228"/>
                    </a:lnTo>
                    <a:lnTo>
                      <a:pt x="89" y="232"/>
                    </a:lnTo>
                    <a:lnTo>
                      <a:pt x="89" y="236"/>
                    </a:lnTo>
                    <a:lnTo>
                      <a:pt x="89" y="237"/>
                    </a:lnTo>
                    <a:lnTo>
                      <a:pt x="91" y="238"/>
                    </a:lnTo>
                    <a:lnTo>
                      <a:pt x="91" y="238"/>
                    </a:lnTo>
                    <a:lnTo>
                      <a:pt x="94" y="237"/>
                    </a:lnTo>
                    <a:lnTo>
                      <a:pt x="96" y="238"/>
                    </a:lnTo>
                    <a:lnTo>
                      <a:pt x="100" y="242"/>
                    </a:lnTo>
                    <a:lnTo>
                      <a:pt x="103" y="250"/>
                    </a:lnTo>
                    <a:lnTo>
                      <a:pt x="103" y="250"/>
                    </a:lnTo>
                    <a:lnTo>
                      <a:pt x="107" y="254"/>
                    </a:lnTo>
                    <a:lnTo>
                      <a:pt x="109" y="256"/>
                    </a:lnTo>
                    <a:lnTo>
                      <a:pt x="109" y="256"/>
                    </a:lnTo>
                    <a:lnTo>
                      <a:pt x="113" y="260"/>
                    </a:lnTo>
                    <a:lnTo>
                      <a:pt x="114" y="264"/>
                    </a:lnTo>
                    <a:lnTo>
                      <a:pt x="117" y="271"/>
                    </a:lnTo>
                    <a:lnTo>
                      <a:pt x="117" y="271"/>
                    </a:lnTo>
                    <a:lnTo>
                      <a:pt x="119" y="279"/>
                    </a:lnTo>
                    <a:lnTo>
                      <a:pt x="120" y="287"/>
                    </a:lnTo>
                    <a:lnTo>
                      <a:pt x="120" y="287"/>
                    </a:lnTo>
                    <a:lnTo>
                      <a:pt x="120" y="290"/>
                    </a:lnTo>
                    <a:lnTo>
                      <a:pt x="122" y="292"/>
                    </a:lnTo>
                    <a:lnTo>
                      <a:pt x="122" y="294"/>
                    </a:lnTo>
                    <a:lnTo>
                      <a:pt x="122" y="296"/>
                    </a:lnTo>
                    <a:lnTo>
                      <a:pt x="122" y="296"/>
                    </a:lnTo>
                    <a:lnTo>
                      <a:pt x="126" y="299"/>
                    </a:lnTo>
                    <a:lnTo>
                      <a:pt x="134" y="301"/>
                    </a:lnTo>
                    <a:lnTo>
                      <a:pt x="134" y="301"/>
                    </a:lnTo>
                    <a:lnTo>
                      <a:pt x="139" y="300"/>
                    </a:lnTo>
                    <a:lnTo>
                      <a:pt x="142" y="299"/>
                    </a:lnTo>
                    <a:lnTo>
                      <a:pt x="146" y="296"/>
                    </a:lnTo>
                    <a:lnTo>
                      <a:pt x="151" y="296"/>
                    </a:lnTo>
                    <a:lnTo>
                      <a:pt x="151" y="296"/>
                    </a:lnTo>
                    <a:lnTo>
                      <a:pt x="153" y="294"/>
                    </a:lnTo>
                    <a:lnTo>
                      <a:pt x="157" y="292"/>
                    </a:lnTo>
                    <a:lnTo>
                      <a:pt x="159" y="290"/>
                    </a:lnTo>
                    <a:lnTo>
                      <a:pt x="162" y="289"/>
                    </a:lnTo>
                    <a:lnTo>
                      <a:pt x="162" y="289"/>
                    </a:lnTo>
                    <a:lnTo>
                      <a:pt x="170" y="287"/>
                    </a:lnTo>
                    <a:lnTo>
                      <a:pt x="179" y="284"/>
                    </a:lnTo>
                    <a:lnTo>
                      <a:pt x="179" y="284"/>
                    </a:lnTo>
                    <a:lnTo>
                      <a:pt x="182" y="282"/>
                    </a:lnTo>
                    <a:lnTo>
                      <a:pt x="186" y="282"/>
                    </a:lnTo>
                    <a:lnTo>
                      <a:pt x="187" y="282"/>
                    </a:lnTo>
                    <a:lnTo>
                      <a:pt x="191" y="260"/>
                    </a:lnTo>
                    <a:lnTo>
                      <a:pt x="186" y="257"/>
                    </a:lnTo>
                    <a:lnTo>
                      <a:pt x="184" y="261"/>
                    </a:lnTo>
                    <a:lnTo>
                      <a:pt x="184" y="261"/>
                    </a:lnTo>
                    <a:lnTo>
                      <a:pt x="181" y="261"/>
                    </a:lnTo>
                    <a:lnTo>
                      <a:pt x="180" y="259"/>
                    </a:lnTo>
                    <a:lnTo>
                      <a:pt x="178" y="256"/>
                    </a:lnTo>
                    <a:lnTo>
                      <a:pt x="175" y="254"/>
                    </a:lnTo>
                    <a:lnTo>
                      <a:pt x="165" y="249"/>
                    </a:lnTo>
                    <a:lnTo>
                      <a:pt x="207" y="228"/>
                    </a:lnTo>
                    <a:lnTo>
                      <a:pt x="206" y="227"/>
                    </a:lnTo>
                    <a:lnTo>
                      <a:pt x="203" y="225"/>
                    </a:lnTo>
                    <a:lnTo>
                      <a:pt x="199" y="223"/>
                    </a:lnTo>
                    <a:lnTo>
                      <a:pt x="197" y="221"/>
                    </a:lnTo>
                    <a:lnTo>
                      <a:pt x="196" y="220"/>
                    </a:lnTo>
                    <a:lnTo>
                      <a:pt x="197" y="219"/>
                    </a:lnTo>
                    <a:lnTo>
                      <a:pt x="198" y="217"/>
                    </a:lnTo>
                    <a:lnTo>
                      <a:pt x="201" y="215"/>
                    </a:lnTo>
                    <a:lnTo>
                      <a:pt x="203" y="212"/>
                    </a:lnTo>
                    <a:lnTo>
                      <a:pt x="197" y="194"/>
                    </a:lnTo>
                    <a:lnTo>
                      <a:pt x="201" y="195"/>
                    </a:lnTo>
                    <a:lnTo>
                      <a:pt x="207" y="195"/>
                    </a:lnTo>
                    <a:lnTo>
                      <a:pt x="209" y="197"/>
                    </a:lnTo>
                    <a:lnTo>
                      <a:pt x="212" y="198"/>
                    </a:lnTo>
                    <a:lnTo>
                      <a:pt x="213" y="203"/>
                    </a:lnTo>
                    <a:lnTo>
                      <a:pt x="216" y="205"/>
                    </a:lnTo>
                    <a:lnTo>
                      <a:pt x="219" y="206"/>
                    </a:lnTo>
                    <a:lnTo>
                      <a:pt x="220" y="204"/>
                    </a:lnTo>
                    <a:lnTo>
                      <a:pt x="221" y="203"/>
                    </a:lnTo>
                    <a:lnTo>
                      <a:pt x="224" y="200"/>
                    </a:lnTo>
                    <a:lnTo>
                      <a:pt x="227" y="199"/>
                    </a:lnTo>
                    <a:lnTo>
                      <a:pt x="230" y="199"/>
                    </a:lnTo>
                    <a:lnTo>
                      <a:pt x="232" y="199"/>
                    </a:lnTo>
                    <a:lnTo>
                      <a:pt x="236" y="202"/>
                    </a:lnTo>
                    <a:lnTo>
                      <a:pt x="237" y="204"/>
                    </a:lnTo>
                    <a:lnTo>
                      <a:pt x="240" y="203"/>
                    </a:lnTo>
                    <a:lnTo>
                      <a:pt x="242" y="202"/>
                    </a:lnTo>
                    <a:lnTo>
                      <a:pt x="244" y="202"/>
                    </a:lnTo>
                    <a:lnTo>
                      <a:pt x="246" y="198"/>
                    </a:lnTo>
                    <a:lnTo>
                      <a:pt x="247" y="193"/>
                    </a:lnTo>
                    <a:lnTo>
                      <a:pt x="248" y="188"/>
                    </a:lnTo>
                    <a:lnTo>
                      <a:pt x="249" y="187"/>
                    </a:lnTo>
                    <a:lnTo>
                      <a:pt x="248" y="186"/>
                    </a:lnTo>
                    <a:lnTo>
                      <a:pt x="244" y="183"/>
                    </a:lnTo>
                    <a:lnTo>
                      <a:pt x="243" y="181"/>
                    </a:lnTo>
                    <a:lnTo>
                      <a:pt x="247" y="176"/>
                    </a:lnTo>
                    <a:lnTo>
                      <a:pt x="248" y="175"/>
                    </a:lnTo>
                    <a:lnTo>
                      <a:pt x="246" y="172"/>
                    </a:lnTo>
                    <a:lnTo>
                      <a:pt x="246" y="170"/>
                    </a:lnTo>
                    <a:lnTo>
                      <a:pt x="244" y="167"/>
                    </a:lnTo>
                    <a:lnTo>
                      <a:pt x="246" y="165"/>
                    </a:lnTo>
                    <a:lnTo>
                      <a:pt x="248" y="158"/>
                    </a:lnTo>
                    <a:lnTo>
                      <a:pt x="249" y="155"/>
                    </a:lnTo>
                    <a:lnTo>
                      <a:pt x="249" y="153"/>
                    </a:lnTo>
                    <a:lnTo>
                      <a:pt x="252" y="148"/>
                    </a:lnTo>
                    <a:lnTo>
                      <a:pt x="252" y="146"/>
                    </a:lnTo>
                    <a:lnTo>
                      <a:pt x="254" y="143"/>
                    </a:lnTo>
                    <a:lnTo>
                      <a:pt x="254" y="141"/>
                    </a:lnTo>
                    <a:lnTo>
                      <a:pt x="257" y="135"/>
                    </a:lnTo>
                    <a:lnTo>
                      <a:pt x="263" y="136"/>
                    </a:lnTo>
                    <a:lnTo>
                      <a:pt x="265" y="136"/>
                    </a:lnTo>
                    <a:lnTo>
                      <a:pt x="271" y="137"/>
                    </a:lnTo>
                    <a:lnTo>
                      <a:pt x="276" y="137"/>
                    </a:lnTo>
                    <a:lnTo>
                      <a:pt x="277" y="136"/>
                    </a:lnTo>
                    <a:lnTo>
                      <a:pt x="277" y="133"/>
                    </a:lnTo>
                    <a:lnTo>
                      <a:pt x="277" y="131"/>
                    </a:lnTo>
                    <a:lnTo>
                      <a:pt x="276" y="131"/>
                    </a:lnTo>
                    <a:lnTo>
                      <a:pt x="271" y="130"/>
                    </a:lnTo>
                    <a:lnTo>
                      <a:pt x="268" y="130"/>
                    </a:lnTo>
                    <a:lnTo>
                      <a:pt x="264" y="130"/>
                    </a:lnTo>
                    <a:lnTo>
                      <a:pt x="260" y="130"/>
                    </a:lnTo>
                    <a:lnTo>
                      <a:pt x="258" y="130"/>
                    </a:lnTo>
                    <a:lnTo>
                      <a:pt x="255" y="131"/>
                    </a:lnTo>
                    <a:lnTo>
                      <a:pt x="252" y="131"/>
                    </a:lnTo>
                    <a:lnTo>
                      <a:pt x="248" y="126"/>
                    </a:lnTo>
                    <a:lnTo>
                      <a:pt x="247" y="125"/>
                    </a:lnTo>
                    <a:lnTo>
                      <a:pt x="246" y="122"/>
                    </a:lnTo>
                    <a:lnTo>
                      <a:pt x="247" y="118"/>
                    </a:lnTo>
                    <a:lnTo>
                      <a:pt x="247" y="114"/>
                    </a:lnTo>
                    <a:lnTo>
                      <a:pt x="247" y="105"/>
                    </a:lnTo>
                    <a:lnTo>
                      <a:pt x="246" y="103"/>
                    </a:lnTo>
                    <a:lnTo>
                      <a:pt x="249" y="98"/>
                    </a:lnTo>
                    <a:lnTo>
                      <a:pt x="249" y="96"/>
                    </a:lnTo>
                    <a:lnTo>
                      <a:pt x="248" y="94"/>
                    </a:lnTo>
                    <a:lnTo>
                      <a:pt x="249" y="92"/>
                    </a:lnTo>
                    <a:lnTo>
                      <a:pt x="249" y="90"/>
                    </a:lnTo>
                    <a:lnTo>
                      <a:pt x="249" y="86"/>
                    </a:lnTo>
                    <a:lnTo>
                      <a:pt x="252" y="84"/>
                    </a:lnTo>
                    <a:lnTo>
                      <a:pt x="252" y="81"/>
                    </a:lnTo>
                    <a:lnTo>
                      <a:pt x="254" y="79"/>
                    </a:lnTo>
                    <a:lnTo>
                      <a:pt x="255" y="77"/>
                    </a:lnTo>
                    <a:lnTo>
                      <a:pt x="257" y="76"/>
                    </a:lnTo>
                    <a:lnTo>
                      <a:pt x="259" y="75"/>
                    </a:lnTo>
                    <a:lnTo>
                      <a:pt x="261" y="74"/>
                    </a:lnTo>
                    <a:lnTo>
                      <a:pt x="263" y="71"/>
                    </a:lnTo>
                    <a:lnTo>
                      <a:pt x="264" y="69"/>
                    </a:lnTo>
                    <a:lnTo>
                      <a:pt x="260" y="68"/>
                    </a:lnTo>
                    <a:lnTo>
                      <a:pt x="258" y="68"/>
                    </a:lnTo>
                    <a:lnTo>
                      <a:pt x="257" y="68"/>
                    </a:lnTo>
                    <a:lnTo>
                      <a:pt x="254" y="68"/>
                    </a:lnTo>
                    <a:lnTo>
                      <a:pt x="253" y="65"/>
                    </a:lnTo>
                    <a:lnTo>
                      <a:pt x="254" y="59"/>
                    </a:lnTo>
                    <a:lnTo>
                      <a:pt x="254" y="56"/>
                    </a:lnTo>
                    <a:lnTo>
                      <a:pt x="254" y="54"/>
                    </a:lnTo>
                    <a:lnTo>
                      <a:pt x="254" y="52"/>
                    </a:lnTo>
                    <a:lnTo>
                      <a:pt x="254" y="48"/>
                    </a:lnTo>
                    <a:lnTo>
                      <a:pt x="253" y="41"/>
                    </a:lnTo>
                    <a:lnTo>
                      <a:pt x="253" y="37"/>
                    </a:lnTo>
                    <a:lnTo>
                      <a:pt x="253" y="32"/>
                    </a:lnTo>
                    <a:lnTo>
                      <a:pt x="252" y="29"/>
                    </a:lnTo>
                    <a:lnTo>
                      <a:pt x="248" y="28"/>
                    </a:lnTo>
                    <a:lnTo>
                      <a:pt x="246" y="28"/>
                    </a:lnTo>
                    <a:lnTo>
                      <a:pt x="242" y="31"/>
                    </a:lnTo>
                    <a:lnTo>
                      <a:pt x="241" y="32"/>
                    </a:lnTo>
                    <a:lnTo>
                      <a:pt x="237" y="35"/>
                    </a:lnTo>
                    <a:lnTo>
                      <a:pt x="235" y="34"/>
                    </a:lnTo>
                    <a:lnTo>
                      <a:pt x="231" y="32"/>
                    </a:lnTo>
                    <a:lnTo>
                      <a:pt x="231" y="24"/>
                    </a:lnTo>
                    <a:lnTo>
                      <a:pt x="227" y="24"/>
                    </a:lnTo>
                    <a:lnTo>
                      <a:pt x="225" y="20"/>
                    </a:lnTo>
                    <a:lnTo>
                      <a:pt x="232" y="13"/>
                    </a:lnTo>
                    <a:lnTo>
                      <a:pt x="225" y="4"/>
                    </a:lnTo>
                    <a:lnTo>
                      <a:pt x="218" y="12"/>
                    </a:lnTo>
                    <a:lnTo>
                      <a:pt x="215" y="14"/>
                    </a:lnTo>
                    <a:lnTo>
                      <a:pt x="219" y="20"/>
                    </a:lnTo>
                    <a:lnTo>
                      <a:pt x="220" y="20"/>
                    </a:lnTo>
                    <a:lnTo>
                      <a:pt x="219" y="21"/>
                    </a:lnTo>
                    <a:lnTo>
                      <a:pt x="213" y="25"/>
                    </a:lnTo>
                    <a:lnTo>
                      <a:pt x="210" y="26"/>
                    </a:lnTo>
                    <a:lnTo>
                      <a:pt x="208" y="28"/>
                    </a:lnTo>
                    <a:lnTo>
                      <a:pt x="207" y="28"/>
                    </a:lnTo>
                    <a:lnTo>
                      <a:pt x="204" y="24"/>
                    </a:lnTo>
                    <a:lnTo>
                      <a:pt x="203" y="21"/>
                    </a:lnTo>
                    <a:lnTo>
                      <a:pt x="201" y="20"/>
                    </a:lnTo>
                    <a:lnTo>
                      <a:pt x="201" y="18"/>
                    </a:lnTo>
                    <a:lnTo>
                      <a:pt x="198" y="13"/>
                    </a:lnTo>
                    <a:lnTo>
                      <a:pt x="196" y="11"/>
                    </a:lnTo>
                    <a:lnTo>
                      <a:pt x="193" y="11"/>
                    </a:lnTo>
                    <a:lnTo>
                      <a:pt x="191" y="12"/>
                    </a:lnTo>
                    <a:lnTo>
                      <a:pt x="190" y="14"/>
                    </a:lnTo>
                    <a:lnTo>
                      <a:pt x="186" y="14"/>
                    </a:lnTo>
                    <a:lnTo>
                      <a:pt x="182" y="14"/>
                    </a:lnTo>
                    <a:lnTo>
                      <a:pt x="181" y="13"/>
                    </a:lnTo>
                    <a:lnTo>
                      <a:pt x="179" y="9"/>
                    </a:lnTo>
                    <a:lnTo>
                      <a:pt x="174" y="7"/>
                    </a:lnTo>
                    <a:lnTo>
                      <a:pt x="171" y="7"/>
                    </a:lnTo>
                    <a:lnTo>
                      <a:pt x="169" y="8"/>
                    </a:lnTo>
                    <a:lnTo>
                      <a:pt x="167" y="9"/>
                    </a:lnTo>
                    <a:lnTo>
                      <a:pt x="161" y="12"/>
                    </a:lnTo>
                    <a:lnTo>
                      <a:pt x="158" y="14"/>
                    </a:lnTo>
                    <a:lnTo>
                      <a:pt x="159" y="18"/>
                    </a:lnTo>
                    <a:lnTo>
                      <a:pt x="158" y="19"/>
                    </a:lnTo>
                    <a:lnTo>
                      <a:pt x="158" y="23"/>
                    </a:lnTo>
                    <a:lnTo>
                      <a:pt x="158" y="25"/>
                    </a:lnTo>
                    <a:lnTo>
                      <a:pt x="154" y="28"/>
                    </a:lnTo>
                    <a:lnTo>
                      <a:pt x="152" y="30"/>
                    </a:lnTo>
                    <a:lnTo>
                      <a:pt x="150" y="31"/>
                    </a:lnTo>
                    <a:lnTo>
                      <a:pt x="152" y="34"/>
                    </a:lnTo>
                    <a:lnTo>
                      <a:pt x="154" y="37"/>
                    </a:lnTo>
                    <a:lnTo>
                      <a:pt x="157" y="37"/>
                    </a:lnTo>
                    <a:lnTo>
                      <a:pt x="161" y="35"/>
                    </a:lnTo>
                    <a:lnTo>
                      <a:pt x="162" y="34"/>
                    </a:lnTo>
                    <a:lnTo>
                      <a:pt x="168" y="36"/>
                    </a:lnTo>
                    <a:lnTo>
                      <a:pt x="169" y="37"/>
                    </a:lnTo>
                    <a:lnTo>
                      <a:pt x="171" y="37"/>
                    </a:lnTo>
                    <a:lnTo>
                      <a:pt x="173" y="35"/>
                    </a:lnTo>
                    <a:lnTo>
                      <a:pt x="176" y="32"/>
                    </a:lnTo>
                    <a:lnTo>
                      <a:pt x="178" y="32"/>
                    </a:lnTo>
                    <a:lnTo>
                      <a:pt x="179" y="35"/>
                    </a:lnTo>
                    <a:lnTo>
                      <a:pt x="180" y="37"/>
                    </a:lnTo>
                    <a:lnTo>
                      <a:pt x="180" y="39"/>
                    </a:lnTo>
                    <a:lnTo>
                      <a:pt x="178" y="41"/>
                    </a:lnTo>
                    <a:lnTo>
                      <a:pt x="180" y="45"/>
                    </a:lnTo>
                    <a:lnTo>
                      <a:pt x="179" y="47"/>
                    </a:lnTo>
                    <a:lnTo>
                      <a:pt x="176" y="48"/>
                    </a:lnTo>
                    <a:lnTo>
                      <a:pt x="169" y="54"/>
                    </a:lnTo>
                    <a:lnTo>
                      <a:pt x="161" y="63"/>
                    </a:lnTo>
                    <a:lnTo>
                      <a:pt x="153" y="70"/>
                    </a:lnTo>
                    <a:lnTo>
                      <a:pt x="151" y="73"/>
                    </a:lnTo>
                    <a:lnTo>
                      <a:pt x="148" y="74"/>
                    </a:lnTo>
                    <a:lnTo>
                      <a:pt x="145" y="74"/>
                    </a:lnTo>
                    <a:lnTo>
                      <a:pt x="137" y="74"/>
                    </a:lnTo>
                    <a:lnTo>
                      <a:pt x="137" y="73"/>
                    </a:lnTo>
                    <a:lnTo>
                      <a:pt x="131" y="71"/>
                    </a:lnTo>
                    <a:lnTo>
                      <a:pt x="130" y="74"/>
                    </a:lnTo>
                    <a:lnTo>
                      <a:pt x="126" y="74"/>
                    </a:lnTo>
                    <a:lnTo>
                      <a:pt x="124" y="71"/>
                    </a:lnTo>
                    <a:lnTo>
                      <a:pt x="120" y="71"/>
                    </a:lnTo>
                    <a:lnTo>
                      <a:pt x="111" y="71"/>
                    </a:lnTo>
                    <a:lnTo>
                      <a:pt x="109" y="74"/>
                    </a:lnTo>
                    <a:lnTo>
                      <a:pt x="114" y="77"/>
                    </a:lnTo>
                    <a:lnTo>
                      <a:pt x="111" y="80"/>
                    </a:lnTo>
                    <a:lnTo>
                      <a:pt x="106" y="85"/>
                    </a:lnTo>
                    <a:lnTo>
                      <a:pt x="102" y="90"/>
                    </a:lnTo>
                    <a:lnTo>
                      <a:pt x="98" y="92"/>
                    </a:lnTo>
                    <a:lnTo>
                      <a:pt x="92" y="90"/>
                    </a:lnTo>
                    <a:lnTo>
                      <a:pt x="95" y="87"/>
                    </a:lnTo>
                    <a:lnTo>
                      <a:pt x="97" y="87"/>
                    </a:lnTo>
                    <a:lnTo>
                      <a:pt x="97" y="85"/>
                    </a:lnTo>
                    <a:lnTo>
                      <a:pt x="98" y="81"/>
                    </a:lnTo>
                    <a:lnTo>
                      <a:pt x="98" y="80"/>
                    </a:lnTo>
                    <a:lnTo>
                      <a:pt x="97" y="79"/>
                    </a:lnTo>
                    <a:lnTo>
                      <a:pt x="95" y="79"/>
                    </a:lnTo>
                    <a:lnTo>
                      <a:pt x="90" y="81"/>
                    </a:lnTo>
                    <a:lnTo>
                      <a:pt x="84" y="84"/>
                    </a:lnTo>
                    <a:lnTo>
                      <a:pt x="80" y="84"/>
                    </a:lnTo>
                    <a:lnTo>
                      <a:pt x="77" y="84"/>
                    </a:lnTo>
                    <a:lnTo>
                      <a:pt x="74" y="81"/>
                    </a:lnTo>
                    <a:lnTo>
                      <a:pt x="72" y="77"/>
                    </a:lnTo>
                    <a:lnTo>
                      <a:pt x="70" y="75"/>
                    </a:lnTo>
                    <a:lnTo>
                      <a:pt x="69" y="71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70" y="69"/>
                    </a:lnTo>
                    <a:lnTo>
                      <a:pt x="69" y="64"/>
                    </a:lnTo>
                    <a:lnTo>
                      <a:pt x="70" y="62"/>
                    </a:lnTo>
                    <a:lnTo>
                      <a:pt x="69" y="59"/>
                    </a:lnTo>
                    <a:lnTo>
                      <a:pt x="70" y="57"/>
                    </a:lnTo>
                    <a:lnTo>
                      <a:pt x="70" y="51"/>
                    </a:lnTo>
                    <a:lnTo>
                      <a:pt x="70" y="49"/>
                    </a:lnTo>
                    <a:lnTo>
                      <a:pt x="72" y="47"/>
                    </a:lnTo>
                    <a:lnTo>
                      <a:pt x="70" y="43"/>
                    </a:lnTo>
                    <a:lnTo>
                      <a:pt x="69" y="41"/>
                    </a:lnTo>
                    <a:lnTo>
                      <a:pt x="64" y="41"/>
                    </a:lnTo>
                    <a:lnTo>
                      <a:pt x="61" y="41"/>
                    </a:lnTo>
                    <a:lnTo>
                      <a:pt x="58" y="32"/>
                    </a:lnTo>
                    <a:lnTo>
                      <a:pt x="57" y="26"/>
                    </a:lnTo>
                    <a:lnTo>
                      <a:pt x="56" y="21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15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5" y="9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1" y="3"/>
                    </a:lnTo>
                    <a:lnTo>
                      <a:pt x="49" y="1"/>
                    </a:lnTo>
                    <a:lnTo>
                      <a:pt x="46" y="0"/>
                    </a:lnTo>
                    <a:lnTo>
                      <a:pt x="45" y="1"/>
                    </a:lnTo>
                    <a:lnTo>
                      <a:pt x="43" y="6"/>
                    </a:lnTo>
                    <a:lnTo>
                      <a:pt x="40" y="9"/>
                    </a:lnTo>
                    <a:lnTo>
                      <a:pt x="40" y="13"/>
                    </a:lnTo>
                    <a:lnTo>
                      <a:pt x="41" y="15"/>
                    </a:lnTo>
                    <a:lnTo>
                      <a:pt x="38" y="18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29" y="9"/>
                    </a:lnTo>
                    <a:lnTo>
                      <a:pt x="27" y="11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23" y="13"/>
                    </a:lnTo>
                    <a:lnTo>
                      <a:pt x="22" y="14"/>
                    </a:lnTo>
                    <a:lnTo>
                      <a:pt x="16" y="13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5" y="3"/>
                    </a:lnTo>
                    <a:lnTo>
                      <a:pt x="8" y="6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6" y="21"/>
                    </a:lnTo>
                    <a:lnTo>
                      <a:pt x="10" y="26"/>
                    </a:lnTo>
                    <a:lnTo>
                      <a:pt x="12" y="31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5"/>
                    </a:lnTo>
                    <a:lnTo>
                      <a:pt x="17" y="34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8" y="30"/>
                    </a:lnTo>
                    <a:lnTo>
                      <a:pt x="30" y="34"/>
                    </a:lnTo>
                    <a:lnTo>
                      <a:pt x="28" y="35"/>
                    </a:lnTo>
                    <a:lnTo>
                      <a:pt x="28" y="36"/>
                    </a:lnTo>
                    <a:lnTo>
                      <a:pt x="21" y="40"/>
                    </a:lnTo>
                    <a:lnTo>
                      <a:pt x="22" y="41"/>
                    </a:lnTo>
                    <a:lnTo>
                      <a:pt x="23" y="43"/>
                    </a:lnTo>
                    <a:lnTo>
                      <a:pt x="24" y="46"/>
                    </a:lnTo>
                    <a:lnTo>
                      <a:pt x="27" y="47"/>
                    </a:lnTo>
                    <a:lnTo>
                      <a:pt x="29" y="48"/>
                    </a:lnTo>
                    <a:lnTo>
                      <a:pt x="32" y="48"/>
                    </a:lnTo>
                    <a:lnTo>
                      <a:pt x="33" y="49"/>
                    </a:lnTo>
                    <a:lnTo>
                      <a:pt x="34" y="49"/>
                    </a:lnTo>
                    <a:lnTo>
                      <a:pt x="35" y="49"/>
                    </a:lnTo>
                    <a:lnTo>
                      <a:pt x="36" y="48"/>
                    </a:lnTo>
                    <a:lnTo>
                      <a:pt x="38" y="48"/>
                    </a:lnTo>
                    <a:lnTo>
                      <a:pt x="39" y="48"/>
                    </a:lnTo>
                    <a:lnTo>
                      <a:pt x="40" y="48"/>
                    </a:lnTo>
                    <a:lnTo>
                      <a:pt x="41" y="49"/>
                    </a:lnTo>
                    <a:lnTo>
                      <a:pt x="41" y="51"/>
                    </a:lnTo>
                    <a:lnTo>
                      <a:pt x="43" y="52"/>
                    </a:lnTo>
                    <a:lnTo>
                      <a:pt x="44" y="53"/>
                    </a:lnTo>
                    <a:lnTo>
                      <a:pt x="46" y="54"/>
                    </a:lnTo>
                    <a:lnTo>
                      <a:pt x="47" y="54"/>
                    </a:lnTo>
                    <a:lnTo>
                      <a:pt x="50" y="54"/>
                    </a:lnTo>
                    <a:lnTo>
                      <a:pt x="50" y="56"/>
                    </a:lnTo>
                    <a:lnTo>
                      <a:pt x="51" y="54"/>
                    </a:lnTo>
                    <a:lnTo>
                      <a:pt x="51" y="53"/>
                    </a:lnTo>
                    <a:lnTo>
                      <a:pt x="52" y="52"/>
                    </a:lnTo>
                    <a:lnTo>
                      <a:pt x="53" y="52"/>
                    </a:lnTo>
                    <a:lnTo>
                      <a:pt x="56" y="52"/>
                    </a:lnTo>
                    <a:lnTo>
                      <a:pt x="57" y="52"/>
                    </a:lnTo>
                    <a:lnTo>
                      <a:pt x="61" y="52"/>
                    </a:lnTo>
                    <a:lnTo>
                      <a:pt x="61" y="53"/>
                    </a:lnTo>
                    <a:lnTo>
                      <a:pt x="60" y="56"/>
                    </a:lnTo>
                    <a:lnTo>
                      <a:pt x="57" y="62"/>
                    </a:lnTo>
                    <a:lnTo>
                      <a:pt x="60" y="66"/>
                    </a:lnTo>
                    <a:lnTo>
                      <a:pt x="62" y="71"/>
                    </a:lnTo>
                    <a:lnTo>
                      <a:pt x="62" y="71"/>
                    </a:lnTo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5" name="Freeform 22">
                <a:extLst>
                  <a:ext uri="{FF2B5EF4-FFF2-40B4-BE49-F238E27FC236}">
                    <a16:creationId xmlns:a16="http://schemas.microsoft.com/office/drawing/2014/main" id="{1B2FCE6C-073F-6E4A-B4E8-1E3D67EF1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381" y="9286758"/>
                <a:ext cx="1165" cy="11649"/>
              </a:xfrm>
              <a:custGeom>
                <a:avLst/>
                <a:gdLst>
                  <a:gd name="T0" fmla="*/ 1 w 1"/>
                  <a:gd name="T1" fmla="*/ 0 h 10"/>
                  <a:gd name="T2" fmla="*/ 1 w 1"/>
                  <a:gd name="T3" fmla="*/ 0 h 10"/>
                  <a:gd name="T4" fmla="*/ 0 w 1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1" y="0"/>
                    </a:lnTo>
                    <a:lnTo>
                      <a:pt x="0" y="1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6" name="Freeform 23">
                <a:extLst>
                  <a:ext uri="{FF2B5EF4-FFF2-40B4-BE49-F238E27FC236}">
                    <a16:creationId xmlns:a16="http://schemas.microsoft.com/office/drawing/2014/main" id="{F2737BF5-2510-7C44-BBEF-697D15DED6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9912" y="8931464"/>
                <a:ext cx="255113" cy="348305"/>
              </a:xfrm>
              <a:custGeom>
                <a:avLst/>
                <a:gdLst>
                  <a:gd name="T0" fmla="*/ 172 w 219"/>
                  <a:gd name="T1" fmla="*/ 32 h 299"/>
                  <a:gd name="T2" fmla="*/ 165 w 219"/>
                  <a:gd name="T3" fmla="*/ 29 h 299"/>
                  <a:gd name="T4" fmla="*/ 158 w 219"/>
                  <a:gd name="T5" fmla="*/ 30 h 299"/>
                  <a:gd name="T6" fmla="*/ 160 w 219"/>
                  <a:gd name="T7" fmla="*/ 32 h 299"/>
                  <a:gd name="T8" fmla="*/ 163 w 219"/>
                  <a:gd name="T9" fmla="*/ 36 h 299"/>
                  <a:gd name="T10" fmla="*/ 155 w 219"/>
                  <a:gd name="T11" fmla="*/ 36 h 299"/>
                  <a:gd name="T12" fmla="*/ 155 w 219"/>
                  <a:gd name="T13" fmla="*/ 28 h 299"/>
                  <a:gd name="T14" fmla="*/ 152 w 219"/>
                  <a:gd name="T15" fmla="*/ 24 h 299"/>
                  <a:gd name="T16" fmla="*/ 144 w 219"/>
                  <a:gd name="T17" fmla="*/ 21 h 299"/>
                  <a:gd name="T18" fmla="*/ 137 w 219"/>
                  <a:gd name="T19" fmla="*/ 16 h 299"/>
                  <a:gd name="T20" fmla="*/ 135 w 219"/>
                  <a:gd name="T21" fmla="*/ 0 h 299"/>
                  <a:gd name="T22" fmla="*/ 122 w 219"/>
                  <a:gd name="T23" fmla="*/ 24 h 299"/>
                  <a:gd name="T24" fmla="*/ 126 w 219"/>
                  <a:gd name="T25" fmla="*/ 33 h 299"/>
                  <a:gd name="T26" fmla="*/ 121 w 219"/>
                  <a:gd name="T27" fmla="*/ 71 h 299"/>
                  <a:gd name="T28" fmla="*/ 118 w 219"/>
                  <a:gd name="T29" fmla="*/ 62 h 299"/>
                  <a:gd name="T30" fmla="*/ 118 w 219"/>
                  <a:gd name="T31" fmla="*/ 57 h 299"/>
                  <a:gd name="T32" fmla="*/ 113 w 219"/>
                  <a:gd name="T33" fmla="*/ 51 h 299"/>
                  <a:gd name="T34" fmla="*/ 105 w 219"/>
                  <a:gd name="T35" fmla="*/ 53 h 299"/>
                  <a:gd name="T36" fmla="*/ 101 w 219"/>
                  <a:gd name="T37" fmla="*/ 52 h 299"/>
                  <a:gd name="T38" fmla="*/ 107 w 219"/>
                  <a:gd name="T39" fmla="*/ 50 h 299"/>
                  <a:gd name="T40" fmla="*/ 101 w 219"/>
                  <a:gd name="T41" fmla="*/ 46 h 299"/>
                  <a:gd name="T42" fmla="*/ 94 w 219"/>
                  <a:gd name="T43" fmla="*/ 47 h 299"/>
                  <a:gd name="T44" fmla="*/ 59 w 219"/>
                  <a:gd name="T45" fmla="*/ 51 h 299"/>
                  <a:gd name="T46" fmla="*/ 31 w 219"/>
                  <a:gd name="T47" fmla="*/ 41 h 299"/>
                  <a:gd name="T48" fmla="*/ 22 w 219"/>
                  <a:gd name="T49" fmla="*/ 18 h 299"/>
                  <a:gd name="T50" fmla="*/ 11 w 219"/>
                  <a:gd name="T51" fmla="*/ 18 h 299"/>
                  <a:gd name="T52" fmla="*/ 22 w 219"/>
                  <a:gd name="T53" fmla="*/ 22 h 299"/>
                  <a:gd name="T54" fmla="*/ 17 w 219"/>
                  <a:gd name="T55" fmla="*/ 23 h 299"/>
                  <a:gd name="T56" fmla="*/ 22 w 219"/>
                  <a:gd name="T57" fmla="*/ 33 h 299"/>
                  <a:gd name="T58" fmla="*/ 16 w 219"/>
                  <a:gd name="T59" fmla="*/ 32 h 299"/>
                  <a:gd name="T60" fmla="*/ 9 w 219"/>
                  <a:gd name="T61" fmla="*/ 24 h 299"/>
                  <a:gd name="T62" fmla="*/ 2 w 219"/>
                  <a:gd name="T63" fmla="*/ 28 h 299"/>
                  <a:gd name="T64" fmla="*/ 9 w 219"/>
                  <a:gd name="T65" fmla="*/ 67 h 299"/>
                  <a:gd name="T66" fmla="*/ 2 w 219"/>
                  <a:gd name="T67" fmla="*/ 78 h 299"/>
                  <a:gd name="T68" fmla="*/ 4 w 219"/>
                  <a:gd name="T69" fmla="*/ 97 h 299"/>
                  <a:gd name="T70" fmla="*/ 12 w 219"/>
                  <a:gd name="T71" fmla="*/ 100 h 299"/>
                  <a:gd name="T72" fmla="*/ 14 w 219"/>
                  <a:gd name="T73" fmla="*/ 107 h 299"/>
                  <a:gd name="T74" fmla="*/ 9 w 219"/>
                  <a:gd name="T75" fmla="*/ 117 h 299"/>
                  <a:gd name="T76" fmla="*/ 8 w 219"/>
                  <a:gd name="T77" fmla="*/ 130 h 299"/>
                  <a:gd name="T78" fmla="*/ 15 w 219"/>
                  <a:gd name="T79" fmla="*/ 151 h 299"/>
                  <a:gd name="T80" fmla="*/ 17 w 219"/>
                  <a:gd name="T81" fmla="*/ 181 h 299"/>
                  <a:gd name="T82" fmla="*/ 11 w 219"/>
                  <a:gd name="T83" fmla="*/ 218 h 299"/>
                  <a:gd name="T84" fmla="*/ 3 w 219"/>
                  <a:gd name="T85" fmla="*/ 261 h 299"/>
                  <a:gd name="T86" fmla="*/ 16 w 219"/>
                  <a:gd name="T87" fmla="*/ 260 h 299"/>
                  <a:gd name="T88" fmla="*/ 48 w 219"/>
                  <a:gd name="T89" fmla="*/ 283 h 299"/>
                  <a:gd name="T90" fmla="*/ 77 w 219"/>
                  <a:gd name="T91" fmla="*/ 274 h 299"/>
                  <a:gd name="T92" fmla="*/ 94 w 219"/>
                  <a:gd name="T93" fmla="*/ 282 h 299"/>
                  <a:gd name="T94" fmla="*/ 99 w 219"/>
                  <a:gd name="T95" fmla="*/ 297 h 299"/>
                  <a:gd name="T96" fmla="*/ 123 w 219"/>
                  <a:gd name="T97" fmla="*/ 286 h 299"/>
                  <a:gd name="T98" fmla="*/ 135 w 219"/>
                  <a:gd name="T99" fmla="*/ 274 h 299"/>
                  <a:gd name="T100" fmla="*/ 161 w 219"/>
                  <a:gd name="T101" fmla="*/ 258 h 299"/>
                  <a:gd name="T102" fmla="*/ 166 w 219"/>
                  <a:gd name="T103" fmla="*/ 226 h 299"/>
                  <a:gd name="T104" fmla="*/ 185 w 219"/>
                  <a:gd name="T105" fmla="*/ 193 h 299"/>
                  <a:gd name="T106" fmla="*/ 200 w 219"/>
                  <a:gd name="T107" fmla="*/ 193 h 299"/>
                  <a:gd name="T108" fmla="*/ 206 w 219"/>
                  <a:gd name="T109" fmla="*/ 153 h 299"/>
                  <a:gd name="T110" fmla="*/ 201 w 219"/>
                  <a:gd name="T111" fmla="*/ 128 h 299"/>
                  <a:gd name="T112" fmla="*/ 217 w 219"/>
                  <a:gd name="T113" fmla="*/ 102 h 299"/>
                  <a:gd name="T114" fmla="*/ 189 w 219"/>
                  <a:gd name="T115" fmla="*/ 69 h 299"/>
                  <a:gd name="T116" fmla="*/ 173 w 219"/>
                  <a:gd name="T117" fmla="*/ 66 h 299"/>
                  <a:gd name="T118" fmla="*/ 167 w 219"/>
                  <a:gd name="T119" fmla="*/ 57 h 299"/>
                  <a:gd name="T120" fmla="*/ 179 w 219"/>
                  <a:gd name="T121" fmla="*/ 39 h 299"/>
                  <a:gd name="T122" fmla="*/ 6 w 219"/>
                  <a:gd name="T123" fmla="*/ 15 h 299"/>
                  <a:gd name="T124" fmla="*/ 5 w 219"/>
                  <a:gd name="T125" fmla="*/ 18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9" h="299">
                    <a:moveTo>
                      <a:pt x="179" y="39"/>
                    </a:moveTo>
                    <a:lnTo>
                      <a:pt x="178" y="38"/>
                    </a:lnTo>
                    <a:lnTo>
                      <a:pt x="177" y="38"/>
                    </a:lnTo>
                    <a:lnTo>
                      <a:pt x="177" y="36"/>
                    </a:lnTo>
                    <a:lnTo>
                      <a:pt x="177" y="36"/>
                    </a:lnTo>
                    <a:lnTo>
                      <a:pt x="175" y="35"/>
                    </a:lnTo>
                    <a:lnTo>
                      <a:pt x="175" y="35"/>
                    </a:lnTo>
                    <a:lnTo>
                      <a:pt x="175" y="35"/>
                    </a:lnTo>
                    <a:lnTo>
                      <a:pt x="174" y="34"/>
                    </a:lnTo>
                    <a:lnTo>
                      <a:pt x="172" y="33"/>
                    </a:lnTo>
                    <a:lnTo>
                      <a:pt x="172" y="32"/>
                    </a:lnTo>
                    <a:lnTo>
                      <a:pt x="172" y="30"/>
                    </a:lnTo>
                    <a:lnTo>
                      <a:pt x="172" y="30"/>
                    </a:lnTo>
                    <a:lnTo>
                      <a:pt x="172" y="29"/>
                    </a:lnTo>
                    <a:lnTo>
                      <a:pt x="172" y="29"/>
                    </a:lnTo>
                    <a:lnTo>
                      <a:pt x="172" y="29"/>
                    </a:lnTo>
                    <a:lnTo>
                      <a:pt x="171" y="29"/>
                    </a:lnTo>
                    <a:lnTo>
                      <a:pt x="171" y="28"/>
                    </a:lnTo>
                    <a:lnTo>
                      <a:pt x="168" y="28"/>
                    </a:lnTo>
                    <a:lnTo>
                      <a:pt x="167" y="28"/>
                    </a:lnTo>
                    <a:lnTo>
                      <a:pt x="166" y="28"/>
                    </a:lnTo>
                    <a:lnTo>
                      <a:pt x="165" y="29"/>
                    </a:lnTo>
                    <a:lnTo>
                      <a:pt x="163" y="29"/>
                    </a:lnTo>
                    <a:lnTo>
                      <a:pt x="163" y="29"/>
                    </a:lnTo>
                    <a:lnTo>
                      <a:pt x="163" y="29"/>
                    </a:lnTo>
                    <a:lnTo>
                      <a:pt x="162" y="29"/>
                    </a:lnTo>
                    <a:lnTo>
                      <a:pt x="162" y="30"/>
                    </a:lnTo>
                    <a:lnTo>
                      <a:pt x="162" y="30"/>
                    </a:lnTo>
                    <a:lnTo>
                      <a:pt x="161" y="30"/>
                    </a:lnTo>
                    <a:lnTo>
                      <a:pt x="161" y="30"/>
                    </a:lnTo>
                    <a:lnTo>
                      <a:pt x="161" y="30"/>
                    </a:lnTo>
                    <a:lnTo>
                      <a:pt x="160" y="30"/>
                    </a:lnTo>
                    <a:lnTo>
                      <a:pt x="158" y="30"/>
                    </a:lnTo>
                    <a:lnTo>
                      <a:pt x="158" y="30"/>
                    </a:lnTo>
                    <a:lnTo>
                      <a:pt x="158" y="30"/>
                    </a:lnTo>
                    <a:lnTo>
                      <a:pt x="158" y="30"/>
                    </a:lnTo>
                    <a:lnTo>
                      <a:pt x="158" y="32"/>
                    </a:lnTo>
                    <a:lnTo>
                      <a:pt x="157" y="32"/>
                    </a:lnTo>
                    <a:lnTo>
                      <a:pt x="157" y="33"/>
                    </a:lnTo>
                    <a:lnTo>
                      <a:pt x="157" y="33"/>
                    </a:lnTo>
                    <a:lnTo>
                      <a:pt x="157" y="34"/>
                    </a:lnTo>
                    <a:lnTo>
                      <a:pt x="158" y="33"/>
                    </a:lnTo>
                    <a:lnTo>
                      <a:pt x="160" y="32"/>
                    </a:lnTo>
                    <a:lnTo>
                      <a:pt x="160" y="32"/>
                    </a:lnTo>
                    <a:lnTo>
                      <a:pt x="160" y="32"/>
                    </a:lnTo>
                    <a:lnTo>
                      <a:pt x="161" y="32"/>
                    </a:lnTo>
                    <a:lnTo>
                      <a:pt x="161" y="32"/>
                    </a:lnTo>
                    <a:lnTo>
                      <a:pt x="161" y="32"/>
                    </a:lnTo>
                    <a:lnTo>
                      <a:pt x="162" y="33"/>
                    </a:lnTo>
                    <a:lnTo>
                      <a:pt x="162" y="33"/>
                    </a:lnTo>
                    <a:lnTo>
                      <a:pt x="163" y="34"/>
                    </a:lnTo>
                    <a:lnTo>
                      <a:pt x="162" y="35"/>
                    </a:lnTo>
                    <a:lnTo>
                      <a:pt x="163" y="35"/>
                    </a:lnTo>
                    <a:lnTo>
                      <a:pt x="162" y="36"/>
                    </a:lnTo>
                    <a:lnTo>
                      <a:pt x="163" y="36"/>
                    </a:lnTo>
                    <a:lnTo>
                      <a:pt x="163" y="38"/>
                    </a:lnTo>
                    <a:lnTo>
                      <a:pt x="163" y="38"/>
                    </a:lnTo>
                    <a:lnTo>
                      <a:pt x="162" y="40"/>
                    </a:lnTo>
                    <a:lnTo>
                      <a:pt x="162" y="41"/>
                    </a:lnTo>
                    <a:lnTo>
                      <a:pt x="161" y="41"/>
                    </a:lnTo>
                    <a:lnTo>
                      <a:pt x="161" y="41"/>
                    </a:lnTo>
                    <a:lnTo>
                      <a:pt x="160" y="41"/>
                    </a:lnTo>
                    <a:lnTo>
                      <a:pt x="158" y="40"/>
                    </a:lnTo>
                    <a:lnTo>
                      <a:pt x="157" y="40"/>
                    </a:lnTo>
                    <a:lnTo>
                      <a:pt x="156" y="39"/>
                    </a:lnTo>
                    <a:lnTo>
                      <a:pt x="155" y="36"/>
                    </a:lnTo>
                    <a:lnTo>
                      <a:pt x="154" y="35"/>
                    </a:lnTo>
                    <a:lnTo>
                      <a:pt x="154" y="34"/>
                    </a:lnTo>
                    <a:lnTo>
                      <a:pt x="154" y="34"/>
                    </a:lnTo>
                    <a:lnTo>
                      <a:pt x="152" y="32"/>
                    </a:lnTo>
                    <a:lnTo>
                      <a:pt x="154" y="30"/>
                    </a:lnTo>
                    <a:lnTo>
                      <a:pt x="154" y="30"/>
                    </a:lnTo>
                    <a:lnTo>
                      <a:pt x="154" y="29"/>
                    </a:lnTo>
                    <a:lnTo>
                      <a:pt x="155" y="29"/>
                    </a:lnTo>
                    <a:lnTo>
                      <a:pt x="155" y="28"/>
                    </a:lnTo>
                    <a:lnTo>
                      <a:pt x="155" y="29"/>
                    </a:lnTo>
                    <a:lnTo>
                      <a:pt x="155" y="28"/>
                    </a:lnTo>
                    <a:lnTo>
                      <a:pt x="155" y="28"/>
                    </a:lnTo>
                    <a:lnTo>
                      <a:pt x="156" y="28"/>
                    </a:lnTo>
                    <a:lnTo>
                      <a:pt x="156" y="28"/>
                    </a:lnTo>
                    <a:lnTo>
                      <a:pt x="156" y="27"/>
                    </a:lnTo>
                    <a:lnTo>
                      <a:pt x="156" y="27"/>
                    </a:lnTo>
                    <a:lnTo>
                      <a:pt x="156" y="27"/>
                    </a:lnTo>
                    <a:lnTo>
                      <a:pt x="155" y="25"/>
                    </a:lnTo>
                    <a:lnTo>
                      <a:pt x="155" y="25"/>
                    </a:lnTo>
                    <a:lnTo>
                      <a:pt x="154" y="25"/>
                    </a:lnTo>
                    <a:lnTo>
                      <a:pt x="154" y="25"/>
                    </a:lnTo>
                    <a:lnTo>
                      <a:pt x="152" y="24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50" y="24"/>
                    </a:lnTo>
                    <a:lnTo>
                      <a:pt x="150" y="23"/>
                    </a:lnTo>
                    <a:lnTo>
                      <a:pt x="149" y="23"/>
                    </a:lnTo>
                    <a:lnTo>
                      <a:pt x="149" y="22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5" y="21"/>
                    </a:lnTo>
                    <a:lnTo>
                      <a:pt x="144" y="21"/>
                    </a:lnTo>
                    <a:lnTo>
                      <a:pt x="144" y="21"/>
                    </a:lnTo>
                    <a:lnTo>
                      <a:pt x="143" y="21"/>
                    </a:lnTo>
                    <a:lnTo>
                      <a:pt x="143" y="21"/>
                    </a:lnTo>
                    <a:lnTo>
                      <a:pt x="141" y="21"/>
                    </a:lnTo>
                    <a:lnTo>
                      <a:pt x="140" y="19"/>
                    </a:lnTo>
                    <a:lnTo>
                      <a:pt x="140" y="18"/>
                    </a:lnTo>
                    <a:lnTo>
                      <a:pt x="139" y="18"/>
                    </a:lnTo>
                    <a:lnTo>
                      <a:pt x="139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6"/>
                    </a:lnTo>
                    <a:lnTo>
                      <a:pt x="137" y="16"/>
                    </a:lnTo>
                    <a:lnTo>
                      <a:pt x="137" y="15"/>
                    </a:lnTo>
                    <a:lnTo>
                      <a:pt x="137" y="15"/>
                    </a:lnTo>
                    <a:lnTo>
                      <a:pt x="135" y="15"/>
                    </a:lnTo>
                    <a:lnTo>
                      <a:pt x="135" y="13"/>
                    </a:lnTo>
                    <a:lnTo>
                      <a:pt x="135" y="8"/>
                    </a:lnTo>
                    <a:lnTo>
                      <a:pt x="135" y="7"/>
                    </a:lnTo>
                    <a:lnTo>
                      <a:pt x="135" y="6"/>
                    </a:lnTo>
                    <a:lnTo>
                      <a:pt x="135" y="2"/>
                    </a:lnTo>
                    <a:lnTo>
                      <a:pt x="135" y="1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34" y="2"/>
                    </a:lnTo>
                    <a:lnTo>
                      <a:pt x="133" y="7"/>
                    </a:lnTo>
                    <a:lnTo>
                      <a:pt x="132" y="11"/>
                    </a:lnTo>
                    <a:lnTo>
                      <a:pt x="129" y="12"/>
                    </a:lnTo>
                    <a:lnTo>
                      <a:pt x="127" y="16"/>
                    </a:lnTo>
                    <a:lnTo>
                      <a:pt x="126" y="17"/>
                    </a:lnTo>
                    <a:lnTo>
                      <a:pt x="126" y="18"/>
                    </a:lnTo>
                    <a:lnTo>
                      <a:pt x="126" y="19"/>
                    </a:lnTo>
                    <a:lnTo>
                      <a:pt x="126" y="21"/>
                    </a:lnTo>
                    <a:lnTo>
                      <a:pt x="123" y="23"/>
                    </a:lnTo>
                    <a:lnTo>
                      <a:pt x="122" y="24"/>
                    </a:lnTo>
                    <a:lnTo>
                      <a:pt x="122" y="32"/>
                    </a:lnTo>
                    <a:lnTo>
                      <a:pt x="122" y="33"/>
                    </a:lnTo>
                    <a:lnTo>
                      <a:pt x="122" y="33"/>
                    </a:lnTo>
                    <a:lnTo>
                      <a:pt x="123" y="30"/>
                    </a:ln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lnTo>
                      <a:pt x="126" y="30"/>
                    </a:lnTo>
                    <a:lnTo>
                      <a:pt x="126" y="32"/>
                    </a:lnTo>
                    <a:lnTo>
                      <a:pt x="126" y="33"/>
                    </a:lnTo>
                    <a:lnTo>
                      <a:pt x="126" y="33"/>
                    </a:lnTo>
                    <a:lnTo>
                      <a:pt x="127" y="38"/>
                    </a:lnTo>
                    <a:lnTo>
                      <a:pt x="127" y="44"/>
                    </a:lnTo>
                    <a:lnTo>
                      <a:pt x="126" y="50"/>
                    </a:lnTo>
                    <a:lnTo>
                      <a:pt x="124" y="53"/>
                    </a:lnTo>
                    <a:lnTo>
                      <a:pt x="124" y="57"/>
                    </a:lnTo>
                    <a:lnTo>
                      <a:pt x="124" y="64"/>
                    </a:lnTo>
                    <a:lnTo>
                      <a:pt x="123" y="69"/>
                    </a:lnTo>
                    <a:lnTo>
                      <a:pt x="122" y="72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1" y="71"/>
                    </a:lnTo>
                    <a:lnTo>
                      <a:pt x="121" y="69"/>
                    </a:lnTo>
                    <a:lnTo>
                      <a:pt x="121" y="69"/>
                    </a:lnTo>
                    <a:lnTo>
                      <a:pt x="121" y="69"/>
                    </a:lnTo>
                    <a:lnTo>
                      <a:pt x="120" y="68"/>
                    </a:lnTo>
                    <a:lnTo>
                      <a:pt x="118" y="67"/>
                    </a:lnTo>
                    <a:lnTo>
                      <a:pt x="118" y="67"/>
                    </a:lnTo>
                    <a:lnTo>
                      <a:pt x="117" y="66"/>
                    </a:lnTo>
                    <a:lnTo>
                      <a:pt x="117" y="66"/>
                    </a:lnTo>
                    <a:lnTo>
                      <a:pt x="117" y="66"/>
                    </a:lnTo>
                    <a:lnTo>
                      <a:pt x="117" y="63"/>
                    </a:lnTo>
                    <a:lnTo>
                      <a:pt x="118" y="62"/>
                    </a:lnTo>
                    <a:lnTo>
                      <a:pt x="118" y="62"/>
                    </a:lnTo>
                    <a:lnTo>
                      <a:pt x="118" y="61"/>
                    </a:lnTo>
                    <a:lnTo>
                      <a:pt x="118" y="61"/>
                    </a:lnTo>
                    <a:lnTo>
                      <a:pt x="118" y="61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8" y="57"/>
                    </a:lnTo>
                    <a:lnTo>
                      <a:pt x="118" y="57"/>
                    </a:lnTo>
                    <a:lnTo>
                      <a:pt x="118" y="57"/>
                    </a:lnTo>
                    <a:lnTo>
                      <a:pt x="118" y="56"/>
                    </a:lnTo>
                    <a:lnTo>
                      <a:pt x="118" y="56"/>
                    </a:lnTo>
                    <a:lnTo>
                      <a:pt x="118" y="55"/>
                    </a:lnTo>
                    <a:lnTo>
                      <a:pt x="118" y="55"/>
                    </a:lnTo>
                    <a:lnTo>
                      <a:pt x="118" y="55"/>
                    </a:lnTo>
                    <a:lnTo>
                      <a:pt x="118" y="53"/>
                    </a:lnTo>
                    <a:lnTo>
                      <a:pt x="118" y="53"/>
                    </a:lnTo>
                    <a:lnTo>
                      <a:pt x="117" y="52"/>
                    </a:lnTo>
                    <a:lnTo>
                      <a:pt x="116" y="52"/>
                    </a:lnTo>
                    <a:lnTo>
                      <a:pt x="115" y="51"/>
                    </a:lnTo>
                    <a:lnTo>
                      <a:pt x="113" y="51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10" y="51"/>
                    </a:lnTo>
                    <a:lnTo>
                      <a:pt x="107" y="51"/>
                    </a:lnTo>
                    <a:lnTo>
                      <a:pt x="107" y="52"/>
                    </a:lnTo>
                    <a:lnTo>
                      <a:pt x="106" y="52"/>
                    </a:lnTo>
                    <a:lnTo>
                      <a:pt x="106" y="53"/>
                    </a:lnTo>
                    <a:lnTo>
                      <a:pt x="106" y="53"/>
                    </a:lnTo>
                    <a:lnTo>
                      <a:pt x="106" y="53"/>
                    </a:lnTo>
                    <a:lnTo>
                      <a:pt x="105" y="53"/>
                    </a:lnTo>
                    <a:lnTo>
                      <a:pt x="105" y="53"/>
                    </a:lnTo>
                    <a:lnTo>
                      <a:pt x="104" y="53"/>
                    </a:lnTo>
                    <a:lnTo>
                      <a:pt x="104" y="55"/>
                    </a:lnTo>
                    <a:lnTo>
                      <a:pt x="103" y="55"/>
                    </a:lnTo>
                    <a:lnTo>
                      <a:pt x="101" y="55"/>
                    </a:lnTo>
                    <a:lnTo>
                      <a:pt x="100" y="55"/>
                    </a:lnTo>
                    <a:lnTo>
                      <a:pt x="100" y="55"/>
                    </a:lnTo>
                    <a:lnTo>
                      <a:pt x="100" y="53"/>
                    </a:lnTo>
                    <a:lnTo>
                      <a:pt x="100" y="53"/>
                    </a:lnTo>
                    <a:lnTo>
                      <a:pt x="101" y="53"/>
                    </a:lnTo>
                    <a:lnTo>
                      <a:pt x="101" y="52"/>
                    </a:lnTo>
                    <a:lnTo>
                      <a:pt x="101" y="52"/>
                    </a:lnTo>
                    <a:lnTo>
                      <a:pt x="101" y="51"/>
                    </a:lnTo>
                    <a:lnTo>
                      <a:pt x="101" y="51"/>
                    </a:lnTo>
                    <a:lnTo>
                      <a:pt x="103" y="51"/>
                    </a:lnTo>
                    <a:lnTo>
                      <a:pt x="104" y="51"/>
                    </a:lnTo>
                    <a:lnTo>
                      <a:pt x="105" y="51"/>
                    </a:lnTo>
                    <a:lnTo>
                      <a:pt x="105" y="51"/>
                    </a:lnTo>
                    <a:lnTo>
                      <a:pt x="106" y="51"/>
                    </a:lnTo>
                    <a:lnTo>
                      <a:pt x="106" y="50"/>
                    </a:lnTo>
                    <a:lnTo>
                      <a:pt x="107" y="51"/>
                    </a:lnTo>
                    <a:lnTo>
                      <a:pt x="107" y="51"/>
                    </a:lnTo>
                    <a:lnTo>
                      <a:pt x="107" y="50"/>
                    </a:lnTo>
                    <a:lnTo>
                      <a:pt x="109" y="50"/>
                    </a:lnTo>
                    <a:lnTo>
                      <a:pt x="107" y="49"/>
                    </a:lnTo>
                    <a:lnTo>
                      <a:pt x="107" y="49"/>
                    </a:lnTo>
                    <a:lnTo>
                      <a:pt x="106" y="47"/>
                    </a:lnTo>
                    <a:lnTo>
                      <a:pt x="106" y="47"/>
                    </a:lnTo>
                    <a:lnTo>
                      <a:pt x="105" y="47"/>
                    </a:lnTo>
                    <a:lnTo>
                      <a:pt x="105" y="47"/>
                    </a:lnTo>
                    <a:lnTo>
                      <a:pt x="104" y="46"/>
                    </a:lnTo>
                    <a:lnTo>
                      <a:pt x="103" y="46"/>
                    </a:lnTo>
                    <a:lnTo>
                      <a:pt x="103" y="46"/>
                    </a:lnTo>
                    <a:lnTo>
                      <a:pt x="101" y="46"/>
                    </a:lnTo>
                    <a:lnTo>
                      <a:pt x="101" y="46"/>
                    </a:lnTo>
                    <a:lnTo>
                      <a:pt x="99" y="46"/>
                    </a:lnTo>
                    <a:lnTo>
                      <a:pt x="99" y="46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6" y="46"/>
                    </a:lnTo>
                    <a:lnTo>
                      <a:pt x="96" y="46"/>
                    </a:lnTo>
                    <a:lnTo>
                      <a:pt x="95" y="47"/>
                    </a:lnTo>
                    <a:lnTo>
                      <a:pt x="94" y="47"/>
                    </a:lnTo>
                    <a:lnTo>
                      <a:pt x="94" y="47"/>
                    </a:lnTo>
                    <a:lnTo>
                      <a:pt x="94" y="47"/>
                    </a:lnTo>
                    <a:lnTo>
                      <a:pt x="92" y="49"/>
                    </a:lnTo>
                    <a:lnTo>
                      <a:pt x="85" y="51"/>
                    </a:lnTo>
                    <a:lnTo>
                      <a:pt x="83" y="52"/>
                    </a:lnTo>
                    <a:lnTo>
                      <a:pt x="82" y="53"/>
                    </a:lnTo>
                    <a:lnTo>
                      <a:pt x="79" y="52"/>
                    </a:lnTo>
                    <a:lnTo>
                      <a:pt x="76" y="50"/>
                    </a:lnTo>
                    <a:lnTo>
                      <a:pt x="71" y="47"/>
                    </a:lnTo>
                    <a:lnTo>
                      <a:pt x="67" y="47"/>
                    </a:lnTo>
                    <a:lnTo>
                      <a:pt x="66" y="46"/>
                    </a:lnTo>
                    <a:lnTo>
                      <a:pt x="62" y="49"/>
                    </a:lnTo>
                    <a:lnTo>
                      <a:pt x="59" y="51"/>
                    </a:lnTo>
                    <a:lnTo>
                      <a:pt x="58" y="52"/>
                    </a:lnTo>
                    <a:lnTo>
                      <a:pt x="56" y="53"/>
                    </a:lnTo>
                    <a:lnTo>
                      <a:pt x="55" y="55"/>
                    </a:lnTo>
                    <a:lnTo>
                      <a:pt x="50" y="56"/>
                    </a:lnTo>
                    <a:lnTo>
                      <a:pt x="47" y="56"/>
                    </a:lnTo>
                    <a:lnTo>
                      <a:pt x="44" y="55"/>
                    </a:lnTo>
                    <a:lnTo>
                      <a:pt x="42" y="55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6" y="49"/>
                    </a:lnTo>
                    <a:lnTo>
                      <a:pt x="31" y="41"/>
                    </a:lnTo>
                    <a:lnTo>
                      <a:pt x="30" y="36"/>
                    </a:lnTo>
                    <a:lnTo>
                      <a:pt x="28" y="32"/>
                    </a:lnTo>
                    <a:lnTo>
                      <a:pt x="28" y="24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5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2" y="22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4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7" y="27"/>
                    </a:lnTo>
                    <a:lnTo>
                      <a:pt x="17" y="28"/>
                    </a:lnTo>
                    <a:lnTo>
                      <a:pt x="19" y="28"/>
                    </a:lnTo>
                    <a:lnTo>
                      <a:pt x="19" y="29"/>
                    </a:lnTo>
                    <a:lnTo>
                      <a:pt x="20" y="29"/>
                    </a:lnTo>
                    <a:lnTo>
                      <a:pt x="21" y="32"/>
                    </a:lnTo>
                    <a:lnTo>
                      <a:pt x="22" y="33"/>
                    </a:lnTo>
                    <a:lnTo>
                      <a:pt x="23" y="34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1" y="35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5" y="30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2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3" y="32"/>
                    </a:lnTo>
                    <a:lnTo>
                      <a:pt x="6" y="41"/>
                    </a:lnTo>
                    <a:lnTo>
                      <a:pt x="9" y="51"/>
                    </a:lnTo>
                    <a:lnTo>
                      <a:pt x="11" y="61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4"/>
                    </a:lnTo>
                    <a:lnTo>
                      <a:pt x="10" y="66"/>
                    </a:lnTo>
                    <a:lnTo>
                      <a:pt x="9" y="66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9"/>
                    </a:lnTo>
                    <a:lnTo>
                      <a:pt x="6" y="69"/>
                    </a:lnTo>
                    <a:lnTo>
                      <a:pt x="5" y="71"/>
                    </a:lnTo>
                    <a:lnTo>
                      <a:pt x="4" y="74"/>
                    </a:lnTo>
                    <a:lnTo>
                      <a:pt x="3" y="75"/>
                    </a:lnTo>
                    <a:lnTo>
                      <a:pt x="3" y="77"/>
                    </a:lnTo>
                    <a:lnTo>
                      <a:pt x="2" y="77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9"/>
                    </a:lnTo>
                    <a:lnTo>
                      <a:pt x="0" y="80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2" y="89"/>
                    </a:lnTo>
                    <a:lnTo>
                      <a:pt x="3" y="92"/>
                    </a:lnTo>
                    <a:lnTo>
                      <a:pt x="3" y="94"/>
                    </a:lnTo>
                    <a:lnTo>
                      <a:pt x="4" y="96"/>
                    </a:lnTo>
                    <a:lnTo>
                      <a:pt x="4" y="96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5" y="98"/>
                    </a:lnTo>
                    <a:lnTo>
                      <a:pt x="5" y="98"/>
                    </a:lnTo>
                    <a:lnTo>
                      <a:pt x="5" y="100"/>
                    </a:lnTo>
                    <a:lnTo>
                      <a:pt x="8" y="100"/>
                    </a:lnTo>
                    <a:lnTo>
                      <a:pt x="8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0" y="102"/>
                    </a:lnTo>
                    <a:lnTo>
                      <a:pt x="11" y="101"/>
                    </a:lnTo>
                    <a:lnTo>
                      <a:pt x="12" y="101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101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3"/>
                    </a:lnTo>
                    <a:lnTo>
                      <a:pt x="12" y="103"/>
                    </a:lnTo>
                    <a:lnTo>
                      <a:pt x="12" y="105"/>
                    </a:lnTo>
                    <a:lnTo>
                      <a:pt x="14" y="106"/>
                    </a:lnTo>
                    <a:lnTo>
                      <a:pt x="14" y="107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10" y="111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9" y="113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9" y="116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0" y="117"/>
                    </a:lnTo>
                    <a:lnTo>
                      <a:pt x="10" y="118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1" y="119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0" y="125"/>
                    </a:lnTo>
                    <a:lnTo>
                      <a:pt x="8" y="128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8" y="135"/>
                    </a:lnTo>
                    <a:lnTo>
                      <a:pt x="9" y="136"/>
                    </a:lnTo>
                    <a:lnTo>
                      <a:pt x="10" y="137"/>
                    </a:lnTo>
                    <a:lnTo>
                      <a:pt x="10" y="139"/>
                    </a:lnTo>
                    <a:lnTo>
                      <a:pt x="10" y="141"/>
                    </a:lnTo>
                    <a:lnTo>
                      <a:pt x="11" y="143"/>
                    </a:lnTo>
                    <a:lnTo>
                      <a:pt x="12" y="146"/>
                    </a:lnTo>
                    <a:lnTo>
                      <a:pt x="12" y="147"/>
                    </a:lnTo>
                    <a:lnTo>
                      <a:pt x="15" y="148"/>
                    </a:lnTo>
                    <a:lnTo>
                      <a:pt x="15" y="151"/>
                    </a:lnTo>
                    <a:lnTo>
                      <a:pt x="16" y="157"/>
                    </a:lnTo>
                    <a:lnTo>
                      <a:pt x="16" y="159"/>
                    </a:lnTo>
                    <a:lnTo>
                      <a:pt x="17" y="162"/>
                    </a:lnTo>
                    <a:lnTo>
                      <a:pt x="19" y="164"/>
                    </a:lnTo>
                    <a:lnTo>
                      <a:pt x="19" y="167"/>
                    </a:lnTo>
                    <a:lnTo>
                      <a:pt x="17" y="169"/>
                    </a:lnTo>
                    <a:lnTo>
                      <a:pt x="16" y="173"/>
                    </a:lnTo>
                    <a:lnTo>
                      <a:pt x="16" y="174"/>
                    </a:lnTo>
                    <a:lnTo>
                      <a:pt x="17" y="176"/>
                    </a:lnTo>
                    <a:lnTo>
                      <a:pt x="17" y="179"/>
                    </a:lnTo>
                    <a:lnTo>
                      <a:pt x="17" y="181"/>
                    </a:lnTo>
                    <a:lnTo>
                      <a:pt x="17" y="184"/>
                    </a:lnTo>
                    <a:lnTo>
                      <a:pt x="16" y="185"/>
                    </a:lnTo>
                    <a:lnTo>
                      <a:pt x="16" y="186"/>
                    </a:lnTo>
                    <a:lnTo>
                      <a:pt x="16" y="187"/>
                    </a:lnTo>
                    <a:lnTo>
                      <a:pt x="17" y="190"/>
                    </a:lnTo>
                    <a:lnTo>
                      <a:pt x="15" y="193"/>
                    </a:lnTo>
                    <a:lnTo>
                      <a:pt x="15" y="196"/>
                    </a:lnTo>
                    <a:lnTo>
                      <a:pt x="14" y="201"/>
                    </a:lnTo>
                    <a:lnTo>
                      <a:pt x="14" y="204"/>
                    </a:lnTo>
                    <a:lnTo>
                      <a:pt x="11" y="214"/>
                    </a:lnTo>
                    <a:lnTo>
                      <a:pt x="11" y="218"/>
                    </a:lnTo>
                    <a:lnTo>
                      <a:pt x="9" y="229"/>
                    </a:lnTo>
                    <a:lnTo>
                      <a:pt x="8" y="235"/>
                    </a:lnTo>
                    <a:lnTo>
                      <a:pt x="6" y="240"/>
                    </a:lnTo>
                    <a:lnTo>
                      <a:pt x="5" y="246"/>
                    </a:lnTo>
                    <a:lnTo>
                      <a:pt x="5" y="251"/>
                    </a:lnTo>
                    <a:lnTo>
                      <a:pt x="5" y="254"/>
                    </a:lnTo>
                    <a:lnTo>
                      <a:pt x="4" y="255"/>
                    </a:lnTo>
                    <a:lnTo>
                      <a:pt x="3" y="258"/>
                    </a:lnTo>
                    <a:lnTo>
                      <a:pt x="3" y="259"/>
                    </a:lnTo>
                    <a:lnTo>
                      <a:pt x="3" y="260"/>
                    </a:lnTo>
                    <a:lnTo>
                      <a:pt x="3" y="261"/>
                    </a:lnTo>
                    <a:lnTo>
                      <a:pt x="4" y="263"/>
                    </a:lnTo>
                    <a:lnTo>
                      <a:pt x="3" y="263"/>
                    </a:lnTo>
                    <a:lnTo>
                      <a:pt x="3" y="264"/>
                    </a:lnTo>
                    <a:lnTo>
                      <a:pt x="4" y="264"/>
                    </a:lnTo>
                    <a:lnTo>
                      <a:pt x="4" y="265"/>
                    </a:lnTo>
                    <a:lnTo>
                      <a:pt x="6" y="264"/>
                    </a:lnTo>
                    <a:lnTo>
                      <a:pt x="8" y="263"/>
                    </a:lnTo>
                    <a:lnTo>
                      <a:pt x="9" y="263"/>
                    </a:lnTo>
                    <a:lnTo>
                      <a:pt x="11" y="261"/>
                    </a:lnTo>
                    <a:lnTo>
                      <a:pt x="11" y="261"/>
                    </a:lnTo>
                    <a:lnTo>
                      <a:pt x="16" y="260"/>
                    </a:lnTo>
                    <a:lnTo>
                      <a:pt x="21" y="260"/>
                    </a:lnTo>
                    <a:lnTo>
                      <a:pt x="27" y="266"/>
                    </a:lnTo>
                    <a:lnTo>
                      <a:pt x="28" y="269"/>
                    </a:lnTo>
                    <a:lnTo>
                      <a:pt x="30" y="272"/>
                    </a:lnTo>
                    <a:lnTo>
                      <a:pt x="31" y="276"/>
                    </a:lnTo>
                    <a:lnTo>
                      <a:pt x="33" y="280"/>
                    </a:lnTo>
                    <a:lnTo>
                      <a:pt x="36" y="282"/>
                    </a:lnTo>
                    <a:lnTo>
                      <a:pt x="37" y="286"/>
                    </a:lnTo>
                    <a:lnTo>
                      <a:pt x="42" y="289"/>
                    </a:lnTo>
                    <a:lnTo>
                      <a:pt x="43" y="287"/>
                    </a:lnTo>
                    <a:lnTo>
                      <a:pt x="48" y="283"/>
                    </a:lnTo>
                    <a:lnTo>
                      <a:pt x="49" y="281"/>
                    </a:lnTo>
                    <a:lnTo>
                      <a:pt x="51" y="280"/>
                    </a:lnTo>
                    <a:lnTo>
                      <a:pt x="54" y="277"/>
                    </a:lnTo>
                    <a:lnTo>
                      <a:pt x="56" y="279"/>
                    </a:lnTo>
                    <a:lnTo>
                      <a:pt x="60" y="275"/>
                    </a:lnTo>
                    <a:lnTo>
                      <a:pt x="62" y="275"/>
                    </a:lnTo>
                    <a:lnTo>
                      <a:pt x="65" y="274"/>
                    </a:lnTo>
                    <a:lnTo>
                      <a:pt x="67" y="274"/>
                    </a:lnTo>
                    <a:lnTo>
                      <a:pt x="72" y="276"/>
                    </a:lnTo>
                    <a:lnTo>
                      <a:pt x="76" y="275"/>
                    </a:lnTo>
                    <a:lnTo>
                      <a:pt x="77" y="274"/>
                    </a:lnTo>
                    <a:lnTo>
                      <a:pt x="79" y="272"/>
                    </a:lnTo>
                    <a:lnTo>
                      <a:pt x="82" y="270"/>
                    </a:lnTo>
                    <a:lnTo>
                      <a:pt x="88" y="270"/>
                    </a:lnTo>
                    <a:lnTo>
                      <a:pt x="90" y="271"/>
                    </a:lnTo>
                    <a:lnTo>
                      <a:pt x="92" y="272"/>
                    </a:lnTo>
                    <a:lnTo>
                      <a:pt x="92" y="275"/>
                    </a:lnTo>
                    <a:lnTo>
                      <a:pt x="87" y="275"/>
                    </a:lnTo>
                    <a:lnTo>
                      <a:pt x="85" y="277"/>
                    </a:lnTo>
                    <a:lnTo>
                      <a:pt x="90" y="281"/>
                    </a:lnTo>
                    <a:lnTo>
                      <a:pt x="92" y="281"/>
                    </a:lnTo>
                    <a:lnTo>
                      <a:pt x="94" y="282"/>
                    </a:lnTo>
                    <a:lnTo>
                      <a:pt x="94" y="287"/>
                    </a:lnTo>
                    <a:lnTo>
                      <a:pt x="88" y="286"/>
                    </a:lnTo>
                    <a:lnTo>
                      <a:pt x="88" y="288"/>
                    </a:lnTo>
                    <a:lnTo>
                      <a:pt x="90" y="289"/>
                    </a:lnTo>
                    <a:lnTo>
                      <a:pt x="90" y="292"/>
                    </a:lnTo>
                    <a:lnTo>
                      <a:pt x="88" y="292"/>
                    </a:lnTo>
                    <a:lnTo>
                      <a:pt x="89" y="294"/>
                    </a:lnTo>
                    <a:lnTo>
                      <a:pt x="92" y="297"/>
                    </a:lnTo>
                    <a:lnTo>
                      <a:pt x="94" y="298"/>
                    </a:lnTo>
                    <a:lnTo>
                      <a:pt x="96" y="298"/>
                    </a:lnTo>
                    <a:lnTo>
                      <a:pt x="99" y="297"/>
                    </a:lnTo>
                    <a:lnTo>
                      <a:pt x="103" y="298"/>
                    </a:lnTo>
                    <a:lnTo>
                      <a:pt x="106" y="299"/>
                    </a:lnTo>
                    <a:lnTo>
                      <a:pt x="109" y="298"/>
                    </a:lnTo>
                    <a:lnTo>
                      <a:pt x="115" y="297"/>
                    </a:lnTo>
                    <a:lnTo>
                      <a:pt x="117" y="297"/>
                    </a:lnTo>
                    <a:lnTo>
                      <a:pt x="118" y="297"/>
                    </a:lnTo>
                    <a:lnTo>
                      <a:pt x="121" y="297"/>
                    </a:lnTo>
                    <a:lnTo>
                      <a:pt x="123" y="294"/>
                    </a:lnTo>
                    <a:lnTo>
                      <a:pt x="123" y="291"/>
                    </a:lnTo>
                    <a:lnTo>
                      <a:pt x="122" y="288"/>
                    </a:lnTo>
                    <a:lnTo>
                      <a:pt x="123" y="286"/>
                    </a:lnTo>
                    <a:lnTo>
                      <a:pt x="126" y="286"/>
                    </a:lnTo>
                    <a:lnTo>
                      <a:pt x="127" y="288"/>
                    </a:lnTo>
                    <a:lnTo>
                      <a:pt x="129" y="288"/>
                    </a:lnTo>
                    <a:lnTo>
                      <a:pt x="130" y="287"/>
                    </a:lnTo>
                    <a:lnTo>
                      <a:pt x="130" y="286"/>
                    </a:lnTo>
                    <a:lnTo>
                      <a:pt x="133" y="287"/>
                    </a:lnTo>
                    <a:lnTo>
                      <a:pt x="135" y="288"/>
                    </a:lnTo>
                    <a:lnTo>
                      <a:pt x="133" y="282"/>
                    </a:lnTo>
                    <a:lnTo>
                      <a:pt x="132" y="281"/>
                    </a:lnTo>
                    <a:lnTo>
                      <a:pt x="132" y="277"/>
                    </a:lnTo>
                    <a:lnTo>
                      <a:pt x="135" y="274"/>
                    </a:lnTo>
                    <a:lnTo>
                      <a:pt x="134" y="271"/>
                    </a:lnTo>
                    <a:lnTo>
                      <a:pt x="132" y="270"/>
                    </a:lnTo>
                    <a:lnTo>
                      <a:pt x="134" y="269"/>
                    </a:lnTo>
                    <a:lnTo>
                      <a:pt x="137" y="264"/>
                    </a:lnTo>
                    <a:lnTo>
                      <a:pt x="138" y="261"/>
                    </a:lnTo>
                    <a:lnTo>
                      <a:pt x="140" y="263"/>
                    </a:lnTo>
                    <a:lnTo>
                      <a:pt x="146" y="264"/>
                    </a:lnTo>
                    <a:lnTo>
                      <a:pt x="156" y="263"/>
                    </a:lnTo>
                    <a:lnTo>
                      <a:pt x="158" y="261"/>
                    </a:lnTo>
                    <a:lnTo>
                      <a:pt x="160" y="260"/>
                    </a:lnTo>
                    <a:lnTo>
                      <a:pt x="161" y="258"/>
                    </a:lnTo>
                    <a:lnTo>
                      <a:pt x="160" y="257"/>
                    </a:lnTo>
                    <a:lnTo>
                      <a:pt x="158" y="254"/>
                    </a:lnTo>
                    <a:lnTo>
                      <a:pt x="157" y="251"/>
                    </a:lnTo>
                    <a:lnTo>
                      <a:pt x="157" y="247"/>
                    </a:lnTo>
                    <a:lnTo>
                      <a:pt x="158" y="240"/>
                    </a:lnTo>
                    <a:lnTo>
                      <a:pt x="161" y="238"/>
                    </a:lnTo>
                    <a:lnTo>
                      <a:pt x="161" y="237"/>
                    </a:lnTo>
                    <a:lnTo>
                      <a:pt x="163" y="236"/>
                    </a:lnTo>
                    <a:lnTo>
                      <a:pt x="166" y="234"/>
                    </a:lnTo>
                    <a:lnTo>
                      <a:pt x="165" y="230"/>
                    </a:lnTo>
                    <a:lnTo>
                      <a:pt x="166" y="226"/>
                    </a:lnTo>
                    <a:lnTo>
                      <a:pt x="165" y="226"/>
                    </a:lnTo>
                    <a:lnTo>
                      <a:pt x="163" y="226"/>
                    </a:lnTo>
                    <a:lnTo>
                      <a:pt x="162" y="227"/>
                    </a:lnTo>
                    <a:lnTo>
                      <a:pt x="160" y="227"/>
                    </a:lnTo>
                    <a:lnTo>
                      <a:pt x="152" y="221"/>
                    </a:lnTo>
                    <a:lnTo>
                      <a:pt x="160" y="213"/>
                    </a:lnTo>
                    <a:lnTo>
                      <a:pt x="162" y="203"/>
                    </a:lnTo>
                    <a:lnTo>
                      <a:pt x="169" y="196"/>
                    </a:lnTo>
                    <a:lnTo>
                      <a:pt x="168" y="193"/>
                    </a:lnTo>
                    <a:lnTo>
                      <a:pt x="177" y="186"/>
                    </a:lnTo>
                    <a:lnTo>
                      <a:pt x="185" y="193"/>
                    </a:lnTo>
                    <a:lnTo>
                      <a:pt x="183" y="198"/>
                    </a:lnTo>
                    <a:lnTo>
                      <a:pt x="186" y="202"/>
                    </a:lnTo>
                    <a:lnTo>
                      <a:pt x="188" y="201"/>
                    </a:lnTo>
                    <a:lnTo>
                      <a:pt x="191" y="199"/>
                    </a:lnTo>
                    <a:lnTo>
                      <a:pt x="194" y="201"/>
                    </a:lnTo>
                    <a:lnTo>
                      <a:pt x="195" y="202"/>
                    </a:lnTo>
                    <a:lnTo>
                      <a:pt x="196" y="203"/>
                    </a:lnTo>
                    <a:lnTo>
                      <a:pt x="199" y="201"/>
                    </a:lnTo>
                    <a:lnTo>
                      <a:pt x="201" y="198"/>
                    </a:lnTo>
                    <a:lnTo>
                      <a:pt x="201" y="196"/>
                    </a:lnTo>
                    <a:lnTo>
                      <a:pt x="200" y="193"/>
                    </a:lnTo>
                    <a:lnTo>
                      <a:pt x="202" y="191"/>
                    </a:lnTo>
                    <a:lnTo>
                      <a:pt x="202" y="189"/>
                    </a:lnTo>
                    <a:lnTo>
                      <a:pt x="202" y="186"/>
                    </a:lnTo>
                    <a:lnTo>
                      <a:pt x="202" y="184"/>
                    </a:lnTo>
                    <a:lnTo>
                      <a:pt x="206" y="181"/>
                    </a:lnTo>
                    <a:lnTo>
                      <a:pt x="210" y="176"/>
                    </a:lnTo>
                    <a:lnTo>
                      <a:pt x="207" y="173"/>
                    </a:lnTo>
                    <a:lnTo>
                      <a:pt x="210" y="161"/>
                    </a:lnTo>
                    <a:lnTo>
                      <a:pt x="207" y="157"/>
                    </a:lnTo>
                    <a:lnTo>
                      <a:pt x="205" y="154"/>
                    </a:lnTo>
                    <a:lnTo>
                      <a:pt x="206" y="153"/>
                    </a:lnTo>
                    <a:lnTo>
                      <a:pt x="207" y="150"/>
                    </a:lnTo>
                    <a:lnTo>
                      <a:pt x="202" y="145"/>
                    </a:lnTo>
                    <a:lnTo>
                      <a:pt x="200" y="145"/>
                    </a:lnTo>
                    <a:lnTo>
                      <a:pt x="196" y="143"/>
                    </a:lnTo>
                    <a:lnTo>
                      <a:pt x="195" y="141"/>
                    </a:lnTo>
                    <a:lnTo>
                      <a:pt x="193" y="137"/>
                    </a:lnTo>
                    <a:lnTo>
                      <a:pt x="194" y="136"/>
                    </a:lnTo>
                    <a:lnTo>
                      <a:pt x="195" y="130"/>
                    </a:lnTo>
                    <a:lnTo>
                      <a:pt x="196" y="128"/>
                    </a:lnTo>
                    <a:lnTo>
                      <a:pt x="197" y="128"/>
                    </a:lnTo>
                    <a:lnTo>
                      <a:pt x="201" y="128"/>
                    </a:lnTo>
                    <a:lnTo>
                      <a:pt x="203" y="122"/>
                    </a:lnTo>
                    <a:lnTo>
                      <a:pt x="201" y="116"/>
                    </a:lnTo>
                    <a:lnTo>
                      <a:pt x="207" y="109"/>
                    </a:lnTo>
                    <a:lnTo>
                      <a:pt x="210" y="109"/>
                    </a:lnTo>
                    <a:lnTo>
                      <a:pt x="212" y="111"/>
                    </a:lnTo>
                    <a:lnTo>
                      <a:pt x="214" y="109"/>
                    </a:lnTo>
                    <a:lnTo>
                      <a:pt x="216" y="108"/>
                    </a:lnTo>
                    <a:lnTo>
                      <a:pt x="218" y="109"/>
                    </a:lnTo>
                    <a:lnTo>
                      <a:pt x="219" y="107"/>
                    </a:lnTo>
                    <a:lnTo>
                      <a:pt x="216" y="106"/>
                    </a:lnTo>
                    <a:lnTo>
                      <a:pt x="217" y="102"/>
                    </a:lnTo>
                    <a:lnTo>
                      <a:pt x="214" y="98"/>
                    </a:lnTo>
                    <a:lnTo>
                      <a:pt x="212" y="96"/>
                    </a:lnTo>
                    <a:lnTo>
                      <a:pt x="208" y="88"/>
                    </a:lnTo>
                    <a:lnTo>
                      <a:pt x="202" y="79"/>
                    </a:lnTo>
                    <a:lnTo>
                      <a:pt x="203" y="78"/>
                    </a:lnTo>
                    <a:lnTo>
                      <a:pt x="203" y="74"/>
                    </a:lnTo>
                    <a:lnTo>
                      <a:pt x="200" y="75"/>
                    </a:lnTo>
                    <a:lnTo>
                      <a:pt x="197" y="74"/>
                    </a:lnTo>
                    <a:lnTo>
                      <a:pt x="195" y="72"/>
                    </a:lnTo>
                    <a:lnTo>
                      <a:pt x="191" y="67"/>
                    </a:lnTo>
                    <a:lnTo>
                      <a:pt x="189" y="69"/>
                    </a:lnTo>
                    <a:lnTo>
                      <a:pt x="186" y="71"/>
                    </a:lnTo>
                    <a:lnTo>
                      <a:pt x="184" y="64"/>
                    </a:lnTo>
                    <a:lnTo>
                      <a:pt x="175" y="68"/>
                    </a:lnTo>
                    <a:lnTo>
                      <a:pt x="174" y="68"/>
                    </a:lnTo>
                    <a:lnTo>
                      <a:pt x="174" y="68"/>
                    </a:lnTo>
                    <a:lnTo>
                      <a:pt x="174" y="67"/>
                    </a:lnTo>
                    <a:lnTo>
                      <a:pt x="174" y="67"/>
                    </a:lnTo>
                    <a:lnTo>
                      <a:pt x="173" y="67"/>
                    </a:lnTo>
                    <a:lnTo>
                      <a:pt x="173" y="67"/>
                    </a:lnTo>
                    <a:lnTo>
                      <a:pt x="173" y="66"/>
                    </a:lnTo>
                    <a:lnTo>
                      <a:pt x="173" y="66"/>
                    </a:lnTo>
                    <a:lnTo>
                      <a:pt x="172" y="66"/>
                    </a:lnTo>
                    <a:lnTo>
                      <a:pt x="172" y="64"/>
                    </a:lnTo>
                    <a:lnTo>
                      <a:pt x="172" y="64"/>
                    </a:lnTo>
                    <a:lnTo>
                      <a:pt x="172" y="64"/>
                    </a:lnTo>
                    <a:lnTo>
                      <a:pt x="172" y="64"/>
                    </a:lnTo>
                    <a:lnTo>
                      <a:pt x="172" y="63"/>
                    </a:lnTo>
                    <a:lnTo>
                      <a:pt x="172" y="63"/>
                    </a:lnTo>
                    <a:lnTo>
                      <a:pt x="169" y="61"/>
                    </a:lnTo>
                    <a:lnTo>
                      <a:pt x="167" y="60"/>
                    </a:lnTo>
                    <a:lnTo>
                      <a:pt x="167" y="58"/>
                    </a:lnTo>
                    <a:lnTo>
                      <a:pt x="167" y="57"/>
                    </a:lnTo>
                    <a:lnTo>
                      <a:pt x="171" y="55"/>
                    </a:lnTo>
                    <a:lnTo>
                      <a:pt x="172" y="53"/>
                    </a:lnTo>
                    <a:lnTo>
                      <a:pt x="173" y="51"/>
                    </a:lnTo>
                    <a:lnTo>
                      <a:pt x="175" y="53"/>
                    </a:lnTo>
                    <a:lnTo>
                      <a:pt x="179" y="50"/>
                    </a:lnTo>
                    <a:lnTo>
                      <a:pt x="183" y="51"/>
                    </a:lnTo>
                    <a:lnTo>
                      <a:pt x="184" y="49"/>
                    </a:lnTo>
                    <a:lnTo>
                      <a:pt x="182" y="46"/>
                    </a:lnTo>
                    <a:lnTo>
                      <a:pt x="179" y="46"/>
                    </a:lnTo>
                    <a:lnTo>
                      <a:pt x="175" y="40"/>
                    </a:lnTo>
                    <a:lnTo>
                      <a:pt x="179" y="39"/>
                    </a:lnTo>
                    <a:lnTo>
                      <a:pt x="179" y="39"/>
                    </a:lnTo>
                    <a:lnTo>
                      <a:pt x="179" y="39"/>
                    </a:lnTo>
                    <a:close/>
                    <a:moveTo>
                      <a:pt x="5" y="18"/>
                    </a:moveTo>
                    <a:lnTo>
                      <a:pt x="5" y="18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5" y="18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7" name="Freeform 24">
                <a:extLst>
                  <a:ext uri="{FF2B5EF4-FFF2-40B4-BE49-F238E27FC236}">
                    <a16:creationId xmlns:a16="http://schemas.microsoft.com/office/drawing/2014/main" id="{6CA5E13A-F41B-6346-A904-760FB0387E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9912" y="8931464"/>
                <a:ext cx="255113" cy="348305"/>
              </a:xfrm>
              <a:custGeom>
                <a:avLst/>
                <a:gdLst>
                  <a:gd name="T0" fmla="*/ 172 w 219"/>
                  <a:gd name="T1" fmla="*/ 32 h 299"/>
                  <a:gd name="T2" fmla="*/ 165 w 219"/>
                  <a:gd name="T3" fmla="*/ 29 h 299"/>
                  <a:gd name="T4" fmla="*/ 158 w 219"/>
                  <a:gd name="T5" fmla="*/ 30 h 299"/>
                  <a:gd name="T6" fmla="*/ 160 w 219"/>
                  <a:gd name="T7" fmla="*/ 32 h 299"/>
                  <a:gd name="T8" fmla="*/ 163 w 219"/>
                  <a:gd name="T9" fmla="*/ 36 h 299"/>
                  <a:gd name="T10" fmla="*/ 155 w 219"/>
                  <a:gd name="T11" fmla="*/ 36 h 299"/>
                  <a:gd name="T12" fmla="*/ 155 w 219"/>
                  <a:gd name="T13" fmla="*/ 28 h 299"/>
                  <a:gd name="T14" fmla="*/ 152 w 219"/>
                  <a:gd name="T15" fmla="*/ 24 h 299"/>
                  <a:gd name="T16" fmla="*/ 144 w 219"/>
                  <a:gd name="T17" fmla="*/ 21 h 299"/>
                  <a:gd name="T18" fmla="*/ 137 w 219"/>
                  <a:gd name="T19" fmla="*/ 16 h 299"/>
                  <a:gd name="T20" fmla="*/ 135 w 219"/>
                  <a:gd name="T21" fmla="*/ 0 h 299"/>
                  <a:gd name="T22" fmla="*/ 122 w 219"/>
                  <a:gd name="T23" fmla="*/ 24 h 299"/>
                  <a:gd name="T24" fmla="*/ 126 w 219"/>
                  <a:gd name="T25" fmla="*/ 33 h 299"/>
                  <a:gd name="T26" fmla="*/ 121 w 219"/>
                  <a:gd name="T27" fmla="*/ 71 h 299"/>
                  <a:gd name="T28" fmla="*/ 118 w 219"/>
                  <a:gd name="T29" fmla="*/ 62 h 299"/>
                  <a:gd name="T30" fmla="*/ 118 w 219"/>
                  <a:gd name="T31" fmla="*/ 57 h 299"/>
                  <a:gd name="T32" fmla="*/ 113 w 219"/>
                  <a:gd name="T33" fmla="*/ 51 h 299"/>
                  <a:gd name="T34" fmla="*/ 105 w 219"/>
                  <a:gd name="T35" fmla="*/ 53 h 299"/>
                  <a:gd name="T36" fmla="*/ 101 w 219"/>
                  <a:gd name="T37" fmla="*/ 52 h 299"/>
                  <a:gd name="T38" fmla="*/ 107 w 219"/>
                  <a:gd name="T39" fmla="*/ 50 h 299"/>
                  <a:gd name="T40" fmla="*/ 101 w 219"/>
                  <a:gd name="T41" fmla="*/ 46 h 299"/>
                  <a:gd name="T42" fmla="*/ 94 w 219"/>
                  <a:gd name="T43" fmla="*/ 47 h 299"/>
                  <a:gd name="T44" fmla="*/ 59 w 219"/>
                  <a:gd name="T45" fmla="*/ 51 h 299"/>
                  <a:gd name="T46" fmla="*/ 31 w 219"/>
                  <a:gd name="T47" fmla="*/ 41 h 299"/>
                  <a:gd name="T48" fmla="*/ 22 w 219"/>
                  <a:gd name="T49" fmla="*/ 18 h 299"/>
                  <a:gd name="T50" fmla="*/ 11 w 219"/>
                  <a:gd name="T51" fmla="*/ 18 h 299"/>
                  <a:gd name="T52" fmla="*/ 22 w 219"/>
                  <a:gd name="T53" fmla="*/ 22 h 299"/>
                  <a:gd name="T54" fmla="*/ 17 w 219"/>
                  <a:gd name="T55" fmla="*/ 23 h 299"/>
                  <a:gd name="T56" fmla="*/ 22 w 219"/>
                  <a:gd name="T57" fmla="*/ 33 h 299"/>
                  <a:gd name="T58" fmla="*/ 16 w 219"/>
                  <a:gd name="T59" fmla="*/ 32 h 299"/>
                  <a:gd name="T60" fmla="*/ 9 w 219"/>
                  <a:gd name="T61" fmla="*/ 24 h 299"/>
                  <a:gd name="T62" fmla="*/ 2 w 219"/>
                  <a:gd name="T63" fmla="*/ 28 h 299"/>
                  <a:gd name="T64" fmla="*/ 9 w 219"/>
                  <a:gd name="T65" fmla="*/ 67 h 299"/>
                  <a:gd name="T66" fmla="*/ 2 w 219"/>
                  <a:gd name="T67" fmla="*/ 78 h 299"/>
                  <a:gd name="T68" fmla="*/ 4 w 219"/>
                  <a:gd name="T69" fmla="*/ 97 h 299"/>
                  <a:gd name="T70" fmla="*/ 12 w 219"/>
                  <a:gd name="T71" fmla="*/ 100 h 299"/>
                  <a:gd name="T72" fmla="*/ 14 w 219"/>
                  <a:gd name="T73" fmla="*/ 107 h 299"/>
                  <a:gd name="T74" fmla="*/ 9 w 219"/>
                  <a:gd name="T75" fmla="*/ 117 h 299"/>
                  <a:gd name="T76" fmla="*/ 8 w 219"/>
                  <a:gd name="T77" fmla="*/ 130 h 299"/>
                  <a:gd name="T78" fmla="*/ 15 w 219"/>
                  <a:gd name="T79" fmla="*/ 151 h 299"/>
                  <a:gd name="T80" fmla="*/ 17 w 219"/>
                  <a:gd name="T81" fmla="*/ 181 h 299"/>
                  <a:gd name="T82" fmla="*/ 11 w 219"/>
                  <a:gd name="T83" fmla="*/ 218 h 299"/>
                  <a:gd name="T84" fmla="*/ 3 w 219"/>
                  <a:gd name="T85" fmla="*/ 261 h 299"/>
                  <a:gd name="T86" fmla="*/ 16 w 219"/>
                  <a:gd name="T87" fmla="*/ 260 h 299"/>
                  <a:gd name="T88" fmla="*/ 48 w 219"/>
                  <a:gd name="T89" fmla="*/ 283 h 299"/>
                  <a:gd name="T90" fmla="*/ 77 w 219"/>
                  <a:gd name="T91" fmla="*/ 274 h 299"/>
                  <a:gd name="T92" fmla="*/ 94 w 219"/>
                  <a:gd name="T93" fmla="*/ 282 h 299"/>
                  <a:gd name="T94" fmla="*/ 99 w 219"/>
                  <a:gd name="T95" fmla="*/ 297 h 299"/>
                  <a:gd name="T96" fmla="*/ 123 w 219"/>
                  <a:gd name="T97" fmla="*/ 286 h 299"/>
                  <a:gd name="T98" fmla="*/ 135 w 219"/>
                  <a:gd name="T99" fmla="*/ 274 h 299"/>
                  <a:gd name="T100" fmla="*/ 161 w 219"/>
                  <a:gd name="T101" fmla="*/ 258 h 299"/>
                  <a:gd name="T102" fmla="*/ 166 w 219"/>
                  <a:gd name="T103" fmla="*/ 226 h 299"/>
                  <a:gd name="T104" fmla="*/ 185 w 219"/>
                  <a:gd name="T105" fmla="*/ 193 h 299"/>
                  <a:gd name="T106" fmla="*/ 200 w 219"/>
                  <a:gd name="T107" fmla="*/ 193 h 299"/>
                  <a:gd name="T108" fmla="*/ 206 w 219"/>
                  <a:gd name="T109" fmla="*/ 153 h 299"/>
                  <a:gd name="T110" fmla="*/ 201 w 219"/>
                  <a:gd name="T111" fmla="*/ 128 h 299"/>
                  <a:gd name="T112" fmla="*/ 217 w 219"/>
                  <a:gd name="T113" fmla="*/ 102 h 299"/>
                  <a:gd name="T114" fmla="*/ 189 w 219"/>
                  <a:gd name="T115" fmla="*/ 69 h 299"/>
                  <a:gd name="T116" fmla="*/ 173 w 219"/>
                  <a:gd name="T117" fmla="*/ 66 h 299"/>
                  <a:gd name="T118" fmla="*/ 167 w 219"/>
                  <a:gd name="T119" fmla="*/ 57 h 299"/>
                  <a:gd name="T120" fmla="*/ 179 w 219"/>
                  <a:gd name="T121" fmla="*/ 39 h 299"/>
                  <a:gd name="T122" fmla="*/ 6 w 219"/>
                  <a:gd name="T123" fmla="*/ 15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9" h="299">
                    <a:moveTo>
                      <a:pt x="179" y="39"/>
                    </a:moveTo>
                    <a:lnTo>
                      <a:pt x="178" y="38"/>
                    </a:lnTo>
                    <a:lnTo>
                      <a:pt x="177" y="38"/>
                    </a:lnTo>
                    <a:lnTo>
                      <a:pt x="177" y="36"/>
                    </a:lnTo>
                    <a:lnTo>
                      <a:pt x="177" y="36"/>
                    </a:lnTo>
                    <a:lnTo>
                      <a:pt x="175" y="35"/>
                    </a:lnTo>
                    <a:lnTo>
                      <a:pt x="175" y="35"/>
                    </a:lnTo>
                    <a:lnTo>
                      <a:pt x="175" y="35"/>
                    </a:lnTo>
                    <a:lnTo>
                      <a:pt x="174" y="34"/>
                    </a:lnTo>
                    <a:lnTo>
                      <a:pt x="172" y="33"/>
                    </a:lnTo>
                    <a:lnTo>
                      <a:pt x="172" y="32"/>
                    </a:lnTo>
                    <a:lnTo>
                      <a:pt x="172" y="30"/>
                    </a:lnTo>
                    <a:lnTo>
                      <a:pt x="172" y="30"/>
                    </a:lnTo>
                    <a:lnTo>
                      <a:pt x="172" y="29"/>
                    </a:lnTo>
                    <a:lnTo>
                      <a:pt x="172" y="29"/>
                    </a:lnTo>
                    <a:lnTo>
                      <a:pt x="172" y="29"/>
                    </a:lnTo>
                    <a:lnTo>
                      <a:pt x="171" y="29"/>
                    </a:lnTo>
                    <a:lnTo>
                      <a:pt x="171" y="28"/>
                    </a:lnTo>
                    <a:lnTo>
                      <a:pt x="168" y="28"/>
                    </a:lnTo>
                    <a:lnTo>
                      <a:pt x="167" y="28"/>
                    </a:lnTo>
                    <a:lnTo>
                      <a:pt x="166" y="28"/>
                    </a:lnTo>
                    <a:lnTo>
                      <a:pt x="165" y="29"/>
                    </a:lnTo>
                    <a:lnTo>
                      <a:pt x="163" y="29"/>
                    </a:lnTo>
                    <a:lnTo>
                      <a:pt x="163" y="29"/>
                    </a:lnTo>
                    <a:lnTo>
                      <a:pt x="163" y="29"/>
                    </a:lnTo>
                    <a:lnTo>
                      <a:pt x="162" y="29"/>
                    </a:lnTo>
                    <a:lnTo>
                      <a:pt x="162" y="30"/>
                    </a:lnTo>
                    <a:lnTo>
                      <a:pt x="162" y="30"/>
                    </a:lnTo>
                    <a:lnTo>
                      <a:pt x="161" y="30"/>
                    </a:lnTo>
                    <a:lnTo>
                      <a:pt x="161" y="30"/>
                    </a:lnTo>
                    <a:lnTo>
                      <a:pt x="161" y="30"/>
                    </a:lnTo>
                    <a:lnTo>
                      <a:pt x="160" y="30"/>
                    </a:lnTo>
                    <a:lnTo>
                      <a:pt x="158" y="30"/>
                    </a:lnTo>
                    <a:lnTo>
                      <a:pt x="158" y="30"/>
                    </a:lnTo>
                    <a:lnTo>
                      <a:pt x="158" y="30"/>
                    </a:lnTo>
                    <a:lnTo>
                      <a:pt x="158" y="30"/>
                    </a:lnTo>
                    <a:lnTo>
                      <a:pt x="158" y="32"/>
                    </a:lnTo>
                    <a:lnTo>
                      <a:pt x="157" y="32"/>
                    </a:lnTo>
                    <a:lnTo>
                      <a:pt x="157" y="33"/>
                    </a:lnTo>
                    <a:lnTo>
                      <a:pt x="157" y="33"/>
                    </a:lnTo>
                    <a:lnTo>
                      <a:pt x="157" y="34"/>
                    </a:lnTo>
                    <a:lnTo>
                      <a:pt x="158" y="33"/>
                    </a:lnTo>
                    <a:lnTo>
                      <a:pt x="160" y="32"/>
                    </a:lnTo>
                    <a:lnTo>
                      <a:pt x="160" y="32"/>
                    </a:lnTo>
                    <a:lnTo>
                      <a:pt x="160" y="32"/>
                    </a:lnTo>
                    <a:lnTo>
                      <a:pt x="161" y="32"/>
                    </a:lnTo>
                    <a:lnTo>
                      <a:pt x="161" y="32"/>
                    </a:lnTo>
                    <a:lnTo>
                      <a:pt x="161" y="32"/>
                    </a:lnTo>
                    <a:lnTo>
                      <a:pt x="162" y="33"/>
                    </a:lnTo>
                    <a:lnTo>
                      <a:pt x="162" y="33"/>
                    </a:lnTo>
                    <a:lnTo>
                      <a:pt x="163" y="34"/>
                    </a:lnTo>
                    <a:lnTo>
                      <a:pt x="162" y="35"/>
                    </a:lnTo>
                    <a:lnTo>
                      <a:pt x="163" y="35"/>
                    </a:lnTo>
                    <a:lnTo>
                      <a:pt x="162" y="36"/>
                    </a:lnTo>
                    <a:lnTo>
                      <a:pt x="163" y="36"/>
                    </a:lnTo>
                    <a:lnTo>
                      <a:pt x="163" y="38"/>
                    </a:lnTo>
                    <a:lnTo>
                      <a:pt x="163" y="38"/>
                    </a:lnTo>
                    <a:lnTo>
                      <a:pt x="162" y="40"/>
                    </a:lnTo>
                    <a:lnTo>
                      <a:pt x="162" y="41"/>
                    </a:lnTo>
                    <a:lnTo>
                      <a:pt x="161" y="41"/>
                    </a:lnTo>
                    <a:lnTo>
                      <a:pt x="161" y="41"/>
                    </a:lnTo>
                    <a:lnTo>
                      <a:pt x="160" y="41"/>
                    </a:lnTo>
                    <a:lnTo>
                      <a:pt x="158" y="40"/>
                    </a:lnTo>
                    <a:lnTo>
                      <a:pt x="157" y="40"/>
                    </a:lnTo>
                    <a:lnTo>
                      <a:pt x="156" y="39"/>
                    </a:lnTo>
                    <a:lnTo>
                      <a:pt x="155" y="36"/>
                    </a:lnTo>
                    <a:lnTo>
                      <a:pt x="154" y="35"/>
                    </a:lnTo>
                    <a:lnTo>
                      <a:pt x="154" y="34"/>
                    </a:lnTo>
                    <a:lnTo>
                      <a:pt x="154" y="34"/>
                    </a:lnTo>
                    <a:lnTo>
                      <a:pt x="152" y="32"/>
                    </a:lnTo>
                    <a:lnTo>
                      <a:pt x="154" y="30"/>
                    </a:lnTo>
                    <a:lnTo>
                      <a:pt x="154" y="30"/>
                    </a:lnTo>
                    <a:lnTo>
                      <a:pt x="154" y="29"/>
                    </a:lnTo>
                    <a:lnTo>
                      <a:pt x="155" y="29"/>
                    </a:lnTo>
                    <a:lnTo>
                      <a:pt x="155" y="28"/>
                    </a:lnTo>
                    <a:lnTo>
                      <a:pt x="155" y="29"/>
                    </a:lnTo>
                    <a:lnTo>
                      <a:pt x="155" y="28"/>
                    </a:lnTo>
                    <a:lnTo>
                      <a:pt x="155" y="28"/>
                    </a:lnTo>
                    <a:lnTo>
                      <a:pt x="156" y="28"/>
                    </a:lnTo>
                    <a:lnTo>
                      <a:pt x="156" y="28"/>
                    </a:lnTo>
                    <a:lnTo>
                      <a:pt x="156" y="27"/>
                    </a:lnTo>
                    <a:lnTo>
                      <a:pt x="156" y="27"/>
                    </a:lnTo>
                    <a:lnTo>
                      <a:pt x="156" y="27"/>
                    </a:lnTo>
                    <a:lnTo>
                      <a:pt x="155" y="25"/>
                    </a:lnTo>
                    <a:lnTo>
                      <a:pt x="155" y="25"/>
                    </a:lnTo>
                    <a:lnTo>
                      <a:pt x="154" y="25"/>
                    </a:lnTo>
                    <a:lnTo>
                      <a:pt x="154" y="25"/>
                    </a:lnTo>
                    <a:lnTo>
                      <a:pt x="152" y="24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50" y="24"/>
                    </a:lnTo>
                    <a:lnTo>
                      <a:pt x="150" y="23"/>
                    </a:lnTo>
                    <a:lnTo>
                      <a:pt x="149" y="23"/>
                    </a:lnTo>
                    <a:lnTo>
                      <a:pt x="149" y="22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5" y="21"/>
                    </a:lnTo>
                    <a:lnTo>
                      <a:pt x="144" y="21"/>
                    </a:lnTo>
                    <a:lnTo>
                      <a:pt x="144" y="21"/>
                    </a:lnTo>
                    <a:lnTo>
                      <a:pt x="143" y="21"/>
                    </a:lnTo>
                    <a:lnTo>
                      <a:pt x="143" y="21"/>
                    </a:lnTo>
                    <a:lnTo>
                      <a:pt x="141" y="21"/>
                    </a:lnTo>
                    <a:lnTo>
                      <a:pt x="140" y="19"/>
                    </a:lnTo>
                    <a:lnTo>
                      <a:pt x="140" y="18"/>
                    </a:lnTo>
                    <a:lnTo>
                      <a:pt x="139" y="18"/>
                    </a:lnTo>
                    <a:lnTo>
                      <a:pt x="139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6"/>
                    </a:lnTo>
                    <a:lnTo>
                      <a:pt x="137" y="16"/>
                    </a:lnTo>
                    <a:lnTo>
                      <a:pt x="137" y="15"/>
                    </a:lnTo>
                    <a:lnTo>
                      <a:pt x="137" y="15"/>
                    </a:lnTo>
                    <a:lnTo>
                      <a:pt x="135" y="15"/>
                    </a:lnTo>
                    <a:lnTo>
                      <a:pt x="135" y="13"/>
                    </a:lnTo>
                    <a:lnTo>
                      <a:pt x="135" y="8"/>
                    </a:lnTo>
                    <a:lnTo>
                      <a:pt x="135" y="7"/>
                    </a:lnTo>
                    <a:lnTo>
                      <a:pt x="135" y="6"/>
                    </a:lnTo>
                    <a:lnTo>
                      <a:pt x="135" y="2"/>
                    </a:lnTo>
                    <a:lnTo>
                      <a:pt x="135" y="1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34" y="2"/>
                    </a:lnTo>
                    <a:lnTo>
                      <a:pt x="133" y="7"/>
                    </a:lnTo>
                    <a:lnTo>
                      <a:pt x="132" y="11"/>
                    </a:lnTo>
                    <a:lnTo>
                      <a:pt x="129" y="12"/>
                    </a:lnTo>
                    <a:lnTo>
                      <a:pt x="127" y="16"/>
                    </a:lnTo>
                    <a:lnTo>
                      <a:pt x="126" y="17"/>
                    </a:lnTo>
                    <a:lnTo>
                      <a:pt x="126" y="18"/>
                    </a:lnTo>
                    <a:lnTo>
                      <a:pt x="126" y="19"/>
                    </a:lnTo>
                    <a:lnTo>
                      <a:pt x="126" y="21"/>
                    </a:lnTo>
                    <a:lnTo>
                      <a:pt x="123" y="23"/>
                    </a:lnTo>
                    <a:lnTo>
                      <a:pt x="122" y="24"/>
                    </a:lnTo>
                    <a:lnTo>
                      <a:pt x="122" y="32"/>
                    </a:lnTo>
                    <a:lnTo>
                      <a:pt x="122" y="33"/>
                    </a:lnTo>
                    <a:lnTo>
                      <a:pt x="122" y="33"/>
                    </a:lnTo>
                    <a:lnTo>
                      <a:pt x="123" y="30"/>
                    </a:ln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lnTo>
                      <a:pt x="126" y="30"/>
                    </a:lnTo>
                    <a:lnTo>
                      <a:pt x="126" y="32"/>
                    </a:lnTo>
                    <a:lnTo>
                      <a:pt x="126" y="33"/>
                    </a:lnTo>
                    <a:lnTo>
                      <a:pt x="126" y="33"/>
                    </a:lnTo>
                    <a:lnTo>
                      <a:pt x="127" y="38"/>
                    </a:lnTo>
                    <a:lnTo>
                      <a:pt x="127" y="44"/>
                    </a:lnTo>
                    <a:lnTo>
                      <a:pt x="126" y="50"/>
                    </a:lnTo>
                    <a:lnTo>
                      <a:pt x="124" y="53"/>
                    </a:lnTo>
                    <a:lnTo>
                      <a:pt x="124" y="57"/>
                    </a:lnTo>
                    <a:lnTo>
                      <a:pt x="124" y="64"/>
                    </a:lnTo>
                    <a:lnTo>
                      <a:pt x="123" y="69"/>
                    </a:lnTo>
                    <a:lnTo>
                      <a:pt x="122" y="72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1" y="71"/>
                    </a:lnTo>
                    <a:lnTo>
                      <a:pt x="121" y="69"/>
                    </a:lnTo>
                    <a:lnTo>
                      <a:pt x="121" y="69"/>
                    </a:lnTo>
                    <a:lnTo>
                      <a:pt x="121" y="69"/>
                    </a:lnTo>
                    <a:lnTo>
                      <a:pt x="120" y="68"/>
                    </a:lnTo>
                    <a:lnTo>
                      <a:pt x="118" y="67"/>
                    </a:lnTo>
                    <a:lnTo>
                      <a:pt x="118" y="67"/>
                    </a:lnTo>
                    <a:lnTo>
                      <a:pt x="117" y="66"/>
                    </a:lnTo>
                    <a:lnTo>
                      <a:pt x="117" y="66"/>
                    </a:lnTo>
                    <a:lnTo>
                      <a:pt x="117" y="66"/>
                    </a:lnTo>
                    <a:lnTo>
                      <a:pt x="117" y="63"/>
                    </a:lnTo>
                    <a:lnTo>
                      <a:pt x="118" y="62"/>
                    </a:lnTo>
                    <a:lnTo>
                      <a:pt x="118" y="62"/>
                    </a:lnTo>
                    <a:lnTo>
                      <a:pt x="118" y="61"/>
                    </a:lnTo>
                    <a:lnTo>
                      <a:pt x="118" y="61"/>
                    </a:lnTo>
                    <a:lnTo>
                      <a:pt x="118" y="61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8" y="57"/>
                    </a:lnTo>
                    <a:lnTo>
                      <a:pt x="118" y="57"/>
                    </a:lnTo>
                    <a:lnTo>
                      <a:pt x="118" y="57"/>
                    </a:lnTo>
                    <a:lnTo>
                      <a:pt x="118" y="56"/>
                    </a:lnTo>
                    <a:lnTo>
                      <a:pt x="118" y="56"/>
                    </a:lnTo>
                    <a:lnTo>
                      <a:pt x="118" y="55"/>
                    </a:lnTo>
                    <a:lnTo>
                      <a:pt x="118" y="55"/>
                    </a:lnTo>
                    <a:lnTo>
                      <a:pt x="118" y="55"/>
                    </a:lnTo>
                    <a:lnTo>
                      <a:pt x="118" y="53"/>
                    </a:lnTo>
                    <a:lnTo>
                      <a:pt x="118" y="53"/>
                    </a:lnTo>
                    <a:lnTo>
                      <a:pt x="117" y="52"/>
                    </a:lnTo>
                    <a:lnTo>
                      <a:pt x="116" y="52"/>
                    </a:lnTo>
                    <a:lnTo>
                      <a:pt x="115" y="51"/>
                    </a:lnTo>
                    <a:lnTo>
                      <a:pt x="113" y="51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10" y="51"/>
                    </a:lnTo>
                    <a:lnTo>
                      <a:pt x="107" y="51"/>
                    </a:lnTo>
                    <a:lnTo>
                      <a:pt x="107" y="52"/>
                    </a:lnTo>
                    <a:lnTo>
                      <a:pt x="106" y="52"/>
                    </a:lnTo>
                    <a:lnTo>
                      <a:pt x="106" y="53"/>
                    </a:lnTo>
                    <a:lnTo>
                      <a:pt x="106" y="53"/>
                    </a:lnTo>
                    <a:lnTo>
                      <a:pt x="106" y="53"/>
                    </a:lnTo>
                    <a:lnTo>
                      <a:pt x="105" y="53"/>
                    </a:lnTo>
                    <a:lnTo>
                      <a:pt x="105" y="53"/>
                    </a:lnTo>
                    <a:lnTo>
                      <a:pt x="104" y="53"/>
                    </a:lnTo>
                    <a:lnTo>
                      <a:pt x="104" y="55"/>
                    </a:lnTo>
                    <a:lnTo>
                      <a:pt x="103" y="55"/>
                    </a:lnTo>
                    <a:lnTo>
                      <a:pt x="101" y="55"/>
                    </a:lnTo>
                    <a:lnTo>
                      <a:pt x="100" y="55"/>
                    </a:lnTo>
                    <a:lnTo>
                      <a:pt x="100" y="55"/>
                    </a:lnTo>
                    <a:lnTo>
                      <a:pt x="100" y="53"/>
                    </a:lnTo>
                    <a:lnTo>
                      <a:pt x="100" y="53"/>
                    </a:lnTo>
                    <a:lnTo>
                      <a:pt x="101" y="53"/>
                    </a:lnTo>
                    <a:lnTo>
                      <a:pt x="101" y="52"/>
                    </a:lnTo>
                    <a:lnTo>
                      <a:pt x="101" y="52"/>
                    </a:lnTo>
                    <a:lnTo>
                      <a:pt x="101" y="51"/>
                    </a:lnTo>
                    <a:lnTo>
                      <a:pt x="101" y="51"/>
                    </a:lnTo>
                    <a:lnTo>
                      <a:pt x="103" y="51"/>
                    </a:lnTo>
                    <a:lnTo>
                      <a:pt x="104" y="51"/>
                    </a:lnTo>
                    <a:lnTo>
                      <a:pt x="105" y="51"/>
                    </a:lnTo>
                    <a:lnTo>
                      <a:pt x="105" y="51"/>
                    </a:lnTo>
                    <a:lnTo>
                      <a:pt x="106" y="51"/>
                    </a:lnTo>
                    <a:lnTo>
                      <a:pt x="106" y="50"/>
                    </a:lnTo>
                    <a:lnTo>
                      <a:pt x="107" y="51"/>
                    </a:lnTo>
                    <a:lnTo>
                      <a:pt x="107" y="51"/>
                    </a:lnTo>
                    <a:lnTo>
                      <a:pt x="107" y="50"/>
                    </a:lnTo>
                    <a:lnTo>
                      <a:pt x="109" y="50"/>
                    </a:lnTo>
                    <a:lnTo>
                      <a:pt x="107" y="49"/>
                    </a:lnTo>
                    <a:lnTo>
                      <a:pt x="107" y="49"/>
                    </a:lnTo>
                    <a:lnTo>
                      <a:pt x="106" y="47"/>
                    </a:lnTo>
                    <a:lnTo>
                      <a:pt x="106" y="47"/>
                    </a:lnTo>
                    <a:lnTo>
                      <a:pt x="105" y="47"/>
                    </a:lnTo>
                    <a:lnTo>
                      <a:pt x="105" y="47"/>
                    </a:lnTo>
                    <a:lnTo>
                      <a:pt x="104" y="46"/>
                    </a:lnTo>
                    <a:lnTo>
                      <a:pt x="103" y="46"/>
                    </a:lnTo>
                    <a:lnTo>
                      <a:pt x="103" y="46"/>
                    </a:lnTo>
                    <a:lnTo>
                      <a:pt x="101" y="46"/>
                    </a:lnTo>
                    <a:lnTo>
                      <a:pt x="101" y="46"/>
                    </a:lnTo>
                    <a:lnTo>
                      <a:pt x="99" y="46"/>
                    </a:lnTo>
                    <a:lnTo>
                      <a:pt x="99" y="46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6" y="46"/>
                    </a:lnTo>
                    <a:lnTo>
                      <a:pt x="96" y="46"/>
                    </a:lnTo>
                    <a:lnTo>
                      <a:pt x="95" y="47"/>
                    </a:lnTo>
                    <a:lnTo>
                      <a:pt x="94" y="47"/>
                    </a:lnTo>
                    <a:lnTo>
                      <a:pt x="94" y="47"/>
                    </a:lnTo>
                    <a:lnTo>
                      <a:pt x="94" y="47"/>
                    </a:lnTo>
                    <a:lnTo>
                      <a:pt x="92" y="49"/>
                    </a:lnTo>
                    <a:lnTo>
                      <a:pt x="85" y="51"/>
                    </a:lnTo>
                    <a:lnTo>
                      <a:pt x="83" y="52"/>
                    </a:lnTo>
                    <a:lnTo>
                      <a:pt x="82" y="53"/>
                    </a:lnTo>
                    <a:lnTo>
                      <a:pt x="79" y="52"/>
                    </a:lnTo>
                    <a:lnTo>
                      <a:pt x="76" y="50"/>
                    </a:lnTo>
                    <a:lnTo>
                      <a:pt x="71" y="47"/>
                    </a:lnTo>
                    <a:lnTo>
                      <a:pt x="67" y="47"/>
                    </a:lnTo>
                    <a:lnTo>
                      <a:pt x="66" y="46"/>
                    </a:lnTo>
                    <a:lnTo>
                      <a:pt x="62" y="49"/>
                    </a:lnTo>
                    <a:lnTo>
                      <a:pt x="59" y="51"/>
                    </a:lnTo>
                    <a:lnTo>
                      <a:pt x="58" y="52"/>
                    </a:lnTo>
                    <a:lnTo>
                      <a:pt x="56" y="53"/>
                    </a:lnTo>
                    <a:lnTo>
                      <a:pt x="55" y="55"/>
                    </a:lnTo>
                    <a:lnTo>
                      <a:pt x="50" y="56"/>
                    </a:lnTo>
                    <a:lnTo>
                      <a:pt x="47" y="56"/>
                    </a:lnTo>
                    <a:lnTo>
                      <a:pt x="44" y="55"/>
                    </a:lnTo>
                    <a:lnTo>
                      <a:pt x="42" y="55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6" y="49"/>
                    </a:lnTo>
                    <a:lnTo>
                      <a:pt x="31" y="41"/>
                    </a:lnTo>
                    <a:lnTo>
                      <a:pt x="30" y="36"/>
                    </a:lnTo>
                    <a:lnTo>
                      <a:pt x="28" y="32"/>
                    </a:lnTo>
                    <a:lnTo>
                      <a:pt x="28" y="24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5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2" y="22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4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7" y="27"/>
                    </a:lnTo>
                    <a:lnTo>
                      <a:pt x="17" y="28"/>
                    </a:lnTo>
                    <a:lnTo>
                      <a:pt x="19" y="28"/>
                    </a:lnTo>
                    <a:lnTo>
                      <a:pt x="19" y="29"/>
                    </a:lnTo>
                    <a:lnTo>
                      <a:pt x="20" y="29"/>
                    </a:lnTo>
                    <a:lnTo>
                      <a:pt x="21" y="32"/>
                    </a:lnTo>
                    <a:lnTo>
                      <a:pt x="22" y="33"/>
                    </a:lnTo>
                    <a:lnTo>
                      <a:pt x="23" y="34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1" y="35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5" y="30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2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3" y="32"/>
                    </a:lnTo>
                    <a:lnTo>
                      <a:pt x="6" y="41"/>
                    </a:lnTo>
                    <a:lnTo>
                      <a:pt x="9" y="51"/>
                    </a:lnTo>
                    <a:lnTo>
                      <a:pt x="11" y="61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4"/>
                    </a:lnTo>
                    <a:lnTo>
                      <a:pt x="10" y="66"/>
                    </a:lnTo>
                    <a:lnTo>
                      <a:pt x="9" y="66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9"/>
                    </a:lnTo>
                    <a:lnTo>
                      <a:pt x="6" y="69"/>
                    </a:lnTo>
                    <a:lnTo>
                      <a:pt x="5" y="71"/>
                    </a:lnTo>
                    <a:lnTo>
                      <a:pt x="4" y="74"/>
                    </a:lnTo>
                    <a:lnTo>
                      <a:pt x="3" y="75"/>
                    </a:lnTo>
                    <a:lnTo>
                      <a:pt x="3" y="77"/>
                    </a:lnTo>
                    <a:lnTo>
                      <a:pt x="2" y="77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9"/>
                    </a:lnTo>
                    <a:lnTo>
                      <a:pt x="0" y="80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2" y="89"/>
                    </a:lnTo>
                    <a:lnTo>
                      <a:pt x="3" y="92"/>
                    </a:lnTo>
                    <a:lnTo>
                      <a:pt x="3" y="94"/>
                    </a:lnTo>
                    <a:lnTo>
                      <a:pt x="4" y="96"/>
                    </a:lnTo>
                    <a:lnTo>
                      <a:pt x="4" y="96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5" y="98"/>
                    </a:lnTo>
                    <a:lnTo>
                      <a:pt x="5" y="98"/>
                    </a:lnTo>
                    <a:lnTo>
                      <a:pt x="5" y="100"/>
                    </a:lnTo>
                    <a:lnTo>
                      <a:pt x="8" y="100"/>
                    </a:lnTo>
                    <a:lnTo>
                      <a:pt x="8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0" y="102"/>
                    </a:lnTo>
                    <a:lnTo>
                      <a:pt x="11" y="101"/>
                    </a:lnTo>
                    <a:lnTo>
                      <a:pt x="12" y="101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101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3"/>
                    </a:lnTo>
                    <a:lnTo>
                      <a:pt x="12" y="103"/>
                    </a:lnTo>
                    <a:lnTo>
                      <a:pt x="12" y="105"/>
                    </a:lnTo>
                    <a:lnTo>
                      <a:pt x="14" y="106"/>
                    </a:lnTo>
                    <a:lnTo>
                      <a:pt x="14" y="107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10" y="111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9" y="113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9" y="116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0" y="117"/>
                    </a:lnTo>
                    <a:lnTo>
                      <a:pt x="10" y="118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1" y="119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0" y="125"/>
                    </a:lnTo>
                    <a:lnTo>
                      <a:pt x="8" y="128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8" y="135"/>
                    </a:lnTo>
                    <a:lnTo>
                      <a:pt x="9" y="136"/>
                    </a:lnTo>
                    <a:lnTo>
                      <a:pt x="10" y="137"/>
                    </a:lnTo>
                    <a:lnTo>
                      <a:pt x="10" y="139"/>
                    </a:lnTo>
                    <a:lnTo>
                      <a:pt x="10" y="141"/>
                    </a:lnTo>
                    <a:lnTo>
                      <a:pt x="11" y="143"/>
                    </a:lnTo>
                    <a:lnTo>
                      <a:pt x="12" y="146"/>
                    </a:lnTo>
                    <a:lnTo>
                      <a:pt x="12" y="147"/>
                    </a:lnTo>
                    <a:lnTo>
                      <a:pt x="15" y="148"/>
                    </a:lnTo>
                    <a:lnTo>
                      <a:pt x="15" y="151"/>
                    </a:lnTo>
                    <a:lnTo>
                      <a:pt x="16" y="157"/>
                    </a:lnTo>
                    <a:lnTo>
                      <a:pt x="16" y="159"/>
                    </a:lnTo>
                    <a:lnTo>
                      <a:pt x="17" y="162"/>
                    </a:lnTo>
                    <a:lnTo>
                      <a:pt x="19" y="164"/>
                    </a:lnTo>
                    <a:lnTo>
                      <a:pt x="19" y="167"/>
                    </a:lnTo>
                    <a:lnTo>
                      <a:pt x="17" y="169"/>
                    </a:lnTo>
                    <a:lnTo>
                      <a:pt x="16" y="173"/>
                    </a:lnTo>
                    <a:lnTo>
                      <a:pt x="16" y="174"/>
                    </a:lnTo>
                    <a:lnTo>
                      <a:pt x="17" y="176"/>
                    </a:lnTo>
                    <a:lnTo>
                      <a:pt x="17" y="179"/>
                    </a:lnTo>
                    <a:lnTo>
                      <a:pt x="17" y="181"/>
                    </a:lnTo>
                    <a:lnTo>
                      <a:pt x="17" y="184"/>
                    </a:lnTo>
                    <a:lnTo>
                      <a:pt x="16" y="185"/>
                    </a:lnTo>
                    <a:lnTo>
                      <a:pt x="16" y="186"/>
                    </a:lnTo>
                    <a:lnTo>
                      <a:pt x="16" y="187"/>
                    </a:lnTo>
                    <a:lnTo>
                      <a:pt x="17" y="190"/>
                    </a:lnTo>
                    <a:lnTo>
                      <a:pt x="15" y="193"/>
                    </a:lnTo>
                    <a:lnTo>
                      <a:pt x="15" y="196"/>
                    </a:lnTo>
                    <a:lnTo>
                      <a:pt x="14" y="201"/>
                    </a:lnTo>
                    <a:lnTo>
                      <a:pt x="14" y="204"/>
                    </a:lnTo>
                    <a:lnTo>
                      <a:pt x="11" y="214"/>
                    </a:lnTo>
                    <a:lnTo>
                      <a:pt x="11" y="218"/>
                    </a:lnTo>
                    <a:lnTo>
                      <a:pt x="9" y="229"/>
                    </a:lnTo>
                    <a:lnTo>
                      <a:pt x="8" y="235"/>
                    </a:lnTo>
                    <a:lnTo>
                      <a:pt x="6" y="240"/>
                    </a:lnTo>
                    <a:lnTo>
                      <a:pt x="5" y="246"/>
                    </a:lnTo>
                    <a:lnTo>
                      <a:pt x="5" y="251"/>
                    </a:lnTo>
                    <a:lnTo>
                      <a:pt x="5" y="254"/>
                    </a:lnTo>
                    <a:lnTo>
                      <a:pt x="4" y="255"/>
                    </a:lnTo>
                    <a:lnTo>
                      <a:pt x="3" y="258"/>
                    </a:lnTo>
                    <a:lnTo>
                      <a:pt x="3" y="259"/>
                    </a:lnTo>
                    <a:lnTo>
                      <a:pt x="3" y="260"/>
                    </a:lnTo>
                    <a:lnTo>
                      <a:pt x="3" y="261"/>
                    </a:lnTo>
                    <a:lnTo>
                      <a:pt x="4" y="263"/>
                    </a:lnTo>
                    <a:lnTo>
                      <a:pt x="3" y="263"/>
                    </a:lnTo>
                    <a:lnTo>
                      <a:pt x="3" y="264"/>
                    </a:lnTo>
                    <a:lnTo>
                      <a:pt x="4" y="264"/>
                    </a:lnTo>
                    <a:lnTo>
                      <a:pt x="4" y="265"/>
                    </a:lnTo>
                    <a:lnTo>
                      <a:pt x="6" y="264"/>
                    </a:lnTo>
                    <a:lnTo>
                      <a:pt x="8" y="263"/>
                    </a:lnTo>
                    <a:lnTo>
                      <a:pt x="9" y="263"/>
                    </a:lnTo>
                    <a:lnTo>
                      <a:pt x="11" y="261"/>
                    </a:lnTo>
                    <a:lnTo>
                      <a:pt x="11" y="261"/>
                    </a:lnTo>
                    <a:lnTo>
                      <a:pt x="16" y="260"/>
                    </a:lnTo>
                    <a:lnTo>
                      <a:pt x="21" y="260"/>
                    </a:lnTo>
                    <a:lnTo>
                      <a:pt x="27" y="266"/>
                    </a:lnTo>
                    <a:lnTo>
                      <a:pt x="28" y="269"/>
                    </a:lnTo>
                    <a:lnTo>
                      <a:pt x="30" y="272"/>
                    </a:lnTo>
                    <a:lnTo>
                      <a:pt x="31" y="276"/>
                    </a:lnTo>
                    <a:lnTo>
                      <a:pt x="33" y="280"/>
                    </a:lnTo>
                    <a:lnTo>
                      <a:pt x="36" y="282"/>
                    </a:lnTo>
                    <a:lnTo>
                      <a:pt x="37" y="286"/>
                    </a:lnTo>
                    <a:lnTo>
                      <a:pt x="42" y="289"/>
                    </a:lnTo>
                    <a:lnTo>
                      <a:pt x="43" y="287"/>
                    </a:lnTo>
                    <a:lnTo>
                      <a:pt x="48" y="283"/>
                    </a:lnTo>
                    <a:lnTo>
                      <a:pt x="49" y="281"/>
                    </a:lnTo>
                    <a:lnTo>
                      <a:pt x="51" y="280"/>
                    </a:lnTo>
                    <a:lnTo>
                      <a:pt x="54" y="277"/>
                    </a:lnTo>
                    <a:lnTo>
                      <a:pt x="56" y="279"/>
                    </a:lnTo>
                    <a:lnTo>
                      <a:pt x="60" y="275"/>
                    </a:lnTo>
                    <a:lnTo>
                      <a:pt x="62" y="275"/>
                    </a:lnTo>
                    <a:lnTo>
                      <a:pt x="65" y="274"/>
                    </a:lnTo>
                    <a:lnTo>
                      <a:pt x="67" y="274"/>
                    </a:lnTo>
                    <a:lnTo>
                      <a:pt x="72" y="276"/>
                    </a:lnTo>
                    <a:lnTo>
                      <a:pt x="76" y="275"/>
                    </a:lnTo>
                    <a:lnTo>
                      <a:pt x="77" y="274"/>
                    </a:lnTo>
                    <a:lnTo>
                      <a:pt x="79" y="272"/>
                    </a:lnTo>
                    <a:lnTo>
                      <a:pt x="82" y="270"/>
                    </a:lnTo>
                    <a:lnTo>
                      <a:pt x="88" y="270"/>
                    </a:lnTo>
                    <a:lnTo>
                      <a:pt x="90" y="271"/>
                    </a:lnTo>
                    <a:lnTo>
                      <a:pt x="92" y="272"/>
                    </a:lnTo>
                    <a:lnTo>
                      <a:pt x="92" y="275"/>
                    </a:lnTo>
                    <a:lnTo>
                      <a:pt x="87" y="275"/>
                    </a:lnTo>
                    <a:lnTo>
                      <a:pt x="85" y="277"/>
                    </a:lnTo>
                    <a:lnTo>
                      <a:pt x="90" y="281"/>
                    </a:lnTo>
                    <a:lnTo>
                      <a:pt x="92" y="281"/>
                    </a:lnTo>
                    <a:lnTo>
                      <a:pt x="94" y="282"/>
                    </a:lnTo>
                    <a:lnTo>
                      <a:pt x="94" y="287"/>
                    </a:lnTo>
                    <a:lnTo>
                      <a:pt x="88" y="286"/>
                    </a:lnTo>
                    <a:lnTo>
                      <a:pt x="88" y="288"/>
                    </a:lnTo>
                    <a:lnTo>
                      <a:pt x="90" y="289"/>
                    </a:lnTo>
                    <a:lnTo>
                      <a:pt x="90" y="292"/>
                    </a:lnTo>
                    <a:lnTo>
                      <a:pt x="88" y="292"/>
                    </a:lnTo>
                    <a:lnTo>
                      <a:pt x="89" y="294"/>
                    </a:lnTo>
                    <a:lnTo>
                      <a:pt x="92" y="297"/>
                    </a:lnTo>
                    <a:lnTo>
                      <a:pt x="94" y="298"/>
                    </a:lnTo>
                    <a:lnTo>
                      <a:pt x="96" y="298"/>
                    </a:lnTo>
                    <a:lnTo>
                      <a:pt x="99" y="297"/>
                    </a:lnTo>
                    <a:lnTo>
                      <a:pt x="103" y="298"/>
                    </a:lnTo>
                    <a:lnTo>
                      <a:pt x="106" y="299"/>
                    </a:lnTo>
                    <a:lnTo>
                      <a:pt x="109" y="298"/>
                    </a:lnTo>
                    <a:lnTo>
                      <a:pt x="115" y="297"/>
                    </a:lnTo>
                    <a:lnTo>
                      <a:pt x="117" y="297"/>
                    </a:lnTo>
                    <a:lnTo>
                      <a:pt x="118" y="297"/>
                    </a:lnTo>
                    <a:lnTo>
                      <a:pt x="121" y="297"/>
                    </a:lnTo>
                    <a:lnTo>
                      <a:pt x="123" y="294"/>
                    </a:lnTo>
                    <a:lnTo>
                      <a:pt x="123" y="291"/>
                    </a:lnTo>
                    <a:lnTo>
                      <a:pt x="122" y="288"/>
                    </a:lnTo>
                    <a:lnTo>
                      <a:pt x="123" y="286"/>
                    </a:lnTo>
                    <a:lnTo>
                      <a:pt x="126" y="286"/>
                    </a:lnTo>
                    <a:lnTo>
                      <a:pt x="127" y="288"/>
                    </a:lnTo>
                    <a:lnTo>
                      <a:pt x="129" y="288"/>
                    </a:lnTo>
                    <a:lnTo>
                      <a:pt x="130" y="287"/>
                    </a:lnTo>
                    <a:lnTo>
                      <a:pt x="130" y="286"/>
                    </a:lnTo>
                    <a:lnTo>
                      <a:pt x="133" y="287"/>
                    </a:lnTo>
                    <a:lnTo>
                      <a:pt x="135" y="288"/>
                    </a:lnTo>
                    <a:lnTo>
                      <a:pt x="133" y="282"/>
                    </a:lnTo>
                    <a:lnTo>
                      <a:pt x="132" y="281"/>
                    </a:lnTo>
                    <a:lnTo>
                      <a:pt x="132" y="277"/>
                    </a:lnTo>
                    <a:lnTo>
                      <a:pt x="135" y="274"/>
                    </a:lnTo>
                    <a:lnTo>
                      <a:pt x="134" y="271"/>
                    </a:lnTo>
                    <a:lnTo>
                      <a:pt x="132" y="270"/>
                    </a:lnTo>
                    <a:lnTo>
                      <a:pt x="134" y="269"/>
                    </a:lnTo>
                    <a:lnTo>
                      <a:pt x="137" y="264"/>
                    </a:lnTo>
                    <a:lnTo>
                      <a:pt x="138" y="261"/>
                    </a:lnTo>
                    <a:lnTo>
                      <a:pt x="140" y="263"/>
                    </a:lnTo>
                    <a:lnTo>
                      <a:pt x="146" y="264"/>
                    </a:lnTo>
                    <a:lnTo>
                      <a:pt x="156" y="263"/>
                    </a:lnTo>
                    <a:lnTo>
                      <a:pt x="158" y="261"/>
                    </a:lnTo>
                    <a:lnTo>
                      <a:pt x="160" y="260"/>
                    </a:lnTo>
                    <a:lnTo>
                      <a:pt x="161" y="258"/>
                    </a:lnTo>
                    <a:lnTo>
                      <a:pt x="160" y="257"/>
                    </a:lnTo>
                    <a:lnTo>
                      <a:pt x="158" y="254"/>
                    </a:lnTo>
                    <a:lnTo>
                      <a:pt x="157" y="251"/>
                    </a:lnTo>
                    <a:lnTo>
                      <a:pt x="157" y="247"/>
                    </a:lnTo>
                    <a:lnTo>
                      <a:pt x="158" y="240"/>
                    </a:lnTo>
                    <a:lnTo>
                      <a:pt x="161" y="238"/>
                    </a:lnTo>
                    <a:lnTo>
                      <a:pt x="161" y="237"/>
                    </a:lnTo>
                    <a:lnTo>
                      <a:pt x="163" y="236"/>
                    </a:lnTo>
                    <a:lnTo>
                      <a:pt x="166" y="234"/>
                    </a:lnTo>
                    <a:lnTo>
                      <a:pt x="165" y="230"/>
                    </a:lnTo>
                    <a:lnTo>
                      <a:pt x="166" y="226"/>
                    </a:lnTo>
                    <a:lnTo>
                      <a:pt x="165" y="226"/>
                    </a:lnTo>
                    <a:lnTo>
                      <a:pt x="163" y="226"/>
                    </a:lnTo>
                    <a:lnTo>
                      <a:pt x="162" y="227"/>
                    </a:lnTo>
                    <a:lnTo>
                      <a:pt x="160" y="227"/>
                    </a:lnTo>
                    <a:lnTo>
                      <a:pt x="152" y="221"/>
                    </a:lnTo>
                    <a:lnTo>
                      <a:pt x="160" y="213"/>
                    </a:lnTo>
                    <a:lnTo>
                      <a:pt x="162" y="203"/>
                    </a:lnTo>
                    <a:lnTo>
                      <a:pt x="169" y="196"/>
                    </a:lnTo>
                    <a:lnTo>
                      <a:pt x="168" y="193"/>
                    </a:lnTo>
                    <a:lnTo>
                      <a:pt x="177" y="186"/>
                    </a:lnTo>
                    <a:lnTo>
                      <a:pt x="185" y="193"/>
                    </a:lnTo>
                    <a:lnTo>
                      <a:pt x="183" y="198"/>
                    </a:lnTo>
                    <a:lnTo>
                      <a:pt x="186" y="202"/>
                    </a:lnTo>
                    <a:lnTo>
                      <a:pt x="188" y="201"/>
                    </a:lnTo>
                    <a:lnTo>
                      <a:pt x="191" y="199"/>
                    </a:lnTo>
                    <a:lnTo>
                      <a:pt x="194" y="201"/>
                    </a:lnTo>
                    <a:lnTo>
                      <a:pt x="195" y="202"/>
                    </a:lnTo>
                    <a:lnTo>
                      <a:pt x="196" y="203"/>
                    </a:lnTo>
                    <a:lnTo>
                      <a:pt x="199" y="201"/>
                    </a:lnTo>
                    <a:lnTo>
                      <a:pt x="201" y="198"/>
                    </a:lnTo>
                    <a:lnTo>
                      <a:pt x="201" y="196"/>
                    </a:lnTo>
                    <a:lnTo>
                      <a:pt x="200" y="193"/>
                    </a:lnTo>
                    <a:lnTo>
                      <a:pt x="202" y="191"/>
                    </a:lnTo>
                    <a:lnTo>
                      <a:pt x="202" y="189"/>
                    </a:lnTo>
                    <a:lnTo>
                      <a:pt x="202" y="186"/>
                    </a:lnTo>
                    <a:lnTo>
                      <a:pt x="202" y="184"/>
                    </a:lnTo>
                    <a:lnTo>
                      <a:pt x="206" y="181"/>
                    </a:lnTo>
                    <a:lnTo>
                      <a:pt x="210" y="176"/>
                    </a:lnTo>
                    <a:lnTo>
                      <a:pt x="207" y="173"/>
                    </a:lnTo>
                    <a:lnTo>
                      <a:pt x="210" y="161"/>
                    </a:lnTo>
                    <a:lnTo>
                      <a:pt x="207" y="157"/>
                    </a:lnTo>
                    <a:lnTo>
                      <a:pt x="205" y="154"/>
                    </a:lnTo>
                    <a:lnTo>
                      <a:pt x="206" y="153"/>
                    </a:lnTo>
                    <a:lnTo>
                      <a:pt x="207" y="150"/>
                    </a:lnTo>
                    <a:lnTo>
                      <a:pt x="202" y="145"/>
                    </a:lnTo>
                    <a:lnTo>
                      <a:pt x="200" y="145"/>
                    </a:lnTo>
                    <a:lnTo>
                      <a:pt x="196" y="143"/>
                    </a:lnTo>
                    <a:lnTo>
                      <a:pt x="195" y="141"/>
                    </a:lnTo>
                    <a:lnTo>
                      <a:pt x="193" y="137"/>
                    </a:lnTo>
                    <a:lnTo>
                      <a:pt x="194" y="136"/>
                    </a:lnTo>
                    <a:lnTo>
                      <a:pt x="195" y="130"/>
                    </a:lnTo>
                    <a:lnTo>
                      <a:pt x="196" y="128"/>
                    </a:lnTo>
                    <a:lnTo>
                      <a:pt x="197" y="128"/>
                    </a:lnTo>
                    <a:lnTo>
                      <a:pt x="201" y="128"/>
                    </a:lnTo>
                    <a:lnTo>
                      <a:pt x="203" y="122"/>
                    </a:lnTo>
                    <a:lnTo>
                      <a:pt x="201" y="116"/>
                    </a:lnTo>
                    <a:lnTo>
                      <a:pt x="207" y="109"/>
                    </a:lnTo>
                    <a:lnTo>
                      <a:pt x="210" y="109"/>
                    </a:lnTo>
                    <a:lnTo>
                      <a:pt x="212" y="111"/>
                    </a:lnTo>
                    <a:lnTo>
                      <a:pt x="214" y="109"/>
                    </a:lnTo>
                    <a:lnTo>
                      <a:pt x="216" y="108"/>
                    </a:lnTo>
                    <a:lnTo>
                      <a:pt x="218" y="109"/>
                    </a:lnTo>
                    <a:lnTo>
                      <a:pt x="219" y="107"/>
                    </a:lnTo>
                    <a:lnTo>
                      <a:pt x="216" y="106"/>
                    </a:lnTo>
                    <a:lnTo>
                      <a:pt x="217" y="102"/>
                    </a:lnTo>
                    <a:lnTo>
                      <a:pt x="214" y="98"/>
                    </a:lnTo>
                    <a:lnTo>
                      <a:pt x="212" y="96"/>
                    </a:lnTo>
                    <a:lnTo>
                      <a:pt x="208" y="88"/>
                    </a:lnTo>
                    <a:lnTo>
                      <a:pt x="202" y="79"/>
                    </a:lnTo>
                    <a:lnTo>
                      <a:pt x="203" y="78"/>
                    </a:lnTo>
                    <a:lnTo>
                      <a:pt x="203" y="74"/>
                    </a:lnTo>
                    <a:lnTo>
                      <a:pt x="200" y="75"/>
                    </a:lnTo>
                    <a:lnTo>
                      <a:pt x="197" y="74"/>
                    </a:lnTo>
                    <a:lnTo>
                      <a:pt x="195" y="72"/>
                    </a:lnTo>
                    <a:lnTo>
                      <a:pt x="191" y="67"/>
                    </a:lnTo>
                    <a:lnTo>
                      <a:pt x="189" y="69"/>
                    </a:lnTo>
                    <a:lnTo>
                      <a:pt x="186" y="71"/>
                    </a:lnTo>
                    <a:lnTo>
                      <a:pt x="184" y="64"/>
                    </a:lnTo>
                    <a:lnTo>
                      <a:pt x="175" y="68"/>
                    </a:lnTo>
                    <a:lnTo>
                      <a:pt x="174" y="68"/>
                    </a:lnTo>
                    <a:lnTo>
                      <a:pt x="174" y="68"/>
                    </a:lnTo>
                    <a:lnTo>
                      <a:pt x="174" y="67"/>
                    </a:lnTo>
                    <a:lnTo>
                      <a:pt x="174" y="67"/>
                    </a:lnTo>
                    <a:lnTo>
                      <a:pt x="173" y="67"/>
                    </a:lnTo>
                    <a:lnTo>
                      <a:pt x="173" y="67"/>
                    </a:lnTo>
                    <a:lnTo>
                      <a:pt x="173" y="66"/>
                    </a:lnTo>
                    <a:lnTo>
                      <a:pt x="173" y="66"/>
                    </a:lnTo>
                    <a:lnTo>
                      <a:pt x="172" y="66"/>
                    </a:lnTo>
                    <a:lnTo>
                      <a:pt x="172" y="64"/>
                    </a:lnTo>
                    <a:lnTo>
                      <a:pt x="172" y="64"/>
                    </a:lnTo>
                    <a:lnTo>
                      <a:pt x="172" y="64"/>
                    </a:lnTo>
                    <a:lnTo>
                      <a:pt x="172" y="64"/>
                    </a:lnTo>
                    <a:lnTo>
                      <a:pt x="172" y="63"/>
                    </a:lnTo>
                    <a:lnTo>
                      <a:pt x="172" y="63"/>
                    </a:lnTo>
                    <a:lnTo>
                      <a:pt x="169" y="61"/>
                    </a:lnTo>
                    <a:lnTo>
                      <a:pt x="167" y="60"/>
                    </a:lnTo>
                    <a:lnTo>
                      <a:pt x="167" y="58"/>
                    </a:lnTo>
                    <a:lnTo>
                      <a:pt x="167" y="57"/>
                    </a:lnTo>
                    <a:lnTo>
                      <a:pt x="171" y="55"/>
                    </a:lnTo>
                    <a:lnTo>
                      <a:pt x="172" y="53"/>
                    </a:lnTo>
                    <a:lnTo>
                      <a:pt x="173" y="51"/>
                    </a:lnTo>
                    <a:lnTo>
                      <a:pt x="175" y="53"/>
                    </a:lnTo>
                    <a:lnTo>
                      <a:pt x="179" y="50"/>
                    </a:lnTo>
                    <a:lnTo>
                      <a:pt x="183" y="51"/>
                    </a:lnTo>
                    <a:lnTo>
                      <a:pt x="184" y="49"/>
                    </a:lnTo>
                    <a:lnTo>
                      <a:pt x="182" y="46"/>
                    </a:lnTo>
                    <a:lnTo>
                      <a:pt x="179" y="46"/>
                    </a:lnTo>
                    <a:lnTo>
                      <a:pt x="175" y="40"/>
                    </a:lnTo>
                    <a:lnTo>
                      <a:pt x="179" y="39"/>
                    </a:lnTo>
                    <a:close/>
                    <a:moveTo>
                      <a:pt x="5" y="18"/>
                    </a:moveTo>
                    <a:lnTo>
                      <a:pt x="6" y="18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8" name="Freeform 25">
                <a:extLst>
                  <a:ext uri="{FF2B5EF4-FFF2-40B4-BE49-F238E27FC236}">
                    <a16:creationId xmlns:a16="http://schemas.microsoft.com/office/drawing/2014/main" id="{07A83CA2-7E57-6245-8F3E-83C62F792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912" y="8931464"/>
                <a:ext cx="255113" cy="348305"/>
              </a:xfrm>
              <a:custGeom>
                <a:avLst/>
                <a:gdLst>
                  <a:gd name="T0" fmla="*/ 172 w 219"/>
                  <a:gd name="T1" fmla="*/ 32 h 299"/>
                  <a:gd name="T2" fmla="*/ 165 w 219"/>
                  <a:gd name="T3" fmla="*/ 29 h 299"/>
                  <a:gd name="T4" fmla="*/ 158 w 219"/>
                  <a:gd name="T5" fmla="*/ 30 h 299"/>
                  <a:gd name="T6" fmla="*/ 160 w 219"/>
                  <a:gd name="T7" fmla="*/ 32 h 299"/>
                  <a:gd name="T8" fmla="*/ 163 w 219"/>
                  <a:gd name="T9" fmla="*/ 36 h 299"/>
                  <a:gd name="T10" fmla="*/ 155 w 219"/>
                  <a:gd name="T11" fmla="*/ 36 h 299"/>
                  <a:gd name="T12" fmla="*/ 155 w 219"/>
                  <a:gd name="T13" fmla="*/ 28 h 299"/>
                  <a:gd name="T14" fmla="*/ 152 w 219"/>
                  <a:gd name="T15" fmla="*/ 24 h 299"/>
                  <a:gd name="T16" fmla="*/ 144 w 219"/>
                  <a:gd name="T17" fmla="*/ 21 h 299"/>
                  <a:gd name="T18" fmla="*/ 137 w 219"/>
                  <a:gd name="T19" fmla="*/ 16 h 299"/>
                  <a:gd name="T20" fmla="*/ 135 w 219"/>
                  <a:gd name="T21" fmla="*/ 0 h 299"/>
                  <a:gd name="T22" fmla="*/ 122 w 219"/>
                  <a:gd name="T23" fmla="*/ 24 h 299"/>
                  <a:gd name="T24" fmla="*/ 126 w 219"/>
                  <a:gd name="T25" fmla="*/ 33 h 299"/>
                  <a:gd name="T26" fmla="*/ 121 w 219"/>
                  <a:gd name="T27" fmla="*/ 71 h 299"/>
                  <a:gd name="T28" fmla="*/ 118 w 219"/>
                  <a:gd name="T29" fmla="*/ 62 h 299"/>
                  <a:gd name="T30" fmla="*/ 118 w 219"/>
                  <a:gd name="T31" fmla="*/ 57 h 299"/>
                  <a:gd name="T32" fmla="*/ 113 w 219"/>
                  <a:gd name="T33" fmla="*/ 51 h 299"/>
                  <a:gd name="T34" fmla="*/ 105 w 219"/>
                  <a:gd name="T35" fmla="*/ 53 h 299"/>
                  <a:gd name="T36" fmla="*/ 101 w 219"/>
                  <a:gd name="T37" fmla="*/ 52 h 299"/>
                  <a:gd name="T38" fmla="*/ 107 w 219"/>
                  <a:gd name="T39" fmla="*/ 50 h 299"/>
                  <a:gd name="T40" fmla="*/ 101 w 219"/>
                  <a:gd name="T41" fmla="*/ 46 h 299"/>
                  <a:gd name="T42" fmla="*/ 94 w 219"/>
                  <a:gd name="T43" fmla="*/ 47 h 299"/>
                  <a:gd name="T44" fmla="*/ 59 w 219"/>
                  <a:gd name="T45" fmla="*/ 51 h 299"/>
                  <a:gd name="T46" fmla="*/ 31 w 219"/>
                  <a:gd name="T47" fmla="*/ 41 h 299"/>
                  <a:gd name="T48" fmla="*/ 22 w 219"/>
                  <a:gd name="T49" fmla="*/ 18 h 299"/>
                  <a:gd name="T50" fmla="*/ 11 w 219"/>
                  <a:gd name="T51" fmla="*/ 18 h 299"/>
                  <a:gd name="T52" fmla="*/ 22 w 219"/>
                  <a:gd name="T53" fmla="*/ 22 h 299"/>
                  <a:gd name="T54" fmla="*/ 17 w 219"/>
                  <a:gd name="T55" fmla="*/ 23 h 299"/>
                  <a:gd name="T56" fmla="*/ 22 w 219"/>
                  <a:gd name="T57" fmla="*/ 33 h 299"/>
                  <a:gd name="T58" fmla="*/ 16 w 219"/>
                  <a:gd name="T59" fmla="*/ 32 h 299"/>
                  <a:gd name="T60" fmla="*/ 9 w 219"/>
                  <a:gd name="T61" fmla="*/ 24 h 299"/>
                  <a:gd name="T62" fmla="*/ 2 w 219"/>
                  <a:gd name="T63" fmla="*/ 28 h 299"/>
                  <a:gd name="T64" fmla="*/ 9 w 219"/>
                  <a:gd name="T65" fmla="*/ 67 h 299"/>
                  <a:gd name="T66" fmla="*/ 2 w 219"/>
                  <a:gd name="T67" fmla="*/ 78 h 299"/>
                  <a:gd name="T68" fmla="*/ 4 w 219"/>
                  <a:gd name="T69" fmla="*/ 97 h 299"/>
                  <a:gd name="T70" fmla="*/ 12 w 219"/>
                  <a:gd name="T71" fmla="*/ 100 h 299"/>
                  <a:gd name="T72" fmla="*/ 14 w 219"/>
                  <a:gd name="T73" fmla="*/ 107 h 299"/>
                  <a:gd name="T74" fmla="*/ 9 w 219"/>
                  <a:gd name="T75" fmla="*/ 117 h 299"/>
                  <a:gd name="T76" fmla="*/ 8 w 219"/>
                  <a:gd name="T77" fmla="*/ 130 h 299"/>
                  <a:gd name="T78" fmla="*/ 15 w 219"/>
                  <a:gd name="T79" fmla="*/ 151 h 299"/>
                  <a:gd name="T80" fmla="*/ 17 w 219"/>
                  <a:gd name="T81" fmla="*/ 181 h 299"/>
                  <a:gd name="T82" fmla="*/ 11 w 219"/>
                  <a:gd name="T83" fmla="*/ 218 h 299"/>
                  <a:gd name="T84" fmla="*/ 3 w 219"/>
                  <a:gd name="T85" fmla="*/ 261 h 299"/>
                  <a:gd name="T86" fmla="*/ 16 w 219"/>
                  <a:gd name="T87" fmla="*/ 260 h 299"/>
                  <a:gd name="T88" fmla="*/ 48 w 219"/>
                  <a:gd name="T89" fmla="*/ 283 h 299"/>
                  <a:gd name="T90" fmla="*/ 77 w 219"/>
                  <a:gd name="T91" fmla="*/ 274 h 299"/>
                  <a:gd name="T92" fmla="*/ 94 w 219"/>
                  <a:gd name="T93" fmla="*/ 282 h 299"/>
                  <a:gd name="T94" fmla="*/ 99 w 219"/>
                  <a:gd name="T95" fmla="*/ 297 h 299"/>
                  <a:gd name="T96" fmla="*/ 123 w 219"/>
                  <a:gd name="T97" fmla="*/ 286 h 299"/>
                  <a:gd name="T98" fmla="*/ 135 w 219"/>
                  <a:gd name="T99" fmla="*/ 274 h 299"/>
                  <a:gd name="T100" fmla="*/ 161 w 219"/>
                  <a:gd name="T101" fmla="*/ 258 h 299"/>
                  <a:gd name="T102" fmla="*/ 166 w 219"/>
                  <a:gd name="T103" fmla="*/ 226 h 299"/>
                  <a:gd name="T104" fmla="*/ 185 w 219"/>
                  <a:gd name="T105" fmla="*/ 193 h 299"/>
                  <a:gd name="T106" fmla="*/ 200 w 219"/>
                  <a:gd name="T107" fmla="*/ 193 h 299"/>
                  <a:gd name="T108" fmla="*/ 206 w 219"/>
                  <a:gd name="T109" fmla="*/ 153 h 299"/>
                  <a:gd name="T110" fmla="*/ 201 w 219"/>
                  <a:gd name="T111" fmla="*/ 128 h 299"/>
                  <a:gd name="T112" fmla="*/ 217 w 219"/>
                  <a:gd name="T113" fmla="*/ 102 h 299"/>
                  <a:gd name="T114" fmla="*/ 189 w 219"/>
                  <a:gd name="T115" fmla="*/ 69 h 299"/>
                  <a:gd name="T116" fmla="*/ 173 w 219"/>
                  <a:gd name="T117" fmla="*/ 66 h 299"/>
                  <a:gd name="T118" fmla="*/ 167 w 219"/>
                  <a:gd name="T119" fmla="*/ 57 h 299"/>
                  <a:gd name="T120" fmla="*/ 179 w 219"/>
                  <a:gd name="T121" fmla="*/ 3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9" h="299">
                    <a:moveTo>
                      <a:pt x="179" y="39"/>
                    </a:moveTo>
                    <a:lnTo>
                      <a:pt x="178" y="38"/>
                    </a:lnTo>
                    <a:lnTo>
                      <a:pt x="177" y="38"/>
                    </a:lnTo>
                    <a:lnTo>
                      <a:pt x="177" y="36"/>
                    </a:lnTo>
                    <a:lnTo>
                      <a:pt x="177" y="36"/>
                    </a:lnTo>
                    <a:lnTo>
                      <a:pt x="175" y="35"/>
                    </a:lnTo>
                    <a:lnTo>
                      <a:pt x="175" y="35"/>
                    </a:lnTo>
                    <a:lnTo>
                      <a:pt x="175" y="35"/>
                    </a:lnTo>
                    <a:lnTo>
                      <a:pt x="174" y="34"/>
                    </a:lnTo>
                    <a:lnTo>
                      <a:pt x="172" y="33"/>
                    </a:lnTo>
                    <a:lnTo>
                      <a:pt x="172" y="32"/>
                    </a:lnTo>
                    <a:lnTo>
                      <a:pt x="172" y="30"/>
                    </a:lnTo>
                    <a:lnTo>
                      <a:pt x="172" y="30"/>
                    </a:lnTo>
                    <a:lnTo>
                      <a:pt x="172" y="29"/>
                    </a:lnTo>
                    <a:lnTo>
                      <a:pt x="172" y="29"/>
                    </a:lnTo>
                    <a:lnTo>
                      <a:pt x="172" y="29"/>
                    </a:lnTo>
                    <a:lnTo>
                      <a:pt x="171" y="29"/>
                    </a:lnTo>
                    <a:lnTo>
                      <a:pt x="171" y="28"/>
                    </a:lnTo>
                    <a:lnTo>
                      <a:pt x="168" y="28"/>
                    </a:lnTo>
                    <a:lnTo>
                      <a:pt x="167" y="28"/>
                    </a:lnTo>
                    <a:lnTo>
                      <a:pt x="166" y="28"/>
                    </a:lnTo>
                    <a:lnTo>
                      <a:pt x="165" y="29"/>
                    </a:lnTo>
                    <a:lnTo>
                      <a:pt x="163" y="29"/>
                    </a:lnTo>
                    <a:lnTo>
                      <a:pt x="163" y="29"/>
                    </a:lnTo>
                    <a:lnTo>
                      <a:pt x="163" y="29"/>
                    </a:lnTo>
                    <a:lnTo>
                      <a:pt x="162" y="29"/>
                    </a:lnTo>
                    <a:lnTo>
                      <a:pt x="162" y="30"/>
                    </a:lnTo>
                    <a:lnTo>
                      <a:pt x="162" y="30"/>
                    </a:lnTo>
                    <a:lnTo>
                      <a:pt x="161" y="30"/>
                    </a:lnTo>
                    <a:lnTo>
                      <a:pt x="161" y="30"/>
                    </a:lnTo>
                    <a:lnTo>
                      <a:pt x="161" y="30"/>
                    </a:lnTo>
                    <a:lnTo>
                      <a:pt x="160" y="30"/>
                    </a:lnTo>
                    <a:lnTo>
                      <a:pt x="158" y="30"/>
                    </a:lnTo>
                    <a:lnTo>
                      <a:pt x="158" y="30"/>
                    </a:lnTo>
                    <a:lnTo>
                      <a:pt x="158" y="30"/>
                    </a:lnTo>
                    <a:lnTo>
                      <a:pt x="158" y="30"/>
                    </a:lnTo>
                    <a:lnTo>
                      <a:pt x="158" y="32"/>
                    </a:lnTo>
                    <a:lnTo>
                      <a:pt x="157" y="32"/>
                    </a:lnTo>
                    <a:lnTo>
                      <a:pt x="157" y="33"/>
                    </a:lnTo>
                    <a:lnTo>
                      <a:pt x="157" y="33"/>
                    </a:lnTo>
                    <a:lnTo>
                      <a:pt x="157" y="34"/>
                    </a:lnTo>
                    <a:lnTo>
                      <a:pt x="158" y="33"/>
                    </a:lnTo>
                    <a:lnTo>
                      <a:pt x="160" y="32"/>
                    </a:lnTo>
                    <a:lnTo>
                      <a:pt x="160" y="32"/>
                    </a:lnTo>
                    <a:lnTo>
                      <a:pt x="160" y="32"/>
                    </a:lnTo>
                    <a:lnTo>
                      <a:pt x="161" y="32"/>
                    </a:lnTo>
                    <a:lnTo>
                      <a:pt x="161" y="32"/>
                    </a:lnTo>
                    <a:lnTo>
                      <a:pt x="161" y="32"/>
                    </a:lnTo>
                    <a:lnTo>
                      <a:pt x="162" y="33"/>
                    </a:lnTo>
                    <a:lnTo>
                      <a:pt x="162" y="33"/>
                    </a:lnTo>
                    <a:lnTo>
                      <a:pt x="163" y="34"/>
                    </a:lnTo>
                    <a:lnTo>
                      <a:pt x="162" y="35"/>
                    </a:lnTo>
                    <a:lnTo>
                      <a:pt x="163" y="35"/>
                    </a:lnTo>
                    <a:lnTo>
                      <a:pt x="162" y="36"/>
                    </a:lnTo>
                    <a:lnTo>
                      <a:pt x="163" y="36"/>
                    </a:lnTo>
                    <a:lnTo>
                      <a:pt x="163" y="38"/>
                    </a:lnTo>
                    <a:lnTo>
                      <a:pt x="163" y="38"/>
                    </a:lnTo>
                    <a:lnTo>
                      <a:pt x="162" y="40"/>
                    </a:lnTo>
                    <a:lnTo>
                      <a:pt x="162" y="41"/>
                    </a:lnTo>
                    <a:lnTo>
                      <a:pt x="161" y="41"/>
                    </a:lnTo>
                    <a:lnTo>
                      <a:pt x="161" y="41"/>
                    </a:lnTo>
                    <a:lnTo>
                      <a:pt x="160" y="41"/>
                    </a:lnTo>
                    <a:lnTo>
                      <a:pt x="158" y="40"/>
                    </a:lnTo>
                    <a:lnTo>
                      <a:pt x="157" y="40"/>
                    </a:lnTo>
                    <a:lnTo>
                      <a:pt x="156" y="39"/>
                    </a:lnTo>
                    <a:lnTo>
                      <a:pt x="155" y="36"/>
                    </a:lnTo>
                    <a:lnTo>
                      <a:pt x="154" y="35"/>
                    </a:lnTo>
                    <a:lnTo>
                      <a:pt x="154" y="34"/>
                    </a:lnTo>
                    <a:lnTo>
                      <a:pt x="154" y="34"/>
                    </a:lnTo>
                    <a:lnTo>
                      <a:pt x="152" y="32"/>
                    </a:lnTo>
                    <a:lnTo>
                      <a:pt x="154" y="30"/>
                    </a:lnTo>
                    <a:lnTo>
                      <a:pt x="154" y="30"/>
                    </a:lnTo>
                    <a:lnTo>
                      <a:pt x="154" y="29"/>
                    </a:lnTo>
                    <a:lnTo>
                      <a:pt x="155" y="29"/>
                    </a:lnTo>
                    <a:lnTo>
                      <a:pt x="155" y="28"/>
                    </a:lnTo>
                    <a:lnTo>
                      <a:pt x="155" y="29"/>
                    </a:lnTo>
                    <a:lnTo>
                      <a:pt x="155" y="28"/>
                    </a:lnTo>
                    <a:lnTo>
                      <a:pt x="155" y="28"/>
                    </a:lnTo>
                    <a:lnTo>
                      <a:pt x="156" y="28"/>
                    </a:lnTo>
                    <a:lnTo>
                      <a:pt x="156" y="28"/>
                    </a:lnTo>
                    <a:lnTo>
                      <a:pt x="156" y="27"/>
                    </a:lnTo>
                    <a:lnTo>
                      <a:pt x="156" y="27"/>
                    </a:lnTo>
                    <a:lnTo>
                      <a:pt x="156" y="27"/>
                    </a:lnTo>
                    <a:lnTo>
                      <a:pt x="155" y="25"/>
                    </a:lnTo>
                    <a:lnTo>
                      <a:pt x="155" y="25"/>
                    </a:lnTo>
                    <a:lnTo>
                      <a:pt x="154" y="25"/>
                    </a:lnTo>
                    <a:lnTo>
                      <a:pt x="154" y="25"/>
                    </a:lnTo>
                    <a:lnTo>
                      <a:pt x="152" y="24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50" y="24"/>
                    </a:lnTo>
                    <a:lnTo>
                      <a:pt x="150" y="23"/>
                    </a:lnTo>
                    <a:lnTo>
                      <a:pt x="149" y="23"/>
                    </a:lnTo>
                    <a:lnTo>
                      <a:pt x="149" y="22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5" y="21"/>
                    </a:lnTo>
                    <a:lnTo>
                      <a:pt x="144" y="21"/>
                    </a:lnTo>
                    <a:lnTo>
                      <a:pt x="144" y="21"/>
                    </a:lnTo>
                    <a:lnTo>
                      <a:pt x="143" y="21"/>
                    </a:lnTo>
                    <a:lnTo>
                      <a:pt x="143" y="21"/>
                    </a:lnTo>
                    <a:lnTo>
                      <a:pt x="141" y="21"/>
                    </a:lnTo>
                    <a:lnTo>
                      <a:pt x="140" y="19"/>
                    </a:lnTo>
                    <a:lnTo>
                      <a:pt x="140" y="18"/>
                    </a:lnTo>
                    <a:lnTo>
                      <a:pt x="139" y="18"/>
                    </a:lnTo>
                    <a:lnTo>
                      <a:pt x="139" y="17"/>
                    </a:lnTo>
                    <a:lnTo>
                      <a:pt x="138" y="17"/>
                    </a:lnTo>
                    <a:lnTo>
                      <a:pt x="138" y="17"/>
                    </a:lnTo>
                    <a:lnTo>
                      <a:pt x="138" y="16"/>
                    </a:lnTo>
                    <a:lnTo>
                      <a:pt x="137" y="16"/>
                    </a:lnTo>
                    <a:lnTo>
                      <a:pt x="137" y="15"/>
                    </a:lnTo>
                    <a:lnTo>
                      <a:pt x="137" y="15"/>
                    </a:lnTo>
                    <a:lnTo>
                      <a:pt x="135" y="15"/>
                    </a:lnTo>
                    <a:lnTo>
                      <a:pt x="135" y="13"/>
                    </a:lnTo>
                    <a:lnTo>
                      <a:pt x="135" y="8"/>
                    </a:lnTo>
                    <a:lnTo>
                      <a:pt x="135" y="7"/>
                    </a:lnTo>
                    <a:lnTo>
                      <a:pt x="135" y="6"/>
                    </a:lnTo>
                    <a:lnTo>
                      <a:pt x="135" y="2"/>
                    </a:lnTo>
                    <a:lnTo>
                      <a:pt x="135" y="1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34" y="2"/>
                    </a:lnTo>
                    <a:lnTo>
                      <a:pt x="133" y="7"/>
                    </a:lnTo>
                    <a:lnTo>
                      <a:pt x="132" y="11"/>
                    </a:lnTo>
                    <a:lnTo>
                      <a:pt x="129" y="12"/>
                    </a:lnTo>
                    <a:lnTo>
                      <a:pt x="127" y="16"/>
                    </a:lnTo>
                    <a:lnTo>
                      <a:pt x="126" y="17"/>
                    </a:lnTo>
                    <a:lnTo>
                      <a:pt x="126" y="18"/>
                    </a:lnTo>
                    <a:lnTo>
                      <a:pt x="126" y="19"/>
                    </a:lnTo>
                    <a:lnTo>
                      <a:pt x="126" y="21"/>
                    </a:lnTo>
                    <a:lnTo>
                      <a:pt x="123" y="23"/>
                    </a:lnTo>
                    <a:lnTo>
                      <a:pt x="122" y="24"/>
                    </a:lnTo>
                    <a:lnTo>
                      <a:pt x="122" y="32"/>
                    </a:lnTo>
                    <a:lnTo>
                      <a:pt x="122" y="33"/>
                    </a:lnTo>
                    <a:lnTo>
                      <a:pt x="122" y="33"/>
                    </a:lnTo>
                    <a:lnTo>
                      <a:pt x="123" y="30"/>
                    </a:ln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lnTo>
                      <a:pt x="126" y="30"/>
                    </a:lnTo>
                    <a:lnTo>
                      <a:pt x="126" y="32"/>
                    </a:lnTo>
                    <a:lnTo>
                      <a:pt x="126" y="33"/>
                    </a:lnTo>
                    <a:lnTo>
                      <a:pt x="126" y="33"/>
                    </a:lnTo>
                    <a:lnTo>
                      <a:pt x="127" y="38"/>
                    </a:lnTo>
                    <a:lnTo>
                      <a:pt x="127" y="44"/>
                    </a:lnTo>
                    <a:lnTo>
                      <a:pt x="126" y="50"/>
                    </a:lnTo>
                    <a:lnTo>
                      <a:pt x="124" y="53"/>
                    </a:lnTo>
                    <a:lnTo>
                      <a:pt x="124" y="57"/>
                    </a:lnTo>
                    <a:lnTo>
                      <a:pt x="124" y="64"/>
                    </a:lnTo>
                    <a:lnTo>
                      <a:pt x="123" y="69"/>
                    </a:lnTo>
                    <a:lnTo>
                      <a:pt x="122" y="72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1" y="71"/>
                    </a:lnTo>
                    <a:lnTo>
                      <a:pt x="121" y="69"/>
                    </a:lnTo>
                    <a:lnTo>
                      <a:pt x="121" y="69"/>
                    </a:lnTo>
                    <a:lnTo>
                      <a:pt x="121" y="69"/>
                    </a:lnTo>
                    <a:lnTo>
                      <a:pt x="120" y="68"/>
                    </a:lnTo>
                    <a:lnTo>
                      <a:pt x="118" y="67"/>
                    </a:lnTo>
                    <a:lnTo>
                      <a:pt x="118" y="67"/>
                    </a:lnTo>
                    <a:lnTo>
                      <a:pt x="117" y="66"/>
                    </a:lnTo>
                    <a:lnTo>
                      <a:pt x="117" y="66"/>
                    </a:lnTo>
                    <a:lnTo>
                      <a:pt x="117" y="66"/>
                    </a:lnTo>
                    <a:lnTo>
                      <a:pt x="117" y="63"/>
                    </a:lnTo>
                    <a:lnTo>
                      <a:pt x="118" y="62"/>
                    </a:lnTo>
                    <a:lnTo>
                      <a:pt x="118" y="62"/>
                    </a:lnTo>
                    <a:lnTo>
                      <a:pt x="118" y="61"/>
                    </a:lnTo>
                    <a:lnTo>
                      <a:pt x="118" y="61"/>
                    </a:lnTo>
                    <a:lnTo>
                      <a:pt x="118" y="61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8" y="57"/>
                    </a:lnTo>
                    <a:lnTo>
                      <a:pt x="118" y="57"/>
                    </a:lnTo>
                    <a:lnTo>
                      <a:pt x="118" y="57"/>
                    </a:lnTo>
                    <a:lnTo>
                      <a:pt x="118" y="56"/>
                    </a:lnTo>
                    <a:lnTo>
                      <a:pt x="118" y="56"/>
                    </a:lnTo>
                    <a:lnTo>
                      <a:pt x="118" y="55"/>
                    </a:lnTo>
                    <a:lnTo>
                      <a:pt x="118" y="55"/>
                    </a:lnTo>
                    <a:lnTo>
                      <a:pt x="118" y="55"/>
                    </a:lnTo>
                    <a:lnTo>
                      <a:pt x="118" y="53"/>
                    </a:lnTo>
                    <a:lnTo>
                      <a:pt x="118" y="53"/>
                    </a:lnTo>
                    <a:lnTo>
                      <a:pt x="117" y="52"/>
                    </a:lnTo>
                    <a:lnTo>
                      <a:pt x="116" y="52"/>
                    </a:lnTo>
                    <a:lnTo>
                      <a:pt x="115" y="51"/>
                    </a:lnTo>
                    <a:lnTo>
                      <a:pt x="113" y="51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10" y="51"/>
                    </a:lnTo>
                    <a:lnTo>
                      <a:pt x="107" y="51"/>
                    </a:lnTo>
                    <a:lnTo>
                      <a:pt x="107" y="52"/>
                    </a:lnTo>
                    <a:lnTo>
                      <a:pt x="106" y="52"/>
                    </a:lnTo>
                    <a:lnTo>
                      <a:pt x="106" y="53"/>
                    </a:lnTo>
                    <a:lnTo>
                      <a:pt x="106" y="53"/>
                    </a:lnTo>
                    <a:lnTo>
                      <a:pt x="106" y="53"/>
                    </a:lnTo>
                    <a:lnTo>
                      <a:pt x="105" y="53"/>
                    </a:lnTo>
                    <a:lnTo>
                      <a:pt x="105" y="53"/>
                    </a:lnTo>
                    <a:lnTo>
                      <a:pt x="104" y="53"/>
                    </a:lnTo>
                    <a:lnTo>
                      <a:pt x="104" y="55"/>
                    </a:lnTo>
                    <a:lnTo>
                      <a:pt x="103" y="55"/>
                    </a:lnTo>
                    <a:lnTo>
                      <a:pt x="101" y="55"/>
                    </a:lnTo>
                    <a:lnTo>
                      <a:pt x="100" y="55"/>
                    </a:lnTo>
                    <a:lnTo>
                      <a:pt x="100" y="55"/>
                    </a:lnTo>
                    <a:lnTo>
                      <a:pt x="100" y="53"/>
                    </a:lnTo>
                    <a:lnTo>
                      <a:pt x="100" y="53"/>
                    </a:lnTo>
                    <a:lnTo>
                      <a:pt x="101" y="53"/>
                    </a:lnTo>
                    <a:lnTo>
                      <a:pt x="101" y="52"/>
                    </a:lnTo>
                    <a:lnTo>
                      <a:pt x="101" y="52"/>
                    </a:lnTo>
                    <a:lnTo>
                      <a:pt x="101" y="51"/>
                    </a:lnTo>
                    <a:lnTo>
                      <a:pt x="101" y="51"/>
                    </a:lnTo>
                    <a:lnTo>
                      <a:pt x="103" y="51"/>
                    </a:lnTo>
                    <a:lnTo>
                      <a:pt x="104" y="51"/>
                    </a:lnTo>
                    <a:lnTo>
                      <a:pt x="105" y="51"/>
                    </a:lnTo>
                    <a:lnTo>
                      <a:pt x="105" y="51"/>
                    </a:lnTo>
                    <a:lnTo>
                      <a:pt x="106" y="51"/>
                    </a:lnTo>
                    <a:lnTo>
                      <a:pt x="106" y="50"/>
                    </a:lnTo>
                    <a:lnTo>
                      <a:pt x="107" y="51"/>
                    </a:lnTo>
                    <a:lnTo>
                      <a:pt x="107" y="51"/>
                    </a:lnTo>
                    <a:lnTo>
                      <a:pt x="107" y="50"/>
                    </a:lnTo>
                    <a:lnTo>
                      <a:pt x="109" y="50"/>
                    </a:lnTo>
                    <a:lnTo>
                      <a:pt x="107" y="49"/>
                    </a:lnTo>
                    <a:lnTo>
                      <a:pt x="107" y="49"/>
                    </a:lnTo>
                    <a:lnTo>
                      <a:pt x="106" y="47"/>
                    </a:lnTo>
                    <a:lnTo>
                      <a:pt x="106" y="47"/>
                    </a:lnTo>
                    <a:lnTo>
                      <a:pt x="105" y="47"/>
                    </a:lnTo>
                    <a:lnTo>
                      <a:pt x="105" y="47"/>
                    </a:lnTo>
                    <a:lnTo>
                      <a:pt x="104" y="46"/>
                    </a:lnTo>
                    <a:lnTo>
                      <a:pt x="103" y="46"/>
                    </a:lnTo>
                    <a:lnTo>
                      <a:pt x="103" y="46"/>
                    </a:lnTo>
                    <a:lnTo>
                      <a:pt x="101" y="46"/>
                    </a:lnTo>
                    <a:lnTo>
                      <a:pt x="101" y="46"/>
                    </a:lnTo>
                    <a:lnTo>
                      <a:pt x="99" y="46"/>
                    </a:lnTo>
                    <a:lnTo>
                      <a:pt x="99" y="46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6" y="46"/>
                    </a:lnTo>
                    <a:lnTo>
                      <a:pt x="96" y="46"/>
                    </a:lnTo>
                    <a:lnTo>
                      <a:pt x="95" y="47"/>
                    </a:lnTo>
                    <a:lnTo>
                      <a:pt x="94" y="47"/>
                    </a:lnTo>
                    <a:lnTo>
                      <a:pt x="94" y="47"/>
                    </a:lnTo>
                    <a:lnTo>
                      <a:pt x="94" y="47"/>
                    </a:lnTo>
                    <a:lnTo>
                      <a:pt x="92" y="49"/>
                    </a:lnTo>
                    <a:lnTo>
                      <a:pt x="85" y="51"/>
                    </a:lnTo>
                    <a:lnTo>
                      <a:pt x="83" y="52"/>
                    </a:lnTo>
                    <a:lnTo>
                      <a:pt x="82" y="53"/>
                    </a:lnTo>
                    <a:lnTo>
                      <a:pt x="79" y="52"/>
                    </a:lnTo>
                    <a:lnTo>
                      <a:pt x="76" y="50"/>
                    </a:lnTo>
                    <a:lnTo>
                      <a:pt x="71" y="47"/>
                    </a:lnTo>
                    <a:lnTo>
                      <a:pt x="67" y="47"/>
                    </a:lnTo>
                    <a:lnTo>
                      <a:pt x="66" y="46"/>
                    </a:lnTo>
                    <a:lnTo>
                      <a:pt x="62" y="49"/>
                    </a:lnTo>
                    <a:lnTo>
                      <a:pt x="59" y="51"/>
                    </a:lnTo>
                    <a:lnTo>
                      <a:pt x="58" y="52"/>
                    </a:lnTo>
                    <a:lnTo>
                      <a:pt x="56" y="53"/>
                    </a:lnTo>
                    <a:lnTo>
                      <a:pt x="55" y="55"/>
                    </a:lnTo>
                    <a:lnTo>
                      <a:pt x="50" y="56"/>
                    </a:lnTo>
                    <a:lnTo>
                      <a:pt x="47" y="56"/>
                    </a:lnTo>
                    <a:lnTo>
                      <a:pt x="44" y="55"/>
                    </a:lnTo>
                    <a:lnTo>
                      <a:pt x="42" y="55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6" y="49"/>
                    </a:lnTo>
                    <a:lnTo>
                      <a:pt x="31" y="41"/>
                    </a:lnTo>
                    <a:lnTo>
                      <a:pt x="30" y="36"/>
                    </a:lnTo>
                    <a:lnTo>
                      <a:pt x="28" y="32"/>
                    </a:lnTo>
                    <a:lnTo>
                      <a:pt x="28" y="24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5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2" y="22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4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7" y="27"/>
                    </a:lnTo>
                    <a:lnTo>
                      <a:pt x="17" y="28"/>
                    </a:lnTo>
                    <a:lnTo>
                      <a:pt x="19" y="28"/>
                    </a:lnTo>
                    <a:lnTo>
                      <a:pt x="19" y="29"/>
                    </a:lnTo>
                    <a:lnTo>
                      <a:pt x="20" y="29"/>
                    </a:lnTo>
                    <a:lnTo>
                      <a:pt x="21" y="32"/>
                    </a:lnTo>
                    <a:lnTo>
                      <a:pt x="22" y="33"/>
                    </a:lnTo>
                    <a:lnTo>
                      <a:pt x="23" y="34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1" y="35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5" y="30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2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3" y="32"/>
                    </a:lnTo>
                    <a:lnTo>
                      <a:pt x="6" y="41"/>
                    </a:lnTo>
                    <a:lnTo>
                      <a:pt x="9" y="51"/>
                    </a:lnTo>
                    <a:lnTo>
                      <a:pt x="11" y="61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4"/>
                    </a:lnTo>
                    <a:lnTo>
                      <a:pt x="10" y="66"/>
                    </a:lnTo>
                    <a:lnTo>
                      <a:pt x="9" y="66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9"/>
                    </a:lnTo>
                    <a:lnTo>
                      <a:pt x="6" y="69"/>
                    </a:lnTo>
                    <a:lnTo>
                      <a:pt x="5" y="71"/>
                    </a:lnTo>
                    <a:lnTo>
                      <a:pt x="4" y="74"/>
                    </a:lnTo>
                    <a:lnTo>
                      <a:pt x="3" y="75"/>
                    </a:lnTo>
                    <a:lnTo>
                      <a:pt x="3" y="77"/>
                    </a:lnTo>
                    <a:lnTo>
                      <a:pt x="2" y="77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9"/>
                    </a:lnTo>
                    <a:lnTo>
                      <a:pt x="0" y="80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2" y="89"/>
                    </a:lnTo>
                    <a:lnTo>
                      <a:pt x="3" y="92"/>
                    </a:lnTo>
                    <a:lnTo>
                      <a:pt x="3" y="94"/>
                    </a:lnTo>
                    <a:lnTo>
                      <a:pt x="4" y="96"/>
                    </a:lnTo>
                    <a:lnTo>
                      <a:pt x="4" y="96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5" y="98"/>
                    </a:lnTo>
                    <a:lnTo>
                      <a:pt x="5" y="98"/>
                    </a:lnTo>
                    <a:lnTo>
                      <a:pt x="5" y="100"/>
                    </a:lnTo>
                    <a:lnTo>
                      <a:pt x="8" y="100"/>
                    </a:lnTo>
                    <a:lnTo>
                      <a:pt x="8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0" y="102"/>
                    </a:lnTo>
                    <a:lnTo>
                      <a:pt x="11" y="101"/>
                    </a:lnTo>
                    <a:lnTo>
                      <a:pt x="12" y="101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101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3"/>
                    </a:lnTo>
                    <a:lnTo>
                      <a:pt x="12" y="103"/>
                    </a:lnTo>
                    <a:lnTo>
                      <a:pt x="12" y="105"/>
                    </a:lnTo>
                    <a:lnTo>
                      <a:pt x="14" y="106"/>
                    </a:lnTo>
                    <a:lnTo>
                      <a:pt x="14" y="107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10" y="111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9" y="113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9" y="116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0" y="117"/>
                    </a:lnTo>
                    <a:lnTo>
                      <a:pt x="10" y="118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1" y="119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0" y="125"/>
                    </a:lnTo>
                    <a:lnTo>
                      <a:pt x="8" y="128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8" y="135"/>
                    </a:lnTo>
                    <a:lnTo>
                      <a:pt x="9" y="136"/>
                    </a:lnTo>
                    <a:lnTo>
                      <a:pt x="10" y="137"/>
                    </a:lnTo>
                    <a:lnTo>
                      <a:pt x="10" y="139"/>
                    </a:lnTo>
                    <a:lnTo>
                      <a:pt x="10" y="141"/>
                    </a:lnTo>
                    <a:lnTo>
                      <a:pt x="11" y="143"/>
                    </a:lnTo>
                    <a:lnTo>
                      <a:pt x="12" y="146"/>
                    </a:lnTo>
                    <a:lnTo>
                      <a:pt x="12" y="147"/>
                    </a:lnTo>
                    <a:lnTo>
                      <a:pt x="15" y="148"/>
                    </a:lnTo>
                    <a:lnTo>
                      <a:pt x="15" y="151"/>
                    </a:lnTo>
                    <a:lnTo>
                      <a:pt x="16" y="157"/>
                    </a:lnTo>
                    <a:lnTo>
                      <a:pt x="16" y="159"/>
                    </a:lnTo>
                    <a:lnTo>
                      <a:pt x="17" y="162"/>
                    </a:lnTo>
                    <a:lnTo>
                      <a:pt x="19" y="164"/>
                    </a:lnTo>
                    <a:lnTo>
                      <a:pt x="19" y="167"/>
                    </a:lnTo>
                    <a:lnTo>
                      <a:pt x="17" y="169"/>
                    </a:lnTo>
                    <a:lnTo>
                      <a:pt x="16" y="173"/>
                    </a:lnTo>
                    <a:lnTo>
                      <a:pt x="16" y="174"/>
                    </a:lnTo>
                    <a:lnTo>
                      <a:pt x="17" y="176"/>
                    </a:lnTo>
                    <a:lnTo>
                      <a:pt x="17" y="179"/>
                    </a:lnTo>
                    <a:lnTo>
                      <a:pt x="17" y="181"/>
                    </a:lnTo>
                    <a:lnTo>
                      <a:pt x="17" y="184"/>
                    </a:lnTo>
                    <a:lnTo>
                      <a:pt x="16" y="185"/>
                    </a:lnTo>
                    <a:lnTo>
                      <a:pt x="16" y="186"/>
                    </a:lnTo>
                    <a:lnTo>
                      <a:pt x="16" y="187"/>
                    </a:lnTo>
                    <a:lnTo>
                      <a:pt x="17" y="190"/>
                    </a:lnTo>
                    <a:lnTo>
                      <a:pt x="15" y="193"/>
                    </a:lnTo>
                    <a:lnTo>
                      <a:pt x="15" y="196"/>
                    </a:lnTo>
                    <a:lnTo>
                      <a:pt x="14" y="201"/>
                    </a:lnTo>
                    <a:lnTo>
                      <a:pt x="14" y="204"/>
                    </a:lnTo>
                    <a:lnTo>
                      <a:pt x="11" y="214"/>
                    </a:lnTo>
                    <a:lnTo>
                      <a:pt x="11" y="218"/>
                    </a:lnTo>
                    <a:lnTo>
                      <a:pt x="9" y="229"/>
                    </a:lnTo>
                    <a:lnTo>
                      <a:pt x="8" y="235"/>
                    </a:lnTo>
                    <a:lnTo>
                      <a:pt x="6" y="240"/>
                    </a:lnTo>
                    <a:lnTo>
                      <a:pt x="5" y="246"/>
                    </a:lnTo>
                    <a:lnTo>
                      <a:pt x="5" y="251"/>
                    </a:lnTo>
                    <a:lnTo>
                      <a:pt x="5" y="254"/>
                    </a:lnTo>
                    <a:lnTo>
                      <a:pt x="4" y="255"/>
                    </a:lnTo>
                    <a:lnTo>
                      <a:pt x="3" y="258"/>
                    </a:lnTo>
                    <a:lnTo>
                      <a:pt x="3" y="259"/>
                    </a:lnTo>
                    <a:lnTo>
                      <a:pt x="3" y="260"/>
                    </a:lnTo>
                    <a:lnTo>
                      <a:pt x="3" y="261"/>
                    </a:lnTo>
                    <a:lnTo>
                      <a:pt x="4" y="263"/>
                    </a:lnTo>
                    <a:lnTo>
                      <a:pt x="3" y="263"/>
                    </a:lnTo>
                    <a:lnTo>
                      <a:pt x="3" y="264"/>
                    </a:lnTo>
                    <a:lnTo>
                      <a:pt x="4" y="264"/>
                    </a:lnTo>
                    <a:lnTo>
                      <a:pt x="4" y="265"/>
                    </a:lnTo>
                    <a:lnTo>
                      <a:pt x="6" y="264"/>
                    </a:lnTo>
                    <a:lnTo>
                      <a:pt x="8" y="263"/>
                    </a:lnTo>
                    <a:lnTo>
                      <a:pt x="9" y="263"/>
                    </a:lnTo>
                    <a:lnTo>
                      <a:pt x="11" y="261"/>
                    </a:lnTo>
                    <a:lnTo>
                      <a:pt x="11" y="261"/>
                    </a:lnTo>
                    <a:lnTo>
                      <a:pt x="16" y="260"/>
                    </a:lnTo>
                    <a:lnTo>
                      <a:pt x="21" y="260"/>
                    </a:lnTo>
                    <a:lnTo>
                      <a:pt x="27" y="266"/>
                    </a:lnTo>
                    <a:lnTo>
                      <a:pt x="28" y="269"/>
                    </a:lnTo>
                    <a:lnTo>
                      <a:pt x="30" y="272"/>
                    </a:lnTo>
                    <a:lnTo>
                      <a:pt x="31" y="276"/>
                    </a:lnTo>
                    <a:lnTo>
                      <a:pt x="33" y="280"/>
                    </a:lnTo>
                    <a:lnTo>
                      <a:pt x="36" y="282"/>
                    </a:lnTo>
                    <a:lnTo>
                      <a:pt x="37" y="286"/>
                    </a:lnTo>
                    <a:lnTo>
                      <a:pt x="42" y="289"/>
                    </a:lnTo>
                    <a:lnTo>
                      <a:pt x="43" y="287"/>
                    </a:lnTo>
                    <a:lnTo>
                      <a:pt x="48" y="283"/>
                    </a:lnTo>
                    <a:lnTo>
                      <a:pt x="49" y="281"/>
                    </a:lnTo>
                    <a:lnTo>
                      <a:pt x="51" y="280"/>
                    </a:lnTo>
                    <a:lnTo>
                      <a:pt x="54" y="277"/>
                    </a:lnTo>
                    <a:lnTo>
                      <a:pt x="56" y="279"/>
                    </a:lnTo>
                    <a:lnTo>
                      <a:pt x="60" y="275"/>
                    </a:lnTo>
                    <a:lnTo>
                      <a:pt x="62" y="275"/>
                    </a:lnTo>
                    <a:lnTo>
                      <a:pt x="65" y="274"/>
                    </a:lnTo>
                    <a:lnTo>
                      <a:pt x="67" y="274"/>
                    </a:lnTo>
                    <a:lnTo>
                      <a:pt x="72" y="276"/>
                    </a:lnTo>
                    <a:lnTo>
                      <a:pt x="76" y="275"/>
                    </a:lnTo>
                    <a:lnTo>
                      <a:pt x="77" y="274"/>
                    </a:lnTo>
                    <a:lnTo>
                      <a:pt x="79" y="272"/>
                    </a:lnTo>
                    <a:lnTo>
                      <a:pt x="82" y="270"/>
                    </a:lnTo>
                    <a:lnTo>
                      <a:pt x="88" y="270"/>
                    </a:lnTo>
                    <a:lnTo>
                      <a:pt x="90" y="271"/>
                    </a:lnTo>
                    <a:lnTo>
                      <a:pt x="92" y="272"/>
                    </a:lnTo>
                    <a:lnTo>
                      <a:pt x="92" y="275"/>
                    </a:lnTo>
                    <a:lnTo>
                      <a:pt x="87" y="275"/>
                    </a:lnTo>
                    <a:lnTo>
                      <a:pt x="85" y="277"/>
                    </a:lnTo>
                    <a:lnTo>
                      <a:pt x="90" y="281"/>
                    </a:lnTo>
                    <a:lnTo>
                      <a:pt x="92" y="281"/>
                    </a:lnTo>
                    <a:lnTo>
                      <a:pt x="94" y="282"/>
                    </a:lnTo>
                    <a:lnTo>
                      <a:pt x="94" y="287"/>
                    </a:lnTo>
                    <a:lnTo>
                      <a:pt x="88" y="286"/>
                    </a:lnTo>
                    <a:lnTo>
                      <a:pt x="88" y="288"/>
                    </a:lnTo>
                    <a:lnTo>
                      <a:pt x="90" y="289"/>
                    </a:lnTo>
                    <a:lnTo>
                      <a:pt x="90" y="292"/>
                    </a:lnTo>
                    <a:lnTo>
                      <a:pt x="88" y="292"/>
                    </a:lnTo>
                    <a:lnTo>
                      <a:pt x="89" y="294"/>
                    </a:lnTo>
                    <a:lnTo>
                      <a:pt x="92" y="297"/>
                    </a:lnTo>
                    <a:lnTo>
                      <a:pt x="94" y="298"/>
                    </a:lnTo>
                    <a:lnTo>
                      <a:pt x="96" y="298"/>
                    </a:lnTo>
                    <a:lnTo>
                      <a:pt x="99" y="297"/>
                    </a:lnTo>
                    <a:lnTo>
                      <a:pt x="103" y="298"/>
                    </a:lnTo>
                    <a:lnTo>
                      <a:pt x="106" y="299"/>
                    </a:lnTo>
                    <a:lnTo>
                      <a:pt x="109" y="298"/>
                    </a:lnTo>
                    <a:lnTo>
                      <a:pt x="115" y="297"/>
                    </a:lnTo>
                    <a:lnTo>
                      <a:pt x="117" y="297"/>
                    </a:lnTo>
                    <a:lnTo>
                      <a:pt x="118" y="297"/>
                    </a:lnTo>
                    <a:lnTo>
                      <a:pt x="121" y="297"/>
                    </a:lnTo>
                    <a:lnTo>
                      <a:pt x="123" y="294"/>
                    </a:lnTo>
                    <a:lnTo>
                      <a:pt x="123" y="291"/>
                    </a:lnTo>
                    <a:lnTo>
                      <a:pt x="122" y="288"/>
                    </a:lnTo>
                    <a:lnTo>
                      <a:pt x="123" y="286"/>
                    </a:lnTo>
                    <a:lnTo>
                      <a:pt x="126" y="286"/>
                    </a:lnTo>
                    <a:lnTo>
                      <a:pt x="127" y="288"/>
                    </a:lnTo>
                    <a:lnTo>
                      <a:pt x="129" y="288"/>
                    </a:lnTo>
                    <a:lnTo>
                      <a:pt x="130" y="287"/>
                    </a:lnTo>
                    <a:lnTo>
                      <a:pt x="130" y="286"/>
                    </a:lnTo>
                    <a:lnTo>
                      <a:pt x="133" y="287"/>
                    </a:lnTo>
                    <a:lnTo>
                      <a:pt x="135" y="288"/>
                    </a:lnTo>
                    <a:lnTo>
                      <a:pt x="133" y="282"/>
                    </a:lnTo>
                    <a:lnTo>
                      <a:pt x="132" y="281"/>
                    </a:lnTo>
                    <a:lnTo>
                      <a:pt x="132" y="277"/>
                    </a:lnTo>
                    <a:lnTo>
                      <a:pt x="135" y="274"/>
                    </a:lnTo>
                    <a:lnTo>
                      <a:pt x="134" y="271"/>
                    </a:lnTo>
                    <a:lnTo>
                      <a:pt x="132" y="270"/>
                    </a:lnTo>
                    <a:lnTo>
                      <a:pt x="134" y="269"/>
                    </a:lnTo>
                    <a:lnTo>
                      <a:pt x="137" y="264"/>
                    </a:lnTo>
                    <a:lnTo>
                      <a:pt x="138" y="261"/>
                    </a:lnTo>
                    <a:lnTo>
                      <a:pt x="140" y="263"/>
                    </a:lnTo>
                    <a:lnTo>
                      <a:pt x="146" y="264"/>
                    </a:lnTo>
                    <a:lnTo>
                      <a:pt x="156" y="263"/>
                    </a:lnTo>
                    <a:lnTo>
                      <a:pt x="158" y="261"/>
                    </a:lnTo>
                    <a:lnTo>
                      <a:pt x="160" y="260"/>
                    </a:lnTo>
                    <a:lnTo>
                      <a:pt x="161" y="258"/>
                    </a:lnTo>
                    <a:lnTo>
                      <a:pt x="160" y="257"/>
                    </a:lnTo>
                    <a:lnTo>
                      <a:pt x="158" y="254"/>
                    </a:lnTo>
                    <a:lnTo>
                      <a:pt x="157" y="251"/>
                    </a:lnTo>
                    <a:lnTo>
                      <a:pt x="157" y="247"/>
                    </a:lnTo>
                    <a:lnTo>
                      <a:pt x="158" y="240"/>
                    </a:lnTo>
                    <a:lnTo>
                      <a:pt x="161" y="238"/>
                    </a:lnTo>
                    <a:lnTo>
                      <a:pt x="161" y="237"/>
                    </a:lnTo>
                    <a:lnTo>
                      <a:pt x="163" y="236"/>
                    </a:lnTo>
                    <a:lnTo>
                      <a:pt x="166" y="234"/>
                    </a:lnTo>
                    <a:lnTo>
                      <a:pt x="165" y="230"/>
                    </a:lnTo>
                    <a:lnTo>
                      <a:pt x="166" y="226"/>
                    </a:lnTo>
                    <a:lnTo>
                      <a:pt x="165" y="226"/>
                    </a:lnTo>
                    <a:lnTo>
                      <a:pt x="163" y="226"/>
                    </a:lnTo>
                    <a:lnTo>
                      <a:pt x="162" y="227"/>
                    </a:lnTo>
                    <a:lnTo>
                      <a:pt x="160" y="227"/>
                    </a:lnTo>
                    <a:lnTo>
                      <a:pt x="152" y="221"/>
                    </a:lnTo>
                    <a:lnTo>
                      <a:pt x="160" y="213"/>
                    </a:lnTo>
                    <a:lnTo>
                      <a:pt x="162" y="203"/>
                    </a:lnTo>
                    <a:lnTo>
                      <a:pt x="169" y="196"/>
                    </a:lnTo>
                    <a:lnTo>
                      <a:pt x="168" y="193"/>
                    </a:lnTo>
                    <a:lnTo>
                      <a:pt x="177" y="186"/>
                    </a:lnTo>
                    <a:lnTo>
                      <a:pt x="185" y="193"/>
                    </a:lnTo>
                    <a:lnTo>
                      <a:pt x="183" y="198"/>
                    </a:lnTo>
                    <a:lnTo>
                      <a:pt x="186" y="202"/>
                    </a:lnTo>
                    <a:lnTo>
                      <a:pt x="188" y="201"/>
                    </a:lnTo>
                    <a:lnTo>
                      <a:pt x="191" y="199"/>
                    </a:lnTo>
                    <a:lnTo>
                      <a:pt x="194" y="201"/>
                    </a:lnTo>
                    <a:lnTo>
                      <a:pt x="195" y="202"/>
                    </a:lnTo>
                    <a:lnTo>
                      <a:pt x="196" y="203"/>
                    </a:lnTo>
                    <a:lnTo>
                      <a:pt x="199" y="201"/>
                    </a:lnTo>
                    <a:lnTo>
                      <a:pt x="201" y="198"/>
                    </a:lnTo>
                    <a:lnTo>
                      <a:pt x="201" y="196"/>
                    </a:lnTo>
                    <a:lnTo>
                      <a:pt x="200" y="193"/>
                    </a:lnTo>
                    <a:lnTo>
                      <a:pt x="202" y="191"/>
                    </a:lnTo>
                    <a:lnTo>
                      <a:pt x="202" y="189"/>
                    </a:lnTo>
                    <a:lnTo>
                      <a:pt x="202" y="186"/>
                    </a:lnTo>
                    <a:lnTo>
                      <a:pt x="202" y="184"/>
                    </a:lnTo>
                    <a:lnTo>
                      <a:pt x="206" y="181"/>
                    </a:lnTo>
                    <a:lnTo>
                      <a:pt x="210" y="176"/>
                    </a:lnTo>
                    <a:lnTo>
                      <a:pt x="207" y="173"/>
                    </a:lnTo>
                    <a:lnTo>
                      <a:pt x="210" y="161"/>
                    </a:lnTo>
                    <a:lnTo>
                      <a:pt x="207" y="157"/>
                    </a:lnTo>
                    <a:lnTo>
                      <a:pt x="205" y="154"/>
                    </a:lnTo>
                    <a:lnTo>
                      <a:pt x="206" y="153"/>
                    </a:lnTo>
                    <a:lnTo>
                      <a:pt x="207" y="150"/>
                    </a:lnTo>
                    <a:lnTo>
                      <a:pt x="202" y="145"/>
                    </a:lnTo>
                    <a:lnTo>
                      <a:pt x="200" y="145"/>
                    </a:lnTo>
                    <a:lnTo>
                      <a:pt x="196" y="143"/>
                    </a:lnTo>
                    <a:lnTo>
                      <a:pt x="195" y="141"/>
                    </a:lnTo>
                    <a:lnTo>
                      <a:pt x="193" y="137"/>
                    </a:lnTo>
                    <a:lnTo>
                      <a:pt x="194" y="136"/>
                    </a:lnTo>
                    <a:lnTo>
                      <a:pt x="195" y="130"/>
                    </a:lnTo>
                    <a:lnTo>
                      <a:pt x="196" y="128"/>
                    </a:lnTo>
                    <a:lnTo>
                      <a:pt x="197" y="128"/>
                    </a:lnTo>
                    <a:lnTo>
                      <a:pt x="201" y="128"/>
                    </a:lnTo>
                    <a:lnTo>
                      <a:pt x="203" y="122"/>
                    </a:lnTo>
                    <a:lnTo>
                      <a:pt x="201" y="116"/>
                    </a:lnTo>
                    <a:lnTo>
                      <a:pt x="207" y="109"/>
                    </a:lnTo>
                    <a:lnTo>
                      <a:pt x="210" y="109"/>
                    </a:lnTo>
                    <a:lnTo>
                      <a:pt x="212" y="111"/>
                    </a:lnTo>
                    <a:lnTo>
                      <a:pt x="214" y="109"/>
                    </a:lnTo>
                    <a:lnTo>
                      <a:pt x="216" y="108"/>
                    </a:lnTo>
                    <a:lnTo>
                      <a:pt x="218" y="109"/>
                    </a:lnTo>
                    <a:lnTo>
                      <a:pt x="219" y="107"/>
                    </a:lnTo>
                    <a:lnTo>
                      <a:pt x="216" y="106"/>
                    </a:lnTo>
                    <a:lnTo>
                      <a:pt x="217" y="102"/>
                    </a:lnTo>
                    <a:lnTo>
                      <a:pt x="214" y="98"/>
                    </a:lnTo>
                    <a:lnTo>
                      <a:pt x="212" y="96"/>
                    </a:lnTo>
                    <a:lnTo>
                      <a:pt x="208" y="88"/>
                    </a:lnTo>
                    <a:lnTo>
                      <a:pt x="202" y="79"/>
                    </a:lnTo>
                    <a:lnTo>
                      <a:pt x="203" y="78"/>
                    </a:lnTo>
                    <a:lnTo>
                      <a:pt x="203" y="74"/>
                    </a:lnTo>
                    <a:lnTo>
                      <a:pt x="200" y="75"/>
                    </a:lnTo>
                    <a:lnTo>
                      <a:pt x="197" y="74"/>
                    </a:lnTo>
                    <a:lnTo>
                      <a:pt x="195" y="72"/>
                    </a:lnTo>
                    <a:lnTo>
                      <a:pt x="191" y="67"/>
                    </a:lnTo>
                    <a:lnTo>
                      <a:pt x="189" y="69"/>
                    </a:lnTo>
                    <a:lnTo>
                      <a:pt x="186" y="71"/>
                    </a:lnTo>
                    <a:lnTo>
                      <a:pt x="184" y="64"/>
                    </a:lnTo>
                    <a:lnTo>
                      <a:pt x="175" y="68"/>
                    </a:lnTo>
                    <a:lnTo>
                      <a:pt x="174" y="68"/>
                    </a:lnTo>
                    <a:lnTo>
                      <a:pt x="174" y="68"/>
                    </a:lnTo>
                    <a:lnTo>
                      <a:pt x="174" y="67"/>
                    </a:lnTo>
                    <a:lnTo>
                      <a:pt x="174" y="67"/>
                    </a:lnTo>
                    <a:lnTo>
                      <a:pt x="173" y="67"/>
                    </a:lnTo>
                    <a:lnTo>
                      <a:pt x="173" y="67"/>
                    </a:lnTo>
                    <a:lnTo>
                      <a:pt x="173" y="66"/>
                    </a:lnTo>
                    <a:lnTo>
                      <a:pt x="173" y="66"/>
                    </a:lnTo>
                    <a:lnTo>
                      <a:pt x="172" y="66"/>
                    </a:lnTo>
                    <a:lnTo>
                      <a:pt x="172" y="64"/>
                    </a:lnTo>
                    <a:lnTo>
                      <a:pt x="172" y="64"/>
                    </a:lnTo>
                    <a:lnTo>
                      <a:pt x="172" y="64"/>
                    </a:lnTo>
                    <a:lnTo>
                      <a:pt x="172" y="64"/>
                    </a:lnTo>
                    <a:lnTo>
                      <a:pt x="172" y="63"/>
                    </a:lnTo>
                    <a:lnTo>
                      <a:pt x="172" y="63"/>
                    </a:lnTo>
                    <a:lnTo>
                      <a:pt x="169" y="61"/>
                    </a:lnTo>
                    <a:lnTo>
                      <a:pt x="167" y="60"/>
                    </a:lnTo>
                    <a:lnTo>
                      <a:pt x="167" y="58"/>
                    </a:lnTo>
                    <a:lnTo>
                      <a:pt x="167" y="57"/>
                    </a:lnTo>
                    <a:lnTo>
                      <a:pt x="171" y="55"/>
                    </a:lnTo>
                    <a:lnTo>
                      <a:pt x="172" y="53"/>
                    </a:lnTo>
                    <a:lnTo>
                      <a:pt x="173" y="51"/>
                    </a:lnTo>
                    <a:lnTo>
                      <a:pt x="175" y="53"/>
                    </a:lnTo>
                    <a:lnTo>
                      <a:pt x="179" y="50"/>
                    </a:lnTo>
                    <a:lnTo>
                      <a:pt x="183" y="51"/>
                    </a:lnTo>
                    <a:lnTo>
                      <a:pt x="184" y="49"/>
                    </a:lnTo>
                    <a:lnTo>
                      <a:pt x="182" y="46"/>
                    </a:lnTo>
                    <a:lnTo>
                      <a:pt x="179" y="46"/>
                    </a:lnTo>
                    <a:lnTo>
                      <a:pt x="175" y="40"/>
                    </a:lnTo>
                    <a:lnTo>
                      <a:pt x="179" y="39"/>
                    </a:lnTo>
                  </a:path>
                </a:pathLst>
              </a:custGeom>
              <a:solidFill>
                <a:srgbClr val="FA7304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9" name="Freeform 26">
                <a:extLst>
                  <a:ext uri="{FF2B5EF4-FFF2-40B4-BE49-F238E27FC236}">
                    <a16:creationId xmlns:a16="http://schemas.microsoft.com/office/drawing/2014/main" id="{9B7872F2-97C9-CF4E-B73A-5A47FB5C8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5736" y="8948938"/>
                <a:ext cx="1165" cy="3495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2 h 3"/>
                  <a:gd name="T6" fmla="*/ 1 w 1"/>
                  <a:gd name="T7" fmla="*/ 2 h 3"/>
                  <a:gd name="T8" fmla="*/ 1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1 w 1"/>
                  <a:gd name="T17" fmla="*/ 1 h 3"/>
                  <a:gd name="T18" fmla="*/ 1 w 1"/>
                  <a:gd name="T19" fmla="*/ 0 h 3"/>
                  <a:gd name="T20" fmla="*/ 1 w 1"/>
                  <a:gd name="T21" fmla="*/ 0 h 3"/>
                  <a:gd name="T22" fmla="*/ 1 w 1"/>
                  <a:gd name="T23" fmla="*/ 0 h 3"/>
                  <a:gd name="T24" fmla="*/ 0 w 1"/>
                  <a:gd name="T25" fmla="*/ 1 h 3"/>
                  <a:gd name="T26" fmla="*/ 0 w 1"/>
                  <a:gd name="T27" fmla="*/ 1 h 3"/>
                  <a:gd name="T28" fmla="*/ 0 w 1"/>
                  <a:gd name="T29" fmla="*/ 2 h 3"/>
                  <a:gd name="T30" fmla="*/ 0 w 1"/>
                  <a:gd name="T31" fmla="*/ 2 h 3"/>
                  <a:gd name="T32" fmla="*/ 0 w 1"/>
                  <a:gd name="T33" fmla="*/ 2 h 3"/>
                  <a:gd name="T34" fmla="*/ 0 w 1"/>
                  <a:gd name="T35" fmla="*/ 3 h 3"/>
                  <a:gd name="T36" fmla="*/ 0 w 1"/>
                  <a:gd name="T37" fmla="*/ 3 h 3"/>
                  <a:gd name="T38" fmla="*/ 0 w 1"/>
                  <a:gd name="T3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0" name="Freeform 27">
                <a:extLst>
                  <a:ext uri="{FF2B5EF4-FFF2-40B4-BE49-F238E27FC236}">
                    <a16:creationId xmlns:a16="http://schemas.microsoft.com/office/drawing/2014/main" id="{686E91DC-D2B0-3B4B-AEF4-3DBBDA36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1364" y="9074747"/>
                <a:ext cx="109500" cy="157261"/>
              </a:xfrm>
              <a:custGeom>
                <a:avLst/>
                <a:gdLst>
                  <a:gd name="T0" fmla="*/ 94 w 94"/>
                  <a:gd name="T1" fmla="*/ 64 h 135"/>
                  <a:gd name="T2" fmla="*/ 79 w 94"/>
                  <a:gd name="T3" fmla="*/ 112 h 135"/>
                  <a:gd name="T4" fmla="*/ 73 w 94"/>
                  <a:gd name="T5" fmla="*/ 120 h 135"/>
                  <a:gd name="T6" fmla="*/ 68 w 94"/>
                  <a:gd name="T7" fmla="*/ 117 h 135"/>
                  <a:gd name="T8" fmla="*/ 78 w 94"/>
                  <a:gd name="T9" fmla="*/ 108 h 135"/>
                  <a:gd name="T10" fmla="*/ 82 w 94"/>
                  <a:gd name="T11" fmla="*/ 93 h 135"/>
                  <a:gd name="T12" fmla="*/ 68 w 94"/>
                  <a:gd name="T13" fmla="*/ 92 h 135"/>
                  <a:gd name="T14" fmla="*/ 60 w 94"/>
                  <a:gd name="T15" fmla="*/ 107 h 135"/>
                  <a:gd name="T16" fmla="*/ 51 w 94"/>
                  <a:gd name="T17" fmla="*/ 113 h 135"/>
                  <a:gd name="T18" fmla="*/ 38 w 94"/>
                  <a:gd name="T19" fmla="*/ 123 h 135"/>
                  <a:gd name="T20" fmla="*/ 23 w 94"/>
                  <a:gd name="T21" fmla="*/ 134 h 135"/>
                  <a:gd name="T22" fmla="*/ 11 w 94"/>
                  <a:gd name="T23" fmla="*/ 132 h 135"/>
                  <a:gd name="T24" fmla="*/ 9 w 94"/>
                  <a:gd name="T25" fmla="*/ 115 h 135"/>
                  <a:gd name="T26" fmla="*/ 6 w 94"/>
                  <a:gd name="T27" fmla="*/ 109 h 135"/>
                  <a:gd name="T28" fmla="*/ 0 w 94"/>
                  <a:gd name="T29" fmla="*/ 102 h 135"/>
                  <a:gd name="T30" fmla="*/ 16 w 94"/>
                  <a:gd name="T31" fmla="*/ 101 h 135"/>
                  <a:gd name="T32" fmla="*/ 23 w 94"/>
                  <a:gd name="T33" fmla="*/ 97 h 135"/>
                  <a:gd name="T34" fmla="*/ 26 w 94"/>
                  <a:gd name="T35" fmla="*/ 108 h 135"/>
                  <a:gd name="T36" fmla="*/ 35 w 94"/>
                  <a:gd name="T37" fmla="*/ 102 h 135"/>
                  <a:gd name="T38" fmla="*/ 35 w 94"/>
                  <a:gd name="T39" fmla="*/ 92 h 135"/>
                  <a:gd name="T40" fmla="*/ 38 w 94"/>
                  <a:gd name="T41" fmla="*/ 85 h 135"/>
                  <a:gd name="T42" fmla="*/ 45 w 94"/>
                  <a:gd name="T43" fmla="*/ 79 h 135"/>
                  <a:gd name="T44" fmla="*/ 54 w 94"/>
                  <a:gd name="T45" fmla="*/ 75 h 135"/>
                  <a:gd name="T46" fmla="*/ 61 w 94"/>
                  <a:gd name="T47" fmla="*/ 75 h 135"/>
                  <a:gd name="T48" fmla="*/ 68 w 94"/>
                  <a:gd name="T49" fmla="*/ 67 h 135"/>
                  <a:gd name="T50" fmla="*/ 71 w 94"/>
                  <a:gd name="T51" fmla="*/ 52 h 135"/>
                  <a:gd name="T52" fmla="*/ 57 w 94"/>
                  <a:gd name="T53" fmla="*/ 51 h 135"/>
                  <a:gd name="T54" fmla="*/ 50 w 94"/>
                  <a:gd name="T55" fmla="*/ 50 h 135"/>
                  <a:gd name="T56" fmla="*/ 48 w 94"/>
                  <a:gd name="T57" fmla="*/ 42 h 135"/>
                  <a:gd name="T58" fmla="*/ 35 w 94"/>
                  <a:gd name="T59" fmla="*/ 25 h 135"/>
                  <a:gd name="T60" fmla="*/ 31 w 94"/>
                  <a:gd name="T61" fmla="*/ 2 h 135"/>
                  <a:gd name="T62" fmla="*/ 38 w 94"/>
                  <a:gd name="T63" fmla="*/ 0 h 135"/>
                  <a:gd name="T64" fmla="*/ 39 w 94"/>
                  <a:gd name="T65" fmla="*/ 2 h 135"/>
                  <a:gd name="T66" fmla="*/ 38 w 94"/>
                  <a:gd name="T67" fmla="*/ 7 h 135"/>
                  <a:gd name="T68" fmla="*/ 40 w 94"/>
                  <a:gd name="T69" fmla="*/ 11 h 135"/>
                  <a:gd name="T70" fmla="*/ 41 w 94"/>
                  <a:gd name="T71" fmla="*/ 11 h 135"/>
                  <a:gd name="T72" fmla="*/ 44 w 94"/>
                  <a:gd name="T73" fmla="*/ 10 h 135"/>
                  <a:gd name="T74" fmla="*/ 45 w 94"/>
                  <a:gd name="T75" fmla="*/ 14 h 135"/>
                  <a:gd name="T76" fmla="*/ 43 w 94"/>
                  <a:gd name="T77" fmla="*/ 18 h 135"/>
                  <a:gd name="T78" fmla="*/ 43 w 94"/>
                  <a:gd name="T79" fmla="*/ 22 h 135"/>
                  <a:gd name="T80" fmla="*/ 48 w 94"/>
                  <a:gd name="T81" fmla="*/ 23 h 135"/>
                  <a:gd name="T82" fmla="*/ 45 w 94"/>
                  <a:gd name="T83" fmla="*/ 30 h 135"/>
                  <a:gd name="T84" fmla="*/ 46 w 94"/>
                  <a:gd name="T85" fmla="*/ 33 h 135"/>
                  <a:gd name="T86" fmla="*/ 44 w 94"/>
                  <a:gd name="T87" fmla="*/ 36 h 135"/>
                  <a:gd name="T88" fmla="*/ 45 w 94"/>
                  <a:gd name="T89" fmla="*/ 38 h 135"/>
                  <a:gd name="T90" fmla="*/ 51 w 94"/>
                  <a:gd name="T91" fmla="*/ 34 h 135"/>
                  <a:gd name="T92" fmla="*/ 52 w 94"/>
                  <a:gd name="T93" fmla="*/ 35 h 135"/>
                  <a:gd name="T94" fmla="*/ 51 w 94"/>
                  <a:gd name="T95" fmla="*/ 38 h 135"/>
                  <a:gd name="T96" fmla="*/ 54 w 94"/>
                  <a:gd name="T97" fmla="*/ 36 h 135"/>
                  <a:gd name="T98" fmla="*/ 56 w 94"/>
                  <a:gd name="T99" fmla="*/ 36 h 135"/>
                  <a:gd name="T100" fmla="*/ 58 w 94"/>
                  <a:gd name="T101" fmla="*/ 36 h 135"/>
                  <a:gd name="T102" fmla="*/ 60 w 94"/>
                  <a:gd name="T103" fmla="*/ 38 h 135"/>
                  <a:gd name="T104" fmla="*/ 63 w 94"/>
                  <a:gd name="T105" fmla="*/ 35 h 135"/>
                  <a:gd name="T106" fmla="*/ 68 w 94"/>
                  <a:gd name="T107" fmla="*/ 35 h 135"/>
                  <a:gd name="T108" fmla="*/ 74 w 94"/>
                  <a:gd name="T109" fmla="*/ 35 h 135"/>
                  <a:gd name="T110" fmla="*/ 79 w 94"/>
                  <a:gd name="T111" fmla="*/ 40 h 135"/>
                  <a:gd name="T112" fmla="*/ 80 w 94"/>
                  <a:gd name="T113" fmla="*/ 45 h 135"/>
                  <a:gd name="T114" fmla="*/ 80 w 94"/>
                  <a:gd name="T115" fmla="*/ 51 h 135"/>
                  <a:gd name="T116" fmla="*/ 82 w 94"/>
                  <a:gd name="T117" fmla="*/ 53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" h="135">
                    <a:moveTo>
                      <a:pt x="83" y="55"/>
                    </a:moveTo>
                    <a:lnTo>
                      <a:pt x="80" y="52"/>
                    </a:lnTo>
                    <a:lnTo>
                      <a:pt x="82" y="53"/>
                    </a:lnTo>
                    <a:lnTo>
                      <a:pt x="94" y="64"/>
                    </a:lnTo>
                    <a:lnTo>
                      <a:pt x="94" y="74"/>
                    </a:lnTo>
                    <a:lnTo>
                      <a:pt x="91" y="96"/>
                    </a:lnTo>
                    <a:lnTo>
                      <a:pt x="82" y="111"/>
                    </a:lnTo>
                    <a:lnTo>
                      <a:pt x="79" y="112"/>
                    </a:lnTo>
                    <a:lnTo>
                      <a:pt x="76" y="114"/>
                    </a:lnTo>
                    <a:lnTo>
                      <a:pt x="74" y="115"/>
                    </a:lnTo>
                    <a:lnTo>
                      <a:pt x="73" y="118"/>
                    </a:lnTo>
                    <a:lnTo>
                      <a:pt x="73" y="120"/>
                    </a:lnTo>
                    <a:lnTo>
                      <a:pt x="71" y="120"/>
                    </a:lnTo>
                    <a:lnTo>
                      <a:pt x="69" y="120"/>
                    </a:lnTo>
                    <a:lnTo>
                      <a:pt x="69" y="119"/>
                    </a:lnTo>
                    <a:lnTo>
                      <a:pt x="68" y="117"/>
                    </a:lnTo>
                    <a:lnTo>
                      <a:pt x="69" y="114"/>
                    </a:lnTo>
                    <a:lnTo>
                      <a:pt x="72" y="113"/>
                    </a:lnTo>
                    <a:lnTo>
                      <a:pt x="74" y="112"/>
                    </a:lnTo>
                    <a:lnTo>
                      <a:pt x="78" y="108"/>
                    </a:lnTo>
                    <a:lnTo>
                      <a:pt x="78" y="107"/>
                    </a:lnTo>
                    <a:lnTo>
                      <a:pt x="79" y="104"/>
                    </a:lnTo>
                    <a:lnTo>
                      <a:pt x="83" y="96"/>
                    </a:lnTo>
                    <a:lnTo>
                      <a:pt x="82" y="93"/>
                    </a:lnTo>
                    <a:lnTo>
                      <a:pt x="80" y="92"/>
                    </a:lnTo>
                    <a:lnTo>
                      <a:pt x="76" y="91"/>
                    </a:lnTo>
                    <a:lnTo>
                      <a:pt x="72" y="91"/>
                    </a:lnTo>
                    <a:lnTo>
                      <a:pt x="68" y="92"/>
                    </a:lnTo>
                    <a:lnTo>
                      <a:pt x="63" y="100"/>
                    </a:lnTo>
                    <a:lnTo>
                      <a:pt x="60" y="103"/>
                    </a:lnTo>
                    <a:lnTo>
                      <a:pt x="60" y="104"/>
                    </a:lnTo>
                    <a:lnTo>
                      <a:pt x="60" y="107"/>
                    </a:lnTo>
                    <a:lnTo>
                      <a:pt x="60" y="109"/>
                    </a:lnTo>
                    <a:lnTo>
                      <a:pt x="56" y="115"/>
                    </a:lnTo>
                    <a:lnTo>
                      <a:pt x="55" y="115"/>
                    </a:lnTo>
                    <a:lnTo>
                      <a:pt x="51" y="113"/>
                    </a:lnTo>
                    <a:lnTo>
                      <a:pt x="48" y="113"/>
                    </a:lnTo>
                    <a:lnTo>
                      <a:pt x="46" y="114"/>
                    </a:lnTo>
                    <a:lnTo>
                      <a:pt x="43" y="118"/>
                    </a:lnTo>
                    <a:lnTo>
                      <a:pt x="38" y="123"/>
                    </a:lnTo>
                    <a:lnTo>
                      <a:pt x="33" y="132"/>
                    </a:lnTo>
                    <a:lnTo>
                      <a:pt x="28" y="132"/>
                    </a:lnTo>
                    <a:lnTo>
                      <a:pt x="26" y="132"/>
                    </a:lnTo>
                    <a:lnTo>
                      <a:pt x="23" y="134"/>
                    </a:lnTo>
                    <a:lnTo>
                      <a:pt x="20" y="135"/>
                    </a:lnTo>
                    <a:lnTo>
                      <a:pt x="16" y="135"/>
                    </a:lnTo>
                    <a:lnTo>
                      <a:pt x="13" y="134"/>
                    </a:lnTo>
                    <a:lnTo>
                      <a:pt x="11" y="132"/>
                    </a:lnTo>
                    <a:lnTo>
                      <a:pt x="10" y="130"/>
                    </a:lnTo>
                    <a:lnTo>
                      <a:pt x="10" y="125"/>
                    </a:lnTo>
                    <a:lnTo>
                      <a:pt x="11" y="121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2"/>
                    </a:lnTo>
                    <a:lnTo>
                      <a:pt x="7" y="109"/>
                    </a:lnTo>
                    <a:lnTo>
                      <a:pt x="6" y="109"/>
                    </a:lnTo>
                    <a:lnTo>
                      <a:pt x="4" y="108"/>
                    </a:lnTo>
                    <a:lnTo>
                      <a:pt x="1" y="107"/>
                    </a:lnTo>
                    <a:lnTo>
                      <a:pt x="1" y="104"/>
                    </a:lnTo>
                    <a:lnTo>
                      <a:pt x="0" y="102"/>
                    </a:lnTo>
                    <a:lnTo>
                      <a:pt x="1" y="98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6" y="101"/>
                    </a:lnTo>
                    <a:lnTo>
                      <a:pt x="21" y="92"/>
                    </a:lnTo>
                    <a:lnTo>
                      <a:pt x="26" y="92"/>
                    </a:lnTo>
                    <a:lnTo>
                      <a:pt x="24" y="93"/>
                    </a:lnTo>
                    <a:lnTo>
                      <a:pt x="23" y="97"/>
                    </a:lnTo>
                    <a:lnTo>
                      <a:pt x="21" y="100"/>
                    </a:lnTo>
                    <a:lnTo>
                      <a:pt x="21" y="106"/>
                    </a:lnTo>
                    <a:lnTo>
                      <a:pt x="23" y="108"/>
                    </a:lnTo>
                    <a:lnTo>
                      <a:pt x="26" y="108"/>
                    </a:lnTo>
                    <a:lnTo>
                      <a:pt x="28" y="108"/>
                    </a:lnTo>
                    <a:lnTo>
                      <a:pt x="29" y="108"/>
                    </a:lnTo>
                    <a:lnTo>
                      <a:pt x="35" y="103"/>
                    </a:lnTo>
                    <a:lnTo>
                      <a:pt x="35" y="102"/>
                    </a:lnTo>
                    <a:lnTo>
                      <a:pt x="35" y="98"/>
                    </a:lnTo>
                    <a:lnTo>
                      <a:pt x="34" y="96"/>
                    </a:lnTo>
                    <a:lnTo>
                      <a:pt x="34" y="92"/>
                    </a:lnTo>
                    <a:lnTo>
                      <a:pt x="35" y="92"/>
                    </a:lnTo>
                    <a:lnTo>
                      <a:pt x="37" y="91"/>
                    </a:lnTo>
                    <a:lnTo>
                      <a:pt x="41" y="90"/>
                    </a:lnTo>
                    <a:lnTo>
                      <a:pt x="39" y="87"/>
                    </a:lnTo>
                    <a:lnTo>
                      <a:pt x="38" y="85"/>
                    </a:lnTo>
                    <a:lnTo>
                      <a:pt x="37" y="84"/>
                    </a:lnTo>
                    <a:lnTo>
                      <a:pt x="40" y="83"/>
                    </a:lnTo>
                    <a:lnTo>
                      <a:pt x="43" y="80"/>
                    </a:lnTo>
                    <a:lnTo>
                      <a:pt x="45" y="79"/>
                    </a:lnTo>
                    <a:lnTo>
                      <a:pt x="48" y="75"/>
                    </a:lnTo>
                    <a:lnTo>
                      <a:pt x="51" y="78"/>
                    </a:lnTo>
                    <a:lnTo>
                      <a:pt x="52" y="76"/>
                    </a:lnTo>
                    <a:lnTo>
                      <a:pt x="54" y="75"/>
                    </a:lnTo>
                    <a:lnTo>
                      <a:pt x="56" y="74"/>
                    </a:lnTo>
                    <a:lnTo>
                      <a:pt x="58" y="72"/>
                    </a:lnTo>
                    <a:lnTo>
                      <a:pt x="60" y="73"/>
                    </a:lnTo>
                    <a:lnTo>
                      <a:pt x="61" y="75"/>
                    </a:lnTo>
                    <a:lnTo>
                      <a:pt x="62" y="75"/>
                    </a:lnTo>
                    <a:lnTo>
                      <a:pt x="63" y="74"/>
                    </a:lnTo>
                    <a:lnTo>
                      <a:pt x="65" y="72"/>
                    </a:lnTo>
                    <a:lnTo>
                      <a:pt x="68" y="67"/>
                    </a:lnTo>
                    <a:lnTo>
                      <a:pt x="77" y="58"/>
                    </a:lnTo>
                    <a:lnTo>
                      <a:pt x="77" y="56"/>
                    </a:lnTo>
                    <a:lnTo>
                      <a:pt x="74" y="53"/>
                    </a:lnTo>
                    <a:lnTo>
                      <a:pt x="71" y="52"/>
                    </a:lnTo>
                    <a:lnTo>
                      <a:pt x="67" y="52"/>
                    </a:lnTo>
                    <a:lnTo>
                      <a:pt x="66" y="52"/>
                    </a:lnTo>
                    <a:lnTo>
                      <a:pt x="58" y="52"/>
                    </a:lnTo>
                    <a:lnTo>
                      <a:pt x="57" y="51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51" y="50"/>
                    </a:lnTo>
                    <a:lnTo>
                      <a:pt x="50" y="50"/>
                    </a:lnTo>
                    <a:lnTo>
                      <a:pt x="49" y="48"/>
                    </a:lnTo>
                    <a:lnTo>
                      <a:pt x="49" y="47"/>
                    </a:lnTo>
                    <a:lnTo>
                      <a:pt x="48" y="45"/>
                    </a:lnTo>
                    <a:lnTo>
                      <a:pt x="48" y="42"/>
                    </a:lnTo>
                    <a:lnTo>
                      <a:pt x="44" y="40"/>
                    </a:lnTo>
                    <a:lnTo>
                      <a:pt x="40" y="33"/>
                    </a:lnTo>
                    <a:lnTo>
                      <a:pt x="37" y="29"/>
                    </a:lnTo>
                    <a:lnTo>
                      <a:pt x="35" y="25"/>
                    </a:lnTo>
                    <a:lnTo>
                      <a:pt x="34" y="13"/>
                    </a:lnTo>
                    <a:lnTo>
                      <a:pt x="32" y="10"/>
                    </a:lnTo>
                    <a:lnTo>
                      <a:pt x="29" y="6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8" y="1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0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5" y="14"/>
                    </a:lnTo>
                    <a:lnTo>
                      <a:pt x="45" y="17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3" y="20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5" y="23"/>
                    </a:lnTo>
                    <a:lnTo>
                      <a:pt x="46" y="23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6" y="27"/>
                    </a:lnTo>
                    <a:lnTo>
                      <a:pt x="45" y="28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5" y="34"/>
                    </a:lnTo>
                    <a:lnTo>
                      <a:pt x="44" y="35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8" y="38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2" y="33"/>
                    </a:lnTo>
                    <a:lnTo>
                      <a:pt x="52" y="33"/>
                    </a:lnTo>
                    <a:lnTo>
                      <a:pt x="52" y="34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1" y="36"/>
                    </a:lnTo>
                    <a:lnTo>
                      <a:pt x="51" y="36"/>
                    </a:lnTo>
                    <a:lnTo>
                      <a:pt x="51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4" y="38"/>
                    </a:lnTo>
                    <a:lnTo>
                      <a:pt x="54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7" y="38"/>
                    </a:lnTo>
                    <a:lnTo>
                      <a:pt x="57" y="36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60" y="36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1" y="38"/>
                    </a:lnTo>
                    <a:lnTo>
                      <a:pt x="62" y="36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5" y="35"/>
                    </a:lnTo>
                    <a:lnTo>
                      <a:pt x="67" y="35"/>
                    </a:lnTo>
                    <a:lnTo>
                      <a:pt x="68" y="35"/>
                    </a:lnTo>
                    <a:lnTo>
                      <a:pt x="71" y="35"/>
                    </a:lnTo>
                    <a:lnTo>
                      <a:pt x="72" y="35"/>
                    </a:lnTo>
                    <a:lnTo>
                      <a:pt x="73" y="35"/>
                    </a:lnTo>
                    <a:lnTo>
                      <a:pt x="74" y="35"/>
                    </a:lnTo>
                    <a:lnTo>
                      <a:pt x="79" y="35"/>
                    </a:lnTo>
                    <a:lnTo>
                      <a:pt x="79" y="38"/>
                    </a:lnTo>
                    <a:lnTo>
                      <a:pt x="79" y="39"/>
                    </a:lnTo>
                    <a:lnTo>
                      <a:pt x="79" y="40"/>
                    </a:lnTo>
                    <a:lnTo>
                      <a:pt x="79" y="41"/>
                    </a:lnTo>
                    <a:lnTo>
                      <a:pt x="79" y="42"/>
                    </a:lnTo>
                    <a:lnTo>
                      <a:pt x="79" y="44"/>
                    </a:lnTo>
                    <a:lnTo>
                      <a:pt x="80" y="45"/>
                    </a:lnTo>
                    <a:lnTo>
                      <a:pt x="82" y="46"/>
                    </a:lnTo>
                    <a:lnTo>
                      <a:pt x="82" y="47"/>
                    </a:lnTo>
                    <a:lnTo>
                      <a:pt x="80" y="50"/>
                    </a:lnTo>
                    <a:lnTo>
                      <a:pt x="80" y="51"/>
                    </a:lnTo>
                    <a:lnTo>
                      <a:pt x="80" y="52"/>
                    </a:lnTo>
                    <a:lnTo>
                      <a:pt x="80" y="52"/>
                    </a:lnTo>
                    <a:lnTo>
                      <a:pt x="80" y="53"/>
                    </a:lnTo>
                    <a:lnTo>
                      <a:pt x="82" y="53"/>
                    </a:lnTo>
                    <a:lnTo>
                      <a:pt x="83" y="55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1" name="Freeform 28">
                <a:extLst>
                  <a:ext uri="{FF2B5EF4-FFF2-40B4-BE49-F238E27FC236}">
                    <a16:creationId xmlns:a16="http://schemas.microsoft.com/office/drawing/2014/main" id="{A7CA0FF3-BC14-9D4D-B08B-F1EB7D0D5E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1892" y="9181917"/>
                <a:ext cx="196868" cy="341315"/>
              </a:xfrm>
              <a:custGeom>
                <a:avLst/>
                <a:gdLst>
                  <a:gd name="T0" fmla="*/ 89 w 169"/>
                  <a:gd name="T1" fmla="*/ 39 h 293"/>
                  <a:gd name="T2" fmla="*/ 94 w 169"/>
                  <a:gd name="T3" fmla="*/ 55 h 293"/>
                  <a:gd name="T4" fmla="*/ 83 w 169"/>
                  <a:gd name="T5" fmla="*/ 74 h 293"/>
                  <a:gd name="T6" fmla="*/ 83 w 169"/>
                  <a:gd name="T7" fmla="*/ 106 h 293"/>
                  <a:gd name="T8" fmla="*/ 112 w 169"/>
                  <a:gd name="T9" fmla="*/ 111 h 293"/>
                  <a:gd name="T10" fmla="*/ 89 w 169"/>
                  <a:gd name="T11" fmla="*/ 123 h 293"/>
                  <a:gd name="T12" fmla="*/ 81 w 169"/>
                  <a:gd name="T13" fmla="*/ 152 h 293"/>
                  <a:gd name="T14" fmla="*/ 81 w 169"/>
                  <a:gd name="T15" fmla="*/ 178 h 293"/>
                  <a:gd name="T16" fmla="*/ 59 w 169"/>
                  <a:gd name="T17" fmla="*/ 180 h 293"/>
                  <a:gd name="T18" fmla="*/ 36 w 169"/>
                  <a:gd name="T19" fmla="*/ 175 h 293"/>
                  <a:gd name="T20" fmla="*/ 38 w 169"/>
                  <a:gd name="T21" fmla="*/ 205 h 293"/>
                  <a:gd name="T22" fmla="*/ 19 w 169"/>
                  <a:gd name="T23" fmla="*/ 241 h 293"/>
                  <a:gd name="T24" fmla="*/ 26 w 169"/>
                  <a:gd name="T25" fmla="*/ 262 h 293"/>
                  <a:gd name="T26" fmla="*/ 34 w 169"/>
                  <a:gd name="T27" fmla="*/ 253 h 293"/>
                  <a:gd name="T28" fmla="*/ 39 w 169"/>
                  <a:gd name="T29" fmla="*/ 252 h 293"/>
                  <a:gd name="T30" fmla="*/ 41 w 169"/>
                  <a:gd name="T31" fmla="*/ 259 h 293"/>
                  <a:gd name="T32" fmla="*/ 39 w 169"/>
                  <a:gd name="T33" fmla="*/ 263 h 293"/>
                  <a:gd name="T34" fmla="*/ 45 w 169"/>
                  <a:gd name="T35" fmla="*/ 262 h 293"/>
                  <a:gd name="T36" fmla="*/ 49 w 169"/>
                  <a:gd name="T37" fmla="*/ 259 h 293"/>
                  <a:gd name="T38" fmla="*/ 50 w 169"/>
                  <a:gd name="T39" fmla="*/ 256 h 293"/>
                  <a:gd name="T40" fmla="*/ 54 w 169"/>
                  <a:gd name="T41" fmla="*/ 253 h 293"/>
                  <a:gd name="T42" fmla="*/ 51 w 169"/>
                  <a:gd name="T43" fmla="*/ 259 h 293"/>
                  <a:gd name="T44" fmla="*/ 47 w 169"/>
                  <a:gd name="T45" fmla="*/ 262 h 293"/>
                  <a:gd name="T46" fmla="*/ 66 w 169"/>
                  <a:gd name="T47" fmla="*/ 276 h 293"/>
                  <a:gd name="T48" fmla="*/ 82 w 169"/>
                  <a:gd name="T49" fmla="*/ 275 h 293"/>
                  <a:gd name="T50" fmla="*/ 90 w 169"/>
                  <a:gd name="T51" fmla="*/ 284 h 293"/>
                  <a:gd name="T52" fmla="*/ 96 w 169"/>
                  <a:gd name="T53" fmla="*/ 278 h 293"/>
                  <a:gd name="T54" fmla="*/ 117 w 169"/>
                  <a:gd name="T55" fmla="*/ 279 h 293"/>
                  <a:gd name="T56" fmla="*/ 134 w 169"/>
                  <a:gd name="T57" fmla="*/ 270 h 293"/>
                  <a:gd name="T58" fmla="*/ 123 w 169"/>
                  <a:gd name="T59" fmla="*/ 242 h 293"/>
                  <a:gd name="T60" fmla="*/ 137 w 169"/>
                  <a:gd name="T61" fmla="*/ 239 h 293"/>
                  <a:gd name="T62" fmla="*/ 155 w 169"/>
                  <a:gd name="T63" fmla="*/ 219 h 293"/>
                  <a:gd name="T64" fmla="*/ 165 w 169"/>
                  <a:gd name="T65" fmla="*/ 179 h 293"/>
                  <a:gd name="T66" fmla="*/ 149 w 169"/>
                  <a:gd name="T67" fmla="*/ 128 h 293"/>
                  <a:gd name="T68" fmla="*/ 144 w 169"/>
                  <a:gd name="T69" fmla="*/ 102 h 293"/>
                  <a:gd name="T70" fmla="*/ 156 w 169"/>
                  <a:gd name="T71" fmla="*/ 77 h 293"/>
                  <a:gd name="T72" fmla="*/ 163 w 169"/>
                  <a:gd name="T73" fmla="*/ 39 h 293"/>
                  <a:gd name="T74" fmla="*/ 152 w 169"/>
                  <a:gd name="T75" fmla="*/ 17 h 293"/>
                  <a:gd name="T76" fmla="*/ 117 w 169"/>
                  <a:gd name="T77" fmla="*/ 6 h 293"/>
                  <a:gd name="T78" fmla="*/ 109 w 169"/>
                  <a:gd name="T79" fmla="*/ 6 h 293"/>
                  <a:gd name="T80" fmla="*/ 135 w 169"/>
                  <a:gd name="T81" fmla="*/ 272 h 293"/>
                  <a:gd name="T82" fmla="*/ 134 w 169"/>
                  <a:gd name="T83" fmla="*/ 273 h 293"/>
                  <a:gd name="T84" fmla="*/ 104 w 169"/>
                  <a:gd name="T85" fmla="*/ 284 h 293"/>
                  <a:gd name="T86" fmla="*/ 76 w 169"/>
                  <a:gd name="T87" fmla="*/ 291 h 293"/>
                  <a:gd name="T88" fmla="*/ 75 w 169"/>
                  <a:gd name="T89" fmla="*/ 282 h 293"/>
                  <a:gd name="T90" fmla="*/ 76 w 169"/>
                  <a:gd name="T91" fmla="*/ 289 h 293"/>
                  <a:gd name="T92" fmla="*/ 121 w 169"/>
                  <a:gd name="T93" fmla="*/ 285 h 293"/>
                  <a:gd name="T94" fmla="*/ 43 w 169"/>
                  <a:gd name="T95" fmla="*/ 278 h 293"/>
                  <a:gd name="T96" fmla="*/ 37 w 169"/>
                  <a:gd name="T97" fmla="*/ 279 h 293"/>
                  <a:gd name="T98" fmla="*/ 33 w 169"/>
                  <a:gd name="T99" fmla="*/ 279 h 293"/>
                  <a:gd name="T100" fmla="*/ 42 w 169"/>
                  <a:gd name="T101" fmla="*/ 268 h 293"/>
                  <a:gd name="T102" fmla="*/ 38 w 169"/>
                  <a:gd name="T103" fmla="*/ 268 h 293"/>
                  <a:gd name="T104" fmla="*/ 95 w 169"/>
                  <a:gd name="T105" fmla="*/ 285 h 293"/>
                  <a:gd name="T106" fmla="*/ 96 w 169"/>
                  <a:gd name="T107" fmla="*/ 282 h 293"/>
                  <a:gd name="T108" fmla="*/ 87 w 169"/>
                  <a:gd name="T109" fmla="*/ 290 h 293"/>
                  <a:gd name="T110" fmla="*/ 84 w 169"/>
                  <a:gd name="T111" fmla="*/ 291 h 293"/>
                  <a:gd name="T112" fmla="*/ 88 w 169"/>
                  <a:gd name="T113" fmla="*/ 286 h 293"/>
                  <a:gd name="T114" fmla="*/ 84 w 169"/>
                  <a:gd name="T115" fmla="*/ 285 h 293"/>
                  <a:gd name="T116" fmla="*/ 87 w 169"/>
                  <a:gd name="T117" fmla="*/ 289 h 293"/>
                  <a:gd name="T118" fmla="*/ 134 w 169"/>
                  <a:gd name="T119" fmla="*/ 279 h 293"/>
                  <a:gd name="T120" fmla="*/ 135 w 169"/>
                  <a:gd name="T121" fmla="*/ 281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9" h="293">
                    <a:moveTo>
                      <a:pt x="87" y="9"/>
                    </a:moveTo>
                    <a:lnTo>
                      <a:pt x="88" y="12"/>
                    </a:lnTo>
                    <a:lnTo>
                      <a:pt x="88" y="17"/>
                    </a:lnTo>
                    <a:lnTo>
                      <a:pt x="88" y="21"/>
                    </a:lnTo>
                    <a:lnTo>
                      <a:pt x="89" y="28"/>
                    </a:lnTo>
                    <a:lnTo>
                      <a:pt x="89" y="32"/>
                    </a:lnTo>
                    <a:lnTo>
                      <a:pt x="89" y="34"/>
                    </a:lnTo>
                    <a:lnTo>
                      <a:pt x="89" y="36"/>
                    </a:lnTo>
                    <a:lnTo>
                      <a:pt x="89" y="39"/>
                    </a:lnTo>
                    <a:lnTo>
                      <a:pt x="88" y="45"/>
                    </a:lnTo>
                    <a:lnTo>
                      <a:pt x="89" y="48"/>
                    </a:lnTo>
                    <a:lnTo>
                      <a:pt x="92" y="48"/>
                    </a:lnTo>
                    <a:lnTo>
                      <a:pt x="93" y="48"/>
                    </a:lnTo>
                    <a:lnTo>
                      <a:pt x="95" y="48"/>
                    </a:lnTo>
                    <a:lnTo>
                      <a:pt x="99" y="49"/>
                    </a:lnTo>
                    <a:lnTo>
                      <a:pt x="98" y="51"/>
                    </a:lnTo>
                    <a:lnTo>
                      <a:pt x="96" y="54"/>
                    </a:lnTo>
                    <a:lnTo>
                      <a:pt x="94" y="55"/>
                    </a:lnTo>
                    <a:lnTo>
                      <a:pt x="92" y="56"/>
                    </a:lnTo>
                    <a:lnTo>
                      <a:pt x="90" y="57"/>
                    </a:lnTo>
                    <a:lnTo>
                      <a:pt x="89" y="59"/>
                    </a:lnTo>
                    <a:lnTo>
                      <a:pt x="87" y="61"/>
                    </a:lnTo>
                    <a:lnTo>
                      <a:pt x="87" y="64"/>
                    </a:lnTo>
                    <a:lnTo>
                      <a:pt x="84" y="66"/>
                    </a:lnTo>
                    <a:lnTo>
                      <a:pt x="84" y="70"/>
                    </a:lnTo>
                    <a:lnTo>
                      <a:pt x="84" y="72"/>
                    </a:lnTo>
                    <a:lnTo>
                      <a:pt x="83" y="74"/>
                    </a:lnTo>
                    <a:lnTo>
                      <a:pt x="84" y="76"/>
                    </a:lnTo>
                    <a:lnTo>
                      <a:pt x="84" y="78"/>
                    </a:lnTo>
                    <a:lnTo>
                      <a:pt x="81" y="83"/>
                    </a:lnTo>
                    <a:lnTo>
                      <a:pt x="82" y="85"/>
                    </a:lnTo>
                    <a:lnTo>
                      <a:pt x="82" y="94"/>
                    </a:lnTo>
                    <a:lnTo>
                      <a:pt x="82" y="98"/>
                    </a:lnTo>
                    <a:lnTo>
                      <a:pt x="81" y="102"/>
                    </a:lnTo>
                    <a:lnTo>
                      <a:pt x="82" y="105"/>
                    </a:lnTo>
                    <a:lnTo>
                      <a:pt x="83" y="106"/>
                    </a:lnTo>
                    <a:lnTo>
                      <a:pt x="87" y="111"/>
                    </a:lnTo>
                    <a:lnTo>
                      <a:pt x="90" y="111"/>
                    </a:lnTo>
                    <a:lnTo>
                      <a:pt x="93" y="110"/>
                    </a:lnTo>
                    <a:lnTo>
                      <a:pt x="95" y="110"/>
                    </a:lnTo>
                    <a:lnTo>
                      <a:pt x="99" y="110"/>
                    </a:lnTo>
                    <a:lnTo>
                      <a:pt x="103" y="110"/>
                    </a:lnTo>
                    <a:lnTo>
                      <a:pt x="106" y="110"/>
                    </a:lnTo>
                    <a:lnTo>
                      <a:pt x="111" y="111"/>
                    </a:lnTo>
                    <a:lnTo>
                      <a:pt x="112" y="111"/>
                    </a:lnTo>
                    <a:lnTo>
                      <a:pt x="112" y="113"/>
                    </a:lnTo>
                    <a:lnTo>
                      <a:pt x="112" y="116"/>
                    </a:lnTo>
                    <a:lnTo>
                      <a:pt x="111" y="117"/>
                    </a:lnTo>
                    <a:lnTo>
                      <a:pt x="106" y="117"/>
                    </a:lnTo>
                    <a:lnTo>
                      <a:pt x="100" y="116"/>
                    </a:lnTo>
                    <a:lnTo>
                      <a:pt x="98" y="116"/>
                    </a:lnTo>
                    <a:lnTo>
                      <a:pt x="92" y="115"/>
                    </a:lnTo>
                    <a:lnTo>
                      <a:pt x="89" y="121"/>
                    </a:lnTo>
                    <a:lnTo>
                      <a:pt x="89" y="123"/>
                    </a:lnTo>
                    <a:lnTo>
                      <a:pt x="87" y="126"/>
                    </a:lnTo>
                    <a:lnTo>
                      <a:pt x="87" y="128"/>
                    </a:lnTo>
                    <a:lnTo>
                      <a:pt x="84" y="133"/>
                    </a:lnTo>
                    <a:lnTo>
                      <a:pt x="84" y="135"/>
                    </a:lnTo>
                    <a:lnTo>
                      <a:pt x="83" y="138"/>
                    </a:lnTo>
                    <a:lnTo>
                      <a:pt x="81" y="145"/>
                    </a:lnTo>
                    <a:lnTo>
                      <a:pt x="79" y="147"/>
                    </a:lnTo>
                    <a:lnTo>
                      <a:pt x="81" y="150"/>
                    </a:lnTo>
                    <a:lnTo>
                      <a:pt x="81" y="152"/>
                    </a:lnTo>
                    <a:lnTo>
                      <a:pt x="83" y="155"/>
                    </a:lnTo>
                    <a:lnTo>
                      <a:pt x="82" y="156"/>
                    </a:lnTo>
                    <a:lnTo>
                      <a:pt x="78" y="161"/>
                    </a:lnTo>
                    <a:lnTo>
                      <a:pt x="79" y="163"/>
                    </a:lnTo>
                    <a:lnTo>
                      <a:pt x="83" y="166"/>
                    </a:lnTo>
                    <a:lnTo>
                      <a:pt x="84" y="167"/>
                    </a:lnTo>
                    <a:lnTo>
                      <a:pt x="83" y="168"/>
                    </a:lnTo>
                    <a:lnTo>
                      <a:pt x="82" y="173"/>
                    </a:lnTo>
                    <a:lnTo>
                      <a:pt x="81" y="178"/>
                    </a:lnTo>
                    <a:lnTo>
                      <a:pt x="79" y="182"/>
                    </a:lnTo>
                    <a:lnTo>
                      <a:pt x="77" y="182"/>
                    </a:lnTo>
                    <a:lnTo>
                      <a:pt x="75" y="183"/>
                    </a:lnTo>
                    <a:lnTo>
                      <a:pt x="72" y="184"/>
                    </a:lnTo>
                    <a:lnTo>
                      <a:pt x="71" y="182"/>
                    </a:lnTo>
                    <a:lnTo>
                      <a:pt x="67" y="179"/>
                    </a:lnTo>
                    <a:lnTo>
                      <a:pt x="65" y="179"/>
                    </a:lnTo>
                    <a:lnTo>
                      <a:pt x="62" y="179"/>
                    </a:lnTo>
                    <a:lnTo>
                      <a:pt x="59" y="180"/>
                    </a:lnTo>
                    <a:lnTo>
                      <a:pt x="56" y="183"/>
                    </a:lnTo>
                    <a:lnTo>
                      <a:pt x="55" y="184"/>
                    </a:lnTo>
                    <a:lnTo>
                      <a:pt x="54" y="186"/>
                    </a:lnTo>
                    <a:lnTo>
                      <a:pt x="51" y="185"/>
                    </a:lnTo>
                    <a:lnTo>
                      <a:pt x="48" y="183"/>
                    </a:lnTo>
                    <a:lnTo>
                      <a:pt x="47" y="178"/>
                    </a:lnTo>
                    <a:lnTo>
                      <a:pt x="44" y="177"/>
                    </a:lnTo>
                    <a:lnTo>
                      <a:pt x="42" y="175"/>
                    </a:lnTo>
                    <a:lnTo>
                      <a:pt x="36" y="175"/>
                    </a:lnTo>
                    <a:lnTo>
                      <a:pt x="32" y="174"/>
                    </a:lnTo>
                    <a:lnTo>
                      <a:pt x="38" y="192"/>
                    </a:lnTo>
                    <a:lnTo>
                      <a:pt x="36" y="195"/>
                    </a:lnTo>
                    <a:lnTo>
                      <a:pt x="33" y="197"/>
                    </a:lnTo>
                    <a:lnTo>
                      <a:pt x="32" y="199"/>
                    </a:lnTo>
                    <a:lnTo>
                      <a:pt x="31" y="200"/>
                    </a:lnTo>
                    <a:lnTo>
                      <a:pt x="32" y="201"/>
                    </a:lnTo>
                    <a:lnTo>
                      <a:pt x="34" y="203"/>
                    </a:lnTo>
                    <a:lnTo>
                      <a:pt x="38" y="205"/>
                    </a:lnTo>
                    <a:lnTo>
                      <a:pt x="41" y="207"/>
                    </a:lnTo>
                    <a:lnTo>
                      <a:pt x="42" y="208"/>
                    </a:lnTo>
                    <a:lnTo>
                      <a:pt x="0" y="229"/>
                    </a:lnTo>
                    <a:lnTo>
                      <a:pt x="10" y="234"/>
                    </a:lnTo>
                    <a:lnTo>
                      <a:pt x="13" y="236"/>
                    </a:lnTo>
                    <a:lnTo>
                      <a:pt x="15" y="239"/>
                    </a:lnTo>
                    <a:lnTo>
                      <a:pt x="16" y="241"/>
                    </a:lnTo>
                    <a:lnTo>
                      <a:pt x="19" y="241"/>
                    </a:lnTo>
                    <a:lnTo>
                      <a:pt x="19" y="241"/>
                    </a:lnTo>
                    <a:lnTo>
                      <a:pt x="21" y="237"/>
                    </a:lnTo>
                    <a:lnTo>
                      <a:pt x="26" y="240"/>
                    </a:lnTo>
                    <a:lnTo>
                      <a:pt x="26" y="240"/>
                    </a:lnTo>
                    <a:lnTo>
                      <a:pt x="25" y="248"/>
                    </a:lnTo>
                    <a:lnTo>
                      <a:pt x="22" y="255"/>
                    </a:lnTo>
                    <a:lnTo>
                      <a:pt x="21" y="257"/>
                    </a:lnTo>
                    <a:lnTo>
                      <a:pt x="22" y="259"/>
                    </a:lnTo>
                    <a:lnTo>
                      <a:pt x="23" y="261"/>
                    </a:lnTo>
                    <a:lnTo>
                      <a:pt x="26" y="262"/>
                    </a:lnTo>
                    <a:lnTo>
                      <a:pt x="28" y="261"/>
                    </a:lnTo>
                    <a:lnTo>
                      <a:pt x="30" y="261"/>
                    </a:lnTo>
                    <a:lnTo>
                      <a:pt x="32" y="261"/>
                    </a:lnTo>
                    <a:lnTo>
                      <a:pt x="34" y="257"/>
                    </a:lnTo>
                    <a:lnTo>
                      <a:pt x="34" y="257"/>
                    </a:lnTo>
                    <a:lnTo>
                      <a:pt x="34" y="256"/>
                    </a:lnTo>
                    <a:lnTo>
                      <a:pt x="34" y="256"/>
                    </a:lnTo>
                    <a:lnTo>
                      <a:pt x="34" y="255"/>
                    </a:lnTo>
                    <a:lnTo>
                      <a:pt x="34" y="253"/>
                    </a:lnTo>
                    <a:lnTo>
                      <a:pt x="34" y="252"/>
                    </a:lnTo>
                    <a:lnTo>
                      <a:pt x="36" y="248"/>
                    </a:lnTo>
                    <a:lnTo>
                      <a:pt x="37" y="248"/>
                    </a:lnTo>
                    <a:lnTo>
                      <a:pt x="37" y="248"/>
                    </a:lnTo>
                    <a:lnTo>
                      <a:pt x="38" y="248"/>
                    </a:lnTo>
                    <a:lnTo>
                      <a:pt x="38" y="248"/>
                    </a:lnTo>
                    <a:lnTo>
                      <a:pt x="38" y="250"/>
                    </a:lnTo>
                    <a:lnTo>
                      <a:pt x="38" y="251"/>
                    </a:lnTo>
                    <a:lnTo>
                      <a:pt x="39" y="252"/>
                    </a:lnTo>
                    <a:lnTo>
                      <a:pt x="39" y="256"/>
                    </a:lnTo>
                    <a:lnTo>
                      <a:pt x="39" y="256"/>
                    </a:lnTo>
                    <a:lnTo>
                      <a:pt x="39" y="256"/>
                    </a:lnTo>
                    <a:lnTo>
                      <a:pt x="39" y="257"/>
                    </a:lnTo>
                    <a:lnTo>
                      <a:pt x="39" y="257"/>
                    </a:lnTo>
                    <a:lnTo>
                      <a:pt x="41" y="257"/>
                    </a:lnTo>
                    <a:lnTo>
                      <a:pt x="41" y="257"/>
                    </a:lnTo>
                    <a:lnTo>
                      <a:pt x="42" y="258"/>
                    </a:lnTo>
                    <a:lnTo>
                      <a:pt x="41" y="259"/>
                    </a:lnTo>
                    <a:lnTo>
                      <a:pt x="41" y="261"/>
                    </a:lnTo>
                    <a:lnTo>
                      <a:pt x="39" y="262"/>
                    </a:lnTo>
                    <a:lnTo>
                      <a:pt x="39" y="262"/>
                    </a:lnTo>
                    <a:lnTo>
                      <a:pt x="39" y="262"/>
                    </a:lnTo>
                    <a:lnTo>
                      <a:pt x="39" y="263"/>
                    </a:lnTo>
                    <a:lnTo>
                      <a:pt x="39" y="263"/>
                    </a:lnTo>
                    <a:lnTo>
                      <a:pt x="39" y="263"/>
                    </a:lnTo>
                    <a:lnTo>
                      <a:pt x="39" y="263"/>
                    </a:lnTo>
                    <a:lnTo>
                      <a:pt x="39" y="263"/>
                    </a:lnTo>
                    <a:lnTo>
                      <a:pt x="41" y="263"/>
                    </a:lnTo>
                    <a:lnTo>
                      <a:pt x="42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4" y="262"/>
                    </a:lnTo>
                    <a:lnTo>
                      <a:pt x="44" y="262"/>
                    </a:lnTo>
                    <a:lnTo>
                      <a:pt x="45" y="262"/>
                    </a:lnTo>
                    <a:lnTo>
                      <a:pt x="45" y="262"/>
                    </a:lnTo>
                    <a:lnTo>
                      <a:pt x="47" y="261"/>
                    </a:lnTo>
                    <a:lnTo>
                      <a:pt x="47" y="261"/>
                    </a:lnTo>
                    <a:lnTo>
                      <a:pt x="47" y="261"/>
                    </a:lnTo>
                    <a:lnTo>
                      <a:pt x="48" y="259"/>
                    </a:lnTo>
                    <a:lnTo>
                      <a:pt x="48" y="259"/>
                    </a:lnTo>
                    <a:lnTo>
                      <a:pt x="48" y="259"/>
                    </a:lnTo>
                    <a:lnTo>
                      <a:pt x="48" y="259"/>
                    </a:lnTo>
                    <a:lnTo>
                      <a:pt x="49" y="259"/>
                    </a:lnTo>
                    <a:lnTo>
                      <a:pt x="49" y="258"/>
                    </a:lnTo>
                    <a:lnTo>
                      <a:pt x="49" y="258"/>
                    </a:lnTo>
                    <a:lnTo>
                      <a:pt x="49" y="258"/>
                    </a:lnTo>
                    <a:lnTo>
                      <a:pt x="49" y="258"/>
                    </a:lnTo>
                    <a:lnTo>
                      <a:pt x="50" y="257"/>
                    </a:lnTo>
                    <a:lnTo>
                      <a:pt x="50" y="257"/>
                    </a:lnTo>
                    <a:lnTo>
                      <a:pt x="50" y="256"/>
                    </a:lnTo>
                    <a:lnTo>
                      <a:pt x="50" y="256"/>
                    </a:lnTo>
                    <a:lnTo>
                      <a:pt x="50" y="256"/>
                    </a:lnTo>
                    <a:lnTo>
                      <a:pt x="50" y="256"/>
                    </a:lnTo>
                    <a:lnTo>
                      <a:pt x="51" y="255"/>
                    </a:lnTo>
                    <a:lnTo>
                      <a:pt x="51" y="253"/>
                    </a:lnTo>
                    <a:lnTo>
                      <a:pt x="51" y="253"/>
                    </a:lnTo>
                    <a:lnTo>
                      <a:pt x="53" y="253"/>
                    </a:lnTo>
                    <a:lnTo>
                      <a:pt x="53" y="253"/>
                    </a:lnTo>
                    <a:lnTo>
                      <a:pt x="54" y="253"/>
                    </a:lnTo>
                    <a:lnTo>
                      <a:pt x="54" y="253"/>
                    </a:lnTo>
                    <a:lnTo>
                      <a:pt x="54" y="253"/>
                    </a:lnTo>
                    <a:lnTo>
                      <a:pt x="54" y="255"/>
                    </a:lnTo>
                    <a:lnTo>
                      <a:pt x="54" y="255"/>
                    </a:lnTo>
                    <a:lnTo>
                      <a:pt x="54" y="255"/>
                    </a:lnTo>
                    <a:lnTo>
                      <a:pt x="54" y="256"/>
                    </a:lnTo>
                    <a:lnTo>
                      <a:pt x="54" y="256"/>
                    </a:lnTo>
                    <a:lnTo>
                      <a:pt x="53" y="257"/>
                    </a:lnTo>
                    <a:lnTo>
                      <a:pt x="53" y="257"/>
                    </a:lnTo>
                    <a:lnTo>
                      <a:pt x="51" y="259"/>
                    </a:lnTo>
                    <a:lnTo>
                      <a:pt x="51" y="259"/>
                    </a:lnTo>
                    <a:lnTo>
                      <a:pt x="51" y="259"/>
                    </a:lnTo>
                    <a:lnTo>
                      <a:pt x="51" y="259"/>
                    </a:lnTo>
                    <a:lnTo>
                      <a:pt x="50" y="259"/>
                    </a:lnTo>
                    <a:lnTo>
                      <a:pt x="50" y="259"/>
                    </a:lnTo>
                    <a:lnTo>
                      <a:pt x="50" y="261"/>
                    </a:lnTo>
                    <a:lnTo>
                      <a:pt x="49" y="261"/>
                    </a:lnTo>
                    <a:lnTo>
                      <a:pt x="48" y="262"/>
                    </a:lnTo>
                    <a:lnTo>
                      <a:pt x="47" y="262"/>
                    </a:lnTo>
                    <a:lnTo>
                      <a:pt x="47" y="262"/>
                    </a:lnTo>
                    <a:lnTo>
                      <a:pt x="48" y="263"/>
                    </a:lnTo>
                    <a:lnTo>
                      <a:pt x="50" y="263"/>
                    </a:lnTo>
                    <a:lnTo>
                      <a:pt x="51" y="263"/>
                    </a:lnTo>
                    <a:lnTo>
                      <a:pt x="58" y="269"/>
                    </a:lnTo>
                    <a:lnTo>
                      <a:pt x="60" y="272"/>
                    </a:lnTo>
                    <a:lnTo>
                      <a:pt x="62" y="274"/>
                    </a:lnTo>
                    <a:lnTo>
                      <a:pt x="66" y="276"/>
                    </a:lnTo>
                    <a:lnTo>
                      <a:pt x="66" y="276"/>
                    </a:lnTo>
                    <a:lnTo>
                      <a:pt x="66" y="276"/>
                    </a:lnTo>
                    <a:lnTo>
                      <a:pt x="67" y="276"/>
                    </a:lnTo>
                    <a:lnTo>
                      <a:pt x="67" y="276"/>
                    </a:lnTo>
                    <a:lnTo>
                      <a:pt x="69" y="276"/>
                    </a:lnTo>
                    <a:lnTo>
                      <a:pt x="69" y="276"/>
                    </a:lnTo>
                    <a:lnTo>
                      <a:pt x="71" y="276"/>
                    </a:lnTo>
                    <a:lnTo>
                      <a:pt x="72" y="276"/>
                    </a:lnTo>
                    <a:lnTo>
                      <a:pt x="77" y="275"/>
                    </a:lnTo>
                    <a:lnTo>
                      <a:pt x="81" y="274"/>
                    </a:lnTo>
                    <a:lnTo>
                      <a:pt x="82" y="275"/>
                    </a:lnTo>
                    <a:lnTo>
                      <a:pt x="84" y="276"/>
                    </a:lnTo>
                    <a:lnTo>
                      <a:pt x="84" y="278"/>
                    </a:lnTo>
                    <a:lnTo>
                      <a:pt x="86" y="278"/>
                    </a:lnTo>
                    <a:lnTo>
                      <a:pt x="86" y="278"/>
                    </a:lnTo>
                    <a:lnTo>
                      <a:pt x="86" y="280"/>
                    </a:lnTo>
                    <a:lnTo>
                      <a:pt x="87" y="281"/>
                    </a:lnTo>
                    <a:lnTo>
                      <a:pt x="88" y="284"/>
                    </a:lnTo>
                    <a:lnTo>
                      <a:pt x="89" y="284"/>
                    </a:lnTo>
                    <a:lnTo>
                      <a:pt x="90" y="284"/>
                    </a:lnTo>
                    <a:lnTo>
                      <a:pt x="90" y="284"/>
                    </a:lnTo>
                    <a:lnTo>
                      <a:pt x="92" y="284"/>
                    </a:lnTo>
                    <a:lnTo>
                      <a:pt x="93" y="282"/>
                    </a:lnTo>
                    <a:lnTo>
                      <a:pt x="93" y="281"/>
                    </a:lnTo>
                    <a:lnTo>
                      <a:pt x="94" y="280"/>
                    </a:lnTo>
                    <a:lnTo>
                      <a:pt x="94" y="279"/>
                    </a:lnTo>
                    <a:lnTo>
                      <a:pt x="94" y="279"/>
                    </a:lnTo>
                    <a:lnTo>
                      <a:pt x="96" y="278"/>
                    </a:lnTo>
                    <a:lnTo>
                      <a:pt x="96" y="278"/>
                    </a:lnTo>
                    <a:lnTo>
                      <a:pt x="98" y="279"/>
                    </a:lnTo>
                    <a:lnTo>
                      <a:pt x="98" y="279"/>
                    </a:lnTo>
                    <a:lnTo>
                      <a:pt x="100" y="280"/>
                    </a:lnTo>
                    <a:lnTo>
                      <a:pt x="104" y="280"/>
                    </a:lnTo>
                    <a:lnTo>
                      <a:pt x="106" y="280"/>
                    </a:lnTo>
                    <a:lnTo>
                      <a:pt x="109" y="280"/>
                    </a:lnTo>
                    <a:lnTo>
                      <a:pt x="111" y="280"/>
                    </a:lnTo>
                    <a:lnTo>
                      <a:pt x="114" y="279"/>
                    </a:lnTo>
                    <a:lnTo>
                      <a:pt x="117" y="279"/>
                    </a:lnTo>
                    <a:lnTo>
                      <a:pt x="118" y="279"/>
                    </a:lnTo>
                    <a:lnTo>
                      <a:pt x="121" y="279"/>
                    </a:lnTo>
                    <a:lnTo>
                      <a:pt x="123" y="278"/>
                    </a:lnTo>
                    <a:lnTo>
                      <a:pt x="127" y="276"/>
                    </a:lnTo>
                    <a:lnTo>
                      <a:pt x="128" y="275"/>
                    </a:lnTo>
                    <a:lnTo>
                      <a:pt x="131" y="273"/>
                    </a:lnTo>
                    <a:lnTo>
                      <a:pt x="131" y="272"/>
                    </a:lnTo>
                    <a:lnTo>
                      <a:pt x="132" y="272"/>
                    </a:lnTo>
                    <a:lnTo>
                      <a:pt x="134" y="270"/>
                    </a:lnTo>
                    <a:lnTo>
                      <a:pt x="134" y="270"/>
                    </a:lnTo>
                    <a:lnTo>
                      <a:pt x="133" y="263"/>
                    </a:lnTo>
                    <a:lnTo>
                      <a:pt x="133" y="263"/>
                    </a:lnTo>
                    <a:lnTo>
                      <a:pt x="129" y="256"/>
                    </a:lnTo>
                    <a:lnTo>
                      <a:pt x="127" y="252"/>
                    </a:lnTo>
                    <a:lnTo>
                      <a:pt x="127" y="248"/>
                    </a:lnTo>
                    <a:lnTo>
                      <a:pt x="127" y="248"/>
                    </a:lnTo>
                    <a:lnTo>
                      <a:pt x="123" y="242"/>
                    </a:lnTo>
                    <a:lnTo>
                      <a:pt x="123" y="242"/>
                    </a:lnTo>
                    <a:lnTo>
                      <a:pt x="122" y="237"/>
                    </a:lnTo>
                    <a:lnTo>
                      <a:pt x="122" y="231"/>
                    </a:lnTo>
                    <a:lnTo>
                      <a:pt x="122" y="231"/>
                    </a:lnTo>
                    <a:lnTo>
                      <a:pt x="126" y="229"/>
                    </a:lnTo>
                    <a:lnTo>
                      <a:pt x="129" y="229"/>
                    </a:lnTo>
                    <a:lnTo>
                      <a:pt x="132" y="230"/>
                    </a:lnTo>
                    <a:lnTo>
                      <a:pt x="135" y="231"/>
                    </a:lnTo>
                    <a:lnTo>
                      <a:pt x="135" y="231"/>
                    </a:lnTo>
                    <a:lnTo>
                      <a:pt x="137" y="239"/>
                    </a:lnTo>
                    <a:lnTo>
                      <a:pt x="138" y="241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45" y="245"/>
                    </a:lnTo>
                    <a:lnTo>
                      <a:pt x="148" y="246"/>
                    </a:lnTo>
                    <a:lnTo>
                      <a:pt x="150" y="245"/>
                    </a:lnTo>
                    <a:lnTo>
                      <a:pt x="152" y="235"/>
                    </a:lnTo>
                    <a:lnTo>
                      <a:pt x="152" y="235"/>
                    </a:lnTo>
                    <a:lnTo>
                      <a:pt x="155" y="219"/>
                    </a:lnTo>
                    <a:lnTo>
                      <a:pt x="157" y="211"/>
                    </a:lnTo>
                    <a:lnTo>
                      <a:pt x="161" y="203"/>
                    </a:lnTo>
                    <a:lnTo>
                      <a:pt x="161" y="203"/>
                    </a:lnTo>
                    <a:lnTo>
                      <a:pt x="162" y="199"/>
                    </a:lnTo>
                    <a:lnTo>
                      <a:pt x="166" y="194"/>
                    </a:lnTo>
                    <a:lnTo>
                      <a:pt x="166" y="190"/>
                    </a:lnTo>
                    <a:lnTo>
                      <a:pt x="163" y="186"/>
                    </a:lnTo>
                    <a:lnTo>
                      <a:pt x="163" y="186"/>
                    </a:lnTo>
                    <a:lnTo>
                      <a:pt x="165" y="179"/>
                    </a:lnTo>
                    <a:lnTo>
                      <a:pt x="167" y="172"/>
                    </a:lnTo>
                    <a:lnTo>
                      <a:pt x="168" y="163"/>
                    </a:lnTo>
                    <a:lnTo>
                      <a:pt x="169" y="156"/>
                    </a:lnTo>
                    <a:lnTo>
                      <a:pt x="167" y="152"/>
                    </a:lnTo>
                    <a:lnTo>
                      <a:pt x="167" y="152"/>
                    </a:lnTo>
                    <a:lnTo>
                      <a:pt x="157" y="144"/>
                    </a:lnTo>
                    <a:lnTo>
                      <a:pt x="154" y="139"/>
                    </a:lnTo>
                    <a:lnTo>
                      <a:pt x="151" y="133"/>
                    </a:lnTo>
                    <a:lnTo>
                      <a:pt x="149" y="128"/>
                    </a:lnTo>
                    <a:lnTo>
                      <a:pt x="146" y="127"/>
                    </a:lnTo>
                    <a:lnTo>
                      <a:pt x="140" y="130"/>
                    </a:lnTo>
                    <a:lnTo>
                      <a:pt x="138" y="129"/>
                    </a:lnTo>
                    <a:lnTo>
                      <a:pt x="137" y="118"/>
                    </a:lnTo>
                    <a:lnTo>
                      <a:pt x="137" y="118"/>
                    </a:lnTo>
                    <a:lnTo>
                      <a:pt x="139" y="115"/>
                    </a:lnTo>
                    <a:lnTo>
                      <a:pt x="143" y="110"/>
                    </a:lnTo>
                    <a:lnTo>
                      <a:pt x="144" y="102"/>
                    </a:lnTo>
                    <a:lnTo>
                      <a:pt x="144" y="102"/>
                    </a:lnTo>
                    <a:lnTo>
                      <a:pt x="148" y="102"/>
                    </a:lnTo>
                    <a:lnTo>
                      <a:pt x="150" y="102"/>
                    </a:lnTo>
                    <a:lnTo>
                      <a:pt x="156" y="102"/>
                    </a:lnTo>
                    <a:lnTo>
                      <a:pt x="154" y="98"/>
                    </a:lnTo>
                    <a:lnTo>
                      <a:pt x="154" y="98"/>
                    </a:lnTo>
                    <a:lnTo>
                      <a:pt x="159" y="95"/>
                    </a:lnTo>
                    <a:lnTo>
                      <a:pt x="161" y="91"/>
                    </a:lnTo>
                    <a:lnTo>
                      <a:pt x="162" y="89"/>
                    </a:lnTo>
                    <a:lnTo>
                      <a:pt x="156" y="77"/>
                    </a:lnTo>
                    <a:lnTo>
                      <a:pt x="150" y="62"/>
                    </a:lnTo>
                    <a:lnTo>
                      <a:pt x="149" y="56"/>
                    </a:lnTo>
                    <a:lnTo>
                      <a:pt x="149" y="56"/>
                    </a:lnTo>
                    <a:lnTo>
                      <a:pt x="156" y="54"/>
                    </a:lnTo>
                    <a:lnTo>
                      <a:pt x="162" y="50"/>
                    </a:lnTo>
                    <a:lnTo>
                      <a:pt x="167" y="49"/>
                    </a:lnTo>
                    <a:lnTo>
                      <a:pt x="166" y="44"/>
                    </a:lnTo>
                    <a:lnTo>
                      <a:pt x="166" y="43"/>
                    </a:lnTo>
                    <a:lnTo>
                      <a:pt x="163" y="39"/>
                    </a:lnTo>
                    <a:lnTo>
                      <a:pt x="163" y="37"/>
                    </a:lnTo>
                    <a:lnTo>
                      <a:pt x="163" y="33"/>
                    </a:lnTo>
                    <a:lnTo>
                      <a:pt x="163" y="27"/>
                    </a:lnTo>
                    <a:lnTo>
                      <a:pt x="162" y="23"/>
                    </a:lnTo>
                    <a:lnTo>
                      <a:pt x="162" y="23"/>
                    </a:lnTo>
                    <a:lnTo>
                      <a:pt x="160" y="21"/>
                    </a:lnTo>
                    <a:lnTo>
                      <a:pt x="159" y="20"/>
                    </a:lnTo>
                    <a:lnTo>
                      <a:pt x="155" y="19"/>
                    </a:lnTo>
                    <a:lnTo>
                      <a:pt x="152" y="17"/>
                    </a:lnTo>
                    <a:lnTo>
                      <a:pt x="150" y="17"/>
                    </a:lnTo>
                    <a:lnTo>
                      <a:pt x="149" y="17"/>
                    </a:lnTo>
                    <a:lnTo>
                      <a:pt x="146" y="17"/>
                    </a:lnTo>
                    <a:lnTo>
                      <a:pt x="144" y="17"/>
                    </a:lnTo>
                    <a:lnTo>
                      <a:pt x="139" y="17"/>
                    </a:lnTo>
                    <a:lnTo>
                      <a:pt x="132" y="17"/>
                    </a:lnTo>
                    <a:lnTo>
                      <a:pt x="128" y="15"/>
                    </a:lnTo>
                    <a:lnTo>
                      <a:pt x="123" y="10"/>
                    </a:lnTo>
                    <a:lnTo>
                      <a:pt x="117" y="6"/>
                    </a:lnTo>
                    <a:lnTo>
                      <a:pt x="116" y="1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10" y="5"/>
                    </a:lnTo>
                    <a:lnTo>
                      <a:pt x="111" y="9"/>
                    </a:lnTo>
                    <a:lnTo>
                      <a:pt x="111" y="11"/>
                    </a:lnTo>
                    <a:lnTo>
                      <a:pt x="110" y="11"/>
                    </a:lnTo>
                    <a:lnTo>
                      <a:pt x="109" y="9"/>
                    </a:lnTo>
                    <a:lnTo>
                      <a:pt x="109" y="6"/>
                    </a:lnTo>
                    <a:lnTo>
                      <a:pt x="106" y="5"/>
                    </a:lnTo>
                    <a:lnTo>
                      <a:pt x="99" y="0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87" y="9"/>
                    </a:lnTo>
                    <a:close/>
                    <a:moveTo>
                      <a:pt x="134" y="273"/>
                    </a:moveTo>
                    <a:lnTo>
                      <a:pt x="134" y="272"/>
                    </a:lnTo>
                    <a:lnTo>
                      <a:pt x="135" y="272"/>
                    </a:lnTo>
                    <a:lnTo>
                      <a:pt x="135" y="272"/>
                    </a:lnTo>
                    <a:lnTo>
                      <a:pt x="135" y="270"/>
                    </a:lnTo>
                    <a:lnTo>
                      <a:pt x="137" y="272"/>
                    </a:lnTo>
                    <a:lnTo>
                      <a:pt x="137" y="272"/>
                    </a:lnTo>
                    <a:lnTo>
                      <a:pt x="137" y="272"/>
                    </a:lnTo>
                    <a:lnTo>
                      <a:pt x="137" y="273"/>
                    </a:lnTo>
                    <a:lnTo>
                      <a:pt x="137" y="273"/>
                    </a:lnTo>
                    <a:lnTo>
                      <a:pt x="135" y="273"/>
                    </a:lnTo>
                    <a:lnTo>
                      <a:pt x="134" y="273"/>
                    </a:lnTo>
                    <a:lnTo>
                      <a:pt x="134" y="273"/>
                    </a:lnTo>
                    <a:close/>
                    <a:moveTo>
                      <a:pt x="105" y="285"/>
                    </a:moveTo>
                    <a:lnTo>
                      <a:pt x="105" y="286"/>
                    </a:lnTo>
                    <a:lnTo>
                      <a:pt x="105" y="287"/>
                    </a:lnTo>
                    <a:lnTo>
                      <a:pt x="104" y="289"/>
                    </a:lnTo>
                    <a:lnTo>
                      <a:pt x="103" y="289"/>
                    </a:lnTo>
                    <a:lnTo>
                      <a:pt x="101" y="287"/>
                    </a:lnTo>
                    <a:lnTo>
                      <a:pt x="103" y="286"/>
                    </a:lnTo>
                    <a:lnTo>
                      <a:pt x="104" y="285"/>
                    </a:lnTo>
                    <a:lnTo>
                      <a:pt x="104" y="284"/>
                    </a:lnTo>
                    <a:lnTo>
                      <a:pt x="105" y="284"/>
                    </a:lnTo>
                    <a:lnTo>
                      <a:pt x="105" y="285"/>
                    </a:lnTo>
                    <a:lnTo>
                      <a:pt x="105" y="285"/>
                    </a:lnTo>
                    <a:close/>
                    <a:moveTo>
                      <a:pt x="82" y="290"/>
                    </a:moveTo>
                    <a:lnTo>
                      <a:pt x="82" y="292"/>
                    </a:lnTo>
                    <a:lnTo>
                      <a:pt x="82" y="293"/>
                    </a:lnTo>
                    <a:lnTo>
                      <a:pt x="79" y="292"/>
                    </a:lnTo>
                    <a:lnTo>
                      <a:pt x="77" y="292"/>
                    </a:lnTo>
                    <a:lnTo>
                      <a:pt x="76" y="291"/>
                    </a:lnTo>
                    <a:lnTo>
                      <a:pt x="78" y="290"/>
                    </a:lnTo>
                    <a:lnTo>
                      <a:pt x="79" y="290"/>
                    </a:lnTo>
                    <a:lnTo>
                      <a:pt x="79" y="289"/>
                    </a:lnTo>
                    <a:lnTo>
                      <a:pt x="81" y="289"/>
                    </a:lnTo>
                    <a:lnTo>
                      <a:pt x="81" y="289"/>
                    </a:lnTo>
                    <a:lnTo>
                      <a:pt x="82" y="290"/>
                    </a:lnTo>
                    <a:lnTo>
                      <a:pt x="82" y="290"/>
                    </a:lnTo>
                    <a:close/>
                    <a:moveTo>
                      <a:pt x="72" y="284"/>
                    </a:moveTo>
                    <a:lnTo>
                      <a:pt x="75" y="282"/>
                    </a:lnTo>
                    <a:lnTo>
                      <a:pt x="76" y="282"/>
                    </a:lnTo>
                    <a:lnTo>
                      <a:pt x="75" y="285"/>
                    </a:lnTo>
                    <a:lnTo>
                      <a:pt x="73" y="285"/>
                    </a:lnTo>
                    <a:lnTo>
                      <a:pt x="72" y="285"/>
                    </a:lnTo>
                    <a:lnTo>
                      <a:pt x="72" y="284"/>
                    </a:lnTo>
                    <a:lnTo>
                      <a:pt x="72" y="284"/>
                    </a:lnTo>
                    <a:close/>
                    <a:moveTo>
                      <a:pt x="73" y="289"/>
                    </a:moveTo>
                    <a:lnTo>
                      <a:pt x="73" y="290"/>
                    </a:lnTo>
                    <a:lnTo>
                      <a:pt x="76" y="289"/>
                    </a:lnTo>
                    <a:lnTo>
                      <a:pt x="78" y="287"/>
                    </a:lnTo>
                    <a:lnTo>
                      <a:pt x="79" y="285"/>
                    </a:lnTo>
                    <a:lnTo>
                      <a:pt x="78" y="285"/>
                    </a:lnTo>
                    <a:lnTo>
                      <a:pt x="76" y="286"/>
                    </a:lnTo>
                    <a:lnTo>
                      <a:pt x="73" y="289"/>
                    </a:lnTo>
                    <a:lnTo>
                      <a:pt x="73" y="289"/>
                    </a:lnTo>
                    <a:close/>
                    <a:moveTo>
                      <a:pt x="126" y="281"/>
                    </a:moveTo>
                    <a:lnTo>
                      <a:pt x="124" y="285"/>
                    </a:lnTo>
                    <a:lnTo>
                      <a:pt x="121" y="285"/>
                    </a:lnTo>
                    <a:lnTo>
                      <a:pt x="121" y="281"/>
                    </a:lnTo>
                    <a:lnTo>
                      <a:pt x="124" y="279"/>
                    </a:lnTo>
                    <a:lnTo>
                      <a:pt x="127" y="279"/>
                    </a:lnTo>
                    <a:lnTo>
                      <a:pt x="127" y="280"/>
                    </a:lnTo>
                    <a:lnTo>
                      <a:pt x="126" y="281"/>
                    </a:lnTo>
                    <a:lnTo>
                      <a:pt x="126" y="281"/>
                    </a:lnTo>
                    <a:close/>
                    <a:moveTo>
                      <a:pt x="45" y="274"/>
                    </a:moveTo>
                    <a:lnTo>
                      <a:pt x="44" y="276"/>
                    </a:lnTo>
                    <a:lnTo>
                      <a:pt x="43" y="278"/>
                    </a:lnTo>
                    <a:lnTo>
                      <a:pt x="42" y="279"/>
                    </a:lnTo>
                    <a:lnTo>
                      <a:pt x="42" y="280"/>
                    </a:lnTo>
                    <a:lnTo>
                      <a:pt x="43" y="281"/>
                    </a:lnTo>
                    <a:lnTo>
                      <a:pt x="44" y="281"/>
                    </a:lnTo>
                    <a:lnTo>
                      <a:pt x="44" y="282"/>
                    </a:lnTo>
                    <a:lnTo>
                      <a:pt x="42" y="285"/>
                    </a:lnTo>
                    <a:lnTo>
                      <a:pt x="38" y="282"/>
                    </a:lnTo>
                    <a:lnTo>
                      <a:pt x="37" y="281"/>
                    </a:lnTo>
                    <a:lnTo>
                      <a:pt x="37" y="279"/>
                    </a:lnTo>
                    <a:lnTo>
                      <a:pt x="39" y="276"/>
                    </a:lnTo>
                    <a:lnTo>
                      <a:pt x="42" y="273"/>
                    </a:lnTo>
                    <a:lnTo>
                      <a:pt x="44" y="270"/>
                    </a:lnTo>
                    <a:lnTo>
                      <a:pt x="45" y="272"/>
                    </a:lnTo>
                    <a:lnTo>
                      <a:pt x="47" y="273"/>
                    </a:lnTo>
                    <a:lnTo>
                      <a:pt x="45" y="274"/>
                    </a:lnTo>
                    <a:lnTo>
                      <a:pt x="45" y="274"/>
                    </a:lnTo>
                    <a:close/>
                    <a:moveTo>
                      <a:pt x="33" y="278"/>
                    </a:moveTo>
                    <a:lnTo>
                      <a:pt x="33" y="279"/>
                    </a:lnTo>
                    <a:lnTo>
                      <a:pt x="32" y="279"/>
                    </a:lnTo>
                    <a:lnTo>
                      <a:pt x="31" y="279"/>
                    </a:lnTo>
                    <a:lnTo>
                      <a:pt x="30" y="278"/>
                    </a:lnTo>
                    <a:lnTo>
                      <a:pt x="30" y="276"/>
                    </a:lnTo>
                    <a:lnTo>
                      <a:pt x="32" y="275"/>
                    </a:lnTo>
                    <a:lnTo>
                      <a:pt x="32" y="276"/>
                    </a:lnTo>
                    <a:lnTo>
                      <a:pt x="33" y="278"/>
                    </a:lnTo>
                    <a:lnTo>
                      <a:pt x="33" y="278"/>
                    </a:lnTo>
                    <a:close/>
                    <a:moveTo>
                      <a:pt x="42" y="268"/>
                    </a:moveTo>
                    <a:lnTo>
                      <a:pt x="41" y="270"/>
                    </a:lnTo>
                    <a:lnTo>
                      <a:pt x="39" y="273"/>
                    </a:lnTo>
                    <a:lnTo>
                      <a:pt x="37" y="273"/>
                    </a:lnTo>
                    <a:lnTo>
                      <a:pt x="36" y="273"/>
                    </a:lnTo>
                    <a:lnTo>
                      <a:pt x="36" y="273"/>
                    </a:lnTo>
                    <a:lnTo>
                      <a:pt x="36" y="272"/>
                    </a:lnTo>
                    <a:lnTo>
                      <a:pt x="37" y="270"/>
                    </a:lnTo>
                    <a:lnTo>
                      <a:pt x="37" y="269"/>
                    </a:lnTo>
                    <a:lnTo>
                      <a:pt x="38" y="268"/>
                    </a:lnTo>
                    <a:lnTo>
                      <a:pt x="39" y="267"/>
                    </a:lnTo>
                    <a:lnTo>
                      <a:pt x="41" y="267"/>
                    </a:lnTo>
                    <a:lnTo>
                      <a:pt x="42" y="268"/>
                    </a:lnTo>
                    <a:lnTo>
                      <a:pt x="42" y="268"/>
                    </a:lnTo>
                    <a:close/>
                    <a:moveTo>
                      <a:pt x="96" y="286"/>
                    </a:moveTo>
                    <a:lnTo>
                      <a:pt x="95" y="286"/>
                    </a:lnTo>
                    <a:lnTo>
                      <a:pt x="95" y="285"/>
                    </a:lnTo>
                    <a:lnTo>
                      <a:pt x="95" y="285"/>
                    </a:lnTo>
                    <a:lnTo>
                      <a:pt x="95" y="285"/>
                    </a:lnTo>
                    <a:lnTo>
                      <a:pt x="95" y="284"/>
                    </a:lnTo>
                    <a:lnTo>
                      <a:pt x="95" y="284"/>
                    </a:lnTo>
                    <a:lnTo>
                      <a:pt x="95" y="284"/>
                    </a:lnTo>
                    <a:lnTo>
                      <a:pt x="95" y="282"/>
                    </a:lnTo>
                    <a:lnTo>
                      <a:pt x="96" y="282"/>
                    </a:lnTo>
                    <a:lnTo>
                      <a:pt x="96" y="282"/>
                    </a:lnTo>
                    <a:lnTo>
                      <a:pt x="96" y="282"/>
                    </a:lnTo>
                    <a:lnTo>
                      <a:pt x="96" y="282"/>
                    </a:lnTo>
                    <a:lnTo>
                      <a:pt x="96" y="282"/>
                    </a:lnTo>
                    <a:lnTo>
                      <a:pt x="98" y="282"/>
                    </a:lnTo>
                    <a:lnTo>
                      <a:pt x="98" y="282"/>
                    </a:lnTo>
                    <a:lnTo>
                      <a:pt x="98" y="284"/>
                    </a:lnTo>
                    <a:lnTo>
                      <a:pt x="98" y="284"/>
                    </a:lnTo>
                    <a:lnTo>
                      <a:pt x="98" y="285"/>
                    </a:lnTo>
                    <a:lnTo>
                      <a:pt x="98" y="286"/>
                    </a:lnTo>
                    <a:lnTo>
                      <a:pt x="96" y="286"/>
                    </a:lnTo>
                    <a:lnTo>
                      <a:pt x="96" y="286"/>
                    </a:lnTo>
                    <a:close/>
                    <a:moveTo>
                      <a:pt x="87" y="290"/>
                    </a:moveTo>
                    <a:lnTo>
                      <a:pt x="87" y="290"/>
                    </a:lnTo>
                    <a:lnTo>
                      <a:pt x="87" y="290"/>
                    </a:lnTo>
                    <a:lnTo>
                      <a:pt x="86" y="290"/>
                    </a:lnTo>
                    <a:lnTo>
                      <a:pt x="86" y="290"/>
                    </a:lnTo>
                    <a:lnTo>
                      <a:pt x="84" y="290"/>
                    </a:lnTo>
                    <a:lnTo>
                      <a:pt x="83" y="290"/>
                    </a:lnTo>
                    <a:lnTo>
                      <a:pt x="83" y="290"/>
                    </a:lnTo>
                    <a:lnTo>
                      <a:pt x="84" y="291"/>
                    </a:lnTo>
                    <a:lnTo>
                      <a:pt x="84" y="291"/>
                    </a:lnTo>
                    <a:lnTo>
                      <a:pt x="84" y="291"/>
                    </a:lnTo>
                    <a:lnTo>
                      <a:pt x="86" y="291"/>
                    </a:lnTo>
                    <a:lnTo>
                      <a:pt x="86" y="291"/>
                    </a:lnTo>
                    <a:lnTo>
                      <a:pt x="87" y="291"/>
                    </a:lnTo>
                    <a:lnTo>
                      <a:pt x="87" y="290"/>
                    </a:lnTo>
                    <a:lnTo>
                      <a:pt x="87" y="290"/>
                    </a:lnTo>
                    <a:close/>
                    <a:moveTo>
                      <a:pt x="89" y="287"/>
                    </a:moveTo>
                    <a:lnTo>
                      <a:pt x="89" y="286"/>
                    </a:lnTo>
                    <a:lnTo>
                      <a:pt x="88" y="286"/>
                    </a:lnTo>
                    <a:lnTo>
                      <a:pt x="88" y="286"/>
                    </a:lnTo>
                    <a:lnTo>
                      <a:pt x="88" y="286"/>
                    </a:lnTo>
                    <a:lnTo>
                      <a:pt x="87" y="286"/>
                    </a:lnTo>
                    <a:lnTo>
                      <a:pt x="87" y="285"/>
                    </a:lnTo>
                    <a:lnTo>
                      <a:pt x="87" y="285"/>
                    </a:lnTo>
                    <a:lnTo>
                      <a:pt x="86" y="285"/>
                    </a:lnTo>
                    <a:lnTo>
                      <a:pt x="86" y="285"/>
                    </a:lnTo>
                    <a:lnTo>
                      <a:pt x="86" y="285"/>
                    </a:lnTo>
                    <a:lnTo>
                      <a:pt x="84" y="285"/>
                    </a:lnTo>
                    <a:lnTo>
                      <a:pt x="86" y="286"/>
                    </a:lnTo>
                    <a:lnTo>
                      <a:pt x="86" y="286"/>
                    </a:lnTo>
                    <a:lnTo>
                      <a:pt x="86" y="287"/>
                    </a:lnTo>
                    <a:lnTo>
                      <a:pt x="86" y="287"/>
                    </a:lnTo>
                    <a:lnTo>
                      <a:pt x="86" y="287"/>
                    </a:lnTo>
                    <a:lnTo>
                      <a:pt x="86" y="287"/>
                    </a:lnTo>
                    <a:lnTo>
                      <a:pt x="87" y="287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89" y="287"/>
                    </a:lnTo>
                    <a:lnTo>
                      <a:pt x="89" y="287"/>
                    </a:lnTo>
                    <a:lnTo>
                      <a:pt x="89" y="287"/>
                    </a:lnTo>
                    <a:lnTo>
                      <a:pt x="89" y="287"/>
                    </a:lnTo>
                    <a:close/>
                    <a:moveTo>
                      <a:pt x="134" y="281"/>
                    </a:moveTo>
                    <a:lnTo>
                      <a:pt x="134" y="280"/>
                    </a:lnTo>
                    <a:lnTo>
                      <a:pt x="134" y="280"/>
                    </a:lnTo>
                    <a:lnTo>
                      <a:pt x="134" y="280"/>
                    </a:lnTo>
                    <a:lnTo>
                      <a:pt x="134" y="279"/>
                    </a:lnTo>
                    <a:lnTo>
                      <a:pt x="135" y="279"/>
                    </a:lnTo>
                    <a:lnTo>
                      <a:pt x="135" y="279"/>
                    </a:lnTo>
                    <a:lnTo>
                      <a:pt x="135" y="279"/>
                    </a:lnTo>
                    <a:lnTo>
                      <a:pt x="135" y="280"/>
                    </a:lnTo>
                    <a:lnTo>
                      <a:pt x="135" y="280"/>
                    </a:lnTo>
                    <a:lnTo>
                      <a:pt x="135" y="280"/>
                    </a:lnTo>
                    <a:lnTo>
                      <a:pt x="135" y="281"/>
                    </a:lnTo>
                    <a:lnTo>
                      <a:pt x="135" y="281"/>
                    </a:lnTo>
                    <a:lnTo>
                      <a:pt x="135" y="281"/>
                    </a:lnTo>
                    <a:lnTo>
                      <a:pt x="135" y="282"/>
                    </a:lnTo>
                    <a:lnTo>
                      <a:pt x="134" y="282"/>
                    </a:lnTo>
                    <a:lnTo>
                      <a:pt x="134" y="28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2" name="Freeform 29">
                <a:extLst>
                  <a:ext uri="{FF2B5EF4-FFF2-40B4-BE49-F238E27FC236}">
                    <a16:creationId xmlns:a16="http://schemas.microsoft.com/office/drawing/2014/main" id="{0D8809AB-8F01-5644-B08D-5A8FA8FB05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1892" y="9181917"/>
                <a:ext cx="196868" cy="341315"/>
              </a:xfrm>
              <a:custGeom>
                <a:avLst/>
                <a:gdLst>
                  <a:gd name="T0" fmla="*/ 89 w 169"/>
                  <a:gd name="T1" fmla="*/ 39 h 293"/>
                  <a:gd name="T2" fmla="*/ 94 w 169"/>
                  <a:gd name="T3" fmla="*/ 55 h 293"/>
                  <a:gd name="T4" fmla="*/ 83 w 169"/>
                  <a:gd name="T5" fmla="*/ 74 h 293"/>
                  <a:gd name="T6" fmla="*/ 83 w 169"/>
                  <a:gd name="T7" fmla="*/ 106 h 293"/>
                  <a:gd name="T8" fmla="*/ 112 w 169"/>
                  <a:gd name="T9" fmla="*/ 111 h 293"/>
                  <a:gd name="T10" fmla="*/ 89 w 169"/>
                  <a:gd name="T11" fmla="*/ 123 h 293"/>
                  <a:gd name="T12" fmla="*/ 81 w 169"/>
                  <a:gd name="T13" fmla="*/ 152 h 293"/>
                  <a:gd name="T14" fmla="*/ 81 w 169"/>
                  <a:gd name="T15" fmla="*/ 178 h 293"/>
                  <a:gd name="T16" fmla="*/ 59 w 169"/>
                  <a:gd name="T17" fmla="*/ 180 h 293"/>
                  <a:gd name="T18" fmla="*/ 36 w 169"/>
                  <a:gd name="T19" fmla="*/ 175 h 293"/>
                  <a:gd name="T20" fmla="*/ 38 w 169"/>
                  <a:gd name="T21" fmla="*/ 205 h 293"/>
                  <a:gd name="T22" fmla="*/ 19 w 169"/>
                  <a:gd name="T23" fmla="*/ 241 h 293"/>
                  <a:gd name="T24" fmla="*/ 26 w 169"/>
                  <a:gd name="T25" fmla="*/ 262 h 293"/>
                  <a:gd name="T26" fmla="*/ 34 w 169"/>
                  <a:gd name="T27" fmla="*/ 253 h 293"/>
                  <a:gd name="T28" fmla="*/ 39 w 169"/>
                  <a:gd name="T29" fmla="*/ 252 h 293"/>
                  <a:gd name="T30" fmla="*/ 41 w 169"/>
                  <a:gd name="T31" fmla="*/ 259 h 293"/>
                  <a:gd name="T32" fmla="*/ 39 w 169"/>
                  <a:gd name="T33" fmla="*/ 263 h 293"/>
                  <a:gd name="T34" fmla="*/ 45 w 169"/>
                  <a:gd name="T35" fmla="*/ 262 h 293"/>
                  <a:gd name="T36" fmla="*/ 49 w 169"/>
                  <a:gd name="T37" fmla="*/ 259 h 293"/>
                  <a:gd name="T38" fmla="*/ 50 w 169"/>
                  <a:gd name="T39" fmla="*/ 256 h 293"/>
                  <a:gd name="T40" fmla="*/ 54 w 169"/>
                  <a:gd name="T41" fmla="*/ 253 h 293"/>
                  <a:gd name="T42" fmla="*/ 51 w 169"/>
                  <a:gd name="T43" fmla="*/ 259 h 293"/>
                  <a:gd name="T44" fmla="*/ 47 w 169"/>
                  <a:gd name="T45" fmla="*/ 262 h 293"/>
                  <a:gd name="T46" fmla="*/ 66 w 169"/>
                  <a:gd name="T47" fmla="*/ 276 h 293"/>
                  <a:gd name="T48" fmla="*/ 82 w 169"/>
                  <a:gd name="T49" fmla="*/ 275 h 293"/>
                  <a:gd name="T50" fmla="*/ 90 w 169"/>
                  <a:gd name="T51" fmla="*/ 284 h 293"/>
                  <a:gd name="T52" fmla="*/ 96 w 169"/>
                  <a:gd name="T53" fmla="*/ 278 h 293"/>
                  <a:gd name="T54" fmla="*/ 117 w 169"/>
                  <a:gd name="T55" fmla="*/ 279 h 293"/>
                  <a:gd name="T56" fmla="*/ 134 w 169"/>
                  <a:gd name="T57" fmla="*/ 270 h 293"/>
                  <a:gd name="T58" fmla="*/ 123 w 169"/>
                  <a:gd name="T59" fmla="*/ 242 h 293"/>
                  <a:gd name="T60" fmla="*/ 137 w 169"/>
                  <a:gd name="T61" fmla="*/ 239 h 293"/>
                  <a:gd name="T62" fmla="*/ 155 w 169"/>
                  <a:gd name="T63" fmla="*/ 219 h 293"/>
                  <a:gd name="T64" fmla="*/ 165 w 169"/>
                  <a:gd name="T65" fmla="*/ 179 h 293"/>
                  <a:gd name="T66" fmla="*/ 149 w 169"/>
                  <a:gd name="T67" fmla="*/ 128 h 293"/>
                  <a:gd name="T68" fmla="*/ 144 w 169"/>
                  <a:gd name="T69" fmla="*/ 102 h 293"/>
                  <a:gd name="T70" fmla="*/ 156 w 169"/>
                  <a:gd name="T71" fmla="*/ 77 h 293"/>
                  <a:gd name="T72" fmla="*/ 163 w 169"/>
                  <a:gd name="T73" fmla="*/ 39 h 293"/>
                  <a:gd name="T74" fmla="*/ 152 w 169"/>
                  <a:gd name="T75" fmla="*/ 17 h 293"/>
                  <a:gd name="T76" fmla="*/ 117 w 169"/>
                  <a:gd name="T77" fmla="*/ 6 h 293"/>
                  <a:gd name="T78" fmla="*/ 109 w 169"/>
                  <a:gd name="T79" fmla="*/ 6 h 293"/>
                  <a:gd name="T80" fmla="*/ 137 w 169"/>
                  <a:gd name="T81" fmla="*/ 272 h 293"/>
                  <a:gd name="T82" fmla="*/ 105 w 169"/>
                  <a:gd name="T83" fmla="*/ 286 h 293"/>
                  <a:gd name="T84" fmla="*/ 105 w 169"/>
                  <a:gd name="T85" fmla="*/ 285 h 293"/>
                  <a:gd name="T86" fmla="*/ 79 w 169"/>
                  <a:gd name="T87" fmla="*/ 290 h 293"/>
                  <a:gd name="T88" fmla="*/ 75 w 169"/>
                  <a:gd name="T89" fmla="*/ 285 h 293"/>
                  <a:gd name="T90" fmla="*/ 78 w 169"/>
                  <a:gd name="T91" fmla="*/ 287 h 293"/>
                  <a:gd name="T92" fmla="*/ 124 w 169"/>
                  <a:gd name="T93" fmla="*/ 279 h 293"/>
                  <a:gd name="T94" fmla="*/ 42 w 169"/>
                  <a:gd name="T95" fmla="*/ 280 h 293"/>
                  <a:gd name="T96" fmla="*/ 42 w 169"/>
                  <a:gd name="T97" fmla="*/ 273 h 293"/>
                  <a:gd name="T98" fmla="*/ 31 w 169"/>
                  <a:gd name="T99" fmla="*/ 279 h 293"/>
                  <a:gd name="T100" fmla="*/ 39 w 169"/>
                  <a:gd name="T101" fmla="*/ 273 h 293"/>
                  <a:gd name="T102" fmla="*/ 41 w 169"/>
                  <a:gd name="T103" fmla="*/ 267 h 293"/>
                  <a:gd name="T104" fmla="*/ 98 w 169"/>
                  <a:gd name="T105" fmla="*/ 282 h 293"/>
                  <a:gd name="T106" fmla="*/ 95 w 169"/>
                  <a:gd name="T107" fmla="*/ 284 h 293"/>
                  <a:gd name="T108" fmla="*/ 87 w 169"/>
                  <a:gd name="T109" fmla="*/ 290 h 293"/>
                  <a:gd name="T110" fmla="*/ 86 w 169"/>
                  <a:gd name="T111" fmla="*/ 291 h 293"/>
                  <a:gd name="T112" fmla="*/ 88 w 169"/>
                  <a:gd name="T113" fmla="*/ 286 h 293"/>
                  <a:gd name="T114" fmla="*/ 86 w 169"/>
                  <a:gd name="T115" fmla="*/ 286 h 293"/>
                  <a:gd name="T116" fmla="*/ 89 w 169"/>
                  <a:gd name="T117" fmla="*/ 287 h 293"/>
                  <a:gd name="T118" fmla="*/ 135 w 169"/>
                  <a:gd name="T119" fmla="*/ 280 h 293"/>
                  <a:gd name="T120" fmla="*/ 134 w 169"/>
                  <a:gd name="T121" fmla="*/ 28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9" h="293">
                    <a:moveTo>
                      <a:pt x="87" y="9"/>
                    </a:moveTo>
                    <a:lnTo>
                      <a:pt x="88" y="12"/>
                    </a:lnTo>
                    <a:lnTo>
                      <a:pt x="88" y="17"/>
                    </a:lnTo>
                    <a:lnTo>
                      <a:pt x="88" y="21"/>
                    </a:lnTo>
                    <a:lnTo>
                      <a:pt x="89" y="28"/>
                    </a:lnTo>
                    <a:lnTo>
                      <a:pt x="89" y="32"/>
                    </a:lnTo>
                    <a:lnTo>
                      <a:pt x="89" y="34"/>
                    </a:lnTo>
                    <a:lnTo>
                      <a:pt x="89" y="36"/>
                    </a:lnTo>
                    <a:lnTo>
                      <a:pt x="89" y="39"/>
                    </a:lnTo>
                    <a:lnTo>
                      <a:pt x="88" y="45"/>
                    </a:lnTo>
                    <a:lnTo>
                      <a:pt x="89" y="48"/>
                    </a:lnTo>
                    <a:lnTo>
                      <a:pt x="92" y="48"/>
                    </a:lnTo>
                    <a:lnTo>
                      <a:pt x="93" y="48"/>
                    </a:lnTo>
                    <a:lnTo>
                      <a:pt x="95" y="48"/>
                    </a:lnTo>
                    <a:lnTo>
                      <a:pt x="99" y="49"/>
                    </a:lnTo>
                    <a:lnTo>
                      <a:pt x="98" y="51"/>
                    </a:lnTo>
                    <a:lnTo>
                      <a:pt x="96" y="54"/>
                    </a:lnTo>
                    <a:lnTo>
                      <a:pt x="94" y="55"/>
                    </a:lnTo>
                    <a:lnTo>
                      <a:pt x="92" y="56"/>
                    </a:lnTo>
                    <a:lnTo>
                      <a:pt x="90" y="57"/>
                    </a:lnTo>
                    <a:lnTo>
                      <a:pt x="89" y="59"/>
                    </a:lnTo>
                    <a:lnTo>
                      <a:pt x="87" y="61"/>
                    </a:lnTo>
                    <a:lnTo>
                      <a:pt x="87" y="64"/>
                    </a:lnTo>
                    <a:lnTo>
                      <a:pt x="84" y="66"/>
                    </a:lnTo>
                    <a:lnTo>
                      <a:pt x="84" y="70"/>
                    </a:lnTo>
                    <a:lnTo>
                      <a:pt x="84" y="72"/>
                    </a:lnTo>
                    <a:lnTo>
                      <a:pt x="83" y="74"/>
                    </a:lnTo>
                    <a:lnTo>
                      <a:pt x="84" y="76"/>
                    </a:lnTo>
                    <a:lnTo>
                      <a:pt x="84" y="78"/>
                    </a:lnTo>
                    <a:lnTo>
                      <a:pt x="81" y="83"/>
                    </a:lnTo>
                    <a:lnTo>
                      <a:pt x="82" y="85"/>
                    </a:lnTo>
                    <a:lnTo>
                      <a:pt x="82" y="94"/>
                    </a:lnTo>
                    <a:lnTo>
                      <a:pt x="82" y="98"/>
                    </a:lnTo>
                    <a:lnTo>
                      <a:pt x="81" y="102"/>
                    </a:lnTo>
                    <a:lnTo>
                      <a:pt x="82" y="105"/>
                    </a:lnTo>
                    <a:lnTo>
                      <a:pt x="83" y="106"/>
                    </a:lnTo>
                    <a:lnTo>
                      <a:pt x="87" y="111"/>
                    </a:lnTo>
                    <a:lnTo>
                      <a:pt x="90" y="111"/>
                    </a:lnTo>
                    <a:lnTo>
                      <a:pt x="93" y="110"/>
                    </a:lnTo>
                    <a:lnTo>
                      <a:pt x="95" y="110"/>
                    </a:lnTo>
                    <a:lnTo>
                      <a:pt x="99" y="110"/>
                    </a:lnTo>
                    <a:lnTo>
                      <a:pt x="103" y="110"/>
                    </a:lnTo>
                    <a:lnTo>
                      <a:pt x="106" y="110"/>
                    </a:lnTo>
                    <a:lnTo>
                      <a:pt x="111" y="111"/>
                    </a:lnTo>
                    <a:lnTo>
                      <a:pt x="112" y="111"/>
                    </a:lnTo>
                    <a:lnTo>
                      <a:pt x="112" y="113"/>
                    </a:lnTo>
                    <a:lnTo>
                      <a:pt x="112" y="116"/>
                    </a:lnTo>
                    <a:lnTo>
                      <a:pt x="111" y="117"/>
                    </a:lnTo>
                    <a:lnTo>
                      <a:pt x="106" y="117"/>
                    </a:lnTo>
                    <a:lnTo>
                      <a:pt x="100" y="116"/>
                    </a:lnTo>
                    <a:lnTo>
                      <a:pt x="98" y="116"/>
                    </a:lnTo>
                    <a:lnTo>
                      <a:pt x="92" y="115"/>
                    </a:lnTo>
                    <a:lnTo>
                      <a:pt x="89" y="121"/>
                    </a:lnTo>
                    <a:lnTo>
                      <a:pt x="89" y="123"/>
                    </a:lnTo>
                    <a:lnTo>
                      <a:pt x="87" y="126"/>
                    </a:lnTo>
                    <a:lnTo>
                      <a:pt x="87" y="128"/>
                    </a:lnTo>
                    <a:lnTo>
                      <a:pt x="84" y="133"/>
                    </a:lnTo>
                    <a:lnTo>
                      <a:pt x="84" y="135"/>
                    </a:lnTo>
                    <a:lnTo>
                      <a:pt x="83" y="138"/>
                    </a:lnTo>
                    <a:lnTo>
                      <a:pt x="81" y="145"/>
                    </a:lnTo>
                    <a:lnTo>
                      <a:pt x="79" y="147"/>
                    </a:lnTo>
                    <a:lnTo>
                      <a:pt x="81" y="150"/>
                    </a:lnTo>
                    <a:lnTo>
                      <a:pt x="81" y="152"/>
                    </a:lnTo>
                    <a:lnTo>
                      <a:pt x="83" y="155"/>
                    </a:lnTo>
                    <a:lnTo>
                      <a:pt x="82" y="156"/>
                    </a:lnTo>
                    <a:lnTo>
                      <a:pt x="78" y="161"/>
                    </a:lnTo>
                    <a:lnTo>
                      <a:pt x="79" y="163"/>
                    </a:lnTo>
                    <a:lnTo>
                      <a:pt x="83" y="166"/>
                    </a:lnTo>
                    <a:lnTo>
                      <a:pt x="84" y="167"/>
                    </a:lnTo>
                    <a:lnTo>
                      <a:pt x="83" y="168"/>
                    </a:lnTo>
                    <a:lnTo>
                      <a:pt x="82" y="173"/>
                    </a:lnTo>
                    <a:lnTo>
                      <a:pt x="81" y="178"/>
                    </a:lnTo>
                    <a:lnTo>
                      <a:pt x="79" y="182"/>
                    </a:lnTo>
                    <a:lnTo>
                      <a:pt x="77" y="182"/>
                    </a:lnTo>
                    <a:lnTo>
                      <a:pt x="75" y="183"/>
                    </a:lnTo>
                    <a:lnTo>
                      <a:pt x="72" y="184"/>
                    </a:lnTo>
                    <a:lnTo>
                      <a:pt x="71" y="182"/>
                    </a:lnTo>
                    <a:lnTo>
                      <a:pt x="67" y="179"/>
                    </a:lnTo>
                    <a:lnTo>
                      <a:pt x="65" y="179"/>
                    </a:lnTo>
                    <a:lnTo>
                      <a:pt x="62" y="179"/>
                    </a:lnTo>
                    <a:lnTo>
                      <a:pt x="59" y="180"/>
                    </a:lnTo>
                    <a:lnTo>
                      <a:pt x="56" y="183"/>
                    </a:lnTo>
                    <a:lnTo>
                      <a:pt x="55" y="184"/>
                    </a:lnTo>
                    <a:lnTo>
                      <a:pt x="54" y="186"/>
                    </a:lnTo>
                    <a:lnTo>
                      <a:pt x="51" y="185"/>
                    </a:lnTo>
                    <a:lnTo>
                      <a:pt x="48" y="183"/>
                    </a:lnTo>
                    <a:lnTo>
                      <a:pt x="47" y="178"/>
                    </a:lnTo>
                    <a:lnTo>
                      <a:pt x="44" y="177"/>
                    </a:lnTo>
                    <a:lnTo>
                      <a:pt x="42" y="175"/>
                    </a:lnTo>
                    <a:lnTo>
                      <a:pt x="36" y="175"/>
                    </a:lnTo>
                    <a:lnTo>
                      <a:pt x="32" y="174"/>
                    </a:lnTo>
                    <a:lnTo>
                      <a:pt x="38" y="192"/>
                    </a:lnTo>
                    <a:lnTo>
                      <a:pt x="36" y="195"/>
                    </a:lnTo>
                    <a:lnTo>
                      <a:pt x="33" y="197"/>
                    </a:lnTo>
                    <a:lnTo>
                      <a:pt x="32" y="199"/>
                    </a:lnTo>
                    <a:lnTo>
                      <a:pt x="31" y="200"/>
                    </a:lnTo>
                    <a:lnTo>
                      <a:pt x="32" y="201"/>
                    </a:lnTo>
                    <a:lnTo>
                      <a:pt x="34" y="203"/>
                    </a:lnTo>
                    <a:lnTo>
                      <a:pt x="38" y="205"/>
                    </a:lnTo>
                    <a:lnTo>
                      <a:pt x="41" y="207"/>
                    </a:lnTo>
                    <a:lnTo>
                      <a:pt x="42" y="208"/>
                    </a:lnTo>
                    <a:lnTo>
                      <a:pt x="0" y="229"/>
                    </a:lnTo>
                    <a:lnTo>
                      <a:pt x="10" y="234"/>
                    </a:lnTo>
                    <a:lnTo>
                      <a:pt x="13" y="236"/>
                    </a:lnTo>
                    <a:lnTo>
                      <a:pt x="15" y="239"/>
                    </a:lnTo>
                    <a:lnTo>
                      <a:pt x="16" y="241"/>
                    </a:lnTo>
                    <a:lnTo>
                      <a:pt x="19" y="241"/>
                    </a:lnTo>
                    <a:lnTo>
                      <a:pt x="19" y="241"/>
                    </a:lnTo>
                    <a:lnTo>
                      <a:pt x="21" y="237"/>
                    </a:lnTo>
                    <a:lnTo>
                      <a:pt x="26" y="240"/>
                    </a:lnTo>
                    <a:lnTo>
                      <a:pt x="26" y="240"/>
                    </a:lnTo>
                    <a:lnTo>
                      <a:pt x="25" y="248"/>
                    </a:lnTo>
                    <a:lnTo>
                      <a:pt x="22" y="255"/>
                    </a:lnTo>
                    <a:lnTo>
                      <a:pt x="21" y="257"/>
                    </a:lnTo>
                    <a:lnTo>
                      <a:pt x="22" y="259"/>
                    </a:lnTo>
                    <a:lnTo>
                      <a:pt x="23" y="261"/>
                    </a:lnTo>
                    <a:lnTo>
                      <a:pt x="26" y="262"/>
                    </a:lnTo>
                    <a:lnTo>
                      <a:pt x="28" y="261"/>
                    </a:lnTo>
                    <a:lnTo>
                      <a:pt x="30" y="261"/>
                    </a:lnTo>
                    <a:lnTo>
                      <a:pt x="32" y="261"/>
                    </a:lnTo>
                    <a:lnTo>
                      <a:pt x="34" y="257"/>
                    </a:lnTo>
                    <a:lnTo>
                      <a:pt x="34" y="257"/>
                    </a:lnTo>
                    <a:lnTo>
                      <a:pt x="34" y="256"/>
                    </a:lnTo>
                    <a:lnTo>
                      <a:pt x="34" y="256"/>
                    </a:lnTo>
                    <a:lnTo>
                      <a:pt x="34" y="255"/>
                    </a:lnTo>
                    <a:lnTo>
                      <a:pt x="34" y="253"/>
                    </a:lnTo>
                    <a:lnTo>
                      <a:pt x="34" y="252"/>
                    </a:lnTo>
                    <a:lnTo>
                      <a:pt x="36" y="248"/>
                    </a:lnTo>
                    <a:lnTo>
                      <a:pt x="37" y="248"/>
                    </a:lnTo>
                    <a:lnTo>
                      <a:pt x="37" y="248"/>
                    </a:lnTo>
                    <a:lnTo>
                      <a:pt x="38" y="248"/>
                    </a:lnTo>
                    <a:lnTo>
                      <a:pt x="38" y="248"/>
                    </a:lnTo>
                    <a:lnTo>
                      <a:pt x="38" y="250"/>
                    </a:lnTo>
                    <a:lnTo>
                      <a:pt x="38" y="251"/>
                    </a:lnTo>
                    <a:lnTo>
                      <a:pt x="39" y="252"/>
                    </a:lnTo>
                    <a:lnTo>
                      <a:pt x="39" y="256"/>
                    </a:lnTo>
                    <a:lnTo>
                      <a:pt x="39" y="256"/>
                    </a:lnTo>
                    <a:lnTo>
                      <a:pt x="39" y="256"/>
                    </a:lnTo>
                    <a:lnTo>
                      <a:pt x="39" y="257"/>
                    </a:lnTo>
                    <a:lnTo>
                      <a:pt x="39" y="257"/>
                    </a:lnTo>
                    <a:lnTo>
                      <a:pt x="41" y="257"/>
                    </a:lnTo>
                    <a:lnTo>
                      <a:pt x="41" y="257"/>
                    </a:lnTo>
                    <a:lnTo>
                      <a:pt x="42" y="258"/>
                    </a:lnTo>
                    <a:lnTo>
                      <a:pt x="41" y="259"/>
                    </a:lnTo>
                    <a:lnTo>
                      <a:pt x="41" y="261"/>
                    </a:lnTo>
                    <a:lnTo>
                      <a:pt x="39" y="262"/>
                    </a:lnTo>
                    <a:lnTo>
                      <a:pt x="39" y="262"/>
                    </a:lnTo>
                    <a:lnTo>
                      <a:pt x="39" y="262"/>
                    </a:lnTo>
                    <a:lnTo>
                      <a:pt x="39" y="263"/>
                    </a:lnTo>
                    <a:lnTo>
                      <a:pt x="39" y="263"/>
                    </a:lnTo>
                    <a:lnTo>
                      <a:pt x="39" y="263"/>
                    </a:lnTo>
                    <a:lnTo>
                      <a:pt x="39" y="263"/>
                    </a:lnTo>
                    <a:lnTo>
                      <a:pt x="39" y="263"/>
                    </a:lnTo>
                    <a:lnTo>
                      <a:pt x="41" y="263"/>
                    </a:lnTo>
                    <a:lnTo>
                      <a:pt x="42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4" y="262"/>
                    </a:lnTo>
                    <a:lnTo>
                      <a:pt x="44" y="262"/>
                    </a:lnTo>
                    <a:lnTo>
                      <a:pt x="45" y="262"/>
                    </a:lnTo>
                    <a:lnTo>
                      <a:pt x="45" y="262"/>
                    </a:lnTo>
                    <a:lnTo>
                      <a:pt x="47" y="261"/>
                    </a:lnTo>
                    <a:lnTo>
                      <a:pt x="47" y="261"/>
                    </a:lnTo>
                    <a:lnTo>
                      <a:pt x="47" y="261"/>
                    </a:lnTo>
                    <a:lnTo>
                      <a:pt x="48" y="259"/>
                    </a:lnTo>
                    <a:lnTo>
                      <a:pt x="48" y="259"/>
                    </a:lnTo>
                    <a:lnTo>
                      <a:pt x="48" y="259"/>
                    </a:lnTo>
                    <a:lnTo>
                      <a:pt x="48" y="259"/>
                    </a:lnTo>
                    <a:lnTo>
                      <a:pt x="49" y="259"/>
                    </a:lnTo>
                    <a:lnTo>
                      <a:pt x="49" y="258"/>
                    </a:lnTo>
                    <a:lnTo>
                      <a:pt x="49" y="258"/>
                    </a:lnTo>
                    <a:lnTo>
                      <a:pt x="49" y="258"/>
                    </a:lnTo>
                    <a:lnTo>
                      <a:pt x="49" y="258"/>
                    </a:lnTo>
                    <a:lnTo>
                      <a:pt x="50" y="257"/>
                    </a:lnTo>
                    <a:lnTo>
                      <a:pt x="50" y="257"/>
                    </a:lnTo>
                    <a:lnTo>
                      <a:pt x="50" y="256"/>
                    </a:lnTo>
                    <a:lnTo>
                      <a:pt x="50" y="256"/>
                    </a:lnTo>
                    <a:lnTo>
                      <a:pt x="50" y="256"/>
                    </a:lnTo>
                    <a:lnTo>
                      <a:pt x="50" y="256"/>
                    </a:lnTo>
                    <a:lnTo>
                      <a:pt x="51" y="255"/>
                    </a:lnTo>
                    <a:lnTo>
                      <a:pt x="51" y="253"/>
                    </a:lnTo>
                    <a:lnTo>
                      <a:pt x="51" y="253"/>
                    </a:lnTo>
                    <a:lnTo>
                      <a:pt x="53" y="253"/>
                    </a:lnTo>
                    <a:lnTo>
                      <a:pt x="53" y="253"/>
                    </a:lnTo>
                    <a:lnTo>
                      <a:pt x="54" y="253"/>
                    </a:lnTo>
                    <a:lnTo>
                      <a:pt x="54" y="253"/>
                    </a:lnTo>
                    <a:lnTo>
                      <a:pt x="54" y="253"/>
                    </a:lnTo>
                    <a:lnTo>
                      <a:pt x="54" y="255"/>
                    </a:lnTo>
                    <a:lnTo>
                      <a:pt x="54" y="255"/>
                    </a:lnTo>
                    <a:lnTo>
                      <a:pt x="54" y="255"/>
                    </a:lnTo>
                    <a:lnTo>
                      <a:pt x="54" y="256"/>
                    </a:lnTo>
                    <a:lnTo>
                      <a:pt x="54" y="256"/>
                    </a:lnTo>
                    <a:lnTo>
                      <a:pt x="53" y="257"/>
                    </a:lnTo>
                    <a:lnTo>
                      <a:pt x="53" y="257"/>
                    </a:lnTo>
                    <a:lnTo>
                      <a:pt x="51" y="259"/>
                    </a:lnTo>
                    <a:lnTo>
                      <a:pt x="51" y="259"/>
                    </a:lnTo>
                    <a:lnTo>
                      <a:pt x="51" y="259"/>
                    </a:lnTo>
                    <a:lnTo>
                      <a:pt x="51" y="259"/>
                    </a:lnTo>
                    <a:lnTo>
                      <a:pt x="50" y="259"/>
                    </a:lnTo>
                    <a:lnTo>
                      <a:pt x="50" y="259"/>
                    </a:lnTo>
                    <a:lnTo>
                      <a:pt x="50" y="261"/>
                    </a:lnTo>
                    <a:lnTo>
                      <a:pt x="49" y="261"/>
                    </a:lnTo>
                    <a:lnTo>
                      <a:pt x="48" y="262"/>
                    </a:lnTo>
                    <a:lnTo>
                      <a:pt x="47" y="262"/>
                    </a:lnTo>
                    <a:lnTo>
                      <a:pt x="47" y="262"/>
                    </a:lnTo>
                    <a:lnTo>
                      <a:pt x="48" y="263"/>
                    </a:lnTo>
                    <a:lnTo>
                      <a:pt x="50" y="263"/>
                    </a:lnTo>
                    <a:lnTo>
                      <a:pt x="51" y="263"/>
                    </a:lnTo>
                    <a:lnTo>
                      <a:pt x="58" y="269"/>
                    </a:lnTo>
                    <a:lnTo>
                      <a:pt x="60" y="272"/>
                    </a:lnTo>
                    <a:lnTo>
                      <a:pt x="62" y="274"/>
                    </a:lnTo>
                    <a:lnTo>
                      <a:pt x="66" y="276"/>
                    </a:lnTo>
                    <a:lnTo>
                      <a:pt x="66" y="276"/>
                    </a:lnTo>
                    <a:lnTo>
                      <a:pt x="66" y="276"/>
                    </a:lnTo>
                    <a:lnTo>
                      <a:pt x="67" y="276"/>
                    </a:lnTo>
                    <a:lnTo>
                      <a:pt x="67" y="276"/>
                    </a:lnTo>
                    <a:lnTo>
                      <a:pt x="69" y="276"/>
                    </a:lnTo>
                    <a:lnTo>
                      <a:pt x="69" y="276"/>
                    </a:lnTo>
                    <a:lnTo>
                      <a:pt x="71" y="276"/>
                    </a:lnTo>
                    <a:lnTo>
                      <a:pt x="72" y="276"/>
                    </a:lnTo>
                    <a:lnTo>
                      <a:pt x="77" y="275"/>
                    </a:lnTo>
                    <a:lnTo>
                      <a:pt x="81" y="274"/>
                    </a:lnTo>
                    <a:lnTo>
                      <a:pt x="82" y="275"/>
                    </a:lnTo>
                    <a:lnTo>
                      <a:pt x="84" y="276"/>
                    </a:lnTo>
                    <a:lnTo>
                      <a:pt x="84" y="278"/>
                    </a:lnTo>
                    <a:lnTo>
                      <a:pt x="86" y="278"/>
                    </a:lnTo>
                    <a:lnTo>
                      <a:pt x="86" y="278"/>
                    </a:lnTo>
                    <a:lnTo>
                      <a:pt x="86" y="280"/>
                    </a:lnTo>
                    <a:lnTo>
                      <a:pt x="87" y="281"/>
                    </a:lnTo>
                    <a:lnTo>
                      <a:pt x="88" y="284"/>
                    </a:lnTo>
                    <a:lnTo>
                      <a:pt x="89" y="284"/>
                    </a:lnTo>
                    <a:lnTo>
                      <a:pt x="90" y="284"/>
                    </a:lnTo>
                    <a:lnTo>
                      <a:pt x="90" y="284"/>
                    </a:lnTo>
                    <a:lnTo>
                      <a:pt x="92" y="284"/>
                    </a:lnTo>
                    <a:lnTo>
                      <a:pt x="93" y="282"/>
                    </a:lnTo>
                    <a:lnTo>
                      <a:pt x="93" y="281"/>
                    </a:lnTo>
                    <a:lnTo>
                      <a:pt x="94" y="280"/>
                    </a:lnTo>
                    <a:lnTo>
                      <a:pt x="94" y="279"/>
                    </a:lnTo>
                    <a:lnTo>
                      <a:pt x="94" y="279"/>
                    </a:lnTo>
                    <a:lnTo>
                      <a:pt x="96" y="278"/>
                    </a:lnTo>
                    <a:lnTo>
                      <a:pt x="96" y="278"/>
                    </a:lnTo>
                    <a:lnTo>
                      <a:pt x="98" y="279"/>
                    </a:lnTo>
                    <a:lnTo>
                      <a:pt x="98" y="279"/>
                    </a:lnTo>
                    <a:lnTo>
                      <a:pt x="100" y="280"/>
                    </a:lnTo>
                    <a:lnTo>
                      <a:pt x="104" y="280"/>
                    </a:lnTo>
                    <a:lnTo>
                      <a:pt x="106" y="280"/>
                    </a:lnTo>
                    <a:lnTo>
                      <a:pt x="109" y="280"/>
                    </a:lnTo>
                    <a:lnTo>
                      <a:pt x="111" y="280"/>
                    </a:lnTo>
                    <a:lnTo>
                      <a:pt x="114" y="279"/>
                    </a:lnTo>
                    <a:lnTo>
                      <a:pt x="117" y="279"/>
                    </a:lnTo>
                    <a:lnTo>
                      <a:pt x="118" y="279"/>
                    </a:lnTo>
                    <a:lnTo>
                      <a:pt x="121" y="279"/>
                    </a:lnTo>
                    <a:lnTo>
                      <a:pt x="123" y="278"/>
                    </a:lnTo>
                    <a:lnTo>
                      <a:pt x="127" y="276"/>
                    </a:lnTo>
                    <a:lnTo>
                      <a:pt x="128" y="275"/>
                    </a:lnTo>
                    <a:lnTo>
                      <a:pt x="131" y="273"/>
                    </a:lnTo>
                    <a:lnTo>
                      <a:pt x="131" y="272"/>
                    </a:lnTo>
                    <a:lnTo>
                      <a:pt x="132" y="272"/>
                    </a:lnTo>
                    <a:lnTo>
                      <a:pt x="134" y="270"/>
                    </a:lnTo>
                    <a:lnTo>
                      <a:pt x="134" y="270"/>
                    </a:lnTo>
                    <a:lnTo>
                      <a:pt x="133" y="263"/>
                    </a:lnTo>
                    <a:lnTo>
                      <a:pt x="133" y="263"/>
                    </a:lnTo>
                    <a:lnTo>
                      <a:pt x="129" y="256"/>
                    </a:lnTo>
                    <a:lnTo>
                      <a:pt x="127" y="252"/>
                    </a:lnTo>
                    <a:lnTo>
                      <a:pt x="127" y="248"/>
                    </a:lnTo>
                    <a:lnTo>
                      <a:pt x="127" y="248"/>
                    </a:lnTo>
                    <a:lnTo>
                      <a:pt x="123" y="242"/>
                    </a:lnTo>
                    <a:lnTo>
                      <a:pt x="123" y="242"/>
                    </a:lnTo>
                    <a:lnTo>
                      <a:pt x="122" y="237"/>
                    </a:lnTo>
                    <a:lnTo>
                      <a:pt x="122" y="231"/>
                    </a:lnTo>
                    <a:lnTo>
                      <a:pt x="122" y="231"/>
                    </a:lnTo>
                    <a:lnTo>
                      <a:pt x="126" y="229"/>
                    </a:lnTo>
                    <a:lnTo>
                      <a:pt x="129" y="229"/>
                    </a:lnTo>
                    <a:lnTo>
                      <a:pt x="132" y="230"/>
                    </a:lnTo>
                    <a:lnTo>
                      <a:pt x="135" y="231"/>
                    </a:lnTo>
                    <a:lnTo>
                      <a:pt x="135" y="231"/>
                    </a:lnTo>
                    <a:lnTo>
                      <a:pt x="137" y="239"/>
                    </a:lnTo>
                    <a:lnTo>
                      <a:pt x="138" y="241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45" y="245"/>
                    </a:lnTo>
                    <a:lnTo>
                      <a:pt x="148" y="246"/>
                    </a:lnTo>
                    <a:lnTo>
                      <a:pt x="150" y="245"/>
                    </a:lnTo>
                    <a:lnTo>
                      <a:pt x="152" y="235"/>
                    </a:lnTo>
                    <a:lnTo>
                      <a:pt x="152" y="235"/>
                    </a:lnTo>
                    <a:lnTo>
                      <a:pt x="155" y="219"/>
                    </a:lnTo>
                    <a:lnTo>
                      <a:pt x="157" y="211"/>
                    </a:lnTo>
                    <a:lnTo>
                      <a:pt x="161" y="203"/>
                    </a:lnTo>
                    <a:lnTo>
                      <a:pt x="161" y="203"/>
                    </a:lnTo>
                    <a:lnTo>
                      <a:pt x="162" y="199"/>
                    </a:lnTo>
                    <a:lnTo>
                      <a:pt x="166" y="194"/>
                    </a:lnTo>
                    <a:lnTo>
                      <a:pt x="166" y="190"/>
                    </a:lnTo>
                    <a:lnTo>
                      <a:pt x="163" y="186"/>
                    </a:lnTo>
                    <a:lnTo>
                      <a:pt x="163" y="186"/>
                    </a:lnTo>
                    <a:lnTo>
                      <a:pt x="165" y="179"/>
                    </a:lnTo>
                    <a:lnTo>
                      <a:pt x="167" y="172"/>
                    </a:lnTo>
                    <a:lnTo>
                      <a:pt x="168" y="163"/>
                    </a:lnTo>
                    <a:lnTo>
                      <a:pt x="169" y="156"/>
                    </a:lnTo>
                    <a:lnTo>
                      <a:pt x="167" y="152"/>
                    </a:lnTo>
                    <a:lnTo>
                      <a:pt x="167" y="152"/>
                    </a:lnTo>
                    <a:lnTo>
                      <a:pt x="157" y="144"/>
                    </a:lnTo>
                    <a:lnTo>
                      <a:pt x="154" y="139"/>
                    </a:lnTo>
                    <a:lnTo>
                      <a:pt x="151" y="133"/>
                    </a:lnTo>
                    <a:lnTo>
                      <a:pt x="149" y="128"/>
                    </a:lnTo>
                    <a:lnTo>
                      <a:pt x="146" y="127"/>
                    </a:lnTo>
                    <a:lnTo>
                      <a:pt x="140" y="130"/>
                    </a:lnTo>
                    <a:lnTo>
                      <a:pt x="138" y="129"/>
                    </a:lnTo>
                    <a:lnTo>
                      <a:pt x="137" y="118"/>
                    </a:lnTo>
                    <a:lnTo>
                      <a:pt x="137" y="118"/>
                    </a:lnTo>
                    <a:lnTo>
                      <a:pt x="139" y="115"/>
                    </a:lnTo>
                    <a:lnTo>
                      <a:pt x="143" y="110"/>
                    </a:lnTo>
                    <a:lnTo>
                      <a:pt x="144" y="102"/>
                    </a:lnTo>
                    <a:lnTo>
                      <a:pt x="144" y="102"/>
                    </a:lnTo>
                    <a:lnTo>
                      <a:pt x="148" y="102"/>
                    </a:lnTo>
                    <a:lnTo>
                      <a:pt x="150" y="102"/>
                    </a:lnTo>
                    <a:lnTo>
                      <a:pt x="156" y="102"/>
                    </a:lnTo>
                    <a:lnTo>
                      <a:pt x="154" y="98"/>
                    </a:lnTo>
                    <a:lnTo>
                      <a:pt x="154" y="98"/>
                    </a:lnTo>
                    <a:lnTo>
                      <a:pt x="159" y="95"/>
                    </a:lnTo>
                    <a:lnTo>
                      <a:pt x="161" y="91"/>
                    </a:lnTo>
                    <a:lnTo>
                      <a:pt x="162" y="89"/>
                    </a:lnTo>
                    <a:lnTo>
                      <a:pt x="156" y="77"/>
                    </a:lnTo>
                    <a:lnTo>
                      <a:pt x="150" y="62"/>
                    </a:lnTo>
                    <a:lnTo>
                      <a:pt x="149" y="56"/>
                    </a:lnTo>
                    <a:lnTo>
                      <a:pt x="149" y="56"/>
                    </a:lnTo>
                    <a:lnTo>
                      <a:pt x="156" y="54"/>
                    </a:lnTo>
                    <a:lnTo>
                      <a:pt x="162" y="50"/>
                    </a:lnTo>
                    <a:lnTo>
                      <a:pt x="167" y="49"/>
                    </a:lnTo>
                    <a:lnTo>
                      <a:pt x="166" y="44"/>
                    </a:lnTo>
                    <a:lnTo>
                      <a:pt x="166" y="43"/>
                    </a:lnTo>
                    <a:lnTo>
                      <a:pt x="163" y="39"/>
                    </a:lnTo>
                    <a:lnTo>
                      <a:pt x="163" y="37"/>
                    </a:lnTo>
                    <a:lnTo>
                      <a:pt x="163" y="33"/>
                    </a:lnTo>
                    <a:lnTo>
                      <a:pt x="163" y="27"/>
                    </a:lnTo>
                    <a:lnTo>
                      <a:pt x="162" y="23"/>
                    </a:lnTo>
                    <a:lnTo>
                      <a:pt x="162" y="23"/>
                    </a:lnTo>
                    <a:lnTo>
                      <a:pt x="160" y="21"/>
                    </a:lnTo>
                    <a:lnTo>
                      <a:pt x="159" y="20"/>
                    </a:lnTo>
                    <a:lnTo>
                      <a:pt x="155" y="19"/>
                    </a:lnTo>
                    <a:lnTo>
                      <a:pt x="152" y="17"/>
                    </a:lnTo>
                    <a:lnTo>
                      <a:pt x="150" y="17"/>
                    </a:lnTo>
                    <a:lnTo>
                      <a:pt x="149" y="17"/>
                    </a:lnTo>
                    <a:lnTo>
                      <a:pt x="146" y="17"/>
                    </a:lnTo>
                    <a:lnTo>
                      <a:pt x="144" y="17"/>
                    </a:lnTo>
                    <a:lnTo>
                      <a:pt x="139" y="17"/>
                    </a:lnTo>
                    <a:lnTo>
                      <a:pt x="132" y="17"/>
                    </a:lnTo>
                    <a:lnTo>
                      <a:pt x="128" y="15"/>
                    </a:lnTo>
                    <a:lnTo>
                      <a:pt x="123" y="10"/>
                    </a:lnTo>
                    <a:lnTo>
                      <a:pt x="117" y="6"/>
                    </a:lnTo>
                    <a:lnTo>
                      <a:pt x="116" y="1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10" y="5"/>
                    </a:lnTo>
                    <a:lnTo>
                      <a:pt x="111" y="9"/>
                    </a:lnTo>
                    <a:lnTo>
                      <a:pt x="111" y="11"/>
                    </a:lnTo>
                    <a:lnTo>
                      <a:pt x="110" y="11"/>
                    </a:lnTo>
                    <a:lnTo>
                      <a:pt x="109" y="9"/>
                    </a:lnTo>
                    <a:lnTo>
                      <a:pt x="109" y="6"/>
                    </a:lnTo>
                    <a:lnTo>
                      <a:pt x="106" y="5"/>
                    </a:lnTo>
                    <a:lnTo>
                      <a:pt x="99" y="0"/>
                    </a:lnTo>
                    <a:lnTo>
                      <a:pt x="87" y="9"/>
                    </a:lnTo>
                    <a:close/>
                    <a:moveTo>
                      <a:pt x="134" y="273"/>
                    </a:moveTo>
                    <a:lnTo>
                      <a:pt x="135" y="273"/>
                    </a:lnTo>
                    <a:lnTo>
                      <a:pt x="137" y="273"/>
                    </a:lnTo>
                    <a:lnTo>
                      <a:pt x="137" y="273"/>
                    </a:lnTo>
                    <a:lnTo>
                      <a:pt x="137" y="272"/>
                    </a:lnTo>
                    <a:lnTo>
                      <a:pt x="137" y="272"/>
                    </a:lnTo>
                    <a:lnTo>
                      <a:pt x="137" y="272"/>
                    </a:lnTo>
                    <a:lnTo>
                      <a:pt x="135" y="270"/>
                    </a:lnTo>
                    <a:lnTo>
                      <a:pt x="135" y="272"/>
                    </a:lnTo>
                    <a:lnTo>
                      <a:pt x="135" y="272"/>
                    </a:lnTo>
                    <a:lnTo>
                      <a:pt x="134" y="272"/>
                    </a:lnTo>
                    <a:lnTo>
                      <a:pt x="134" y="273"/>
                    </a:lnTo>
                    <a:lnTo>
                      <a:pt x="134" y="273"/>
                    </a:lnTo>
                    <a:close/>
                    <a:moveTo>
                      <a:pt x="105" y="285"/>
                    </a:moveTo>
                    <a:lnTo>
                      <a:pt x="105" y="286"/>
                    </a:lnTo>
                    <a:lnTo>
                      <a:pt x="105" y="287"/>
                    </a:lnTo>
                    <a:lnTo>
                      <a:pt x="104" y="289"/>
                    </a:lnTo>
                    <a:lnTo>
                      <a:pt x="103" y="289"/>
                    </a:lnTo>
                    <a:lnTo>
                      <a:pt x="101" y="287"/>
                    </a:lnTo>
                    <a:lnTo>
                      <a:pt x="103" y="286"/>
                    </a:lnTo>
                    <a:lnTo>
                      <a:pt x="104" y="285"/>
                    </a:lnTo>
                    <a:lnTo>
                      <a:pt x="104" y="284"/>
                    </a:lnTo>
                    <a:lnTo>
                      <a:pt x="105" y="284"/>
                    </a:lnTo>
                    <a:lnTo>
                      <a:pt x="105" y="285"/>
                    </a:lnTo>
                    <a:lnTo>
                      <a:pt x="105" y="285"/>
                    </a:lnTo>
                    <a:close/>
                    <a:moveTo>
                      <a:pt x="82" y="290"/>
                    </a:moveTo>
                    <a:lnTo>
                      <a:pt x="82" y="292"/>
                    </a:lnTo>
                    <a:lnTo>
                      <a:pt x="82" y="293"/>
                    </a:lnTo>
                    <a:lnTo>
                      <a:pt x="79" y="292"/>
                    </a:lnTo>
                    <a:lnTo>
                      <a:pt x="77" y="292"/>
                    </a:lnTo>
                    <a:lnTo>
                      <a:pt x="76" y="291"/>
                    </a:lnTo>
                    <a:lnTo>
                      <a:pt x="78" y="290"/>
                    </a:lnTo>
                    <a:lnTo>
                      <a:pt x="79" y="290"/>
                    </a:lnTo>
                    <a:lnTo>
                      <a:pt x="79" y="289"/>
                    </a:lnTo>
                    <a:lnTo>
                      <a:pt x="81" y="289"/>
                    </a:lnTo>
                    <a:lnTo>
                      <a:pt x="81" y="289"/>
                    </a:lnTo>
                    <a:lnTo>
                      <a:pt x="82" y="290"/>
                    </a:lnTo>
                    <a:lnTo>
                      <a:pt x="82" y="290"/>
                    </a:lnTo>
                    <a:close/>
                    <a:moveTo>
                      <a:pt x="72" y="284"/>
                    </a:moveTo>
                    <a:lnTo>
                      <a:pt x="75" y="282"/>
                    </a:lnTo>
                    <a:lnTo>
                      <a:pt x="76" y="282"/>
                    </a:lnTo>
                    <a:lnTo>
                      <a:pt x="75" y="285"/>
                    </a:lnTo>
                    <a:lnTo>
                      <a:pt x="73" y="285"/>
                    </a:lnTo>
                    <a:lnTo>
                      <a:pt x="72" y="285"/>
                    </a:lnTo>
                    <a:lnTo>
                      <a:pt x="72" y="284"/>
                    </a:lnTo>
                    <a:lnTo>
                      <a:pt x="72" y="284"/>
                    </a:lnTo>
                    <a:close/>
                    <a:moveTo>
                      <a:pt x="73" y="289"/>
                    </a:moveTo>
                    <a:lnTo>
                      <a:pt x="76" y="286"/>
                    </a:lnTo>
                    <a:lnTo>
                      <a:pt x="78" y="285"/>
                    </a:lnTo>
                    <a:lnTo>
                      <a:pt x="79" y="285"/>
                    </a:lnTo>
                    <a:lnTo>
                      <a:pt x="78" y="287"/>
                    </a:lnTo>
                    <a:lnTo>
                      <a:pt x="76" y="289"/>
                    </a:lnTo>
                    <a:lnTo>
                      <a:pt x="73" y="290"/>
                    </a:lnTo>
                    <a:lnTo>
                      <a:pt x="73" y="289"/>
                    </a:lnTo>
                    <a:lnTo>
                      <a:pt x="73" y="289"/>
                    </a:lnTo>
                    <a:close/>
                    <a:moveTo>
                      <a:pt x="126" y="281"/>
                    </a:moveTo>
                    <a:lnTo>
                      <a:pt x="124" y="285"/>
                    </a:lnTo>
                    <a:lnTo>
                      <a:pt x="121" y="285"/>
                    </a:lnTo>
                    <a:lnTo>
                      <a:pt x="121" y="281"/>
                    </a:lnTo>
                    <a:lnTo>
                      <a:pt x="124" y="279"/>
                    </a:lnTo>
                    <a:lnTo>
                      <a:pt x="127" y="279"/>
                    </a:lnTo>
                    <a:lnTo>
                      <a:pt x="127" y="280"/>
                    </a:lnTo>
                    <a:lnTo>
                      <a:pt x="126" y="281"/>
                    </a:lnTo>
                    <a:lnTo>
                      <a:pt x="126" y="281"/>
                    </a:lnTo>
                    <a:close/>
                    <a:moveTo>
                      <a:pt x="45" y="274"/>
                    </a:moveTo>
                    <a:lnTo>
                      <a:pt x="44" y="276"/>
                    </a:lnTo>
                    <a:lnTo>
                      <a:pt x="43" y="278"/>
                    </a:lnTo>
                    <a:lnTo>
                      <a:pt x="42" y="279"/>
                    </a:lnTo>
                    <a:lnTo>
                      <a:pt x="42" y="280"/>
                    </a:lnTo>
                    <a:lnTo>
                      <a:pt x="43" y="281"/>
                    </a:lnTo>
                    <a:lnTo>
                      <a:pt x="44" y="281"/>
                    </a:lnTo>
                    <a:lnTo>
                      <a:pt x="44" y="282"/>
                    </a:lnTo>
                    <a:lnTo>
                      <a:pt x="42" y="285"/>
                    </a:lnTo>
                    <a:lnTo>
                      <a:pt x="38" y="282"/>
                    </a:lnTo>
                    <a:lnTo>
                      <a:pt x="37" y="281"/>
                    </a:lnTo>
                    <a:lnTo>
                      <a:pt x="37" y="279"/>
                    </a:lnTo>
                    <a:lnTo>
                      <a:pt x="39" y="276"/>
                    </a:lnTo>
                    <a:lnTo>
                      <a:pt x="42" y="273"/>
                    </a:lnTo>
                    <a:lnTo>
                      <a:pt x="44" y="270"/>
                    </a:lnTo>
                    <a:lnTo>
                      <a:pt x="45" y="272"/>
                    </a:lnTo>
                    <a:lnTo>
                      <a:pt x="47" y="273"/>
                    </a:lnTo>
                    <a:lnTo>
                      <a:pt x="45" y="274"/>
                    </a:lnTo>
                    <a:lnTo>
                      <a:pt x="45" y="274"/>
                    </a:lnTo>
                    <a:close/>
                    <a:moveTo>
                      <a:pt x="33" y="278"/>
                    </a:moveTo>
                    <a:lnTo>
                      <a:pt x="33" y="279"/>
                    </a:lnTo>
                    <a:lnTo>
                      <a:pt x="32" y="279"/>
                    </a:lnTo>
                    <a:lnTo>
                      <a:pt x="31" y="279"/>
                    </a:lnTo>
                    <a:lnTo>
                      <a:pt x="30" y="278"/>
                    </a:lnTo>
                    <a:lnTo>
                      <a:pt x="30" y="276"/>
                    </a:lnTo>
                    <a:lnTo>
                      <a:pt x="32" y="275"/>
                    </a:lnTo>
                    <a:lnTo>
                      <a:pt x="32" y="276"/>
                    </a:lnTo>
                    <a:lnTo>
                      <a:pt x="33" y="278"/>
                    </a:lnTo>
                    <a:lnTo>
                      <a:pt x="33" y="278"/>
                    </a:lnTo>
                    <a:close/>
                    <a:moveTo>
                      <a:pt x="42" y="268"/>
                    </a:moveTo>
                    <a:lnTo>
                      <a:pt x="41" y="270"/>
                    </a:lnTo>
                    <a:lnTo>
                      <a:pt x="39" y="273"/>
                    </a:lnTo>
                    <a:lnTo>
                      <a:pt x="37" y="273"/>
                    </a:lnTo>
                    <a:lnTo>
                      <a:pt x="36" y="273"/>
                    </a:lnTo>
                    <a:lnTo>
                      <a:pt x="36" y="273"/>
                    </a:lnTo>
                    <a:lnTo>
                      <a:pt x="36" y="272"/>
                    </a:lnTo>
                    <a:lnTo>
                      <a:pt x="37" y="270"/>
                    </a:lnTo>
                    <a:lnTo>
                      <a:pt x="37" y="269"/>
                    </a:lnTo>
                    <a:lnTo>
                      <a:pt x="38" y="268"/>
                    </a:lnTo>
                    <a:lnTo>
                      <a:pt x="39" y="267"/>
                    </a:lnTo>
                    <a:lnTo>
                      <a:pt x="41" y="267"/>
                    </a:lnTo>
                    <a:lnTo>
                      <a:pt x="42" y="268"/>
                    </a:lnTo>
                    <a:lnTo>
                      <a:pt x="42" y="268"/>
                    </a:lnTo>
                    <a:close/>
                    <a:moveTo>
                      <a:pt x="96" y="286"/>
                    </a:moveTo>
                    <a:lnTo>
                      <a:pt x="98" y="286"/>
                    </a:lnTo>
                    <a:lnTo>
                      <a:pt x="98" y="285"/>
                    </a:lnTo>
                    <a:lnTo>
                      <a:pt x="98" y="284"/>
                    </a:lnTo>
                    <a:lnTo>
                      <a:pt x="98" y="284"/>
                    </a:lnTo>
                    <a:lnTo>
                      <a:pt x="98" y="282"/>
                    </a:lnTo>
                    <a:lnTo>
                      <a:pt x="98" y="282"/>
                    </a:lnTo>
                    <a:lnTo>
                      <a:pt x="96" y="282"/>
                    </a:lnTo>
                    <a:lnTo>
                      <a:pt x="96" y="282"/>
                    </a:lnTo>
                    <a:lnTo>
                      <a:pt x="96" y="282"/>
                    </a:lnTo>
                    <a:lnTo>
                      <a:pt x="96" y="282"/>
                    </a:lnTo>
                    <a:lnTo>
                      <a:pt x="96" y="282"/>
                    </a:lnTo>
                    <a:lnTo>
                      <a:pt x="95" y="282"/>
                    </a:lnTo>
                    <a:lnTo>
                      <a:pt x="95" y="284"/>
                    </a:lnTo>
                    <a:lnTo>
                      <a:pt x="95" y="284"/>
                    </a:lnTo>
                    <a:lnTo>
                      <a:pt x="95" y="284"/>
                    </a:lnTo>
                    <a:lnTo>
                      <a:pt x="95" y="285"/>
                    </a:lnTo>
                    <a:lnTo>
                      <a:pt x="95" y="285"/>
                    </a:lnTo>
                    <a:lnTo>
                      <a:pt x="95" y="285"/>
                    </a:lnTo>
                    <a:lnTo>
                      <a:pt x="95" y="286"/>
                    </a:lnTo>
                    <a:lnTo>
                      <a:pt x="96" y="286"/>
                    </a:lnTo>
                    <a:lnTo>
                      <a:pt x="96" y="286"/>
                    </a:lnTo>
                    <a:close/>
                    <a:moveTo>
                      <a:pt x="87" y="290"/>
                    </a:moveTo>
                    <a:lnTo>
                      <a:pt x="87" y="290"/>
                    </a:lnTo>
                    <a:lnTo>
                      <a:pt x="87" y="290"/>
                    </a:lnTo>
                    <a:lnTo>
                      <a:pt x="86" y="290"/>
                    </a:lnTo>
                    <a:lnTo>
                      <a:pt x="86" y="290"/>
                    </a:lnTo>
                    <a:lnTo>
                      <a:pt x="84" y="290"/>
                    </a:lnTo>
                    <a:lnTo>
                      <a:pt x="83" y="290"/>
                    </a:lnTo>
                    <a:lnTo>
                      <a:pt x="83" y="290"/>
                    </a:lnTo>
                    <a:lnTo>
                      <a:pt x="84" y="291"/>
                    </a:lnTo>
                    <a:lnTo>
                      <a:pt x="84" y="291"/>
                    </a:lnTo>
                    <a:lnTo>
                      <a:pt x="84" y="291"/>
                    </a:lnTo>
                    <a:lnTo>
                      <a:pt x="86" y="291"/>
                    </a:lnTo>
                    <a:lnTo>
                      <a:pt x="86" y="291"/>
                    </a:lnTo>
                    <a:lnTo>
                      <a:pt x="87" y="291"/>
                    </a:lnTo>
                    <a:lnTo>
                      <a:pt x="87" y="290"/>
                    </a:lnTo>
                    <a:lnTo>
                      <a:pt x="87" y="290"/>
                    </a:lnTo>
                    <a:close/>
                    <a:moveTo>
                      <a:pt x="89" y="287"/>
                    </a:moveTo>
                    <a:lnTo>
                      <a:pt x="89" y="286"/>
                    </a:lnTo>
                    <a:lnTo>
                      <a:pt x="88" y="286"/>
                    </a:lnTo>
                    <a:lnTo>
                      <a:pt x="88" y="286"/>
                    </a:lnTo>
                    <a:lnTo>
                      <a:pt x="88" y="286"/>
                    </a:lnTo>
                    <a:lnTo>
                      <a:pt x="87" y="286"/>
                    </a:lnTo>
                    <a:lnTo>
                      <a:pt x="87" y="285"/>
                    </a:lnTo>
                    <a:lnTo>
                      <a:pt x="87" y="285"/>
                    </a:lnTo>
                    <a:lnTo>
                      <a:pt x="86" y="285"/>
                    </a:lnTo>
                    <a:lnTo>
                      <a:pt x="86" y="285"/>
                    </a:lnTo>
                    <a:lnTo>
                      <a:pt x="86" y="285"/>
                    </a:lnTo>
                    <a:lnTo>
                      <a:pt x="84" y="285"/>
                    </a:lnTo>
                    <a:lnTo>
                      <a:pt x="86" y="286"/>
                    </a:lnTo>
                    <a:lnTo>
                      <a:pt x="86" y="286"/>
                    </a:lnTo>
                    <a:lnTo>
                      <a:pt x="86" y="287"/>
                    </a:lnTo>
                    <a:lnTo>
                      <a:pt x="86" y="287"/>
                    </a:lnTo>
                    <a:lnTo>
                      <a:pt x="86" y="287"/>
                    </a:lnTo>
                    <a:lnTo>
                      <a:pt x="86" y="287"/>
                    </a:lnTo>
                    <a:lnTo>
                      <a:pt x="87" y="287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89" y="287"/>
                    </a:lnTo>
                    <a:lnTo>
                      <a:pt x="89" y="287"/>
                    </a:lnTo>
                    <a:lnTo>
                      <a:pt x="89" y="287"/>
                    </a:lnTo>
                    <a:lnTo>
                      <a:pt x="89" y="287"/>
                    </a:lnTo>
                    <a:close/>
                    <a:moveTo>
                      <a:pt x="134" y="281"/>
                    </a:moveTo>
                    <a:lnTo>
                      <a:pt x="134" y="282"/>
                    </a:lnTo>
                    <a:lnTo>
                      <a:pt x="135" y="282"/>
                    </a:lnTo>
                    <a:lnTo>
                      <a:pt x="135" y="281"/>
                    </a:lnTo>
                    <a:lnTo>
                      <a:pt x="135" y="281"/>
                    </a:lnTo>
                    <a:lnTo>
                      <a:pt x="135" y="281"/>
                    </a:lnTo>
                    <a:lnTo>
                      <a:pt x="135" y="280"/>
                    </a:lnTo>
                    <a:lnTo>
                      <a:pt x="135" y="280"/>
                    </a:lnTo>
                    <a:lnTo>
                      <a:pt x="135" y="280"/>
                    </a:lnTo>
                    <a:lnTo>
                      <a:pt x="135" y="279"/>
                    </a:lnTo>
                    <a:lnTo>
                      <a:pt x="135" y="279"/>
                    </a:lnTo>
                    <a:lnTo>
                      <a:pt x="135" y="279"/>
                    </a:lnTo>
                    <a:lnTo>
                      <a:pt x="134" y="279"/>
                    </a:lnTo>
                    <a:lnTo>
                      <a:pt x="134" y="280"/>
                    </a:lnTo>
                    <a:lnTo>
                      <a:pt x="134" y="280"/>
                    </a:lnTo>
                    <a:lnTo>
                      <a:pt x="134" y="280"/>
                    </a:lnTo>
                    <a:lnTo>
                      <a:pt x="134" y="28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3" name="Freeform 30">
                <a:extLst>
                  <a:ext uri="{FF2B5EF4-FFF2-40B4-BE49-F238E27FC236}">
                    <a16:creationId xmlns:a16="http://schemas.microsoft.com/office/drawing/2014/main" id="{E761AC7F-BD1A-C546-BE56-2D6C08CBC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1892" y="9181917"/>
                <a:ext cx="196868" cy="330831"/>
              </a:xfrm>
              <a:custGeom>
                <a:avLst/>
                <a:gdLst>
                  <a:gd name="T0" fmla="*/ 89 w 169"/>
                  <a:gd name="T1" fmla="*/ 32 h 284"/>
                  <a:gd name="T2" fmla="*/ 92 w 169"/>
                  <a:gd name="T3" fmla="*/ 48 h 284"/>
                  <a:gd name="T4" fmla="*/ 94 w 169"/>
                  <a:gd name="T5" fmla="*/ 55 h 284"/>
                  <a:gd name="T6" fmla="*/ 84 w 169"/>
                  <a:gd name="T7" fmla="*/ 66 h 284"/>
                  <a:gd name="T8" fmla="*/ 81 w 169"/>
                  <a:gd name="T9" fmla="*/ 83 h 284"/>
                  <a:gd name="T10" fmla="*/ 83 w 169"/>
                  <a:gd name="T11" fmla="*/ 106 h 284"/>
                  <a:gd name="T12" fmla="*/ 103 w 169"/>
                  <a:gd name="T13" fmla="*/ 110 h 284"/>
                  <a:gd name="T14" fmla="*/ 111 w 169"/>
                  <a:gd name="T15" fmla="*/ 117 h 284"/>
                  <a:gd name="T16" fmla="*/ 89 w 169"/>
                  <a:gd name="T17" fmla="*/ 123 h 284"/>
                  <a:gd name="T18" fmla="*/ 81 w 169"/>
                  <a:gd name="T19" fmla="*/ 145 h 284"/>
                  <a:gd name="T20" fmla="*/ 78 w 169"/>
                  <a:gd name="T21" fmla="*/ 161 h 284"/>
                  <a:gd name="T22" fmla="*/ 81 w 169"/>
                  <a:gd name="T23" fmla="*/ 178 h 284"/>
                  <a:gd name="T24" fmla="*/ 67 w 169"/>
                  <a:gd name="T25" fmla="*/ 179 h 284"/>
                  <a:gd name="T26" fmla="*/ 54 w 169"/>
                  <a:gd name="T27" fmla="*/ 186 h 284"/>
                  <a:gd name="T28" fmla="*/ 36 w 169"/>
                  <a:gd name="T29" fmla="*/ 175 h 284"/>
                  <a:gd name="T30" fmla="*/ 31 w 169"/>
                  <a:gd name="T31" fmla="*/ 200 h 284"/>
                  <a:gd name="T32" fmla="*/ 0 w 169"/>
                  <a:gd name="T33" fmla="*/ 229 h 284"/>
                  <a:gd name="T34" fmla="*/ 19 w 169"/>
                  <a:gd name="T35" fmla="*/ 241 h 284"/>
                  <a:gd name="T36" fmla="*/ 21 w 169"/>
                  <a:gd name="T37" fmla="*/ 257 h 284"/>
                  <a:gd name="T38" fmla="*/ 32 w 169"/>
                  <a:gd name="T39" fmla="*/ 261 h 284"/>
                  <a:gd name="T40" fmla="*/ 34 w 169"/>
                  <a:gd name="T41" fmla="*/ 253 h 284"/>
                  <a:gd name="T42" fmla="*/ 38 w 169"/>
                  <a:gd name="T43" fmla="*/ 248 h 284"/>
                  <a:gd name="T44" fmla="*/ 39 w 169"/>
                  <a:gd name="T45" fmla="*/ 256 h 284"/>
                  <a:gd name="T46" fmla="*/ 41 w 169"/>
                  <a:gd name="T47" fmla="*/ 259 h 284"/>
                  <a:gd name="T48" fmla="*/ 39 w 169"/>
                  <a:gd name="T49" fmla="*/ 263 h 284"/>
                  <a:gd name="T50" fmla="*/ 43 w 169"/>
                  <a:gd name="T51" fmla="*/ 262 h 284"/>
                  <a:gd name="T52" fmla="*/ 45 w 169"/>
                  <a:gd name="T53" fmla="*/ 262 h 284"/>
                  <a:gd name="T54" fmla="*/ 48 w 169"/>
                  <a:gd name="T55" fmla="*/ 259 h 284"/>
                  <a:gd name="T56" fmla="*/ 49 w 169"/>
                  <a:gd name="T57" fmla="*/ 258 h 284"/>
                  <a:gd name="T58" fmla="*/ 50 w 169"/>
                  <a:gd name="T59" fmla="*/ 256 h 284"/>
                  <a:gd name="T60" fmla="*/ 53 w 169"/>
                  <a:gd name="T61" fmla="*/ 253 h 284"/>
                  <a:gd name="T62" fmla="*/ 54 w 169"/>
                  <a:gd name="T63" fmla="*/ 255 h 284"/>
                  <a:gd name="T64" fmla="*/ 51 w 169"/>
                  <a:gd name="T65" fmla="*/ 259 h 284"/>
                  <a:gd name="T66" fmla="*/ 49 w 169"/>
                  <a:gd name="T67" fmla="*/ 261 h 284"/>
                  <a:gd name="T68" fmla="*/ 51 w 169"/>
                  <a:gd name="T69" fmla="*/ 263 h 284"/>
                  <a:gd name="T70" fmla="*/ 66 w 169"/>
                  <a:gd name="T71" fmla="*/ 276 h 284"/>
                  <a:gd name="T72" fmla="*/ 72 w 169"/>
                  <a:gd name="T73" fmla="*/ 276 h 284"/>
                  <a:gd name="T74" fmla="*/ 86 w 169"/>
                  <a:gd name="T75" fmla="*/ 278 h 284"/>
                  <a:gd name="T76" fmla="*/ 90 w 169"/>
                  <a:gd name="T77" fmla="*/ 284 h 284"/>
                  <a:gd name="T78" fmla="*/ 94 w 169"/>
                  <a:gd name="T79" fmla="*/ 279 h 284"/>
                  <a:gd name="T80" fmla="*/ 100 w 169"/>
                  <a:gd name="T81" fmla="*/ 280 h 284"/>
                  <a:gd name="T82" fmla="*/ 117 w 169"/>
                  <a:gd name="T83" fmla="*/ 279 h 284"/>
                  <a:gd name="T84" fmla="*/ 131 w 169"/>
                  <a:gd name="T85" fmla="*/ 273 h 284"/>
                  <a:gd name="T86" fmla="*/ 133 w 169"/>
                  <a:gd name="T87" fmla="*/ 263 h 284"/>
                  <a:gd name="T88" fmla="*/ 123 w 169"/>
                  <a:gd name="T89" fmla="*/ 242 h 284"/>
                  <a:gd name="T90" fmla="*/ 132 w 169"/>
                  <a:gd name="T91" fmla="*/ 230 h 284"/>
                  <a:gd name="T92" fmla="*/ 140 w 169"/>
                  <a:gd name="T93" fmla="*/ 244 h 284"/>
                  <a:gd name="T94" fmla="*/ 155 w 169"/>
                  <a:gd name="T95" fmla="*/ 219 h 284"/>
                  <a:gd name="T96" fmla="*/ 166 w 169"/>
                  <a:gd name="T97" fmla="*/ 190 h 284"/>
                  <a:gd name="T98" fmla="*/ 169 w 169"/>
                  <a:gd name="T99" fmla="*/ 156 h 284"/>
                  <a:gd name="T100" fmla="*/ 149 w 169"/>
                  <a:gd name="T101" fmla="*/ 128 h 284"/>
                  <a:gd name="T102" fmla="*/ 139 w 169"/>
                  <a:gd name="T103" fmla="*/ 115 h 284"/>
                  <a:gd name="T104" fmla="*/ 156 w 169"/>
                  <a:gd name="T105" fmla="*/ 102 h 284"/>
                  <a:gd name="T106" fmla="*/ 156 w 169"/>
                  <a:gd name="T107" fmla="*/ 77 h 284"/>
                  <a:gd name="T108" fmla="*/ 167 w 169"/>
                  <a:gd name="T109" fmla="*/ 49 h 284"/>
                  <a:gd name="T110" fmla="*/ 163 w 169"/>
                  <a:gd name="T111" fmla="*/ 27 h 284"/>
                  <a:gd name="T112" fmla="*/ 152 w 169"/>
                  <a:gd name="T113" fmla="*/ 17 h 284"/>
                  <a:gd name="T114" fmla="*/ 132 w 169"/>
                  <a:gd name="T115" fmla="*/ 17 h 284"/>
                  <a:gd name="T116" fmla="*/ 110 w 169"/>
                  <a:gd name="T117" fmla="*/ 1 h 284"/>
                  <a:gd name="T118" fmla="*/ 109 w 169"/>
                  <a:gd name="T119" fmla="*/ 6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9" h="284">
                    <a:moveTo>
                      <a:pt x="87" y="9"/>
                    </a:moveTo>
                    <a:lnTo>
                      <a:pt x="88" y="12"/>
                    </a:lnTo>
                    <a:lnTo>
                      <a:pt x="88" y="17"/>
                    </a:lnTo>
                    <a:lnTo>
                      <a:pt x="88" y="21"/>
                    </a:lnTo>
                    <a:lnTo>
                      <a:pt x="89" y="28"/>
                    </a:lnTo>
                    <a:lnTo>
                      <a:pt x="89" y="32"/>
                    </a:lnTo>
                    <a:lnTo>
                      <a:pt x="89" y="34"/>
                    </a:lnTo>
                    <a:lnTo>
                      <a:pt x="89" y="36"/>
                    </a:lnTo>
                    <a:lnTo>
                      <a:pt x="89" y="39"/>
                    </a:lnTo>
                    <a:lnTo>
                      <a:pt x="88" y="45"/>
                    </a:lnTo>
                    <a:lnTo>
                      <a:pt x="89" y="48"/>
                    </a:lnTo>
                    <a:lnTo>
                      <a:pt x="92" y="48"/>
                    </a:lnTo>
                    <a:lnTo>
                      <a:pt x="93" y="48"/>
                    </a:lnTo>
                    <a:lnTo>
                      <a:pt x="95" y="48"/>
                    </a:lnTo>
                    <a:lnTo>
                      <a:pt x="99" y="49"/>
                    </a:lnTo>
                    <a:lnTo>
                      <a:pt x="98" y="51"/>
                    </a:lnTo>
                    <a:lnTo>
                      <a:pt x="96" y="54"/>
                    </a:lnTo>
                    <a:lnTo>
                      <a:pt x="94" y="55"/>
                    </a:lnTo>
                    <a:lnTo>
                      <a:pt x="92" y="56"/>
                    </a:lnTo>
                    <a:lnTo>
                      <a:pt x="90" y="57"/>
                    </a:lnTo>
                    <a:lnTo>
                      <a:pt x="89" y="59"/>
                    </a:lnTo>
                    <a:lnTo>
                      <a:pt x="87" y="61"/>
                    </a:lnTo>
                    <a:lnTo>
                      <a:pt x="87" y="64"/>
                    </a:lnTo>
                    <a:lnTo>
                      <a:pt x="84" y="66"/>
                    </a:lnTo>
                    <a:lnTo>
                      <a:pt x="84" y="70"/>
                    </a:lnTo>
                    <a:lnTo>
                      <a:pt x="84" y="72"/>
                    </a:lnTo>
                    <a:lnTo>
                      <a:pt x="83" y="74"/>
                    </a:lnTo>
                    <a:lnTo>
                      <a:pt x="84" y="76"/>
                    </a:lnTo>
                    <a:lnTo>
                      <a:pt x="84" y="78"/>
                    </a:lnTo>
                    <a:lnTo>
                      <a:pt x="81" y="83"/>
                    </a:lnTo>
                    <a:lnTo>
                      <a:pt x="82" y="85"/>
                    </a:lnTo>
                    <a:lnTo>
                      <a:pt x="82" y="94"/>
                    </a:lnTo>
                    <a:lnTo>
                      <a:pt x="82" y="98"/>
                    </a:lnTo>
                    <a:lnTo>
                      <a:pt x="81" y="102"/>
                    </a:lnTo>
                    <a:lnTo>
                      <a:pt x="82" y="105"/>
                    </a:lnTo>
                    <a:lnTo>
                      <a:pt x="83" y="106"/>
                    </a:lnTo>
                    <a:lnTo>
                      <a:pt x="87" y="111"/>
                    </a:lnTo>
                    <a:lnTo>
                      <a:pt x="90" y="111"/>
                    </a:lnTo>
                    <a:lnTo>
                      <a:pt x="93" y="110"/>
                    </a:lnTo>
                    <a:lnTo>
                      <a:pt x="95" y="110"/>
                    </a:lnTo>
                    <a:lnTo>
                      <a:pt x="99" y="110"/>
                    </a:lnTo>
                    <a:lnTo>
                      <a:pt x="103" y="110"/>
                    </a:lnTo>
                    <a:lnTo>
                      <a:pt x="106" y="110"/>
                    </a:lnTo>
                    <a:lnTo>
                      <a:pt x="111" y="111"/>
                    </a:lnTo>
                    <a:lnTo>
                      <a:pt x="112" y="111"/>
                    </a:lnTo>
                    <a:lnTo>
                      <a:pt x="112" y="113"/>
                    </a:lnTo>
                    <a:lnTo>
                      <a:pt x="112" y="116"/>
                    </a:lnTo>
                    <a:lnTo>
                      <a:pt x="111" y="117"/>
                    </a:lnTo>
                    <a:lnTo>
                      <a:pt x="106" y="117"/>
                    </a:lnTo>
                    <a:lnTo>
                      <a:pt x="100" y="116"/>
                    </a:lnTo>
                    <a:lnTo>
                      <a:pt x="98" y="116"/>
                    </a:lnTo>
                    <a:lnTo>
                      <a:pt x="92" y="115"/>
                    </a:lnTo>
                    <a:lnTo>
                      <a:pt x="89" y="121"/>
                    </a:lnTo>
                    <a:lnTo>
                      <a:pt x="89" y="123"/>
                    </a:lnTo>
                    <a:lnTo>
                      <a:pt x="87" y="126"/>
                    </a:lnTo>
                    <a:lnTo>
                      <a:pt x="87" y="128"/>
                    </a:lnTo>
                    <a:lnTo>
                      <a:pt x="84" y="133"/>
                    </a:lnTo>
                    <a:lnTo>
                      <a:pt x="84" y="135"/>
                    </a:lnTo>
                    <a:lnTo>
                      <a:pt x="83" y="138"/>
                    </a:lnTo>
                    <a:lnTo>
                      <a:pt x="81" y="145"/>
                    </a:lnTo>
                    <a:lnTo>
                      <a:pt x="79" y="147"/>
                    </a:lnTo>
                    <a:lnTo>
                      <a:pt x="81" y="150"/>
                    </a:lnTo>
                    <a:lnTo>
                      <a:pt x="81" y="152"/>
                    </a:lnTo>
                    <a:lnTo>
                      <a:pt x="83" y="155"/>
                    </a:lnTo>
                    <a:lnTo>
                      <a:pt x="82" y="156"/>
                    </a:lnTo>
                    <a:lnTo>
                      <a:pt x="78" y="161"/>
                    </a:lnTo>
                    <a:lnTo>
                      <a:pt x="79" y="163"/>
                    </a:lnTo>
                    <a:lnTo>
                      <a:pt x="83" y="166"/>
                    </a:lnTo>
                    <a:lnTo>
                      <a:pt x="84" y="167"/>
                    </a:lnTo>
                    <a:lnTo>
                      <a:pt x="83" y="168"/>
                    </a:lnTo>
                    <a:lnTo>
                      <a:pt x="82" y="173"/>
                    </a:lnTo>
                    <a:lnTo>
                      <a:pt x="81" y="178"/>
                    </a:lnTo>
                    <a:lnTo>
                      <a:pt x="79" y="182"/>
                    </a:lnTo>
                    <a:lnTo>
                      <a:pt x="77" y="182"/>
                    </a:lnTo>
                    <a:lnTo>
                      <a:pt x="75" y="183"/>
                    </a:lnTo>
                    <a:lnTo>
                      <a:pt x="72" y="184"/>
                    </a:lnTo>
                    <a:lnTo>
                      <a:pt x="71" y="182"/>
                    </a:lnTo>
                    <a:lnTo>
                      <a:pt x="67" y="179"/>
                    </a:lnTo>
                    <a:lnTo>
                      <a:pt x="65" y="179"/>
                    </a:lnTo>
                    <a:lnTo>
                      <a:pt x="62" y="179"/>
                    </a:lnTo>
                    <a:lnTo>
                      <a:pt x="59" y="180"/>
                    </a:lnTo>
                    <a:lnTo>
                      <a:pt x="56" y="183"/>
                    </a:lnTo>
                    <a:lnTo>
                      <a:pt x="55" y="184"/>
                    </a:lnTo>
                    <a:lnTo>
                      <a:pt x="54" y="186"/>
                    </a:lnTo>
                    <a:lnTo>
                      <a:pt x="51" y="185"/>
                    </a:lnTo>
                    <a:lnTo>
                      <a:pt x="48" y="183"/>
                    </a:lnTo>
                    <a:lnTo>
                      <a:pt x="47" y="178"/>
                    </a:lnTo>
                    <a:lnTo>
                      <a:pt x="44" y="177"/>
                    </a:lnTo>
                    <a:lnTo>
                      <a:pt x="42" y="175"/>
                    </a:lnTo>
                    <a:lnTo>
                      <a:pt x="36" y="175"/>
                    </a:lnTo>
                    <a:lnTo>
                      <a:pt x="32" y="174"/>
                    </a:lnTo>
                    <a:lnTo>
                      <a:pt x="38" y="192"/>
                    </a:lnTo>
                    <a:lnTo>
                      <a:pt x="36" y="195"/>
                    </a:lnTo>
                    <a:lnTo>
                      <a:pt x="33" y="197"/>
                    </a:lnTo>
                    <a:lnTo>
                      <a:pt x="32" y="199"/>
                    </a:lnTo>
                    <a:lnTo>
                      <a:pt x="31" y="200"/>
                    </a:lnTo>
                    <a:lnTo>
                      <a:pt x="32" y="201"/>
                    </a:lnTo>
                    <a:lnTo>
                      <a:pt x="34" y="203"/>
                    </a:lnTo>
                    <a:lnTo>
                      <a:pt x="38" y="205"/>
                    </a:lnTo>
                    <a:lnTo>
                      <a:pt x="41" y="207"/>
                    </a:lnTo>
                    <a:lnTo>
                      <a:pt x="42" y="208"/>
                    </a:lnTo>
                    <a:lnTo>
                      <a:pt x="0" y="229"/>
                    </a:lnTo>
                    <a:lnTo>
                      <a:pt x="10" y="234"/>
                    </a:lnTo>
                    <a:lnTo>
                      <a:pt x="13" y="236"/>
                    </a:lnTo>
                    <a:lnTo>
                      <a:pt x="15" y="239"/>
                    </a:lnTo>
                    <a:lnTo>
                      <a:pt x="16" y="241"/>
                    </a:lnTo>
                    <a:lnTo>
                      <a:pt x="19" y="241"/>
                    </a:lnTo>
                    <a:lnTo>
                      <a:pt x="19" y="241"/>
                    </a:lnTo>
                    <a:lnTo>
                      <a:pt x="21" y="237"/>
                    </a:lnTo>
                    <a:lnTo>
                      <a:pt x="26" y="240"/>
                    </a:lnTo>
                    <a:lnTo>
                      <a:pt x="26" y="240"/>
                    </a:lnTo>
                    <a:lnTo>
                      <a:pt x="25" y="248"/>
                    </a:lnTo>
                    <a:lnTo>
                      <a:pt x="22" y="255"/>
                    </a:lnTo>
                    <a:lnTo>
                      <a:pt x="21" y="257"/>
                    </a:lnTo>
                    <a:lnTo>
                      <a:pt x="22" y="259"/>
                    </a:lnTo>
                    <a:lnTo>
                      <a:pt x="23" y="261"/>
                    </a:lnTo>
                    <a:lnTo>
                      <a:pt x="26" y="262"/>
                    </a:lnTo>
                    <a:lnTo>
                      <a:pt x="28" y="261"/>
                    </a:lnTo>
                    <a:lnTo>
                      <a:pt x="30" y="261"/>
                    </a:lnTo>
                    <a:lnTo>
                      <a:pt x="32" y="261"/>
                    </a:lnTo>
                    <a:lnTo>
                      <a:pt x="34" y="257"/>
                    </a:lnTo>
                    <a:lnTo>
                      <a:pt x="34" y="257"/>
                    </a:lnTo>
                    <a:lnTo>
                      <a:pt x="34" y="256"/>
                    </a:lnTo>
                    <a:lnTo>
                      <a:pt x="34" y="256"/>
                    </a:lnTo>
                    <a:lnTo>
                      <a:pt x="34" y="255"/>
                    </a:lnTo>
                    <a:lnTo>
                      <a:pt x="34" y="253"/>
                    </a:lnTo>
                    <a:lnTo>
                      <a:pt x="34" y="252"/>
                    </a:lnTo>
                    <a:lnTo>
                      <a:pt x="36" y="248"/>
                    </a:lnTo>
                    <a:lnTo>
                      <a:pt x="37" y="248"/>
                    </a:lnTo>
                    <a:lnTo>
                      <a:pt x="37" y="248"/>
                    </a:lnTo>
                    <a:lnTo>
                      <a:pt x="38" y="248"/>
                    </a:lnTo>
                    <a:lnTo>
                      <a:pt x="38" y="248"/>
                    </a:lnTo>
                    <a:lnTo>
                      <a:pt x="38" y="250"/>
                    </a:lnTo>
                    <a:lnTo>
                      <a:pt x="38" y="251"/>
                    </a:lnTo>
                    <a:lnTo>
                      <a:pt x="39" y="252"/>
                    </a:lnTo>
                    <a:lnTo>
                      <a:pt x="39" y="256"/>
                    </a:lnTo>
                    <a:lnTo>
                      <a:pt x="39" y="256"/>
                    </a:lnTo>
                    <a:lnTo>
                      <a:pt x="39" y="256"/>
                    </a:lnTo>
                    <a:lnTo>
                      <a:pt x="39" y="257"/>
                    </a:lnTo>
                    <a:lnTo>
                      <a:pt x="39" y="257"/>
                    </a:lnTo>
                    <a:lnTo>
                      <a:pt x="41" y="257"/>
                    </a:lnTo>
                    <a:lnTo>
                      <a:pt x="41" y="257"/>
                    </a:lnTo>
                    <a:lnTo>
                      <a:pt x="42" y="258"/>
                    </a:lnTo>
                    <a:lnTo>
                      <a:pt x="41" y="259"/>
                    </a:lnTo>
                    <a:lnTo>
                      <a:pt x="41" y="261"/>
                    </a:lnTo>
                    <a:lnTo>
                      <a:pt x="39" y="262"/>
                    </a:lnTo>
                    <a:lnTo>
                      <a:pt x="39" y="262"/>
                    </a:lnTo>
                    <a:lnTo>
                      <a:pt x="39" y="262"/>
                    </a:lnTo>
                    <a:lnTo>
                      <a:pt x="39" y="263"/>
                    </a:lnTo>
                    <a:lnTo>
                      <a:pt x="39" y="263"/>
                    </a:lnTo>
                    <a:lnTo>
                      <a:pt x="39" y="263"/>
                    </a:lnTo>
                    <a:lnTo>
                      <a:pt x="39" y="263"/>
                    </a:lnTo>
                    <a:lnTo>
                      <a:pt x="39" y="263"/>
                    </a:lnTo>
                    <a:lnTo>
                      <a:pt x="41" y="263"/>
                    </a:lnTo>
                    <a:lnTo>
                      <a:pt x="42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4" y="262"/>
                    </a:lnTo>
                    <a:lnTo>
                      <a:pt x="44" y="262"/>
                    </a:lnTo>
                    <a:lnTo>
                      <a:pt x="45" y="262"/>
                    </a:lnTo>
                    <a:lnTo>
                      <a:pt x="45" y="262"/>
                    </a:lnTo>
                    <a:lnTo>
                      <a:pt x="47" y="261"/>
                    </a:lnTo>
                    <a:lnTo>
                      <a:pt x="47" y="261"/>
                    </a:lnTo>
                    <a:lnTo>
                      <a:pt x="47" y="261"/>
                    </a:lnTo>
                    <a:lnTo>
                      <a:pt x="48" y="259"/>
                    </a:lnTo>
                    <a:lnTo>
                      <a:pt x="48" y="259"/>
                    </a:lnTo>
                    <a:lnTo>
                      <a:pt x="48" y="259"/>
                    </a:lnTo>
                    <a:lnTo>
                      <a:pt x="48" y="259"/>
                    </a:lnTo>
                    <a:lnTo>
                      <a:pt x="49" y="259"/>
                    </a:lnTo>
                    <a:lnTo>
                      <a:pt x="49" y="258"/>
                    </a:lnTo>
                    <a:lnTo>
                      <a:pt x="49" y="258"/>
                    </a:lnTo>
                    <a:lnTo>
                      <a:pt x="49" y="258"/>
                    </a:lnTo>
                    <a:lnTo>
                      <a:pt x="49" y="258"/>
                    </a:lnTo>
                    <a:lnTo>
                      <a:pt x="50" y="257"/>
                    </a:lnTo>
                    <a:lnTo>
                      <a:pt x="50" y="257"/>
                    </a:lnTo>
                    <a:lnTo>
                      <a:pt x="50" y="256"/>
                    </a:lnTo>
                    <a:lnTo>
                      <a:pt x="50" y="256"/>
                    </a:lnTo>
                    <a:lnTo>
                      <a:pt x="50" y="256"/>
                    </a:lnTo>
                    <a:lnTo>
                      <a:pt x="50" y="256"/>
                    </a:lnTo>
                    <a:lnTo>
                      <a:pt x="51" y="255"/>
                    </a:lnTo>
                    <a:lnTo>
                      <a:pt x="51" y="253"/>
                    </a:lnTo>
                    <a:lnTo>
                      <a:pt x="51" y="253"/>
                    </a:lnTo>
                    <a:lnTo>
                      <a:pt x="53" y="253"/>
                    </a:lnTo>
                    <a:lnTo>
                      <a:pt x="53" y="253"/>
                    </a:lnTo>
                    <a:lnTo>
                      <a:pt x="54" y="253"/>
                    </a:lnTo>
                    <a:lnTo>
                      <a:pt x="54" y="253"/>
                    </a:lnTo>
                    <a:lnTo>
                      <a:pt x="54" y="253"/>
                    </a:lnTo>
                    <a:lnTo>
                      <a:pt x="54" y="255"/>
                    </a:lnTo>
                    <a:lnTo>
                      <a:pt x="54" y="255"/>
                    </a:lnTo>
                    <a:lnTo>
                      <a:pt x="54" y="255"/>
                    </a:lnTo>
                    <a:lnTo>
                      <a:pt x="54" y="256"/>
                    </a:lnTo>
                    <a:lnTo>
                      <a:pt x="54" y="256"/>
                    </a:lnTo>
                    <a:lnTo>
                      <a:pt x="53" y="257"/>
                    </a:lnTo>
                    <a:lnTo>
                      <a:pt x="53" y="257"/>
                    </a:lnTo>
                    <a:lnTo>
                      <a:pt x="51" y="259"/>
                    </a:lnTo>
                    <a:lnTo>
                      <a:pt x="51" y="259"/>
                    </a:lnTo>
                    <a:lnTo>
                      <a:pt x="51" y="259"/>
                    </a:lnTo>
                    <a:lnTo>
                      <a:pt x="51" y="259"/>
                    </a:lnTo>
                    <a:lnTo>
                      <a:pt x="50" y="259"/>
                    </a:lnTo>
                    <a:lnTo>
                      <a:pt x="50" y="259"/>
                    </a:lnTo>
                    <a:lnTo>
                      <a:pt x="50" y="261"/>
                    </a:lnTo>
                    <a:lnTo>
                      <a:pt x="49" y="261"/>
                    </a:lnTo>
                    <a:lnTo>
                      <a:pt x="48" y="262"/>
                    </a:lnTo>
                    <a:lnTo>
                      <a:pt x="47" y="262"/>
                    </a:lnTo>
                    <a:lnTo>
                      <a:pt x="47" y="262"/>
                    </a:lnTo>
                    <a:lnTo>
                      <a:pt x="48" y="263"/>
                    </a:lnTo>
                    <a:lnTo>
                      <a:pt x="50" y="263"/>
                    </a:lnTo>
                    <a:lnTo>
                      <a:pt x="51" y="263"/>
                    </a:lnTo>
                    <a:lnTo>
                      <a:pt x="58" y="269"/>
                    </a:lnTo>
                    <a:lnTo>
                      <a:pt x="60" y="272"/>
                    </a:lnTo>
                    <a:lnTo>
                      <a:pt x="62" y="274"/>
                    </a:lnTo>
                    <a:lnTo>
                      <a:pt x="66" y="276"/>
                    </a:lnTo>
                    <a:lnTo>
                      <a:pt x="66" y="276"/>
                    </a:lnTo>
                    <a:lnTo>
                      <a:pt x="66" y="276"/>
                    </a:lnTo>
                    <a:lnTo>
                      <a:pt x="67" y="276"/>
                    </a:lnTo>
                    <a:lnTo>
                      <a:pt x="67" y="276"/>
                    </a:lnTo>
                    <a:lnTo>
                      <a:pt x="69" y="276"/>
                    </a:lnTo>
                    <a:lnTo>
                      <a:pt x="69" y="276"/>
                    </a:lnTo>
                    <a:lnTo>
                      <a:pt x="71" y="276"/>
                    </a:lnTo>
                    <a:lnTo>
                      <a:pt x="72" y="276"/>
                    </a:lnTo>
                    <a:lnTo>
                      <a:pt x="77" y="275"/>
                    </a:lnTo>
                    <a:lnTo>
                      <a:pt x="81" y="274"/>
                    </a:lnTo>
                    <a:lnTo>
                      <a:pt x="82" y="275"/>
                    </a:lnTo>
                    <a:lnTo>
                      <a:pt x="84" y="276"/>
                    </a:lnTo>
                    <a:lnTo>
                      <a:pt x="84" y="278"/>
                    </a:lnTo>
                    <a:lnTo>
                      <a:pt x="86" y="278"/>
                    </a:lnTo>
                    <a:lnTo>
                      <a:pt x="86" y="278"/>
                    </a:lnTo>
                    <a:lnTo>
                      <a:pt x="86" y="280"/>
                    </a:lnTo>
                    <a:lnTo>
                      <a:pt x="87" y="281"/>
                    </a:lnTo>
                    <a:lnTo>
                      <a:pt x="88" y="284"/>
                    </a:lnTo>
                    <a:lnTo>
                      <a:pt x="89" y="284"/>
                    </a:lnTo>
                    <a:lnTo>
                      <a:pt x="90" y="284"/>
                    </a:lnTo>
                    <a:lnTo>
                      <a:pt x="90" y="284"/>
                    </a:lnTo>
                    <a:lnTo>
                      <a:pt x="92" y="284"/>
                    </a:lnTo>
                    <a:lnTo>
                      <a:pt x="93" y="282"/>
                    </a:lnTo>
                    <a:lnTo>
                      <a:pt x="93" y="281"/>
                    </a:lnTo>
                    <a:lnTo>
                      <a:pt x="94" y="280"/>
                    </a:lnTo>
                    <a:lnTo>
                      <a:pt x="94" y="279"/>
                    </a:lnTo>
                    <a:lnTo>
                      <a:pt x="94" y="279"/>
                    </a:lnTo>
                    <a:lnTo>
                      <a:pt x="96" y="278"/>
                    </a:lnTo>
                    <a:lnTo>
                      <a:pt x="96" y="278"/>
                    </a:lnTo>
                    <a:lnTo>
                      <a:pt x="98" y="279"/>
                    </a:lnTo>
                    <a:lnTo>
                      <a:pt x="98" y="279"/>
                    </a:lnTo>
                    <a:lnTo>
                      <a:pt x="100" y="280"/>
                    </a:lnTo>
                    <a:lnTo>
                      <a:pt x="104" y="280"/>
                    </a:lnTo>
                    <a:lnTo>
                      <a:pt x="106" y="280"/>
                    </a:lnTo>
                    <a:lnTo>
                      <a:pt x="109" y="280"/>
                    </a:lnTo>
                    <a:lnTo>
                      <a:pt x="111" y="280"/>
                    </a:lnTo>
                    <a:lnTo>
                      <a:pt x="114" y="279"/>
                    </a:lnTo>
                    <a:lnTo>
                      <a:pt x="117" y="279"/>
                    </a:lnTo>
                    <a:lnTo>
                      <a:pt x="118" y="279"/>
                    </a:lnTo>
                    <a:lnTo>
                      <a:pt x="121" y="279"/>
                    </a:lnTo>
                    <a:lnTo>
                      <a:pt x="123" y="278"/>
                    </a:lnTo>
                    <a:lnTo>
                      <a:pt x="127" y="276"/>
                    </a:lnTo>
                    <a:lnTo>
                      <a:pt x="128" y="275"/>
                    </a:lnTo>
                    <a:lnTo>
                      <a:pt x="131" y="273"/>
                    </a:lnTo>
                    <a:lnTo>
                      <a:pt x="131" y="272"/>
                    </a:lnTo>
                    <a:lnTo>
                      <a:pt x="132" y="272"/>
                    </a:lnTo>
                    <a:lnTo>
                      <a:pt x="134" y="270"/>
                    </a:lnTo>
                    <a:lnTo>
                      <a:pt x="134" y="270"/>
                    </a:lnTo>
                    <a:lnTo>
                      <a:pt x="133" y="263"/>
                    </a:lnTo>
                    <a:lnTo>
                      <a:pt x="133" y="263"/>
                    </a:lnTo>
                    <a:lnTo>
                      <a:pt x="129" y="256"/>
                    </a:lnTo>
                    <a:lnTo>
                      <a:pt x="127" y="252"/>
                    </a:lnTo>
                    <a:lnTo>
                      <a:pt x="127" y="248"/>
                    </a:lnTo>
                    <a:lnTo>
                      <a:pt x="127" y="248"/>
                    </a:lnTo>
                    <a:lnTo>
                      <a:pt x="123" y="242"/>
                    </a:lnTo>
                    <a:lnTo>
                      <a:pt x="123" y="242"/>
                    </a:lnTo>
                    <a:lnTo>
                      <a:pt x="122" y="237"/>
                    </a:lnTo>
                    <a:lnTo>
                      <a:pt x="122" y="231"/>
                    </a:lnTo>
                    <a:lnTo>
                      <a:pt x="122" y="231"/>
                    </a:lnTo>
                    <a:lnTo>
                      <a:pt x="126" y="229"/>
                    </a:lnTo>
                    <a:lnTo>
                      <a:pt x="129" y="229"/>
                    </a:lnTo>
                    <a:lnTo>
                      <a:pt x="132" y="230"/>
                    </a:lnTo>
                    <a:lnTo>
                      <a:pt x="135" y="231"/>
                    </a:lnTo>
                    <a:lnTo>
                      <a:pt x="135" y="231"/>
                    </a:lnTo>
                    <a:lnTo>
                      <a:pt x="137" y="239"/>
                    </a:lnTo>
                    <a:lnTo>
                      <a:pt x="138" y="241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45" y="245"/>
                    </a:lnTo>
                    <a:lnTo>
                      <a:pt x="148" y="246"/>
                    </a:lnTo>
                    <a:lnTo>
                      <a:pt x="150" y="245"/>
                    </a:lnTo>
                    <a:lnTo>
                      <a:pt x="152" y="235"/>
                    </a:lnTo>
                    <a:lnTo>
                      <a:pt x="152" y="235"/>
                    </a:lnTo>
                    <a:lnTo>
                      <a:pt x="155" y="219"/>
                    </a:lnTo>
                    <a:lnTo>
                      <a:pt x="157" y="211"/>
                    </a:lnTo>
                    <a:lnTo>
                      <a:pt x="161" y="203"/>
                    </a:lnTo>
                    <a:lnTo>
                      <a:pt x="161" y="203"/>
                    </a:lnTo>
                    <a:lnTo>
                      <a:pt x="162" y="199"/>
                    </a:lnTo>
                    <a:lnTo>
                      <a:pt x="166" y="194"/>
                    </a:lnTo>
                    <a:lnTo>
                      <a:pt x="166" y="190"/>
                    </a:lnTo>
                    <a:lnTo>
                      <a:pt x="163" y="186"/>
                    </a:lnTo>
                    <a:lnTo>
                      <a:pt x="163" y="186"/>
                    </a:lnTo>
                    <a:lnTo>
                      <a:pt x="165" y="179"/>
                    </a:lnTo>
                    <a:lnTo>
                      <a:pt x="167" y="172"/>
                    </a:lnTo>
                    <a:lnTo>
                      <a:pt x="168" y="163"/>
                    </a:lnTo>
                    <a:lnTo>
                      <a:pt x="169" y="156"/>
                    </a:lnTo>
                    <a:lnTo>
                      <a:pt x="167" y="152"/>
                    </a:lnTo>
                    <a:lnTo>
                      <a:pt x="167" y="152"/>
                    </a:lnTo>
                    <a:lnTo>
                      <a:pt x="157" y="144"/>
                    </a:lnTo>
                    <a:lnTo>
                      <a:pt x="154" y="139"/>
                    </a:lnTo>
                    <a:lnTo>
                      <a:pt x="151" y="133"/>
                    </a:lnTo>
                    <a:lnTo>
                      <a:pt x="149" y="128"/>
                    </a:lnTo>
                    <a:lnTo>
                      <a:pt x="146" y="127"/>
                    </a:lnTo>
                    <a:lnTo>
                      <a:pt x="140" y="130"/>
                    </a:lnTo>
                    <a:lnTo>
                      <a:pt x="138" y="129"/>
                    </a:lnTo>
                    <a:lnTo>
                      <a:pt x="137" y="118"/>
                    </a:lnTo>
                    <a:lnTo>
                      <a:pt x="137" y="118"/>
                    </a:lnTo>
                    <a:lnTo>
                      <a:pt x="139" y="115"/>
                    </a:lnTo>
                    <a:lnTo>
                      <a:pt x="143" y="110"/>
                    </a:lnTo>
                    <a:lnTo>
                      <a:pt x="144" y="102"/>
                    </a:lnTo>
                    <a:lnTo>
                      <a:pt x="144" y="102"/>
                    </a:lnTo>
                    <a:lnTo>
                      <a:pt x="148" y="102"/>
                    </a:lnTo>
                    <a:lnTo>
                      <a:pt x="150" y="102"/>
                    </a:lnTo>
                    <a:lnTo>
                      <a:pt x="156" y="102"/>
                    </a:lnTo>
                    <a:lnTo>
                      <a:pt x="154" y="98"/>
                    </a:lnTo>
                    <a:lnTo>
                      <a:pt x="154" y="98"/>
                    </a:lnTo>
                    <a:lnTo>
                      <a:pt x="159" y="95"/>
                    </a:lnTo>
                    <a:lnTo>
                      <a:pt x="161" y="91"/>
                    </a:lnTo>
                    <a:lnTo>
                      <a:pt x="162" y="89"/>
                    </a:lnTo>
                    <a:lnTo>
                      <a:pt x="156" y="77"/>
                    </a:lnTo>
                    <a:lnTo>
                      <a:pt x="150" y="62"/>
                    </a:lnTo>
                    <a:lnTo>
                      <a:pt x="149" y="56"/>
                    </a:lnTo>
                    <a:lnTo>
                      <a:pt x="149" y="56"/>
                    </a:lnTo>
                    <a:lnTo>
                      <a:pt x="156" y="54"/>
                    </a:lnTo>
                    <a:lnTo>
                      <a:pt x="162" y="50"/>
                    </a:lnTo>
                    <a:lnTo>
                      <a:pt x="167" y="49"/>
                    </a:lnTo>
                    <a:lnTo>
                      <a:pt x="166" y="44"/>
                    </a:lnTo>
                    <a:lnTo>
                      <a:pt x="166" y="43"/>
                    </a:lnTo>
                    <a:lnTo>
                      <a:pt x="163" y="39"/>
                    </a:lnTo>
                    <a:lnTo>
                      <a:pt x="163" y="37"/>
                    </a:lnTo>
                    <a:lnTo>
                      <a:pt x="163" y="33"/>
                    </a:lnTo>
                    <a:lnTo>
                      <a:pt x="163" y="27"/>
                    </a:lnTo>
                    <a:lnTo>
                      <a:pt x="162" y="23"/>
                    </a:lnTo>
                    <a:lnTo>
                      <a:pt x="162" y="23"/>
                    </a:lnTo>
                    <a:lnTo>
                      <a:pt x="160" y="21"/>
                    </a:lnTo>
                    <a:lnTo>
                      <a:pt x="159" y="20"/>
                    </a:lnTo>
                    <a:lnTo>
                      <a:pt x="155" y="19"/>
                    </a:lnTo>
                    <a:lnTo>
                      <a:pt x="152" y="17"/>
                    </a:lnTo>
                    <a:lnTo>
                      <a:pt x="150" y="17"/>
                    </a:lnTo>
                    <a:lnTo>
                      <a:pt x="149" y="17"/>
                    </a:lnTo>
                    <a:lnTo>
                      <a:pt x="146" y="17"/>
                    </a:lnTo>
                    <a:lnTo>
                      <a:pt x="144" y="17"/>
                    </a:lnTo>
                    <a:lnTo>
                      <a:pt x="139" y="17"/>
                    </a:lnTo>
                    <a:lnTo>
                      <a:pt x="132" y="17"/>
                    </a:lnTo>
                    <a:lnTo>
                      <a:pt x="128" y="15"/>
                    </a:lnTo>
                    <a:lnTo>
                      <a:pt x="123" y="10"/>
                    </a:lnTo>
                    <a:lnTo>
                      <a:pt x="117" y="6"/>
                    </a:lnTo>
                    <a:lnTo>
                      <a:pt x="116" y="1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10" y="5"/>
                    </a:lnTo>
                    <a:lnTo>
                      <a:pt x="111" y="9"/>
                    </a:lnTo>
                    <a:lnTo>
                      <a:pt x="111" y="11"/>
                    </a:lnTo>
                    <a:lnTo>
                      <a:pt x="110" y="11"/>
                    </a:lnTo>
                    <a:lnTo>
                      <a:pt x="109" y="9"/>
                    </a:lnTo>
                    <a:lnTo>
                      <a:pt x="109" y="6"/>
                    </a:lnTo>
                    <a:lnTo>
                      <a:pt x="106" y="5"/>
                    </a:lnTo>
                    <a:lnTo>
                      <a:pt x="99" y="0"/>
                    </a:lnTo>
                    <a:lnTo>
                      <a:pt x="87" y="9"/>
                    </a:lnTo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4" name="Freeform 31">
                <a:extLst>
                  <a:ext uri="{FF2B5EF4-FFF2-40B4-BE49-F238E27FC236}">
                    <a16:creationId xmlns:a16="http://schemas.microsoft.com/office/drawing/2014/main" id="{128F3763-2E49-3442-B1BC-FCD85D555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7989" y="9496440"/>
                <a:ext cx="3495" cy="3495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3 h 3"/>
                  <a:gd name="T6" fmla="*/ 3 w 3"/>
                  <a:gd name="T7" fmla="*/ 3 h 3"/>
                  <a:gd name="T8" fmla="*/ 3 w 3"/>
                  <a:gd name="T9" fmla="*/ 2 h 3"/>
                  <a:gd name="T10" fmla="*/ 3 w 3"/>
                  <a:gd name="T11" fmla="*/ 2 h 3"/>
                  <a:gd name="T12" fmla="*/ 3 w 3"/>
                  <a:gd name="T13" fmla="*/ 2 h 3"/>
                  <a:gd name="T14" fmla="*/ 1 w 3"/>
                  <a:gd name="T15" fmla="*/ 0 h 3"/>
                  <a:gd name="T16" fmla="*/ 1 w 3"/>
                  <a:gd name="T17" fmla="*/ 2 h 3"/>
                  <a:gd name="T18" fmla="*/ 1 w 3"/>
                  <a:gd name="T19" fmla="*/ 2 h 3"/>
                  <a:gd name="T20" fmla="*/ 0 w 3"/>
                  <a:gd name="T21" fmla="*/ 2 h 3"/>
                  <a:gd name="T22" fmla="*/ 0 w 3"/>
                  <a:gd name="T23" fmla="*/ 3 h 3"/>
                  <a:gd name="T24" fmla="*/ 0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5" name="Freeform 32">
                <a:extLst>
                  <a:ext uri="{FF2B5EF4-FFF2-40B4-BE49-F238E27FC236}">
                    <a16:creationId xmlns:a16="http://schemas.microsoft.com/office/drawing/2014/main" id="{E75CA331-4B12-6140-B519-BA4D26DAD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9547" y="9512749"/>
                <a:ext cx="4660" cy="5824"/>
              </a:xfrm>
              <a:custGeom>
                <a:avLst/>
                <a:gdLst>
                  <a:gd name="T0" fmla="*/ 4 w 4"/>
                  <a:gd name="T1" fmla="*/ 1 h 5"/>
                  <a:gd name="T2" fmla="*/ 4 w 4"/>
                  <a:gd name="T3" fmla="*/ 2 h 5"/>
                  <a:gd name="T4" fmla="*/ 4 w 4"/>
                  <a:gd name="T5" fmla="*/ 3 h 5"/>
                  <a:gd name="T6" fmla="*/ 3 w 4"/>
                  <a:gd name="T7" fmla="*/ 5 h 5"/>
                  <a:gd name="T8" fmla="*/ 2 w 4"/>
                  <a:gd name="T9" fmla="*/ 5 h 5"/>
                  <a:gd name="T10" fmla="*/ 0 w 4"/>
                  <a:gd name="T11" fmla="*/ 3 h 5"/>
                  <a:gd name="T12" fmla="*/ 2 w 4"/>
                  <a:gd name="T13" fmla="*/ 2 h 5"/>
                  <a:gd name="T14" fmla="*/ 3 w 4"/>
                  <a:gd name="T15" fmla="*/ 1 h 5"/>
                  <a:gd name="T16" fmla="*/ 3 w 4"/>
                  <a:gd name="T17" fmla="*/ 0 h 5"/>
                  <a:gd name="T18" fmla="*/ 4 w 4"/>
                  <a:gd name="T19" fmla="*/ 0 h 5"/>
                  <a:gd name="T20" fmla="*/ 4 w 4"/>
                  <a:gd name="T21" fmla="*/ 1 h 5"/>
                  <a:gd name="T22" fmla="*/ 4 w 4"/>
                  <a:gd name="T2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5">
                    <a:moveTo>
                      <a:pt x="4" y="1"/>
                    </a:moveTo>
                    <a:lnTo>
                      <a:pt x="4" y="2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6" name="Freeform 33">
                <a:extLst>
                  <a:ext uri="{FF2B5EF4-FFF2-40B4-BE49-F238E27FC236}">
                    <a16:creationId xmlns:a16="http://schemas.microsoft.com/office/drawing/2014/main" id="{09690B00-7599-7D43-8674-5C90B4E53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0425" y="9518573"/>
                <a:ext cx="6989" cy="4660"/>
              </a:xfrm>
              <a:custGeom>
                <a:avLst/>
                <a:gdLst>
                  <a:gd name="T0" fmla="*/ 6 w 6"/>
                  <a:gd name="T1" fmla="*/ 1 h 4"/>
                  <a:gd name="T2" fmla="*/ 6 w 6"/>
                  <a:gd name="T3" fmla="*/ 3 h 4"/>
                  <a:gd name="T4" fmla="*/ 6 w 6"/>
                  <a:gd name="T5" fmla="*/ 4 h 4"/>
                  <a:gd name="T6" fmla="*/ 3 w 6"/>
                  <a:gd name="T7" fmla="*/ 3 h 4"/>
                  <a:gd name="T8" fmla="*/ 1 w 6"/>
                  <a:gd name="T9" fmla="*/ 3 h 4"/>
                  <a:gd name="T10" fmla="*/ 0 w 6"/>
                  <a:gd name="T11" fmla="*/ 2 h 4"/>
                  <a:gd name="T12" fmla="*/ 2 w 6"/>
                  <a:gd name="T13" fmla="*/ 1 h 4"/>
                  <a:gd name="T14" fmla="*/ 3 w 6"/>
                  <a:gd name="T15" fmla="*/ 1 h 4"/>
                  <a:gd name="T16" fmla="*/ 3 w 6"/>
                  <a:gd name="T17" fmla="*/ 0 h 4"/>
                  <a:gd name="T18" fmla="*/ 5 w 6"/>
                  <a:gd name="T19" fmla="*/ 0 h 4"/>
                  <a:gd name="T20" fmla="*/ 5 w 6"/>
                  <a:gd name="T21" fmla="*/ 0 h 4"/>
                  <a:gd name="T22" fmla="*/ 6 w 6"/>
                  <a:gd name="T23" fmla="*/ 1 h 4"/>
                  <a:gd name="T24" fmla="*/ 6 w 6"/>
                  <a:gd name="T2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lnTo>
                      <a:pt x="6" y="3"/>
                    </a:lnTo>
                    <a:lnTo>
                      <a:pt x="6" y="4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1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7" name="Freeform 34">
                <a:extLst>
                  <a:ext uri="{FF2B5EF4-FFF2-40B4-BE49-F238E27FC236}">
                    <a16:creationId xmlns:a16="http://schemas.microsoft.com/office/drawing/2014/main" id="{5810DB46-0CA8-D549-8FDA-C54398A71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5765" y="9510419"/>
                <a:ext cx="4660" cy="3495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0 h 3"/>
                  <a:gd name="T4" fmla="*/ 4 w 4"/>
                  <a:gd name="T5" fmla="*/ 0 h 3"/>
                  <a:gd name="T6" fmla="*/ 3 w 4"/>
                  <a:gd name="T7" fmla="*/ 3 h 3"/>
                  <a:gd name="T8" fmla="*/ 1 w 4"/>
                  <a:gd name="T9" fmla="*/ 3 h 3"/>
                  <a:gd name="T10" fmla="*/ 0 w 4"/>
                  <a:gd name="T11" fmla="*/ 3 h 3"/>
                  <a:gd name="T12" fmla="*/ 0 w 4"/>
                  <a:gd name="T13" fmla="*/ 2 h 3"/>
                  <a:gd name="T14" fmla="*/ 0 w 4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8" name="Freeform 35">
                <a:extLst>
                  <a:ext uri="{FF2B5EF4-FFF2-40B4-BE49-F238E27FC236}">
                    <a16:creationId xmlns:a16="http://schemas.microsoft.com/office/drawing/2014/main" id="{04A14AB8-EEC3-3046-A3C2-D97FC480B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930" y="9513914"/>
                <a:ext cx="6989" cy="5824"/>
              </a:xfrm>
              <a:custGeom>
                <a:avLst/>
                <a:gdLst>
                  <a:gd name="T0" fmla="*/ 0 w 6"/>
                  <a:gd name="T1" fmla="*/ 4 h 5"/>
                  <a:gd name="T2" fmla="*/ 3 w 6"/>
                  <a:gd name="T3" fmla="*/ 1 h 5"/>
                  <a:gd name="T4" fmla="*/ 5 w 6"/>
                  <a:gd name="T5" fmla="*/ 0 h 5"/>
                  <a:gd name="T6" fmla="*/ 6 w 6"/>
                  <a:gd name="T7" fmla="*/ 0 h 5"/>
                  <a:gd name="T8" fmla="*/ 5 w 6"/>
                  <a:gd name="T9" fmla="*/ 2 h 5"/>
                  <a:gd name="T10" fmla="*/ 3 w 6"/>
                  <a:gd name="T11" fmla="*/ 4 h 5"/>
                  <a:gd name="T12" fmla="*/ 0 w 6"/>
                  <a:gd name="T13" fmla="*/ 5 h 5"/>
                  <a:gd name="T14" fmla="*/ 0 w 6"/>
                  <a:gd name="T15" fmla="*/ 4 h 5"/>
                  <a:gd name="T16" fmla="*/ 0 w 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9" name="Freeform 36">
                <a:extLst>
                  <a:ext uri="{FF2B5EF4-FFF2-40B4-BE49-F238E27FC236}">
                    <a16:creationId xmlns:a16="http://schemas.microsoft.com/office/drawing/2014/main" id="{115D000F-15F2-394F-882F-463D9BAD8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845" y="9506924"/>
                <a:ext cx="6989" cy="6989"/>
              </a:xfrm>
              <a:custGeom>
                <a:avLst/>
                <a:gdLst>
                  <a:gd name="T0" fmla="*/ 5 w 6"/>
                  <a:gd name="T1" fmla="*/ 2 h 6"/>
                  <a:gd name="T2" fmla="*/ 3 w 6"/>
                  <a:gd name="T3" fmla="*/ 6 h 6"/>
                  <a:gd name="T4" fmla="*/ 0 w 6"/>
                  <a:gd name="T5" fmla="*/ 6 h 6"/>
                  <a:gd name="T6" fmla="*/ 0 w 6"/>
                  <a:gd name="T7" fmla="*/ 2 h 6"/>
                  <a:gd name="T8" fmla="*/ 3 w 6"/>
                  <a:gd name="T9" fmla="*/ 0 h 6"/>
                  <a:gd name="T10" fmla="*/ 6 w 6"/>
                  <a:gd name="T11" fmla="*/ 0 h 6"/>
                  <a:gd name="T12" fmla="*/ 6 w 6"/>
                  <a:gd name="T13" fmla="*/ 1 h 6"/>
                  <a:gd name="T14" fmla="*/ 5 w 6"/>
                  <a:gd name="T15" fmla="*/ 2 h 6"/>
                  <a:gd name="T16" fmla="*/ 5 w 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0" name="Freeform 37">
                <a:extLst>
                  <a:ext uri="{FF2B5EF4-FFF2-40B4-BE49-F238E27FC236}">
                    <a16:creationId xmlns:a16="http://schemas.microsoft.com/office/drawing/2014/main" id="{D5CCF5CF-72F8-4A4E-8DC9-A4AB48857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994" y="9496440"/>
                <a:ext cx="11649" cy="17473"/>
              </a:xfrm>
              <a:custGeom>
                <a:avLst/>
                <a:gdLst>
                  <a:gd name="T0" fmla="*/ 8 w 10"/>
                  <a:gd name="T1" fmla="*/ 4 h 15"/>
                  <a:gd name="T2" fmla="*/ 7 w 10"/>
                  <a:gd name="T3" fmla="*/ 6 h 15"/>
                  <a:gd name="T4" fmla="*/ 6 w 10"/>
                  <a:gd name="T5" fmla="*/ 8 h 15"/>
                  <a:gd name="T6" fmla="*/ 5 w 10"/>
                  <a:gd name="T7" fmla="*/ 9 h 15"/>
                  <a:gd name="T8" fmla="*/ 5 w 10"/>
                  <a:gd name="T9" fmla="*/ 10 h 15"/>
                  <a:gd name="T10" fmla="*/ 6 w 10"/>
                  <a:gd name="T11" fmla="*/ 11 h 15"/>
                  <a:gd name="T12" fmla="*/ 7 w 10"/>
                  <a:gd name="T13" fmla="*/ 11 h 15"/>
                  <a:gd name="T14" fmla="*/ 7 w 10"/>
                  <a:gd name="T15" fmla="*/ 12 h 15"/>
                  <a:gd name="T16" fmla="*/ 5 w 10"/>
                  <a:gd name="T17" fmla="*/ 15 h 15"/>
                  <a:gd name="T18" fmla="*/ 1 w 10"/>
                  <a:gd name="T19" fmla="*/ 12 h 15"/>
                  <a:gd name="T20" fmla="*/ 0 w 10"/>
                  <a:gd name="T21" fmla="*/ 11 h 15"/>
                  <a:gd name="T22" fmla="*/ 0 w 10"/>
                  <a:gd name="T23" fmla="*/ 9 h 15"/>
                  <a:gd name="T24" fmla="*/ 2 w 10"/>
                  <a:gd name="T25" fmla="*/ 6 h 15"/>
                  <a:gd name="T26" fmla="*/ 5 w 10"/>
                  <a:gd name="T27" fmla="*/ 3 h 15"/>
                  <a:gd name="T28" fmla="*/ 7 w 10"/>
                  <a:gd name="T29" fmla="*/ 0 h 15"/>
                  <a:gd name="T30" fmla="*/ 8 w 10"/>
                  <a:gd name="T31" fmla="*/ 2 h 15"/>
                  <a:gd name="T32" fmla="*/ 10 w 10"/>
                  <a:gd name="T33" fmla="*/ 3 h 15"/>
                  <a:gd name="T34" fmla="*/ 8 w 10"/>
                  <a:gd name="T35" fmla="*/ 4 h 15"/>
                  <a:gd name="T36" fmla="*/ 8 w 10"/>
                  <a:gd name="T37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5">
                    <a:moveTo>
                      <a:pt x="8" y="4"/>
                    </a:moveTo>
                    <a:lnTo>
                      <a:pt x="7" y="6"/>
                    </a:lnTo>
                    <a:lnTo>
                      <a:pt x="6" y="8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5" y="15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10" y="3"/>
                    </a:lnTo>
                    <a:lnTo>
                      <a:pt x="8" y="4"/>
                    </a:lnTo>
                    <a:lnTo>
                      <a:pt x="8" y="4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1" name="Freeform 38">
                <a:extLst>
                  <a:ext uri="{FF2B5EF4-FFF2-40B4-BE49-F238E27FC236}">
                    <a16:creationId xmlns:a16="http://schemas.microsoft.com/office/drawing/2014/main" id="{E087E3FE-B0D5-2849-9B38-6BC99296D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839" y="9502265"/>
                <a:ext cx="3495" cy="4660"/>
              </a:xfrm>
              <a:custGeom>
                <a:avLst/>
                <a:gdLst>
                  <a:gd name="T0" fmla="*/ 3 w 3"/>
                  <a:gd name="T1" fmla="*/ 3 h 4"/>
                  <a:gd name="T2" fmla="*/ 3 w 3"/>
                  <a:gd name="T3" fmla="*/ 4 h 4"/>
                  <a:gd name="T4" fmla="*/ 2 w 3"/>
                  <a:gd name="T5" fmla="*/ 4 h 4"/>
                  <a:gd name="T6" fmla="*/ 1 w 3"/>
                  <a:gd name="T7" fmla="*/ 4 h 4"/>
                  <a:gd name="T8" fmla="*/ 0 w 3"/>
                  <a:gd name="T9" fmla="*/ 3 h 4"/>
                  <a:gd name="T10" fmla="*/ 0 w 3"/>
                  <a:gd name="T11" fmla="*/ 1 h 4"/>
                  <a:gd name="T12" fmla="*/ 2 w 3"/>
                  <a:gd name="T13" fmla="*/ 0 h 4"/>
                  <a:gd name="T14" fmla="*/ 2 w 3"/>
                  <a:gd name="T15" fmla="*/ 1 h 4"/>
                  <a:gd name="T16" fmla="*/ 3 w 3"/>
                  <a:gd name="T17" fmla="*/ 3 h 4"/>
                  <a:gd name="T18" fmla="*/ 3 w 3"/>
                  <a:gd name="T1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2" name="Freeform 39">
                <a:extLst>
                  <a:ext uri="{FF2B5EF4-FFF2-40B4-BE49-F238E27FC236}">
                    <a16:creationId xmlns:a16="http://schemas.microsoft.com/office/drawing/2014/main" id="{72968BB1-0701-EE40-9FF6-118CF6B0A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829" y="9492945"/>
                <a:ext cx="6989" cy="6989"/>
              </a:xfrm>
              <a:custGeom>
                <a:avLst/>
                <a:gdLst>
                  <a:gd name="T0" fmla="*/ 6 w 6"/>
                  <a:gd name="T1" fmla="*/ 1 h 6"/>
                  <a:gd name="T2" fmla="*/ 5 w 6"/>
                  <a:gd name="T3" fmla="*/ 3 h 6"/>
                  <a:gd name="T4" fmla="*/ 3 w 6"/>
                  <a:gd name="T5" fmla="*/ 6 h 6"/>
                  <a:gd name="T6" fmla="*/ 1 w 6"/>
                  <a:gd name="T7" fmla="*/ 6 h 6"/>
                  <a:gd name="T8" fmla="*/ 0 w 6"/>
                  <a:gd name="T9" fmla="*/ 6 h 6"/>
                  <a:gd name="T10" fmla="*/ 0 w 6"/>
                  <a:gd name="T11" fmla="*/ 6 h 6"/>
                  <a:gd name="T12" fmla="*/ 0 w 6"/>
                  <a:gd name="T13" fmla="*/ 5 h 6"/>
                  <a:gd name="T14" fmla="*/ 1 w 6"/>
                  <a:gd name="T15" fmla="*/ 3 h 6"/>
                  <a:gd name="T16" fmla="*/ 1 w 6"/>
                  <a:gd name="T17" fmla="*/ 2 h 6"/>
                  <a:gd name="T18" fmla="*/ 2 w 6"/>
                  <a:gd name="T19" fmla="*/ 1 h 6"/>
                  <a:gd name="T20" fmla="*/ 3 w 6"/>
                  <a:gd name="T21" fmla="*/ 0 h 6"/>
                  <a:gd name="T22" fmla="*/ 5 w 6"/>
                  <a:gd name="T23" fmla="*/ 0 h 6"/>
                  <a:gd name="T24" fmla="*/ 6 w 6"/>
                  <a:gd name="T25" fmla="*/ 1 h 6"/>
                  <a:gd name="T26" fmla="*/ 6 w 6"/>
                  <a:gd name="T2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lnTo>
                      <a:pt x="5" y="3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1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3" name="Freeform 40">
                <a:extLst>
                  <a:ext uri="{FF2B5EF4-FFF2-40B4-BE49-F238E27FC236}">
                    <a16:creationId xmlns:a16="http://schemas.microsoft.com/office/drawing/2014/main" id="{23C52775-F05A-4F4C-B0D8-5CA0AA024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558" y="9510419"/>
                <a:ext cx="3495" cy="4660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4 h 4"/>
                  <a:gd name="T4" fmla="*/ 3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3 w 3"/>
                  <a:gd name="T11" fmla="*/ 0 h 4"/>
                  <a:gd name="T12" fmla="*/ 3 w 3"/>
                  <a:gd name="T13" fmla="*/ 0 h 4"/>
                  <a:gd name="T14" fmla="*/ 1 w 3"/>
                  <a:gd name="T15" fmla="*/ 0 h 4"/>
                  <a:gd name="T16" fmla="*/ 1 w 3"/>
                  <a:gd name="T17" fmla="*/ 0 h 4"/>
                  <a:gd name="T18" fmla="*/ 1 w 3"/>
                  <a:gd name="T19" fmla="*/ 0 h 4"/>
                  <a:gd name="T20" fmla="*/ 1 w 3"/>
                  <a:gd name="T21" fmla="*/ 0 h 4"/>
                  <a:gd name="T22" fmla="*/ 1 w 3"/>
                  <a:gd name="T23" fmla="*/ 0 h 4"/>
                  <a:gd name="T24" fmla="*/ 0 w 3"/>
                  <a:gd name="T25" fmla="*/ 0 h 4"/>
                  <a:gd name="T26" fmla="*/ 0 w 3"/>
                  <a:gd name="T27" fmla="*/ 2 h 4"/>
                  <a:gd name="T28" fmla="*/ 0 w 3"/>
                  <a:gd name="T29" fmla="*/ 2 h 4"/>
                  <a:gd name="T30" fmla="*/ 0 w 3"/>
                  <a:gd name="T31" fmla="*/ 2 h 4"/>
                  <a:gd name="T32" fmla="*/ 0 w 3"/>
                  <a:gd name="T33" fmla="*/ 3 h 4"/>
                  <a:gd name="T34" fmla="*/ 0 w 3"/>
                  <a:gd name="T35" fmla="*/ 3 h 4"/>
                  <a:gd name="T36" fmla="*/ 0 w 3"/>
                  <a:gd name="T37" fmla="*/ 3 h 4"/>
                  <a:gd name="T38" fmla="*/ 0 w 3"/>
                  <a:gd name="T39" fmla="*/ 4 h 4"/>
                  <a:gd name="T40" fmla="*/ 1 w 3"/>
                  <a:gd name="T41" fmla="*/ 4 h 4"/>
                  <a:gd name="T42" fmla="*/ 1 w 3"/>
                  <a:gd name="T4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4" name="Freeform 41">
                <a:extLst>
                  <a:ext uri="{FF2B5EF4-FFF2-40B4-BE49-F238E27FC236}">
                    <a16:creationId xmlns:a16="http://schemas.microsoft.com/office/drawing/2014/main" id="{D72C061F-4B85-3F43-A6D4-C0BDECE5D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579" y="9519738"/>
                <a:ext cx="4660" cy="1165"/>
              </a:xfrm>
              <a:custGeom>
                <a:avLst/>
                <a:gdLst>
                  <a:gd name="T0" fmla="*/ 4 w 4"/>
                  <a:gd name="T1" fmla="*/ 0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3 w 4"/>
                  <a:gd name="T9" fmla="*/ 0 h 1"/>
                  <a:gd name="T10" fmla="*/ 1 w 4"/>
                  <a:gd name="T11" fmla="*/ 0 h 1"/>
                  <a:gd name="T12" fmla="*/ 0 w 4"/>
                  <a:gd name="T13" fmla="*/ 0 h 1"/>
                  <a:gd name="T14" fmla="*/ 0 w 4"/>
                  <a:gd name="T15" fmla="*/ 0 h 1"/>
                  <a:gd name="T16" fmla="*/ 1 w 4"/>
                  <a:gd name="T17" fmla="*/ 1 h 1"/>
                  <a:gd name="T18" fmla="*/ 1 w 4"/>
                  <a:gd name="T19" fmla="*/ 1 h 1"/>
                  <a:gd name="T20" fmla="*/ 1 w 4"/>
                  <a:gd name="T21" fmla="*/ 1 h 1"/>
                  <a:gd name="T22" fmla="*/ 3 w 4"/>
                  <a:gd name="T23" fmla="*/ 1 h 1"/>
                  <a:gd name="T24" fmla="*/ 3 w 4"/>
                  <a:gd name="T25" fmla="*/ 1 h 1"/>
                  <a:gd name="T26" fmla="*/ 4 w 4"/>
                  <a:gd name="T27" fmla="*/ 1 h 1"/>
                  <a:gd name="T28" fmla="*/ 4 w 4"/>
                  <a:gd name="T29" fmla="*/ 0 h 1"/>
                  <a:gd name="T30" fmla="*/ 4 w 4"/>
                  <a:gd name="T3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5" name="Freeform 42">
                <a:extLst>
                  <a:ext uri="{FF2B5EF4-FFF2-40B4-BE49-F238E27FC236}">
                    <a16:creationId xmlns:a16="http://schemas.microsoft.com/office/drawing/2014/main" id="{EB60E768-53E0-9442-B300-D434DD6C1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744" y="9513914"/>
                <a:ext cx="5824" cy="4660"/>
              </a:xfrm>
              <a:custGeom>
                <a:avLst/>
                <a:gdLst>
                  <a:gd name="T0" fmla="*/ 5 w 5"/>
                  <a:gd name="T1" fmla="*/ 2 h 4"/>
                  <a:gd name="T2" fmla="*/ 5 w 5"/>
                  <a:gd name="T3" fmla="*/ 1 h 4"/>
                  <a:gd name="T4" fmla="*/ 4 w 5"/>
                  <a:gd name="T5" fmla="*/ 1 h 4"/>
                  <a:gd name="T6" fmla="*/ 4 w 5"/>
                  <a:gd name="T7" fmla="*/ 1 h 4"/>
                  <a:gd name="T8" fmla="*/ 4 w 5"/>
                  <a:gd name="T9" fmla="*/ 1 h 4"/>
                  <a:gd name="T10" fmla="*/ 3 w 5"/>
                  <a:gd name="T11" fmla="*/ 1 h 4"/>
                  <a:gd name="T12" fmla="*/ 3 w 5"/>
                  <a:gd name="T13" fmla="*/ 0 h 4"/>
                  <a:gd name="T14" fmla="*/ 3 w 5"/>
                  <a:gd name="T15" fmla="*/ 0 h 4"/>
                  <a:gd name="T16" fmla="*/ 2 w 5"/>
                  <a:gd name="T17" fmla="*/ 0 h 4"/>
                  <a:gd name="T18" fmla="*/ 2 w 5"/>
                  <a:gd name="T19" fmla="*/ 0 h 4"/>
                  <a:gd name="T20" fmla="*/ 2 w 5"/>
                  <a:gd name="T21" fmla="*/ 0 h 4"/>
                  <a:gd name="T22" fmla="*/ 0 w 5"/>
                  <a:gd name="T23" fmla="*/ 0 h 4"/>
                  <a:gd name="T24" fmla="*/ 2 w 5"/>
                  <a:gd name="T25" fmla="*/ 1 h 4"/>
                  <a:gd name="T26" fmla="*/ 2 w 5"/>
                  <a:gd name="T27" fmla="*/ 1 h 4"/>
                  <a:gd name="T28" fmla="*/ 2 w 5"/>
                  <a:gd name="T29" fmla="*/ 2 h 4"/>
                  <a:gd name="T30" fmla="*/ 2 w 5"/>
                  <a:gd name="T31" fmla="*/ 2 h 4"/>
                  <a:gd name="T32" fmla="*/ 2 w 5"/>
                  <a:gd name="T33" fmla="*/ 2 h 4"/>
                  <a:gd name="T34" fmla="*/ 2 w 5"/>
                  <a:gd name="T35" fmla="*/ 2 h 4"/>
                  <a:gd name="T36" fmla="*/ 3 w 5"/>
                  <a:gd name="T37" fmla="*/ 2 h 4"/>
                  <a:gd name="T38" fmla="*/ 3 w 5"/>
                  <a:gd name="T39" fmla="*/ 4 h 4"/>
                  <a:gd name="T40" fmla="*/ 3 w 5"/>
                  <a:gd name="T41" fmla="*/ 4 h 4"/>
                  <a:gd name="T42" fmla="*/ 5 w 5"/>
                  <a:gd name="T43" fmla="*/ 2 h 4"/>
                  <a:gd name="T44" fmla="*/ 5 w 5"/>
                  <a:gd name="T45" fmla="*/ 2 h 4"/>
                  <a:gd name="T46" fmla="*/ 5 w 5"/>
                  <a:gd name="T47" fmla="*/ 2 h 4"/>
                  <a:gd name="T48" fmla="*/ 5 w 5"/>
                  <a:gd name="T4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6" name="Freeform 43">
                <a:extLst>
                  <a:ext uri="{FF2B5EF4-FFF2-40B4-BE49-F238E27FC236}">
                    <a16:creationId xmlns:a16="http://schemas.microsoft.com/office/drawing/2014/main" id="{37E90556-1B5A-A147-99A5-F85E4AADF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7989" y="9506924"/>
                <a:ext cx="1165" cy="3495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3 h 3"/>
                  <a:gd name="T6" fmla="*/ 1 w 1"/>
                  <a:gd name="T7" fmla="*/ 2 h 3"/>
                  <a:gd name="T8" fmla="*/ 1 w 1"/>
                  <a:gd name="T9" fmla="*/ 2 h 3"/>
                  <a:gd name="T10" fmla="*/ 1 w 1"/>
                  <a:gd name="T11" fmla="*/ 2 h 3"/>
                  <a:gd name="T12" fmla="*/ 1 w 1"/>
                  <a:gd name="T13" fmla="*/ 1 h 3"/>
                  <a:gd name="T14" fmla="*/ 1 w 1"/>
                  <a:gd name="T15" fmla="*/ 1 h 3"/>
                  <a:gd name="T16" fmla="*/ 1 w 1"/>
                  <a:gd name="T17" fmla="*/ 1 h 3"/>
                  <a:gd name="T18" fmla="*/ 1 w 1"/>
                  <a:gd name="T19" fmla="*/ 0 h 3"/>
                  <a:gd name="T20" fmla="*/ 1 w 1"/>
                  <a:gd name="T21" fmla="*/ 0 h 3"/>
                  <a:gd name="T22" fmla="*/ 1 w 1"/>
                  <a:gd name="T23" fmla="*/ 0 h 3"/>
                  <a:gd name="T24" fmla="*/ 0 w 1"/>
                  <a:gd name="T25" fmla="*/ 0 h 3"/>
                  <a:gd name="T26" fmla="*/ 0 w 1"/>
                  <a:gd name="T27" fmla="*/ 1 h 3"/>
                  <a:gd name="T28" fmla="*/ 0 w 1"/>
                  <a:gd name="T29" fmla="*/ 1 h 3"/>
                  <a:gd name="T30" fmla="*/ 0 w 1"/>
                  <a:gd name="T31" fmla="*/ 1 h 3"/>
                  <a:gd name="T32" fmla="*/ 0 w 1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7" name="Freeform 44">
                <a:extLst>
                  <a:ext uri="{FF2B5EF4-FFF2-40B4-BE49-F238E27FC236}">
                    <a16:creationId xmlns:a16="http://schemas.microsoft.com/office/drawing/2014/main" id="{BDAC043A-5453-A045-A395-108D46329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931" y="8742751"/>
                <a:ext cx="220166" cy="259772"/>
              </a:xfrm>
              <a:custGeom>
                <a:avLst/>
                <a:gdLst>
                  <a:gd name="T0" fmla="*/ 3 w 189"/>
                  <a:gd name="T1" fmla="*/ 104 h 223"/>
                  <a:gd name="T2" fmla="*/ 11 w 189"/>
                  <a:gd name="T3" fmla="*/ 111 h 223"/>
                  <a:gd name="T4" fmla="*/ 29 w 189"/>
                  <a:gd name="T5" fmla="*/ 133 h 223"/>
                  <a:gd name="T6" fmla="*/ 36 w 189"/>
                  <a:gd name="T7" fmla="*/ 149 h 223"/>
                  <a:gd name="T8" fmla="*/ 48 w 189"/>
                  <a:gd name="T9" fmla="*/ 152 h 223"/>
                  <a:gd name="T10" fmla="*/ 59 w 189"/>
                  <a:gd name="T11" fmla="*/ 156 h 223"/>
                  <a:gd name="T12" fmla="*/ 61 w 189"/>
                  <a:gd name="T13" fmla="*/ 169 h 223"/>
                  <a:gd name="T14" fmla="*/ 65 w 189"/>
                  <a:gd name="T15" fmla="*/ 175 h 223"/>
                  <a:gd name="T16" fmla="*/ 71 w 189"/>
                  <a:gd name="T17" fmla="*/ 179 h 223"/>
                  <a:gd name="T18" fmla="*/ 92 w 189"/>
                  <a:gd name="T19" fmla="*/ 194 h 223"/>
                  <a:gd name="T20" fmla="*/ 95 w 189"/>
                  <a:gd name="T21" fmla="*/ 205 h 223"/>
                  <a:gd name="T22" fmla="*/ 102 w 189"/>
                  <a:gd name="T23" fmla="*/ 200 h 223"/>
                  <a:gd name="T24" fmla="*/ 110 w 189"/>
                  <a:gd name="T25" fmla="*/ 202 h 223"/>
                  <a:gd name="T26" fmla="*/ 120 w 189"/>
                  <a:gd name="T27" fmla="*/ 202 h 223"/>
                  <a:gd name="T28" fmla="*/ 125 w 189"/>
                  <a:gd name="T29" fmla="*/ 203 h 223"/>
                  <a:gd name="T30" fmla="*/ 136 w 189"/>
                  <a:gd name="T31" fmla="*/ 208 h 223"/>
                  <a:gd name="T32" fmla="*/ 134 w 189"/>
                  <a:gd name="T33" fmla="*/ 217 h 223"/>
                  <a:gd name="T34" fmla="*/ 140 w 189"/>
                  <a:gd name="T35" fmla="*/ 218 h 223"/>
                  <a:gd name="T36" fmla="*/ 151 w 189"/>
                  <a:gd name="T37" fmla="*/ 218 h 223"/>
                  <a:gd name="T38" fmla="*/ 157 w 189"/>
                  <a:gd name="T39" fmla="*/ 209 h 223"/>
                  <a:gd name="T40" fmla="*/ 168 w 189"/>
                  <a:gd name="T41" fmla="*/ 200 h 223"/>
                  <a:gd name="T42" fmla="*/ 180 w 189"/>
                  <a:gd name="T43" fmla="*/ 183 h 223"/>
                  <a:gd name="T44" fmla="*/ 177 w 189"/>
                  <a:gd name="T45" fmla="*/ 169 h 223"/>
                  <a:gd name="T46" fmla="*/ 176 w 189"/>
                  <a:gd name="T47" fmla="*/ 158 h 223"/>
                  <a:gd name="T48" fmla="*/ 182 w 189"/>
                  <a:gd name="T49" fmla="*/ 146 h 223"/>
                  <a:gd name="T50" fmla="*/ 189 w 189"/>
                  <a:gd name="T51" fmla="*/ 129 h 223"/>
                  <a:gd name="T52" fmla="*/ 180 w 189"/>
                  <a:gd name="T53" fmla="*/ 118 h 223"/>
                  <a:gd name="T54" fmla="*/ 171 w 189"/>
                  <a:gd name="T55" fmla="*/ 111 h 223"/>
                  <a:gd name="T56" fmla="*/ 160 w 189"/>
                  <a:gd name="T57" fmla="*/ 105 h 223"/>
                  <a:gd name="T58" fmla="*/ 163 w 189"/>
                  <a:gd name="T59" fmla="*/ 95 h 223"/>
                  <a:gd name="T60" fmla="*/ 147 w 189"/>
                  <a:gd name="T61" fmla="*/ 84 h 223"/>
                  <a:gd name="T62" fmla="*/ 137 w 189"/>
                  <a:gd name="T63" fmla="*/ 78 h 223"/>
                  <a:gd name="T64" fmla="*/ 126 w 189"/>
                  <a:gd name="T65" fmla="*/ 89 h 223"/>
                  <a:gd name="T66" fmla="*/ 115 w 189"/>
                  <a:gd name="T67" fmla="*/ 79 h 223"/>
                  <a:gd name="T68" fmla="*/ 112 w 189"/>
                  <a:gd name="T69" fmla="*/ 59 h 223"/>
                  <a:gd name="T70" fmla="*/ 114 w 189"/>
                  <a:gd name="T71" fmla="*/ 45 h 223"/>
                  <a:gd name="T72" fmla="*/ 109 w 189"/>
                  <a:gd name="T73" fmla="*/ 35 h 223"/>
                  <a:gd name="T74" fmla="*/ 102 w 189"/>
                  <a:gd name="T75" fmla="*/ 27 h 223"/>
                  <a:gd name="T76" fmla="*/ 91 w 189"/>
                  <a:gd name="T77" fmla="*/ 34 h 223"/>
                  <a:gd name="T78" fmla="*/ 82 w 189"/>
                  <a:gd name="T79" fmla="*/ 31 h 223"/>
                  <a:gd name="T80" fmla="*/ 73 w 189"/>
                  <a:gd name="T81" fmla="*/ 14 h 223"/>
                  <a:gd name="T82" fmla="*/ 65 w 189"/>
                  <a:gd name="T83" fmla="*/ 17 h 223"/>
                  <a:gd name="T84" fmla="*/ 68 w 189"/>
                  <a:gd name="T85" fmla="*/ 4 h 223"/>
                  <a:gd name="T86" fmla="*/ 58 w 189"/>
                  <a:gd name="T87" fmla="*/ 0 h 223"/>
                  <a:gd name="T88" fmla="*/ 44 w 189"/>
                  <a:gd name="T89" fmla="*/ 10 h 223"/>
                  <a:gd name="T90" fmla="*/ 45 w 189"/>
                  <a:gd name="T91" fmla="*/ 15 h 223"/>
                  <a:gd name="T92" fmla="*/ 42 w 189"/>
                  <a:gd name="T93" fmla="*/ 28 h 223"/>
                  <a:gd name="T94" fmla="*/ 36 w 189"/>
                  <a:gd name="T95" fmla="*/ 27 h 223"/>
                  <a:gd name="T96" fmla="*/ 35 w 189"/>
                  <a:gd name="T97" fmla="*/ 43 h 223"/>
                  <a:gd name="T98" fmla="*/ 31 w 189"/>
                  <a:gd name="T99" fmla="*/ 50 h 223"/>
                  <a:gd name="T100" fmla="*/ 31 w 189"/>
                  <a:gd name="T101" fmla="*/ 73 h 223"/>
                  <a:gd name="T102" fmla="*/ 25 w 189"/>
                  <a:gd name="T103" fmla="*/ 97 h 223"/>
                  <a:gd name="T104" fmla="*/ 9 w 189"/>
                  <a:gd name="T105" fmla="*/ 9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9" h="223">
                    <a:moveTo>
                      <a:pt x="0" y="101"/>
                    </a:moveTo>
                    <a:lnTo>
                      <a:pt x="0" y="102"/>
                    </a:lnTo>
                    <a:lnTo>
                      <a:pt x="1" y="104"/>
                    </a:lnTo>
                    <a:lnTo>
                      <a:pt x="1" y="104"/>
                    </a:lnTo>
                    <a:lnTo>
                      <a:pt x="3" y="104"/>
                    </a:lnTo>
                    <a:lnTo>
                      <a:pt x="6" y="102"/>
                    </a:lnTo>
                    <a:lnTo>
                      <a:pt x="9" y="104"/>
                    </a:lnTo>
                    <a:lnTo>
                      <a:pt x="12" y="106"/>
                    </a:lnTo>
                    <a:lnTo>
                      <a:pt x="11" y="108"/>
                    </a:lnTo>
                    <a:lnTo>
                      <a:pt x="11" y="111"/>
                    </a:lnTo>
                    <a:lnTo>
                      <a:pt x="9" y="113"/>
                    </a:lnTo>
                    <a:lnTo>
                      <a:pt x="11" y="115"/>
                    </a:lnTo>
                    <a:lnTo>
                      <a:pt x="28" y="123"/>
                    </a:lnTo>
                    <a:lnTo>
                      <a:pt x="29" y="125"/>
                    </a:lnTo>
                    <a:lnTo>
                      <a:pt x="29" y="133"/>
                    </a:lnTo>
                    <a:lnTo>
                      <a:pt x="29" y="138"/>
                    </a:lnTo>
                    <a:lnTo>
                      <a:pt x="31" y="144"/>
                    </a:lnTo>
                    <a:lnTo>
                      <a:pt x="34" y="145"/>
                    </a:lnTo>
                    <a:lnTo>
                      <a:pt x="35" y="145"/>
                    </a:lnTo>
                    <a:lnTo>
                      <a:pt x="36" y="149"/>
                    </a:lnTo>
                    <a:lnTo>
                      <a:pt x="37" y="152"/>
                    </a:lnTo>
                    <a:lnTo>
                      <a:pt x="40" y="153"/>
                    </a:lnTo>
                    <a:lnTo>
                      <a:pt x="41" y="151"/>
                    </a:lnTo>
                    <a:lnTo>
                      <a:pt x="46" y="151"/>
                    </a:lnTo>
                    <a:lnTo>
                      <a:pt x="48" y="152"/>
                    </a:lnTo>
                    <a:lnTo>
                      <a:pt x="51" y="155"/>
                    </a:lnTo>
                    <a:lnTo>
                      <a:pt x="52" y="153"/>
                    </a:lnTo>
                    <a:lnTo>
                      <a:pt x="56" y="151"/>
                    </a:lnTo>
                    <a:lnTo>
                      <a:pt x="58" y="153"/>
                    </a:lnTo>
                    <a:lnTo>
                      <a:pt x="59" y="156"/>
                    </a:lnTo>
                    <a:lnTo>
                      <a:pt x="61" y="161"/>
                    </a:lnTo>
                    <a:lnTo>
                      <a:pt x="62" y="163"/>
                    </a:lnTo>
                    <a:lnTo>
                      <a:pt x="61" y="164"/>
                    </a:lnTo>
                    <a:lnTo>
                      <a:pt x="61" y="168"/>
                    </a:lnTo>
                    <a:lnTo>
                      <a:pt x="61" y="169"/>
                    </a:lnTo>
                    <a:lnTo>
                      <a:pt x="62" y="172"/>
                    </a:lnTo>
                    <a:lnTo>
                      <a:pt x="62" y="175"/>
                    </a:lnTo>
                    <a:lnTo>
                      <a:pt x="63" y="179"/>
                    </a:lnTo>
                    <a:lnTo>
                      <a:pt x="65" y="178"/>
                    </a:lnTo>
                    <a:lnTo>
                      <a:pt x="65" y="175"/>
                    </a:lnTo>
                    <a:lnTo>
                      <a:pt x="68" y="174"/>
                    </a:lnTo>
                    <a:lnTo>
                      <a:pt x="69" y="174"/>
                    </a:lnTo>
                    <a:lnTo>
                      <a:pt x="70" y="174"/>
                    </a:lnTo>
                    <a:lnTo>
                      <a:pt x="71" y="177"/>
                    </a:lnTo>
                    <a:lnTo>
                      <a:pt x="71" y="179"/>
                    </a:lnTo>
                    <a:lnTo>
                      <a:pt x="71" y="180"/>
                    </a:lnTo>
                    <a:lnTo>
                      <a:pt x="76" y="185"/>
                    </a:lnTo>
                    <a:lnTo>
                      <a:pt x="78" y="186"/>
                    </a:lnTo>
                    <a:lnTo>
                      <a:pt x="82" y="190"/>
                    </a:lnTo>
                    <a:lnTo>
                      <a:pt x="92" y="194"/>
                    </a:lnTo>
                    <a:lnTo>
                      <a:pt x="92" y="197"/>
                    </a:lnTo>
                    <a:lnTo>
                      <a:pt x="92" y="200"/>
                    </a:lnTo>
                    <a:lnTo>
                      <a:pt x="92" y="201"/>
                    </a:lnTo>
                    <a:lnTo>
                      <a:pt x="93" y="203"/>
                    </a:lnTo>
                    <a:lnTo>
                      <a:pt x="95" y="205"/>
                    </a:lnTo>
                    <a:lnTo>
                      <a:pt x="97" y="205"/>
                    </a:lnTo>
                    <a:lnTo>
                      <a:pt x="99" y="203"/>
                    </a:lnTo>
                    <a:lnTo>
                      <a:pt x="99" y="201"/>
                    </a:lnTo>
                    <a:lnTo>
                      <a:pt x="101" y="200"/>
                    </a:lnTo>
                    <a:lnTo>
                      <a:pt x="102" y="200"/>
                    </a:lnTo>
                    <a:lnTo>
                      <a:pt x="103" y="201"/>
                    </a:lnTo>
                    <a:lnTo>
                      <a:pt x="106" y="203"/>
                    </a:lnTo>
                    <a:lnTo>
                      <a:pt x="109" y="203"/>
                    </a:lnTo>
                    <a:lnTo>
                      <a:pt x="110" y="205"/>
                    </a:lnTo>
                    <a:lnTo>
                      <a:pt x="110" y="202"/>
                    </a:lnTo>
                    <a:lnTo>
                      <a:pt x="112" y="201"/>
                    </a:lnTo>
                    <a:lnTo>
                      <a:pt x="114" y="200"/>
                    </a:lnTo>
                    <a:lnTo>
                      <a:pt x="115" y="200"/>
                    </a:lnTo>
                    <a:lnTo>
                      <a:pt x="118" y="202"/>
                    </a:lnTo>
                    <a:lnTo>
                      <a:pt x="120" y="202"/>
                    </a:lnTo>
                    <a:lnTo>
                      <a:pt x="121" y="201"/>
                    </a:lnTo>
                    <a:lnTo>
                      <a:pt x="123" y="201"/>
                    </a:lnTo>
                    <a:lnTo>
                      <a:pt x="124" y="201"/>
                    </a:lnTo>
                    <a:lnTo>
                      <a:pt x="124" y="202"/>
                    </a:lnTo>
                    <a:lnTo>
                      <a:pt x="125" y="203"/>
                    </a:lnTo>
                    <a:lnTo>
                      <a:pt x="126" y="205"/>
                    </a:lnTo>
                    <a:lnTo>
                      <a:pt x="129" y="206"/>
                    </a:lnTo>
                    <a:lnTo>
                      <a:pt x="131" y="207"/>
                    </a:lnTo>
                    <a:lnTo>
                      <a:pt x="134" y="207"/>
                    </a:lnTo>
                    <a:lnTo>
                      <a:pt x="136" y="208"/>
                    </a:lnTo>
                    <a:lnTo>
                      <a:pt x="136" y="209"/>
                    </a:lnTo>
                    <a:lnTo>
                      <a:pt x="134" y="211"/>
                    </a:lnTo>
                    <a:lnTo>
                      <a:pt x="132" y="212"/>
                    </a:lnTo>
                    <a:lnTo>
                      <a:pt x="132" y="214"/>
                    </a:lnTo>
                    <a:lnTo>
                      <a:pt x="134" y="217"/>
                    </a:lnTo>
                    <a:lnTo>
                      <a:pt x="135" y="219"/>
                    </a:lnTo>
                    <a:lnTo>
                      <a:pt x="136" y="220"/>
                    </a:lnTo>
                    <a:lnTo>
                      <a:pt x="137" y="223"/>
                    </a:lnTo>
                    <a:lnTo>
                      <a:pt x="138" y="219"/>
                    </a:lnTo>
                    <a:lnTo>
                      <a:pt x="140" y="218"/>
                    </a:lnTo>
                    <a:lnTo>
                      <a:pt x="143" y="218"/>
                    </a:lnTo>
                    <a:lnTo>
                      <a:pt x="144" y="218"/>
                    </a:lnTo>
                    <a:lnTo>
                      <a:pt x="148" y="218"/>
                    </a:lnTo>
                    <a:lnTo>
                      <a:pt x="149" y="218"/>
                    </a:lnTo>
                    <a:lnTo>
                      <a:pt x="151" y="218"/>
                    </a:lnTo>
                    <a:lnTo>
                      <a:pt x="152" y="217"/>
                    </a:lnTo>
                    <a:lnTo>
                      <a:pt x="153" y="214"/>
                    </a:lnTo>
                    <a:lnTo>
                      <a:pt x="153" y="212"/>
                    </a:lnTo>
                    <a:lnTo>
                      <a:pt x="154" y="209"/>
                    </a:lnTo>
                    <a:lnTo>
                      <a:pt x="157" y="209"/>
                    </a:lnTo>
                    <a:lnTo>
                      <a:pt x="159" y="208"/>
                    </a:lnTo>
                    <a:lnTo>
                      <a:pt x="160" y="207"/>
                    </a:lnTo>
                    <a:lnTo>
                      <a:pt x="160" y="203"/>
                    </a:lnTo>
                    <a:lnTo>
                      <a:pt x="164" y="202"/>
                    </a:lnTo>
                    <a:lnTo>
                      <a:pt x="168" y="200"/>
                    </a:lnTo>
                    <a:lnTo>
                      <a:pt x="170" y="196"/>
                    </a:lnTo>
                    <a:lnTo>
                      <a:pt x="168" y="192"/>
                    </a:lnTo>
                    <a:lnTo>
                      <a:pt x="168" y="191"/>
                    </a:lnTo>
                    <a:lnTo>
                      <a:pt x="170" y="192"/>
                    </a:lnTo>
                    <a:lnTo>
                      <a:pt x="180" y="183"/>
                    </a:lnTo>
                    <a:lnTo>
                      <a:pt x="180" y="181"/>
                    </a:lnTo>
                    <a:lnTo>
                      <a:pt x="177" y="179"/>
                    </a:lnTo>
                    <a:lnTo>
                      <a:pt x="180" y="170"/>
                    </a:lnTo>
                    <a:lnTo>
                      <a:pt x="180" y="169"/>
                    </a:lnTo>
                    <a:lnTo>
                      <a:pt x="177" y="169"/>
                    </a:lnTo>
                    <a:lnTo>
                      <a:pt x="175" y="167"/>
                    </a:lnTo>
                    <a:lnTo>
                      <a:pt x="174" y="166"/>
                    </a:lnTo>
                    <a:lnTo>
                      <a:pt x="174" y="163"/>
                    </a:lnTo>
                    <a:lnTo>
                      <a:pt x="175" y="161"/>
                    </a:lnTo>
                    <a:lnTo>
                      <a:pt x="176" y="158"/>
                    </a:lnTo>
                    <a:lnTo>
                      <a:pt x="180" y="157"/>
                    </a:lnTo>
                    <a:lnTo>
                      <a:pt x="181" y="155"/>
                    </a:lnTo>
                    <a:lnTo>
                      <a:pt x="181" y="151"/>
                    </a:lnTo>
                    <a:lnTo>
                      <a:pt x="180" y="150"/>
                    </a:lnTo>
                    <a:lnTo>
                      <a:pt x="182" y="146"/>
                    </a:lnTo>
                    <a:lnTo>
                      <a:pt x="182" y="144"/>
                    </a:lnTo>
                    <a:lnTo>
                      <a:pt x="182" y="139"/>
                    </a:lnTo>
                    <a:lnTo>
                      <a:pt x="182" y="134"/>
                    </a:lnTo>
                    <a:lnTo>
                      <a:pt x="185" y="132"/>
                    </a:lnTo>
                    <a:lnTo>
                      <a:pt x="189" y="129"/>
                    </a:lnTo>
                    <a:lnTo>
                      <a:pt x="187" y="125"/>
                    </a:lnTo>
                    <a:lnTo>
                      <a:pt x="187" y="121"/>
                    </a:lnTo>
                    <a:lnTo>
                      <a:pt x="187" y="119"/>
                    </a:lnTo>
                    <a:lnTo>
                      <a:pt x="182" y="117"/>
                    </a:lnTo>
                    <a:lnTo>
                      <a:pt x="180" y="118"/>
                    </a:lnTo>
                    <a:lnTo>
                      <a:pt x="179" y="119"/>
                    </a:lnTo>
                    <a:lnTo>
                      <a:pt x="177" y="118"/>
                    </a:lnTo>
                    <a:lnTo>
                      <a:pt x="175" y="116"/>
                    </a:lnTo>
                    <a:lnTo>
                      <a:pt x="172" y="115"/>
                    </a:lnTo>
                    <a:lnTo>
                      <a:pt x="171" y="111"/>
                    </a:lnTo>
                    <a:lnTo>
                      <a:pt x="170" y="108"/>
                    </a:lnTo>
                    <a:lnTo>
                      <a:pt x="165" y="108"/>
                    </a:lnTo>
                    <a:lnTo>
                      <a:pt x="163" y="108"/>
                    </a:lnTo>
                    <a:lnTo>
                      <a:pt x="161" y="106"/>
                    </a:lnTo>
                    <a:lnTo>
                      <a:pt x="160" y="105"/>
                    </a:lnTo>
                    <a:lnTo>
                      <a:pt x="160" y="101"/>
                    </a:lnTo>
                    <a:lnTo>
                      <a:pt x="161" y="99"/>
                    </a:lnTo>
                    <a:lnTo>
                      <a:pt x="163" y="97"/>
                    </a:lnTo>
                    <a:lnTo>
                      <a:pt x="163" y="96"/>
                    </a:lnTo>
                    <a:lnTo>
                      <a:pt x="163" y="95"/>
                    </a:lnTo>
                    <a:lnTo>
                      <a:pt x="159" y="95"/>
                    </a:lnTo>
                    <a:lnTo>
                      <a:pt x="157" y="94"/>
                    </a:lnTo>
                    <a:lnTo>
                      <a:pt x="155" y="91"/>
                    </a:lnTo>
                    <a:lnTo>
                      <a:pt x="152" y="88"/>
                    </a:lnTo>
                    <a:lnTo>
                      <a:pt x="147" y="84"/>
                    </a:lnTo>
                    <a:lnTo>
                      <a:pt x="144" y="83"/>
                    </a:lnTo>
                    <a:lnTo>
                      <a:pt x="141" y="83"/>
                    </a:lnTo>
                    <a:lnTo>
                      <a:pt x="141" y="79"/>
                    </a:lnTo>
                    <a:lnTo>
                      <a:pt x="140" y="78"/>
                    </a:lnTo>
                    <a:lnTo>
                      <a:pt x="137" y="78"/>
                    </a:lnTo>
                    <a:lnTo>
                      <a:pt x="135" y="83"/>
                    </a:lnTo>
                    <a:lnTo>
                      <a:pt x="132" y="89"/>
                    </a:lnTo>
                    <a:lnTo>
                      <a:pt x="130" y="91"/>
                    </a:lnTo>
                    <a:lnTo>
                      <a:pt x="127" y="93"/>
                    </a:lnTo>
                    <a:lnTo>
                      <a:pt x="126" y="89"/>
                    </a:lnTo>
                    <a:lnTo>
                      <a:pt x="123" y="87"/>
                    </a:lnTo>
                    <a:lnTo>
                      <a:pt x="120" y="85"/>
                    </a:lnTo>
                    <a:lnTo>
                      <a:pt x="119" y="83"/>
                    </a:lnTo>
                    <a:lnTo>
                      <a:pt x="116" y="82"/>
                    </a:lnTo>
                    <a:lnTo>
                      <a:pt x="115" y="79"/>
                    </a:lnTo>
                    <a:lnTo>
                      <a:pt x="115" y="77"/>
                    </a:lnTo>
                    <a:lnTo>
                      <a:pt x="112" y="67"/>
                    </a:lnTo>
                    <a:lnTo>
                      <a:pt x="110" y="63"/>
                    </a:lnTo>
                    <a:lnTo>
                      <a:pt x="110" y="60"/>
                    </a:lnTo>
                    <a:lnTo>
                      <a:pt x="112" y="59"/>
                    </a:lnTo>
                    <a:lnTo>
                      <a:pt x="115" y="57"/>
                    </a:lnTo>
                    <a:lnTo>
                      <a:pt x="118" y="56"/>
                    </a:lnTo>
                    <a:lnTo>
                      <a:pt x="118" y="51"/>
                    </a:lnTo>
                    <a:lnTo>
                      <a:pt x="115" y="48"/>
                    </a:lnTo>
                    <a:lnTo>
                      <a:pt x="114" y="45"/>
                    </a:lnTo>
                    <a:lnTo>
                      <a:pt x="112" y="43"/>
                    </a:lnTo>
                    <a:lnTo>
                      <a:pt x="112" y="39"/>
                    </a:lnTo>
                    <a:lnTo>
                      <a:pt x="113" y="38"/>
                    </a:lnTo>
                    <a:lnTo>
                      <a:pt x="112" y="37"/>
                    </a:lnTo>
                    <a:lnTo>
                      <a:pt x="109" y="35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4" y="29"/>
                    </a:lnTo>
                    <a:lnTo>
                      <a:pt x="103" y="29"/>
                    </a:lnTo>
                    <a:lnTo>
                      <a:pt x="102" y="27"/>
                    </a:lnTo>
                    <a:lnTo>
                      <a:pt x="99" y="26"/>
                    </a:lnTo>
                    <a:lnTo>
                      <a:pt x="95" y="26"/>
                    </a:lnTo>
                    <a:lnTo>
                      <a:pt x="93" y="29"/>
                    </a:lnTo>
                    <a:lnTo>
                      <a:pt x="92" y="33"/>
                    </a:lnTo>
                    <a:lnTo>
                      <a:pt x="91" y="34"/>
                    </a:lnTo>
                    <a:lnTo>
                      <a:pt x="90" y="35"/>
                    </a:lnTo>
                    <a:lnTo>
                      <a:pt x="89" y="34"/>
                    </a:lnTo>
                    <a:lnTo>
                      <a:pt x="89" y="31"/>
                    </a:lnTo>
                    <a:lnTo>
                      <a:pt x="86" y="32"/>
                    </a:lnTo>
                    <a:lnTo>
                      <a:pt x="82" y="31"/>
                    </a:lnTo>
                    <a:lnTo>
                      <a:pt x="80" y="28"/>
                    </a:lnTo>
                    <a:lnTo>
                      <a:pt x="74" y="20"/>
                    </a:lnTo>
                    <a:lnTo>
                      <a:pt x="71" y="17"/>
                    </a:lnTo>
                    <a:lnTo>
                      <a:pt x="73" y="15"/>
                    </a:lnTo>
                    <a:lnTo>
                      <a:pt x="73" y="14"/>
                    </a:lnTo>
                    <a:lnTo>
                      <a:pt x="70" y="14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5" y="18"/>
                    </a:lnTo>
                    <a:lnTo>
                      <a:pt x="65" y="17"/>
                    </a:lnTo>
                    <a:lnTo>
                      <a:pt x="64" y="16"/>
                    </a:lnTo>
                    <a:lnTo>
                      <a:pt x="64" y="15"/>
                    </a:lnTo>
                    <a:lnTo>
                      <a:pt x="64" y="11"/>
                    </a:lnTo>
                    <a:lnTo>
                      <a:pt x="64" y="6"/>
                    </a:lnTo>
                    <a:lnTo>
                      <a:pt x="68" y="4"/>
                    </a:lnTo>
                    <a:lnTo>
                      <a:pt x="65" y="4"/>
                    </a:lnTo>
                    <a:lnTo>
                      <a:pt x="64" y="3"/>
                    </a:lnTo>
                    <a:lnTo>
                      <a:pt x="61" y="1"/>
                    </a:lnTo>
                    <a:lnTo>
                      <a:pt x="59" y="1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1"/>
                    </a:lnTo>
                    <a:lnTo>
                      <a:pt x="51" y="5"/>
                    </a:lnTo>
                    <a:lnTo>
                      <a:pt x="50" y="5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6" y="14"/>
                    </a:lnTo>
                    <a:lnTo>
                      <a:pt x="45" y="15"/>
                    </a:lnTo>
                    <a:lnTo>
                      <a:pt x="44" y="16"/>
                    </a:lnTo>
                    <a:lnTo>
                      <a:pt x="41" y="18"/>
                    </a:lnTo>
                    <a:lnTo>
                      <a:pt x="44" y="22"/>
                    </a:lnTo>
                    <a:lnTo>
                      <a:pt x="45" y="26"/>
                    </a:lnTo>
                    <a:lnTo>
                      <a:pt x="42" y="28"/>
                    </a:lnTo>
                    <a:lnTo>
                      <a:pt x="41" y="27"/>
                    </a:lnTo>
                    <a:lnTo>
                      <a:pt x="40" y="26"/>
                    </a:lnTo>
                    <a:lnTo>
                      <a:pt x="37" y="24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6" y="29"/>
                    </a:lnTo>
                    <a:lnTo>
                      <a:pt x="39" y="33"/>
                    </a:lnTo>
                    <a:lnTo>
                      <a:pt x="40" y="35"/>
                    </a:lnTo>
                    <a:lnTo>
                      <a:pt x="39" y="38"/>
                    </a:lnTo>
                    <a:lnTo>
                      <a:pt x="35" y="43"/>
                    </a:lnTo>
                    <a:lnTo>
                      <a:pt x="33" y="44"/>
                    </a:lnTo>
                    <a:lnTo>
                      <a:pt x="30" y="45"/>
                    </a:lnTo>
                    <a:lnTo>
                      <a:pt x="30" y="49"/>
                    </a:lnTo>
                    <a:lnTo>
                      <a:pt x="30" y="50"/>
                    </a:lnTo>
                    <a:lnTo>
                      <a:pt x="31" y="50"/>
                    </a:lnTo>
                    <a:lnTo>
                      <a:pt x="33" y="52"/>
                    </a:lnTo>
                    <a:lnTo>
                      <a:pt x="31" y="60"/>
                    </a:lnTo>
                    <a:lnTo>
                      <a:pt x="33" y="65"/>
                    </a:lnTo>
                    <a:lnTo>
                      <a:pt x="33" y="67"/>
                    </a:lnTo>
                    <a:lnTo>
                      <a:pt x="31" y="73"/>
                    </a:lnTo>
                    <a:lnTo>
                      <a:pt x="29" y="84"/>
                    </a:lnTo>
                    <a:lnTo>
                      <a:pt x="29" y="87"/>
                    </a:lnTo>
                    <a:lnTo>
                      <a:pt x="28" y="89"/>
                    </a:lnTo>
                    <a:lnTo>
                      <a:pt x="26" y="95"/>
                    </a:lnTo>
                    <a:lnTo>
                      <a:pt x="25" y="97"/>
                    </a:lnTo>
                    <a:lnTo>
                      <a:pt x="23" y="96"/>
                    </a:lnTo>
                    <a:lnTo>
                      <a:pt x="20" y="96"/>
                    </a:lnTo>
                    <a:lnTo>
                      <a:pt x="17" y="95"/>
                    </a:lnTo>
                    <a:lnTo>
                      <a:pt x="14" y="95"/>
                    </a:lnTo>
                    <a:lnTo>
                      <a:pt x="9" y="96"/>
                    </a:lnTo>
                    <a:lnTo>
                      <a:pt x="7" y="96"/>
                    </a:lnTo>
                    <a:lnTo>
                      <a:pt x="6" y="99"/>
                    </a:lnTo>
                    <a:lnTo>
                      <a:pt x="3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56D78"/>
                    </a:solidFill>
                    <a:effectLst/>
                    <a:uLnTx/>
                    <a:uFillTx/>
                    <a:latin typeface="Century Gothic" panose="020B0502020202020204" pitchFamily="34" charset="0"/>
                  </a:rPr>
                  <a:t> </a:t>
                </a:r>
                <a:endPara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8" name="Freeform 45">
                <a:extLst>
                  <a:ext uri="{FF2B5EF4-FFF2-40B4-BE49-F238E27FC236}">
                    <a16:creationId xmlns:a16="http://schemas.microsoft.com/office/drawing/2014/main" id="{84B5A189-B145-2D43-8A81-07A8CF0FD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223" y="8858076"/>
                <a:ext cx="350635" cy="393736"/>
              </a:xfrm>
              <a:custGeom>
                <a:avLst/>
                <a:gdLst>
                  <a:gd name="T0" fmla="*/ 91 w 301"/>
                  <a:gd name="T1" fmla="*/ 221 h 338"/>
                  <a:gd name="T2" fmla="*/ 96 w 301"/>
                  <a:gd name="T3" fmla="*/ 244 h 338"/>
                  <a:gd name="T4" fmla="*/ 100 w 301"/>
                  <a:gd name="T5" fmla="*/ 299 h 338"/>
                  <a:gd name="T6" fmla="*/ 105 w 301"/>
                  <a:gd name="T7" fmla="*/ 326 h 338"/>
                  <a:gd name="T8" fmla="*/ 130 w 301"/>
                  <a:gd name="T9" fmla="*/ 338 h 338"/>
                  <a:gd name="T10" fmla="*/ 160 w 301"/>
                  <a:gd name="T11" fmla="*/ 290 h 338"/>
                  <a:gd name="T12" fmla="*/ 181 w 301"/>
                  <a:gd name="T13" fmla="*/ 303 h 338"/>
                  <a:gd name="T14" fmla="*/ 209 w 301"/>
                  <a:gd name="T15" fmla="*/ 294 h 338"/>
                  <a:gd name="T16" fmla="*/ 236 w 301"/>
                  <a:gd name="T17" fmla="*/ 305 h 338"/>
                  <a:gd name="T18" fmla="*/ 264 w 301"/>
                  <a:gd name="T19" fmla="*/ 309 h 338"/>
                  <a:gd name="T20" fmla="*/ 284 w 301"/>
                  <a:gd name="T21" fmla="*/ 311 h 338"/>
                  <a:gd name="T22" fmla="*/ 295 w 301"/>
                  <a:gd name="T23" fmla="*/ 293 h 338"/>
                  <a:gd name="T24" fmla="*/ 297 w 301"/>
                  <a:gd name="T25" fmla="*/ 286 h 338"/>
                  <a:gd name="T26" fmla="*/ 292 w 301"/>
                  <a:gd name="T27" fmla="*/ 277 h 338"/>
                  <a:gd name="T28" fmla="*/ 291 w 301"/>
                  <a:gd name="T29" fmla="*/ 269 h 338"/>
                  <a:gd name="T30" fmla="*/ 292 w 301"/>
                  <a:gd name="T31" fmla="*/ 261 h 338"/>
                  <a:gd name="T32" fmla="*/ 292 w 301"/>
                  <a:gd name="T33" fmla="*/ 253 h 338"/>
                  <a:gd name="T34" fmla="*/ 284 w 301"/>
                  <a:gd name="T35" fmla="*/ 242 h 338"/>
                  <a:gd name="T36" fmla="*/ 285 w 301"/>
                  <a:gd name="T37" fmla="*/ 233 h 338"/>
                  <a:gd name="T38" fmla="*/ 278 w 301"/>
                  <a:gd name="T39" fmla="*/ 227 h 338"/>
                  <a:gd name="T40" fmla="*/ 280 w 301"/>
                  <a:gd name="T41" fmla="*/ 222 h 338"/>
                  <a:gd name="T42" fmla="*/ 275 w 301"/>
                  <a:gd name="T43" fmla="*/ 208 h 338"/>
                  <a:gd name="T44" fmla="*/ 268 w 301"/>
                  <a:gd name="T45" fmla="*/ 191 h 338"/>
                  <a:gd name="T46" fmla="*/ 262 w 301"/>
                  <a:gd name="T47" fmla="*/ 154 h 338"/>
                  <a:gd name="T48" fmla="*/ 250 w 301"/>
                  <a:gd name="T49" fmla="*/ 149 h 338"/>
                  <a:gd name="T50" fmla="*/ 234 w 301"/>
                  <a:gd name="T51" fmla="*/ 155 h 338"/>
                  <a:gd name="T52" fmla="*/ 218 w 301"/>
                  <a:gd name="T53" fmla="*/ 136 h 338"/>
                  <a:gd name="T54" fmla="*/ 205 w 301"/>
                  <a:gd name="T55" fmla="*/ 118 h 338"/>
                  <a:gd name="T56" fmla="*/ 200 w 301"/>
                  <a:gd name="T57" fmla="*/ 107 h 338"/>
                  <a:gd name="T58" fmla="*/ 189 w 301"/>
                  <a:gd name="T59" fmla="*/ 103 h 338"/>
                  <a:gd name="T60" fmla="*/ 174 w 301"/>
                  <a:gd name="T61" fmla="*/ 102 h 338"/>
                  <a:gd name="T62" fmla="*/ 163 w 301"/>
                  <a:gd name="T63" fmla="*/ 102 h 338"/>
                  <a:gd name="T64" fmla="*/ 142 w 301"/>
                  <a:gd name="T65" fmla="*/ 80 h 338"/>
                  <a:gd name="T66" fmla="*/ 133 w 301"/>
                  <a:gd name="T67" fmla="*/ 76 h 338"/>
                  <a:gd name="T68" fmla="*/ 129 w 301"/>
                  <a:gd name="T69" fmla="*/ 54 h 338"/>
                  <a:gd name="T70" fmla="*/ 108 w 301"/>
                  <a:gd name="T71" fmla="*/ 53 h 338"/>
                  <a:gd name="T72" fmla="*/ 99 w 301"/>
                  <a:gd name="T73" fmla="*/ 24 h 338"/>
                  <a:gd name="T74" fmla="*/ 74 w 301"/>
                  <a:gd name="T75" fmla="*/ 5 h 338"/>
                  <a:gd name="T76" fmla="*/ 62 w 301"/>
                  <a:gd name="T77" fmla="*/ 5 h 338"/>
                  <a:gd name="T78" fmla="*/ 46 w 301"/>
                  <a:gd name="T79" fmla="*/ 9 h 338"/>
                  <a:gd name="T80" fmla="*/ 29 w 301"/>
                  <a:gd name="T81" fmla="*/ 17 h 338"/>
                  <a:gd name="T82" fmla="*/ 10 w 301"/>
                  <a:gd name="T83" fmla="*/ 29 h 338"/>
                  <a:gd name="T84" fmla="*/ 4 w 301"/>
                  <a:gd name="T85" fmla="*/ 54 h 338"/>
                  <a:gd name="T86" fmla="*/ 0 w 301"/>
                  <a:gd name="T87" fmla="*/ 65 h 338"/>
                  <a:gd name="T88" fmla="*/ 1 w 301"/>
                  <a:gd name="T89" fmla="*/ 87 h 338"/>
                  <a:gd name="T90" fmla="*/ 12 w 301"/>
                  <a:gd name="T91" fmla="*/ 92 h 338"/>
                  <a:gd name="T92" fmla="*/ 31 w 301"/>
                  <a:gd name="T93" fmla="*/ 98 h 338"/>
                  <a:gd name="T94" fmla="*/ 33 w 301"/>
                  <a:gd name="T95" fmla="*/ 113 h 338"/>
                  <a:gd name="T96" fmla="*/ 46 w 301"/>
                  <a:gd name="T97" fmla="*/ 118 h 338"/>
                  <a:gd name="T98" fmla="*/ 52 w 301"/>
                  <a:gd name="T99" fmla="*/ 123 h 338"/>
                  <a:gd name="T100" fmla="*/ 60 w 301"/>
                  <a:gd name="T101" fmla="*/ 131 h 338"/>
                  <a:gd name="T102" fmla="*/ 62 w 301"/>
                  <a:gd name="T103" fmla="*/ 144 h 338"/>
                  <a:gd name="T104" fmla="*/ 59 w 301"/>
                  <a:gd name="T105" fmla="*/ 160 h 338"/>
                  <a:gd name="T106" fmla="*/ 38 w 301"/>
                  <a:gd name="T107" fmla="*/ 174 h 338"/>
                  <a:gd name="T108" fmla="*/ 45 w 301"/>
                  <a:gd name="T109" fmla="*/ 183 h 338"/>
                  <a:gd name="T110" fmla="*/ 59 w 301"/>
                  <a:gd name="T111" fmla="*/ 187 h 338"/>
                  <a:gd name="T112" fmla="*/ 71 w 301"/>
                  <a:gd name="T113" fmla="*/ 196 h 338"/>
                  <a:gd name="T114" fmla="*/ 66 w 301"/>
                  <a:gd name="T115" fmla="*/ 205 h 338"/>
                  <a:gd name="T116" fmla="*/ 76 w 301"/>
                  <a:gd name="T117" fmla="*/ 213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1" h="338">
                    <a:moveTo>
                      <a:pt x="80" y="220"/>
                    </a:moveTo>
                    <a:lnTo>
                      <a:pt x="84" y="222"/>
                    </a:lnTo>
                    <a:lnTo>
                      <a:pt x="87" y="219"/>
                    </a:lnTo>
                    <a:lnTo>
                      <a:pt x="88" y="219"/>
                    </a:lnTo>
                    <a:lnTo>
                      <a:pt x="89" y="217"/>
                    </a:lnTo>
                    <a:lnTo>
                      <a:pt x="90" y="217"/>
                    </a:lnTo>
                    <a:lnTo>
                      <a:pt x="91" y="219"/>
                    </a:lnTo>
                    <a:lnTo>
                      <a:pt x="91" y="221"/>
                    </a:lnTo>
                    <a:lnTo>
                      <a:pt x="94" y="222"/>
                    </a:lnTo>
                    <a:lnTo>
                      <a:pt x="96" y="224"/>
                    </a:lnTo>
                    <a:lnTo>
                      <a:pt x="91" y="227"/>
                    </a:lnTo>
                    <a:lnTo>
                      <a:pt x="95" y="231"/>
                    </a:lnTo>
                    <a:lnTo>
                      <a:pt x="90" y="233"/>
                    </a:lnTo>
                    <a:lnTo>
                      <a:pt x="90" y="239"/>
                    </a:lnTo>
                    <a:lnTo>
                      <a:pt x="95" y="245"/>
                    </a:lnTo>
                    <a:lnTo>
                      <a:pt x="96" y="244"/>
                    </a:lnTo>
                    <a:lnTo>
                      <a:pt x="102" y="252"/>
                    </a:lnTo>
                    <a:lnTo>
                      <a:pt x="97" y="255"/>
                    </a:lnTo>
                    <a:lnTo>
                      <a:pt x="104" y="265"/>
                    </a:lnTo>
                    <a:lnTo>
                      <a:pt x="104" y="265"/>
                    </a:lnTo>
                    <a:lnTo>
                      <a:pt x="105" y="283"/>
                    </a:lnTo>
                    <a:lnTo>
                      <a:pt x="104" y="292"/>
                    </a:lnTo>
                    <a:lnTo>
                      <a:pt x="102" y="295"/>
                    </a:lnTo>
                    <a:lnTo>
                      <a:pt x="100" y="299"/>
                    </a:lnTo>
                    <a:lnTo>
                      <a:pt x="100" y="299"/>
                    </a:lnTo>
                    <a:lnTo>
                      <a:pt x="99" y="306"/>
                    </a:lnTo>
                    <a:lnTo>
                      <a:pt x="97" y="312"/>
                    </a:lnTo>
                    <a:lnTo>
                      <a:pt x="97" y="315"/>
                    </a:lnTo>
                    <a:lnTo>
                      <a:pt x="97" y="315"/>
                    </a:lnTo>
                    <a:lnTo>
                      <a:pt x="102" y="321"/>
                    </a:lnTo>
                    <a:lnTo>
                      <a:pt x="104" y="323"/>
                    </a:lnTo>
                    <a:lnTo>
                      <a:pt x="105" y="326"/>
                    </a:lnTo>
                    <a:lnTo>
                      <a:pt x="108" y="329"/>
                    </a:lnTo>
                    <a:lnTo>
                      <a:pt x="108" y="329"/>
                    </a:lnTo>
                    <a:lnTo>
                      <a:pt x="112" y="333"/>
                    </a:lnTo>
                    <a:lnTo>
                      <a:pt x="118" y="334"/>
                    </a:lnTo>
                    <a:lnTo>
                      <a:pt x="118" y="334"/>
                    </a:lnTo>
                    <a:lnTo>
                      <a:pt x="124" y="337"/>
                    </a:lnTo>
                    <a:lnTo>
                      <a:pt x="130" y="338"/>
                    </a:lnTo>
                    <a:lnTo>
                      <a:pt x="130" y="338"/>
                    </a:lnTo>
                    <a:lnTo>
                      <a:pt x="136" y="337"/>
                    </a:lnTo>
                    <a:lnTo>
                      <a:pt x="135" y="328"/>
                    </a:lnTo>
                    <a:lnTo>
                      <a:pt x="135" y="328"/>
                    </a:lnTo>
                    <a:lnTo>
                      <a:pt x="139" y="321"/>
                    </a:lnTo>
                    <a:lnTo>
                      <a:pt x="144" y="312"/>
                    </a:lnTo>
                    <a:lnTo>
                      <a:pt x="155" y="298"/>
                    </a:lnTo>
                    <a:lnTo>
                      <a:pt x="157" y="290"/>
                    </a:lnTo>
                    <a:lnTo>
                      <a:pt x="160" y="290"/>
                    </a:lnTo>
                    <a:lnTo>
                      <a:pt x="160" y="290"/>
                    </a:lnTo>
                    <a:lnTo>
                      <a:pt x="162" y="297"/>
                    </a:lnTo>
                    <a:lnTo>
                      <a:pt x="164" y="300"/>
                    </a:lnTo>
                    <a:lnTo>
                      <a:pt x="167" y="303"/>
                    </a:lnTo>
                    <a:lnTo>
                      <a:pt x="167" y="303"/>
                    </a:lnTo>
                    <a:lnTo>
                      <a:pt x="174" y="304"/>
                    </a:lnTo>
                    <a:lnTo>
                      <a:pt x="181" y="303"/>
                    </a:lnTo>
                    <a:lnTo>
                      <a:pt x="181" y="303"/>
                    </a:lnTo>
                    <a:lnTo>
                      <a:pt x="185" y="304"/>
                    </a:lnTo>
                    <a:lnTo>
                      <a:pt x="190" y="305"/>
                    </a:lnTo>
                    <a:lnTo>
                      <a:pt x="194" y="306"/>
                    </a:lnTo>
                    <a:lnTo>
                      <a:pt x="198" y="306"/>
                    </a:lnTo>
                    <a:lnTo>
                      <a:pt x="202" y="301"/>
                    </a:lnTo>
                    <a:lnTo>
                      <a:pt x="202" y="301"/>
                    </a:lnTo>
                    <a:lnTo>
                      <a:pt x="207" y="295"/>
                    </a:lnTo>
                    <a:lnTo>
                      <a:pt x="209" y="294"/>
                    </a:lnTo>
                    <a:lnTo>
                      <a:pt x="212" y="294"/>
                    </a:lnTo>
                    <a:lnTo>
                      <a:pt x="215" y="294"/>
                    </a:lnTo>
                    <a:lnTo>
                      <a:pt x="218" y="299"/>
                    </a:lnTo>
                    <a:lnTo>
                      <a:pt x="218" y="299"/>
                    </a:lnTo>
                    <a:lnTo>
                      <a:pt x="223" y="303"/>
                    </a:lnTo>
                    <a:lnTo>
                      <a:pt x="226" y="305"/>
                    </a:lnTo>
                    <a:lnTo>
                      <a:pt x="231" y="305"/>
                    </a:lnTo>
                    <a:lnTo>
                      <a:pt x="236" y="305"/>
                    </a:lnTo>
                    <a:lnTo>
                      <a:pt x="236" y="305"/>
                    </a:lnTo>
                    <a:lnTo>
                      <a:pt x="242" y="306"/>
                    </a:lnTo>
                    <a:lnTo>
                      <a:pt x="248" y="310"/>
                    </a:lnTo>
                    <a:lnTo>
                      <a:pt x="248" y="310"/>
                    </a:lnTo>
                    <a:lnTo>
                      <a:pt x="257" y="312"/>
                    </a:lnTo>
                    <a:lnTo>
                      <a:pt x="257" y="312"/>
                    </a:lnTo>
                    <a:lnTo>
                      <a:pt x="262" y="309"/>
                    </a:lnTo>
                    <a:lnTo>
                      <a:pt x="264" y="309"/>
                    </a:lnTo>
                    <a:lnTo>
                      <a:pt x="267" y="310"/>
                    </a:lnTo>
                    <a:lnTo>
                      <a:pt x="274" y="309"/>
                    </a:lnTo>
                    <a:lnTo>
                      <a:pt x="274" y="309"/>
                    </a:lnTo>
                    <a:lnTo>
                      <a:pt x="276" y="306"/>
                    </a:lnTo>
                    <a:lnTo>
                      <a:pt x="278" y="304"/>
                    </a:lnTo>
                    <a:lnTo>
                      <a:pt x="280" y="304"/>
                    </a:lnTo>
                    <a:lnTo>
                      <a:pt x="282" y="306"/>
                    </a:lnTo>
                    <a:lnTo>
                      <a:pt x="284" y="311"/>
                    </a:lnTo>
                    <a:lnTo>
                      <a:pt x="286" y="311"/>
                    </a:lnTo>
                    <a:lnTo>
                      <a:pt x="286" y="311"/>
                    </a:lnTo>
                    <a:lnTo>
                      <a:pt x="291" y="306"/>
                    </a:lnTo>
                    <a:lnTo>
                      <a:pt x="293" y="301"/>
                    </a:lnTo>
                    <a:lnTo>
                      <a:pt x="293" y="299"/>
                    </a:lnTo>
                    <a:lnTo>
                      <a:pt x="293" y="297"/>
                    </a:lnTo>
                    <a:lnTo>
                      <a:pt x="295" y="295"/>
                    </a:lnTo>
                    <a:lnTo>
                      <a:pt x="295" y="293"/>
                    </a:lnTo>
                    <a:lnTo>
                      <a:pt x="297" y="292"/>
                    </a:lnTo>
                    <a:lnTo>
                      <a:pt x="299" y="290"/>
                    </a:lnTo>
                    <a:lnTo>
                      <a:pt x="301" y="290"/>
                    </a:lnTo>
                    <a:lnTo>
                      <a:pt x="301" y="289"/>
                    </a:lnTo>
                    <a:lnTo>
                      <a:pt x="301" y="289"/>
                    </a:lnTo>
                    <a:lnTo>
                      <a:pt x="299" y="288"/>
                    </a:lnTo>
                    <a:lnTo>
                      <a:pt x="298" y="287"/>
                    </a:lnTo>
                    <a:lnTo>
                      <a:pt x="297" y="286"/>
                    </a:lnTo>
                    <a:lnTo>
                      <a:pt x="296" y="283"/>
                    </a:lnTo>
                    <a:lnTo>
                      <a:pt x="295" y="282"/>
                    </a:lnTo>
                    <a:lnTo>
                      <a:pt x="295" y="281"/>
                    </a:lnTo>
                    <a:lnTo>
                      <a:pt x="297" y="281"/>
                    </a:lnTo>
                    <a:lnTo>
                      <a:pt x="297" y="279"/>
                    </a:lnTo>
                    <a:lnTo>
                      <a:pt x="297" y="278"/>
                    </a:lnTo>
                    <a:lnTo>
                      <a:pt x="292" y="277"/>
                    </a:lnTo>
                    <a:lnTo>
                      <a:pt x="292" y="277"/>
                    </a:lnTo>
                    <a:lnTo>
                      <a:pt x="296" y="275"/>
                    </a:lnTo>
                    <a:lnTo>
                      <a:pt x="296" y="273"/>
                    </a:lnTo>
                    <a:lnTo>
                      <a:pt x="296" y="272"/>
                    </a:lnTo>
                    <a:lnTo>
                      <a:pt x="296" y="271"/>
                    </a:lnTo>
                    <a:lnTo>
                      <a:pt x="295" y="270"/>
                    </a:lnTo>
                    <a:lnTo>
                      <a:pt x="293" y="270"/>
                    </a:lnTo>
                    <a:lnTo>
                      <a:pt x="292" y="271"/>
                    </a:lnTo>
                    <a:lnTo>
                      <a:pt x="291" y="269"/>
                    </a:lnTo>
                    <a:lnTo>
                      <a:pt x="288" y="267"/>
                    </a:lnTo>
                    <a:lnTo>
                      <a:pt x="288" y="266"/>
                    </a:lnTo>
                    <a:lnTo>
                      <a:pt x="287" y="266"/>
                    </a:lnTo>
                    <a:lnTo>
                      <a:pt x="285" y="267"/>
                    </a:lnTo>
                    <a:lnTo>
                      <a:pt x="282" y="266"/>
                    </a:lnTo>
                    <a:lnTo>
                      <a:pt x="288" y="261"/>
                    </a:lnTo>
                    <a:lnTo>
                      <a:pt x="291" y="260"/>
                    </a:lnTo>
                    <a:lnTo>
                      <a:pt x="292" y="261"/>
                    </a:lnTo>
                    <a:lnTo>
                      <a:pt x="295" y="264"/>
                    </a:lnTo>
                    <a:lnTo>
                      <a:pt x="297" y="264"/>
                    </a:lnTo>
                    <a:lnTo>
                      <a:pt x="298" y="262"/>
                    </a:lnTo>
                    <a:lnTo>
                      <a:pt x="298" y="261"/>
                    </a:lnTo>
                    <a:lnTo>
                      <a:pt x="297" y="260"/>
                    </a:lnTo>
                    <a:lnTo>
                      <a:pt x="295" y="258"/>
                    </a:lnTo>
                    <a:lnTo>
                      <a:pt x="293" y="255"/>
                    </a:lnTo>
                    <a:lnTo>
                      <a:pt x="292" y="253"/>
                    </a:lnTo>
                    <a:lnTo>
                      <a:pt x="290" y="253"/>
                    </a:lnTo>
                    <a:lnTo>
                      <a:pt x="288" y="253"/>
                    </a:lnTo>
                    <a:lnTo>
                      <a:pt x="286" y="250"/>
                    </a:lnTo>
                    <a:lnTo>
                      <a:pt x="284" y="249"/>
                    </a:lnTo>
                    <a:lnTo>
                      <a:pt x="282" y="245"/>
                    </a:lnTo>
                    <a:lnTo>
                      <a:pt x="284" y="243"/>
                    </a:lnTo>
                    <a:lnTo>
                      <a:pt x="284" y="242"/>
                    </a:lnTo>
                    <a:lnTo>
                      <a:pt x="284" y="242"/>
                    </a:lnTo>
                    <a:lnTo>
                      <a:pt x="285" y="241"/>
                    </a:lnTo>
                    <a:lnTo>
                      <a:pt x="284" y="238"/>
                    </a:lnTo>
                    <a:lnTo>
                      <a:pt x="284" y="238"/>
                    </a:lnTo>
                    <a:lnTo>
                      <a:pt x="282" y="237"/>
                    </a:lnTo>
                    <a:lnTo>
                      <a:pt x="282" y="236"/>
                    </a:lnTo>
                    <a:lnTo>
                      <a:pt x="282" y="236"/>
                    </a:lnTo>
                    <a:lnTo>
                      <a:pt x="284" y="234"/>
                    </a:lnTo>
                    <a:lnTo>
                      <a:pt x="285" y="233"/>
                    </a:lnTo>
                    <a:lnTo>
                      <a:pt x="285" y="233"/>
                    </a:lnTo>
                    <a:lnTo>
                      <a:pt x="285" y="232"/>
                    </a:lnTo>
                    <a:lnTo>
                      <a:pt x="286" y="232"/>
                    </a:lnTo>
                    <a:lnTo>
                      <a:pt x="287" y="231"/>
                    </a:lnTo>
                    <a:lnTo>
                      <a:pt x="286" y="226"/>
                    </a:lnTo>
                    <a:lnTo>
                      <a:pt x="278" y="227"/>
                    </a:lnTo>
                    <a:lnTo>
                      <a:pt x="278" y="227"/>
                    </a:lnTo>
                    <a:lnTo>
                      <a:pt x="278" y="227"/>
                    </a:lnTo>
                    <a:lnTo>
                      <a:pt x="276" y="226"/>
                    </a:lnTo>
                    <a:lnTo>
                      <a:pt x="276" y="226"/>
                    </a:lnTo>
                    <a:lnTo>
                      <a:pt x="278" y="225"/>
                    </a:lnTo>
                    <a:lnTo>
                      <a:pt x="280" y="225"/>
                    </a:lnTo>
                    <a:lnTo>
                      <a:pt x="284" y="224"/>
                    </a:lnTo>
                    <a:lnTo>
                      <a:pt x="284" y="224"/>
                    </a:lnTo>
                    <a:lnTo>
                      <a:pt x="281" y="224"/>
                    </a:lnTo>
                    <a:lnTo>
                      <a:pt x="280" y="222"/>
                    </a:lnTo>
                    <a:lnTo>
                      <a:pt x="280" y="220"/>
                    </a:lnTo>
                    <a:lnTo>
                      <a:pt x="280" y="220"/>
                    </a:lnTo>
                    <a:lnTo>
                      <a:pt x="281" y="219"/>
                    </a:lnTo>
                    <a:lnTo>
                      <a:pt x="282" y="219"/>
                    </a:lnTo>
                    <a:lnTo>
                      <a:pt x="284" y="219"/>
                    </a:lnTo>
                    <a:lnTo>
                      <a:pt x="282" y="213"/>
                    </a:lnTo>
                    <a:lnTo>
                      <a:pt x="275" y="208"/>
                    </a:lnTo>
                    <a:lnTo>
                      <a:pt x="275" y="208"/>
                    </a:lnTo>
                    <a:lnTo>
                      <a:pt x="273" y="202"/>
                    </a:lnTo>
                    <a:lnTo>
                      <a:pt x="273" y="202"/>
                    </a:lnTo>
                    <a:lnTo>
                      <a:pt x="271" y="203"/>
                    </a:lnTo>
                    <a:lnTo>
                      <a:pt x="269" y="204"/>
                    </a:lnTo>
                    <a:lnTo>
                      <a:pt x="267" y="205"/>
                    </a:lnTo>
                    <a:lnTo>
                      <a:pt x="265" y="203"/>
                    </a:lnTo>
                    <a:lnTo>
                      <a:pt x="270" y="194"/>
                    </a:lnTo>
                    <a:lnTo>
                      <a:pt x="268" y="191"/>
                    </a:lnTo>
                    <a:lnTo>
                      <a:pt x="271" y="186"/>
                    </a:lnTo>
                    <a:lnTo>
                      <a:pt x="264" y="180"/>
                    </a:lnTo>
                    <a:lnTo>
                      <a:pt x="268" y="175"/>
                    </a:lnTo>
                    <a:lnTo>
                      <a:pt x="262" y="171"/>
                    </a:lnTo>
                    <a:lnTo>
                      <a:pt x="265" y="168"/>
                    </a:lnTo>
                    <a:lnTo>
                      <a:pt x="265" y="168"/>
                    </a:lnTo>
                    <a:lnTo>
                      <a:pt x="267" y="157"/>
                    </a:lnTo>
                    <a:lnTo>
                      <a:pt x="262" y="154"/>
                    </a:lnTo>
                    <a:lnTo>
                      <a:pt x="257" y="153"/>
                    </a:lnTo>
                    <a:lnTo>
                      <a:pt x="253" y="157"/>
                    </a:lnTo>
                    <a:lnTo>
                      <a:pt x="250" y="160"/>
                    </a:lnTo>
                    <a:lnTo>
                      <a:pt x="246" y="159"/>
                    </a:lnTo>
                    <a:lnTo>
                      <a:pt x="247" y="157"/>
                    </a:lnTo>
                    <a:lnTo>
                      <a:pt x="250" y="153"/>
                    </a:lnTo>
                    <a:lnTo>
                      <a:pt x="250" y="152"/>
                    </a:lnTo>
                    <a:lnTo>
                      <a:pt x="250" y="149"/>
                    </a:lnTo>
                    <a:lnTo>
                      <a:pt x="248" y="149"/>
                    </a:lnTo>
                    <a:lnTo>
                      <a:pt x="246" y="151"/>
                    </a:lnTo>
                    <a:lnTo>
                      <a:pt x="245" y="152"/>
                    </a:lnTo>
                    <a:lnTo>
                      <a:pt x="242" y="153"/>
                    </a:lnTo>
                    <a:lnTo>
                      <a:pt x="239" y="153"/>
                    </a:lnTo>
                    <a:lnTo>
                      <a:pt x="237" y="154"/>
                    </a:lnTo>
                    <a:lnTo>
                      <a:pt x="236" y="157"/>
                    </a:lnTo>
                    <a:lnTo>
                      <a:pt x="234" y="155"/>
                    </a:lnTo>
                    <a:lnTo>
                      <a:pt x="230" y="144"/>
                    </a:lnTo>
                    <a:lnTo>
                      <a:pt x="228" y="146"/>
                    </a:lnTo>
                    <a:lnTo>
                      <a:pt x="229" y="148"/>
                    </a:lnTo>
                    <a:lnTo>
                      <a:pt x="226" y="149"/>
                    </a:lnTo>
                    <a:lnTo>
                      <a:pt x="225" y="148"/>
                    </a:lnTo>
                    <a:lnTo>
                      <a:pt x="222" y="143"/>
                    </a:lnTo>
                    <a:lnTo>
                      <a:pt x="220" y="142"/>
                    </a:lnTo>
                    <a:lnTo>
                      <a:pt x="218" y="136"/>
                    </a:lnTo>
                    <a:lnTo>
                      <a:pt x="218" y="135"/>
                    </a:lnTo>
                    <a:lnTo>
                      <a:pt x="217" y="134"/>
                    </a:lnTo>
                    <a:lnTo>
                      <a:pt x="213" y="127"/>
                    </a:lnTo>
                    <a:lnTo>
                      <a:pt x="211" y="125"/>
                    </a:lnTo>
                    <a:lnTo>
                      <a:pt x="208" y="124"/>
                    </a:lnTo>
                    <a:lnTo>
                      <a:pt x="207" y="121"/>
                    </a:lnTo>
                    <a:lnTo>
                      <a:pt x="206" y="120"/>
                    </a:lnTo>
                    <a:lnTo>
                      <a:pt x="205" y="118"/>
                    </a:lnTo>
                    <a:lnTo>
                      <a:pt x="203" y="115"/>
                    </a:lnTo>
                    <a:lnTo>
                      <a:pt x="203" y="113"/>
                    </a:lnTo>
                    <a:lnTo>
                      <a:pt x="205" y="112"/>
                    </a:lnTo>
                    <a:lnTo>
                      <a:pt x="207" y="110"/>
                    </a:lnTo>
                    <a:lnTo>
                      <a:pt x="207" y="109"/>
                    </a:lnTo>
                    <a:lnTo>
                      <a:pt x="205" y="108"/>
                    </a:lnTo>
                    <a:lnTo>
                      <a:pt x="202" y="108"/>
                    </a:lnTo>
                    <a:lnTo>
                      <a:pt x="200" y="107"/>
                    </a:lnTo>
                    <a:lnTo>
                      <a:pt x="197" y="106"/>
                    </a:lnTo>
                    <a:lnTo>
                      <a:pt x="196" y="104"/>
                    </a:lnTo>
                    <a:lnTo>
                      <a:pt x="195" y="103"/>
                    </a:lnTo>
                    <a:lnTo>
                      <a:pt x="195" y="102"/>
                    </a:lnTo>
                    <a:lnTo>
                      <a:pt x="194" y="102"/>
                    </a:lnTo>
                    <a:lnTo>
                      <a:pt x="192" y="102"/>
                    </a:lnTo>
                    <a:lnTo>
                      <a:pt x="191" y="103"/>
                    </a:lnTo>
                    <a:lnTo>
                      <a:pt x="189" y="103"/>
                    </a:lnTo>
                    <a:lnTo>
                      <a:pt x="186" y="101"/>
                    </a:lnTo>
                    <a:lnTo>
                      <a:pt x="185" y="101"/>
                    </a:lnTo>
                    <a:lnTo>
                      <a:pt x="183" y="102"/>
                    </a:lnTo>
                    <a:lnTo>
                      <a:pt x="181" y="103"/>
                    </a:lnTo>
                    <a:lnTo>
                      <a:pt x="181" y="106"/>
                    </a:lnTo>
                    <a:lnTo>
                      <a:pt x="180" y="104"/>
                    </a:lnTo>
                    <a:lnTo>
                      <a:pt x="177" y="104"/>
                    </a:lnTo>
                    <a:lnTo>
                      <a:pt x="174" y="102"/>
                    </a:lnTo>
                    <a:lnTo>
                      <a:pt x="173" y="101"/>
                    </a:lnTo>
                    <a:lnTo>
                      <a:pt x="172" y="101"/>
                    </a:lnTo>
                    <a:lnTo>
                      <a:pt x="170" y="102"/>
                    </a:lnTo>
                    <a:lnTo>
                      <a:pt x="170" y="104"/>
                    </a:lnTo>
                    <a:lnTo>
                      <a:pt x="168" y="106"/>
                    </a:lnTo>
                    <a:lnTo>
                      <a:pt x="166" y="106"/>
                    </a:lnTo>
                    <a:lnTo>
                      <a:pt x="164" y="104"/>
                    </a:lnTo>
                    <a:lnTo>
                      <a:pt x="163" y="102"/>
                    </a:lnTo>
                    <a:lnTo>
                      <a:pt x="163" y="101"/>
                    </a:lnTo>
                    <a:lnTo>
                      <a:pt x="163" y="98"/>
                    </a:lnTo>
                    <a:lnTo>
                      <a:pt x="163" y="95"/>
                    </a:lnTo>
                    <a:lnTo>
                      <a:pt x="153" y="91"/>
                    </a:lnTo>
                    <a:lnTo>
                      <a:pt x="149" y="87"/>
                    </a:lnTo>
                    <a:lnTo>
                      <a:pt x="147" y="86"/>
                    </a:lnTo>
                    <a:lnTo>
                      <a:pt x="142" y="81"/>
                    </a:lnTo>
                    <a:lnTo>
                      <a:pt x="142" y="80"/>
                    </a:lnTo>
                    <a:lnTo>
                      <a:pt x="142" y="78"/>
                    </a:lnTo>
                    <a:lnTo>
                      <a:pt x="141" y="75"/>
                    </a:lnTo>
                    <a:lnTo>
                      <a:pt x="140" y="75"/>
                    </a:lnTo>
                    <a:lnTo>
                      <a:pt x="139" y="75"/>
                    </a:lnTo>
                    <a:lnTo>
                      <a:pt x="136" y="76"/>
                    </a:lnTo>
                    <a:lnTo>
                      <a:pt x="136" y="79"/>
                    </a:lnTo>
                    <a:lnTo>
                      <a:pt x="134" y="80"/>
                    </a:lnTo>
                    <a:lnTo>
                      <a:pt x="133" y="76"/>
                    </a:lnTo>
                    <a:lnTo>
                      <a:pt x="133" y="73"/>
                    </a:lnTo>
                    <a:lnTo>
                      <a:pt x="132" y="70"/>
                    </a:lnTo>
                    <a:lnTo>
                      <a:pt x="132" y="69"/>
                    </a:lnTo>
                    <a:lnTo>
                      <a:pt x="132" y="65"/>
                    </a:lnTo>
                    <a:lnTo>
                      <a:pt x="133" y="64"/>
                    </a:lnTo>
                    <a:lnTo>
                      <a:pt x="132" y="62"/>
                    </a:lnTo>
                    <a:lnTo>
                      <a:pt x="130" y="57"/>
                    </a:lnTo>
                    <a:lnTo>
                      <a:pt x="129" y="54"/>
                    </a:lnTo>
                    <a:lnTo>
                      <a:pt x="127" y="52"/>
                    </a:lnTo>
                    <a:lnTo>
                      <a:pt x="123" y="54"/>
                    </a:lnTo>
                    <a:lnTo>
                      <a:pt x="122" y="56"/>
                    </a:lnTo>
                    <a:lnTo>
                      <a:pt x="119" y="53"/>
                    </a:lnTo>
                    <a:lnTo>
                      <a:pt x="117" y="52"/>
                    </a:lnTo>
                    <a:lnTo>
                      <a:pt x="112" y="52"/>
                    </a:lnTo>
                    <a:lnTo>
                      <a:pt x="111" y="54"/>
                    </a:lnTo>
                    <a:lnTo>
                      <a:pt x="108" y="53"/>
                    </a:lnTo>
                    <a:lnTo>
                      <a:pt x="107" y="50"/>
                    </a:lnTo>
                    <a:lnTo>
                      <a:pt x="106" y="46"/>
                    </a:lnTo>
                    <a:lnTo>
                      <a:pt x="105" y="46"/>
                    </a:lnTo>
                    <a:lnTo>
                      <a:pt x="102" y="45"/>
                    </a:lnTo>
                    <a:lnTo>
                      <a:pt x="100" y="39"/>
                    </a:lnTo>
                    <a:lnTo>
                      <a:pt x="100" y="34"/>
                    </a:lnTo>
                    <a:lnTo>
                      <a:pt x="100" y="26"/>
                    </a:lnTo>
                    <a:lnTo>
                      <a:pt x="99" y="24"/>
                    </a:lnTo>
                    <a:lnTo>
                      <a:pt x="82" y="16"/>
                    </a:lnTo>
                    <a:lnTo>
                      <a:pt x="80" y="14"/>
                    </a:lnTo>
                    <a:lnTo>
                      <a:pt x="82" y="12"/>
                    </a:lnTo>
                    <a:lnTo>
                      <a:pt x="82" y="9"/>
                    </a:lnTo>
                    <a:lnTo>
                      <a:pt x="83" y="7"/>
                    </a:lnTo>
                    <a:lnTo>
                      <a:pt x="80" y="5"/>
                    </a:lnTo>
                    <a:lnTo>
                      <a:pt x="77" y="3"/>
                    </a:lnTo>
                    <a:lnTo>
                      <a:pt x="74" y="5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1" y="3"/>
                    </a:lnTo>
                    <a:lnTo>
                      <a:pt x="71" y="2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5" y="3"/>
                    </a:lnTo>
                    <a:lnTo>
                      <a:pt x="62" y="5"/>
                    </a:lnTo>
                    <a:lnTo>
                      <a:pt x="61" y="5"/>
                    </a:lnTo>
                    <a:lnTo>
                      <a:pt x="59" y="5"/>
                    </a:lnTo>
                    <a:lnTo>
                      <a:pt x="56" y="6"/>
                    </a:lnTo>
                    <a:lnTo>
                      <a:pt x="54" y="5"/>
                    </a:lnTo>
                    <a:lnTo>
                      <a:pt x="52" y="3"/>
                    </a:lnTo>
                    <a:lnTo>
                      <a:pt x="49" y="5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2"/>
                    </a:lnTo>
                    <a:lnTo>
                      <a:pt x="45" y="13"/>
                    </a:lnTo>
                    <a:lnTo>
                      <a:pt x="44" y="12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5" y="13"/>
                    </a:lnTo>
                    <a:lnTo>
                      <a:pt x="33" y="14"/>
                    </a:lnTo>
                    <a:lnTo>
                      <a:pt x="29" y="17"/>
                    </a:lnTo>
                    <a:lnTo>
                      <a:pt x="27" y="18"/>
                    </a:lnTo>
                    <a:lnTo>
                      <a:pt x="22" y="19"/>
                    </a:lnTo>
                    <a:lnTo>
                      <a:pt x="15" y="17"/>
                    </a:lnTo>
                    <a:lnTo>
                      <a:pt x="9" y="13"/>
                    </a:lnTo>
                    <a:lnTo>
                      <a:pt x="9" y="17"/>
                    </a:lnTo>
                    <a:lnTo>
                      <a:pt x="14" y="24"/>
                    </a:lnTo>
                    <a:lnTo>
                      <a:pt x="11" y="26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11" y="35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2" y="43"/>
                    </a:lnTo>
                    <a:lnTo>
                      <a:pt x="7" y="51"/>
                    </a:lnTo>
                    <a:lnTo>
                      <a:pt x="5" y="53"/>
                    </a:lnTo>
                    <a:lnTo>
                      <a:pt x="4" y="54"/>
                    </a:lnTo>
                    <a:lnTo>
                      <a:pt x="5" y="57"/>
                    </a:lnTo>
                    <a:lnTo>
                      <a:pt x="3" y="58"/>
                    </a:lnTo>
                    <a:lnTo>
                      <a:pt x="1" y="57"/>
                    </a:lnTo>
                    <a:lnTo>
                      <a:pt x="0" y="56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4"/>
                    </a:lnTo>
                    <a:lnTo>
                      <a:pt x="1" y="79"/>
                    </a:lnTo>
                    <a:lnTo>
                      <a:pt x="1" y="81"/>
                    </a:lnTo>
                    <a:lnTo>
                      <a:pt x="1" y="84"/>
                    </a:lnTo>
                    <a:lnTo>
                      <a:pt x="1" y="86"/>
                    </a:lnTo>
                    <a:lnTo>
                      <a:pt x="1" y="87"/>
                    </a:lnTo>
                    <a:lnTo>
                      <a:pt x="3" y="88"/>
                    </a:lnTo>
                    <a:lnTo>
                      <a:pt x="3" y="88"/>
                    </a:lnTo>
                    <a:lnTo>
                      <a:pt x="4" y="90"/>
                    </a:lnTo>
                    <a:lnTo>
                      <a:pt x="5" y="90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91"/>
                    </a:lnTo>
                    <a:lnTo>
                      <a:pt x="12" y="92"/>
                    </a:lnTo>
                    <a:lnTo>
                      <a:pt x="15" y="93"/>
                    </a:lnTo>
                    <a:lnTo>
                      <a:pt x="16" y="93"/>
                    </a:lnTo>
                    <a:lnTo>
                      <a:pt x="20" y="92"/>
                    </a:lnTo>
                    <a:lnTo>
                      <a:pt x="22" y="92"/>
                    </a:lnTo>
                    <a:lnTo>
                      <a:pt x="23" y="97"/>
                    </a:lnTo>
                    <a:lnTo>
                      <a:pt x="26" y="98"/>
                    </a:lnTo>
                    <a:lnTo>
                      <a:pt x="28" y="98"/>
                    </a:lnTo>
                    <a:lnTo>
                      <a:pt x="31" y="98"/>
                    </a:lnTo>
                    <a:lnTo>
                      <a:pt x="32" y="99"/>
                    </a:lnTo>
                    <a:lnTo>
                      <a:pt x="32" y="101"/>
                    </a:lnTo>
                    <a:lnTo>
                      <a:pt x="32" y="102"/>
                    </a:lnTo>
                    <a:lnTo>
                      <a:pt x="32" y="103"/>
                    </a:lnTo>
                    <a:lnTo>
                      <a:pt x="29" y="104"/>
                    </a:lnTo>
                    <a:lnTo>
                      <a:pt x="29" y="107"/>
                    </a:lnTo>
                    <a:lnTo>
                      <a:pt x="31" y="109"/>
                    </a:lnTo>
                    <a:lnTo>
                      <a:pt x="33" y="113"/>
                    </a:lnTo>
                    <a:lnTo>
                      <a:pt x="34" y="113"/>
                    </a:lnTo>
                    <a:lnTo>
                      <a:pt x="37" y="112"/>
                    </a:lnTo>
                    <a:lnTo>
                      <a:pt x="38" y="110"/>
                    </a:lnTo>
                    <a:lnTo>
                      <a:pt x="40" y="110"/>
                    </a:lnTo>
                    <a:lnTo>
                      <a:pt x="42" y="113"/>
                    </a:lnTo>
                    <a:lnTo>
                      <a:pt x="44" y="115"/>
                    </a:lnTo>
                    <a:lnTo>
                      <a:pt x="45" y="116"/>
                    </a:lnTo>
                    <a:lnTo>
                      <a:pt x="46" y="118"/>
                    </a:lnTo>
                    <a:lnTo>
                      <a:pt x="46" y="116"/>
                    </a:lnTo>
                    <a:lnTo>
                      <a:pt x="48" y="115"/>
                    </a:lnTo>
                    <a:lnTo>
                      <a:pt x="49" y="114"/>
                    </a:lnTo>
                    <a:lnTo>
                      <a:pt x="50" y="116"/>
                    </a:lnTo>
                    <a:lnTo>
                      <a:pt x="49" y="118"/>
                    </a:lnTo>
                    <a:lnTo>
                      <a:pt x="48" y="121"/>
                    </a:lnTo>
                    <a:lnTo>
                      <a:pt x="50" y="124"/>
                    </a:lnTo>
                    <a:lnTo>
                      <a:pt x="52" y="123"/>
                    </a:lnTo>
                    <a:lnTo>
                      <a:pt x="54" y="121"/>
                    </a:lnTo>
                    <a:lnTo>
                      <a:pt x="55" y="123"/>
                    </a:lnTo>
                    <a:lnTo>
                      <a:pt x="56" y="123"/>
                    </a:lnTo>
                    <a:lnTo>
                      <a:pt x="57" y="125"/>
                    </a:lnTo>
                    <a:lnTo>
                      <a:pt x="57" y="127"/>
                    </a:lnTo>
                    <a:lnTo>
                      <a:pt x="59" y="130"/>
                    </a:lnTo>
                    <a:lnTo>
                      <a:pt x="60" y="130"/>
                    </a:lnTo>
                    <a:lnTo>
                      <a:pt x="60" y="131"/>
                    </a:lnTo>
                    <a:lnTo>
                      <a:pt x="61" y="131"/>
                    </a:lnTo>
                    <a:lnTo>
                      <a:pt x="61" y="132"/>
                    </a:lnTo>
                    <a:lnTo>
                      <a:pt x="62" y="134"/>
                    </a:lnTo>
                    <a:lnTo>
                      <a:pt x="63" y="135"/>
                    </a:lnTo>
                    <a:lnTo>
                      <a:pt x="63" y="138"/>
                    </a:lnTo>
                    <a:lnTo>
                      <a:pt x="63" y="142"/>
                    </a:lnTo>
                    <a:lnTo>
                      <a:pt x="62" y="143"/>
                    </a:lnTo>
                    <a:lnTo>
                      <a:pt x="62" y="144"/>
                    </a:lnTo>
                    <a:lnTo>
                      <a:pt x="63" y="148"/>
                    </a:lnTo>
                    <a:lnTo>
                      <a:pt x="63" y="149"/>
                    </a:lnTo>
                    <a:lnTo>
                      <a:pt x="63" y="152"/>
                    </a:lnTo>
                    <a:lnTo>
                      <a:pt x="62" y="153"/>
                    </a:lnTo>
                    <a:lnTo>
                      <a:pt x="61" y="154"/>
                    </a:lnTo>
                    <a:lnTo>
                      <a:pt x="59" y="155"/>
                    </a:lnTo>
                    <a:lnTo>
                      <a:pt x="57" y="159"/>
                    </a:lnTo>
                    <a:lnTo>
                      <a:pt x="59" y="160"/>
                    </a:lnTo>
                    <a:lnTo>
                      <a:pt x="59" y="163"/>
                    </a:lnTo>
                    <a:lnTo>
                      <a:pt x="57" y="164"/>
                    </a:lnTo>
                    <a:lnTo>
                      <a:pt x="55" y="166"/>
                    </a:lnTo>
                    <a:lnTo>
                      <a:pt x="51" y="168"/>
                    </a:lnTo>
                    <a:lnTo>
                      <a:pt x="46" y="169"/>
                    </a:lnTo>
                    <a:lnTo>
                      <a:pt x="43" y="171"/>
                    </a:lnTo>
                    <a:lnTo>
                      <a:pt x="40" y="174"/>
                    </a:lnTo>
                    <a:lnTo>
                      <a:pt x="38" y="174"/>
                    </a:lnTo>
                    <a:lnTo>
                      <a:pt x="37" y="175"/>
                    </a:lnTo>
                    <a:lnTo>
                      <a:pt x="34" y="176"/>
                    </a:lnTo>
                    <a:lnTo>
                      <a:pt x="34" y="179"/>
                    </a:lnTo>
                    <a:lnTo>
                      <a:pt x="37" y="180"/>
                    </a:lnTo>
                    <a:lnTo>
                      <a:pt x="38" y="180"/>
                    </a:lnTo>
                    <a:lnTo>
                      <a:pt x="42" y="181"/>
                    </a:lnTo>
                    <a:lnTo>
                      <a:pt x="45" y="181"/>
                    </a:lnTo>
                    <a:lnTo>
                      <a:pt x="45" y="183"/>
                    </a:lnTo>
                    <a:lnTo>
                      <a:pt x="48" y="186"/>
                    </a:lnTo>
                    <a:lnTo>
                      <a:pt x="48" y="187"/>
                    </a:lnTo>
                    <a:lnTo>
                      <a:pt x="51" y="187"/>
                    </a:lnTo>
                    <a:lnTo>
                      <a:pt x="52" y="187"/>
                    </a:lnTo>
                    <a:lnTo>
                      <a:pt x="55" y="189"/>
                    </a:lnTo>
                    <a:lnTo>
                      <a:pt x="57" y="189"/>
                    </a:lnTo>
                    <a:lnTo>
                      <a:pt x="57" y="188"/>
                    </a:lnTo>
                    <a:lnTo>
                      <a:pt x="59" y="187"/>
                    </a:lnTo>
                    <a:lnTo>
                      <a:pt x="61" y="186"/>
                    </a:lnTo>
                    <a:lnTo>
                      <a:pt x="63" y="186"/>
                    </a:lnTo>
                    <a:lnTo>
                      <a:pt x="66" y="186"/>
                    </a:lnTo>
                    <a:lnTo>
                      <a:pt x="68" y="186"/>
                    </a:lnTo>
                    <a:lnTo>
                      <a:pt x="69" y="187"/>
                    </a:lnTo>
                    <a:lnTo>
                      <a:pt x="71" y="188"/>
                    </a:lnTo>
                    <a:lnTo>
                      <a:pt x="71" y="192"/>
                    </a:lnTo>
                    <a:lnTo>
                      <a:pt x="71" y="196"/>
                    </a:lnTo>
                    <a:lnTo>
                      <a:pt x="73" y="199"/>
                    </a:lnTo>
                    <a:lnTo>
                      <a:pt x="73" y="202"/>
                    </a:lnTo>
                    <a:lnTo>
                      <a:pt x="73" y="202"/>
                    </a:lnTo>
                    <a:lnTo>
                      <a:pt x="72" y="203"/>
                    </a:lnTo>
                    <a:lnTo>
                      <a:pt x="69" y="203"/>
                    </a:lnTo>
                    <a:lnTo>
                      <a:pt x="67" y="203"/>
                    </a:lnTo>
                    <a:lnTo>
                      <a:pt x="66" y="204"/>
                    </a:lnTo>
                    <a:lnTo>
                      <a:pt x="66" y="205"/>
                    </a:lnTo>
                    <a:lnTo>
                      <a:pt x="67" y="208"/>
                    </a:lnTo>
                    <a:lnTo>
                      <a:pt x="68" y="209"/>
                    </a:lnTo>
                    <a:lnTo>
                      <a:pt x="69" y="211"/>
                    </a:lnTo>
                    <a:lnTo>
                      <a:pt x="71" y="213"/>
                    </a:lnTo>
                    <a:lnTo>
                      <a:pt x="72" y="214"/>
                    </a:lnTo>
                    <a:lnTo>
                      <a:pt x="73" y="214"/>
                    </a:lnTo>
                    <a:lnTo>
                      <a:pt x="74" y="213"/>
                    </a:lnTo>
                    <a:lnTo>
                      <a:pt x="76" y="213"/>
                    </a:lnTo>
                    <a:lnTo>
                      <a:pt x="77" y="214"/>
                    </a:lnTo>
                    <a:lnTo>
                      <a:pt x="77" y="214"/>
                    </a:lnTo>
                    <a:lnTo>
                      <a:pt x="79" y="216"/>
                    </a:lnTo>
                    <a:lnTo>
                      <a:pt x="80" y="220"/>
                    </a:lnTo>
                    <a:close/>
                  </a:path>
                </a:pathLst>
              </a:custGeom>
              <a:no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9" name="Freeform 46">
                <a:extLst>
                  <a:ext uri="{FF2B5EF4-FFF2-40B4-BE49-F238E27FC236}">
                    <a16:creationId xmlns:a16="http://schemas.microsoft.com/office/drawing/2014/main" id="{A06E9073-8EDC-EA4E-97E7-0825BCBE4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427" y="8993204"/>
                <a:ext cx="255113" cy="220166"/>
              </a:xfrm>
              <a:custGeom>
                <a:avLst/>
                <a:gdLst>
                  <a:gd name="T0" fmla="*/ 213 w 219"/>
                  <a:gd name="T1" fmla="*/ 76 h 189"/>
                  <a:gd name="T2" fmla="*/ 215 w 219"/>
                  <a:gd name="T3" fmla="*/ 65 h 189"/>
                  <a:gd name="T4" fmla="*/ 209 w 219"/>
                  <a:gd name="T5" fmla="*/ 48 h 189"/>
                  <a:gd name="T6" fmla="*/ 205 w 219"/>
                  <a:gd name="T7" fmla="*/ 41 h 189"/>
                  <a:gd name="T8" fmla="*/ 199 w 219"/>
                  <a:gd name="T9" fmla="*/ 38 h 189"/>
                  <a:gd name="T10" fmla="*/ 192 w 219"/>
                  <a:gd name="T11" fmla="*/ 35 h 189"/>
                  <a:gd name="T12" fmla="*/ 176 w 219"/>
                  <a:gd name="T13" fmla="*/ 45 h 189"/>
                  <a:gd name="T14" fmla="*/ 170 w 219"/>
                  <a:gd name="T15" fmla="*/ 32 h 189"/>
                  <a:gd name="T16" fmla="*/ 159 w 219"/>
                  <a:gd name="T17" fmla="*/ 30 h 189"/>
                  <a:gd name="T18" fmla="*/ 157 w 219"/>
                  <a:gd name="T19" fmla="*/ 11 h 189"/>
                  <a:gd name="T20" fmla="*/ 151 w 219"/>
                  <a:gd name="T21" fmla="*/ 18 h 189"/>
                  <a:gd name="T22" fmla="*/ 146 w 219"/>
                  <a:gd name="T23" fmla="*/ 28 h 189"/>
                  <a:gd name="T24" fmla="*/ 134 w 219"/>
                  <a:gd name="T25" fmla="*/ 37 h 189"/>
                  <a:gd name="T26" fmla="*/ 121 w 219"/>
                  <a:gd name="T27" fmla="*/ 36 h 189"/>
                  <a:gd name="T28" fmla="*/ 104 w 219"/>
                  <a:gd name="T29" fmla="*/ 31 h 189"/>
                  <a:gd name="T30" fmla="*/ 87 w 219"/>
                  <a:gd name="T31" fmla="*/ 15 h 189"/>
                  <a:gd name="T32" fmla="*/ 70 w 219"/>
                  <a:gd name="T33" fmla="*/ 10 h 189"/>
                  <a:gd name="T34" fmla="*/ 64 w 219"/>
                  <a:gd name="T35" fmla="*/ 2 h 189"/>
                  <a:gd name="T36" fmla="*/ 61 w 219"/>
                  <a:gd name="T37" fmla="*/ 8 h 189"/>
                  <a:gd name="T38" fmla="*/ 53 w 219"/>
                  <a:gd name="T39" fmla="*/ 8 h 189"/>
                  <a:gd name="T40" fmla="*/ 52 w 219"/>
                  <a:gd name="T41" fmla="*/ 3 h 189"/>
                  <a:gd name="T42" fmla="*/ 46 w 219"/>
                  <a:gd name="T43" fmla="*/ 11 h 189"/>
                  <a:gd name="T44" fmla="*/ 34 w 219"/>
                  <a:gd name="T45" fmla="*/ 2 h 189"/>
                  <a:gd name="T46" fmla="*/ 20 w 219"/>
                  <a:gd name="T47" fmla="*/ 10 h 189"/>
                  <a:gd name="T48" fmla="*/ 16 w 219"/>
                  <a:gd name="T49" fmla="*/ 31 h 189"/>
                  <a:gd name="T50" fmla="*/ 13 w 219"/>
                  <a:gd name="T51" fmla="*/ 37 h 189"/>
                  <a:gd name="T52" fmla="*/ 19 w 219"/>
                  <a:gd name="T53" fmla="*/ 47 h 189"/>
                  <a:gd name="T54" fmla="*/ 6 w 219"/>
                  <a:gd name="T55" fmla="*/ 59 h 189"/>
                  <a:gd name="T56" fmla="*/ 5 w 219"/>
                  <a:gd name="T57" fmla="*/ 89 h 189"/>
                  <a:gd name="T58" fmla="*/ 13 w 219"/>
                  <a:gd name="T59" fmla="*/ 92 h 189"/>
                  <a:gd name="T60" fmla="*/ 18 w 219"/>
                  <a:gd name="T61" fmla="*/ 104 h 189"/>
                  <a:gd name="T62" fmla="*/ 18 w 219"/>
                  <a:gd name="T63" fmla="*/ 109 h 189"/>
                  <a:gd name="T64" fmla="*/ 24 w 219"/>
                  <a:gd name="T65" fmla="*/ 110 h 189"/>
                  <a:gd name="T66" fmla="*/ 23 w 219"/>
                  <a:gd name="T67" fmla="*/ 117 h 189"/>
                  <a:gd name="T68" fmla="*/ 22 w 219"/>
                  <a:gd name="T69" fmla="*/ 122 h 189"/>
                  <a:gd name="T70" fmla="*/ 24 w 219"/>
                  <a:gd name="T71" fmla="*/ 134 h 189"/>
                  <a:gd name="T72" fmla="*/ 35 w 219"/>
                  <a:gd name="T73" fmla="*/ 144 h 189"/>
                  <a:gd name="T74" fmla="*/ 29 w 219"/>
                  <a:gd name="T75" fmla="*/ 144 h 189"/>
                  <a:gd name="T76" fmla="*/ 26 w 219"/>
                  <a:gd name="T77" fmla="*/ 151 h 189"/>
                  <a:gd name="T78" fmla="*/ 34 w 219"/>
                  <a:gd name="T79" fmla="*/ 156 h 189"/>
                  <a:gd name="T80" fmla="*/ 35 w 219"/>
                  <a:gd name="T81" fmla="*/ 163 h 189"/>
                  <a:gd name="T82" fmla="*/ 36 w 219"/>
                  <a:gd name="T83" fmla="*/ 171 h 189"/>
                  <a:gd name="T84" fmla="*/ 35 w 219"/>
                  <a:gd name="T85" fmla="*/ 176 h 189"/>
                  <a:gd name="T86" fmla="*/ 35 w 219"/>
                  <a:gd name="T87" fmla="*/ 184 h 189"/>
                  <a:gd name="T88" fmla="*/ 52 w 219"/>
                  <a:gd name="T89" fmla="*/ 187 h 189"/>
                  <a:gd name="T90" fmla="*/ 68 w 219"/>
                  <a:gd name="T91" fmla="*/ 189 h 189"/>
                  <a:gd name="T92" fmla="*/ 80 w 219"/>
                  <a:gd name="T93" fmla="*/ 177 h 189"/>
                  <a:gd name="T94" fmla="*/ 96 w 219"/>
                  <a:gd name="T95" fmla="*/ 168 h 189"/>
                  <a:gd name="T96" fmla="*/ 101 w 219"/>
                  <a:gd name="T97" fmla="*/ 167 h 189"/>
                  <a:gd name="T98" fmla="*/ 108 w 219"/>
                  <a:gd name="T99" fmla="*/ 161 h 189"/>
                  <a:gd name="T100" fmla="*/ 116 w 219"/>
                  <a:gd name="T101" fmla="*/ 163 h 189"/>
                  <a:gd name="T102" fmla="*/ 123 w 219"/>
                  <a:gd name="T103" fmla="*/ 155 h 189"/>
                  <a:gd name="T104" fmla="*/ 144 w 219"/>
                  <a:gd name="T105" fmla="*/ 154 h 189"/>
                  <a:gd name="T106" fmla="*/ 157 w 219"/>
                  <a:gd name="T107" fmla="*/ 146 h 189"/>
                  <a:gd name="T108" fmla="*/ 166 w 219"/>
                  <a:gd name="T109" fmla="*/ 139 h 189"/>
                  <a:gd name="T110" fmla="*/ 170 w 219"/>
                  <a:gd name="T111" fmla="*/ 126 h 189"/>
                  <a:gd name="T112" fmla="*/ 202 w 219"/>
                  <a:gd name="T113" fmla="*/ 114 h 189"/>
                  <a:gd name="T114" fmla="*/ 209 w 219"/>
                  <a:gd name="T115" fmla="*/ 99 h 189"/>
                  <a:gd name="T116" fmla="*/ 219 w 219"/>
                  <a:gd name="T117" fmla="*/ 8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9" h="189">
                    <a:moveTo>
                      <a:pt x="219" y="88"/>
                    </a:moveTo>
                    <a:lnTo>
                      <a:pt x="217" y="86"/>
                    </a:lnTo>
                    <a:lnTo>
                      <a:pt x="214" y="81"/>
                    </a:lnTo>
                    <a:lnTo>
                      <a:pt x="211" y="77"/>
                    </a:lnTo>
                    <a:lnTo>
                      <a:pt x="213" y="76"/>
                    </a:lnTo>
                    <a:lnTo>
                      <a:pt x="213" y="76"/>
                    </a:lnTo>
                    <a:lnTo>
                      <a:pt x="214" y="75"/>
                    </a:lnTo>
                    <a:lnTo>
                      <a:pt x="213" y="72"/>
                    </a:lnTo>
                    <a:lnTo>
                      <a:pt x="211" y="71"/>
                    </a:lnTo>
                    <a:lnTo>
                      <a:pt x="211" y="70"/>
                    </a:lnTo>
                    <a:lnTo>
                      <a:pt x="211" y="69"/>
                    </a:lnTo>
                    <a:lnTo>
                      <a:pt x="215" y="65"/>
                    </a:lnTo>
                    <a:lnTo>
                      <a:pt x="211" y="60"/>
                    </a:lnTo>
                    <a:lnTo>
                      <a:pt x="208" y="53"/>
                    </a:lnTo>
                    <a:lnTo>
                      <a:pt x="208" y="53"/>
                    </a:lnTo>
                    <a:lnTo>
                      <a:pt x="208" y="49"/>
                    </a:lnTo>
                    <a:lnTo>
                      <a:pt x="208" y="49"/>
                    </a:lnTo>
                    <a:lnTo>
                      <a:pt x="209" y="48"/>
                    </a:lnTo>
                    <a:lnTo>
                      <a:pt x="209" y="48"/>
                    </a:lnTo>
                    <a:lnTo>
                      <a:pt x="209" y="47"/>
                    </a:lnTo>
                    <a:lnTo>
                      <a:pt x="208" y="44"/>
                    </a:lnTo>
                    <a:lnTo>
                      <a:pt x="205" y="42"/>
                    </a:lnTo>
                    <a:lnTo>
                      <a:pt x="205" y="42"/>
                    </a:lnTo>
                    <a:lnTo>
                      <a:pt x="205" y="41"/>
                    </a:lnTo>
                    <a:lnTo>
                      <a:pt x="204" y="41"/>
                    </a:lnTo>
                    <a:lnTo>
                      <a:pt x="200" y="41"/>
                    </a:lnTo>
                    <a:lnTo>
                      <a:pt x="200" y="41"/>
                    </a:lnTo>
                    <a:lnTo>
                      <a:pt x="200" y="41"/>
                    </a:lnTo>
                    <a:lnTo>
                      <a:pt x="199" y="39"/>
                    </a:lnTo>
                    <a:lnTo>
                      <a:pt x="199" y="38"/>
                    </a:lnTo>
                    <a:lnTo>
                      <a:pt x="198" y="38"/>
                    </a:lnTo>
                    <a:lnTo>
                      <a:pt x="199" y="35"/>
                    </a:lnTo>
                    <a:lnTo>
                      <a:pt x="198" y="33"/>
                    </a:lnTo>
                    <a:lnTo>
                      <a:pt x="197" y="35"/>
                    </a:lnTo>
                    <a:lnTo>
                      <a:pt x="194" y="35"/>
                    </a:lnTo>
                    <a:lnTo>
                      <a:pt x="192" y="35"/>
                    </a:lnTo>
                    <a:lnTo>
                      <a:pt x="189" y="35"/>
                    </a:lnTo>
                    <a:lnTo>
                      <a:pt x="187" y="35"/>
                    </a:lnTo>
                    <a:lnTo>
                      <a:pt x="185" y="36"/>
                    </a:lnTo>
                    <a:lnTo>
                      <a:pt x="183" y="38"/>
                    </a:lnTo>
                    <a:lnTo>
                      <a:pt x="180" y="42"/>
                    </a:lnTo>
                    <a:lnTo>
                      <a:pt x="176" y="45"/>
                    </a:lnTo>
                    <a:lnTo>
                      <a:pt x="174" y="45"/>
                    </a:lnTo>
                    <a:lnTo>
                      <a:pt x="172" y="43"/>
                    </a:lnTo>
                    <a:lnTo>
                      <a:pt x="170" y="41"/>
                    </a:lnTo>
                    <a:lnTo>
                      <a:pt x="170" y="38"/>
                    </a:lnTo>
                    <a:lnTo>
                      <a:pt x="170" y="36"/>
                    </a:lnTo>
                    <a:lnTo>
                      <a:pt x="170" y="32"/>
                    </a:lnTo>
                    <a:lnTo>
                      <a:pt x="169" y="31"/>
                    </a:lnTo>
                    <a:lnTo>
                      <a:pt x="168" y="31"/>
                    </a:lnTo>
                    <a:lnTo>
                      <a:pt x="165" y="32"/>
                    </a:lnTo>
                    <a:lnTo>
                      <a:pt x="159" y="32"/>
                    </a:lnTo>
                    <a:lnTo>
                      <a:pt x="155" y="32"/>
                    </a:lnTo>
                    <a:lnTo>
                      <a:pt x="159" y="30"/>
                    </a:lnTo>
                    <a:lnTo>
                      <a:pt x="161" y="26"/>
                    </a:lnTo>
                    <a:lnTo>
                      <a:pt x="163" y="21"/>
                    </a:lnTo>
                    <a:lnTo>
                      <a:pt x="161" y="20"/>
                    </a:lnTo>
                    <a:lnTo>
                      <a:pt x="159" y="20"/>
                    </a:lnTo>
                    <a:lnTo>
                      <a:pt x="157" y="16"/>
                    </a:lnTo>
                    <a:lnTo>
                      <a:pt x="157" y="11"/>
                    </a:lnTo>
                    <a:lnTo>
                      <a:pt x="155" y="10"/>
                    </a:lnTo>
                    <a:lnTo>
                      <a:pt x="154" y="10"/>
                    </a:lnTo>
                    <a:lnTo>
                      <a:pt x="151" y="11"/>
                    </a:lnTo>
                    <a:lnTo>
                      <a:pt x="149" y="14"/>
                    </a:lnTo>
                    <a:lnTo>
                      <a:pt x="149" y="16"/>
                    </a:lnTo>
                    <a:lnTo>
                      <a:pt x="151" y="18"/>
                    </a:lnTo>
                    <a:lnTo>
                      <a:pt x="152" y="20"/>
                    </a:lnTo>
                    <a:lnTo>
                      <a:pt x="151" y="21"/>
                    </a:lnTo>
                    <a:lnTo>
                      <a:pt x="151" y="24"/>
                    </a:lnTo>
                    <a:lnTo>
                      <a:pt x="149" y="26"/>
                    </a:lnTo>
                    <a:lnTo>
                      <a:pt x="148" y="27"/>
                    </a:lnTo>
                    <a:lnTo>
                      <a:pt x="146" y="28"/>
                    </a:lnTo>
                    <a:lnTo>
                      <a:pt x="143" y="30"/>
                    </a:lnTo>
                    <a:lnTo>
                      <a:pt x="141" y="31"/>
                    </a:lnTo>
                    <a:lnTo>
                      <a:pt x="140" y="31"/>
                    </a:lnTo>
                    <a:lnTo>
                      <a:pt x="137" y="35"/>
                    </a:lnTo>
                    <a:lnTo>
                      <a:pt x="135" y="37"/>
                    </a:lnTo>
                    <a:lnTo>
                      <a:pt x="134" y="37"/>
                    </a:lnTo>
                    <a:lnTo>
                      <a:pt x="131" y="37"/>
                    </a:lnTo>
                    <a:lnTo>
                      <a:pt x="129" y="36"/>
                    </a:lnTo>
                    <a:lnTo>
                      <a:pt x="126" y="37"/>
                    </a:lnTo>
                    <a:lnTo>
                      <a:pt x="124" y="37"/>
                    </a:lnTo>
                    <a:lnTo>
                      <a:pt x="121" y="36"/>
                    </a:lnTo>
                    <a:lnTo>
                      <a:pt x="121" y="36"/>
                    </a:lnTo>
                    <a:lnTo>
                      <a:pt x="120" y="36"/>
                    </a:lnTo>
                    <a:lnTo>
                      <a:pt x="119" y="36"/>
                    </a:lnTo>
                    <a:lnTo>
                      <a:pt x="119" y="36"/>
                    </a:lnTo>
                    <a:lnTo>
                      <a:pt x="116" y="37"/>
                    </a:lnTo>
                    <a:lnTo>
                      <a:pt x="107" y="33"/>
                    </a:lnTo>
                    <a:lnTo>
                      <a:pt x="104" y="31"/>
                    </a:lnTo>
                    <a:lnTo>
                      <a:pt x="101" y="33"/>
                    </a:lnTo>
                    <a:lnTo>
                      <a:pt x="98" y="24"/>
                    </a:lnTo>
                    <a:lnTo>
                      <a:pt x="95" y="24"/>
                    </a:lnTo>
                    <a:lnTo>
                      <a:pt x="92" y="18"/>
                    </a:lnTo>
                    <a:lnTo>
                      <a:pt x="92" y="18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4" y="13"/>
                    </a:lnTo>
                    <a:lnTo>
                      <a:pt x="82" y="11"/>
                    </a:lnTo>
                    <a:lnTo>
                      <a:pt x="74" y="16"/>
                    </a:lnTo>
                    <a:lnTo>
                      <a:pt x="73" y="14"/>
                    </a:lnTo>
                    <a:lnTo>
                      <a:pt x="70" y="10"/>
                    </a:lnTo>
                    <a:lnTo>
                      <a:pt x="69" y="9"/>
                    </a:lnTo>
                    <a:lnTo>
                      <a:pt x="68" y="8"/>
                    </a:lnTo>
                    <a:lnTo>
                      <a:pt x="65" y="7"/>
                    </a:lnTo>
                    <a:lnTo>
                      <a:pt x="65" y="4"/>
                    </a:lnTo>
                    <a:lnTo>
                      <a:pt x="64" y="3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1" y="0"/>
                    </a:lnTo>
                    <a:lnTo>
                      <a:pt x="58" y="4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61" y="8"/>
                    </a:lnTo>
                    <a:lnTo>
                      <a:pt x="59" y="8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3" y="3"/>
                    </a:lnTo>
                    <a:lnTo>
                      <a:pt x="53" y="3"/>
                    </a:lnTo>
                    <a:lnTo>
                      <a:pt x="52" y="3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0" y="7"/>
                    </a:lnTo>
                    <a:lnTo>
                      <a:pt x="48" y="8"/>
                    </a:lnTo>
                    <a:lnTo>
                      <a:pt x="47" y="10"/>
                    </a:lnTo>
                    <a:lnTo>
                      <a:pt x="46" y="11"/>
                    </a:lnTo>
                    <a:lnTo>
                      <a:pt x="42" y="11"/>
                    </a:lnTo>
                    <a:lnTo>
                      <a:pt x="40" y="9"/>
                    </a:lnTo>
                    <a:lnTo>
                      <a:pt x="39" y="8"/>
                    </a:lnTo>
                    <a:lnTo>
                      <a:pt x="39" y="4"/>
                    </a:lnTo>
                    <a:lnTo>
                      <a:pt x="36" y="3"/>
                    </a:lnTo>
                    <a:lnTo>
                      <a:pt x="34" y="2"/>
                    </a:lnTo>
                    <a:lnTo>
                      <a:pt x="31" y="3"/>
                    </a:lnTo>
                    <a:lnTo>
                      <a:pt x="29" y="4"/>
                    </a:lnTo>
                    <a:lnTo>
                      <a:pt x="25" y="4"/>
                    </a:lnTo>
                    <a:lnTo>
                      <a:pt x="23" y="5"/>
                    </a:lnTo>
                    <a:lnTo>
                      <a:pt x="22" y="9"/>
                    </a:lnTo>
                    <a:lnTo>
                      <a:pt x="20" y="10"/>
                    </a:lnTo>
                    <a:lnTo>
                      <a:pt x="22" y="13"/>
                    </a:lnTo>
                    <a:lnTo>
                      <a:pt x="20" y="15"/>
                    </a:lnTo>
                    <a:lnTo>
                      <a:pt x="18" y="18"/>
                    </a:lnTo>
                    <a:lnTo>
                      <a:pt x="9" y="30"/>
                    </a:lnTo>
                    <a:lnTo>
                      <a:pt x="11" y="33"/>
                    </a:lnTo>
                    <a:lnTo>
                      <a:pt x="16" y="31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3" y="36"/>
                    </a:lnTo>
                    <a:lnTo>
                      <a:pt x="12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7" y="38"/>
                    </a:lnTo>
                    <a:lnTo>
                      <a:pt x="23" y="38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2" y="42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11" y="49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0" y="55"/>
                    </a:lnTo>
                    <a:lnTo>
                      <a:pt x="6" y="59"/>
                    </a:lnTo>
                    <a:lnTo>
                      <a:pt x="2" y="64"/>
                    </a:lnTo>
                    <a:lnTo>
                      <a:pt x="9" y="70"/>
                    </a:lnTo>
                    <a:lnTo>
                      <a:pt x="6" y="75"/>
                    </a:lnTo>
                    <a:lnTo>
                      <a:pt x="8" y="78"/>
                    </a:lnTo>
                    <a:lnTo>
                      <a:pt x="3" y="87"/>
                    </a:lnTo>
                    <a:lnTo>
                      <a:pt x="5" y="89"/>
                    </a:lnTo>
                    <a:lnTo>
                      <a:pt x="5" y="89"/>
                    </a:lnTo>
                    <a:lnTo>
                      <a:pt x="7" y="88"/>
                    </a:lnTo>
                    <a:lnTo>
                      <a:pt x="9" y="87"/>
                    </a:lnTo>
                    <a:lnTo>
                      <a:pt x="11" y="86"/>
                    </a:lnTo>
                    <a:lnTo>
                      <a:pt x="11" y="86"/>
                    </a:lnTo>
                    <a:lnTo>
                      <a:pt x="13" y="92"/>
                    </a:lnTo>
                    <a:lnTo>
                      <a:pt x="20" y="97"/>
                    </a:lnTo>
                    <a:lnTo>
                      <a:pt x="22" y="103"/>
                    </a:lnTo>
                    <a:lnTo>
                      <a:pt x="22" y="103"/>
                    </a:lnTo>
                    <a:lnTo>
                      <a:pt x="20" y="103"/>
                    </a:lnTo>
                    <a:lnTo>
                      <a:pt x="19" y="103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18" y="106"/>
                    </a:lnTo>
                    <a:lnTo>
                      <a:pt x="19" y="108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18" y="109"/>
                    </a:lnTo>
                    <a:lnTo>
                      <a:pt x="16" y="109"/>
                    </a:lnTo>
                    <a:lnTo>
                      <a:pt x="14" y="110"/>
                    </a:lnTo>
                    <a:lnTo>
                      <a:pt x="14" y="110"/>
                    </a:lnTo>
                    <a:lnTo>
                      <a:pt x="16" y="111"/>
                    </a:lnTo>
                    <a:lnTo>
                      <a:pt x="16" y="111"/>
                    </a:lnTo>
                    <a:lnTo>
                      <a:pt x="24" y="110"/>
                    </a:lnTo>
                    <a:lnTo>
                      <a:pt x="25" y="115"/>
                    </a:lnTo>
                    <a:lnTo>
                      <a:pt x="25" y="115"/>
                    </a:lnTo>
                    <a:lnTo>
                      <a:pt x="24" y="116"/>
                    </a:lnTo>
                    <a:lnTo>
                      <a:pt x="23" y="116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2" y="118"/>
                    </a:lnTo>
                    <a:lnTo>
                      <a:pt x="20" y="120"/>
                    </a:lnTo>
                    <a:lnTo>
                      <a:pt x="20" y="120"/>
                    </a:lnTo>
                    <a:lnTo>
                      <a:pt x="20" y="121"/>
                    </a:lnTo>
                    <a:lnTo>
                      <a:pt x="22" y="122"/>
                    </a:lnTo>
                    <a:lnTo>
                      <a:pt x="22" y="122"/>
                    </a:lnTo>
                    <a:lnTo>
                      <a:pt x="23" y="125"/>
                    </a:lnTo>
                    <a:lnTo>
                      <a:pt x="22" y="126"/>
                    </a:lnTo>
                    <a:lnTo>
                      <a:pt x="22" y="127"/>
                    </a:lnTo>
                    <a:lnTo>
                      <a:pt x="20" y="129"/>
                    </a:lnTo>
                    <a:lnTo>
                      <a:pt x="22" y="133"/>
                    </a:lnTo>
                    <a:lnTo>
                      <a:pt x="24" y="134"/>
                    </a:lnTo>
                    <a:lnTo>
                      <a:pt x="26" y="137"/>
                    </a:lnTo>
                    <a:lnTo>
                      <a:pt x="28" y="137"/>
                    </a:lnTo>
                    <a:lnTo>
                      <a:pt x="30" y="137"/>
                    </a:lnTo>
                    <a:lnTo>
                      <a:pt x="31" y="139"/>
                    </a:lnTo>
                    <a:lnTo>
                      <a:pt x="33" y="142"/>
                    </a:lnTo>
                    <a:lnTo>
                      <a:pt x="35" y="144"/>
                    </a:lnTo>
                    <a:lnTo>
                      <a:pt x="36" y="145"/>
                    </a:lnTo>
                    <a:lnTo>
                      <a:pt x="36" y="146"/>
                    </a:lnTo>
                    <a:lnTo>
                      <a:pt x="35" y="148"/>
                    </a:lnTo>
                    <a:lnTo>
                      <a:pt x="33" y="148"/>
                    </a:lnTo>
                    <a:lnTo>
                      <a:pt x="30" y="145"/>
                    </a:lnTo>
                    <a:lnTo>
                      <a:pt x="29" y="144"/>
                    </a:lnTo>
                    <a:lnTo>
                      <a:pt x="26" y="145"/>
                    </a:lnTo>
                    <a:lnTo>
                      <a:pt x="20" y="150"/>
                    </a:lnTo>
                    <a:lnTo>
                      <a:pt x="23" y="151"/>
                    </a:lnTo>
                    <a:lnTo>
                      <a:pt x="25" y="150"/>
                    </a:lnTo>
                    <a:lnTo>
                      <a:pt x="26" y="150"/>
                    </a:lnTo>
                    <a:lnTo>
                      <a:pt x="26" y="151"/>
                    </a:lnTo>
                    <a:lnTo>
                      <a:pt x="29" y="153"/>
                    </a:lnTo>
                    <a:lnTo>
                      <a:pt x="30" y="155"/>
                    </a:lnTo>
                    <a:lnTo>
                      <a:pt x="31" y="154"/>
                    </a:lnTo>
                    <a:lnTo>
                      <a:pt x="33" y="154"/>
                    </a:lnTo>
                    <a:lnTo>
                      <a:pt x="34" y="155"/>
                    </a:lnTo>
                    <a:lnTo>
                      <a:pt x="34" y="156"/>
                    </a:lnTo>
                    <a:lnTo>
                      <a:pt x="34" y="157"/>
                    </a:lnTo>
                    <a:lnTo>
                      <a:pt x="34" y="159"/>
                    </a:lnTo>
                    <a:lnTo>
                      <a:pt x="30" y="161"/>
                    </a:lnTo>
                    <a:lnTo>
                      <a:pt x="30" y="161"/>
                    </a:lnTo>
                    <a:lnTo>
                      <a:pt x="35" y="162"/>
                    </a:lnTo>
                    <a:lnTo>
                      <a:pt x="35" y="163"/>
                    </a:lnTo>
                    <a:lnTo>
                      <a:pt x="35" y="165"/>
                    </a:lnTo>
                    <a:lnTo>
                      <a:pt x="33" y="165"/>
                    </a:lnTo>
                    <a:lnTo>
                      <a:pt x="33" y="166"/>
                    </a:lnTo>
                    <a:lnTo>
                      <a:pt x="34" y="167"/>
                    </a:lnTo>
                    <a:lnTo>
                      <a:pt x="35" y="170"/>
                    </a:lnTo>
                    <a:lnTo>
                      <a:pt x="36" y="171"/>
                    </a:lnTo>
                    <a:lnTo>
                      <a:pt x="37" y="172"/>
                    </a:lnTo>
                    <a:lnTo>
                      <a:pt x="39" y="173"/>
                    </a:lnTo>
                    <a:lnTo>
                      <a:pt x="39" y="173"/>
                    </a:lnTo>
                    <a:lnTo>
                      <a:pt x="39" y="174"/>
                    </a:lnTo>
                    <a:lnTo>
                      <a:pt x="37" y="174"/>
                    </a:lnTo>
                    <a:lnTo>
                      <a:pt x="35" y="176"/>
                    </a:lnTo>
                    <a:lnTo>
                      <a:pt x="33" y="177"/>
                    </a:lnTo>
                    <a:lnTo>
                      <a:pt x="33" y="179"/>
                    </a:lnTo>
                    <a:lnTo>
                      <a:pt x="31" y="181"/>
                    </a:lnTo>
                    <a:lnTo>
                      <a:pt x="31" y="183"/>
                    </a:lnTo>
                    <a:lnTo>
                      <a:pt x="31" y="185"/>
                    </a:lnTo>
                    <a:lnTo>
                      <a:pt x="35" y="184"/>
                    </a:lnTo>
                    <a:lnTo>
                      <a:pt x="37" y="184"/>
                    </a:lnTo>
                    <a:lnTo>
                      <a:pt x="40" y="184"/>
                    </a:lnTo>
                    <a:lnTo>
                      <a:pt x="42" y="184"/>
                    </a:lnTo>
                    <a:lnTo>
                      <a:pt x="45" y="184"/>
                    </a:lnTo>
                    <a:lnTo>
                      <a:pt x="46" y="184"/>
                    </a:lnTo>
                    <a:lnTo>
                      <a:pt x="52" y="187"/>
                    </a:lnTo>
                    <a:lnTo>
                      <a:pt x="54" y="185"/>
                    </a:lnTo>
                    <a:lnTo>
                      <a:pt x="58" y="187"/>
                    </a:lnTo>
                    <a:lnTo>
                      <a:pt x="59" y="187"/>
                    </a:lnTo>
                    <a:lnTo>
                      <a:pt x="63" y="188"/>
                    </a:lnTo>
                    <a:lnTo>
                      <a:pt x="65" y="188"/>
                    </a:lnTo>
                    <a:lnTo>
                      <a:pt x="68" y="189"/>
                    </a:lnTo>
                    <a:lnTo>
                      <a:pt x="70" y="189"/>
                    </a:lnTo>
                    <a:lnTo>
                      <a:pt x="71" y="189"/>
                    </a:lnTo>
                    <a:lnTo>
                      <a:pt x="73" y="188"/>
                    </a:lnTo>
                    <a:lnTo>
                      <a:pt x="78" y="184"/>
                    </a:lnTo>
                    <a:lnTo>
                      <a:pt x="79" y="181"/>
                    </a:lnTo>
                    <a:lnTo>
                      <a:pt x="80" y="177"/>
                    </a:lnTo>
                    <a:lnTo>
                      <a:pt x="81" y="176"/>
                    </a:lnTo>
                    <a:lnTo>
                      <a:pt x="82" y="176"/>
                    </a:lnTo>
                    <a:lnTo>
                      <a:pt x="91" y="176"/>
                    </a:lnTo>
                    <a:lnTo>
                      <a:pt x="96" y="172"/>
                    </a:lnTo>
                    <a:lnTo>
                      <a:pt x="97" y="170"/>
                    </a:lnTo>
                    <a:lnTo>
                      <a:pt x="96" y="168"/>
                    </a:lnTo>
                    <a:lnTo>
                      <a:pt x="95" y="167"/>
                    </a:lnTo>
                    <a:lnTo>
                      <a:pt x="97" y="163"/>
                    </a:lnTo>
                    <a:lnTo>
                      <a:pt x="97" y="163"/>
                    </a:lnTo>
                    <a:lnTo>
                      <a:pt x="99" y="165"/>
                    </a:lnTo>
                    <a:lnTo>
                      <a:pt x="101" y="167"/>
                    </a:lnTo>
                    <a:lnTo>
                      <a:pt x="101" y="167"/>
                    </a:lnTo>
                    <a:lnTo>
                      <a:pt x="101" y="165"/>
                    </a:lnTo>
                    <a:lnTo>
                      <a:pt x="101" y="162"/>
                    </a:lnTo>
                    <a:lnTo>
                      <a:pt x="101" y="162"/>
                    </a:lnTo>
                    <a:lnTo>
                      <a:pt x="104" y="160"/>
                    </a:lnTo>
                    <a:lnTo>
                      <a:pt x="106" y="159"/>
                    </a:lnTo>
                    <a:lnTo>
                      <a:pt x="108" y="161"/>
                    </a:lnTo>
                    <a:lnTo>
                      <a:pt x="107" y="163"/>
                    </a:lnTo>
                    <a:lnTo>
                      <a:pt x="109" y="165"/>
                    </a:lnTo>
                    <a:lnTo>
                      <a:pt x="112" y="166"/>
                    </a:lnTo>
                    <a:lnTo>
                      <a:pt x="113" y="166"/>
                    </a:lnTo>
                    <a:lnTo>
                      <a:pt x="115" y="166"/>
                    </a:lnTo>
                    <a:lnTo>
                      <a:pt x="116" y="163"/>
                    </a:lnTo>
                    <a:lnTo>
                      <a:pt x="119" y="162"/>
                    </a:lnTo>
                    <a:lnTo>
                      <a:pt x="120" y="161"/>
                    </a:lnTo>
                    <a:lnTo>
                      <a:pt x="121" y="160"/>
                    </a:lnTo>
                    <a:lnTo>
                      <a:pt x="121" y="157"/>
                    </a:lnTo>
                    <a:lnTo>
                      <a:pt x="120" y="156"/>
                    </a:lnTo>
                    <a:lnTo>
                      <a:pt x="123" y="155"/>
                    </a:lnTo>
                    <a:lnTo>
                      <a:pt x="126" y="156"/>
                    </a:lnTo>
                    <a:lnTo>
                      <a:pt x="130" y="156"/>
                    </a:lnTo>
                    <a:lnTo>
                      <a:pt x="134" y="155"/>
                    </a:lnTo>
                    <a:lnTo>
                      <a:pt x="136" y="154"/>
                    </a:lnTo>
                    <a:lnTo>
                      <a:pt x="141" y="156"/>
                    </a:lnTo>
                    <a:lnTo>
                      <a:pt x="144" y="154"/>
                    </a:lnTo>
                    <a:lnTo>
                      <a:pt x="146" y="155"/>
                    </a:lnTo>
                    <a:lnTo>
                      <a:pt x="148" y="154"/>
                    </a:lnTo>
                    <a:lnTo>
                      <a:pt x="151" y="153"/>
                    </a:lnTo>
                    <a:lnTo>
                      <a:pt x="152" y="149"/>
                    </a:lnTo>
                    <a:lnTo>
                      <a:pt x="154" y="148"/>
                    </a:lnTo>
                    <a:lnTo>
                      <a:pt x="157" y="146"/>
                    </a:lnTo>
                    <a:lnTo>
                      <a:pt x="160" y="146"/>
                    </a:lnTo>
                    <a:lnTo>
                      <a:pt x="160" y="145"/>
                    </a:lnTo>
                    <a:lnTo>
                      <a:pt x="160" y="143"/>
                    </a:lnTo>
                    <a:lnTo>
                      <a:pt x="161" y="142"/>
                    </a:lnTo>
                    <a:lnTo>
                      <a:pt x="164" y="139"/>
                    </a:lnTo>
                    <a:lnTo>
                      <a:pt x="166" y="139"/>
                    </a:lnTo>
                    <a:lnTo>
                      <a:pt x="165" y="137"/>
                    </a:lnTo>
                    <a:lnTo>
                      <a:pt x="166" y="136"/>
                    </a:lnTo>
                    <a:lnTo>
                      <a:pt x="168" y="134"/>
                    </a:lnTo>
                    <a:lnTo>
                      <a:pt x="168" y="132"/>
                    </a:lnTo>
                    <a:lnTo>
                      <a:pt x="169" y="129"/>
                    </a:lnTo>
                    <a:lnTo>
                      <a:pt x="170" y="126"/>
                    </a:lnTo>
                    <a:lnTo>
                      <a:pt x="174" y="127"/>
                    </a:lnTo>
                    <a:lnTo>
                      <a:pt x="189" y="118"/>
                    </a:lnTo>
                    <a:lnTo>
                      <a:pt x="196" y="115"/>
                    </a:lnTo>
                    <a:lnTo>
                      <a:pt x="198" y="115"/>
                    </a:lnTo>
                    <a:lnTo>
                      <a:pt x="200" y="115"/>
                    </a:lnTo>
                    <a:lnTo>
                      <a:pt x="202" y="114"/>
                    </a:lnTo>
                    <a:lnTo>
                      <a:pt x="203" y="111"/>
                    </a:lnTo>
                    <a:lnTo>
                      <a:pt x="205" y="109"/>
                    </a:lnTo>
                    <a:lnTo>
                      <a:pt x="208" y="108"/>
                    </a:lnTo>
                    <a:lnTo>
                      <a:pt x="210" y="108"/>
                    </a:lnTo>
                    <a:lnTo>
                      <a:pt x="208" y="104"/>
                    </a:lnTo>
                    <a:lnTo>
                      <a:pt x="209" y="99"/>
                    </a:lnTo>
                    <a:lnTo>
                      <a:pt x="206" y="97"/>
                    </a:lnTo>
                    <a:lnTo>
                      <a:pt x="206" y="95"/>
                    </a:lnTo>
                    <a:lnTo>
                      <a:pt x="209" y="93"/>
                    </a:lnTo>
                    <a:lnTo>
                      <a:pt x="211" y="92"/>
                    </a:lnTo>
                    <a:lnTo>
                      <a:pt x="214" y="92"/>
                    </a:lnTo>
                    <a:lnTo>
                      <a:pt x="219" y="88"/>
                    </a:lnTo>
                    <a:close/>
                  </a:path>
                </a:pathLst>
              </a:custGeom>
              <a:pattFill prst="openDmnd">
                <a:fgClr>
                  <a:srgbClr val="2AC2D6"/>
                </a:fgClr>
                <a:bgClr>
                  <a:srgbClr val="FA7304"/>
                </a:bgClr>
              </a:patt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0" name="Freeform 49">
                <a:extLst>
                  <a:ext uri="{FF2B5EF4-FFF2-40B4-BE49-F238E27FC236}">
                    <a16:creationId xmlns:a16="http://schemas.microsoft.com/office/drawing/2014/main" id="{8C5A3F3A-A0DD-AA4C-AEC9-394E2F61BB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0485" y="8698485"/>
                <a:ext cx="223661" cy="192208"/>
              </a:xfrm>
              <a:custGeom>
                <a:avLst/>
                <a:gdLst>
                  <a:gd name="T0" fmla="*/ 67 w 192"/>
                  <a:gd name="T1" fmla="*/ 5 h 165"/>
                  <a:gd name="T2" fmla="*/ 71 w 192"/>
                  <a:gd name="T3" fmla="*/ 15 h 165"/>
                  <a:gd name="T4" fmla="*/ 82 w 192"/>
                  <a:gd name="T5" fmla="*/ 19 h 165"/>
                  <a:gd name="T6" fmla="*/ 97 w 192"/>
                  <a:gd name="T7" fmla="*/ 19 h 165"/>
                  <a:gd name="T8" fmla="*/ 100 w 192"/>
                  <a:gd name="T9" fmla="*/ 32 h 165"/>
                  <a:gd name="T10" fmla="*/ 104 w 192"/>
                  <a:gd name="T11" fmla="*/ 45 h 165"/>
                  <a:gd name="T12" fmla="*/ 104 w 192"/>
                  <a:gd name="T13" fmla="*/ 55 h 165"/>
                  <a:gd name="T14" fmla="*/ 102 w 192"/>
                  <a:gd name="T15" fmla="*/ 61 h 165"/>
                  <a:gd name="T16" fmla="*/ 106 w 192"/>
                  <a:gd name="T17" fmla="*/ 76 h 165"/>
                  <a:gd name="T18" fmla="*/ 110 w 192"/>
                  <a:gd name="T19" fmla="*/ 86 h 165"/>
                  <a:gd name="T20" fmla="*/ 108 w 192"/>
                  <a:gd name="T21" fmla="*/ 88 h 165"/>
                  <a:gd name="T22" fmla="*/ 112 w 192"/>
                  <a:gd name="T23" fmla="*/ 93 h 165"/>
                  <a:gd name="T24" fmla="*/ 124 w 192"/>
                  <a:gd name="T25" fmla="*/ 104 h 165"/>
                  <a:gd name="T26" fmla="*/ 133 w 192"/>
                  <a:gd name="T27" fmla="*/ 93 h 165"/>
                  <a:gd name="T28" fmla="*/ 141 w 192"/>
                  <a:gd name="T29" fmla="*/ 89 h 165"/>
                  <a:gd name="T30" fmla="*/ 152 w 192"/>
                  <a:gd name="T31" fmla="*/ 92 h 165"/>
                  <a:gd name="T32" fmla="*/ 163 w 192"/>
                  <a:gd name="T33" fmla="*/ 86 h 165"/>
                  <a:gd name="T34" fmla="*/ 181 w 192"/>
                  <a:gd name="T35" fmla="*/ 88 h 165"/>
                  <a:gd name="T36" fmla="*/ 177 w 192"/>
                  <a:gd name="T37" fmla="*/ 104 h 165"/>
                  <a:gd name="T38" fmla="*/ 184 w 192"/>
                  <a:gd name="T39" fmla="*/ 105 h 165"/>
                  <a:gd name="T40" fmla="*/ 192 w 192"/>
                  <a:gd name="T41" fmla="*/ 111 h 165"/>
                  <a:gd name="T42" fmla="*/ 184 w 192"/>
                  <a:gd name="T43" fmla="*/ 117 h 165"/>
                  <a:gd name="T44" fmla="*/ 181 w 192"/>
                  <a:gd name="T45" fmla="*/ 128 h 165"/>
                  <a:gd name="T46" fmla="*/ 175 w 192"/>
                  <a:gd name="T47" fmla="*/ 137 h 165"/>
                  <a:gd name="T48" fmla="*/ 168 w 192"/>
                  <a:gd name="T49" fmla="*/ 149 h 165"/>
                  <a:gd name="T50" fmla="*/ 161 w 192"/>
                  <a:gd name="T51" fmla="*/ 165 h 165"/>
                  <a:gd name="T52" fmla="*/ 138 w 192"/>
                  <a:gd name="T53" fmla="*/ 154 h 165"/>
                  <a:gd name="T54" fmla="*/ 127 w 192"/>
                  <a:gd name="T55" fmla="*/ 151 h 165"/>
                  <a:gd name="T56" fmla="*/ 111 w 192"/>
                  <a:gd name="T57" fmla="*/ 154 h 165"/>
                  <a:gd name="T58" fmla="*/ 106 w 192"/>
                  <a:gd name="T59" fmla="*/ 146 h 165"/>
                  <a:gd name="T60" fmla="*/ 96 w 192"/>
                  <a:gd name="T61" fmla="*/ 139 h 165"/>
                  <a:gd name="T62" fmla="*/ 95 w 192"/>
                  <a:gd name="T63" fmla="*/ 133 h 165"/>
                  <a:gd name="T64" fmla="*/ 80 w 192"/>
                  <a:gd name="T65" fmla="*/ 121 h 165"/>
                  <a:gd name="T66" fmla="*/ 71 w 192"/>
                  <a:gd name="T67" fmla="*/ 121 h 165"/>
                  <a:gd name="T68" fmla="*/ 59 w 192"/>
                  <a:gd name="T69" fmla="*/ 125 h 165"/>
                  <a:gd name="T70" fmla="*/ 51 w 192"/>
                  <a:gd name="T71" fmla="*/ 115 h 165"/>
                  <a:gd name="T72" fmla="*/ 51 w 192"/>
                  <a:gd name="T73" fmla="*/ 95 h 165"/>
                  <a:gd name="T74" fmla="*/ 48 w 192"/>
                  <a:gd name="T75" fmla="*/ 81 h 165"/>
                  <a:gd name="T76" fmla="*/ 44 w 192"/>
                  <a:gd name="T77" fmla="*/ 72 h 165"/>
                  <a:gd name="T78" fmla="*/ 35 w 192"/>
                  <a:gd name="T79" fmla="*/ 64 h 165"/>
                  <a:gd name="T80" fmla="*/ 26 w 192"/>
                  <a:gd name="T81" fmla="*/ 73 h 165"/>
                  <a:gd name="T82" fmla="*/ 16 w 192"/>
                  <a:gd name="T83" fmla="*/ 66 h 165"/>
                  <a:gd name="T84" fmla="*/ 6 w 192"/>
                  <a:gd name="T85" fmla="*/ 52 h 165"/>
                  <a:gd name="T86" fmla="*/ 0 w 192"/>
                  <a:gd name="T87" fmla="*/ 54 h 165"/>
                  <a:gd name="T88" fmla="*/ 6 w 192"/>
                  <a:gd name="T89" fmla="*/ 39 h 165"/>
                  <a:gd name="T90" fmla="*/ 15 w 192"/>
                  <a:gd name="T91" fmla="*/ 41 h 165"/>
                  <a:gd name="T92" fmla="*/ 15 w 192"/>
                  <a:gd name="T93" fmla="*/ 32 h 165"/>
                  <a:gd name="T94" fmla="*/ 18 w 192"/>
                  <a:gd name="T95" fmla="*/ 30 h 165"/>
                  <a:gd name="T96" fmla="*/ 17 w 192"/>
                  <a:gd name="T97" fmla="*/ 33 h 165"/>
                  <a:gd name="T98" fmla="*/ 21 w 192"/>
                  <a:gd name="T99" fmla="*/ 35 h 165"/>
                  <a:gd name="T100" fmla="*/ 21 w 192"/>
                  <a:gd name="T101" fmla="*/ 39 h 165"/>
                  <a:gd name="T102" fmla="*/ 26 w 192"/>
                  <a:gd name="T103" fmla="*/ 38 h 165"/>
                  <a:gd name="T104" fmla="*/ 32 w 192"/>
                  <a:gd name="T105" fmla="*/ 38 h 165"/>
                  <a:gd name="T106" fmla="*/ 25 w 192"/>
                  <a:gd name="T107" fmla="*/ 25 h 165"/>
                  <a:gd name="T108" fmla="*/ 23 w 192"/>
                  <a:gd name="T109" fmla="*/ 17 h 165"/>
                  <a:gd name="T110" fmla="*/ 39 w 192"/>
                  <a:gd name="T111" fmla="*/ 25 h 165"/>
                  <a:gd name="T112" fmla="*/ 49 w 192"/>
                  <a:gd name="T113" fmla="*/ 17 h 165"/>
                  <a:gd name="T114" fmla="*/ 57 w 192"/>
                  <a:gd name="T115" fmla="*/ 13 h 165"/>
                  <a:gd name="T116" fmla="*/ 65 w 192"/>
                  <a:gd name="T117" fmla="*/ 0 h 165"/>
                  <a:gd name="T118" fmla="*/ 66 w 192"/>
                  <a:gd name="T119" fmla="*/ 0 h 165"/>
                  <a:gd name="T120" fmla="*/ 111 w 192"/>
                  <a:gd name="T121" fmla="*/ 1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2" h="165">
                    <a:moveTo>
                      <a:pt x="65" y="0"/>
                    </a:moveTo>
                    <a:lnTo>
                      <a:pt x="63" y="5"/>
                    </a:lnTo>
                    <a:lnTo>
                      <a:pt x="65" y="7"/>
                    </a:lnTo>
                    <a:lnTo>
                      <a:pt x="66" y="8"/>
                    </a:lnTo>
                    <a:lnTo>
                      <a:pt x="67" y="5"/>
                    </a:lnTo>
                    <a:lnTo>
                      <a:pt x="68" y="8"/>
                    </a:lnTo>
                    <a:lnTo>
                      <a:pt x="71" y="5"/>
                    </a:lnTo>
                    <a:lnTo>
                      <a:pt x="71" y="7"/>
                    </a:lnTo>
                    <a:lnTo>
                      <a:pt x="73" y="11"/>
                    </a:lnTo>
                    <a:lnTo>
                      <a:pt x="71" y="15"/>
                    </a:lnTo>
                    <a:lnTo>
                      <a:pt x="72" y="16"/>
                    </a:lnTo>
                    <a:lnTo>
                      <a:pt x="78" y="16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82" y="19"/>
                    </a:lnTo>
                    <a:lnTo>
                      <a:pt x="83" y="20"/>
                    </a:lnTo>
                    <a:lnTo>
                      <a:pt x="90" y="20"/>
                    </a:lnTo>
                    <a:lnTo>
                      <a:pt x="94" y="16"/>
                    </a:lnTo>
                    <a:lnTo>
                      <a:pt x="95" y="17"/>
                    </a:lnTo>
                    <a:lnTo>
                      <a:pt x="97" y="19"/>
                    </a:lnTo>
                    <a:lnTo>
                      <a:pt x="100" y="22"/>
                    </a:lnTo>
                    <a:lnTo>
                      <a:pt x="97" y="24"/>
                    </a:lnTo>
                    <a:lnTo>
                      <a:pt x="97" y="25"/>
                    </a:lnTo>
                    <a:lnTo>
                      <a:pt x="95" y="27"/>
                    </a:lnTo>
                    <a:lnTo>
                      <a:pt x="100" y="32"/>
                    </a:lnTo>
                    <a:lnTo>
                      <a:pt x="101" y="36"/>
                    </a:lnTo>
                    <a:lnTo>
                      <a:pt x="101" y="39"/>
                    </a:lnTo>
                    <a:lnTo>
                      <a:pt x="102" y="42"/>
                    </a:lnTo>
                    <a:lnTo>
                      <a:pt x="102" y="43"/>
                    </a:lnTo>
                    <a:lnTo>
                      <a:pt x="104" y="45"/>
                    </a:lnTo>
                    <a:lnTo>
                      <a:pt x="106" y="48"/>
                    </a:lnTo>
                    <a:lnTo>
                      <a:pt x="106" y="50"/>
                    </a:lnTo>
                    <a:lnTo>
                      <a:pt x="105" y="52"/>
                    </a:lnTo>
                    <a:lnTo>
                      <a:pt x="104" y="53"/>
                    </a:lnTo>
                    <a:lnTo>
                      <a:pt x="104" y="55"/>
                    </a:lnTo>
                    <a:lnTo>
                      <a:pt x="105" y="56"/>
                    </a:lnTo>
                    <a:lnTo>
                      <a:pt x="106" y="58"/>
                    </a:lnTo>
                    <a:lnTo>
                      <a:pt x="106" y="59"/>
                    </a:lnTo>
                    <a:lnTo>
                      <a:pt x="105" y="60"/>
                    </a:lnTo>
                    <a:lnTo>
                      <a:pt x="102" y="61"/>
                    </a:lnTo>
                    <a:lnTo>
                      <a:pt x="102" y="64"/>
                    </a:lnTo>
                    <a:lnTo>
                      <a:pt x="105" y="70"/>
                    </a:lnTo>
                    <a:lnTo>
                      <a:pt x="106" y="73"/>
                    </a:lnTo>
                    <a:lnTo>
                      <a:pt x="107" y="75"/>
                    </a:lnTo>
                    <a:lnTo>
                      <a:pt x="106" y="76"/>
                    </a:lnTo>
                    <a:lnTo>
                      <a:pt x="105" y="78"/>
                    </a:lnTo>
                    <a:lnTo>
                      <a:pt x="105" y="81"/>
                    </a:lnTo>
                    <a:lnTo>
                      <a:pt x="106" y="83"/>
                    </a:lnTo>
                    <a:lnTo>
                      <a:pt x="107" y="84"/>
                    </a:lnTo>
                    <a:lnTo>
                      <a:pt x="110" y="86"/>
                    </a:lnTo>
                    <a:lnTo>
                      <a:pt x="111" y="86"/>
                    </a:lnTo>
                    <a:lnTo>
                      <a:pt x="112" y="84"/>
                    </a:lnTo>
                    <a:lnTo>
                      <a:pt x="113" y="87"/>
                    </a:lnTo>
                    <a:lnTo>
                      <a:pt x="111" y="88"/>
                    </a:lnTo>
                    <a:lnTo>
                      <a:pt x="108" y="88"/>
                    </a:lnTo>
                    <a:lnTo>
                      <a:pt x="107" y="89"/>
                    </a:lnTo>
                    <a:lnTo>
                      <a:pt x="107" y="89"/>
                    </a:lnTo>
                    <a:lnTo>
                      <a:pt x="108" y="90"/>
                    </a:lnTo>
                    <a:lnTo>
                      <a:pt x="111" y="92"/>
                    </a:lnTo>
                    <a:lnTo>
                      <a:pt x="112" y="93"/>
                    </a:lnTo>
                    <a:lnTo>
                      <a:pt x="113" y="95"/>
                    </a:lnTo>
                    <a:lnTo>
                      <a:pt x="115" y="98"/>
                    </a:lnTo>
                    <a:lnTo>
                      <a:pt x="118" y="98"/>
                    </a:lnTo>
                    <a:lnTo>
                      <a:pt x="121" y="100"/>
                    </a:lnTo>
                    <a:lnTo>
                      <a:pt x="124" y="104"/>
                    </a:lnTo>
                    <a:lnTo>
                      <a:pt x="125" y="103"/>
                    </a:lnTo>
                    <a:lnTo>
                      <a:pt x="124" y="100"/>
                    </a:lnTo>
                    <a:lnTo>
                      <a:pt x="125" y="99"/>
                    </a:lnTo>
                    <a:lnTo>
                      <a:pt x="127" y="99"/>
                    </a:lnTo>
                    <a:lnTo>
                      <a:pt x="133" y="93"/>
                    </a:lnTo>
                    <a:lnTo>
                      <a:pt x="134" y="90"/>
                    </a:lnTo>
                    <a:lnTo>
                      <a:pt x="135" y="89"/>
                    </a:lnTo>
                    <a:lnTo>
                      <a:pt x="135" y="88"/>
                    </a:lnTo>
                    <a:lnTo>
                      <a:pt x="140" y="87"/>
                    </a:lnTo>
                    <a:lnTo>
                      <a:pt x="141" y="89"/>
                    </a:lnTo>
                    <a:lnTo>
                      <a:pt x="141" y="93"/>
                    </a:lnTo>
                    <a:lnTo>
                      <a:pt x="145" y="90"/>
                    </a:lnTo>
                    <a:lnTo>
                      <a:pt x="150" y="89"/>
                    </a:lnTo>
                    <a:lnTo>
                      <a:pt x="151" y="89"/>
                    </a:lnTo>
                    <a:lnTo>
                      <a:pt x="152" y="92"/>
                    </a:lnTo>
                    <a:lnTo>
                      <a:pt x="155" y="93"/>
                    </a:lnTo>
                    <a:lnTo>
                      <a:pt x="156" y="93"/>
                    </a:lnTo>
                    <a:lnTo>
                      <a:pt x="161" y="88"/>
                    </a:lnTo>
                    <a:lnTo>
                      <a:pt x="162" y="86"/>
                    </a:lnTo>
                    <a:lnTo>
                      <a:pt x="163" y="86"/>
                    </a:lnTo>
                    <a:lnTo>
                      <a:pt x="167" y="84"/>
                    </a:lnTo>
                    <a:lnTo>
                      <a:pt x="172" y="86"/>
                    </a:lnTo>
                    <a:lnTo>
                      <a:pt x="174" y="84"/>
                    </a:lnTo>
                    <a:lnTo>
                      <a:pt x="177" y="83"/>
                    </a:lnTo>
                    <a:lnTo>
                      <a:pt x="181" y="88"/>
                    </a:lnTo>
                    <a:lnTo>
                      <a:pt x="180" y="89"/>
                    </a:lnTo>
                    <a:lnTo>
                      <a:pt x="178" y="90"/>
                    </a:lnTo>
                    <a:lnTo>
                      <a:pt x="177" y="92"/>
                    </a:lnTo>
                    <a:lnTo>
                      <a:pt x="172" y="95"/>
                    </a:lnTo>
                    <a:lnTo>
                      <a:pt x="177" y="104"/>
                    </a:lnTo>
                    <a:lnTo>
                      <a:pt x="181" y="104"/>
                    </a:lnTo>
                    <a:lnTo>
                      <a:pt x="181" y="104"/>
                    </a:lnTo>
                    <a:lnTo>
                      <a:pt x="181" y="103"/>
                    </a:lnTo>
                    <a:lnTo>
                      <a:pt x="181" y="104"/>
                    </a:lnTo>
                    <a:lnTo>
                      <a:pt x="184" y="105"/>
                    </a:lnTo>
                    <a:lnTo>
                      <a:pt x="186" y="107"/>
                    </a:lnTo>
                    <a:lnTo>
                      <a:pt x="189" y="109"/>
                    </a:lnTo>
                    <a:lnTo>
                      <a:pt x="192" y="109"/>
                    </a:lnTo>
                    <a:lnTo>
                      <a:pt x="192" y="109"/>
                    </a:lnTo>
                    <a:lnTo>
                      <a:pt x="192" y="111"/>
                    </a:lnTo>
                    <a:lnTo>
                      <a:pt x="191" y="112"/>
                    </a:lnTo>
                    <a:lnTo>
                      <a:pt x="190" y="114"/>
                    </a:lnTo>
                    <a:lnTo>
                      <a:pt x="188" y="115"/>
                    </a:lnTo>
                    <a:lnTo>
                      <a:pt x="185" y="116"/>
                    </a:lnTo>
                    <a:lnTo>
                      <a:pt x="184" y="117"/>
                    </a:lnTo>
                    <a:lnTo>
                      <a:pt x="184" y="120"/>
                    </a:lnTo>
                    <a:lnTo>
                      <a:pt x="185" y="122"/>
                    </a:lnTo>
                    <a:lnTo>
                      <a:pt x="185" y="125"/>
                    </a:lnTo>
                    <a:lnTo>
                      <a:pt x="184" y="127"/>
                    </a:lnTo>
                    <a:lnTo>
                      <a:pt x="181" y="128"/>
                    </a:lnTo>
                    <a:lnTo>
                      <a:pt x="180" y="131"/>
                    </a:lnTo>
                    <a:lnTo>
                      <a:pt x="179" y="132"/>
                    </a:lnTo>
                    <a:lnTo>
                      <a:pt x="178" y="133"/>
                    </a:lnTo>
                    <a:lnTo>
                      <a:pt x="177" y="134"/>
                    </a:lnTo>
                    <a:lnTo>
                      <a:pt x="175" y="137"/>
                    </a:lnTo>
                    <a:lnTo>
                      <a:pt x="174" y="139"/>
                    </a:lnTo>
                    <a:lnTo>
                      <a:pt x="174" y="139"/>
                    </a:lnTo>
                    <a:lnTo>
                      <a:pt x="172" y="144"/>
                    </a:lnTo>
                    <a:lnTo>
                      <a:pt x="170" y="148"/>
                    </a:lnTo>
                    <a:lnTo>
                      <a:pt x="168" y="149"/>
                    </a:lnTo>
                    <a:lnTo>
                      <a:pt x="166" y="150"/>
                    </a:lnTo>
                    <a:lnTo>
                      <a:pt x="166" y="153"/>
                    </a:lnTo>
                    <a:lnTo>
                      <a:pt x="164" y="155"/>
                    </a:lnTo>
                    <a:lnTo>
                      <a:pt x="162" y="159"/>
                    </a:lnTo>
                    <a:lnTo>
                      <a:pt x="161" y="165"/>
                    </a:lnTo>
                    <a:lnTo>
                      <a:pt x="158" y="163"/>
                    </a:lnTo>
                    <a:lnTo>
                      <a:pt x="153" y="162"/>
                    </a:lnTo>
                    <a:lnTo>
                      <a:pt x="146" y="157"/>
                    </a:lnTo>
                    <a:lnTo>
                      <a:pt x="143" y="155"/>
                    </a:lnTo>
                    <a:lnTo>
                      <a:pt x="138" y="154"/>
                    </a:lnTo>
                    <a:lnTo>
                      <a:pt x="136" y="153"/>
                    </a:lnTo>
                    <a:lnTo>
                      <a:pt x="134" y="151"/>
                    </a:lnTo>
                    <a:lnTo>
                      <a:pt x="132" y="151"/>
                    </a:lnTo>
                    <a:lnTo>
                      <a:pt x="128" y="150"/>
                    </a:lnTo>
                    <a:lnTo>
                      <a:pt x="127" y="151"/>
                    </a:lnTo>
                    <a:lnTo>
                      <a:pt x="121" y="154"/>
                    </a:lnTo>
                    <a:lnTo>
                      <a:pt x="119" y="155"/>
                    </a:lnTo>
                    <a:lnTo>
                      <a:pt x="115" y="154"/>
                    </a:lnTo>
                    <a:lnTo>
                      <a:pt x="112" y="154"/>
                    </a:lnTo>
                    <a:lnTo>
                      <a:pt x="111" y="154"/>
                    </a:lnTo>
                    <a:lnTo>
                      <a:pt x="112" y="154"/>
                    </a:lnTo>
                    <a:lnTo>
                      <a:pt x="111" y="154"/>
                    </a:lnTo>
                    <a:lnTo>
                      <a:pt x="108" y="153"/>
                    </a:lnTo>
                    <a:lnTo>
                      <a:pt x="107" y="149"/>
                    </a:lnTo>
                    <a:lnTo>
                      <a:pt x="106" y="146"/>
                    </a:lnTo>
                    <a:lnTo>
                      <a:pt x="101" y="146"/>
                    </a:lnTo>
                    <a:lnTo>
                      <a:pt x="99" y="146"/>
                    </a:lnTo>
                    <a:lnTo>
                      <a:pt x="97" y="144"/>
                    </a:lnTo>
                    <a:lnTo>
                      <a:pt x="96" y="143"/>
                    </a:lnTo>
                    <a:lnTo>
                      <a:pt x="96" y="139"/>
                    </a:lnTo>
                    <a:lnTo>
                      <a:pt x="97" y="137"/>
                    </a:lnTo>
                    <a:lnTo>
                      <a:pt x="99" y="135"/>
                    </a:lnTo>
                    <a:lnTo>
                      <a:pt x="99" y="134"/>
                    </a:lnTo>
                    <a:lnTo>
                      <a:pt x="99" y="133"/>
                    </a:lnTo>
                    <a:lnTo>
                      <a:pt x="95" y="133"/>
                    </a:lnTo>
                    <a:lnTo>
                      <a:pt x="93" y="132"/>
                    </a:lnTo>
                    <a:lnTo>
                      <a:pt x="91" y="129"/>
                    </a:lnTo>
                    <a:lnTo>
                      <a:pt x="88" y="126"/>
                    </a:lnTo>
                    <a:lnTo>
                      <a:pt x="83" y="122"/>
                    </a:lnTo>
                    <a:lnTo>
                      <a:pt x="80" y="121"/>
                    </a:lnTo>
                    <a:lnTo>
                      <a:pt x="77" y="121"/>
                    </a:lnTo>
                    <a:lnTo>
                      <a:pt x="77" y="117"/>
                    </a:lnTo>
                    <a:lnTo>
                      <a:pt x="76" y="116"/>
                    </a:lnTo>
                    <a:lnTo>
                      <a:pt x="73" y="116"/>
                    </a:lnTo>
                    <a:lnTo>
                      <a:pt x="71" y="121"/>
                    </a:lnTo>
                    <a:lnTo>
                      <a:pt x="68" y="127"/>
                    </a:lnTo>
                    <a:lnTo>
                      <a:pt x="66" y="129"/>
                    </a:lnTo>
                    <a:lnTo>
                      <a:pt x="63" y="131"/>
                    </a:lnTo>
                    <a:lnTo>
                      <a:pt x="62" y="127"/>
                    </a:lnTo>
                    <a:lnTo>
                      <a:pt x="59" y="125"/>
                    </a:lnTo>
                    <a:lnTo>
                      <a:pt x="56" y="123"/>
                    </a:lnTo>
                    <a:lnTo>
                      <a:pt x="55" y="121"/>
                    </a:lnTo>
                    <a:lnTo>
                      <a:pt x="52" y="120"/>
                    </a:lnTo>
                    <a:lnTo>
                      <a:pt x="51" y="117"/>
                    </a:lnTo>
                    <a:lnTo>
                      <a:pt x="51" y="115"/>
                    </a:lnTo>
                    <a:lnTo>
                      <a:pt x="48" y="105"/>
                    </a:lnTo>
                    <a:lnTo>
                      <a:pt x="46" y="101"/>
                    </a:lnTo>
                    <a:lnTo>
                      <a:pt x="46" y="98"/>
                    </a:lnTo>
                    <a:lnTo>
                      <a:pt x="48" y="97"/>
                    </a:lnTo>
                    <a:lnTo>
                      <a:pt x="51" y="95"/>
                    </a:lnTo>
                    <a:lnTo>
                      <a:pt x="54" y="94"/>
                    </a:lnTo>
                    <a:lnTo>
                      <a:pt x="54" y="89"/>
                    </a:lnTo>
                    <a:lnTo>
                      <a:pt x="51" y="86"/>
                    </a:lnTo>
                    <a:lnTo>
                      <a:pt x="50" y="83"/>
                    </a:lnTo>
                    <a:lnTo>
                      <a:pt x="48" y="81"/>
                    </a:lnTo>
                    <a:lnTo>
                      <a:pt x="48" y="77"/>
                    </a:lnTo>
                    <a:lnTo>
                      <a:pt x="49" y="76"/>
                    </a:lnTo>
                    <a:lnTo>
                      <a:pt x="48" y="75"/>
                    </a:lnTo>
                    <a:lnTo>
                      <a:pt x="45" y="73"/>
                    </a:lnTo>
                    <a:lnTo>
                      <a:pt x="44" y="72"/>
                    </a:lnTo>
                    <a:lnTo>
                      <a:pt x="44" y="70"/>
                    </a:lnTo>
                    <a:lnTo>
                      <a:pt x="40" y="67"/>
                    </a:lnTo>
                    <a:lnTo>
                      <a:pt x="39" y="67"/>
                    </a:lnTo>
                    <a:lnTo>
                      <a:pt x="38" y="65"/>
                    </a:lnTo>
                    <a:lnTo>
                      <a:pt x="35" y="64"/>
                    </a:lnTo>
                    <a:lnTo>
                      <a:pt x="31" y="64"/>
                    </a:lnTo>
                    <a:lnTo>
                      <a:pt x="29" y="67"/>
                    </a:lnTo>
                    <a:lnTo>
                      <a:pt x="28" y="71"/>
                    </a:lnTo>
                    <a:lnTo>
                      <a:pt x="27" y="72"/>
                    </a:lnTo>
                    <a:lnTo>
                      <a:pt x="26" y="73"/>
                    </a:lnTo>
                    <a:lnTo>
                      <a:pt x="25" y="72"/>
                    </a:lnTo>
                    <a:lnTo>
                      <a:pt x="25" y="69"/>
                    </a:lnTo>
                    <a:lnTo>
                      <a:pt x="22" y="70"/>
                    </a:lnTo>
                    <a:lnTo>
                      <a:pt x="18" y="69"/>
                    </a:lnTo>
                    <a:lnTo>
                      <a:pt x="16" y="66"/>
                    </a:lnTo>
                    <a:lnTo>
                      <a:pt x="10" y="58"/>
                    </a:lnTo>
                    <a:lnTo>
                      <a:pt x="7" y="55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6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4" y="42"/>
                    </a:lnTo>
                    <a:lnTo>
                      <a:pt x="6" y="39"/>
                    </a:lnTo>
                    <a:lnTo>
                      <a:pt x="4" y="42"/>
                    </a:lnTo>
                    <a:lnTo>
                      <a:pt x="6" y="39"/>
                    </a:lnTo>
                    <a:lnTo>
                      <a:pt x="9" y="41"/>
                    </a:lnTo>
                    <a:lnTo>
                      <a:pt x="10" y="41"/>
                    </a:lnTo>
                    <a:lnTo>
                      <a:pt x="15" y="41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5" y="36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8" y="35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7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5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8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2" y="38"/>
                    </a:lnTo>
                    <a:lnTo>
                      <a:pt x="32" y="37"/>
                    </a:lnTo>
                    <a:lnTo>
                      <a:pt x="32" y="32"/>
                    </a:lnTo>
                    <a:lnTo>
                      <a:pt x="29" y="27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1" y="24"/>
                    </a:lnTo>
                    <a:lnTo>
                      <a:pt x="20" y="21"/>
                    </a:lnTo>
                    <a:lnTo>
                      <a:pt x="21" y="20"/>
                    </a:lnTo>
                    <a:lnTo>
                      <a:pt x="22" y="16"/>
                    </a:lnTo>
                    <a:lnTo>
                      <a:pt x="23" y="17"/>
                    </a:lnTo>
                    <a:lnTo>
                      <a:pt x="28" y="21"/>
                    </a:lnTo>
                    <a:lnTo>
                      <a:pt x="29" y="24"/>
                    </a:lnTo>
                    <a:lnTo>
                      <a:pt x="33" y="24"/>
                    </a:lnTo>
                    <a:lnTo>
                      <a:pt x="37" y="24"/>
                    </a:lnTo>
                    <a:lnTo>
                      <a:pt x="39" y="25"/>
                    </a:lnTo>
                    <a:lnTo>
                      <a:pt x="42" y="25"/>
                    </a:lnTo>
                    <a:lnTo>
                      <a:pt x="44" y="24"/>
                    </a:lnTo>
                    <a:lnTo>
                      <a:pt x="45" y="22"/>
                    </a:lnTo>
                    <a:lnTo>
                      <a:pt x="46" y="19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5" y="19"/>
                    </a:lnTo>
                    <a:lnTo>
                      <a:pt x="56" y="17"/>
                    </a:lnTo>
                    <a:lnTo>
                      <a:pt x="56" y="15"/>
                    </a:lnTo>
                    <a:lnTo>
                      <a:pt x="57" y="13"/>
                    </a:lnTo>
                    <a:lnTo>
                      <a:pt x="60" y="9"/>
                    </a:lnTo>
                    <a:lnTo>
                      <a:pt x="57" y="4"/>
                    </a:lnTo>
                    <a:lnTo>
                      <a:pt x="62" y="2"/>
                    </a:lnTo>
                    <a:lnTo>
                      <a:pt x="66" y="0"/>
                    </a:lnTo>
                    <a:lnTo>
                      <a:pt x="65" y="0"/>
                    </a:lnTo>
                    <a:close/>
                    <a:moveTo>
                      <a:pt x="65" y="0"/>
                    </a:moveTo>
                    <a:lnTo>
                      <a:pt x="66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  <a:moveTo>
                      <a:pt x="111" y="154"/>
                    </a:moveTo>
                    <a:lnTo>
                      <a:pt x="111" y="154"/>
                    </a:lnTo>
                    <a:lnTo>
                      <a:pt x="111" y="15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1" name="Freeform 50">
                <a:extLst>
                  <a:ext uri="{FF2B5EF4-FFF2-40B4-BE49-F238E27FC236}">
                    <a16:creationId xmlns:a16="http://schemas.microsoft.com/office/drawing/2014/main" id="{6FE48340-66B5-004A-925C-B0121FDCEC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0485" y="8698485"/>
                <a:ext cx="223661" cy="192208"/>
              </a:xfrm>
              <a:custGeom>
                <a:avLst/>
                <a:gdLst>
                  <a:gd name="T0" fmla="*/ 67 w 192"/>
                  <a:gd name="T1" fmla="*/ 5 h 165"/>
                  <a:gd name="T2" fmla="*/ 71 w 192"/>
                  <a:gd name="T3" fmla="*/ 15 h 165"/>
                  <a:gd name="T4" fmla="*/ 82 w 192"/>
                  <a:gd name="T5" fmla="*/ 19 h 165"/>
                  <a:gd name="T6" fmla="*/ 97 w 192"/>
                  <a:gd name="T7" fmla="*/ 19 h 165"/>
                  <a:gd name="T8" fmla="*/ 100 w 192"/>
                  <a:gd name="T9" fmla="*/ 32 h 165"/>
                  <a:gd name="T10" fmla="*/ 104 w 192"/>
                  <a:gd name="T11" fmla="*/ 45 h 165"/>
                  <a:gd name="T12" fmla="*/ 104 w 192"/>
                  <a:gd name="T13" fmla="*/ 55 h 165"/>
                  <a:gd name="T14" fmla="*/ 102 w 192"/>
                  <a:gd name="T15" fmla="*/ 61 h 165"/>
                  <a:gd name="T16" fmla="*/ 106 w 192"/>
                  <a:gd name="T17" fmla="*/ 76 h 165"/>
                  <a:gd name="T18" fmla="*/ 110 w 192"/>
                  <a:gd name="T19" fmla="*/ 86 h 165"/>
                  <a:gd name="T20" fmla="*/ 108 w 192"/>
                  <a:gd name="T21" fmla="*/ 88 h 165"/>
                  <a:gd name="T22" fmla="*/ 112 w 192"/>
                  <a:gd name="T23" fmla="*/ 93 h 165"/>
                  <a:gd name="T24" fmla="*/ 124 w 192"/>
                  <a:gd name="T25" fmla="*/ 104 h 165"/>
                  <a:gd name="T26" fmla="*/ 133 w 192"/>
                  <a:gd name="T27" fmla="*/ 93 h 165"/>
                  <a:gd name="T28" fmla="*/ 141 w 192"/>
                  <a:gd name="T29" fmla="*/ 89 h 165"/>
                  <a:gd name="T30" fmla="*/ 152 w 192"/>
                  <a:gd name="T31" fmla="*/ 92 h 165"/>
                  <a:gd name="T32" fmla="*/ 163 w 192"/>
                  <a:gd name="T33" fmla="*/ 86 h 165"/>
                  <a:gd name="T34" fmla="*/ 181 w 192"/>
                  <a:gd name="T35" fmla="*/ 88 h 165"/>
                  <a:gd name="T36" fmla="*/ 177 w 192"/>
                  <a:gd name="T37" fmla="*/ 104 h 165"/>
                  <a:gd name="T38" fmla="*/ 184 w 192"/>
                  <a:gd name="T39" fmla="*/ 105 h 165"/>
                  <a:gd name="T40" fmla="*/ 192 w 192"/>
                  <a:gd name="T41" fmla="*/ 111 h 165"/>
                  <a:gd name="T42" fmla="*/ 184 w 192"/>
                  <a:gd name="T43" fmla="*/ 117 h 165"/>
                  <a:gd name="T44" fmla="*/ 181 w 192"/>
                  <a:gd name="T45" fmla="*/ 128 h 165"/>
                  <a:gd name="T46" fmla="*/ 175 w 192"/>
                  <a:gd name="T47" fmla="*/ 137 h 165"/>
                  <a:gd name="T48" fmla="*/ 168 w 192"/>
                  <a:gd name="T49" fmla="*/ 149 h 165"/>
                  <a:gd name="T50" fmla="*/ 161 w 192"/>
                  <a:gd name="T51" fmla="*/ 165 h 165"/>
                  <a:gd name="T52" fmla="*/ 138 w 192"/>
                  <a:gd name="T53" fmla="*/ 154 h 165"/>
                  <a:gd name="T54" fmla="*/ 127 w 192"/>
                  <a:gd name="T55" fmla="*/ 151 h 165"/>
                  <a:gd name="T56" fmla="*/ 111 w 192"/>
                  <a:gd name="T57" fmla="*/ 154 h 165"/>
                  <a:gd name="T58" fmla="*/ 106 w 192"/>
                  <a:gd name="T59" fmla="*/ 146 h 165"/>
                  <a:gd name="T60" fmla="*/ 96 w 192"/>
                  <a:gd name="T61" fmla="*/ 139 h 165"/>
                  <a:gd name="T62" fmla="*/ 95 w 192"/>
                  <a:gd name="T63" fmla="*/ 133 h 165"/>
                  <a:gd name="T64" fmla="*/ 80 w 192"/>
                  <a:gd name="T65" fmla="*/ 121 h 165"/>
                  <a:gd name="T66" fmla="*/ 71 w 192"/>
                  <a:gd name="T67" fmla="*/ 121 h 165"/>
                  <a:gd name="T68" fmla="*/ 59 w 192"/>
                  <a:gd name="T69" fmla="*/ 125 h 165"/>
                  <a:gd name="T70" fmla="*/ 51 w 192"/>
                  <a:gd name="T71" fmla="*/ 115 h 165"/>
                  <a:gd name="T72" fmla="*/ 51 w 192"/>
                  <a:gd name="T73" fmla="*/ 95 h 165"/>
                  <a:gd name="T74" fmla="*/ 48 w 192"/>
                  <a:gd name="T75" fmla="*/ 81 h 165"/>
                  <a:gd name="T76" fmla="*/ 44 w 192"/>
                  <a:gd name="T77" fmla="*/ 72 h 165"/>
                  <a:gd name="T78" fmla="*/ 35 w 192"/>
                  <a:gd name="T79" fmla="*/ 64 h 165"/>
                  <a:gd name="T80" fmla="*/ 26 w 192"/>
                  <a:gd name="T81" fmla="*/ 73 h 165"/>
                  <a:gd name="T82" fmla="*/ 16 w 192"/>
                  <a:gd name="T83" fmla="*/ 66 h 165"/>
                  <a:gd name="T84" fmla="*/ 6 w 192"/>
                  <a:gd name="T85" fmla="*/ 52 h 165"/>
                  <a:gd name="T86" fmla="*/ 0 w 192"/>
                  <a:gd name="T87" fmla="*/ 54 h 165"/>
                  <a:gd name="T88" fmla="*/ 6 w 192"/>
                  <a:gd name="T89" fmla="*/ 39 h 165"/>
                  <a:gd name="T90" fmla="*/ 15 w 192"/>
                  <a:gd name="T91" fmla="*/ 41 h 165"/>
                  <a:gd name="T92" fmla="*/ 15 w 192"/>
                  <a:gd name="T93" fmla="*/ 32 h 165"/>
                  <a:gd name="T94" fmla="*/ 18 w 192"/>
                  <a:gd name="T95" fmla="*/ 30 h 165"/>
                  <a:gd name="T96" fmla="*/ 17 w 192"/>
                  <a:gd name="T97" fmla="*/ 33 h 165"/>
                  <a:gd name="T98" fmla="*/ 21 w 192"/>
                  <a:gd name="T99" fmla="*/ 35 h 165"/>
                  <a:gd name="T100" fmla="*/ 21 w 192"/>
                  <a:gd name="T101" fmla="*/ 39 h 165"/>
                  <a:gd name="T102" fmla="*/ 26 w 192"/>
                  <a:gd name="T103" fmla="*/ 38 h 165"/>
                  <a:gd name="T104" fmla="*/ 32 w 192"/>
                  <a:gd name="T105" fmla="*/ 38 h 165"/>
                  <a:gd name="T106" fmla="*/ 25 w 192"/>
                  <a:gd name="T107" fmla="*/ 25 h 165"/>
                  <a:gd name="T108" fmla="*/ 23 w 192"/>
                  <a:gd name="T109" fmla="*/ 17 h 165"/>
                  <a:gd name="T110" fmla="*/ 39 w 192"/>
                  <a:gd name="T111" fmla="*/ 25 h 165"/>
                  <a:gd name="T112" fmla="*/ 49 w 192"/>
                  <a:gd name="T113" fmla="*/ 17 h 165"/>
                  <a:gd name="T114" fmla="*/ 57 w 192"/>
                  <a:gd name="T115" fmla="*/ 13 h 165"/>
                  <a:gd name="T116" fmla="*/ 65 w 192"/>
                  <a:gd name="T117" fmla="*/ 0 h 165"/>
                  <a:gd name="T118" fmla="*/ 66 w 192"/>
                  <a:gd name="T119" fmla="*/ 0 h 165"/>
                  <a:gd name="T120" fmla="*/ 111 w 192"/>
                  <a:gd name="T121" fmla="*/ 1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2" h="165">
                    <a:moveTo>
                      <a:pt x="65" y="0"/>
                    </a:moveTo>
                    <a:lnTo>
                      <a:pt x="63" y="5"/>
                    </a:lnTo>
                    <a:lnTo>
                      <a:pt x="65" y="7"/>
                    </a:lnTo>
                    <a:lnTo>
                      <a:pt x="66" y="8"/>
                    </a:lnTo>
                    <a:lnTo>
                      <a:pt x="67" y="5"/>
                    </a:lnTo>
                    <a:lnTo>
                      <a:pt x="68" y="8"/>
                    </a:lnTo>
                    <a:lnTo>
                      <a:pt x="71" y="5"/>
                    </a:lnTo>
                    <a:lnTo>
                      <a:pt x="71" y="7"/>
                    </a:lnTo>
                    <a:lnTo>
                      <a:pt x="73" y="11"/>
                    </a:lnTo>
                    <a:lnTo>
                      <a:pt x="71" y="15"/>
                    </a:lnTo>
                    <a:lnTo>
                      <a:pt x="72" y="16"/>
                    </a:lnTo>
                    <a:lnTo>
                      <a:pt x="78" y="16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82" y="19"/>
                    </a:lnTo>
                    <a:lnTo>
                      <a:pt x="83" y="20"/>
                    </a:lnTo>
                    <a:lnTo>
                      <a:pt x="90" y="20"/>
                    </a:lnTo>
                    <a:lnTo>
                      <a:pt x="94" y="16"/>
                    </a:lnTo>
                    <a:lnTo>
                      <a:pt x="95" y="17"/>
                    </a:lnTo>
                    <a:lnTo>
                      <a:pt x="97" y="19"/>
                    </a:lnTo>
                    <a:lnTo>
                      <a:pt x="100" y="22"/>
                    </a:lnTo>
                    <a:lnTo>
                      <a:pt x="97" y="24"/>
                    </a:lnTo>
                    <a:lnTo>
                      <a:pt x="97" y="25"/>
                    </a:lnTo>
                    <a:lnTo>
                      <a:pt x="95" y="27"/>
                    </a:lnTo>
                    <a:lnTo>
                      <a:pt x="100" y="32"/>
                    </a:lnTo>
                    <a:lnTo>
                      <a:pt x="101" y="36"/>
                    </a:lnTo>
                    <a:lnTo>
                      <a:pt x="101" y="39"/>
                    </a:lnTo>
                    <a:lnTo>
                      <a:pt x="102" y="42"/>
                    </a:lnTo>
                    <a:lnTo>
                      <a:pt x="102" y="43"/>
                    </a:lnTo>
                    <a:lnTo>
                      <a:pt x="104" y="45"/>
                    </a:lnTo>
                    <a:lnTo>
                      <a:pt x="106" y="48"/>
                    </a:lnTo>
                    <a:lnTo>
                      <a:pt x="106" y="50"/>
                    </a:lnTo>
                    <a:lnTo>
                      <a:pt x="105" y="52"/>
                    </a:lnTo>
                    <a:lnTo>
                      <a:pt x="104" y="53"/>
                    </a:lnTo>
                    <a:lnTo>
                      <a:pt x="104" y="55"/>
                    </a:lnTo>
                    <a:lnTo>
                      <a:pt x="105" y="56"/>
                    </a:lnTo>
                    <a:lnTo>
                      <a:pt x="106" y="58"/>
                    </a:lnTo>
                    <a:lnTo>
                      <a:pt x="106" y="59"/>
                    </a:lnTo>
                    <a:lnTo>
                      <a:pt x="105" y="60"/>
                    </a:lnTo>
                    <a:lnTo>
                      <a:pt x="102" y="61"/>
                    </a:lnTo>
                    <a:lnTo>
                      <a:pt x="102" y="64"/>
                    </a:lnTo>
                    <a:lnTo>
                      <a:pt x="105" y="70"/>
                    </a:lnTo>
                    <a:lnTo>
                      <a:pt x="106" y="73"/>
                    </a:lnTo>
                    <a:lnTo>
                      <a:pt x="107" y="75"/>
                    </a:lnTo>
                    <a:lnTo>
                      <a:pt x="106" y="76"/>
                    </a:lnTo>
                    <a:lnTo>
                      <a:pt x="105" y="78"/>
                    </a:lnTo>
                    <a:lnTo>
                      <a:pt x="105" y="81"/>
                    </a:lnTo>
                    <a:lnTo>
                      <a:pt x="106" y="83"/>
                    </a:lnTo>
                    <a:lnTo>
                      <a:pt x="107" y="84"/>
                    </a:lnTo>
                    <a:lnTo>
                      <a:pt x="110" y="86"/>
                    </a:lnTo>
                    <a:lnTo>
                      <a:pt x="111" y="86"/>
                    </a:lnTo>
                    <a:lnTo>
                      <a:pt x="112" y="84"/>
                    </a:lnTo>
                    <a:lnTo>
                      <a:pt x="113" y="87"/>
                    </a:lnTo>
                    <a:lnTo>
                      <a:pt x="111" y="88"/>
                    </a:lnTo>
                    <a:lnTo>
                      <a:pt x="108" y="88"/>
                    </a:lnTo>
                    <a:lnTo>
                      <a:pt x="107" y="89"/>
                    </a:lnTo>
                    <a:lnTo>
                      <a:pt x="107" y="89"/>
                    </a:lnTo>
                    <a:lnTo>
                      <a:pt x="108" y="90"/>
                    </a:lnTo>
                    <a:lnTo>
                      <a:pt x="111" y="92"/>
                    </a:lnTo>
                    <a:lnTo>
                      <a:pt x="112" y="93"/>
                    </a:lnTo>
                    <a:lnTo>
                      <a:pt x="113" y="95"/>
                    </a:lnTo>
                    <a:lnTo>
                      <a:pt x="115" y="98"/>
                    </a:lnTo>
                    <a:lnTo>
                      <a:pt x="118" y="98"/>
                    </a:lnTo>
                    <a:lnTo>
                      <a:pt x="121" y="100"/>
                    </a:lnTo>
                    <a:lnTo>
                      <a:pt x="124" y="104"/>
                    </a:lnTo>
                    <a:lnTo>
                      <a:pt x="125" y="103"/>
                    </a:lnTo>
                    <a:lnTo>
                      <a:pt x="124" y="100"/>
                    </a:lnTo>
                    <a:lnTo>
                      <a:pt x="125" y="99"/>
                    </a:lnTo>
                    <a:lnTo>
                      <a:pt x="127" y="99"/>
                    </a:lnTo>
                    <a:lnTo>
                      <a:pt x="133" y="93"/>
                    </a:lnTo>
                    <a:lnTo>
                      <a:pt x="134" y="90"/>
                    </a:lnTo>
                    <a:lnTo>
                      <a:pt x="135" y="89"/>
                    </a:lnTo>
                    <a:lnTo>
                      <a:pt x="135" y="88"/>
                    </a:lnTo>
                    <a:lnTo>
                      <a:pt x="140" y="87"/>
                    </a:lnTo>
                    <a:lnTo>
                      <a:pt x="141" y="89"/>
                    </a:lnTo>
                    <a:lnTo>
                      <a:pt x="141" y="93"/>
                    </a:lnTo>
                    <a:lnTo>
                      <a:pt x="145" y="90"/>
                    </a:lnTo>
                    <a:lnTo>
                      <a:pt x="150" y="89"/>
                    </a:lnTo>
                    <a:lnTo>
                      <a:pt x="151" y="89"/>
                    </a:lnTo>
                    <a:lnTo>
                      <a:pt x="152" y="92"/>
                    </a:lnTo>
                    <a:lnTo>
                      <a:pt x="155" y="93"/>
                    </a:lnTo>
                    <a:lnTo>
                      <a:pt x="156" y="93"/>
                    </a:lnTo>
                    <a:lnTo>
                      <a:pt x="161" y="88"/>
                    </a:lnTo>
                    <a:lnTo>
                      <a:pt x="162" y="86"/>
                    </a:lnTo>
                    <a:lnTo>
                      <a:pt x="163" y="86"/>
                    </a:lnTo>
                    <a:lnTo>
                      <a:pt x="167" y="84"/>
                    </a:lnTo>
                    <a:lnTo>
                      <a:pt x="172" y="86"/>
                    </a:lnTo>
                    <a:lnTo>
                      <a:pt x="174" y="84"/>
                    </a:lnTo>
                    <a:lnTo>
                      <a:pt x="177" y="83"/>
                    </a:lnTo>
                    <a:lnTo>
                      <a:pt x="181" y="88"/>
                    </a:lnTo>
                    <a:lnTo>
                      <a:pt x="180" y="89"/>
                    </a:lnTo>
                    <a:lnTo>
                      <a:pt x="178" y="90"/>
                    </a:lnTo>
                    <a:lnTo>
                      <a:pt x="177" y="92"/>
                    </a:lnTo>
                    <a:lnTo>
                      <a:pt x="172" y="95"/>
                    </a:lnTo>
                    <a:lnTo>
                      <a:pt x="177" y="104"/>
                    </a:lnTo>
                    <a:lnTo>
                      <a:pt x="181" y="104"/>
                    </a:lnTo>
                    <a:lnTo>
                      <a:pt x="181" y="104"/>
                    </a:lnTo>
                    <a:lnTo>
                      <a:pt x="181" y="103"/>
                    </a:lnTo>
                    <a:lnTo>
                      <a:pt x="181" y="104"/>
                    </a:lnTo>
                    <a:lnTo>
                      <a:pt x="184" y="105"/>
                    </a:lnTo>
                    <a:lnTo>
                      <a:pt x="186" y="107"/>
                    </a:lnTo>
                    <a:lnTo>
                      <a:pt x="189" y="109"/>
                    </a:lnTo>
                    <a:lnTo>
                      <a:pt x="192" y="109"/>
                    </a:lnTo>
                    <a:lnTo>
                      <a:pt x="192" y="109"/>
                    </a:lnTo>
                    <a:lnTo>
                      <a:pt x="192" y="111"/>
                    </a:lnTo>
                    <a:lnTo>
                      <a:pt x="191" y="112"/>
                    </a:lnTo>
                    <a:lnTo>
                      <a:pt x="190" y="114"/>
                    </a:lnTo>
                    <a:lnTo>
                      <a:pt x="188" y="115"/>
                    </a:lnTo>
                    <a:lnTo>
                      <a:pt x="185" y="116"/>
                    </a:lnTo>
                    <a:lnTo>
                      <a:pt x="184" y="117"/>
                    </a:lnTo>
                    <a:lnTo>
                      <a:pt x="184" y="120"/>
                    </a:lnTo>
                    <a:lnTo>
                      <a:pt x="185" y="122"/>
                    </a:lnTo>
                    <a:lnTo>
                      <a:pt x="185" y="125"/>
                    </a:lnTo>
                    <a:lnTo>
                      <a:pt x="184" y="127"/>
                    </a:lnTo>
                    <a:lnTo>
                      <a:pt x="181" y="128"/>
                    </a:lnTo>
                    <a:lnTo>
                      <a:pt x="180" y="131"/>
                    </a:lnTo>
                    <a:lnTo>
                      <a:pt x="179" y="132"/>
                    </a:lnTo>
                    <a:lnTo>
                      <a:pt x="178" y="133"/>
                    </a:lnTo>
                    <a:lnTo>
                      <a:pt x="177" y="134"/>
                    </a:lnTo>
                    <a:lnTo>
                      <a:pt x="175" y="137"/>
                    </a:lnTo>
                    <a:lnTo>
                      <a:pt x="174" y="139"/>
                    </a:lnTo>
                    <a:lnTo>
                      <a:pt x="174" y="139"/>
                    </a:lnTo>
                    <a:lnTo>
                      <a:pt x="172" y="144"/>
                    </a:lnTo>
                    <a:lnTo>
                      <a:pt x="170" y="148"/>
                    </a:lnTo>
                    <a:lnTo>
                      <a:pt x="168" y="149"/>
                    </a:lnTo>
                    <a:lnTo>
                      <a:pt x="166" y="150"/>
                    </a:lnTo>
                    <a:lnTo>
                      <a:pt x="166" y="153"/>
                    </a:lnTo>
                    <a:lnTo>
                      <a:pt x="164" y="155"/>
                    </a:lnTo>
                    <a:lnTo>
                      <a:pt x="162" y="159"/>
                    </a:lnTo>
                    <a:lnTo>
                      <a:pt x="161" y="165"/>
                    </a:lnTo>
                    <a:lnTo>
                      <a:pt x="158" y="163"/>
                    </a:lnTo>
                    <a:lnTo>
                      <a:pt x="153" y="162"/>
                    </a:lnTo>
                    <a:lnTo>
                      <a:pt x="146" y="157"/>
                    </a:lnTo>
                    <a:lnTo>
                      <a:pt x="143" y="155"/>
                    </a:lnTo>
                    <a:lnTo>
                      <a:pt x="138" y="154"/>
                    </a:lnTo>
                    <a:lnTo>
                      <a:pt x="136" y="153"/>
                    </a:lnTo>
                    <a:lnTo>
                      <a:pt x="134" y="151"/>
                    </a:lnTo>
                    <a:lnTo>
                      <a:pt x="132" y="151"/>
                    </a:lnTo>
                    <a:lnTo>
                      <a:pt x="128" y="150"/>
                    </a:lnTo>
                    <a:lnTo>
                      <a:pt x="127" y="151"/>
                    </a:lnTo>
                    <a:lnTo>
                      <a:pt x="121" y="154"/>
                    </a:lnTo>
                    <a:lnTo>
                      <a:pt x="119" y="155"/>
                    </a:lnTo>
                    <a:lnTo>
                      <a:pt x="115" y="154"/>
                    </a:lnTo>
                    <a:lnTo>
                      <a:pt x="112" y="154"/>
                    </a:lnTo>
                    <a:lnTo>
                      <a:pt x="111" y="154"/>
                    </a:lnTo>
                    <a:lnTo>
                      <a:pt x="112" y="154"/>
                    </a:lnTo>
                    <a:lnTo>
                      <a:pt x="111" y="154"/>
                    </a:lnTo>
                    <a:lnTo>
                      <a:pt x="108" y="153"/>
                    </a:lnTo>
                    <a:lnTo>
                      <a:pt x="107" y="149"/>
                    </a:lnTo>
                    <a:lnTo>
                      <a:pt x="106" y="146"/>
                    </a:lnTo>
                    <a:lnTo>
                      <a:pt x="101" y="146"/>
                    </a:lnTo>
                    <a:lnTo>
                      <a:pt x="99" y="146"/>
                    </a:lnTo>
                    <a:lnTo>
                      <a:pt x="97" y="144"/>
                    </a:lnTo>
                    <a:lnTo>
                      <a:pt x="96" y="143"/>
                    </a:lnTo>
                    <a:lnTo>
                      <a:pt x="96" y="139"/>
                    </a:lnTo>
                    <a:lnTo>
                      <a:pt x="97" y="137"/>
                    </a:lnTo>
                    <a:lnTo>
                      <a:pt x="99" y="135"/>
                    </a:lnTo>
                    <a:lnTo>
                      <a:pt x="99" y="134"/>
                    </a:lnTo>
                    <a:lnTo>
                      <a:pt x="99" y="133"/>
                    </a:lnTo>
                    <a:lnTo>
                      <a:pt x="95" y="133"/>
                    </a:lnTo>
                    <a:lnTo>
                      <a:pt x="93" y="132"/>
                    </a:lnTo>
                    <a:lnTo>
                      <a:pt x="91" y="129"/>
                    </a:lnTo>
                    <a:lnTo>
                      <a:pt x="88" y="126"/>
                    </a:lnTo>
                    <a:lnTo>
                      <a:pt x="83" y="122"/>
                    </a:lnTo>
                    <a:lnTo>
                      <a:pt x="80" y="121"/>
                    </a:lnTo>
                    <a:lnTo>
                      <a:pt x="77" y="121"/>
                    </a:lnTo>
                    <a:lnTo>
                      <a:pt x="77" y="117"/>
                    </a:lnTo>
                    <a:lnTo>
                      <a:pt x="76" y="116"/>
                    </a:lnTo>
                    <a:lnTo>
                      <a:pt x="73" y="116"/>
                    </a:lnTo>
                    <a:lnTo>
                      <a:pt x="71" y="121"/>
                    </a:lnTo>
                    <a:lnTo>
                      <a:pt x="68" y="127"/>
                    </a:lnTo>
                    <a:lnTo>
                      <a:pt x="66" y="129"/>
                    </a:lnTo>
                    <a:lnTo>
                      <a:pt x="63" y="131"/>
                    </a:lnTo>
                    <a:lnTo>
                      <a:pt x="62" y="127"/>
                    </a:lnTo>
                    <a:lnTo>
                      <a:pt x="59" y="125"/>
                    </a:lnTo>
                    <a:lnTo>
                      <a:pt x="56" y="123"/>
                    </a:lnTo>
                    <a:lnTo>
                      <a:pt x="55" y="121"/>
                    </a:lnTo>
                    <a:lnTo>
                      <a:pt x="52" y="120"/>
                    </a:lnTo>
                    <a:lnTo>
                      <a:pt x="51" y="117"/>
                    </a:lnTo>
                    <a:lnTo>
                      <a:pt x="51" y="115"/>
                    </a:lnTo>
                    <a:lnTo>
                      <a:pt x="48" y="105"/>
                    </a:lnTo>
                    <a:lnTo>
                      <a:pt x="46" y="101"/>
                    </a:lnTo>
                    <a:lnTo>
                      <a:pt x="46" y="98"/>
                    </a:lnTo>
                    <a:lnTo>
                      <a:pt x="48" y="97"/>
                    </a:lnTo>
                    <a:lnTo>
                      <a:pt x="51" y="95"/>
                    </a:lnTo>
                    <a:lnTo>
                      <a:pt x="54" y="94"/>
                    </a:lnTo>
                    <a:lnTo>
                      <a:pt x="54" y="89"/>
                    </a:lnTo>
                    <a:lnTo>
                      <a:pt x="51" y="86"/>
                    </a:lnTo>
                    <a:lnTo>
                      <a:pt x="50" y="83"/>
                    </a:lnTo>
                    <a:lnTo>
                      <a:pt x="48" y="81"/>
                    </a:lnTo>
                    <a:lnTo>
                      <a:pt x="48" y="77"/>
                    </a:lnTo>
                    <a:lnTo>
                      <a:pt x="49" y="76"/>
                    </a:lnTo>
                    <a:lnTo>
                      <a:pt x="48" y="75"/>
                    </a:lnTo>
                    <a:lnTo>
                      <a:pt x="45" y="73"/>
                    </a:lnTo>
                    <a:lnTo>
                      <a:pt x="44" y="72"/>
                    </a:lnTo>
                    <a:lnTo>
                      <a:pt x="44" y="70"/>
                    </a:lnTo>
                    <a:lnTo>
                      <a:pt x="40" y="67"/>
                    </a:lnTo>
                    <a:lnTo>
                      <a:pt x="39" y="67"/>
                    </a:lnTo>
                    <a:lnTo>
                      <a:pt x="38" y="65"/>
                    </a:lnTo>
                    <a:lnTo>
                      <a:pt x="35" y="64"/>
                    </a:lnTo>
                    <a:lnTo>
                      <a:pt x="31" y="64"/>
                    </a:lnTo>
                    <a:lnTo>
                      <a:pt x="29" y="67"/>
                    </a:lnTo>
                    <a:lnTo>
                      <a:pt x="28" y="71"/>
                    </a:lnTo>
                    <a:lnTo>
                      <a:pt x="27" y="72"/>
                    </a:lnTo>
                    <a:lnTo>
                      <a:pt x="26" y="73"/>
                    </a:lnTo>
                    <a:lnTo>
                      <a:pt x="25" y="72"/>
                    </a:lnTo>
                    <a:lnTo>
                      <a:pt x="25" y="69"/>
                    </a:lnTo>
                    <a:lnTo>
                      <a:pt x="22" y="70"/>
                    </a:lnTo>
                    <a:lnTo>
                      <a:pt x="18" y="69"/>
                    </a:lnTo>
                    <a:lnTo>
                      <a:pt x="16" y="66"/>
                    </a:lnTo>
                    <a:lnTo>
                      <a:pt x="10" y="58"/>
                    </a:lnTo>
                    <a:lnTo>
                      <a:pt x="7" y="55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6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4" y="42"/>
                    </a:lnTo>
                    <a:lnTo>
                      <a:pt x="6" y="39"/>
                    </a:lnTo>
                    <a:lnTo>
                      <a:pt x="4" y="42"/>
                    </a:lnTo>
                    <a:lnTo>
                      <a:pt x="6" y="39"/>
                    </a:lnTo>
                    <a:lnTo>
                      <a:pt x="9" y="41"/>
                    </a:lnTo>
                    <a:lnTo>
                      <a:pt x="10" y="41"/>
                    </a:lnTo>
                    <a:lnTo>
                      <a:pt x="15" y="41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5" y="36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8" y="35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7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5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8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2" y="38"/>
                    </a:lnTo>
                    <a:lnTo>
                      <a:pt x="32" y="37"/>
                    </a:lnTo>
                    <a:lnTo>
                      <a:pt x="32" y="32"/>
                    </a:lnTo>
                    <a:lnTo>
                      <a:pt x="29" y="27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1" y="24"/>
                    </a:lnTo>
                    <a:lnTo>
                      <a:pt x="20" y="21"/>
                    </a:lnTo>
                    <a:lnTo>
                      <a:pt x="21" y="20"/>
                    </a:lnTo>
                    <a:lnTo>
                      <a:pt x="22" y="16"/>
                    </a:lnTo>
                    <a:lnTo>
                      <a:pt x="23" y="17"/>
                    </a:lnTo>
                    <a:lnTo>
                      <a:pt x="28" y="21"/>
                    </a:lnTo>
                    <a:lnTo>
                      <a:pt x="29" y="24"/>
                    </a:lnTo>
                    <a:lnTo>
                      <a:pt x="33" y="24"/>
                    </a:lnTo>
                    <a:lnTo>
                      <a:pt x="37" y="24"/>
                    </a:lnTo>
                    <a:lnTo>
                      <a:pt x="39" y="25"/>
                    </a:lnTo>
                    <a:lnTo>
                      <a:pt x="42" y="25"/>
                    </a:lnTo>
                    <a:lnTo>
                      <a:pt x="44" y="24"/>
                    </a:lnTo>
                    <a:lnTo>
                      <a:pt x="45" y="22"/>
                    </a:lnTo>
                    <a:lnTo>
                      <a:pt x="46" y="19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5" y="19"/>
                    </a:lnTo>
                    <a:lnTo>
                      <a:pt x="56" y="17"/>
                    </a:lnTo>
                    <a:lnTo>
                      <a:pt x="56" y="15"/>
                    </a:lnTo>
                    <a:lnTo>
                      <a:pt x="57" y="13"/>
                    </a:lnTo>
                    <a:lnTo>
                      <a:pt x="60" y="9"/>
                    </a:lnTo>
                    <a:lnTo>
                      <a:pt x="57" y="4"/>
                    </a:lnTo>
                    <a:lnTo>
                      <a:pt x="62" y="2"/>
                    </a:lnTo>
                    <a:lnTo>
                      <a:pt x="66" y="0"/>
                    </a:lnTo>
                    <a:lnTo>
                      <a:pt x="65" y="0"/>
                    </a:lnTo>
                    <a:close/>
                    <a:moveTo>
                      <a:pt x="65" y="0"/>
                    </a:moveTo>
                    <a:lnTo>
                      <a:pt x="66" y="0"/>
                    </a:lnTo>
                    <a:lnTo>
                      <a:pt x="65" y="0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  <a:moveTo>
                      <a:pt x="111" y="154"/>
                    </a:moveTo>
                    <a:lnTo>
                      <a:pt x="111" y="154"/>
                    </a:lnTo>
                    <a:lnTo>
                      <a:pt x="111" y="15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2" name="Freeform 51">
                <a:extLst>
                  <a:ext uri="{FF2B5EF4-FFF2-40B4-BE49-F238E27FC236}">
                    <a16:creationId xmlns:a16="http://schemas.microsoft.com/office/drawing/2014/main" id="{60F1D422-9EFB-EA45-AEA8-56F5F8299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485" y="8698485"/>
                <a:ext cx="223661" cy="192208"/>
              </a:xfrm>
              <a:custGeom>
                <a:avLst/>
                <a:gdLst>
                  <a:gd name="T0" fmla="*/ 67 w 192"/>
                  <a:gd name="T1" fmla="*/ 5 h 165"/>
                  <a:gd name="T2" fmla="*/ 71 w 192"/>
                  <a:gd name="T3" fmla="*/ 15 h 165"/>
                  <a:gd name="T4" fmla="*/ 82 w 192"/>
                  <a:gd name="T5" fmla="*/ 19 h 165"/>
                  <a:gd name="T6" fmla="*/ 97 w 192"/>
                  <a:gd name="T7" fmla="*/ 19 h 165"/>
                  <a:gd name="T8" fmla="*/ 100 w 192"/>
                  <a:gd name="T9" fmla="*/ 32 h 165"/>
                  <a:gd name="T10" fmla="*/ 104 w 192"/>
                  <a:gd name="T11" fmla="*/ 45 h 165"/>
                  <a:gd name="T12" fmla="*/ 104 w 192"/>
                  <a:gd name="T13" fmla="*/ 55 h 165"/>
                  <a:gd name="T14" fmla="*/ 102 w 192"/>
                  <a:gd name="T15" fmla="*/ 61 h 165"/>
                  <a:gd name="T16" fmla="*/ 106 w 192"/>
                  <a:gd name="T17" fmla="*/ 76 h 165"/>
                  <a:gd name="T18" fmla="*/ 110 w 192"/>
                  <a:gd name="T19" fmla="*/ 86 h 165"/>
                  <a:gd name="T20" fmla="*/ 108 w 192"/>
                  <a:gd name="T21" fmla="*/ 88 h 165"/>
                  <a:gd name="T22" fmla="*/ 112 w 192"/>
                  <a:gd name="T23" fmla="*/ 93 h 165"/>
                  <a:gd name="T24" fmla="*/ 124 w 192"/>
                  <a:gd name="T25" fmla="*/ 104 h 165"/>
                  <a:gd name="T26" fmla="*/ 133 w 192"/>
                  <a:gd name="T27" fmla="*/ 93 h 165"/>
                  <a:gd name="T28" fmla="*/ 141 w 192"/>
                  <a:gd name="T29" fmla="*/ 89 h 165"/>
                  <a:gd name="T30" fmla="*/ 152 w 192"/>
                  <a:gd name="T31" fmla="*/ 92 h 165"/>
                  <a:gd name="T32" fmla="*/ 163 w 192"/>
                  <a:gd name="T33" fmla="*/ 86 h 165"/>
                  <a:gd name="T34" fmla="*/ 181 w 192"/>
                  <a:gd name="T35" fmla="*/ 88 h 165"/>
                  <a:gd name="T36" fmla="*/ 177 w 192"/>
                  <a:gd name="T37" fmla="*/ 104 h 165"/>
                  <a:gd name="T38" fmla="*/ 184 w 192"/>
                  <a:gd name="T39" fmla="*/ 105 h 165"/>
                  <a:gd name="T40" fmla="*/ 192 w 192"/>
                  <a:gd name="T41" fmla="*/ 111 h 165"/>
                  <a:gd name="T42" fmla="*/ 184 w 192"/>
                  <a:gd name="T43" fmla="*/ 117 h 165"/>
                  <a:gd name="T44" fmla="*/ 181 w 192"/>
                  <a:gd name="T45" fmla="*/ 128 h 165"/>
                  <a:gd name="T46" fmla="*/ 175 w 192"/>
                  <a:gd name="T47" fmla="*/ 137 h 165"/>
                  <a:gd name="T48" fmla="*/ 168 w 192"/>
                  <a:gd name="T49" fmla="*/ 149 h 165"/>
                  <a:gd name="T50" fmla="*/ 161 w 192"/>
                  <a:gd name="T51" fmla="*/ 165 h 165"/>
                  <a:gd name="T52" fmla="*/ 138 w 192"/>
                  <a:gd name="T53" fmla="*/ 154 h 165"/>
                  <a:gd name="T54" fmla="*/ 127 w 192"/>
                  <a:gd name="T55" fmla="*/ 151 h 165"/>
                  <a:gd name="T56" fmla="*/ 111 w 192"/>
                  <a:gd name="T57" fmla="*/ 154 h 165"/>
                  <a:gd name="T58" fmla="*/ 106 w 192"/>
                  <a:gd name="T59" fmla="*/ 146 h 165"/>
                  <a:gd name="T60" fmla="*/ 96 w 192"/>
                  <a:gd name="T61" fmla="*/ 139 h 165"/>
                  <a:gd name="T62" fmla="*/ 95 w 192"/>
                  <a:gd name="T63" fmla="*/ 133 h 165"/>
                  <a:gd name="T64" fmla="*/ 80 w 192"/>
                  <a:gd name="T65" fmla="*/ 121 h 165"/>
                  <a:gd name="T66" fmla="*/ 71 w 192"/>
                  <a:gd name="T67" fmla="*/ 121 h 165"/>
                  <a:gd name="T68" fmla="*/ 59 w 192"/>
                  <a:gd name="T69" fmla="*/ 125 h 165"/>
                  <a:gd name="T70" fmla="*/ 51 w 192"/>
                  <a:gd name="T71" fmla="*/ 115 h 165"/>
                  <a:gd name="T72" fmla="*/ 51 w 192"/>
                  <a:gd name="T73" fmla="*/ 95 h 165"/>
                  <a:gd name="T74" fmla="*/ 48 w 192"/>
                  <a:gd name="T75" fmla="*/ 81 h 165"/>
                  <a:gd name="T76" fmla="*/ 44 w 192"/>
                  <a:gd name="T77" fmla="*/ 72 h 165"/>
                  <a:gd name="T78" fmla="*/ 35 w 192"/>
                  <a:gd name="T79" fmla="*/ 64 h 165"/>
                  <a:gd name="T80" fmla="*/ 26 w 192"/>
                  <a:gd name="T81" fmla="*/ 73 h 165"/>
                  <a:gd name="T82" fmla="*/ 16 w 192"/>
                  <a:gd name="T83" fmla="*/ 66 h 165"/>
                  <a:gd name="T84" fmla="*/ 6 w 192"/>
                  <a:gd name="T85" fmla="*/ 52 h 165"/>
                  <a:gd name="T86" fmla="*/ 0 w 192"/>
                  <a:gd name="T87" fmla="*/ 54 h 165"/>
                  <a:gd name="T88" fmla="*/ 6 w 192"/>
                  <a:gd name="T89" fmla="*/ 39 h 165"/>
                  <a:gd name="T90" fmla="*/ 15 w 192"/>
                  <a:gd name="T91" fmla="*/ 41 h 165"/>
                  <a:gd name="T92" fmla="*/ 15 w 192"/>
                  <a:gd name="T93" fmla="*/ 32 h 165"/>
                  <a:gd name="T94" fmla="*/ 18 w 192"/>
                  <a:gd name="T95" fmla="*/ 30 h 165"/>
                  <a:gd name="T96" fmla="*/ 17 w 192"/>
                  <a:gd name="T97" fmla="*/ 33 h 165"/>
                  <a:gd name="T98" fmla="*/ 21 w 192"/>
                  <a:gd name="T99" fmla="*/ 35 h 165"/>
                  <a:gd name="T100" fmla="*/ 21 w 192"/>
                  <a:gd name="T101" fmla="*/ 39 h 165"/>
                  <a:gd name="T102" fmla="*/ 26 w 192"/>
                  <a:gd name="T103" fmla="*/ 38 h 165"/>
                  <a:gd name="T104" fmla="*/ 32 w 192"/>
                  <a:gd name="T105" fmla="*/ 38 h 165"/>
                  <a:gd name="T106" fmla="*/ 25 w 192"/>
                  <a:gd name="T107" fmla="*/ 25 h 165"/>
                  <a:gd name="T108" fmla="*/ 23 w 192"/>
                  <a:gd name="T109" fmla="*/ 17 h 165"/>
                  <a:gd name="T110" fmla="*/ 39 w 192"/>
                  <a:gd name="T111" fmla="*/ 25 h 165"/>
                  <a:gd name="T112" fmla="*/ 49 w 192"/>
                  <a:gd name="T113" fmla="*/ 17 h 165"/>
                  <a:gd name="T114" fmla="*/ 57 w 192"/>
                  <a:gd name="T115" fmla="*/ 1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2" h="165">
                    <a:moveTo>
                      <a:pt x="65" y="0"/>
                    </a:moveTo>
                    <a:lnTo>
                      <a:pt x="63" y="5"/>
                    </a:lnTo>
                    <a:lnTo>
                      <a:pt x="65" y="7"/>
                    </a:lnTo>
                    <a:lnTo>
                      <a:pt x="66" y="8"/>
                    </a:lnTo>
                    <a:lnTo>
                      <a:pt x="67" y="5"/>
                    </a:lnTo>
                    <a:lnTo>
                      <a:pt x="68" y="8"/>
                    </a:lnTo>
                    <a:lnTo>
                      <a:pt x="71" y="5"/>
                    </a:lnTo>
                    <a:lnTo>
                      <a:pt x="71" y="7"/>
                    </a:lnTo>
                    <a:lnTo>
                      <a:pt x="73" y="11"/>
                    </a:lnTo>
                    <a:lnTo>
                      <a:pt x="71" y="15"/>
                    </a:lnTo>
                    <a:lnTo>
                      <a:pt x="72" y="16"/>
                    </a:lnTo>
                    <a:lnTo>
                      <a:pt x="78" y="16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82" y="19"/>
                    </a:lnTo>
                    <a:lnTo>
                      <a:pt x="83" y="20"/>
                    </a:lnTo>
                    <a:lnTo>
                      <a:pt x="90" y="20"/>
                    </a:lnTo>
                    <a:lnTo>
                      <a:pt x="94" y="16"/>
                    </a:lnTo>
                    <a:lnTo>
                      <a:pt x="95" y="17"/>
                    </a:lnTo>
                    <a:lnTo>
                      <a:pt x="97" y="19"/>
                    </a:lnTo>
                    <a:lnTo>
                      <a:pt x="100" y="22"/>
                    </a:lnTo>
                    <a:lnTo>
                      <a:pt x="97" y="24"/>
                    </a:lnTo>
                    <a:lnTo>
                      <a:pt x="97" y="25"/>
                    </a:lnTo>
                    <a:lnTo>
                      <a:pt x="95" y="27"/>
                    </a:lnTo>
                    <a:lnTo>
                      <a:pt x="100" y="32"/>
                    </a:lnTo>
                    <a:lnTo>
                      <a:pt x="101" y="36"/>
                    </a:lnTo>
                    <a:lnTo>
                      <a:pt x="101" y="39"/>
                    </a:lnTo>
                    <a:lnTo>
                      <a:pt x="102" y="42"/>
                    </a:lnTo>
                    <a:lnTo>
                      <a:pt x="102" y="43"/>
                    </a:lnTo>
                    <a:lnTo>
                      <a:pt x="104" y="45"/>
                    </a:lnTo>
                    <a:lnTo>
                      <a:pt x="106" y="48"/>
                    </a:lnTo>
                    <a:lnTo>
                      <a:pt x="106" y="50"/>
                    </a:lnTo>
                    <a:lnTo>
                      <a:pt x="105" y="52"/>
                    </a:lnTo>
                    <a:lnTo>
                      <a:pt x="104" y="53"/>
                    </a:lnTo>
                    <a:lnTo>
                      <a:pt x="104" y="55"/>
                    </a:lnTo>
                    <a:lnTo>
                      <a:pt x="105" y="56"/>
                    </a:lnTo>
                    <a:lnTo>
                      <a:pt x="106" y="58"/>
                    </a:lnTo>
                    <a:lnTo>
                      <a:pt x="106" y="59"/>
                    </a:lnTo>
                    <a:lnTo>
                      <a:pt x="105" y="60"/>
                    </a:lnTo>
                    <a:lnTo>
                      <a:pt x="102" y="61"/>
                    </a:lnTo>
                    <a:lnTo>
                      <a:pt x="102" y="64"/>
                    </a:lnTo>
                    <a:lnTo>
                      <a:pt x="105" y="70"/>
                    </a:lnTo>
                    <a:lnTo>
                      <a:pt x="106" y="73"/>
                    </a:lnTo>
                    <a:lnTo>
                      <a:pt x="107" y="75"/>
                    </a:lnTo>
                    <a:lnTo>
                      <a:pt x="106" y="76"/>
                    </a:lnTo>
                    <a:lnTo>
                      <a:pt x="105" y="78"/>
                    </a:lnTo>
                    <a:lnTo>
                      <a:pt x="105" y="81"/>
                    </a:lnTo>
                    <a:lnTo>
                      <a:pt x="106" y="83"/>
                    </a:lnTo>
                    <a:lnTo>
                      <a:pt x="107" y="84"/>
                    </a:lnTo>
                    <a:lnTo>
                      <a:pt x="110" y="86"/>
                    </a:lnTo>
                    <a:lnTo>
                      <a:pt x="111" y="86"/>
                    </a:lnTo>
                    <a:lnTo>
                      <a:pt x="112" y="84"/>
                    </a:lnTo>
                    <a:lnTo>
                      <a:pt x="113" y="87"/>
                    </a:lnTo>
                    <a:lnTo>
                      <a:pt x="111" y="88"/>
                    </a:lnTo>
                    <a:lnTo>
                      <a:pt x="108" y="88"/>
                    </a:lnTo>
                    <a:lnTo>
                      <a:pt x="107" y="89"/>
                    </a:lnTo>
                    <a:lnTo>
                      <a:pt x="107" y="89"/>
                    </a:lnTo>
                    <a:lnTo>
                      <a:pt x="108" y="90"/>
                    </a:lnTo>
                    <a:lnTo>
                      <a:pt x="111" y="92"/>
                    </a:lnTo>
                    <a:lnTo>
                      <a:pt x="112" y="93"/>
                    </a:lnTo>
                    <a:lnTo>
                      <a:pt x="113" y="95"/>
                    </a:lnTo>
                    <a:lnTo>
                      <a:pt x="115" y="98"/>
                    </a:lnTo>
                    <a:lnTo>
                      <a:pt x="118" y="98"/>
                    </a:lnTo>
                    <a:lnTo>
                      <a:pt x="121" y="100"/>
                    </a:lnTo>
                    <a:lnTo>
                      <a:pt x="124" y="104"/>
                    </a:lnTo>
                    <a:lnTo>
                      <a:pt x="125" y="103"/>
                    </a:lnTo>
                    <a:lnTo>
                      <a:pt x="124" y="100"/>
                    </a:lnTo>
                    <a:lnTo>
                      <a:pt x="125" y="99"/>
                    </a:lnTo>
                    <a:lnTo>
                      <a:pt x="127" y="99"/>
                    </a:lnTo>
                    <a:lnTo>
                      <a:pt x="133" y="93"/>
                    </a:lnTo>
                    <a:lnTo>
                      <a:pt x="134" y="90"/>
                    </a:lnTo>
                    <a:lnTo>
                      <a:pt x="135" y="89"/>
                    </a:lnTo>
                    <a:lnTo>
                      <a:pt x="135" y="88"/>
                    </a:lnTo>
                    <a:lnTo>
                      <a:pt x="140" y="87"/>
                    </a:lnTo>
                    <a:lnTo>
                      <a:pt x="141" y="89"/>
                    </a:lnTo>
                    <a:lnTo>
                      <a:pt x="141" y="93"/>
                    </a:lnTo>
                    <a:lnTo>
                      <a:pt x="145" y="90"/>
                    </a:lnTo>
                    <a:lnTo>
                      <a:pt x="150" y="89"/>
                    </a:lnTo>
                    <a:lnTo>
                      <a:pt x="151" y="89"/>
                    </a:lnTo>
                    <a:lnTo>
                      <a:pt x="152" y="92"/>
                    </a:lnTo>
                    <a:lnTo>
                      <a:pt x="155" y="93"/>
                    </a:lnTo>
                    <a:lnTo>
                      <a:pt x="156" y="93"/>
                    </a:lnTo>
                    <a:lnTo>
                      <a:pt x="161" y="88"/>
                    </a:lnTo>
                    <a:lnTo>
                      <a:pt x="162" y="86"/>
                    </a:lnTo>
                    <a:lnTo>
                      <a:pt x="163" y="86"/>
                    </a:lnTo>
                    <a:lnTo>
                      <a:pt x="167" y="84"/>
                    </a:lnTo>
                    <a:lnTo>
                      <a:pt x="172" y="86"/>
                    </a:lnTo>
                    <a:lnTo>
                      <a:pt x="174" y="84"/>
                    </a:lnTo>
                    <a:lnTo>
                      <a:pt x="177" y="83"/>
                    </a:lnTo>
                    <a:lnTo>
                      <a:pt x="181" y="88"/>
                    </a:lnTo>
                    <a:lnTo>
                      <a:pt x="180" y="89"/>
                    </a:lnTo>
                    <a:lnTo>
                      <a:pt x="178" y="90"/>
                    </a:lnTo>
                    <a:lnTo>
                      <a:pt x="177" y="92"/>
                    </a:lnTo>
                    <a:lnTo>
                      <a:pt x="172" y="95"/>
                    </a:lnTo>
                    <a:lnTo>
                      <a:pt x="177" y="104"/>
                    </a:lnTo>
                    <a:lnTo>
                      <a:pt x="181" y="104"/>
                    </a:lnTo>
                    <a:lnTo>
                      <a:pt x="181" y="104"/>
                    </a:lnTo>
                    <a:lnTo>
                      <a:pt x="181" y="103"/>
                    </a:lnTo>
                    <a:lnTo>
                      <a:pt x="181" y="104"/>
                    </a:lnTo>
                    <a:lnTo>
                      <a:pt x="184" y="105"/>
                    </a:lnTo>
                    <a:lnTo>
                      <a:pt x="186" y="107"/>
                    </a:lnTo>
                    <a:lnTo>
                      <a:pt x="189" y="109"/>
                    </a:lnTo>
                    <a:lnTo>
                      <a:pt x="192" y="109"/>
                    </a:lnTo>
                    <a:lnTo>
                      <a:pt x="192" y="109"/>
                    </a:lnTo>
                    <a:lnTo>
                      <a:pt x="192" y="111"/>
                    </a:lnTo>
                    <a:lnTo>
                      <a:pt x="191" y="112"/>
                    </a:lnTo>
                    <a:lnTo>
                      <a:pt x="190" y="114"/>
                    </a:lnTo>
                    <a:lnTo>
                      <a:pt x="188" y="115"/>
                    </a:lnTo>
                    <a:lnTo>
                      <a:pt x="185" y="116"/>
                    </a:lnTo>
                    <a:lnTo>
                      <a:pt x="184" y="117"/>
                    </a:lnTo>
                    <a:lnTo>
                      <a:pt x="184" y="120"/>
                    </a:lnTo>
                    <a:lnTo>
                      <a:pt x="185" y="122"/>
                    </a:lnTo>
                    <a:lnTo>
                      <a:pt x="185" y="125"/>
                    </a:lnTo>
                    <a:lnTo>
                      <a:pt x="184" y="127"/>
                    </a:lnTo>
                    <a:lnTo>
                      <a:pt x="181" y="128"/>
                    </a:lnTo>
                    <a:lnTo>
                      <a:pt x="180" y="131"/>
                    </a:lnTo>
                    <a:lnTo>
                      <a:pt x="179" y="132"/>
                    </a:lnTo>
                    <a:lnTo>
                      <a:pt x="178" y="133"/>
                    </a:lnTo>
                    <a:lnTo>
                      <a:pt x="177" y="134"/>
                    </a:lnTo>
                    <a:lnTo>
                      <a:pt x="175" y="137"/>
                    </a:lnTo>
                    <a:lnTo>
                      <a:pt x="174" y="139"/>
                    </a:lnTo>
                    <a:lnTo>
                      <a:pt x="174" y="139"/>
                    </a:lnTo>
                    <a:lnTo>
                      <a:pt x="172" y="144"/>
                    </a:lnTo>
                    <a:lnTo>
                      <a:pt x="170" y="148"/>
                    </a:lnTo>
                    <a:lnTo>
                      <a:pt x="168" y="149"/>
                    </a:lnTo>
                    <a:lnTo>
                      <a:pt x="166" y="150"/>
                    </a:lnTo>
                    <a:lnTo>
                      <a:pt x="166" y="153"/>
                    </a:lnTo>
                    <a:lnTo>
                      <a:pt x="164" y="155"/>
                    </a:lnTo>
                    <a:lnTo>
                      <a:pt x="162" y="159"/>
                    </a:lnTo>
                    <a:lnTo>
                      <a:pt x="161" y="165"/>
                    </a:lnTo>
                    <a:lnTo>
                      <a:pt x="158" y="163"/>
                    </a:lnTo>
                    <a:lnTo>
                      <a:pt x="153" y="162"/>
                    </a:lnTo>
                    <a:lnTo>
                      <a:pt x="146" y="157"/>
                    </a:lnTo>
                    <a:lnTo>
                      <a:pt x="143" y="155"/>
                    </a:lnTo>
                    <a:lnTo>
                      <a:pt x="138" y="154"/>
                    </a:lnTo>
                    <a:lnTo>
                      <a:pt x="136" y="153"/>
                    </a:lnTo>
                    <a:lnTo>
                      <a:pt x="134" y="151"/>
                    </a:lnTo>
                    <a:lnTo>
                      <a:pt x="132" y="151"/>
                    </a:lnTo>
                    <a:lnTo>
                      <a:pt x="128" y="150"/>
                    </a:lnTo>
                    <a:lnTo>
                      <a:pt x="127" y="151"/>
                    </a:lnTo>
                    <a:lnTo>
                      <a:pt x="121" y="154"/>
                    </a:lnTo>
                    <a:lnTo>
                      <a:pt x="119" y="155"/>
                    </a:lnTo>
                    <a:lnTo>
                      <a:pt x="115" y="154"/>
                    </a:lnTo>
                    <a:lnTo>
                      <a:pt x="112" y="154"/>
                    </a:lnTo>
                    <a:lnTo>
                      <a:pt x="111" y="154"/>
                    </a:lnTo>
                    <a:lnTo>
                      <a:pt x="112" y="154"/>
                    </a:lnTo>
                    <a:lnTo>
                      <a:pt x="111" y="154"/>
                    </a:lnTo>
                    <a:lnTo>
                      <a:pt x="108" y="153"/>
                    </a:lnTo>
                    <a:lnTo>
                      <a:pt x="107" y="149"/>
                    </a:lnTo>
                    <a:lnTo>
                      <a:pt x="106" y="146"/>
                    </a:lnTo>
                    <a:lnTo>
                      <a:pt x="101" y="146"/>
                    </a:lnTo>
                    <a:lnTo>
                      <a:pt x="99" y="146"/>
                    </a:lnTo>
                    <a:lnTo>
                      <a:pt x="97" y="144"/>
                    </a:lnTo>
                    <a:lnTo>
                      <a:pt x="96" y="143"/>
                    </a:lnTo>
                    <a:lnTo>
                      <a:pt x="96" y="139"/>
                    </a:lnTo>
                    <a:lnTo>
                      <a:pt x="97" y="137"/>
                    </a:lnTo>
                    <a:lnTo>
                      <a:pt x="99" y="135"/>
                    </a:lnTo>
                    <a:lnTo>
                      <a:pt x="99" y="134"/>
                    </a:lnTo>
                    <a:lnTo>
                      <a:pt x="99" y="133"/>
                    </a:lnTo>
                    <a:lnTo>
                      <a:pt x="95" y="133"/>
                    </a:lnTo>
                    <a:lnTo>
                      <a:pt x="93" y="132"/>
                    </a:lnTo>
                    <a:lnTo>
                      <a:pt x="91" y="129"/>
                    </a:lnTo>
                    <a:lnTo>
                      <a:pt x="88" y="126"/>
                    </a:lnTo>
                    <a:lnTo>
                      <a:pt x="83" y="122"/>
                    </a:lnTo>
                    <a:lnTo>
                      <a:pt x="80" y="121"/>
                    </a:lnTo>
                    <a:lnTo>
                      <a:pt x="77" y="121"/>
                    </a:lnTo>
                    <a:lnTo>
                      <a:pt x="77" y="117"/>
                    </a:lnTo>
                    <a:lnTo>
                      <a:pt x="76" y="116"/>
                    </a:lnTo>
                    <a:lnTo>
                      <a:pt x="73" y="116"/>
                    </a:lnTo>
                    <a:lnTo>
                      <a:pt x="71" y="121"/>
                    </a:lnTo>
                    <a:lnTo>
                      <a:pt x="68" y="127"/>
                    </a:lnTo>
                    <a:lnTo>
                      <a:pt x="66" y="129"/>
                    </a:lnTo>
                    <a:lnTo>
                      <a:pt x="63" y="131"/>
                    </a:lnTo>
                    <a:lnTo>
                      <a:pt x="62" y="127"/>
                    </a:lnTo>
                    <a:lnTo>
                      <a:pt x="59" y="125"/>
                    </a:lnTo>
                    <a:lnTo>
                      <a:pt x="56" y="123"/>
                    </a:lnTo>
                    <a:lnTo>
                      <a:pt x="55" y="121"/>
                    </a:lnTo>
                    <a:lnTo>
                      <a:pt x="52" y="120"/>
                    </a:lnTo>
                    <a:lnTo>
                      <a:pt x="51" y="117"/>
                    </a:lnTo>
                    <a:lnTo>
                      <a:pt x="51" y="115"/>
                    </a:lnTo>
                    <a:lnTo>
                      <a:pt x="48" y="105"/>
                    </a:lnTo>
                    <a:lnTo>
                      <a:pt x="46" y="101"/>
                    </a:lnTo>
                    <a:lnTo>
                      <a:pt x="46" y="98"/>
                    </a:lnTo>
                    <a:lnTo>
                      <a:pt x="48" y="97"/>
                    </a:lnTo>
                    <a:lnTo>
                      <a:pt x="51" y="95"/>
                    </a:lnTo>
                    <a:lnTo>
                      <a:pt x="54" y="94"/>
                    </a:lnTo>
                    <a:lnTo>
                      <a:pt x="54" y="89"/>
                    </a:lnTo>
                    <a:lnTo>
                      <a:pt x="51" y="86"/>
                    </a:lnTo>
                    <a:lnTo>
                      <a:pt x="50" y="83"/>
                    </a:lnTo>
                    <a:lnTo>
                      <a:pt x="48" y="81"/>
                    </a:lnTo>
                    <a:lnTo>
                      <a:pt x="48" y="77"/>
                    </a:lnTo>
                    <a:lnTo>
                      <a:pt x="49" y="76"/>
                    </a:lnTo>
                    <a:lnTo>
                      <a:pt x="48" y="75"/>
                    </a:lnTo>
                    <a:lnTo>
                      <a:pt x="45" y="73"/>
                    </a:lnTo>
                    <a:lnTo>
                      <a:pt x="44" y="72"/>
                    </a:lnTo>
                    <a:lnTo>
                      <a:pt x="44" y="70"/>
                    </a:lnTo>
                    <a:lnTo>
                      <a:pt x="40" y="67"/>
                    </a:lnTo>
                    <a:lnTo>
                      <a:pt x="39" y="67"/>
                    </a:lnTo>
                    <a:lnTo>
                      <a:pt x="38" y="65"/>
                    </a:lnTo>
                    <a:lnTo>
                      <a:pt x="35" y="64"/>
                    </a:lnTo>
                    <a:lnTo>
                      <a:pt x="31" y="64"/>
                    </a:lnTo>
                    <a:lnTo>
                      <a:pt x="29" y="67"/>
                    </a:lnTo>
                    <a:lnTo>
                      <a:pt x="28" y="71"/>
                    </a:lnTo>
                    <a:lnTo>
                      <a:pt x="27" y="72"/>
                    </a:lnTo>
                    <a:lnTo>
                      <a:pt x="26" y="73"/>
                    </a:lnTo>
                    <a:lnTo>
                      <a:pt x="25" y="72"/>
                    </a:lnTo>
                    <a:lnTo>
                      <a:pt x="25" y="69"/>
                    </a:lnTo>
                    <a:lnTo>
                      <a:pt x="22" y="70"/>
                    </a:lnTo>
                    <a:lnTo>
                      <a:pt x="18" y="69"/>
                    </a:lnTo>
                    <a:lnTo>
                      <a:pt x="16" y="66"/>
                    </a:lnTo>
                    <a:lnTo>
                      <a:pt x="10" y="58"/>
                    </a:lnTo>
                    <a:lnTo>
                      <a:pt x="7" y="55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6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4" y="42"/>
                    </a:lnTo>
                    <a:lnTo>
                      <a:pt x="6" y="39"/>
                    </a:lnTo>
                    <a:lnTo>
                      <a:pt x="4" y="42"/>
                    </a:lnTo>
                    <a:lnTo>
                      <a:pt x="6" y="39"/>
                    </a:lnTo>
                    <a:lnTo>
                      <a:pt x="9" y="41"/>
                    </a:lnTo>
                    <a:lnTo>
                      <a:pt x="10" y="41"/>
                    </a:lnTo>
                    <a:lnTo>
                      <a:pt x="15" y="41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5" y="36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8" y="35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7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5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8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2" y="38"/>
                    </a:lnTo>
                    <a:lnTo>
                      <a:pt x="32" y="37"/>
                    </a:lnTo>
                    <a:lnTo>
                      <a:pt x="32" y="32"/>
                    </a:lnTo>
                    <a:lnTo>
                      <a:pt x="29" y="27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1" y="24"/>
                    </a:lnTo>
                    <a:lnTo>
                      <a:pt x="20" y="21"/>
                    </a:lnTo>
                    <a:lnTo>
                      <a:pt x="21" y="20"/>
                    </a:lnTo>
                    <a:lnTo>
                      <a:pt x="22" y="16"/>
                    </a:lnTo>
                    <a:lnTo>
                      <a:pt x="23" y="17"/>
                    </a:lnTo>
                    <a:lnTo>
                      <a:pt x="28" y="21"/>
                    </a:lnTo>
                    <a:lnTo>
                      <a:pt x="29" y="24"/>
                    </a:lnTo>
                    <a:lnTo>
                      <a:pt x="33" y="24"/>
                    </a:lnTo>
                    <a:lnTo>
                      <a:pt x="37" y="24"/>
                    </a:lnTo>
                    <a:lnTo>
                      <a:pt x="39" y="25"/>
                    </a:lnTo>
                    <a:lnTo>
                      <a:pt x="42" y="25"/>
                    </a:lnTo>
                    <a:lnTo>
                      <a:pt x="44" y="24"/>
                    </a:lnTo>
                    <a:lnTo>
                      <a:pt x="45" y="22"/>
                    </a:lnTo>
                    <a:lnTo>
                      <a:pt x="46" y="19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5" y="19"/>
                    </a:lnTo>
                    <a:lnTo>
                      <a:pt x="56" y="17"/>
                    </a:lnTo>
                    <a:lnTo>
                      <a:pt x="56" y="15"/>
                    </a:lnTo>
                    <a:lnTo>
                      <a:pt x="57" y="13"/>
                    </a:lnTo>
                    <a:lnTo>
                      <a:pt x="60" y="9"/>
                    </a:lnTo>
                    <a:lnTo>
                      <a:pt x="57" y="4"/>
                    </a:lnTo>
                    <a:lnTo>
                      <a:pt x="62" y="2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3" name="Line 52">
                <a:extLst>
                  <a:ext uri="{FF2B5EF4-FFF2-40B4-BE49-F238E27FC236}">
                    <a16:creationId xmlns:a16="http://schemas.microsoft.com/office/drawing/2014/main" id="{B02E1B15-4F77-014D-BE95-9F69C09CB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6203" y="8698485"/>
                <a:ext cx="1165" cy="0"/>
              </a:xfrm>
              <a:prstGeom prst="line">
                <a:avLst/>
              </a:pr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4" name="Freeform 53">
                <a:extLst>
                  <a:ext uri="{FF2B5EF4-FFF2-40B4-BE49-F238E27FC236}">
                    <a16:creationId xmlns:a16="http://schemas.microsoft.com/office/drawing/2014/main" id="{9269C05B-CF5C-714B-A5A0-DBE174F6A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368" y="86984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5" name="Freeform 54">
                <a:extLst>
                  <a:ext uri="{FF2B5EF4-FFF2-40B4-BE49-F238E27FC236}">
                    <a16:creationId xmlns:a16="http://schemas.microsoft.com/office/drawing/2014/main" id="{437CA919-60CD-FF4C-AD1C-083389E6C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788" y="88778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6" name="Freeform 56">
                <a:extLst>
                  <a:ext uri="{FF2B5EF4-FFF2-40B4-BE49-F238E27FC236}">
                    <a16:creationId xmlns:a16="http://schemas.microsoft.com/office/drawing/2014/main" id="{29B2DF03-E4A6-CF48-AB5E-0F43CD880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868" y="9095715"/>
                <a:ext cx="456640" cy="554492"/>
              </a:xfrm>
              <a:custGeom>
                <a:avLst/>
                <a:gdLst>
                  <a:gd name="T0" fmla="*/ 362 w 392"/>
                  <a:gd name="T1" fmla="*/ 383 h 476"/>
                  <a:gd name="T2" fmla="*/ 373 w 392"/>
                  <a:gd name="T3" fmla="*/ 410 h 476"/>
                  <a:gd name="T4" fmla="*/ 383 w 392"/>
                  <a:gd name="T5" fmla="*/ 455 h 476"/>
                  <a:gd name="T6" fmla="*/ 334 w 392"/>
                  <a:gd name="T7" fmla="*/ 471 h 476"/>
                  <a:gd name="T8" fmla="*/ 300 w 392"/>
                  <a:gd name="T9" fmla="*/ 437 h 476"/>
                  <a:gd name="T10" fmla="*/ 274 w 392"/>
                  <a:gd name="T11" fmla="*/ 436 h 476"/>
                  <a:gd name="T12" fmla="*/ 250 w 392"/>
                  <a:gd name="T13" fmla="*/ 398 h 476"/>
                  <a:gd name="T14" fmla="*/ 254 w 392"/>
                  <a:gd name="T15" fmla="*/ 366 h 476"/>
                  <a:gd name="T16" fmla="*/ 229 w 392"/>
                  <a:gd name="T17" fmla="*/ 355 h 476"/>
                  <a:gd name="T18" fmla="*/ 206 w 392"/>
                  <a:gd name="T19" fmla="*/ 346 h 476"/>
                  <a:gd name="T20" fmla="*/ 182 w 392"/>
                  <a:gd name="T21" fmla="*/ 327 h 476"/>
                  <a:gd name="T22" fmla="*/ 169 w 392"/>
                  <a:gd name="T23" fmla="*/ 322 h 476"/>
                  <a:gd name="T24" fmla="*/ 147 w 392"/>
                  <a:gd name="T25" fmla="*/ 326 h 476"/>
                  <a:gd name="T26" fmla="*/ 113 w 392"/>
                  <a:gd name="T27" fmla="*/ 307 h 476"/>
                  <a:gd name="T28" fmla="*/ 105 w 392"/>
                  <a:gd name="T29" fmla="*/ 263 h 476"/>
                  <a:gd name="T30" fmla="*/ 90 w 392"/>
                  <a:gd name="T31" fmla="*/ 285 h 476"/>
                  <a:gd name="T32" fmla="*/ 86 w 392"/>
                  <a:gd name="T33" fmla="*/ 264 h 476"/>
                  <a:gd name="T34" fmla="*/ 77 w 392"/>
                  <a:gd name="T35" fmla="*/ 223 h 476"/>
                  <a:gd name="T36" fmla="*/ 82 w 392"/>
                  <a:gd name="T37" fmla="*/ 212 h 476"/>
                  <a:gd name="T38" fmla="*/ 81 w 392"/>
                  <a:gd name="T39" fmla="*/ 204 h 476"/>
                  <a:gd name="T40" fmla="*/ 81 w 392"/>
                  <a:gd name="T41" fmla="*/ 200 h 476"/>
                  <a:gd name="T42" fmla="*/ 74 w 392"/>
                  <a:gd name="T43" fmla="*/ 191 h 476"/>
                  <a:gd name="T44" fmla="*/ 63 w 392"/>
                  <a:gd name="T45" fmla="*/ 185 h 476"/>
                  <a:gd name="T46" fmla="*/ 55 w 392"/>
                  <a:gd name="T47" fmla="*/ 147 h 476"/>
                  <a:gd name="T48" fmla="*/ 15 w 392"/>
                  <a:gd name="T49" fmla="*/ 144 h 476"/>
                  <a:gd name="T50" fmla="*/ 15 w 392"/>
                  <a:gd name="T51" fmla="*/ 125 h 476"/>
                  <a:gd name="T52" fmla="*/ 13 w 392"/>
                  <a:gd name="T53" fmla="*/ 96 h 476"/>
                  <a:gd name="T54" fmla="*/ 46 w 392"/>
                  <a:gd name="T55" fmla="*/ 93 h 476"/>
                  <a:gd name="T56" fmla="*/ 68 w 392"/>
                  <a:gd name="T57" fmla="*/ 78 h 476"/>
                  <a:gd name="T58" fmla="*/ 83 w 392"/>
                  <a:gd name="T59" fmla="*/ 75 h 476"/>
                  <a:gd name="T60" fmla="*/ 111 w 392"/>
                  <a:gd name="T61" fmla="*/ 66 h 476"/>
                  <a:gd name="T62" fmla="*/ 133 w 392"/>
                  <a:gd name="T63" fmla="*/ 51 h 476"/>
                  <a:gd name="T64" fmla="*/ 169 w 392"/>
                  <a:gd name="T65" fmla="*/ 26 h 476"/>
                  <a:gd name="T66" fmla="*/ 186 w 392"/>
                  <a:gd name="T67" fmla="*/ 0 h 476"/>
                  <a:gd name="T68" fmla="*/ 206 w 392"/>
                  <a:gd name="T69" fmla="*/ 20 h 476"/>
                  <a:gd name="T70" fmla="*/ 209 w 392"/>
                  <a:gd name="T71" fmla="*/ 26 h 476"/>
                  <a:gd name="T72" fmla="*/ 204 w 392"/>
                  <a:gd name="T73" fmla="*/ 38 h 476"/>
                  <a:gd name="T74" fmla="*/ 203 w 392"/>
                  <a:gd name="T75" fmla="*/ 71 h 476"/>
                  <a:gd name="T76" fmla="*/ 205 w 392"/>
                  <a:gd name="T77" fmla="*/ 112 h 476"/>
                  <a:gd name="T78" fmla="*/ 221 w 392"/>
                  <a:gd name="T79" fmla="*/ 142 h 476"/>
                  <a:gd name="T80" fmla="*/ 220 w 392"/>
                  <a:gd name="T81" fmla="*/ 174 h 476"/>
                  <a:gd name="T82" fmla="*/ 212 w 392"/>
                  <a:gd name="T83" fmla="*/ 176 h 476"/>
                  <a:gd name="T84" fmla="*/ 206 w 392"/>
                  <a:gd name="T85" fmla="*/ 198 h 476"/>
                  <a:gd name="T86" fmla="*/ 214 w 392"/>
                  <a:gd name="T87" fmla="*/ 219 h 476"/>
                  <a:gd name="T88" fmla="*/ 245 w 392"/>
                  <a:gd name="T89" fmla="*/ 223 h 476"/>
                  <a:gd name="T90" fmla="*/ 226 w 392"/>
                  <a:gd name="T91" fmla="*/ 242 h 476"/>
                  <a:gd name="T92" fmla="*/ 227 w 392"/>
                  <a:gd name="T93" fmla="*/ 251 h 476"/>
                  <a:gd name="T94" fmla="*/ 228 w 392"/>
                  <a:gd name="T95" fmla="*/ 265 h 476"/>
                  <a:gd name="T96" fmla="*/ 214 w 392"/>
                  <a:gd name="T97" fmla="*/ 291 h 476"/>
                  <a:gd name="T98" fmla="*/ 226 w 392"/>
                  <a:gd name="T99" fmla="*/ 290 h 476"/>
                  <a:gd name="T100" fmla="*/ 240 w 392"/>
                  <a:gd name="T101" fmla="*/ 307 h 476"/>
                  <a:gd name="T102" fmla="*/ 262 w 392"/>
                  <a:gd name="T103" fmla="*/ 308 h 476"/>
                  <a:gd name="T104" fmla="*/ 287 w 392"/>
                  <a:gd name="T105" fmla="*/ 335 h 476"/>
                  <a:gd name="T106" fmla="*/ 318 w 392"/>
                  <a:gd name="T107" fmla="*/ 307 h 476"/>
                  <a:gd name="T108" fmla="*/ 334 w 392"/>
                  <a:gd name="T109" fmla="*/ 315 h 476"/>
                  <a:gd name="T110" fmla="*/ 346 w 392"/>
                  <a:gd name="T111" fmla="*/ 311 h 476"/>
                  <a:gd name="T112" fmla="*/ 361 w 392"/>
                  <a:gd name="T113" fmla="*/ 324 h 476"/>
                  <a:gd name="T114" fmla="*/ 371 w 392"/>
                  <a:gd name="T115" fmla="*/ 348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2" h="476">
                    <a:moveTo>
                      <a:pt x="355" y="361"/>
                    </a:moveTo>
                    <a:lnTo>
                      <a:pt x="354" y="363"/>
                    </a:lnTo>
                    <a:lnTo>
                      <a:pt x="354" y="366"/>
                    </a:lnTo>
                    <a:lnTo>
                      <a:pt x="354" y="370"/>
                    </a:lnTo>
                    <a:lnTo>
                      <a:pt x="355" y="375"/>
                    </a:lnTo>
                    <a:lnTo>
                      <a:pt x="355" y="375"/>
                    </a:lnTo>
                    <a:lnTo>
                      <a:pt x="357" y="374"/>
                    </a:lnTo>
                    <a:lnTo>
                      <a:pt x="358" y="374"/>
                    </a:lnTo>
                    <a:lnTo>
                      <a:pt x="360" y="374"/>
                    </a:lnTo>
                    <a:lnTo>
                      <a:pt x="360" y="376"/>
                    </a:lnTo>
                    <a:lnTo>
                      <a:pt x="361" y="381"/>
                    </a:lnTo>
                    <a:lnTo>
                      <a:pt x="362" y="383"/>
                    </a:lnTo>
                    <a:lnTo>
                      <a:pt x="364" y="386"/>
                    </a:lnTo>
                    <a:lnTo>
                      <a:pt x="362" y="388"/>
                    </a:lnTo>
                    <a:lnTo>
                      <a:pt x="357" y="389"/>
                    </a:lnTo>
                    <a:lnTo>
                      <a:pt x="356" y="391"/>
                    </a:lnTo>
                    <a:lnTo>
                      <a:pt x="356" y="393"/>
                    </a:lnTo>
                    <a:lnTo>
                      <a:pt x="358" y="397"/>
                    </a:lnTo>
                    <a:lnTo>
                      <a:pt x="360" y="400"/>
                    </a:lnTo>
                    <a:lnTo>
                      <a:pt x="363" y="401"/>
                    </a:lnTo>
                    <a:lnTo>
                      <a:pt x="367" y="403"/>
                    </a:lnTo>
                    <a:lnTo>
                      <a:pt x="371" y="406"/>
                    </a:lnTo>
                    <a:lnTo>
                      <a:pt x="374" y="410"/>
                    </a:lnTo>
                    <a:lnTo>
                      <a:pt x="373" y="410"/>
                    </a:lnTo>
                    <a:lnTo>
                      <a:pt x="373" y="414"/>
                    </a:lnTo>
                    <a:lnTo>
                      <a:pt x="372" y="417"/>
                    </a:lnTo>
                    <a:lnTo>
                      <a:pt x="372" y="421"/>
                    </a:lnTo>
                    <a:lnTo>
                      <a:pt x="372" y="422"/>
                    </a:lnTo>
                    <a:lnTo>
                      <a:pt x="386" y="436"/>
                    </a:lnTo>
                    <a:lnTo>
                      <a:pt x="390" y="444"/>
                    </a:lnTo>
                    <a:lnTo>
                      <a:pt x="391" y="447"/>
                    </a:lnTo>
                    <a:lnTo>
                      <a:pt x="392" y="453"/>
                    </a:lnTo>
                    <a:lnTo>
                      <a:pt x="391" y="454"/>
                    </a:lnTo>
                    <a:lnTo>
                      <a:pt x="390" y="453"/>
                    </a:lnTo>
                    <a:lnTo>
                      <a:pt x="385" y="453"/>
                    </a:lnTo>
                    <a:lnTo>
                      <a:pt x="383" y="455"/>
                    </a:lnTo>
                    <a:lnTo>
                      <a:pt x="378" y="461"/>
                    </a:lnTo>
                    <a:lnTo>
                      <a:pt x="375" y="464"/>
                    </a:lnTo>
                    <a:lnTo>
                      <a:pt x="373" y="466"/>
                    </a:lnTo>
                    <a:lnTo>
                      <a:pt x="367" y="473"/>
                    </a:lnTo>
                    <a:lnTo>
                      <a:pt x="364" y="476"/>
                    </a:lnTo>
                    <a:lnTo>
                      <a:pt x="360" y="476"/>
                    </a:lnTo>
                    <a:lnTo>
                      <a:pt x="352" y="473"/>
                    </a:lnTo>
                    <a:lnTo>
                      <a:pt x="349" y="472"/>
                    </a:lnTo>
                    <a:lnTo>
                      <a:pt x="345" y="472"/>
                    </a:lnTo>
                    <a:lnTo>
                      <a:pt x="340" y="471"/>
                    </a:lnTo>
                    <a:lnTo>
                      <a:pt x="338" y="471"/>
                    </a:lnTo>
                    <a:lnTo>
                      <a:pt x="334" y="471"/>
                    </a:lnTo>
                    <a:lnTo>
                      <a:pt x="332" y="470"/>
                    </a:lnTo>
                    <a:lnTo>
                      <a:pt x="324" y="466"/>
                    </a:lnTo>
                    <a:lnTo>
                      <a:pt x="321" y="464"/>
                    </a:lnTo>
                    <a:lnTo>
                      <a:pt x="319" y="462"/>
                    </a:lnTo>
                    <a:lnTo>
                      <a:pt x="316" y="460"/>
                    </a:lnTo>
                    <a:lnTo>
                      <a:pt x="313" y="457"/>
                    </a:lnTo>
                    <a:lnTo>
                      <a:pt x="310" y="455"/>
                    </a:lnTo>
                    <a:lnTo>
                      <a:pt x="309" y="451"/>
                    </a:lnTo>
                    <a:lnTo>
                      <a:pt x="309" y="443"/>
                    </a:lnTo>
                    <a:lnTo>
                      <a:pt x="306" y="438"/>
                    </a:lnTo>
                    <a:lnTo>
                      <a:pt x="302" y="436"/>
                    </a:lnTo>
                    <a:lnTo>
                      <a:pt x="300" y="437"/>
                    </a:lnTo>
                    <a:lnTo>
                      <a:pt x="296" y="440"/>
                    </a:lnTo>
                    <a:lnTo>
                      <a:pt x="295" y="443"/>
                    </a:lnTo>
                    <a:lnTo>
                      <a:pt x="293" y="444"/>
                    </a:lnTo>
                    <a:lnTo>
                      <a:pt x="289" y="447"/>
                    </a:lnTo>
                    <a:lnTo>
                      <a:pt x="285" y="448"/>
                    </a:lnTo>
                    <a:lnTo>
                      <a:pt x="283" y="448"/>
                    </a:lnTo>
                    <a:lnTo>
                      <a:pt x="279" y="447"/>
                    </a:lnTo>
                    <a:lnTo>
                      <a:pt x="274" y="444"/>
                    </a:lnTo>
                    <a:lnTo>
                      <a:pt x="271" y="443"/>
                    </a:lnTo>
                    <a:lnTo>
                      <a:pt x="268" y="442"/>
                    </a:lnTo>
                    <a:lnTo>
                      <a:pt x="272" y="437"/>
                    </a:lnTo>
                    <a:lnTo>
                      <a:pt x="274" y="436"/>
                    </a:lnTo>
                    <a:lnTo>
                      <a:pt x="272" y="432"/>
                    </a:lnTo>
                    <a:lnTo>
                      <a:pt x="265" y="426"/>
                    </a:lnTo>
                    <a:lnTo>
                      <a:pt x="262" y="422"/>
                    </a:lnTo>
                    <a:lnTo>
                      <a:pt x="260" y="420"/>
                    </a:lnTo>
                    <a:lnTo>
                      <a:pt x="257" y="416"/>
                    </a:lnTo>
                    <a:lnTo>
                      <a:pt x="256" y="416"/>
                    </a:lnTo>
                    <a:lnTo>
                      <a:pt x="255" y="415"/>
                    </a:lnTo>
                    <a:lnTo>
                      <a:pt x="253" y="411"/>
                    </a:lnTo>
                    <a:lnTo>
                      <a:pt x="251" y="409"/>
                    </a:lnTo>
                    <a:lnTo>
                      <a:pt x="251" y="404"/>
                    </a:lnTo>
                    <a:lnTo>
                      <a:pt x="254" y="399"/>
                    </a:lnTo>
                    <a:lnTo>
                      <a:pt x="250" y="398"/>
                    </a:lnTo>
                    <a:lnTo>
                      <a:pt x="249" y="394"/>
                    </a:lnTo>
                    <a:lnTo>
                      <a:pt x="249" y="392"/>
                    </a:lnTo>
                    <a:lnTo>
                      <a:pt x="253" y="388"/>
                    </a:lnTo>
                    <a:lnTo>
                      <a:pt x="254" y="386"/>
                    </a:lnTo>
                    <a:lnTo>
                      <a:pt x="256" y="383"/>
                    </a:lnTo>
                    <a:lnTo>
                      <a:pt x="256" y="380"/>
                    </a:lnTo>
                    <a:lnTo>
                      <a:pt x="255" y="377"/>
                    </a:lnTo>
                    <a:lnTo>
                      <a:pt x="255" y="376"/>
                    </a:lnTo>
                    <a:lnTo>
                      <a:pt x="254" y="375"/>
                    </a:lnTo>
                    <a:lnTo>
                      <a:pt x="253" y="372"/>
                    </a:lnTo>
                    <a:lnTo>
                      <a:pt x="253" y="370"/>
                    </a:lnTo>
                    <a:lnTo>
                      <a:pt x="254" y="366"/>
                    </a:lnTo>
                    <a:lnTo>
                      <a:pt x="253" y="364"/>
                    </a:lnTo>
                    <a:lnTo>
                      <a:pt x="250" y="364"/>
                    </a:lnTo>
                    <a:lnTo>
                      <a:pt x="249" y="365"/>
                    </a:lnTo>
                    <a:lnTo>
                      <a:pt x="248" y="366"/>
                    </a:lnTo>
                    <a:lnTo>
                      <a:pt x="245" y="367"/>
                    </a:lnTo>
                    <a:lnTo>
                      <a:pt x="243" y="367"/>
                    </a:lnTo>
                    <a:lnTo>
                      <a:pt x="240" y="366"/>
                    </a:lnTo>
                    <a:lnTo>
                      <a:pt x="238" y="366"/>
                    </a:lnTo>
                    <a:lnTo>
                      <a:pt x="236" y="361"/>
                    </a:lnTo>
                    <a:lnTo>
                      <a:pt x="233" y="360"/>
                    </a:lnTo>
                    <a:lnTo>
                      <a:pt x="232" y="359"/>
                    </a:lnTo>
                    <a:lnTo>
                      <a:pt x="229" y="355"/>
                    </a:lnTo>
                    <a:lnTo>
                      <a:pt x="227" y="354"/>
                    </a:lnTo>
                    <a:lnTo>
                      <a:pt x="225" y="356"/>
                    </a:lnTo>
                    <a:lnTo>
                      <a:pt x="221" y="361"/>
                    </a:lnTo>
                    <a:lnTo>
                      <a:pt x="219" y="364"/>
                    </a:lnTo>
                    <a:lnTo>
                      <a:pt x="215" y="361"/>
                    </a:lnTo>
                    <a:lnTo>
                      <a:pt x="212" y="359"/>
                    </a:lnTo>
                    <a:lnTo>
                      <a:pt x="209" y="359"/>
                    </a:lnTo>
                    <a:lnTo>
                      <a:pt x="205" y="358"/>
                    </a:lnTo>
                    <a:lnTo>
                      <a:pt x="204" y="356"/>
                    </a:lnTo>
                    <a:lnTo>
                      <a:pt x="204" y="353"/>
                    </a:lnTo>
                    <a:lnTo>
                      <a:pt x="205" y="349"/>
                    </a:lnTo>
                    <a:lnTo>
                      <a:pt x="206" y="346"/>
                    </a:lnTo>
                    <a:lnTo>
                      <a:pt x="206" y="344"/>
                    </a:lnTo>
                    <a:lnTo>
                      <a:pt x="206" y="342"/>
                    </a:lnTo>
                    <a:lnTo>
                      <a:pt x="204" y="341"/>
                    </a:lnTo>
                    <a:lnTo>
                      <a:pt x="204" y="338"/>
                    </a:lnTo>
                    <a:lnTo>
                      <a:pt x="205" y="335"/>
                    </a:lnTo>
                    <a:lnTo>
                      <a:pt x="201" y="333"/>
                    </a:lnTo>
                    <a:lnTo>
                      <a:pt x="197" y="332"/>
                    </a:lnTo>
                    <a:lnTo>
                      <a:pt x="193" y="330"/>
                    </a:lnTo>
                    <a:lnTo>
                      <a:pt x="192" y="329"/>
                    </a:lnTo>
                    <a:lnTo>
                      <a:pt x="188" y="322"/>
                    </a:lnTo>
                    <a:lnTo>
                      <a:pt x="183" y="324"/>
                    </a:lnTo>
                    <a:lnTo>
                      <a:pt x="182" y="327"/>
                    </a:lnTo>
                    <a:lnTo>
                      <a:pt x="180" y="330"/>
                    </a:lnTo>
                    <a:lnTo>
                      <a:pt x="178" y="330"/>
                    </a:lnTo>
                    <a:lnTo>
                      <a:pt x="178" y="326"/>
                    </a:lnTo>
                    <a:lnTo>
                      <a:pt x="178" y="324"/>
                    </a:lnTo>
                    <a:lnTo>
                      <a:pt x="178" y="320"/>
                    </a:lnTo>
                    <a:lnTo>
                      <a:pt x="178" y="318"/>
                    </a:lnTo>
                    <a:lnTo>
                      <a:pt x="178" y="316"/>
                    </a:lnTo>
                    <a:lnTo>
                      <a:pt x="176" y="316"/>
                    </a:lnTo>
                    <a:lnTo>
                      <a:pt x="172" y="319"/>
                    </a:lnTo>
                    <a:lnTo>
                      <a:pt x="171" y="320"/>
                    </a:lnTo>
                    <a:lnTo>
                      <a:pt x="170" y="321"/>
                    </a:lnTo>
                    <a:lnTo>
                      <a:pt x="169" y="322"/>
                    </a:lnTo>
                    <a:lnTo>
                      <a:pt x="166" y="322"/>
                    </a:lnTo>
                    <a:lnTo>
                      <a:pt x="165" y="322"/>
                    </a:lnTo>
                    <a:lnTo>
                      <a:pt x="163" y="324"/>
                    </a:lnTo>
                    <a:lnTo>
                      <a:pt x="161" y="321"/>
                    </a:lnTo>
                    <a:lnTo>
                      <a:pt x="159" y="319"/>
                    </a:lnTo>
                    <a:lnTo>
                      <a:pt x="158" y="316"/>
                    </a:lnTo>
                    <a:lnTo>
                      <a:pt x="154" y="319"/>
                    </a:lnTo>
                    <a:lnTo>
                      <a:pt x="153" y="321"/>
                    </a:lnTo>
                    <a:lnTo>
                      <a:pt x="152" y="321"/>
                    </a:lnTo>
                    <a:lnTo>
                      <a:pt x="150" y="322"/>
                    </a:lnTo>
                    <a:lnTo>
                      <a:pt x="149" y="324"/>
                    </a:lnTo>
                    <a:lnTo>
                      <a:pt x="147" y="326"/>
                    </a:lnTo>
                    <a:lnTo>
                      <a:pt x="141" y="327"/>
                    </a:lnTo>
                    <a:lnTo>
                      <a:pt x="137" y="327"/>
                    </a:lnTo>
                    <a:lnTo>
                      <a:pt x="133" y="326"/>
                    </a:lnTo>
                    <a:lnTo>
                      <a:pt x="128" y="325"/>
                    </a:lnTo>
                    <a:lnTo>
                      <a:pt x="125" y="325"/>
                    </a:lnTo>
                    <a:lnTo>
                      <a:pt x="122" y="325"/>
                    </a:lnTo>
                    <a:lnTo>
                      <a:pt x="121" y="325"/>
                    </a:lnTo>
                    <a:lnTo>
                      <a:pt x="119" y="321"/>
                    </a:lnTo>
                    <a:lnTo>
                      <a:pt x="118" y="319"/>
                    </a:lnTo>
                    <a:lnTo>
                      <a:pt x="118" y="313"/>
                    </a:lnTo>
                    <a:lnTo>
                      <a:pt x="115" y="309"/>
                    </a:lnTo>
                    <a:lnTo>
                      <a:pt x="113" y="307"/>
                    </a:lnTo>
                    <a:lnTo>
                      <a:pt x="111" y="303"/>
                    </a:lnTo>
                    <a:lnTo>
                      <a:pt x="109" y="298"/>
                    </a:lnTo>
                    <a:lnTo>
                      <a:pt x="110" y="294"/>
                    </a:lnTo>
                    <a:lnTo>
                      <a:pt x="109" y="290"/>
                    </a:lnTo>
                    <a:lnTo>
                      <a:pt x="111" y="286"/>
                    </a:lnTo>
                    <a:lnTo>
                      <a:pt x="111" y="283"/>
                    </a:lnTo>
                    <a:lnTo>
                      <a:pt x="111" y="282"/>
                    </a:lnTo>
                    <a:lnTo>
                      <a:pt x="108" y="277"/>
                    </a:lnTo>
                    <a:lnTo>
                      <a:pt x="108" y="275"/>
                    </a:lnTo>
                    <a:lnTo>
                      <a:pt x="107" y="271"/>
                    </a:lnTo>
                    <a:lnTo>
                      <a:pt x="107" y="266"/>
                    </a:lnTo>
                    <a:lnTo>
                      <a:pt x="105" y="263"/>
                    </a:lnTo>
                    <a:lnTo>
                      <a:pt x="103" y="262"/>
                    </a:lnTo>
                    <a:lnTo>
                      <a:pt x="101" y="260"/>
                    </a:lnTo>
                    <a:lnTo>
                      <a:pt x="98" y="262"/>
                    </a:lnTo>
                    <a:lnTo>
                      <a:pt x="96" y="264"/>
                    </a:lnTo>
                    <a:lnTo>
                      <a:pt x="96" y="268"/>
                    </a:lnTo>
                    <a:lnTo>
                      <a:pt x="96" y="268"/>
                    </a:lnTo>
                    <a:lnTo>
                      <a:pt x="96" y="271"/>
                    </a:lnTo>
                    <a:lnTo>
                      <a:pt x="96" y="275"/>
                    </a:lnTo>
                    <a:lnTo>
                      <a:pt x="94" y="277"/>
                    </a:lnTo>
                    <a:lnTo>
                      <a:pt x="92" y="277"/>
                    </a:lnTo>
                    <a:lnTo>
                      <a:pt x="90" y="281"/>
                    </a:lnTo>
                    <a:lnTo>
                      <a:pt x="90" y="285"/>
                    </a:lnTo>
                    <a:lnTo>
                      <a:pt x="85" y="292"/>
                    </a:lnTo>
                    <a:lnTo>
                      <a:pt x="81" y="292"/>
                    </a:lnTo>
                    <a:lnTo>
                      <a:pt x="77" y="291"/>
                    </a:lnTo>
                    <a:lnTo>
                      <a:pt x="75" y="290"/>
                    </a:lnTo>
                    <a:lnTo>
                      <a:pt x="74" y="285"/>
                    </a:lnTo>
                    <a:lnTo>
                      <a:pt x="74" y="282"/>
                    </a:lnTo>
                    <a:lnTo>
                      <a:pt x="76" y="279"/>
                    </a:lnTo>
                    <a:lnTo>
                      <a:pt x="81" y="275"/>
                    </a:lnTo>
                    <a:lnTo>
                      <a:pt x="87" y="273"/>
                    </a:lnTo>
                    <a:lnTo>
                      <a:pt x="88" y="270"/>
                    </a:lnTo>
                    <a:lnTo>
                      <a:pt x="86" y="266"/>
                    </a:lnTo>
                    <a:lnTo>
                      <a:pt x="86" y="264"/>
                    </a:lnTo>
                    <a:lnTo>
                      <a:pt x="85" y="260"/>
                    </a:lnTo>
                    <a:lnTo>
                      <a:pt x="85" y="253"/>
                    </a:lnTo>
                    <a:lnTo>
                      <a:pt x="86" y="247"/>
                    </a:lnTo>
                    <a:lnTo>
                      <a:pt x="88" y="243"/>
                    </a:lnTo>
                    <a:lnTo>
                      <a:pt x="87" y="236"/>
                    </a:lnTo>
                    <a:lnTo>
                      <a:pt x="83" y="229"/>
                    </a:lnTo>
                    <a:lnTo>
                      <a:pt x="82" y="228"/>
                    </a:lnTo>
                    <a:lnTo>
                      <a:pt x="81" y="226"/>
                    </a:lnTo>
                    <a:lnTo>
                      <a:pt x="80" y="225"/>
                    </a:lnTo>
                    <a:lnTo>
                      <a:pt x="80" y="225"/>
                    </a:lnTo>
                    <a:lnTo>
                      <a:pt x="79" y="224"/>
                    </a:lnTo>
                    <a:lnTo>
                      <a:pt x="77" y="223"/>
                    </a:lnTo>
                    <a:lnTo>
                      <a:pt x="77" y="221"/>
                    </a:lnTo>
                    <a:lnTo>
                      <a:pt x="77" y="220"/>
                    </a:lnTo>
                    <a:lnTo>
                      <a:pt x="77" y="219"/>
                    </a:lnTo>
                    <a:lnTo>
                      <a:pt x="77" y="219"/>
                    </a:lnTo>
                    <a:lnTo>
                      <a:pt x="79" y="217"/>
                    </a:lnTo>
                    <a:lnTo>
                      <a:pt x="79" y="214"/>
                    </a:lnTo>
                    <a:lnTo>
                      <a:pt x="80" y="213"/>
                    </a:lnTo>
                    <a:lnTo>
                      <a:pt x="80" y="213"/>
                    </a:lnTo>
                    <a:lnTo>
                      <a:pt x="81" y="213"/>
                    </a:lnTo>
                    <a:lnTo>
                      <a:pt x="82" y="212"/>
                    </a:lnTo>
                    <a:lnTo>
                      <a:pt x="82" y="212"/>
                    </a:lnTo>
                    <a:lnTo>
                      <a:pt x="82" y="212"/>
                    </a:lnTo>
                    <a:lnTo>
                      <a:pt x="82" y="209"/>
                    </a:lnTo>
                    <a:lnTo>
                      <a:pt x="82" y="208"/>
                    </a:lnTo>
                    <a:lnTo>
                      <a:pt x="83" y="207"/>
                    </a:lnTo>
                    <a:lnTo>
                      <a:pt x="82" y="207"/>
                    </a:lnTo>
                    <a:lnTo>
                      <a:pt x="82" y="207"/>
                    </a:lnTo>
                    <a:lnTo>
                      <a:pt x="82" y="206"/>
                    </a:lnTo>
                    <a:lnTo>
                      <a:pt x="81" y="206"/>
                    </a:lnTo>
                    <a:lnTo>
                      <a:pt x="81" y="206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0" y="204"/>
                    </a:lnTo>
                    <a:lnTo>
                      <a:pt x="81" y="203"/>
                    </a:lnTo>
                    <a:lnTo>
                      <a:pt x="80" y="203"/>
                    </a:lnTo>
                    <a:lnTo>
                      <a:pt x="80" y="203"/>
                    </a:lnTo>
                    <a:lnTo>
                      <a:pt x="80" y="203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0" y="201"/>
                    </a:lnTo>
                    <a:lnTo>
                      <a:pt x="80" y="201"/>
                    </a:lnTo>
                    <a:lnTo>
                      <a:pt x="80" y="201"/>
                    </a:lnTo>
                    <a:lnTo>
                      <a:pt x="80" y="200"/>
                    </a:lnTo>
                    <a:lnTo>
                      <a:pt x="81" y="200"/>
                    </a:lnTo>
                    <a:lnTo>
                      <a:pt x="81" y="200"/>
                    </a:lnTo>
                    <a:lnTo>
                      <a:pt x="80" y="200"/>
                    </a:lnTo>
                    <a:lnTo>
                      <a:pt x="80" y="197"/>
                    </a:lnTo>
                    <a:lnTo>
                      <a:pt x="80" y="196"/>
                    </a:lnTo>
                    <a:lnTo>
                      <a:pt x="80" y="196"/>
                    </a:lnTo>
                    <a:lnTo>
                      <a:pt x="80" y="196"/>
                    </a:lnTo>
                    <a:lnTo>
                      <a:pt x="80" y="196"/>
                    </a:lnTo>
                    <a:lnTo>
                      <a:pt x="79" y="195"/>
                    </a:lnTo>
                    <a:lnTo>
                      <a:pt x="76" y="192"/>
                    </a:lnTo>
                    <a:lnTo>
                      <a:pt x="75" y="191"/>
                    </a:lnTo>
                    <a:lnTo>
                      <a:pt x="74" y="191"/>
                    </a:lnTo>
                    <a:lnTo>
                      <a:pt x="74" y="191"/>
                    </a:lnTo>
                    <a:lnTo>
                      <a:pt x="73" y="191"/>
                    </a:lnTo>
                    <a:lnTo>
                      <a:pt x="71" y="190"/>
                    </a:lnTo>
                    <a:lnTo>
                      <a:pt x="71" y="190"/>
                    </a:lnTo>
                    <a:lnTo>
                      <a:pt x="71" y="190"/>
                    </a:lnTo>
                    <a:lnTo>
                      <a:pt x="70" y="189"/>
                    </a:lnTo>
                    <a:lnTo>
                      <a:pt x="70" y="187"/>
                    </a:lnTo>
                    <a:lnTo>
                      <a:pt x="69" y="187"/>
                    </a:lnTo>
                    <a:lnTo>
                      <a:pt x="68" y="187"/>
                    </a:lnTo>
                    <a:lnTo>
                      <a:pt x="66" y="186"/>
                    </a:lnTo>
                    <a:lnTo>
                      <a:pt x="65" y="186"/>
                    </a:lnTo>
                    <a:lnTo>
                      <a:pt x="64" y="185"/>
                    </a:lnTo>
                    <a:lnTo>
                      <a:pt x="63" y="185"/>
                    </a:lnTo>
                    <a:lnTo>
                      <a:pt x="62" y="180"/>
                    </a:lnTo>
                    <a:lnTo>
                      <a:pt x="60" y="179"/>
                    </a:lnTo>
                    <a:lnTo>
                      <a:pt x="57" y="179"/>
                    </a:lnTo>
                    <a:lnTo>
                      <a:pt x="54" y="174"/>
                    </a:lnTo>
                    <a:lnTo>
                      <a:pt x="51" y="174"/>
                    </a:lnTo>
                    <a:lnTo>
                      <a:pt x="47" y="173"/>
                    </a:lnTo>
                    <a:lnTo>
                      <a:pt x="47" y="173"/>
                    </a:lnTo>
                    <a:lnTo>
                      <a:pt x="53" y="155"/>
                    </a:lnTo>
                    <a:lnTo>
                      <a:pt x="58" y="151"/>
                    </a:lnTo>
                    <a:lnTo>
                      <a:pt x="58" y="148"/>
                    </a:lnTo>
                    <a:lnTo>
                      <a:pt x="58" y="148"/>
                    </a:lnTo>
                    <a:lnTo>
                      <a:pt x="55" y="147"/>
                    </a:lnTo>
                    <a:lnTo>
                      <a:pt x="53" y="147"/>
                    </a:lnTo>
                    <a:lnTo>
                      <a:pt x="48" y="146"/>
                    </a:lnTo>
                    <a:lnTo>
                      <a:pt x="48" y="146"/>
                    </a:lnTo>
                    <a:lnTo>
                      <a:pt x="45" y="146"/>
                    </a:lnTo>
                    <a:lnTo>
                      <a:pt x="42" y="145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2" y="140"/>
                    </a:lnTo>
                    <a:lnTo>
                      <a:pt x="29" y="140"/>
                    </a:lnTo>
                    <a:lnTo>
                      <a:pt x="26" y="142"/>
                    </a:lnTo>
                    <a:lnTo>
                      <a:pt x="24" y="146"/>
                    </a:lnTo>
                    <a:lnTo>
                      <a:pt x="15" y="144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29"/>
                    </a:lnTo>
                    <a:lnTo>
                      <a:pt x="4" y="125"/>
                    </a:lnTo>
                    <a:lnTo>
                      <a:pt x="4" y="125"/>
                    </a:lnTo>
                    <a:lnTo>
                      <a:pt x="9" y="125"/>
                    </a:lnTo>
                    <a:lnTo>
                      <a:pt x="14" y="127"/>
                    </a:lnTo>
                    <a:lnTo>
                      <a:pt x="15" y="125"/>
                    </a:lnTo>
                    <a:lnTo>
                      <a:pt x="15" y="125"/>
                    </a:lnTo>
                    <a:lnTo>
                      <a:pt x="12" y="117"/>
                    </a:lnTo>
                    <a:lnTo>
                      <a:pt x="12" y="117"/>
                    </a:lnTo>
                    <a:lnTo>
                      <a:pt x="4" y="111"/>
                    </a:lnTo>
                    <a:lnTo>
                      <a:pt x="2" y="107"/>
                    </a:lnTo>
                    <a:lnTo>
                      <a:pt x="2" y="102"/>
                    </a:lnTo>
                    <a:lnTo>
                      <a:pt x="0" y="97"/>
                    </a:lnTo>
                    <a:lnTo>
                      <a:pt x="2" y="96"/>
                    </a:lnTo>
                    <a:lnTo>
                      <a:pt x="4" y="96"/>
                    </a:lnTo>
                    <a:lnTo>
                      <a:pt x="7" y="96"/>
                    </a:lnTo>
                    <a:lnTo>
                      <a:pt x="9" y="96"/>
                    </a:lnTo>
                    <a:lnTo>
                      <a:pt x="12" y="96"/>
                    </a:lnTo>
                    <a:lnTo>
                      <a:pt x="13" y="96"/>
                    </a:lnTo>
                    <a:lnTo>
                      <a:pt x="19" y="99"/>
                    </a:lnTo>
                    <a:lnTo>
                      <a:pt x="21" y="97"/>
                    </a:lnTo>
                    <a:lnTo>
                      <a:pt x="25" y="99"/>
                    </a:lnTo>
                    <a:lnTo>
                      <a:pt x="26" y="99"/>
                    </a:lnTo>
                    <a:lnTo>
                      <a:pt x="30" y="100"/>
                    </a:lnTo>
                    <a:lnTo>
                      <a:pt x="32" y="100"/>
                    </a:lnTo>
                    <a:lnTo>
                      <a:pt x="35" y="101"/>
                    </a:lnTo>
                    <a:lnTo>
                      <a:pt x="37" y="101"/>
                    </a:lnTo>
                    <a:lnTo>
                      <a:pt x="38" y="101"/>
                    </a:lnTo>
                    <a:lnTo>
                      <a:pt x="40" y="100"/>
                    </a:lnTo>
                    <a:lnTo>
                      <a:pt x="45" y="96"/>
                    </a:lnTo>
                    <a:lnTo>
                      <a:pt x="46" y="93"/>
                    </a:lnTo>
                    <a:lnTo>
                      <a:pt x="47" y="89"/>
                    </a:lnTo>
                    <a:lnTo>
                      <a:pt x="48" y="88"/>
                    </a:lnTo>
                    <a:lnTo>
                      <a:pt x="49" y="88"/>
                    </a:lnTo>
                    <a:lnTo>
                      <a:pt x="58" y="88"/>
                    </a:lnTo>
                    <a:lnTo>
                      <a:pt x="63" y="84"/>
                    </a:lnTo>
                    <a:lnTo>
                      <a:pt x="64" y="82"/>
                    </a:lnTo>
                    <a:lnTo>
                      <a:pt x="63" y="80"/>
                    </a:lnTo>
                    <a:lnTo>
                      <a:pt x="62" y="79"/>
                    </a:lnTo>
                    <a:lnTo>
                      <a:pt x="64" y="75"/>
                    </a:lnTo>
                    <a:lnTo>
                      <a:pt x="66" y="79"/>
                    </a:lnTo>
                    <a:lnTo>
                      <a:pt x="68" y="79"/>
                    </a:lnTo>
                    <a:lnTo>
                      <a:pt x="68" y="78"/>
                    </a:lnTo>
                    <a:lnTo>
                      <a:pt x="68" y="75"/>
                    </a:lnTo>
                    <a:lnTo>
                      <a:pt x="68" y="74"/>
                    </a:lnTo>
                    <a:lnTo>
                      <a:pt x="69" y="73"/>
                    </a:lnTo>
                    <a:lnTo>
                      <a:pt x="71" y="72"/>
                    </a:lnTo>
                    <a:lnTo>
                      <a:pt x="73" y="71"/>
                    </a:lnTo>
                    <a:lnTo>
                      <a:pt x="75" y="73"/>
                    </a:lnTo>
                    <a:lnTo>
                      <a:pt x="74" y="75"/>
                    </a:lnTo>
                    <a:lnTo>
                      <a:pt x="76" y="77"/>
                    </a:lnTo>
                    <a:lnTo>
                      <a:pt x="79" y="78"/>
                    </a:lnTo>
                    <a:lnTo>
                      <a:pt x="80" y="78"/>
                    </a:lnTo>
                    <a:lnTo>
                      <a:pt x="82" y="78"/>
                    </a:lnTo>
                    <a:lnTo>
                      <a:pt x="83" y="75"/>
                    </a:lnTo>
                    <a:lnTo>
                      <a:pt x="86" y="74"/>
                    </a:lnTo>
                    <a:lnTo>
                      <a:pt x="87" y="73"/>
                    </a:lnTo>
                    <a:lnTo>
                      <a:pt x="88" y="72"/>
                    </a:lnTo>
                    <a:lnTo>
                      <a:pt x="88" y="69"/>
                    </a:lnTo>
                    <a:lnTo>
                      <a:pt x="87" y="68"/>
                    </a:lnTo>
                    <a:lnTo>
                      <a:pt x="90" y="67"/>
                    </a:lnTo>
                    <a:lnTo>
                      <a:pt x="93" y="68"/>
                    </a:lnTo>
                    <a:lnTo>
                      <a:pt x="97" y="68"/>
                    </a:lnTo>
                    <a:lnTo>
                      <a:pt x="101" y="67"/>
                    </a:lnTo>
                    <a:lnTo>
                      <a:pt x="103" y="66"/>
                    </a:lnTo>
                    <a:lnTo>
                      <a:pt x="108" y="68"/>
                    </a:lnTo>
                    <a:lnTo>
                      <a:pt x="111" y="66"/>
                    </a:lnTo>
                    <a:lnTo>
                      <a:pt x="113" y="67"/>
                    </a:lnTo>
                    <a:lnTo>
                      <a:pt x="115" y="66"/>
                    </a:lnTo>
                    <a:lnTo>
                      <a:pt x="116" y="62"/>
                    </a:lnTo>
                    <a:lnTo>
                      <a:pt x="119" y="61"/>
                    </a:lnTo>
                    <a:lnTo>
                      <a:pt x="121" y="60"/>
                    </a:lnTo>
                    <a:lnTo>
                      <a:pt x="124" y="58"/>
                    </a:lnTo>
                    <a:lnTo>
                      <a:pt x="127" y="58"/>
                    </a:lnTo>
                    <a:lnTo>
                      <a:pt x="127" y="57"/>
                    </a:lnTo>
                    <a:lnTo>
                      <a:pt x="127" y="55"/>
                    </a:lnTo>
                    <a:lnTo>
                      <a:pt x="128" y="54"/>
                    </a:lnTo>
                    <a:lnTo>
                      <a:pt x="131" y="51"/>
                    </a:lnTo>
                    <a:lnTo>
                      <a:pt x="133" y="51"/>
                    </a:lnTo>
                    <a:lnTo>
                      <a:pt x="132" y="49"/>
                    </a:lnTo>
                    <a:lnTo>
                      <a:pt x="133" y="48"/>
                    </a:lnTo>
                    <a:lnTo>
                      <a:pt x="135" y="46"/>
                    </a:lnTo>
                    <a:lnTo>
                      <a:pt x="135" y="44"/>
                    </a:lnTo>
                    <a:lnTo>
                      <a:pt x="136" y="41"/>
                    </a:lnTo>
                    <a:lnTo>
                      <a:pt x="137" y="38"/>
                    </a:lnTo>
                    <a:lnTo>
                      <a:pt x="141" y="39"/>
                    </a:lnTo>
                    <a:lnTo>
                      <a:pt x="156" y="30"/>
                    </a:lnTo>
                    <a:lnTo>
                      <a:pt x="163" y="27"/>
                    </a:lnTo>
                    <a:lnTo>
                      <a:pt x="165" y="27"/>
                    </a:lnTo>
                    <a:lnTo>
                      <a:pt x="167" y="27"/>
                    </a:lnTo>
                    <a:lnTo>
                      <a:pt x="169" y="26"/>
                    </a:lnTo>
                    <a:lnTo>
                      <a:pt x="170" y="23"/>
                    </a:lnTo>
                    <a:lnTo>
                      <a:pt x="172" y="21"/>
                    </a:lnTo>
                    <a:lnTo>
                      <a:pt x="175" y="20"/>
                    </a:lnTo>
                    <a:lnTo>
                      <a:pt x="177" y="20"/>
                    </a:lnTo>
                    <a:lnTo>
                      <a:pt x="175" y="16"/>
                    </a:lnTo>
                    <a:lnTo>
                      <a:pt x="176" y="11"/>
                    </a:lnTo>
                    <a:lnTo>
                      <a:pt x="173" y="9"/>
                    </a:lnTo>
                    <a:lnTo>
                      <a:pt x="173" y="7"/>
                    </a:lnTo>
                    <a:lnTo>
                      <a:pt x="176" y="5"/>
                    </a:lnTo>
                    <a:lnTo>
                      <a:pt x="178" y="4"/>
                    </a:lnTo>
                    <a:lnTo>
                      <a:pt x="181" y="4"/>
                    </a:lnTo>
                    <a:lnTo>
                      <a:pt x="186" y="0"/>
                    </a:lnTo>
                    <a:lnTo>
                      <a:pt x="188" y="0"/>
                    </a:lnTo>
                    <a:lnTo>
                      <a:pt x="191" y="2"/>
                    </a:lnTo>
                    <a:lnTo>
                      <a:pt x="191" y="2"/>
                    </a:lnTo>
                    <a:lnTo>
                      <a:pt x="193" y="2"/>
                    </a:lnTo>
                    <a:lnTo>
                      <a:pt x="197" y="2"/>
                    </a:lnTo>
                    <a:lnTo>
                      <a:pt x="198" y="5"/>
                    </a:lnTo>
                    <a:lnTo>
                      <a:pt x="200" y="6"/>
                    </a:lnTo>
                    <a:lnTo>
                      <a:pt x="204" y="9"/>
                    </a:lnTo>
                    <a:lnTo>
                      <a:pt x="200" y="12"/>
                    </a:lnTo>
                    <a:lnTo>
                      <a:pt x="200" y="18"/>
                    </a:lnTo>
                    <a:lnTo>
                      <a:pt x="203" y="20"/>
                    </a:lnTo>
                    <a:lnTo>
                      <a:pt x="206" y="20"/>
                    </a:lnTo>
                    <a:lnTo>
                      <a:pt x="208" y="18"/>
                    </a:lnTo>
                    <a:lnTo>
                      <a:pt x="209" y="17"/>
                    </a:lnTo>
                    <a:lnTo>
                      <a:pt x="211" y="17"/>
                    </a:lnTo>
                    <a:lnTo>
                      <a:pt x="212" y="17"/>
                    </a:lnTo>
                    <a:lnTo>
                      <a:pt x="215" y="18"/>
                    </a:lnTo>
                    <a:lnTo>
                      <a:pt x="215" y="20"/>
                    </a:lnTo>
                    <a:lnTo>
                      <a:pt x="215" y="22"/>
                    </a:lnTo>
                    <a:lnTo>
                      <a:pt x="215" y="23"/>
                    </a:lnTo>
                    <a:lnTo>
                      <a:pt x="214" y="24"/>
                    </a:lnTo>
                    <a:lnTo>
                      <a:pt x="212" y="26"/>
                    </a:lnTo>
                    <a:lnTo>
                      <a:pt x="211" y="26"/>
                    </a:lnTo>
                    <a:lnTo>
                      <a:pt x="209" y="26"/>
                    </a:lnTo>
                    <a:lnTo>
                      <a:pt x="206" y="24"/>
                    </a:lnTo>
                    <a:lnTo>
                      <a:pt x="205" y="24"/>
                    </a:lnTo>
                    <a:lnTo>
                      <a:pt x="203" y="24"/>
                    </a:lnTo>
                    <a:lnTo>
                      <a:pt x="201" y="26"/>
                    </a:lnTo>
                    <a:lnTo>
                      <a:pt x="200" y="28"/>
                    </a:lnTo>
                    <a:lnTo>
                      <a:pt x="201" y="30"/>
                    </a:lnTo>
                    <a:lnTo>
                      <a:pt x="203" y="32"/>
                    </a:lnTo>
                    <a:lnTo>
                      <a:pt x="199" y="33"/>
                    </a:lnTo>
                    <a:lnTo>
                      <a:pt x="198" y="34"/>
                    </a:lnTo>
                    <a:lnTo>
                      <a:pt x="200" y="37"/>
                    </a:lnTo>
                    <a:lnTo>
                      <a:pt x="201" y="37"/>
                    </a:lnTo>
                    <a:lnTo>
                      <a:pt x="204" y="38"/>
                    </a:lnTo>
                    <a:lnTo>
                      <a:pt x="205" y="39"/>
                    </a:lnTo>
                    <a:lnTo>
                      <a:pt x="204" y="41"/>
                    </a:lnTo>
                    <a:lnTo>
                      <a:pt x="204" y="44"/>
                    </a:lnTo>
                    <a:lnTo>
                      <a:pt x="204" y="46"/>
                    </a:lnTo>
                    <a:lnTo>
                      <a:pt x="204" y="49"/>
                    </a:lnTo>
                    <a:lnTo>
                      <a:pt x="204" y="51"/>
                    </a:lnTo>
                    <a:lnTo>
                      <a:pt x="210" y="50"/>
                    </a:lnTo>
                    <a:lnTo>
                      <a:pt x="210" y="50"/>
                    </a:lnTo>
                    <a:lnTo>
                      <a:pt x="210" y="52"/>
                    </a:lnTo>
                    <a:lnTo>
                      <a:pt x="206" y="60"/>
                    </a:lnTo>
                    <a:lnTo>
                      <a:pt x="203" y="68"/>
                    </a:lnTo>
                    <a:lnTo>
                      <a:pt x="203" y="71"/>
                    </a:lnTo>
                    <a:lnTo>
                      <a:pt x="203" y="73"/>
                    </a:lnTo>
                    <a:lnTo>
                      <a:pt x="204" y="75"/>
                    </a:lnTo>
                    <a:lnTo>
                      <a:pt x="205" y="79"/>
                    </a:lnTo>
                    <a:lnTo>
                      <a:pt x="205" y="82"/>
                    </a:lnTo>
                    <a:lnTo>
                      <a:pt x="204" y="91"/>
                    </a:lnTo>
                    <a:lnTo>
                      <a:pt x="204" y="95"/>
                    </a:lnTo>
                    <a:lnTo>
                      <a:pt x="204" y="96"/>
                    </a:lnTo>
                    <a:lnTo>
                      <a:pt x="205" y="101"/>
                    </a:lnTo>
                    <a:lnTo>
                      <a:pt x="204" y="102"/>
                    </a:lnTo>
                    <a:lnTo>
                      <a:pt x="203" y="105"/>
                    </a:lnTo>
                    <a:lnTo>
                      <a:pt x="204" y="107"/>
                    </a:lnTo>
                    <a:lnTo>
                      <a:pt x="205" y="112"/>
                    </a:lnTo>
                    <a:lnTo>
                      <a:pt x="208" y="112"/>
                    </a:lnTo>
                    <a:lnTo>
                      <a:pt x="210" y="113"/>
                    </a:lnTo>
                    <a:lnTo>
                      <a:pt x="212" y="118"/>
                    </a:lnTo>
                    <a:lnTo>
                      <a:pt x="211" y="129"/>
                    </a:lnTo>
                    <a:lnTo>
                      <a:pt x="212" y="130"/>
                    </a:lnTo>
                    <a:lnTo>
                      <a:pt x="214" y="134"/>
                    </a:lnTo>
                    <a:lnTo>
                      <a:pt x="216" y="135"/>
                    </a:lnTo>
                    <a:lnTo>
                      <a:pt x="217" y="135"/>
                    </a:lnTo>
                    <a:lnTo>
                      <a:pt x="221" y="134"/>
                    </a:lnTo>
                    <a:lnTo>
                      <a:pt x="223" y="135"/>
                    </a:lnTo>
                    <a:lnTo>
                      <a:pt x="221" y="140"/>
                    </a:lnTo>
                    <a:lnTo>
                      <a:pt x="221" y="142"/>
                    </a:lnTo>
                    <a:lnTo>
                      <a:pt x="219" y="145"/>
                    </a:lnTo>
                    <a:lnTo>
                      <a:pt x="217" y="148"/>
                    </a:lnTo>
                    <a:lnTo>
                      <a:pt x="216" y="150"/>
                    </a:lnTo>
                    <a:lnTo>
                      <a:pt x="216" y="153"/>
                    </a:lnTo>
                    <a:lnTo>
                      <a:pt x="215" y="158"/>
                    </a:lnTo>
                    <a:lnTo>
                      <a:pt x="215" y="161"/>
                    </a:lnTo>
                    <a:lnTo>
                      <a:pt x="215" y="163"/>
                    </a:lnTo>
                    <a:lnTo>
                      <a:pt x="212" y="170"/>
                    </a:lnTo>
                    <a:lnTo>
                      <a:pt x="214" y="172"/>
                    </a:lnTo>
                    <a:lnTo>
                      <a:pt x="216" y="173"/>
                    </a:lnTo>
                    <a:lnTo>
                      <a:pt x="219" y="174"/>
                    </a:lnTo>
                    <a:lnTo>
                      <a:pt x="220" y="174"/>
                    </a:lnTo>
                    <a:lnTo>
                      <a:pt x="221" y="175"/>
                    </a:lnTo>
                    <a:lnTo>
                      <a:pt x="220" y="179"/>
                    </a:lnTo>
                    <a:lnTo>
                      <a:pt x="219" y="181"/>
                    </a:lnTo>
                    <a:lnTo>
                      <a:pt x="217" y="184"/>
                    </a:lnTo>
                    <a:lnTo>
                      <a:pt x="215" y="186"/>
                    </a:lnTo>
                    <a:lnTo>
                      <a:pt x="214" y="186"/>
                    </a:lnTo>
                    <a:lnTo>
                      <a:pt x="212" y="185"/>
                    </a:lnTo>
                    <a:lnTo>
                      <a:pt x="211" y="184"/>
                    </a:lnTo>
                    <a:lnTo>
                      <a:pt x="211" y="181"/>
                    </a:lnTo>
                    <a:lnTo>
                      <a:pt x="214" y="180"/>
                    </a:lnTo>
                    <a:lnTo>
                      <a:pt x="214" y="178"/>
                    </a:lnTo>
                    <a:lnTo>
                      <a:pt x="212" y="176"/>
                    </a:lnTo>
                    <a:lnTo>
                      <a:pt x="211" y="176"/>
                    </a:lnTo>
                    <a:lnTo>
                      <a:pt x="209" y="181"/>
                    </a:lnTo>
                    <a:lnTo>
                      <a:pt x="208" y="184"/>
                    </a:lnTo>
                    <a:lnTo>
                      <a:pt x="208" y="186"/>
                    </a:lnTo>
                    <a:lnTo>
                      <a:pt x="210" y="186"/>
                    </a:lnTo>
                    <a:lnTo>
                      <a:pt x="212" y="187"/>
                    </a:lnTo>
                    <a:lnTo>
                      <a:pt x="214" y="189"/>
                    </a:lnTo>
                    <a:lnTo>
                      <a:pt x="214" y="192"/>
                    </a:lnTo>
                    <a:lnTo>
                      <a:pt x="212" y="197"/>
                    </a:lnTo>
                    <a:lnTo>
                      <a:pt x="211" y="198"/>
                    </a:lnTo>
                    <a:lnTo>
                      <a:pt x="209" y="200"/>
                    </a:lnTo>
                    <a:lnTo>
                      <a:pt x="206" y="198"/>
                    </a:lnTo>
                    <a:lnTo>
                      <a:pt x="206" y="202"/>
                    </a:lnTo>
                    <a:lnTo>
                      <a:pt x="206" y="206"/>
                    </a:lnTo>
                    <a:lnTo>
                      <a:pt x="209" y="208"/>
                    </a:lnTo>
                    <a:lnTo>
                      <a:pt x="208" y="212"/>
                    </a:lnTo>
                    <a:lnTo>
                      <a:pt x="208" y="213"/>
                    </a:lnTo>
                    <a:lnTo>
                      <a:pt x="209" y="214"/>
                    </a:lnTo>
                    <a:lnTo>
                      <a:pt x="210" y="215"/>
                    </a:lnTo>
                    <a:lnTo>
                      <a:pt x="212" y="212"/>
                    </a:lnTo>
                    <a:lnTo>
                      <a:pt x="212" y="212"/>
                    </a:lnTo>
                    <a:lnTo>
                      <a:pt x="212" y="214"/>
                    </a:lnTo>
                    <a:lnTo>
                      <a:pt x="210" y="217"/>
                    </a:lnTo>
                    <a:lnTo>
                      <a:pt x="214" y="219"/>
                    </a:lnTo>
                    <a:lnTo>
                      <a:pt x="220" y="217"/>
                    </a:lnTo>
                    <a:lnTo>
                      <a:pt x="222" y="217"/>
                    </a:lnTo>
                    <a:lnTo>
                      <a:pt x="226" y="215"/>
                    </a:lnTo>
                    <a:lnTo>
                      <a:pt x="232" y="214"/>
                    </a:lnTo>
                    <a:lnTo>
                      <a:pt x="233" y="214"/>
                    </a:lnTo>
                    <a:lnTo>
                      <a:pt x="236" y="214"/>
                    </a:lnTo>
                    <a:lnTo>
                      <a:pt x="238" y="215"/>
                    </a:lnTo>
                    <a:lnTo>
                      <a:pt x="238" y="219"/>
                    </a:lnTo>
                    <a:lnTo>
                      <a:pt x="238" y="219"/>
                    </a:lnTo>
                    <a:lnTo>
                      <a:pt x="240" y="220"/>
                    </a:lnTo>
                    <a:lnTo>
                      <a:pt x="242" y="221"/>
                    </a:lnTo>
                    <a:lnTo>
                      <a:pt x="245" y="223"/>
                    </a:lnTo>
                    <a:lnTo>
                      <a:pt x="245" y="225"/>
                    </a:lnTo>
                    <a:lnTo>
                      <a:pt x="242" y="225"/>
                    </a:lnTo>
                    <a:lnTo>
                      <a:pt x="239" y="226"/>
                    </a:lnTo>
                    <a:lnTo>
                      <a:pt x="238" y="228"/>
                    </a:lnTo>
                    <a:lnTo>
                      <a:pt x="237" y="230"/>
                    </a:lnTo>
                    <a:lnTo>
                      <a:pt x="238" y="231"/>
                    </a:lnTo>
                    <a:lnTo>
                      <a:pt x="239" y="234"/>
                    </a:lnTo>
                    <a:lnTo>
                      <a:pt x="238" y="236"/>
                    </a:lnTo>
                    <a:lnTo>
                      <a:pt x="234" y="238"/>
                    </a:lnTo>
                    <a:lnTo>
                      <a:pt x="232" y="241"/>
                    </a:lnTo>
                    <a:lnTo>
                      <a:pt x="228" y="242"/>
                    </a:lnTo>
                    <a:lnTo>
                      <a:pt x="226" y="242"/>
                    </a:lnTo>
                    <a:lnTo>
                      <a:pt x="225" y="241"/>
                    </a:lnTo>
                    <a:lnTo>
                      <a:pt x="222" y="241"/>
                    </a:lnTo>
                    <a:lnTo>
                      <a:pt x="220" y="241"/>
                    </a:lnTo>
                    <a:lnTo>
                      <a:pt x="219" y="241"/>
                    </a:lnTo>
                    <a:lnTo>
                      <a:pt x="217" y="242"/>
                    </a:lnTo>
                    <a:lnTo>
                      <a:pt x="216" y="247"/>
                    </a:lnTo>
                    <a:lnTo>
                      <a:pt x="217" y="248"/>
                    </a:lnTo>
                    <a:lnTo>
                      <a:pt x="220" y="249"/>
                    </a:lnTo>
                    <a:lnTo>
                      <a:pt x="225" y="249"/>
                    </a:lnTo>
                    <a:lnTo>
                      <a:pt x="228" y="249"/>
                    </a:lnTo>
                    <a:lnTo>
                      <a:pt x="228" y="249"/>
                    </a:lnTo>
                    <a:lnTo>
                      <a:pt x="227" y="251"/>
                    </a:lnTo>
                    <a:lnTo>
                      <a:pt x="223" y="252"/>
                    </a:lnTo>
                    <a:lnTo>
                      <a:pt x="222" y="252"/>
                    </a:lnTo>
                    <a:lnTo>
                      <a:pt x="221" y="253"/>
                    </a:lnTo>
                    <a:lnTo>
                      <a:pt x="222" y="256"/>
                    </a:lnTo>
                    <a:lnTo>
                      <a:pt x="223" y="256"/>
                    </a:lnTo>
                    <a:lnTo>
                      <a:pt x="226" y="254"/>
                    </a:lnTo>
                    <a:lnTo>
                      <a:pt x="227" y="254"/>
                    </a:lnTo>
                    <a:lnTo>
                      <a:pt x="228" y="254"/>
                    </a:lnTo>
                    <a:lnTo>
                      <a:pt x="229" y="257"/>
                    </a:lnTo>
                    <a:lnTo>
                      <a:pt x="232" y="262"/>
                    </a:lnTo>
                    <a:lnTo>
                      <a:pt x="231" y="263"/>
                    </a:lnTo>
                    <a:lnTo>
                      <a:pt x="228" y="265"/>
                    </a:lnTo>
                    <a:lnTo>
                      <a:pt x="227" y="268"/>
                    </a:lnTo>
                    <a:lnTo>
                      <a:pt x="229" y="270"/>
                    </a:lnTo>
                    <a:lnTo>
                      <a:pt x="229" y="273"/>
                    </a:lnTo>
                    <a:lnTo>
                      <a:pt x="227" y="273"/>
                    </a:lnTo>
                    <a:lnTo>
                      <a:pt x="225" y="271"/>
                    </a:lnTo>
                    <a:lnTo>
                      <a:pt x="222" y="273"/>
                    </a:lnTo>
                    <a:lnTo>
                      <a:pt x="221" y="274"/>
                    </a:lnTo>
                    <a:lnTo>
                      <a:pt x="217" y="277"/>
                    </a:lnTo>
                    <a:lnTo>
                      <a:pt x="216" y="279"/>
                    </a:lnTo>
                    <a:lnTo>
                      <a:pt x="216" y="286"/>
                    </a:lnTo>
                    <a:lnTo>
                      <a:pt x="215" y="288"/>
                    </a:lnTo>
                    <a:lnTo>
                      <a:pt x="214" y="291"/>
                    </a:lnTo>
                    <a:lnTo>
                      <a:pt x="209" y="294"/>
                    </a:lnTo>
                    <a:lnTo>
                      <a:pt x="210" y="297"/>
                    </a:lnTo>
                    <a:lnTo>
                      <a:pt x="215" y="294"/>
                    </a:lnTo>
                    <a:lnTo>
                      <a:pt x="216" y="294"/>
                    </a:lnTo>
                    <a:lnTo>
                      <a:pt x="220" y="293"/>
                    </a:lnTo>
                    <a:lnTo>
                      <a:pt x="220" y="292"/>
                    </a:lnTo>
                    <a:lnTo>
                      <a:pt x="220" y="290"/>
                    </a:lnTo>
                    <a:lnTo>
                      <a:pt x="220" y="288"/>
                    </a:lnTo>
                    <a:lnTo>
                      <a:pt x="221" y="283"/>
                    </a:lnTo>
                    <a:lnTo>
                      <a:pt x="223" y="286"/>
                    </a:lnTo>
                    <a:lnTo>
                      <a:pt x="225" y="288"/>
                    </a:lnTo>
                    <a:lnTo>
                      <a:pt x="226" y="290"/>
                    </a:lnTo>
                    <a:lnTo>
                      <a:pt x="229" y="292"/>
                    </a:lnTo>
                    <a:lnTo>
                      <a:pt x="228" y="293"/>
                    </a:lnTo>
                    <a:lnTo>
                      <a:pt x="226" y="297"/>
                    </a:lnTo>
                    <a:lnTo>
                      <a:pt x="223" y="299"/>
                    </a:lnTo>
                    <a:lnTo>
                      <a:pt x="225" y="303"/>
                    </a:lnTo>
                    <a:lnTo>
                      <a:pt x="225" y="305"/>
                    </a:lnTo>
                    <a:lnTo>
                      <a:pt x="226" y="307"/>
                    </a:lnTo>
                    <a:lnTo>
                      <a:pt x="226" y="308"/>
                    </a:lnTo>
                    <a:lnTo>
                      <a:pt x="233" y="308"/>
                    </a:lnTo>
                    <a:lnTo>
                      <a:pt x="236" y="308"/>
                    </a:lnTo>
                    <a:lnTo>
                      <a:pt x="239" y="308"/>
                    </a:lnTo>
                    <a:lnTo>
                      <a:pt x="240" y="307"/>
                    </a:lnTo>
                    <a:lnTo>
                      <a:pt x="242" y="305"/>
                    </a:lnTo>
                    <a:lnTo>
                      <a:pt x="244" y="308"/>
                    </a:lnTo>
                    <a:lnTo>
                      <a:pt x="245" y="309"/>
                    </a:lnTo>
                    <a:lnTo>
                      <a:pt x="248" y="310"/>
                    </a:lnTo>
                    <a:lnTo>
                      <a:pt x="250" y="310"/>
                    </a:lnTo>
                    <a:lnTo>
                      <a:pt x="253" y="309"/>
                    </a:lnTo>
                    <a:lnTo>
                      <a:pt x="254" y="305"/>
                    </a:lnTo>
                    <a:lnTo>
                      <a:pt x="255" y="304"/>
                    </a:lnTo>
                    <a:lnTo>
                      <a:pt x="256" y="304"/>
                    </a:lnTo>
                    <a:lnTo>
                      <a:pt x="259" y="305"/>
                    </a:lnTo>
                    <a:lnTo>
                      <a:pt x="261" y="307"/>
                    </a:lnTo>
                    <a:lnTo>
                      <a:pt x="262" y="308"/>
                    </a:lnTo>
                    <a:lnTo>
                      <a:pt x="266" y="310"/>
                    </a:lnTo>
                    <a:lnTo>
                      <a:pt x="267" y="314"/>
                    </a:lnTo>
                    <a:lnTo>
                      <a:pt x="270" y="321"/>
                    </a:lnTo>
                    <a:lnTo>
                      <a:pt x="271" y="325"/>
                    </a:lnTo>
                    <a:lnTo>
                      <a:pt x="271" y="327"/>
                    </a:lnTo>
                    <a:lnTo>
                      <a:pt x="272" y="329"/>
                    </a:lnTo>
                    <a:lnTo>
                      <a:pt x="278" y="329"/>
                    </a:lnTo>
                    <a:lnTo>
                      <a:pt x="279" y="330"/>
                    </a:lnTo>
                    <a:lnTo>
                      <a:pt x="281" y="332"/>
                    </a:lnTo>
                    <a:lnTo>
                      <a:pt x="283" y="331"/>
                    </a:lnTo>
                    <a:lnTo>
                      <a:pt x="285" y="335"/>
                    </a:lnTo>
                    <a:lnTo>
                      <a:pt x="287" y="335"/>
                    </a:lnTo>
                    <a:lnTo>
                      <a:pt x="290" y="336"/>
                    </a:lnTo>
                    <a:lnTo>
                      <a:pt x="293" y="335"/>
                    </a:lnTo>
                    <a:lnTo>
                      <a:pt x="295" y="335"/>
                    </a:lnTo>
                    <a:lnTo>
                      <a:pt x="296" y="333"/>
                    </a:lnTo>
                    <a:lnTo>
                      <a:pt x="299" y="331"/>
                    </a:lnTo>
                    <a:lnTo>
                      <a:pt x="301" y="326"/>
                    </a:lnTo>
                    <a:lnTo>
                      <a:pt x="302" y="321"/>
                    </a:lnTo>
                    <a:lnTo>
                      <a:pt x="306" y="324"/>
                    </a:lnTo>
                    <a:lnTo>
                      <a:pt x="310" y="320"/>
                    </a:lnTo>
                    <a:lnTo>
                      <a:pt x="306" y="316"/>
                    </a:lnTo>
                    <a:lnTo>
                      <a:pt x="311" y="310"/>
                    </a:lnTo>
                    <a:lnTo>
                      <a:pt x="318" y="307"/>
                    </a:lnTo>
                    <a:lnTo>
                      <a:pt x="322" y="311"/>
                    </a:lnTo>
                    <a:lnTo>
                      <a:pt x="327" y="315"/>
                    </a:lnTo>
                    <a:lnTo>
                      <a:pt x="328" y="299"/>
                    </a:lnTo>
                    <a:lnTo>
                      <a:pt x="328" y="297"/>
                    </a:lnTo>
                    <a:lnTo>
                      <a:pt x="330" y="298"/>
                    </a:lnTo>
                    <a:lnTo>
                      <a:pt x="333" y="299"/>
                    </a:lnTo>
                    <a:lnTo>
                      <a:pt x="334" y="301"/>
                    </a:lnTo>
                    <a:lnTo>
                      <a:pt x="337" y="302"/>
                    </a:lnTo>
                    <a:lnTo>
                      <a:pt x="334" y="307"/>
                    </a:lnTo>
                    <a:lnTo>
                      <a:pt x="334" y="310"/>
                    </a:lnTo>
                    <a:lnTo>
                      <a:pt x="334" y="314"/>
                    </a:lnTo>
                    <a:lnTo>
                      <a:pt x="334" y="315"/>
                    </a:lnTo>
                    <a:lnTo>
                      <a:pt x="335" y="318"/>
                    </a:lnTo>
                    <a:lnTo>
                      <a:pt x="334" y="321"/>
                    </a:lnTo>
                    <a:lnTo>
                      <a:pt x="335" y="322"/>
                    </a:lnTo>
                    <a:lnTo>
                      <a:pt x="335" y="324"/>
                    </a:lnTo>
                    <a:lnTo>
                      <a:pt x="337" y="324"/>
                    </a:lnTo>
                    <a:lnTo>
                      <a:pt x="338" y="321"/>
                    </a:lnTo>
                    <a:lnTo>
                      <a:pt x="339" y="319"/>
                    </a:lnTo>
                    <a:lnTo>
                      <a:pt x="340" y="318"/>
                    </a:lnTo>
                    <a:lnTo>
                      <a:pt x="341" y="315"/>
                    </a:lnTo>
                    <a:lnTo>
                      <a:pt x="344" y="313"/>
                    </a:lnTo>
                    <a:lnTo>
                      <a:pt x="345" y="313"/>
                    </a:lnTo>
                    <a:lnTo>
                      <a:pt x="346" y="311"/>
                    </a:lnTo>
                    <a:lnTo>
                      <a:pt x="347" y="311"/>
                    </a:lnTo>
                    <a:lnTo>
                      <a:pt x="350" y="311"/>
                    </a:lnTo>
                    <a:lnTo>
                      <a:pt x="351" y="313"/>
                    </a:lnTo>
                    <a:lnTo>
                      <a:pt x="352" y="314"/>
                    </a:lnTo>
                    <a:lnTo>
                      <a:pt x="356" y="314"/>
                    </a:lnTo>
                    <a:lnTo>
                      <a:pt x="356" y="315"/>
                    </a:lnTo>
                    <a:lnTo>
                      <a:pt x="355" y="316"/>
                    </a:lnTo>
                    <a:lnTo>
                      <a:pt x="355" y="318"/>
                    </a:lnTo>
                    <a:lnTo>
                      <a:pt x="355" y="319"/>
                    </a:lnTo>
                    <a:lnTo>
                      <a:pt x="357" y="320"/>
                    </a:lnTo>
                    <a:lnTo>
                      <a:pt x="358" y="321"/>
                    </a:lnTo>
                    <a:lnTo>
                      <a:pt x="361" y="324"/>
                    </a:lnTo>
                    <a:lnTo>
                      <a:pt x="362" y="325"/>
                    </a:lnTo>
                    <a:lnTo>
                      <a:pt x="362" y="326"/>
                    </a:lnTo>
                    <a:lnTo>
                      <a:pt x="364" y="326"/>
                    </a:lnTo>
                    <a:lnTo>
                      <a:pt x="368" y="326"/>
                    </a:lnTo>
                    <a:lnTo>
                      <a:pt x="371" y="329"/>
                    </a:lnTo>
                    <a:lnTo>
                      <a:pt x="372" y="330"/>
                    </a:lnTo>
                    <a:lnTo>
                      <a:pt x="374" y="333"/>
                    </a:lnTo>
                    <a:lnTo>
                      <a:pt x="377" y="337"/>
                    </a:lnTo>
                    <a:lnTo>
                      <a:pt x="378" y="339"/>
                    </a:lnTo>
                    <a:lnTo>
                      <a:pt x="377" y="342"/>
                    </a:lnTo>
                    <a:lnTo>
                      <a:pt x="373" y="347"/>
                    </a:lnTo>
                    <a:lnTo>
                      <a:pt x="371" y="348"/>
                    </a:lnTo>
                    <a:lnTo>
                      <a:pt x="367" y="348"/>
                    </a:lnTo>
                    <a:lnTo>
                      <a:pt x="366" y="349"/>
                    </a:lnTo>
                    <a:lnTo>
                      <a:pt x="362" y="350"/>
                    </a:lnTo>
                    <a:lnTo>
                      <a:pt x="360" y="349"/>
                    </a:lnTo>
                    <a:lnTo>
                      <a:pt x="358" y="350"/>
                    </a:lnTo>
                    <a:lnTo>
                      <a:pt x="356" y="352"/>
                    </a:lnTo>
                    <a:lnTo>
                      <a:pt x="352" y="355"/>
                    </a:lnTo>
                    <a:lnTo>
                      <a:pt x="355" y="358"/>
                    </a:lnTo>
                    <a:lnTo>
                      <a:pt x="355" y="361"/>
                    </a:lnTo>
                    <a:close/>
                  </a:path>
                </a:pathLst>
              </a:custGeom>
              <a:solidFill>
                <a:srgbClr val="2AC2D6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7" name="Freeform 58">
                <a:extLst>
                  <a:ext uri="{FF2B5EF4-FFF2-40B4-BE49-F238E27FC236}">
                    <a16:creationId xmlns:a16="http://schemas.microsoft.com/office/drawing/2014/main" id="{A1FFD340-EE42-AA42-8D73-9C803143A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475" y="8845262"/>
                <a:ext cx="340150" cy="309863"/>
              </a:xfrm>
              <a:custGeom>
                <a:avLst/>
                <a:gdLst>
                  <a:gd name="T0" fmla="*/ 205 w 292"/>
                  <a:gd name="T1" fmla="*/ 97 h 266"/>
                  <a:gd name="T2" fmla="*/ 216 w 292"/>
                  <a:gd name="T3" fmla="*/ 109 h 266"/>
                  <a:gd name="T4" fmla="*/ 244 w 292"/>
                  <a:gd name="T5" fmla="*/ 119 h 266"/>
                  <a:gd name="T6" fmla="*/ 259 w 292"/>
                  <a:gd name="T7" fmla="*/ 121 h 266"/>
                  <a:gd name="T8" fmla="*/ 262 w 292"/>
                  <a:gd name="T9" fmla="*/ 115 h 266"/>
                  <a:gd name="T10" fmla="*/ 270 w 292"/>
                  <a:gd name="T11" fmla="*/ 107 h 266"/>
                  <a:gd name="T12" fmla="*/ 285 w 292"/>
                  <a:gd name="T13" fmla="*/ 113 h 266"/>
                  <a:gd name="T14" fmla="*/ 275 w 292"/>
                  <a:gd name="T15" fmla="*/ 137 h 266"/>
                  <a:gd name="T16" fmla="*/ 287 w 292"/>
                  <a:gd name="T17" fmla="*/ 131 h 266"/>
                  <a:gd name="T18" fmla="*/ 279 w 292"/>
                  <a:gd name="T19" fmla="*/ 146 h 266"/>
                  <a:gd name="T20" fmla="*/ 275 w 292"/>
                  <a:gd name="T21" fmla="*/ 155 h 266"/>
                  <a:gd name="T22" fmla="*/ 284 w 292"/>
                  <a:gd name="T23" fmla="*/ 166 h 266"/>
                  <a:gd name="T24" fmla="*/ 277 w 292"/>
                  <a:gd name="T25" fmla="*/ 192 h 266"/>
                  <a:gd name="T26" fmla="*/ 255 w 292"/>
                  <a:gd name="T27" fmla="*/ 199 h 266"/>
                  <a:gd name="T28" fmla="*/ 233 w 292"/>
                  <a:gd name="T29" fmla="*/ 194 h 266"/>
                  <a:gd name="T30" fmla="*/ 220 w 292"/>
                  <a:gd name="T31" fmla="*/ 193 h 266"/>
                  <a:gd name="T32" fmla="*/ 223 w 292"/>
                  <a:gd name="T33" fmla="*/ 205 h 266"/>
                  <a:gd name="T34" fmla="*/ 223 w 292"/>
                  <a:gd name="T35" fmla="*/ 217 h 266"/>
                  <a:gd name="T36" fmla="*/ 225 w 292"/>
                  <a:gd name="T37" fmla="*/ 221 h 266"/>
                  <a:gd name="T38" fmla="*/ 204 w 292"/>
                  <a:gd name="T39" fmla="*/ 233 h 266"/>
                  <a:gd name="T40" fmla="*/ 170 w 292"/>
                  <a:gd name="T41" fmla="*/ 259 h 266"/>
                  <a:gd name="T42" fmla="*/ 167 w 292"/>
                  <a:gd name="T43" fmla="*/ 245 h 266"/>
                  <a:gd name="T44" fmla="*/ 180 w 292"/>
                  <a:gd name="T45" fmla="*/ 239 h 266"/>
                  <a:gd name="T46" fmla="*/ 172 w 292"/>
                  <a:gd name="T47" fmla="*/ 235 h 266"/>
                  <a:gd name="T48" fmla="*/ 157 w 292"/>
                  <a:gd name="T49" fmla="*/ 217 h 266"/>
                  <a:gd name="T50" fmla="*/ 146 w 292"/>
                  <a:gd name="T51" fmla="*/ 199 h 266"/>
                  <a:gd name="T52" fmla="*/ 133 w 292"/>
                  <a:gd name="T53" fmla="*/ 171 h 266"/>
                  <a:gd name="T54" fmla="*/ 122 w 292"/>
                  <a:gd name="T55" fmla="*/ 162 h 266"/>
                  <a:gd name="T56" fmla="*/ 103 w 292"/>
                  <a:gd name="T57" fmla="*/ 165 h 266"/>
                  <a:gd name="T58" fmla="*/ 94 w 292"/>
                  <a:gd name="T59" fmla="*/ 153 h 266"/>
                  <a:gd name="T60" fmla="*/ 85 w 292"/>
                  <a:gd name="T61" fmla="*/ 132 h 266"/>
                  <a:gd name="T62" fmla="*/ 80 w 292"/>
                  <a:gd name="T63" fmla="*/ 109 h 266"/>
                  <a:gd name="T64" fmla="*/ 77 w 292"/>
                  <a:gd name="T65" fmla="*/ 92 h 266"/>
                  <a:gd name="T66" fmla="*/ 52 w 292"/>
                  <a:gd name="T67" fmla="*/ 92 h 266"/>
                  <a:gd name="T68" fmla="*/ 37 w 292"/>
                  <a:gd name="T69" fmla="*/ 68 h 266"/>
                  <a:gd name="T70" fmla="*/ 34 w 292"/>
                  <a:gd name="T71" fmla="*/ 61 h 266"/>
                  <a:gd name="T72" fmla="*/ 26 w 292"/>
                  <a:gd name="T73" fmla="*/ 59 h 266"/>
                  <a:gd name="T74" fmla="*/ 11 w 292"/>
                  <a:gd name="T75" fmla="*/ 56 h 266"/>
                  <a:gd name="T76" fmla="*/ 6 w 292"/>
                  <a:gd name="T77" fmla="*/ 44 h 266"/>
                  <a:gd name="T78" fmla="*/ 13 w 292"/>
                  <a:gd name="T79" fmla="*/ 39 h 266"/>
                  <a:gd name="T80" fmla="*/ 21 w 292"/>
                  <a:gd name="T81" fmla="*/ 35 h 266"/>
                  <a:gd name="T82" fmla="*/ 34 w 292"/>
                  <a:gd name="T83" fmla="*/ 41 h 266"/>
                  <a:gd name="T84" fmla="*/ 49 w 292"/>
                  <a:gd name="T85" fmla="*/ 50 h 266"/>
                  <a:gd name="T86" fmla="*/ 52 w 292"/>
                  <a:gd name="T87" fmla="*/ 40 h 266"/>
                  <a:gd name="T88" fmla="*/ 57 w 292"/>
                  <a:gd name="T89" fmla="*/ 27 h 266"/>
                  <a:gd name="T90" fmla="*/ 56 w 292"/>
                  <a:gd name="T91" fmla="*/ 16 h 266"/>
                  <a:gd name="T92" fmla="*/ 68 w 292"/>
                  <a:gd name="T93" fmla="*/ 17 h 266"/>
                  <a:gd name="T94" fmla="*/ 85 w 292"/>
                  <a:gd name="T95" fmla="*/ 12 h 266"/>
                  <a:gd name="T96" fmla="*/ 103 w 292"/>
                  <a:gd name="T97" fmla="*/ 11 h 266"/>
                  <a:gd name="T98" fmla="*/ 119 w 292"/>
                  <a:gd name="T99" fmla="*/ 9 h 266"/>
                  <a:gd name="T100" fmla="*/ 129 w 292"/>
                  <a:gd name="T101" fmla="*/ 12 h 266"/>
                  <a:gd name="T102" fmla="*/ 144 w 292"/>
                  <a:gd name="T103" fmla="*/ 11 h 266"/>
                  <a:gd name="T104" fmla="*/ 150 w 292"/>
                  <a:gd name="T105" fmla="*/ 1 h 266"/>
                  <a:gd name="T106" fmla="*/ 159 w 292"/>
                  <a:gd name="T107" fmla="*/ 6 h 266"/>
                  <a:gd name="T108" fmla="*/ 169 w 292"/>
                  <a:gd name="T109" fmla="*/ 6 h 266"/>
                  <a:gd name="T110" fmla="*/ 182 w 292"/>
                  <a:gd name="T111" fmla="*/ 12 h 266"/>
                  <a:gd name="T112" fmla="*/ 182 w 292"/>
                  <a:gd name="T113" fmla="*/ 25 h 266"/>
                  <a:gd name="T114" fmla="*/ 192 w 292"/>
                  <a:gd name="T115" fmla="*/ 25 h 266"/>
                  <a:gd name="T116" fmla="*/ 198 w 292"/>
                  <a:gd name="T117" fmla="*/ 17 h 266"/>
                  <a:gd name="T118" fmla="*/ 206 w 292"/>
                  <a:gd name="T119" fmla="*/ 22 h 266"/>
                  <a:gd name="T120" fmla="*/ 205 w 292"/>
                  <a:gd name="T121" fmla="*/ 40 h 266"/>
                  <a:gd name="T122" fmla="*/ 204 w 292"/>
                  <a:gd name="T123" fmla="*/ 54 h 266"/>
                  <a:gd name="T124" fmla="*/ 206 w 292"/>
                  <a:gd name="T125" fmla="*/ 59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2" h="266">
                    <a:moveTo>
                      <a:pt x="216" y="85"/>
                    </a:moveTo>
                    <a:lnTo>
                      <a:pt x="219" y="87"/>
                    </a:lnTo>
                    <a:lnTo>
                      <a:pt x="221" y="89"/>
                    </a:lnTo>
                    <a:lnTo>
                      <a:pt x="222" y="90"/>
                    </a:lnTo>
                    <a:lnTo>
                      <a:pt x="220" y="92"/>
                    </a:lnTo>
                    <a:lnTo>
                      <a:pt x="215" y="92"/>
                    </a:lnTo>
                    <a:lnTo>
                      <a:pt x="214" y="91"/>
                    </a:lnTo>
                    <a:lnTo>
                      <a:pt x="211" y="91"/>
                    </a:lnTo>
                    <a:lnTo>
                      <a:pt x="205" y="97"/>
                    </a:lnTo>
                    <a:lnTo>
                      <a:pt x="209" y="98"/>
                    </a:lnTo>
                    <a:lnTo>
                      <a:pt x="211" y="99"/>
                    </a:lnTo>
                    <a:lnTo>
                      <a:pt x="212" y="103"/>
                    </a:lnTo>
                    <a:lnTo>
                      <a:pt x="216" y="103"/>
                    </a:lnTo>
                    <a:lnTo>
                      <a:pt x="216" y="106"/>
                    </a:lnTo>
                    <a:lnTo>
                      <a:pt x="215" y="107"/>
                    </a:lnTo>
                    <a:lnTo>
                      <a:pt x="214" y="109"/>
                    </a:lnTo>
                    <a:lnTo>
                      <a:pt x="214" y="109"/>
                    </a:lnTo>
                    <a:lnTo>
                      <a:pt x="216" y="109"/>
                    </a:lnTo>
                    <a:lnTo>
                      <a:pt x="220" y="108"/>
                    </a:lnTo>
                    <a:lnTo>
                      <a:pt x="222" y="109"/>
                    </a:lnTo>
                    <a:lnTo>
                      <a:pt x="225" y="109"/>
                    </a:lnTo>
                    <a:lnTo>
                      <a:pt x="223" y="114"/>
                    </a:lnTo>
                    <a:lnTo>
                      <a:pt x="232" y="115"/>
                    </a:lnTo>
                    <a:lnTo>
                      <a:pt x="239" y="110"/>
                    </a:lnTo>
                    <a:lnTo>
                      <a:pt x="243" y="112"/>
                    </a:lnTo>
                    <a:lnTo>
                      <a:pt x="242" y="117"/>
                    </a:lnTo>
                    <a:lnTo>
                      <a:pt x="244" y="119"/>
                    </a:lnTo>
                    <a:lnTo>
                      <a:pt x="248" y="120"/>
                    </a:lnTo>
                    <a:lnTo>
                      <a:pt x="250" y="123"/>
                    </a:lnTo>
                    <a:lnTo>
                      <a:pt x="249" y="125"/>
                    </a:lnTo>
                    <a:lnTo>
                      <a:pt x="250" y="127"/>
                    </a:lnTo>
                    <a:lnTo>
                      <a:pt x="253" y="127"/>
                    </a:lnTo>
                    <a:lnTo>
                      <a:pt x="254" y="126"/>
                    </a:lnTo>
                    <a:lnTo>
                      <a:pt x="256" y="124"/>
                    </a:lnTo>
                    <a:lnTo>
                      <a:pt x="257" y="121"/>
                    </a:lnTo>
                    <a:lnTo>
                      <a:pt x="259" y="121"/>
                    </a:lnTo>
                    <a:lnTo>
                      <a:pt x="260" y="120"/>
                    </a:lnTo>
                    <a:lnTo>
                      <a:pt x="260" y="125"/>
                    </a:lnTo>
                    <a:lnTo>
                      <a:pt x="262" y="126"/>
                    </a:lnTo>
                    <a:lnTo>
                      <a:pt x="264" y="125"/>
                    </a:lnTo>
                    <a:lnTo>
                      <a:pt x="265" y="123"/>
                    </a:lnTo>
                    <a:lnTo>
                      <a:pt x="265" y="121"/>
                    </a:lnTo>
                    <a:lnTo>
                      <a:pt x="265" y="119"/>
                    </a:lnTo>
                    <a:lnTo>
                      <a:pt x="264" y="117"/>
                    </a:lnTo>
                    <a:lnTo>
                      <a:pt x="262" y="115"/>
                    </a:lnTo>
                    <a:lnTo>
                      <a:pt x="260" y="113"/>
                    </a:lnTo>
                    <a:lnTo>
                      <a:pt x="259" y="112"/>
                    </a:lnTo>
                    <a:lnTo>
                      <a:pt x="257" y="109"/>
                    </a:lnTo>
                    <a:lnTo>
                      <a:pt x="259" y="108"/>
                    </a:lnTo>
                    <a:lnTo>
                      <a:pt x="260" y="107"/>
                    </a:lnTo>
                    <a:lnTo>
                      <a:pt x="262" y="107"/>
                    </a:lnTo>
                    <a:lnTo>
                      <a:pt x="266" y="107"/>
                    </a:lnTo>
                    <a:lnTo>
                      <a:pt x="268" y="107"/>
                    </a:lnTo>
                    <a:lnTo>
                      <a:pt x="270" y="107"/>
                    </a:lnTo>
                    <a:lnTo>
                      <a:pt x="271" y="106"/>
                    </a:lnTo>
                    <a:lnTo>
                      <a:pt x="273" y="106"/>
                    </a:lnTo>
                    <a:lnTo>
                      <a:pt x="278" y="108"/>
                    </a:lnTo>
                    <a:lnTo>
                      <a:pt x="281" y="106"/>
                    </a:lnTo>
                    <a:lnTo>
                      <a:pt x="282" y="102"/>
                    </a:lnTo>
                    <a:lnTo>
                      <a:pt x="285" y="103"/>
                    </a:lnTo>
                    <a:lnTo>
                      <a:pt x="287" y="106"/>
                    </a:lnTo>
                    <a:lnTo>
                      <a:pt x="289" y="112"/>
                    </a:lnTo>
                    <a:lnTo>
                      <a:pt x="285" y="113"/>
                    </a:lnTo>
                    <a:lnTo>
                      <a:pt x="281" y="112"/>
                    </a:lnTo>
                    <a:lnTo>
                      <a:pt x="273" y="118"/>
                    </a:lnTo>
                    <a:lnTo>
                      <a:pt x="272" y="120"/>
                    </a:lnTo>
                    <a:lnTo>
                      <a:pt x="271" y="124"/>
                    </a:lnTo>
                    <a:lnTo>
                      <a:pt x="271" y="127"/>
                    </a:lnTo>
                    <a:lnTo>
                      <a:pt x="272" y="130"/>
                    </a:lnTo>
                    <a:lnTo>
                      <a:pt x="273" y="132"/>
                    </a:lnTo>
                    <a:lnTo>
                      <a:pt x="273" y="135"/>
                    </a:lnTo>
                    <a:lnTo>
                      <a:pt x="275" y="137"/>
                    </a:lnTo>
                    <a:lnTo>
                      <a:pt x="276" y="137"/>
                    </a:lnTo>
                    <a:lnTo>
                      <a:pt x="278" y="137"/>
                    </a:lnTo>
                    <a:lnTo>
                      <a:pt x="279" y="135"/>
                    </a:lnTo>
                    <a:lnTo>
                      <a:pt x="281" y="131"/>
                    </a:lnTo>
                    <a:lnTo>
                      <a:pt x="282" y="129"/>
                    </a:lnTo>
                    <a:lnTo>
                      <a:pt x="282" y="127"/>
                    </a:lnTo>
                    <a:lnTo>
                      <a:pt x="285" y="129"/>
                    </a:lnTo>
                    <a:lnTo>
                      <a:pt x="285" y="130"/>
                    </a:lnTo>
                    <a:lnTo>
                      <a:pt x="287" y="131"/>
                    </a:lnTo>
                    <a:lnTo>
                      <a:pt x="288" y="131"/>
                    </a:lnTo>
                    <a:lnTo>
                      <a:pt x="289" y="131"/>
                    </a:lnTo>
                    <a:lnTo>
                      <a:pt x="289" y="132"/>
                    </a:lnTo>
                    <a:lnTo>
                      <a:pt x="289" y="132"/>
                    </a:lnTo>
                    <a:lnTo>
                      <a:pt x="292" y="135"/>
                    </a:lnTo>
                    <a:lnTo>
                      <a:pt x="290" y="138"/>
                    </a:lnTo>
                    <a:lnTo>
                      <a:pt x="289" y="140"/>
                    </a:lnTo>
                    <a:lnTo>
                      <a:pt x="287" y="140"/>
                    </a:lnTo>
                    <a:lnTo>
                      <a:pt x="279" y="146"/>
                    </a:lnTo>
                    <a:lnTo>
                      <a:pt x="281" y="147"/>
                    </a:lnTo>
                    <a:lnTo>
                      <a:pt x="277" y="149"/>
                    </a:lnTo>
                    <a:lnTo>
                      <a:pt x="275" y="148"/>
                    </a:lnTo>
                    <a:lnTo>
                      <a:pt x="267" y="153"/>
                    </a:lnTo>
                    <a:lnTo>
                      <a:pt x="267" y="153"/>
                    </a:lnTo>
                    <a:lnTo>
                      <a:pt x="268" y="153"/>
                    </a:lnTo>
                    <a:lnTo>
                      <a:pt x="272" y="154"/>
                    </a:lnTo>
                    <a:lnTo>
                      <a:pt x="272" y="154"/>
                    </a:lnTo>
                    <a:lnTo>
                      <a:pt x="275" y="155"/>
                    </a:lnTo>
                    <a:lnTo>
                      <a:pt x="277" y="157"/>
                    </a:lnTo>
                    <a:lnTo>
                      <a:pt x="277" y="157"/>
                    </a:lnTo>
                    <a:lnTo>
                      <a:pt x="281" y="162"/>
                    </a:lnTo>
                    <a:lnTo>
                      <a:pt x="281" y="162"/>
                    </a:lnTo>
                    <a:lnTo>
                      <a:pt x="283" y="163"/>
                    </a:lnTo>
                    <a:lnTo>
                      <a:pt x="283" y="164"/>
                    </a:lnTo>
                    <a:lnTo>
                      <a:pt x="284" y="164"/>
                    </a:lnTo>
                    <a:lnTo>
                      <a:pt x="284" y="164"/>
                    </a:lnTo>
                    <a:lnTo>
                      <a:pt x="284" y="166"/>
                    </a:lnTo>
                    <a:lnTo>
                      <a:pt x="284" y="175"/>
                    </a:lnTo>
                    <a:lnTo>
                      <a:pt x="285" y="179"/>
                    </a:lnTo>
                    <a:lnTo>
                      <a:pt x="284" y="181"/>
                    </a:lnTo>
                    <a:lnTo>
                      <a:pt x="288" y="190"/>
                    </a:lnTo>
                    <a:lnTo>
                      <a:pt x="287" y="191"/>
                    </a:lnTo>
                    <a:lnTo>
                      <a:pt x="287" y="191"/>
                    </a:lnTo>
                    <a:lnTo>
                      <a:pt x="282" y="192"/>
                    </a:lnTo>
                    <a:lnTo>
                      <a:pt x="282" y="192"/>
                    </a:lnTo>
                    <a:lnTo>
                      <a:pt x="277" y="192"/>
                    </a:lnTo>
                    <a:lnTo>
                      <a:pt x="277" y="192"/>
                    </a:lnTo>
                    <a:lnTo>
                      <a:pt x="272" y="191"/>
                    </a:lnTo>
                    <a:lnTo>
                      <a:pt x="270" y="191"/>
                    </a:lnTo>
                    <a:lnTo>
                      <a:pt x="267" y="192"/>
                    </a:lnTo>
                    <a:lnTo>
                      <a:pt x="264" y="194"/>
                    </a:lnTo>
                    <a:lnTo>
                      <a:pt x="262" y="197"/>
                    </a:lnTo>
                    <a:lnTo>
                      <a:pt x="261" y="199"/>
                    </a:lnTo>
                    <a:lnTo>
                      <a:pt x="259" y="199"/>
                    </a:lnTo>
                    <a:lnTo>
                      <a:pt x="255" y="199"/>
                    </a:lnTo>
                    <a:lnTo>
                      <a:pt x="251" y="197"/>
                    </a:lnTo>
                    <a:lnTo>
                      <a:pt x="251" y="196"/>
                    </a:lnTo>
                    <a:lnTo>
                      <a:pt x="250" y="196"/>
                    </a:lnTo>
                    <a:lnTo>
                      <a:pt x="248" y="196"/>
                    </a:lnTo>
                    <a:lnTo>
                      <a:pt x="244" y="196"/>
                    </a:lnTo>
                    <a:lnTo>
                      <a:pt x="242" y="197"/>
                    </a:lnTo>
                    <a:lnTo>
                      <a:pt x="238" y="197"/>
                    </a:lnTo>
                    <a:lnTo>
                      <a:pt x="237" y="197"/>
                    </a:lnTo>
                    <a:lnTo>
                      <a:pt x="233" y="194"/>
                    </a:lnTo>
                    <a:lnTo>
                      <a:pt x="232" y="194"/>
                    </a:lnTo>
                    <a:lnTo>
                      <a:pt x="228" y="196"/>
                    </a:lnTo>
                    <a:lnTo>
                      <a:pt x="228" y="196"/>
                    </a:lnTo>
                    <a:lnTo>
                      <a:pt x="226" y="193"/>
                    </a:lnTo>
                    <a:lnTo>
                      <a:pt x="221" y="191"/>
                    </a:lnTo>
                    <a:lnTo>
                      <a:pt x="221" y="191"/>
                    </a:lnTo>
                    <a:lnTo>
                      <a:pt x="220" y="191"/>
                    </a:lnTo>
                    <a:lnTo>
                      <a:pt x="220" y="193"/>
                    </a:lnTo>
                    <a:lnTo>
                      <a:pt x="220" y="193"/>
                    </a:lnTo>
                    <a:lnTo>
                      <a:pt x="220" y="196"/>
                    </a:lnTo>
                    <a:lnTo>
                      <a:pt x="220" y="196"/>
                    </a:lnTo>
                    <a:lnTo>
                      <a:pt x="219" y="198"/>
                    </a:lnTo>
                    <a:lnTo>
                      <a:pt x="219" y="198"/>
                    </a:lnTo>
                    <a:lnTo>
                      <a:pt x="220" y="200"/>
                    </a:lnTo>
                    <a:lnTo>
                      <a:pt x="221" y="200"/>
                    </a:lnTo>
                    <a:lnTo>
                      <a:pt x="221" y="200"/>
                    </a:lnTo>
                    <a:lnTo>
                      <a:pt x="223" y="205"/>
                    </a:lnTo>
                    <a:lnTo>
                      <a:pt x="223" y="205"/>
                    </a:lnTo>
                    <a:lnTo>
                      <a:pt x="223" y="208"/>
                    </a:lnTo>
                    <a:lnTo>
                      <a:pt x="223" y="210"/>
                    </a:lnTo>
                    <a:lnTo>
                      <a:pt x="223" y="210"/>
                    </a:lnTo>
                    <a:lnTo>
                      <a:pt x="222" y="213"/>
                    </a:lnTo>
                    <a:lnTo>
                      <a:pt x="222" y="213"/>
                    </a:lnTo>
                    <a:lnTo>
                      <a:pt x="222" y="215"/>
                    </a:lnTo>
                    <a:lnTo>
                      <a:pt x="223" y="217"/>
                    </a:lnTo>
                    <a:lnTo>
                      <a:pt x="223" y="217"/>
                    </a:lnTo>
                    <a:lnTo>
                      <a:pt x="223" y="217"/>
                    </a:lnTo>
                    <a:lnTo>
                      <a:pt x="225" y="217"/>
                    </a:lnTo>
                    <a:lnTo>
                      <a:pt x="227" y="216"/>
                    </a:lnTo>
                    <a:lnTo>
                      <a:pt x="227" y="216"/>
                    </a:lnTo>
                    <a:lnTo>
                      <a:pt x="228" y="217"/>
                    </a:lnTo>
                    <a:lnTo>
                      <a:pt x="228" y="219"/>
                    </a:lnTo>
                    <a:lnTo>
                      <a:pt x="228" y="219"/>
                    </a:lnTo>
                    <a:lnTo>
                      <a:pt x="228" y="220"/>
                    </a:lnTo>
                    <a:lnTo>
                      <a:pt x="227" y="220"/>
                    </a:lnTo>
                    <a:lnTo>
                      <a:pt x="225" y="221"/>
                    </a:lnTo>
                    <a:lnTo>
                      <a:pt x="220" y="222"/>
                    </a:lnTo>
                    <a:lnTo>
                      <a:pt x="217" y="224"/>
                    </a:lnTo>
                    <a:lnTo>
                      <a:pt x="216" y="226"/>
                    </a:lnTo>
                    <a:lnTo>
                      <a:pt x="217" y="228"/>
                    </a:lnTo>
                    <a:lnTo>
                      <a:pt x="217" y="230"/>
                    </a:lnTo>
                    <a:lnTo>
                      <a:pt x="215" y="230"/>
                    </a:lnTo>
                    <a:lnTo>
                      <a:pt x="211" y="232"/>
                    </a:lnTo>
                    <a:lnTo>
                      <a:pt x="209" y="232"/>
                    </a:lnTo>
                    <a:lnTo>
                      <a:pt x="204" y="233"/>
                    </a:lnTo>
                    <a:lnTo>
                      <a:pt x="198" y="236"/>
                    </a:lnTo>
                    <a:lnTo>
                      <a:pt x="194" y="239"/>
                    </a:lnTo>
                    <a:lnTo>
                      <a:pt x="193" y="243"/>
                    </a:lnTo>
                    <a:lnTo>
                      <a:pt x="186" y="254"/>
                    </a:lnTo>
                    <a:lnTo>
                      <a:pt x="176" y="265"/>
                    </a:lnTo>
                    <a:lnTo>
                      <a:pt x="170" y="266"/>
                    </a:lnTo>
                    <a:lnTo>
                      <a:pt x="170" y="264"/>
                    </a:lnTo>
                    <a:lnTo>
                      <a:pt x="170" y="261"/>
                    </a:lnTo>
                    <a:lnTo>
                      <a:pt x="170" y="259"/>
                    </a:lnTo>
                    <a:lnTo>
                      <a:pt x="170" y="256"/>
                    </a:lnTo>
                    <a:lnTo>
                      <a:pt x="171" y="254"/>
                    </a:lnTo>
                    <a:lnTo>
                      <a:pt x="170" y="253"/>
                    </a:lnTo>
                    <a:lnTo>
                      <a:pt x="167" y="252"/>
                    </a:lnTo>
                    <a:lnTo>
                      <a:pt x="166" y="252"/>
                    </a:lnTo>
                    <a:lnTo>
                      <a:pt x="164" y="249"/>
                    </a:lnTo>
                    <a:lnTo>
                      <a:pt x="165" y="248"/>
                    </a:lnTo>
                    <a:lnTo>
                      <a:pt x="169" y="247"/>
                    </a:lnTo>
                    <a:lnTo>
                      <a:pt x="167" y="245"/>
                    </a:lnTo>
                    <a:lnTo>
                      <a:pt x="166" y="243"/>
                    </a:lnTo>
                    <a:lnTo>
                      <a:pt x="167" y="241"/>
                    </a:lnTo>
                    <a:lnTo>
                      <a:pt x="169" y="239"/>
                    </a:lnTo>
                    <a:lnTo>
                      <a:pt x="171" y="239"/>
                    </a:lnTo>
                    <a:lnTo>
                      <a:pt x="172" y="239"/>
                    </a:lnTo>
                    <a:lnTo>
                      <a:pt x="175" y="241"/>
                    </a:lnTo>
                    <a:lnTo>
                      <a:pt x="177" y="241"/>
                    </a:lnTo>
                    <a:lnTo>
                      <a:pt x="178" y="241"/>
                    </a:lnTo>
                    <a:lnTo>
                      <a:pt x="180" y="239"/>
                    </a:lnTo>
                    <a:lnTo>
                      <a:pt x="181" y="238"/>
                    </a:lnTo>
                    <a:lnTo>
                      <a:pt x="181" y="237"/>
                    </a:lnTo>
                    <a:lnTo>
                      <a:pt x="181" y="235"/>
                    </a:lnTo>
                    <a:lnTo>
                      <a:pt x="181" y="233"/>
                    </a:lnTo>
                    <a:lnTo>
                      <a:pt x="178" y="232"/>
                    </a:lnTo>
                    <a:lnTo>
                      <a:pt x="177" y="232"/>
                    </a:lnTo>
                    <a:lnTo>
                      <a:pt x="175" y="232"/>
                    </a:lnTo>
                    <a:lnTo>
                      <a:pt x="174" y="233"/>
                    </a:lnTo>
                    <a:lnTo>
                      <a:pt x="172" y="235"/>
                    </a:lnTo>
                    <a:lnTo>
                      <a:pt x="169" y="235"/>
                    </a:lnTo>
                    <a:lnTo>
                      <a:pt x="166" y="233"/>
                    </a:lnTo>
                    <a:lnTo>
                      <a:pt x="166" y="227"/>
                    </a:lnTo>
                    <a:lnTo>
                      <a:pt x="170" y="224"/>
                    </a:lnTo>
                    <a:lnTo>
                      <a:pt x="166" y="221"/>
                    </a:lnTo>
                    <a:lnTo>
                      <a:pt x="164" y="220"/>
                    </a:lnTo>
                    <a:lnTo>
                      <a:pt x="163" y="217"/>
                    </a:lnTo>
                    <a:lnTo>
                      <a:pt x="159" y="217"/>
                    </a:lnTo>
                    <a:lnTo>
                      <a:pt x="157" y="217"/>
                    </a:lnTo>
                    <a:lnTo>
                      <a:pt x="157" y="217"/>
                    </a:lnTo>
                    <a:lnTo>
                      <a:pt x="154" y="215"/>
                    </a:lnTo>
                    <a:lnTo>
                      <a:pt x="152" y="215"/>
                    </a:lnTo>
                    <a:lnTo>
                      <a:pt x="150" y="213"/>
                    </a:lnTo>
                    <a:lnTo>
                      <a:pt x="147" y="208"/>
                    </a:lnTo>
                    <a:lnTo>
                      <a:pt x="144" y="204"/>
                    </a:lnTo>
                    <a:lnTo>
                      <a:pt x="146" y="203"/>
                    </a:lnTo>
                    <a:lnTo>
                      <a:pt x="147" y="202"/>
                    </a:lnTo>
                    <a:lnTo>
                      <a:pt x="146" y="199"/>
                    </a:lnTo>
                    <a:lnTo>
                      <a:pt x="144" y="198"/>
                    </a:lnTo>
                    <a:lnTo>
                      <a:pt x="144" y="197"/>
                    </a:lnTo>
                    <a:lnTo>
                      <a:pt x="144" y="196"/>
                    </a:lnTo>
                    <a:lnTo>
                      <a:pt x="148" y="192"/>
                    </a:lnTo>
                    <a:lnTo>
                      <a:pt x="144" y="187"/>
                    </a:lnTo>
                    <a:lnTo>
                      <a:pt x="141" y="180"/>
                    </a:lnTo>
                    <a:lnTo>
                      <a:pt x="141" y="169"/>
                    </a:lnTo>
                    <a:lnTo>
                      <a:pt x="137" y="174"/>
                    </a:lnTo>
                    <a:lnTo>
                      <a:pt x="133" y="171"/>
                    </a:lnTo>
                    <a:lnTo>
                      <a:pt x="135" y="169"/>
                    </a:lnTo>
                    <a:lnTo>
                      <a:pt x="133" y="168"/>
                    </a:lnTo>
                    <a:lnTo>
                      <a:pt x="131" y="165"/>
                    </a:lnTo>
                    <a:lnTo>
                      <a:pt x="132" y="162"/>
                    </a:lnTo>
                    <a:lnTo>
                      <a:pt x="131" y="160"/>
                    </a:lnTo>
                    <a:lnTo>
                      <a:pt x="130" y="162"/>
                    </a:lnTo>
                    <a:lnTo>
                      <a:pt x="127" y="162"/>
                    </a:lnTo>
                    <a:lnTo>
                      <a:pt x="125" y="162"/>
                    </a:lnTo>
                    <a:lnTo>
                      <a:pt x="122" y="162"/>
                    </a:lnTo>
                    <a:lnTo>
                      <a:pt x="120" y="162"/>
                    </a:lnTo>
                    <a:lnTo>
                      <a:pt x="118" y="163"/>
                    </a:lnTo>
                    <a:lnTo>
                      <a:pt x="116" y="165"/>
                    </a:lnTo>
                    <a:lnTo>
                      <a:pt x="113" y="169"/>
                    </a:lnTo>
                    <a:lnTo>
                      <a:pt x="109" y="172"/>
                    </a:lnTo>
                    <a:lnTo>
                      <a:pt x="107" y="172"/>
                    </a:lnTo>
                    <a:lnTo>
                      <a:pt x="105" y="170"/>
                    </a:lnTo>
                    <a:lnTo>
                      <a:pt x="103" y="168"/>
                    </a:lnTo>
                    <a:lnTo>
                      <a:pt x="103" y="165"/>
                    </a:lnTo>
                    <a:lnTo>
                      <a:pt x="103" y="163"/>
                    </a:lnTo>
                    <a:lnTo>
                      <a:pt x="103" y="159"/>
                    </a:lnTo>
                    <a:lnTo>
                      <a:pt x="102" y="158"/>
                    </a:lnTo>
                    <a:lnTo>
                      <a:pt x="101" y="158"/>
                    </a:lnTo>
                    <a:lnTo>
                      <a:pt x="98" y="159"/>
                    </a:lnTo>
                    <a:lnTo>
                      <a:pt x="92" y="159"/>
                    </a:lnTo>
                    <a:lnTo>
                      <a:pt x="88" y="159"/>
                    </a:lnTo>
                    <a:lnTo>
                      <a:pt x="92" y="157"/>
                    </a:lnTo>
                    <a:lnTo>
                      <a:pt x="94" y="153"/>
                    </a:lnTo>
                    <a:lnTo>
                      <a:pt x="96" y="148"/>
                    </a:lnTo>
                    <a:lnTo>
                      <a:pt x="94" y="147"/>
                    </a:lnTo>
                    <a:lnTo>
                      <a:pt x="92" y="147"/>
                    </a:lnTo>
                    <a:lnTo>
                      <a:pt x="90" y="147"/>
                    </a:lnTo>
                    <a:lnTo>
                      <a:pt x="88" y="146"/>
                    </a:lnTo>
                    <a:lnTo>
                      <a:pt x="90" y="143"/>
                    </a:lnTo>
                    <a:lnTo>
                      <a:pt x="90" y="138"/>
                    </a:lnTo>
                    <a:lnTo>
                      <a:pt x="88" y="137"/>
                    </a:lnTo>
                    <a:lnTo>
                      <a:pt x="85" y="132"/>
                    </a:lnTo>
                    <a:lnTo>
                      <a:pt x="82" y="130"/>
                    </a:lnTo>
                    <a:lnTo>
                      <a:pt x="80" y="126"/>
                    </a:lnTo>
                    <a:lnTo>
                      <a:pt x="81" y="125"/>
                    </a:lnTo>
                    <a:lnTo>
                      <a:pt x="80" y="123"/>
                    </a:lnTo>
                    <a:lnTo>
                      <a:pt x="80" y="120"/>
                    </a:lnTo>
                    <a:lnTo>
                      <a:pt x="79" y="118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0" y="109"/>
                    </a:lnTo>
                    <a:lnTo>
                      <a:pt x="80" y="107"/>
                    </a:lnTo>
                    <a:lnTo>
                      <a:pt x="81" y="106"/>
                    </a:lnTo>
                    <a:lnTo>
                      <a:pt x="82" y="103"/>
                    </a:lnTo>
                    <a:lnTo>
                      <a:pt x="85" y="99"/>
                    </a:lnTo>
                    <a:lnTo>
                      <a:pt x="85" y="96"/>
                    </a:lnTo>
                    <a:lnTo>
                      <a:pt x="84" y="92"/>
                    </a:lnTo>
                    <a:lnTo>
                      <a:pt x="82" y="91"/>
                    </a:lnTo>
                    <a:lnTo>
                      <a:pt x="80" y="92"/>
                    </a:lnTo>
                    <a:lnTo>
                      <a:pt x="77" y="92"/>
                    </a:lnTo>
                    <a:lnTo>
                      <a:pt x="76" y="90"/>
                    </a:lnTo>
                    <a:lnTo>
                      <a:pt x="71" y="90"/>
                    </a:lnTo>
                    <a:lnTo>
                      <a:pt x="69" y="89"/>
                    </a:lnTo>
                    <a:lnTo>
                      <a:pt x="64" y="86"/>
                    </a:lnTo>
                    <a:lnTo>
                      <a:pt x="63" y="86"/>
                    </a:lnTo>
                    <a:lnTo>
                      <a:pt x="60" y="86"/>
                    </a:lnTo>
                    <a:lnTo>
                      <a:pt x="57" y="90"/>
                    </a:lnTo>
                    <a:lnTo>
                      <a:pt x="54" y="92"/>
                    </a:lnTo>
                    <a:lnTo>
                      <a:pt x="52" y="92"/>
                    </a:lnTo>
                    <a:lnTo>
                      <a:pt x="47" y="87"/>
                    </a:lnTo>
                    <a:lnTo>
                      <a:pt x="43" y="84"/>
                    </a:lnTo>
                    <a:lnTo>
                      <a:pt x="42" y="82"/>
                    </a:lnTo>
                    <a:lnTo>
                      <a:pt x="41" y="80"/>
                    </a:lnTo>
                    <a:lnTo>
                      <a:pt x="41" y="75"/>
                    </a:lnTo>
                    <a:lnTo>
                      <a:pt x="40" y="74"/>
                    </a:lnTo>
                    <a:lnTo>
                      <a:pt x="42" y="70"/>
                    </a:lnTo>
                    <a:lnTo>
                      <a:pt x="37" y="72"/>
                    </a:lnTo>
                    <a:lnTo>
                      <a:pt x="37" y="68"/>
                    </a:lnTo>
                    <a:lnTo>
                      <a:pt x="41" y="68"/>
                    </a:lnTo>
                    <a:lnTo>
                      <a:pt x="41" y="68"/>
                    </a:lnTo>
                    <a:lnTo>
                      <a:pt x="40" y="63"/>
                    </a:lnTo>
                    <a:lnTo>
                      <a:pt x="40" y="61"/>
                    </a:lnTo>
                    <a:lnTo>
                      <a:pt x="39" y="61"/>
                    </a:lnTo>
                    <a:lnTo>
                      <a:pt x="39" y="61"/>
                    </a:lnTo>
                    <a:lnTo>
                      <a:pt x="36" y="62"/>
                    </a:lnTo>
                    <a:lnTo>
                      <a:pt x="35" y="62"/>
                    </a:lnTo>
                    <a:lnTo>
                      <a:pt x="34" y="61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2" y="58"/>
                    </a:lnTo>
                    <a:lnTo>
                      <a:pt x="32" y="59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29" y="63"/>
                    </a:lnTo>
                    <a:lnTo>
                      <a:pt x="28" y="62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28" y="56"/>
                    </a:lnTo>
                    <a:lnTo>
                      <a:pt x="29" y="53"/>
                    </a:lnTo>
                    <a:lnTo>
                      <a:pt x="28" y="52"/>
                    </a:lnTo>
                    <a:lnTo>
                      <a:pt x="25" y="51"/>
                    </a:lnTo>
                    <a:lnTo>
                      <a:pt x="23" y="52"/>
                    </a:lnTo>
                    <a:lnTo>
                      <a:pt x="20" y="53"/>
                    </a:lnTo>
                    <a:lnTo>
                      <a:pt x="17" y="56"/>
                    </a:lnTo>
                    <a:lnTo>
                      <a:pt x="11" y="56"/>
                    </a:lnTo>
                    <a:lnTo>
                      <a:pt x="9" y="54"/>
                    </a:lnTo>
                    <a:lnTo>
                      <a:pt x="2" y="51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8" y="45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7" y="35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1" y="35"/>
                    </a:lnTo>
                    <a:lnTo>
                      <a:pt x="23" y="36"/>
                    </a:lnTo>
                    <a:lnTo>
                      <a:pt x="24" y="37"/>
                    </a:lnTo>
                    <a:lnTo>
                      <a:pt x="25" y="39"/>
                    </a:lnTo>
                    <a:lnTo>
                      <a:pt x="26" y="40"/>
                    </a:lnTo>
                    <a:lnTo>
                      <a:pt x="28" y="41"/>
                    </a:lnTo>
                    <a:lnTo>
                      <a:pt x="30" y="41"/>
                    </a:lnTo>
                    <a:lnTo>
                      <a:pt x="32" y="40"/>
                    </a:lnTo>
                    <a:lnTo>
                      <a:pt x="34" y="40"/>
                    </a:lnTo>
                    <a:lnTo>
                      <a:pt x="34" y="41"/>
                    </a:lnTo>
                    <a:lnTo>
                      <a:pt x="37" y="41"/>
                    </a:lnTo>
                    <a:lnTo>
                      <a:pt x="39" y="42"/>
                    </a:lnTo>
                    <a:lnTo>
                      <a:pt x="40" y="44"/>
                    </a:lnTo>
                    <a:lnTo>
                      <a:pt x="41" y="46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48" y="47"/>
                    </a:lnTo>
                    <a:lnTo>
                      <a:pt x="48" y="46"/>
                    </a:lnTo>
                    <a:lnTo>
                      <a:pt x="48" y="45"/>
                    </a:lnTo>
                    <a:lnTo>
                      <a:pt x="48" y="45"/>
                    </a:lnTo>
                    <a:lnTo>
                      <a:pt x="49" y="37"/>
                    </a:lnTo>
                    <a:lnTo>
                      <a:pt x="49" y="37"/>
                    </a:lnTo>
                    <a:lnTo>
                      <a:pt x="51" y="39"/>
                    </a:lnTo>
                    <a:lnTo>
                      <a:pt x="51" y="40"/>
                    </a:lnTo>
                    <a:lnTo>
                      <a:pt x="52" y="40"/>
                    </a:lnTo>
                    <a:lnTo>
                      <a:pt x="54" y="39"/>
                    </a:lnTo>
                    <a:lnTo>
                      <a:pt x="58" y="36"/>
                    </a:lnTo>
                    <a:lnTo>
                      <a:pt x="59" y="33"/>
                    </a:lnTo>
                    <a:lnTo>
                      <a:pt x="62" y="30"/>
                    </a:lnTo>
                    <a:lnTo>
                      <a:pt x="63" y="25"/>
                    </a:lnTo>
                    <a:lnTo>
                      <a:pt x="60" y="24"/>
                    </a:lnTo>
                    <a:lnTo>
                      <a:pt x="59" y="27"/>
                    </a:lnTo>
                    <a:lnTo>
                      <a:pt x="58" y="28"/>
                    </a:lnTo>
                    <a:lnTo>
                      <a:pt x="57" y="27"/>
                    </a:lnTo>
                    <a:lnTo>
                      <a:pt x="57" y="24"/>
                    </a:lnTo>
                    <a:lnTo>
                      <a:pt x="56" y="24"/>
                    </a:lnTo>
                    <a:lnTo>
                      <a:pt x="53" y="24"/>
                    </a:lnTo>
                    <a:lnTo>
                      <a:pt x="51" y="23"/>
                    </a:lnTo>
                    <a:lnTo>
                      <a:pt x="51" y="22"/>
                    </a:lnTo>
                    <a:lnTo>
                      <a:pt x="52" y="20"/>
                    </a:lnTo>
                    <a:lnTo>
                      <a:pt x="54" y="19"/>
                    </a:lnTo>
                    <a:lnTo>
                      <a:pt x="56" y="18"/>
                    </a:lnTo>
                    <a:lnTo>
                      <a:pt x="56" y="16"/>
                    </a:lnTo>
                    <a:lnTo>
                      <a:pt x="57" y="14"/>
                    </a:lnTo>
                    <a:lnTo>
                      <a:pt x="58" y="16"/>
                    </a:lnTo>
                    <a:lnTo>
                      <a:pt x="59" y="18"/>
                    </a:lnTo>
                    <a:lnTo>
                      <a:pt x="59" y="19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63" y="20"/>
                    </a:lnTo>
                    <a:lnTo>
                      <a:pt x="65" y="19"/>
                    </a:lnTo>
                    <a:lnTo>
                      <a:pt x="68" y="17"/>
                    </a:lnTo>
                    <a:lnTo>
                      <a:pt x="71" y="17"/>
                    </a:lnTo>
                    <a:lnTo>
                      <a:pt x="73" y="16"/>
                    </a:lnTo>
                    <a:lnTo>
                      <a:pt x="76" y="17"/>
                    </a:lnTo>
                    <a:lnTo>
                      <a:pt x="79" y="17"/>
                    </a:lnTo>
                    <a:lnTo>
                      <a:pt x="82" y="19"/>
                    </a:lnTo>
                    <a:lnTo>
                      <a:pt x="84" y="18"/>
                    </a:lnTo>
                    <a:lnTo>
                      <a:pt x="84" y="17"/>
                    </a:lnTo>
                    <a:lnTo>
                      <a:pt x="84" y="14"/>
                    </a:lnTo>
                    <a:lnTo>
                      <a:pt x="85" y="12"/>
                    </a:lnTo>
                    <a:lnTo>
                      <a:pt x="84" y="11"/>
                    </a:lnTo>
                    <a:lnTo>
                      <a:pt x="85" y="8"/>
                    </a:lnTo>
                    <a:lnTo>
                      <a:pt x="86" y="8"/>
                    </a:lnTo>
                    <a:lnTo>
                      <a:pt x="87" y="9"/>
                    </a:lnTo>
                    <a:lnTo>
                      <a:pt x="90" y="11"/>
                    </a:lnTo>
                    <a:lnTo>
                      <a:pt x="92" y="9"/>
                    </a:lnTo>
                    <a:lnTo>
                      <a:pt x="94" y="11"/>
                    </a:lnTo>
                    <a:lnTo>
                      <a:pt x="97" y="12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5" y="9"/>
                    </a:lnTo>
                    <a:lnTo>
                      <a:pt x="109" y="9"/>
                    </a:lnTo>
                    <a:lnTo>
                      <a:pt x="109" y="7"/>
                    </a:lnTo>
                    <a:lnTo>
                      <a:pt x="110" y="6"/>
                    </a:lnTo>
                    <a:lnTo>
                      <a:pt x="113" y="6"/>
                    </a:lnTo>
                    <a:lnTo>
                      <a:pt x="115" y="7"/>
                    </a:lnTo>
                    <a:lnTo>
                      <a:pt x="118" y="8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7"/>
                    </a:lnTo>
                    <a:lnTo>
                      <a:pt x="122" y="6"/>
                    </a:lnTo>
                    <a:lnTo>
                      <a:pt x="125" y="6"/>
                    </a:lnTo>
                    <a:lnTo>
                      <a:pt x="126" y="7"/>
                    </a:lnTo>
                    <a:lnTo>
                      <a:pt x="126" y="9"/>
                    </a:lnTo>
                    <a:lnTo>
                      <a:pt x="125" y="11"/>
                    </a:lnTo>
                    <a:lnTo>
                      <a:pt x="126" y="11"/>
                    </a:lnTo>
                    <a:lnTo>
                      <a:pt x="129" y="12"/>
                    </a:lnTo>
                    <a:lnTo>
                      <a:pt x="129" y="11"/>
                    </a:lnTo>
                    <a:lnTo>
                      <a:pt x="131" y="8"/>
                    </a:lnTo>
                    <a:lnTo>
                      <a:pt x="132" y="8"/>
                    </a:lnTo>
                    <a:lnTo>
                      <a:pt x="135" y="8"/>
                    </a:lnTo>
                    <a:lnTo>
                      <a:pt x="137" y="9"/>
                    </a:lnTo>
                    <a:lnTo>
                      <a:pt x="141" y="11"/>
                    </a:lnTo>
                    <a:lnTo>
                      <a:pt x="142" y="11"/>
                    </a:lnTo>
                    <a:lnTo>
                      <a:pt x="143" y="12"/>
                    </a:lnTo>
                    <a:lnTo>
                      <a:pt x="144" y="11"/>
                    </a:lnTo>
                    <a:lnTo>
                      <a:pt x="143" y="9"/>
                    </a:lnTo>
                    <a:lnTo>
                      <a:pt x="141" y="6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2" y="3"/>
                    </a:lnTo>
                    <a:lnTo>
                      <a:pt x="144" y="3"/>
                    </a:lnTo>
                    <a:lnTo>
                      <a:pt x="147" y="5"/>
                    </a:lnTo>
                    <a:lnTo>
                      <a:pt x="148" y="3"/>
                    </a:lnTo>
                    <a:lnTo>
                      <a:pt x="150" y="1"/>
                    </a:lnTo>
                    <a:lnTo>
                      <a:pt x="152" y="0"/>
                    </a:lnTo>
                    <a:lnTo>
                      <a:pt x="155" y="0"/>
                    </a:lnTo>
                    <a:lnTo>
                      <a:pt x="155" y="1"/>
                    </a:lnTo>
                    <a:lnTo>
                      <a:pt x="154" y="2"/>
                    </a:lnTo>
                    <a:lnTo>
                      <a:pt x="154" y="3"/>
                    </a:lnTo>
                    <a:lnTo>
                      <a:pt x="157" y="3"/>
                    </a:lnTo>
                    <a:lnTo>
                      <a:pt x="158" y="2"/>
                    </a:lnTo>
                    <a:lnTo>
                      <a:pt x="159" y="3"/>
                    </a:lnTo>
                    <a:lnTo>
                      <a:pt x="159" y="6"/>
                    </a:lnTo>
                    <a:lnTo>
                      <a:pt x="159" y="8"/>
                    </a:lnTo>
                    <a:lnTo>
                      <a:pt x="159" y="8"/>
                    </a:lnTo>
                    <a:lnTo>
                      <a:pt x="161" y="9"/>
                    </a:lnTo>
                    <a:lnTo>
                      <a:pt x="161" y="8"/>
                    </a:lnTo>
                    <a:lnTo>
                      <a:pt x="164" y="9"/>
                    </a:lnTo>
                    <a:lnTo>
                      <a:pt x="164" y="9"/>
                    </a:lnTo>
                    <a:lnTo>
                      <a:pt x="166" y="8"/>
                    </a:lnTo>
                    <a:lnTo>
                      <a:pt x="166" y="8"/>
                    </a:lnTo>
                    <a:lnTo>
                      <a:pt x="169" y="6"/>
                    </a:lnTo>
                    <a:lnTo>
                      <a:pt x="170" y="6"/>
                    </a:lnTo>
                    <a:lnTo>
                      <a:pt x="170" y="8"/>
                    </a:lnTo>
                    <a:lnTo>
                      <a:pt x="170" y="11"/>
                    </a:lnTo>
                    <a:lnTo>
                      <a:pt x="171" y="11"/>
                    </a:lnTo>
                    <a:lnTo>
                      <a:pt x="172" y="11"/>
                    </a:lnTo>
                    <a:lnTo>
                      <a:pt x="175" y="9"/>
                    </a:lnTo>
                    <a:lnTo>
                      <a:pt x="177" y="8"/>
                    </a:lnTo>
                    <a:lnTo>
                      <a:pt x="181" y="11"/>
                    </a:lnTo>
                    <a:lnTo>
                      <a:pt x="182" y="12"/>
                    </a:lnTo>
                    <a:lnTo>
                      <a:pt x="185" y="12"/>
                    </a:lnTo>
                    <a:lnTo>
                      <a:pt x="185" y="13"/>
                    </a:lnTo>
                    <a:lnTo>
                      <a:pt x="185" y="14"/>
                    </a:lnTo>
                    <a:lnTo>
                      <a:pt x="182" y="14"/>
                    </a:lnTo>
                    <a:lnTo>
                      <a:pt x="181" y="16"/>
                    </a:lnTo>
                    <a:lnTo>
                      <a:pt x="182" y="18"/>
                    </a:lnTo>
                    <a:lnTo>
                      <a:pt x="182" y="20"/>
                    </a:lnTo>
                    <a:lnTo>
                      <a:pt x="182" y="23"/>
                    </a:lnTo>
                    <a:lnTo>
                      <a:pt x="182" y="25"/>
                    </a:lnTo>
                    <a:lnTo>
                      <a:pt x="183" y="25"/>
                    </a:lnTo>
                    <a:lnTo>
                      <a:pt x="186" y="24"/>
                    </a:lnTo>
                    <a:lnTo>
                      <a:pt x="187" y="24"/>
                    </a:lnTo>
                    <a:lnTo>
                      <a:pt x="188" y="22"/>
                    </a:lnTo>
                    <a:lnTo>
                      <a:pt x="189" y="22"/>
                    </a:lnTo>
                    <a:lnTo>
                      <a:pt x="191" y="23"/>
                    </a:lnTo>
                    <a:lnTo>
                      <a:pt x="189" y="24"/>
                    </a:lnTo>
                    <a:lnTo>
                      <a:pt x="189" y="25"/>
                    </a:lnTo>
                    <a:lnTo>
                      <a:pt x="192" y="25"/>
                    </a:lnTo>
                    <a:lnTo>
                      <a:pt x="193" y="24"/>
                    </a:lnTo>
                    <a:lnTo>
                      <a:pt x="194" y="24"/>
                    </a:lnTo>
                    <a:lnTo>
                      <a:pt x="198" y="25"/>
                    </a:lnTo>
                    <a:lnTo>
                      <a:pt x="199" y="25"/>
                    </a:lnTo>
                    <a:lnTo>
                      <a:pt x="200" y="23"/>
                    </a:lnTo>
                    <a:lnTo>
                      <a:pt x="199" y="22"/>
                    </a:lnTo>
                    <a:lnTo>
                      <a:pt x="199" y="20"/>
                    </a:lnTo>
                    <a:lnTo>
                      <a:pt x="198" y="19"/>
                    </a:lnTo>
                    <a:lnTo>
                      <a:pt x="198" y="17"/>
                    </a:lnTo>
                    <a:lnTo>
                      <a:pt x="199" y="16"/>
                    </a:lnTo>
                    <a:lnTo>
                      <a:pt x="200" y="16"/>
                    </a:lnTo>
                    <a:lnTo>
                      <a:pt x="202" y="18"/>
                    </a:lnTo>
                    <a:lnTo>
                      <a:pt x="203" y="19"/>
                    </a:lnTo>
                    <a:lnTo>
                      <a:pt x="204" y="19"/>
                    </a:lnTo>
                    <a:lnTo>
                      <a:pt x="204" y="23"/>
                    </a:lnTo>
                    <a:lnTo>
                      <a:pt x="205" y="24"/>
                    </a:lnTo>
                    <a:lnTo>
                      <a:pt x="205" y="24"/>
                    </a:lnTo>
                    <a:lnTo>
                      <a:pt x="206" y="22"/>
                    </a:lnTo>
                    <a:lnTo>
                      <a:pt x="206" y="19"/>
                    </a:lnTo>
                    <a:lnTo>
                      <a:pt x="209" y="20"/>
                    </a:lnTo>
                    <a:lnTo>
                      <a:pt x="209" y="23"/>
                    </a:lnTo>
                    <a:lnTo>
                      <a:pt x="208" y="24"/>
                    </a:lnTo>
                    <a:lnTo>
                      <a:pt x="208" y="28"/>
                    </a:lnTo>
                    <a:lnTo>
                      <a:pt x="208" y="33"/>
                    </a:lnTo>
                    <a:lnTo>
                      <a:pt x="208" y="36"/>
                    </a:lnTo>
                    <a:lnTo>
                      <a:pt x="208" y="37"/>
                    </a:lnTo>
                    <a:lnTo>
                      <a:pt x="205" y="40"/>
                    </a:lnTo>
                    <a:lnTo>
                      <a:pt x="203" y="39"/>
                    </a:lnTo>
                    <a:lnTo>
                      <a:pt x="203" y="41"/>
                    </a:lnTo>
                    <a:lnTo>
                      <a:pt x="204" y="45"/>
                    </a:lnTo>
                    <a:lnTo>
                      <a:pt x="204" y="46"/>
                    </a:lnTo>
                    <a:lnTo>
                      <a:pt x="203" y="47"/>
                    </a:lnTo>
                    <a:lnTo>
                      <a:pt x="202" y="47"/>
                    </a:lnTo>
                    <a:lnTo>
                      <a:pt x="202" y="50"/>
                    </a:lnTo>
                    <a:lnTo>
                      <a:pt x="204" y="52"/>
                    </a:lnTo>
                    <a:lnTo>
                      <a:pt x="204" y="54"/>
                    </a:lnTo>
                    <a:lnTo>
                      <a:pt x="205" y="56"/>
                    </a:lnTo>
                    <a:lnTo>
                      <a:pt x="206" y="56"/>
                    </a:lnTo>
                    <a:lnTo>
                      <a:pt x="208" y="52"/>
                    </a:lnTo>
                    <a:lnTo>
                      <a:pt x="209" y="48"/>
                    </a:lnTo>
                    <a:lnTo>
                      <a:pt x="210" y="47"/>
                    </a:lnTo>
                    <a:lnTo>
                      <a:pt x="211" y="51"/>
                    </a:lnTo>
                    <a:lnTo>
                      <a:pt x="210" y="56"/>
                    </a:lnTo>
                    <a:lnTo>
                      <a:pt x="210" y="57"/>
                    </a:lnTo>
                    <a:lnTo>
                      <a:pt x="206" y="59"/>
                    </a:lnTo>
                    <a:lnTo>
                      <a:pt x="203" y="61"/>
                    </a:lnTo>
                    <a:lnTo>
                      <a:pt x="202" y="63"/>
                    </a:lnTo>
                    <a:lnTo>
                      <a:pt x="205" y="65"/>
                    </a:lnTo>
                    <a:lnTo>
                      <a:pt x="208" y="74"/>
                    </a:lnTo>
                    <a:lnTo>
                      <a:pt x="209" y="79"/>
                    </a:lnTo>
                    <a:lnTo>
                      <a:pt x="209" y="84"/>
                    </a:lnTo>
                    <a:lnTo>
                      <a:pt x="216" y="85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29"/>
                <a:endParaRPr lang="en-US" sz="70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8" name="Freeform 59">
                <a:extLst>
                  <a:ext uri="{FF2B5EF4-FFF2-40B4-BE49-F238E27FC236}">
                    <a16:creationId xmlns:a16="http://schemas.microsoft.com/office/drawing/2014/main" id="{DCE2F761-6226-A942-BECF-802B882CE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543" y="8573840"/>
                <a:ext cx="386746" cy="245794"/>
              </a:xfrm>
              <a:custGeom>
                <a:avLst/>
                <a:gdLst>
                  <a:gd name="T0" fmla="*/ 190 w 332"/>
                  <a:gd name="T1" fmla="*/ 0 h 211"/>
                  <a:gd name="T2" fmla="*/ 195 w 332"/>
                  <a:gd name="T3" fmla="*/ 11 h 211"/>
                  <a:gd name="T4" fmla="*/ 206 w 332"/>
                  <a:gd name="T5" fmla="*/ 26 h 211"/>
                  <a:gd name="T6" fmla="*/ 225 w 332"/>
                  <a:gd name="T7" fmla="*/ 30 h 211"/>
                  <a:gd name="T8" fmla="*/ 245 w 332"/>
                  <a:gd name="T9" fmla="*/ 28 h 211"/>
                  <a:gd name="T10" fmla="*/ 270 w 332"/>
                  <a:gd name="T11" fmla="*/ 27 h 211"/>
                  <a:gd name="T12" fmla="*/ 271 w 332"/>
                  <a:gd name="T13" fmla="*/ 50 h 211"/>
                  <a:gd name="T14" fmla="*/ 300 w 332"/>
                  <a:gd name="T15" fmla="*/ 66 h 211"/>
                  <a:gd name="T16" fmla="*/ 307 w 332"/>
                  <a:gd name="T17" fmla="*/ 73 h 211"/>
                  <a:gd name="T18" fmla="*/ 328 w 332"/>
                  <a:gd name="T19" fmla="*/ 96 h 211"/>
                  <a:gd name="T20" fmla="*/ 330 w 332"/>
                  <a:gd name="T21" fmla="*/ 101 h 211"/>
                  <a:gd name="T22" fmla="*/ 325 w 332"/>
                  <a:gd name="T23" fmla="*/ 111 h 211"/>
                  <a:gd name="T24" fmla="*/ 310 w 332"/>
                  <a:gd name="T25" fmla="*/ 121 h 211"/>
                  <a:gd name="T26" fmla="*/ 299 w 332"/>
                  <a:gd name="T27" fmla="*/ 123 h 211"/>
                  <a:gd name="T28" fmla="*/ 293 w 332"/>
                  <a:gd name="T29" fmla="*/ 116 h 211"/>
                  <a:gd name="T30" fmla="*/ 281 w 332"/>
                  <a:gd name="T31" fmla="*/ 105 h 211"/>
                  <a:gd name="T32" fmla="*/ 274 w 332"/>
                  <a:gd name="T33" fmla="*/ 110 h 211"/>
                  <a:gd name="T34" fmla="*/ 268 w 332"/>
                  <a:gd name="T35" fmla="*/ 118 h 211"/>
                  <a:gd name="T36" fmla="*/ 258 w 332"/>
                  <a:gd name="T37" fmla="*/ 127 h 211"/>
                  <a:gd name="T38" fmla="*/ 248 w 332"/>
                  <a:gd name="T39" fmla="*/ 132 h 211"/>
                  <a:gd name="T40" fmla="*/ 238 w 332"/>
                  <a:gd name="T41" fmla="*/ 121 h 211"/>
                  <a:gd name="T42" fmla="*/ 223 w 332"/>
                  <a:gd name="T43" fmla="*/ 114 h 211"/>
                  <a:gd name="T44" fmla="*/ 206 w 332"/>
                  <a:gd name="T45" fmla="*/ 121 h 211"/>
                  <a:gd name="T46" fmla="*/ 191 w 332"/>
                  <a:gd name="T47" fmla="*/ 127 h 211"/>
                  <a:gd name="T48" fmla="*/ 192 w 332"/>
                  <a:gd name="T49" fmla="*/ 140 h 211"/>
                  <a:gd name="T50" fmla="*/ 187 w 332"/>
                  <a:gd name="T51" fmla="*/ 157 h 211"/>
                  <a:gd name="T52" fmla="*/ 170 w 332"/>
                  <a:gd name="T53" fmla="*/ 168 h 211"/>
                  <a:gd name="T54" fmla="*/ 152 w 332"/>
                  <a:gd name="T55" fmla="*/ 187 h 211"/>
                  <a:gd name="T56" fmla="*/ 154 w 332"/>
                  <a:gd name="T57" fmla="*/ 191 h 211"/>
                  <a:gd name="T58" fmla="*/ 153 w 332"/>
                  <a:gd name="T59" fmla="*/ 204 h 211"/>
                  <a:gd name="T60" fmla="*/ 147 w 332"/>
                  <a:gd name="T61" fmla="*/ 201 h 211"/>
                  <a:gd name="T62" fmla="*/ 142 w 332"/>
                  <a:gd name="T63" fmla="*/ 204 h 211"/>
                  <a:gd name="T64" fmla="*/ 116 w 332"/>
                  <a:gd name="T65" fmla="*/ 211 h 211"/>
                  <a:gd name="T66" fmla="*/ 111 w 332"/>
                  <a:gd name="T67" fmla="*/ 193 h 211"/>
                  <a:gd name="T68" fmla="*/ 90 w 332"/>
                  <a:gd name="T69" fmla="*/ 196 h 211"/>
                  <a:gd name="T70" fmla="*/ 73 w 332"/>
                  <a:gd name="T71" fmla="*/ 197 h 211"/>
                  <a:gd name="T72" fmla="*/ 57 w 332"/>
                  <a:gd name="T73" fmla="*/ 205 h 211"/>
                  <a:gd name="T74" fmla="*/ 47 w 332"/>
                  <a:gd name="T75" fmla="*/ 195 h 211"/>
                  <a:gd name="T76" fmla="*/ 44 w 332"/>
                  <a:gd name="T77" fmla="*/ 188 h 211"/>
                  <a:gd name="T78" fmla="*/ 44 w 332"/>
                  <a:gd name="T79" fmla="*/ 167 h 211"/>
                  <a:gd name="T80" fmla="*/ 45 w 332"/>
                  <a:gd name="T81" fmla="*/ 155 h 211"/>
                  <a:gd name="T82" fmla="*/ 36 w 332"/>
                  <a:gd name="T83" fmla="*/ 132 h 211"/>
                  <a:gd name="T84" fmla="*/ 21 w 332"/>
                  <a:gd name="T85" fmla="*/ 126 h 211"/>
                  <a:gd name="T86" fmla="*/ 10 w 332"/>
                  <a:gd name="T87" fmla="*/ 112 h 211"/>
                  <a:gd name="T88" fmla="*/ 6 w 332"/>
                  <a:gd name="T89" fmla="*/ 101 h 211"/>
                  <a:gd name="T90" fmla="*/ 11 w 332"/>
                  <a:gd name="T91" fmla="*/ 101 h 211"/>
                  <a:gd name="T92" fmla="*/ 13 w 332"/>
                  <a:gd name="T93" fmla="*/ 99 h 211"/>
                  <a:gd name="T94" fmla="*/ 5 w 332"/>
                  <a:gd name="T95" fmla="*/ 88 h 211"/>
                  <a:gd name="T96" fmla="*/ 2 w 332"/>
                  <a:gd name="T97" fmla="*/ 75 h 211"/>
                  <a:gd name="T98" fmla="*/ 12 w 332"/>
                  <a:gd name="T99" fmla="*/ 64 h 211"/>
                  <a:gd name="T100" fmla="*/ 24 w 332"/>
                  <a:gd name="T101" fmla="*/ 62 h 211"/>
                  <a:gd name="T102" fmla="*/ 34 w 332"/>
                  <a:gd name="T103" fmla="*/ 60 h 211"/>
                  <a:gd name="T104" fmla="*/ 49 w 332"/>
                  <a:gd name="T105" fmla="*/ 53 h 211"/>
                  <a:gd name="T106" fmla="*/ 68 w 332"/>
                  <a:gd name="T107" fmla="*/ 50 h 211"/>
                  <a:gd name="T108" fmla="*/ 80 w 332"/>
                  <a:gd name="T109" fmla="*/ 56 h 211"/>
                  <a:gd name="T110" fmla="*/ 100 w 332"/>
                  <a:gd name="T111" fmla="*/ 39 h 211"/>
                  <a:gd name="T112" fmla="*/ 116 w 332"/>
                  <a:gd name="T113" fmla="*/ 33 h 211"/>
                  <a:gd name="T114" fmla="*/ 120 w 332"/>
                  <a:gd name="T115" fmla="*/ 25 h 211"/>
                  <a:gd name="T116" fmla="*/ 137 w 332"/>
                  <a:gd name="T117" fmla="*/ 22 h 211"/>
                  <a:gd name="T118" fmla="*/ 173 w 332"/>
                  <a:gd name="T119" fmla="*/ 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2" h="211">
                    <a:moveTo>
                      <a:pt x="178" y="4"/>
                    </a:moveTo>
                    <a:lnTo>
                      <a:pt x="180" y="4"/>
                    </a:lnTo>
                    <a:lnTo>
                      <a:pt x="184" y="3"/>
                    </a:lnTo>
                    <a:lnTo>
                      <a:pt x="185" y="2"/>
                    </a:lnTo>
                    <a:lnTo>
                      <a:pt x="185" y="2"/>
                    </a:lnTo>
                    <a:lnTo>
                      <a:pt x="187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5" y="2"/>
                    </a:lnTo>
                    <a:lnTo>
                      <a:pt x="195" y="2"/>
                    </a:lnTo>
                    <a:lnTo>
                      <a:pt x="197" y="2"/>
                    </a:lnTo>
                    <a:lnTo>
                      <a:pt x="197" y="3"/>
                    </a:lnTo>
                    <a:lnTo>
                      <a:pt x="196" y="5"/>
                    </a:lnTo>
                    <a:lnTo>
                      <a:pt x="196" y="6"/>
                    </a:lnTo>
                    <a:lnTo>
                      <a:pt x="196" y="10"/>
                    </a:lnTo>
                    <a:lnTo>
                      <a:pt x="195" y="11"/>
                    </a:lnTo>
                    <a:lnTo>
                      <a:pt x="193" y="14"/>
                    </a:lnTo>
                    <a:lnTo>
                      <a:pt x="193" y="16"/>
                    </a:lnTo>
                    <a:lnTo>
                      <a:pt x="193" y="19"/>
                    </a:lnTo>
                    <a:lnTo>
                      <a:pt x="196" y="21"/>
                    </a:lnTo>
                    <a:lnTo>
                      <a:pt x="198" y="22"/>
                    </a:lnTo>
                    <a:lnTo>
                      <a:pt x="200" y="24"/>
                    </a:lnTo>
                    <a:lnTo>
                      <a:pt x="202" y="25"/>
                    </a:lnTo>
                    <a:lnTo>
                      <a:pt x="206" y="26"/>
                    </a:lnTo>
                    <a:lnTo>
                      <a:pt x="207" y="27"/>
                    </a:lnTo>
                    <a:lnTo>
                      <a:pt x="210" y="27"/>
                    </a:lnTo>
                    <a:lnTo>
                      <a:pt x="212" y="27"/>
                    </a:lnTo>
                    <a:lnTo>
                      <a:pt x="214" y="30"/>
                    </a:lnTo>
                    <a:lnTo>
                      <a:pt x="217" y="31"/>
                    </a:lnTo>
                    <a:lnTo>
                      <a:pt x="220" y="30"/>
                    </a:lnTo>
                    <a:lnTo>
                      <a:pt x="223" y="30"/>
                    </a:lnTo>
                    <a:lnTo>
                      <a:pt x="225" y="30"/>
                    </a:lnTo>
                    <a:lnTo>
                      <a:pt x="231" y="30"/>
                    </a:lnTo>
                    <a:lnTo>
                      <a:pt x="232" y="30"/>
                    </a:lnTo>
                    <a:lnTo>
                      <a:pt x="235" y="32"/>
                    </a:lnTo>
                    <a:lnTo>
                      <a:pt x="237" y="33"/>
                    </a:lnTo>
                    <a:lnTo>
                      <a:pt x="240" y="32"/>
                    </a:lnTo>
                    <a:lnTo>
                      <a:pt x="242" y="31"/>
                    </a:lnTo>
                    <a:lnTo>
                      <a:pt x="242" y="30"/>
                    </a:lnTo>
                    <a:lnTo>
                      <a:pt x="245" y="28"/>
                    </a:lnTo>
                    <a:lnTo>
                      <a:pt x="247" y="28"/>
                    </a:lnTo>
                    <a:lnTo>
                      <a:pt x="249" y="27"/>
                    </a:lnTo>
                    <a:lnTo>
                      <a:pt x="252" y="25"/>
                    </a:lnTo>
                    <a:lnTo>
                      <a:pt x="254" y="21"/>
                    </a:lnTo>
                    <a:lnTo>
                      <a:pt x="257" y="19"/>
                    </a:lnTo>
                    <a:lnTo>
                      <a:pt x="258" y="19"/>
                    </a:lnTo>
                    <a:lnTo>
                      <a:pt x="263" y="21"/>
                    </a:lnTo>
                    <a:lnTo>
                      <a:pt x="270" y="27"/>
                    </a:lnTo>
                    <a:lnTo>
                      <a:pt x="269" y="32"/>
                    </a:lnTo>
                    <a:lnTo>
                      <a:pt x="270" y="33"/>
                    </a:lnTo>
                    <a:lnTo>
                      <a:pt x="271" y="36"/>
                    </a:lnTo>
                    <a:lnTo>
                      <a:pt x="274" y="38"/>
                    </a:lnTo>
                    <a:lnTo>
                      <a:pt x="272" y="41"/>
                    </a:lnTo>
                    <a:lnTo>
                      <a:pt x="271" y="44"/>
                    </a:lnTo>
                    <a:lnTo>
                      <a:pt x="270" y="47"/>
                    </a:lnTo>
                    <a:lnTo>
                      <a:pt x="271" y="50"/>
                    </a:lnTo>
                    <a:lnTo>
                      <a:pt x="279" y="49"/>
                    </a:lnTo>
                    <a:lnTo>
                      <a:pt x="281" y="49"/>
                    </a:lnTo>
                    <a:lnTo>
                      <a:pt x="283" y="49"/>
                    </a:lnTo>
                    <a:lnTo>
                      <a:pt x="288" y="51"/>
                    </a:lnTo>
                    <a:lnTo>
                      <a:pt x="300" y="61"/>
                    </a:lnTo>
                    <a:lnTo>
                      <a:pt x="302" y="62"/>
                    </a:lnTo>
                    <a:lnTo>
                      <a:pt x="300" y="64"/>
                    </a:lnTo>
                    <a:lnTo>
                      <a:pt x="300" y="66"/>
                    </a:lnTo>
                    <a:lnTo>
                      <a:pt x="300" y="67"/>
                    </a:lnTo>
                    <a:lnTo>
                      <a:pt x="302" y="67"/>
                    </a:lnTo>
                    <a:lnTo>
                      <a:pt x="304" y="67"/>
                    </a:lnTo>
                    <a:lnTo>
                      <a:pt x="304" y="67"/>
                    </a:lnTo>
                    <a:lnTo>
                      <a:pt x="304" y="67"/>
                    </a:lnTo>
                    <a:lnTo>
                      <a:pt x="305" y="69"/>
                    </a:lnTo>
                    <a:lnTo>
                      <a:pt x="305" y="71"/>
                    </a:lnTo>
                    <a:lnTo>
                      <a:pt x="307" y="73"/>
                    </a:lnTo>
                    <a:lnTo>
                      <a:pt x="309" y="76"/>
                    </a:lnTo>
                    <a:lnTo>
                      <a:pt x="313" y="78"/>
                    </a:lnTo>
                    <a:lnTo>
                      <a:pt x="316" y="83"/>
                    </a:lnTo>
                    <a:lnTo>
                      <a:pt x="318" y="84"/>
                    </a:lnTo>
                    <a:lnTo>
                      <a:pt x="320" y="86"/>
                    </a:lnTo>
                    <a:lnTo>
                      <a:pt x="324" y="89"/>
                    </a:lnTo>
                    <a:lnTo>
                      <a:pt x="327" y="95"/>
                    </a:lnTo>
                    <a:lnTo>
                      <a:pt x="328" y="96"/>
                    </a:lnTo>
                    <a:lnTo>
                      <a:pt x="330" y="98"/>
                    </a:lnTo>
                    <a:lnTo>
                      <a:pt x="327" y="98"/>
                    </a:lnTo>
                    <a:lnTo>
                      <a:pt x="327" y="98"/>
                    </a:lnTo>
                    <a:lnTo>
                      <a:pt x="328" y="99"/>
                    </a:lnTo>
                    <a:lnTo>
                      <a:pt x="328" y="100"/>
                    </a:lnTo>
                    <a:lnTo>
                      <a:pt x="328" y="100"/>
                    </a:lnTo>
                    <a:lnTo>
                      <a:pt x="328" y="100"/>
                    </a:lnTo>
                    <a:lnTo>
                      <a:pt x="330" y="101"/>
                    </a:lnTo>
                    <a:lnTo>
                      <a:pt x="330" y="103"/>
                    </a:lnTo>
                    <a:lnTo>
                      <a:pt x="331" y="105"/>
                    </a:lnTo>
                    <a:lnTo>
                      <a:pt x="332" y="106"/>
                    </a:lnTo>
                    <a:lnTo>
                      <a:pt x="332" y="107"/>
                    </a:lnTo>
                    <a:lnTo>
                      <a:pt x="332" y="109"/>
                    </a:lnTo>
                    <a:lnTo>
                      <a:pt x="331" y="111"/>
                    </a:lnTo>
                    <a:lnTo>
                      <a:pt x="330" y="111"/>
                    </a:lnTo>
                    <a:lnTo>
                      <a:pt x="325" y="111"/>
                    </a:lnTo>
                    <a:lnTo>
                      <a:pt x="322" y="111"/>
                    </a:lnTo>
                    <a:lnTo>
                      <a:pt x="320" y="112"/>
                    </a:lnTo>
                    <a:lnTo>
                      <a:pt x="318" y="116"/>
                    </a:lnTo>
                    <a:lnTo>
                      <a:pt x="316" y="116"/>
                    </a:lnTo>
                    <a:lnTo>
                      <a:pt x="316" y="116"/>
                    </a:lnTo>
                    <a:lnTo>
                      <a:pt x="313" y="117"/>
                    </a:lnTo>
                    <a:lnTo>
                      <a:pt x="313" y="120"/>
                    </a:lnTo>
                    <a:lnTo>
                      <a:pt x="310" y="121"/>
                    </a:lnTo>
                    <a:lnTo>
                      <a:pt x="308" y="122"/>
                    </a:lnTo>
                    <a:lnTo>
                      <a:pt x="305" y="122"/>
                    </a:lnTo>
                    <a:lnTo>
                      <a:pt x="304" y="122"/>
                    </a:lnTo>
                    <a:lnTo>
                      <a:pt x="303" y="123"/>
                    </a:lnTo>
                    <a:lnTo>
                      <a:pt x="302" y="123"/>
                    </a:lnTo>
                    <a:lnTo>
                      <a:pt x="302" y="124"/>
                    </a:lnTo>
                    <a:lnTo>
                      <a:pt x="300" y="123"/>
                    </a:lnTo>
                    <a:lnTo>
                      <a:pt x="299" y="123"/>
                    </a:lnTo>
                    <a:lnTo>
                      <a:pt x="299" y="123"/>
                    </a:lnTo>
                    <a:lnTo>
                      <a:pt x="298" y="122"/>
                    </a:lnTo>
                    <a:lnTo>
                      <a:pt x="298" y="122"/>
                    </a:lnTo>
                    <a:lnTo>
                      <a:pt x="299" y="120"/>
                    </a:lnTo>
                    <a:lnTo>
                      <a:pt x="300" y="118"/>
                    </a:lnTo>
                    <a:lnTo>
                      <a:pt x="298" y="116"/>
                    </a:lnTo>
                    <a:lnTo>
                      <a:pt x="296" y="117"/>
                    </a:lnTo>
                    <a:lnTo>
                      <a:pt x="293" y="116"/>
                    </a:lnTo>
                    <a:lnTo>
                      <a:pt x="293" y="115"/>
                    </a:lnTo>
                    <a:lnTo>
                      <a:pt x="291" y="114"/>
                    </a:lnTo>
                    <a:lnTo>
                      <a:pt x="287" y="112"/>
                    </a:lnTo>
                    <a:lnTo>
                      <a:pt x="286" y="111"/>
                    </a:lnTo>
                    <a:lnTo>
                      <a:pt x="286" y="109"/>
                    </a:lnTo>
                    <a:lnTo>
                      <a:pt x="286" y="106"/>
                    </a:lnTo>
                    <a:lnTo>
                      <a:pt x="285" y="105"/>
                    </a:lnTo>
                    <a:lnTo>
                      <a:pt x="281" y="105"/>
                    </a:lnTo>
                    <a:lnTo>
                      <a:pt x="281" y="106"/>
                    </a:lnTo>
                    <a:lnTo>
                      <a:pt x="280" y="107"/>
                    </a:lnTo>
                    <a:lnTo>
                      <a:pt x="279" y="106"/>
                    </a:lnTo>
                    <a:lnTo>
                      <a:pt x="276" y="106"/>
                    </a:lnTo>
                    <a:lnTo>
                      <a:pt x="274" y="106"/>
                    </a:lnTo>
                    <a:lnTo>
                      <a:pt x="272" y="107"/>
                    </a:lnTo>
                    <a:lnTo>
                      <a:pt x="272" y="109"/>
                    </a:lnTo>
                    <a:lnTo>
                      <a:pt x="274" y="110"/>
                    </a:lnTo>
                    <a:lnTo>
                      <a:pt x="274" y="110"/>
                    </a:lnTo>
                    <a:lnTo>
                      <a:pt x="271" y="110"/>
                    </a:lnTo>
                    <a:lnTo>
                      <a:pt x="269" y="109"/>
                    </a:lnTo>
                    <a:lnTo>
                      <a:pt x="268" y="110"/>
                    </a:lnTo>
                    <a:lnTo>
                      <a:pt x="268" y="112"/>
                    </a:lnTo>
                    <a:lnTo>
                      <a:pt x="269" y="114"/>
                    </a:lnTo>
                    <a:lnTo>
                      <a:pt x="269" y="115"/>
                    </a:lnTo>
                    <a:lnTo>
                      <a:pt x="268" y="118"/>
                    </a:lnTo>
                    <a:lnTo>
                      <a:pt x="266" y="118"/>
                    </a:lnTo>
                    <a:lnTo>
                      <a:pt x="266" y="121"/>
                    </a:lnTo>
                    <a:lnTo>
                      <a:pt x="265" y="122"/>
                    </a:lnTo>
                    <a:lnTo>
                      <a:pt x="264" y="122"/>
                    </a:lnTo>
                    <a:lnTo>
                      <a:pt x="262" y="120"/>
                    </a:lnTo>
                    <a:lnTo>
                      <a:pt x="260" y="122"/>
                    </a:lnTo>
                    <a:lnTo>
                      <a:pt x="260" y="124"/>
                    </a:lnTo>
                    <a:lnTo>
                      <a:pt x="258" y="127"/>
                    </a:lnTo>
                    <a:lnTo>
                      <a:pt x="255" y="128"/>
                    </a:lnTo>
                    <a:lnTo>
                      <a:pt x="253" y="131"/>
                    </a:lnTo>
                    <a:lnTo>
                      <a:pt x="252" y="132"/>
                    </a:lnTo>
                    <a:lnTo>
                      <a:pt x="252" y="133"/>
                    </a:lnTo>
                    <a:lnTo>
                      <a:pt x="249" y="133"/>
                    </a:lnTo>
                    <a:lnTo>
                      <a:pt x="249" y="133"/>
                    </a:lnTo>
                    <a:lnTo>
                      <a:pt x="249" y="132"/>
                    </a:lnTo>
                    <a:lnTo>
                      <a:pt x="248" y="132"/>
                    </a:lnTo>
                    <a:lnTo>
                      <a:pt x="247" y="131"/>
                    </a:lnTo>
                    <a:lnTo>
                      <a:pt x="246" y="132"/>
                    </a:lnTo>
                    <a:lnTo>
                      <a:pt x="243" y="132"/>
                    </a:lnTo>
                    <a:lnTo>
                      <a:pt x="242" y="129"/>
                    </a:lnTo>
                    <a:lnTo>
                      <a:pt x="242" y="128"/>
                    </a:lnTo>
                    <a:lnTo>
                      <a:pt x="242" y="126"/>
                    </a:lnTo>
                    <a:lnTo>
                      <a:pt x="241" y="123"/>
                    </a:lnTo>
                    <a:lnTo>
                      <a:pt x="238" y="121"/>
                    </a:lnTo>
                    <a:lnTo>
                      <a:pt x="235" y="122"/>
                    </a:lnTo>
                    <a:lnTo>
                      <a:pt x="234" y="121"/>
                    </a:lnTo>
                    <a:lnTo>
                      <a:pt x="231" y="121"/>
                    </a:lnTo>
                    <a:lnTo>
                      <a:pt x="229" y="118"/>
                    </a:lnTo>
                    <a:lnTo>
                      <a:pt x="225" y="118"/>
                    </a:lnTo>
                    <a:lnTo>
                      <a:pt x="224" y="116"/>
                    </a:lnTo>
                    <a:lnTo>
                      <a:pt x="223" y="115"/>
                    </a:lnTo>
                    <a:lnTo>
                      <a:pt x="223" y="114"/>
                    </a:lnTo>
                    <a:lnTo>
                      <a:pt x="221" y="114"/>
                    </a:lnTo>
                    <a:lnTo>
                      <a:pt x="219" y="114"/>
                    </a:lnTo>
                    <a:lnTo>
                      <a:pt x="218" y="115"/>
                    </a:lnTo>
                    <a:lnTo>
                      <a:pt x="213" y="118"/>
                    </a:lnTo>
                    <a:lnTo>
                      <a:pt x="210" y="117"/>
                    </a:lnTo>
                    <a:lnTo>
                      <a:pt x="209" y="120"/>
                    </a:lnTo>
                    <a:lnTo>
                      <a:pt x="207" y="121"/>
                    </a:lnTo>
                    <a:lnTo>
                      <a:pt x="206" y="121"/>
                    </a:lnTo>
                    <a:lnTo>
                      <a:pt x="203" y="118"/>
                    </a:lnTo>
                    <a:lnTo>
                      <a:pt x="200" y="118"/>
                    </a:lnTo>
                    <a:lnTo>
                      <a:pt x="200" y="118"/>
                    </a:lnTo>
                    <a:lnTo>
                      <a:pt x="197" y="118"/>
                    </a:lnTo>
                    <a:lnTo>
                      <a:pt x="196" y="120"/>
                    </a:lnTo>
                    <a:lnTo>
                      <a:pt x="193" y="121"/>
                    </a:lnTo>
                    <a:lnTo>
                      <a:pt x="192" y="123"/>
                    </a:lnTo>
                    <a:lnTo>
                      <a:pt x="191" y="127"/>
                    </a:lnTo>
                    <a:lnTo>
                      <a:pt x="191" y="131"/>
                    </a:lnTo>
                    <a:lnTo>
                      <a:pt x="192" y="133"/>
                    </a:lnTo>
                    <a:lnTo>
                      <a:pt x="195" y="134"/>
                    </a:lnTo>
                    <a:lnTo>
                      <a:pt x="197" y="134"/>
                    </a:lnTo>
                    <a:lnTo>
                      <a:pt x="197" y="137"/>
                    </a:lnTo>
                    <a:lnTo>
                      <a:pt x="196" y="138"/>
                    </a:lnTo>
                    <a:lnTo>
                      <a:pt x="193" y="139"/>
                    </a:lnTo>
                    <a:lnTo>
                      <a:pt x="192" y="140"/>
                    </a:lnTo>
                    <a:lnTo>
                      <a:pt x="189" y="144"/>
                    </a:lnTo>
                    <a:lnTo>
                      <a:pt x="187" y="143"/>
                    </a:lnTo>
                    <a:lnTo>
                      <a:pt x="185" y="143"/>
                    </a:lnTo>
                    <a:lnTo>
                      <a:pt x="184" y="144"/>
                    </a:lnTo>
                    <a:lnTo>
                      <a:pt x="182" y="145"/>
                    </a:lnTo>
                    <a:lnTo>
                      <a:pt x="185" y="149"/>
                    </a:lnTo>
                    <a:lnTo>
                      <a:pt x="186" y="154"/>
                    </a:lnTo>
                    <a:lnTo>
                      <a:pt x="187" y="157"/>
                    </a:lnTo>
                    <a:lnTo>
                      <a:pt x="186" y="160"/>
                    </a:lnTo>
                    <a:lnTo>
                      <a:pt x="180" y="160"/>
                    </a:lnTo>
                    <a:lnTo>
                      <a:pt x="180" y="163"/>
                    </a:lnTo>
                    <a:lnTo>
                      <a:pt x="180" y="163"/>
                    </a:lnTo>
                    <a:lnTo>
                      <a:pt x="178" y="163"/>
                    </a:lnTo>
                    <a:lnTo>
                      <a:pt x="175" y="165"/>
                    </a:lnTo>
                    <a:lnTo>
                      <a:pt x="174" y="166"/>
                    </a:lnTo>
                    <a:lnTo>
                      <a:pt x="170" y="168"/>
                    </a:lnTo>
                    <a:lnTo>
                      <a:pt x="168" y="171"/>
                    </a:lnTo>
                    <a:lnTo>
                      <a:pt x="165" y="172"/>
                    </a:lnTo>
                    <a:lnTo>
                      <a:pt x="159" y="172"/>
                    </a:lnTo>
                    <a:lnTo>
                      <a:pt x="154" y="173"/>
                    </a:lnTo>
                    <a:lnTo>
                      <a:pt x="153" y="176"/>
                    </a:lnTo>
                    <a:lnTo>
                      <a:pt x="150" y="178"/>
                    </a:lnTo>
                    <a:lnTo>
                      <a:pt x="150" y="179"/>
                    </a:lnTo>
                    <a:lnTo>
                      <a:pt x="152" y="187"/>
                    </a:lnTo>
                    <a:lnTo>
                      <a:pt x="152" y="188"/>
                    </a:lnTo>
                    <a:lnTo>
                      <a:pt x="151" y="189"/>
                    </a:lnTo>
                    <a:lnTo>
                      <a:pt x="151" y="190"/>
                    </a:lnTo>
                    <a:lnTo>
                      <a:pt x="151" y="191"/>
                    </a:lnTo>
                    <a:lnTo>
                      <a:pt x="152" y="191"/>
                    </a:lnTo>
                    <a:lnTo>
                      <a:pt x="153" y="191"/>
                    </a:lnTo>
                    <a:lnTo>
                      <a:pt x="154" y="191"/>
                    </a:lnTo>
                    <a:lnTo>
                      <a:pt x="154" y="191"/>
                    </a:lnTo>
                    <a:lnTo>
                      <a:pt x="154" y="194"/>
                    </a:lnTo>
                    <a:lnTo>
                      <a:pt x="156" y="195"/>
                    </a:lnTo>
                    <a:lnTo>
                      <a:pt x="156" y="196"/>
                    </a:lnTo>
                    <a:lnTo>
                      <a:pt x="156" y="199"/>
                    </a:lnTo>
                    <a:lnTo>
                      <a:pt x="154" y="201"/>
                    </a:lnTo>
                    <a:lnTo>
                      <a:pt x="154" y="202"/>
                    </a:lnTo>
                    <a:lnTo>
                      <a:pt x="154" y="202"/>
                    </a:lnTo>
                    <a:lnTo>
                      <a:pt x="153" y="204"/>
                    </a:lnTo>
                    <a:lnTo>
                      <a:pt x="153" y="204"/>
                    </a:lnTo>
                    <a:lnTo>
                      <a:pt x="152" y="204"/>
                    </a:lnTo>
                    <a:lnTo>
                      <a:pt x="152" y="202"/>
                    </a:lnTo>
                    <a:lnTo>
                      <a:pt x="151" y="202"/>
                    </a:lnTo>
                    <a:lnTo>
                      <a:pt x="151" y="202"/>
                    </a:lnTo>
                    <a:lnTo>
                      <a:pt x="151" y="201"/>
                    </a:lnTo>
                    <a:lnTo>
                      <a:pt x="150" y="201"/>
                    </a:lnTo>
                    <a:lnTo>
                      <a:pt x="147" y="201"/>
                    </a:lnTo>
                    <a:lnTo>
                      <a:pt x="147" y="201"/>
                    </a:lnTo>
                    <a:lnTo>
                      <a:pt x="146" y="202"/>
                    </a:lnTo>
                    <a:lnTo>
                      <a:pt x="146" y="202"/>
                    </a:lnTo>
                    <a:lnTo>
                      <a:pt x="145" y="202"/>
                    </a:lnTo>
                    <a:lnTo>
                      <a:pt x="145" y="201"/>
                    </a:lnTo>
                    <a:lnTo>
                      <a:pt x="144" y="201"/>
                    </a:lnTo>
                    <a:lnTo>
                      <a:pt x="144" y="202"/>
                    </a:lnTo>
                    <a:lnTo>
                      <a:pt x="142" y="204"/>
                    </a:lnTo>
                    <a:lnTo>
                      <a:pt x="144" y="205"/>
                    </a:lnTo>
                    <a:lnTo>
                      <a:pt x="144" y="206"/>
                    </a:lnTo>
                    <a:lnTo>
                      <a:pt x="136" y="205"/>
                    </a:lnTo>
                    <a:lnTo>
                      <a:pt x="134" y="204"/>
                    </a:lnTo>
                    <a:lnTo>
                      <a:pt x="133" y="205"/>
                    </a:lnTo>
                    <a:lnTo>
                      <a:pt x="130" y="205"/>
                    </a:lnTo>
                    <a:lnTo>
                      <a:pt x="128" y="206"/>
                    </a:lnTo>
                    <a:lnTo>
                      <a:pt x="116" y="211"/>
                    </a:lnTo>
                    <a:lnTo>
                      <a:pt x="111" y="202"/>
                    </a:lnTo>
                    <a:lnTo>
                      <a:pt x="116" y="199"/>
                    </a:lnTo>
                    <a:lnTo>
                      <a:pt x="117" y="197"/>
                    </a:lnTo>
                    <a:lnTo>
                      <a:pt x="119" y="196"/>
                    </a:lnTo>
                    <a:lnTo>
                      <a:pt x="120" y="195"/>
                    </a:lnTo>
                    <a:lnTo>
                      <a:pt x="116" y="190"/>
                    </a:lnTo>
                    <a:lnTo>
                      <a:pt x="113" y="191"/>
                    </a:lnTo>
                    <a:lnTo>
                      <a:pt x="111" y="193"/>
                    </a:lnTo>
                    <a:lnTo>
                      <a:pt x="106" y="191"/>
                    </a:lnTo>
                    <a:lnTo>
                      <a:pt x="102" y="193"/>
                    </a:lnTo>
                    <a:lnTo>
                      <a:pt x="101" y="193"/>
                    </a:lnTo>
                    <a:lnTo>
                      <a:pt x="100" y="195"/>
                    </a:lnTo>
                    <a:lnTo>
                      <a:pt x="95" y="200"/>
                    </a:lnTo>
                    <a:lnTo>
                      <a:pt x="94" y="200"/>
                    </a:lnTo>
                    <a:lnTo>
                      <a:pt x="91" y="199"/>
                    </a:lnTo>
                    <a:lnTo>
                      <a:pt x="90" y="196"/>
                    </a:lnTo>
                    <a:lnTo>
                      <a:pt x="89" y="196"/>
                    </a:lnTo>
                    <a:lnTo>
                      <a:pt x="84" y="197"/>
                    </a:lnTo>
                    <a:lnTo>
                      <a:pt x="80" y="200"/>
                    </a:lnTo>
                    <a:lnTo>
                      <a:pt x="80" y="196"/>
                    </a:lnTo>
                    <a:lnTo>
                      <a:pt x="79" y="194"/>
                    </a:lnTo>
                    <a:lnTo>
                      <a:pt x="74" y="195"/>
                    </a:lnTo>
                    <a:lnTo>
                      <a:pt x="74" y="196"/>
                    </a:lnTo>
                    <a:lnTo>
                      <a:pt x="73" y="197"/>
                    </a:lnTo>
                    <a:lnTo>
                      <a:pt x="72" y="200"/>
                    </a:lnTo>
                    <a:lnTo>
                      <a:pt x="66" y="206"/>
                    </a:lnTo>
                    <a:lnTo>
                      <a:pt x="64" y="206"/>
                    </a:lnTo>
                    <a:lnTo>
                      <a:pt x="63" y="207"/>
                    </a:lnTo>
                    <a:lnTo>
                      <a:pt x="64" y="210"/>
                    </a:lnTo>
                    <a:lnTo>
                      <a:pt x="63" y="211"/>
                    </a:lnTo>
                    <a:lnTo>
                      <a:pt x="60" y="207"/>
                    </a:lnTo>
                    <a:lnTo>
                      <a:pt x="57" y="205"/>
                    </a:lnTo>
                    <a:lnTo>
                      <a:pt x="54" y="205"/>
                    </a:lnTo>
                    <a:lnTo>
                      <a:pt x="52" y="202"/>
                    </a:lnTo>
                    <a:lnTo>
                      <a:pt x="51" y="200"/>
                    </a:lnTo>
                    <a:lnTo>
                      <a:pt x="50" y="199"/>
                    </a:lnTo>
                    <a:lnTo>
                      <a:pt x="47" y="197"/>
                    </a:lnTo>
                    <a:lnTo>
                      <a:pt x="46" y="196"/>
                    </a:lnTo>
                    <a:lnTo>
                      <a:pt x="46" y="196"/>
                    </a:lnTo>
                    <a:lnTo>
                      <a:pt x="47" y="195"/>
                    </a:lnTo>
                    <a:lnTo>
                      <a:pt x="50" y="195"/>
                    </a:lnTo>
                    <a:lnTo>
                      <a:pt x="52" y="194"/>
                    </a:lnTo>
                    <a:lnTo>
                      <a:pt x="51" y="191"/>
                    </a:lnTo>
                    <a:lnTo>
                      <a:pt x="50" y="193"/>
                    </a:lnTo>
                    <a:lnTo>
                      <a:pt x="49" y="193"/>
                    </a:lnTo>
                    <a:lnTo>
                      <a:pt x="46" y="191"/>
                    </a:lnTo>
                    <a:lnTo>
                      <a:pt x="45" y="190"/>
                    </a:lnTo>
                    <a:lnTo>
                      <a:pt x="44" y="188"/>
                    </a:lnTo>
                    <a:lnTo>
                      <a:pt x="44" y="185"/>
                    </a:lnTo>
                    <a:lnTo>
                      <a:pt x="45" y="183"/>
                    </a:lnTo>
                    <a:lnTo>
                      <a:pt x="46" y="182"/>
                    </a:lnTo>
                    <a:lnTo>
                      <a:pt x="45" y="180"/>
                    </a:lnTo>
                    <a:lnTo>
                      <a:pt x="44" y="177"/>
                    </a:lnTo>
                    <a:lnTo>
                      <a:pt x="41" y="171"/>
                    </a:lnTo>
                    <a:lnTo>
                      <a:pt x="41" y="168"/>
                    </a:lnTo>
                    <a:lnTo>
                      <a:pt x="44" y="167"/>
                    </a:lnTo>
                    <a:lnTo>
                      <a:pt x="45" y="166"/>
                    </a:lnTo>
                    <a:lnTo>
                      <a:pt x="45" y="165"/>
                    </a:lnTo>
                    <a:lnTo>
                      <a:pt x="44" y="163"/>
                    </a:lnTo>
                    <a:lnTo>
                      <a:pt x="43" y="162"/>
                    </a:lnTo>
                    <a:lnTo>
                      <a:pt x="43" y="160"/>
                    </a:lnTo>
                    <a:lnTo>
                      <a:pt x="44" y="159"/>
                    </a:lnTo>
                    <a:lnTo>
                      <a:pt x="45" y="157"/>
                    </a:lnTo>
                    <a:lnTo>
                      <a:pt x="45" y="155"/>
                    </a:lnTo>
                    <a:lnTo>
                      <a:pt x="43" y="152"/>
                    </a:lnTo>
                    <a:lnTo>
                      <a:pt x="41" y="150"/>
                    </a:lnTo>
                    <a:lnTo>
                      <a:pt x="41" y="149"/>
                    </a:lnTo>
                    <a:lnTo>
                      <a:pt x="40" y="146"/>
                    </a:lnTo>
                    <a:lnTo>
                      <a:pt x="40" y="143"/>
                    </a:lnTo>
                    <a:lnTo>
                      <a:pt x="39" y="139"/>
                    </a:lnTo>
                    <a:lnTo>
                      <a:pt x="34" y="134"/>
                    </a:lnTo>
                    <a:lnTo>
                      <a:pt x="36" y="132"/>
                    </a:lnTo>
                    <a:lnTo>
                      <a:pt x="36" y="131"/>
                    </a:lnTo>
                    <a:lnTo>
                      <a:pt x="39" y="129"/>
                    </a:lnTo>
                    <a:lnTo>
                      <a:pt x="36" y="126"/>
                    </a:lnTo>
                    <a:lnTo>
                      <a:pt x="34" y="124"/>
                    </a:lnTo>
                    <a:lnTo>
                      <a:pt x="33" y="123"/>
                    </a:lnTo>
                    <a:lnTo>
                      <a:pt x="29" y="127"/>
                    </a:lnTo>
                    <a:lnTo>
                      <a:pt x="22" y="127"/>
                    </a:lnTo>
                    <a:lnTo>
                      <a:pt x="21" y="126"/>
                    </a:lnTo>
                    <a:lnTo>
                      <a:pt x="18" y="126"/>
                    </a:lnTo>
                    <a:lnTo>
                      <a:pt x="18" y="124"/>
                    </a:lnTo>
                    <a:lnTo>
                      <a:pt x="17" y="123"/>
                    </a:lnTo>
                    <a:lnTo>
                      <a:pt x="11" y="123"/>
                    </a:lnTo>
                    <a:lnTo>
                      <a:pt x="10" y="122"/>
                    </a:lnTo>
                    <a:lnTo>
                      <a:pt x="12" y="118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7" y="115"/>
                    </a:lnTo>
                    <a:lnTo>
                      <a:pt x="6" y="112"/>
                    </a:lnTo>
                    <a:lnTo>
                      <a:pt x="5" y="115"/>
                    </a:lnTo>
                    <a:lnTo>
                      <a:pt x="4" y="114"/>
                    </a:lnTo>
                    <a:lnTo>
                      <a:pt x="2" y="112"/>
                    </a:lnTo>
                    <a:lnTo>
                      <a:pt x="5" y="107"/>
                    </a:lnTo>
                    <a:lnTo>
                      <a:pt x="5" y="107"/>
                    </a:lnTo>
                    <a:lnTo>
                      <a:pt x="6" y="101"/>
                    </a:lnTo>
                    <a:lnTo>
                      <a:pt x="6" y="101"/>
                    </a:lnTo>
                    <a:lnTo>
                      <a:pt x="7" y="103"/>
                    </a:lnTo>
                    <a:lnTo>
                      <a:pt x="9" y="10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1" y="101"/>
                    </a:lnTo>
                    <a:lnTo>
                      <a:pt x="11" y="101"/>
                    </a:lnTo>
                    <a:lnTo>
                      <a:pt x="11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0" y="99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5" y="99"/>
                    </a:lnTo>
                    <a:lnTo>
                      <a:pt x="16" y="96"/>
                    </a:lnTo>
                    <a:lnTo>
                      <a:pt x="16" y="96"/>
                    </a:lnTo>
                    <a:lnTo>
                      <a:pt x="15" y="94"/>
                    </a:lnTo>
                    <a:lnTo>
                      <a:pt x="13" y="93"/>
                    </a:lnTo>
                    <a:lnTo>
                      <a:pt x="10" y="89"/>
                    </a:lnTo>
                    <a:lnTo>
                      <a:pt x="6" y="89"/>
                    </a:lnTo>
                    <a:lnTo>
                      <a:pt x="5" y="88"/>
                    </a:lnTo>
                    <a:lnTo>
                      <a:pt x="2" y="87"/>
                    </a:lnTo>
                    <a:lnTo>
                      <a:pt x="1" y="82"/>
                    </a:lnTo>
                    <a:lnTo>
                      <a:pt x="1" y="79"/>
                    </a:lnTo>
                    <a:lnTo>
                      <a:pt x="4" y="78"/>
                    </a:lnTo>
                    <a:lnTo>
                      <a:pt x="7" y="78"/>
                    </a:lnTo>
                    <a:lnTo>
                      <a:pt x="7" y="77"/>
                    </a:lnTo>
                    <a:lnTo>
                      <a:pt x="7" y="75"/>
                    </a:lnTo>
                    <a:lnTo>
                      <a:pt x="2" y="75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1" y="70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7" y="66"/>
                    </a:lnTo>
                    <a:lnTo>
                      <a:pt x="10" y="64"/>
                    </a:lnTo>
                    <a:lnTo>
                      <a:pt x="12" y="64"/>
                    </a:lnTo>
                    <a:lnTo>
                      <a:pt x="16" y="64"/>
                    </a:lnTo>
                    <a:lnTo>
                      <a:pt x="18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62"/>
                    </a:lnTo>
                    <a:lnTo>
                      <a:pt x="23" y="62"/>
                    </a:lnTo>
                    <a:lnTo>
                      <a:pt x="23" y="62"/>
                    </a:lnTo>
                    <a:lnTo>
                      <a:pt x="24" y="62"/>
                    </a:lnTo>
                    <a:lnTo>
                      <a:pt x="26" y="61"/>
                    </a:lnTo>
                    <a:lnTo>
                      <a:pt x="27" y="61"/>
                    </a:lnTo>
                    <a:lnTo>
                      <a:pt x="28" y="62"/>
                    </a:lnTo>
                    <a:lnTo>
                      <a:pt x="29" y="64"/>
                    </a:lnTo>
                    <a:lnTo>
                      <a:pt x="30" y="64"/>
                    </a:lnTo>
                    <a:lnTo>
                      <a:pt x="32" y="64"/>
                    </a:lnTo>
                    <a:lnTo>
                      <a:pt x="33" y="62"/>
                    </a:lnTo>
                    <a:lnTo>
                      <a:pt x="34" y="60"/>
                    </a:lnTo>
                    <a:lnTo>
                      <a:pt x="36" y="58"/>
                    </a:lnTo>
                    <a:lnTo>
                      <a:pt x="38" y="56"/>
                    </a:lnTo>
                    <a:lnTo>
                      <a:pt x="40" y="55"/>
                    </a:lnTo>
                    <a:lnTo>
                      <a:pt x="41" y="54"/>
                    </a:lnTo>
                    <a:lnTo>
                      <a:pt x="44" y="53"/>
                    </a:lnTo>
                    <a:lnTo>
                      <a:pt x="45" y="54"/>
                    </a:lnTo>
                    <a:lnTo>
                      <a:pt x="46" y="54"/>
                    </a:lnTo>
                    <a:lnTo>
                      <a:pt x="49" y="53"/>
                    </a:lnTo>
                    <a:lnTo>
                      <a:pt x="51" y="53"/>
                    </a:lnTo>
                    <a:lnTo>
                      <a:pt x="55" y="53"/>
                    </a:lnTo>
                    <a:lnTo>
                      <a:pt x="55" y="51"/>
                    </a:lnTo>
                    <a:lnTo>
                      <a:pt x="58" y="50"/>
                    </a:lnTo>
                    <a:lnTo>
                      <a:pt x="61" y="51"/>
                    </a:lnTo>
                    <a:lnTo>
                      <a:pt x="63" y="53"/>
                    </a:lnTo>
                    <a:lnTo>
                      <a:pt x="66" y="51"/>
                    </a:lnTo>
                    <a:lnTo>
                      <a:pt x="68" y="50"/>
                    </a:lnTo>
                    <a:lnTo>
                      <a:pt x="71" y="50"/>
                    </a:lnTo>
                    <a:lnTo>
                      <a:pt x="72" y="50"/>
                    </a:lnTo>
                    <a:lnTo>
                      <a:pt x="74" y="51"/>
                    </a:lnTo>
                    <a:lnTo>
                      <a:pt x="75" y="53"/>
                    </a:lnTo>
                    <a:lnTo>
                      <a:pt x="77" y="54"/>
                    </a:lnTo>
                    <a:lnTo>
                      <a:pt x="75" y="58"/>
                    </a:lnTo>
                    <a:lnTo>
                      <a:pt x="77" y="59"/>
                    </a:lnTo>
                    <a:lnTo>
                      <a:pt x="80" y="56"/>
                    </a:lnTo>
                    <a:lnTo>
                      <a:pt x="80" y="55"/>
                    </a:lnTo>
                    <a:lnTo>
                      <a:pt x="84" y="51"/>
                    </a:lnTo>
                    <a:lnTo>
                      <a:pt x="86" y="53"/>
                    </a:lnTo>
                    <a:lnTo>
                      <a:pt x="89" y="53"/>
                    </a:lnTo>
                    <a:lnTo>
                      <a:pt x="90" y="55"/>
                    </a:lnTo>
                    <a:lnTo>
                      <a:pt x="91" y="56"/>
                    </a:lnTo>
                    <a:lnTo>
                      <a:pt x="94" y="51"/>
                    </a:lnTo>
                    <a:lnTo>
                      <a:pt x="100" y="39"/>
                    </a:lnTo>
                    <a:lnTo>
                      <a:pt x="102" y="30"/>
                    </a:lnTo>
                    <a:lnTo>
                      <a:pt x="103" y="28"/>
                    </a:lnTo>
                    <a:lnTo>
                      <a:pt x="106" y="31"/>
                    </a:lnTo>
                    <a:lnTo>
                      <a:pt x="109" y="34"/>
                    </a:lnTo>
                    <a:lnTo>
                      <a:pt x="111" y="38"/>
                    </a:lnTo>
                    <a:lnTo>
                      <a:pt x="112" y="37"/>
                    </a:lnTo>
                    <a:lnTo>
                      <a:pt x="116" y="36"/>
                    </a:lnTo>
                    <a:lnTo>
                      <a:pt x="116" y="33"/>
                    </a:lnTo>
                    <a:lnTo>
                      <a:pt x="118" y="33"/>
                    </a:lnTo>
                    <a:lnTo>
                      <a:pt x="119" y="31"/>
                    </a:lnTo>
                    <a:lnTo>
                      <a:pt x="122" y="31"/>
                    </a:lnTo>
                    <a:lnTo>
                      <a:pt x="123" y="28"/>
                    </a:lnTo>
                    <a:lnTo>
                      <a:pt x="122" y="28"/>
                    </a:lnTo>
                    <a:lnTo>
                      <a:pt x="119" y="27"/>
                    </a:lnTo>
                    <a:lnTo>
                      <a:pt x="119" y="26"/>
                    </a:lnTo>
                    <a:lnTo>
                      <a:pt x="120" y="25"/>
                    </a:lnTo>
                    <a:lnTo>
                      <a:pt x="122" y="24"/>
                    </a:lnTo>
                    <a:lnTo>
                      <a:pt x="125" y="22"/>
                    </a:lnTo>
                    <a:lnTo>
                      <a:pt x="127" y="21"/>
                    </a:lnTo>
                    <a:lnTo>
                      <a:pt x="128" y="19"/>
                    </a:lnTo>
                    <a:lnTo>
                      <a:pt x="131" y="19"/>
                    </a:lnTo>
                    <a:lnTo>
                      <a:pt x="134" y="19"/>
                    </a:lnTo>
                    <a:lnTo>
                      <a:pt x="136" y="21"/>
                    </a:lnTo>
                    <a:lnTo>
                      <a:pt x="137" y="22"/>
                    </a:lnTo>
                    <a:lnTo>
                      <a:pt x="140" y="25"/>
                    </a:lnTo>
                    <a:lnTo>
                      <a:pt x="145" y="27"/>
                    </a:lnTo>
                    <a:lnTo>
                      <a:pt x="148" y="28"/>
                    </a:lnTo>
                    <a:lnTo>
                      <a:pt x="152" y="22"/>
                    </a:lnTo>
                    <a:lnTo>
                      <a:pt x="152" y="16"/>
                    </a:lnTo>
                    <a:lnTo>
                      <a:pt x="156" y="11"/>
                    </a:lnTo>
                    <a:lnTo>
                      <a:pt x="164" y="6"/>
                    </a:lnTo>
                    <a:lnTo>
                      <a:pt x="173" y="4"/>
                    </a:lnTo>
                    <a:lnTo>
                      <a:pt x="178" y="4"/>
                    </a:lnTo>
                    <a:close/>
                  </a:path>
                </a:pathLst>
              </a:custGeom>
              <a:pattFill prst="openDmnd">
                <a:fgClr>
                  <a:srgbClr val="2AC2D6"/>
                </a:fgClr>
                <a:bgClr>
                  <a:srgbClr val="FA7304"/>
                </a:bgClr>
              </a:patt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9" name="Freeform 60">
                <a:extLst>
                  <a:ext uri="{FF2B5EF4-FFF2-40B4-BE49-F238E27FC236}">
                    <a16:creationId xmlns:a16="http://schemas.microsoft.com/office/drawing/2014/main" id="{F0271FFC-0DFD-CD4C-A052-BA948D3C5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438" y="8491133"/>
                <a:ext cx="432177" cy="453146"/>
              </a:xfrm>
              <a:custGeom>
                <a:avLst/>
                <a:gdLst>
                  <a:gd name="T0" fmla="*/ 258 w 371"/>
                  <a:gd name="T1" fmla="*/ 22 h 389"/>
                  <a:gd name="T2" fmla="*/ 230 w 371"/>
                  <a:gd name="T3" fmla="*/ 77 h 389"/>
                  <a:gd name="T4" fmla="*/ 212 w 371"/>
                  <a:gd name="T5" fmla="*/ 147 h 389"/>
                  <a:gd name="T6" fmla="*/ 220 w 371"/>
                  <a:gd name="T7" fmla="*/ 164 h 389"/>
                  <a:gd name="T8" fmla="*/ 243 w 371"/>
                  <a:gd name="T9" fmla="*/ 148 h 389"/>
                  <a:gd name="T10" fmla="*/ 269 w 371"/>
                  <a:gd name="T11" fmla="*/ 153 h 389"/>
                  <a:gd name="T12" fmla="*/ 290 w 371"/>
                  <a:gd name="T13" fmla="*/ 154 h 389"/>
                  <a:gd name="T14" fmla="*/ 301 w 371"/>
                  <a:gd name="T15" fmla="*/ 172 h 389"/>
                  <a:gd name="T16" fmla="*/ 335 w 371"/>
                  <a:gd name="T17" fmla="*/ 163 h 389"/>
                  <a:gd name="T18" fmla="*/ 351 w 371"/>
                  <a:gd name="T19" fmla="*/ 194 h 389"/>
                  <a:gd name="T20" fmla="*/ 369 w 371"/>
                  <a:gd name="T21" fmla="*/ 221 h 389"/>
                  <a:gd name="T22" fmla="*/ 343 w 371"/>
                  <a:gd name="T23" fmla="*/ 238 h 389"/>
                  <a:gd name="T24" fmla="*/ 316 w 371"/>
                  <a:gd name="T25" fmla="*/ 262 h 389"/>
                  <a:gd name="T26" fmla="*/ 326 w 371"/>
                  <a:gd name="T27" fmla="*/ 284 h 389"/>
                  <a:gd name="T28" fmla="*/ 302 w 371"/>
                  <a:gd name="T29" fmla="*/ 305 h 389"/>
                  <a:gd name="T30" fmla="*/ 280 w 371"/>
                  <a:gd name="T31" fmla="*/ 311 h 389"/>
                  <a:gd name="T32" fmla="*/ 263 w 371"/>
                  <a:gd name="T33" fmla="*/ 298 h 389"/>
                  <a:gd name="T34" fmla="*/ 237 w 371"/>
                  <a:gd name="T35" fmla="*/ 268 h 389"/>
                  <a:gd name="T36" fmla="*/ 215 w 371"/>
                  <a:gd name="T37" fmla="*/ 282 h 389"/>
                  <a:gd name="T38" fmla="*/ 202 w 371"/>
                  <a:gd name="T39" fmla="*/ 303 h 389"/>
                  <a:gd name="T40" fmla="*/ 177 w 371"/>
                  <a:gd name="T41" fmla="*/ 315 h 389"/>
                  <a:gd name="T42" fmla="*/ 147 w 371"/>
                  <a:gd name="T43" fmla="*/ 315 h 389"/>
                  <a:gd name="T44" fmla="*/ 138 w 371"/>
                  <a:gd name="T45" fmla="*/ 345 h 389"/>
                  <a:gd name="T46" fmla="*/ 121 w 371"/>
                  <a:gd name="T47" fmla="*/ 352 h 389"/>
                  <a:gd name="T48" fmla="*/ 108 w 371"/>
                  <a:gd name="T49" fmla="*/ 371 h 389"/>
                  <a:gd name="T50" fmla="*/ 107 w 371"/>
                  <a:gd name="T51" fmla="*/ 388 h 389"/>
                  <a:gd name="T52" fmla="*/ 91 w 371"/>
                  <a:gd name="T53" fmla="*/ 363 h 389"/>
                  <a:gd name="T54" fmla="*/ 87 w 371"/>
                  <a:gd name="T55" fmla="*/ 351 h 389"/>
                  <a:gd name="T56" fmla="*/ 94 w 371"/>
                  <a:gd name="T57" fmla="*/ 327 h 389"/>
                  <a:gd name="T58" fmla="*/ 85 w 371"/>
                  <a:gd name="T59" fmla="*/ 317 h 389"/>
                  <a:gd name="T60" fmla="*/ 89 w 371"/>
                  <a:gd name="T61" fmla="*/ 298 h 389"/>
                  <a:gd name="T62" fmla="*/ 84 w 371"/>
                  <a:gd name="T63" fmla="*/ 282 h 389"/>
                  <a:gd name="T64" fmla="*/ 83 w 371"/>
                  <a:gd name="T65" fmla="*/ 256 h 389"/>
                  <a:gd name="T66" fmla="*/ 59 w 371"/>
                  <a:gd name="T67" fmla="*/ 242 h 389"/>
                  <a:gd name="T68" fmla="*/ 39 w 371"/>
                  <a:gd name="T69" fmla="*/ 237 h 389"/>
                  <a:gd name="T70" fmla="*/ 17 w 371"/>
                  <a:gd name="T71" fmla="*/ 228 h 389"/>
                  <a:gd name="T72" fmla="*/ 10 w 371"/>
                  <a:gd name="T73" fmla="*/ 215 h 389"/>
                  <a:gd name="T74" fmla="*/ 7 w 371"/>
                  <a:gd name="T75" fmla="*/ 199 h 389"/>
                  <a:gd name="T76" fmla="*/ 20 w 371"/>
                  <a:gd name="T77" fmla="*/ 183 h 389"/>
                  <a:gd name="T78" fmla="*/ 33 w 371"/>
                  <a:gd name="T79" fmla="*/ 177 h 389"/>
                  <a:gd name="T80" fmla="*/ 52 w 371"/>
                  <a:gd name="T81" fmla="*/ 189 h 389"/>
                  <a:gd name="T82" fmla="*/ 60 w 371"/>
                  <a:gd name="T83" fmla="*/ 193 h 389"/>
                  <a:gd name="T84" fmla="*/ 84 w 371"/>
                  <a:gd name="T85" fmla="*/ 180 h 389"/>
                  <a:gd name="T86" fmla="*/ 82 w 371"/>
                  <a:gd name="T87" fmla="*/ 169 h 389"/>
                  <a:gd name="T88" fmla="*/ 56 w 371"/>
                  <a:gd name="T89" fmla="*/ 138 h 389"/>
                  <a:gd name="T90" fmla="*/ 62 w 371"/>
                  <a:gd name="T91" fmla="*/ 126 h 389"/>
                  <a:gd name="T92" fmla="*/ 93 w 371"/>
                  <a:gd name="T93" fmla="*/ 116 h 389"/>
                  <a:gd name="T94" fmla="*/ 115 w 371"/>
                  <a:gd name="T95" fmla="*/ 121 h 389"/>
                  <a:gd name="T96" fmla="*/ 133 w 371"/>
                  <a:gd name="T97" fmla="*/ 125 h 389"/>
                  <a:gd name="T98" fmla="*/ 140 w 371"/>
                  <a:gd name="T99" fmla="*/ 104 h 389"/>
                  <a:gd name="T100" fmla="*/ 152 w 371"/>
                  <a:gd name="T101" fmla="*/ 77 h 389"/>
                  <a:gd name="T102" fmla="*/ 162 w 371"/>
                  <a:gd name="T103" fmla="*/ 58 h 389"/>
                  <a:gd name="T104" fmla="*/ 183 w 371"/>
                  <a:gd name="T105" fmla="*/ 42 h 389"/>
                  <a:gd name="T106" fmla="*/ 170 w 371"/>
                  <a:gd name="T107" fmla="*/ 35 h 389"/>
                  <a:gd name="T108" fmla="*/ 172 w 371"/>
                  <a:gd name="T109" fmla="*/ 17 h 389"/>
                  <a:gd name="T110" fmla="*/ 179 w 371"/>
                  <a:gd name="T111" fmla="*/ 28 h 389"/>
                  <a:gd name="T112" fmla="*/ 191 w 371"/>
                  <a:gd name="T113" fmla="*/ 23 h 389"/>
                  <a:gd name="T114" fmla="*/ 212 w 371"/>
                  <a:gd name="T115" fmla="*/ 15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1" h="389">
                    <a:moveTo>
                      <a:pt x="225" y="6"/>
                    </a:moveTo>
                    <a:lnTo>
                      <a:pt x="226" y="6"/>
                    </a:lnTo>
                    <a:lnTo>
                      <a:pt x="231" y="4"/>
                    </a:lnTo>
                    <a:lnTo>
                      <a:pt x="235" y="3"/>
                    </a:lnTo>
                    <a:lnTo>
                      <a:pt x="237" y="1"/>
                    </a:lnTo>
                    <a:lnTo>
                      <a:pt x="240" y="0"/>
                    </a:lnTo>
                    <a:lnTo>
                      <a:pt x="242" y="2"/>
                    </a:lnTo>
                    <a:lnTo>
                      <a:pt x="245" y="3"/>
                    </a:lnTo>
                    <a:lnTo>
                      <a:pt x="252" y="11"/>
                    </a:lnTo>
                    <a:lnTo>
                      <a:pt x="252" y="13"/>
                    </a:lnTo>
                    <a:lnTo>
                      <a:pt x="253" y="15"/>
                    </a:lnTo>
                    <a:lnTo>
                      <a:pt x="258" y="22"/>
                    </a:lnTo>
                    <a:lnTo>
                      <a:pt x="251" y="28"/>
                    </a:lnTo>
                    <a:lnTo>
                      <a:pt x="260" y="41"/>
                    </a:lnTo>
                    <a:lnTo>
                      <a:pt x="260" y="41"/>
                    </a:lnTo>
                    <a:lnTo>
                      <a:pt x="252" y="59"/>
                    </a:lnTo>
                    <a:lnTo>
                      <a:pt x="250" y="59"/>
                    </a:lnTo>
                    <a:lnTo>
                      <a:pt x="248" y="62"/>
                    </a:lnTo>
                    <a:lnTo>
                      <a:pt x="246" y="63"/>
                    </a:lnTo>
                    <a:lnTo>
                      <a:pt x="242" y="68"/>
                    </a:lnTo>
                    <a:lnTo>
                      <a:pt x="241" y="70"/>
                    </a:lnTo>
                    <a:lnTo>
                      <a:pt x="242" y="77"/>
                    </a:lnTo>
                    <a:lnTo>
                      <a:pt x="237" y="79"/>
                    </a:lnTo>
                    <a:lnTo>
                      <a:pt x="230" y="77"/>
                    </a:lnTo>
                    <a:lnTo>
                      <a:pt x="224" y="80"/>
                    </a:lnTo>
                    <a:lnTo>
                      <a:pt x="219" y="87"/>
                    </a:lnTo>
                    <a:lnTo>
                      <a:pt x="202" y="105"/>
                    </a:lnTo>
                    <a:lnTo>
                      <a:pt x="217" y="125"/>
                    </a:lnTo>
                    <a:lnTo>
                      <a:pt x="211" y="129"/>
                    </a:lnTo>
                    <a:lnTo>
                      <a:pt x="205" y="132"/>
                    </a:lnTo>
                    <a:lnTo>
                      <a:pt x="209" y="136"/>
                    </a:lnTo>
                    <a:lnTo>
                      <a:pt x="211" y="138"/>
                    </a:lnTo>
                    <a:lnTo>
                      <a:pt x="211" y="141"/>
                    </a:lnTo>
                    <a:lnTo>
                      <a:pt x="211" y="142"/>
                    </a:lnTo>
                    <a:lnTo>
                      <a:pt x="209" y="144"/>
                    </a:lnTo>
                    <a:lnTo>
                      <a:pt x="212" y="147"/>
                    </a:lnTo>
                    <a:lnTo>
                      <a:pt x="213" y="149"/>
                    </a:lnTo>
                    <a:lnTo>
                      <a:pt x="214" y="152"/>
                    </a:lnTo>
                    <a:lnTo>
                      <a:pt x="213" y="153"/>
                    </a:lnTo>
                    <a:lnTo>
                      <a:pt x="209" y="157"/>
                    </a:lnTo>
                    <a:lnTo>
                      <a:pt x="206" y="159"/>
                    </a:lnTo>
                    <a:lnTo>
                      <a:pt x="203" y="161"/>
                    </a:lnTo>
                    <a:lnTo>
                      <a:pt x="208" y="166"/>
                    </a:lnTo>
                    <a:lnTo>
                      <a:pt x="212" y="170"/>
                    </a:lnTo>
                    <a:lnTo>
                      <a:pt x="215" y="167"/>
                    </a:lnTo>
                    <a:lnTo>
                      <a:pt x="218" y="166"/>
                    </a:lnTo>
                    <a:lnTo>
                      <a:pt x="220" y="165"/>
                    </a:lnTo>
                    <a:lnTo>
                      <a:pt x="220" y="164"/>
                    </a:lnTo>
                    <a:lnTo>
                      <a:pt x="222" y="163"/>
                    </a:lnTo>
                    <a:lnTo>
                      <a:pt x="220" y="160"/>
                    </a:lnTo>
                    <a:lnTo>
                      <a:pt x="224" y="158"/>
                    </a:lnTo>
                    <a:lnTo>
                      <a:pt x="226" y="157"/>
                    </a:lnTo>
                    <a:lnTo>
                      <a:pt x="228" y="154"/>
                    </a:lnTo>
                    <a:lnTo>
                      <a:pt x="228" y="153"/>
                    </a:lnTo>
                    <a:lnTo>
                      <a:pt x="229" y="150"/>
                    </a:lnTo>
                    <a:lnTo>
                      <a:pt x="233" y="148"/>
                    </a:lnTo>
                    <a:lnTo>
                      <a:pt x="236" y="146"/>
                    </a:lnTo>
                    <a:lnTo>
                      <a:pt x="239" y="146"/>
                    </a:lnTo>
                    <a:lnTo>
                      <a:pt x="240" y="147"/>
                    </a:lnTo>
                    <a:lnTo>
                      <a:pt x="243" y="148"/>
                    </a:lnTo>
                    <a:lnTo>
                      <a:pt x="243" y="148"/>
                    </a:lnTo>
                    <a:lnTo>
                      <a:pt x="243" y="144"/>
                    </a:lnTo>
                    <a:lnTo>
                      <a:pt x="250" y="144"/>
                    </a:lnTo>
                    <a:lnTo>
                      <a:pt x="252" y="148"/>
                    </a:lnTo>
                    <a:lnTo>
                      <a:pt x="253" y="150"/>
                    </a:lnTo>
                    <a:lnTo>
                      <a:pt x="256" y="152"/>
                    </a:lnTo>
                    <a:lnTo>
                      <a:pt x="257" y="150"/>
                    </a:lnTo>
                    <a:lnTo>
                      <a:pt x="259" y="148"/>
                    </a:lnTo>
                    <a:lnTo>
                      <a:pt x="263" y="149"/>
                    </a:lnTo>
                    <a:lnTo>
                      <a:pt x="265" y="152"/>
                    </a:lnTo>
                    <a:lnTo>
                      <a:pt x="267" y="153"/>
                    </a:lnTo>
                    <a:lnTo>
                      <a:pt x="269" y="153"/>
                    </a:lnTo>
                    <a:lnTo>
                      <a:pt x="271" y="155"/>
                    </a:lnTo>
                    <a:lnTo>
                      <a:pt x="273" y="157"/>
                    </a:lnTo>
                    <a:lnTo>
                      <a:pt x="275" y="160"/>
                    </a:lnTo>
                    <a:lnTo>
                      <a:pt x="278" y="160"/>
                    </a:lnTo>
                    <a:lnTo>
                      <a:pt x="279" y="158"/>
                    </a:lnTo>
                    <a:lnTo>
                      <a:pt x="280" y="157"/>
                    </a:lnTo>
                    <a:lnTo>
                      <a:pt x="281" y="157"/>
                    </a:lnTo>
                    <a:lnTo>
                      <a:pt x="284" y="157"/>
                    </a:lnTo>
                    <a:lnTo>
                      <a:pt x="285" y="157"/>
                    </a:lnTo>
                    <a:lnTo>
                      <a:pt x="287" y="155"/>
                    </a:lnTo>
                    <a:lnTo>
                      <a:pt x="288" y="155"/>
                    </a:lnTo>
                    <a:lnTo>
                      <a:pt x="290" y="154"/>
                    </a:lnTo>
                    <a:lnTo>
                      <a:pt x="292" y="153"/>
                    </a:lnTo>
                    <a:lnTo>
                      <a:pt x="293" y="154"/>
                    </a:lnTo>
                    <a:lnTo>
                      <a:pt x="295" y="155"/>
                    </a:lnTo>
                    <a:lnTo>
                      <a:pt x="296" y="158"/>
                    </a:lnTo>
                    <a:lnTo>
                      <a:pt x="297" y="160"/>
                    </a:lnTo>
                    <a:lnTo>
                      <a:pt x="298" y="163"/>
                    </a:lnTo>
                    <a:lnTo>
                      <a:pt x="298" y="165"/>
                    </a:lnTo>
                    <a:lnTo>
                      <a:pt x="297" y="169"/>
                    </a:lnTo>
                    <a:lnTo>
                      <a:pt x="296" y="170"/>
                    </a:lnTo>
                    <a:lnTo>
                      <a:pt x="296" y="172"/>
                    </a:lnTo>
                    <a:lnTo>
                      <a:pt x="298" y="174"/>
                    </a:lnTo>
                    <a:lnTo>
                      <a:pt x="301" y="172"/>
                    </a:lnTo>
                    <a:lnTo>
                      <a:pt x="303" y="172"/>
                    </a:lnTo>
                    <a:lnTo>
                      <a:pt x="305" y="171"/>
                    </a:lnTo>
                    <a:lnTo>
                      <a:pt x="307" y="171"/>
                    </a:lnTo>
                    <a:lnTo>
                      <a:pt x="309" y="172"/>
                    </a:lnTo>
                    <a:lnTo>
                      <a:pt x="313" y="171"/>
                    </a:lnTo>
                    <a:lnTo>
                      <a:pt x="316" y="170"/>
                    </a:lnTo>
                    <a:lnTo>
                      <a:pt x="319" y="169"/>
                    </a:lnTo>
                    <a:lnTo>
                      <a:pt x="320" y="169"/>
                    </a:lnTo>
                    <a:lnTo>
                      <a:pt x="327" y="165"/>
                    </a:lnTo>
                    <a:lnTo>
                      <a:pt x="330" y="164"/>
                    </a:lnTo>
                    <a:lnTo>
                      <a:pt x="332" y="164"/>
                    </a:lnTo>
                    <a:lnTo>
                      <a:pt x="335" y="163"/>
                    </a:lnTo>
                    <a:lnTo>
                      <a:pt x="336" y="165"/>
                    </a:lnTo>
                    <a:lnTo>
                      <a:pt x="336" y="169"/>
                    </a:lnTo>
                    <a:lnTo>
                      <a:pt x="336" y="171"/>
                    </a:lnTo>
                    <a:lnTo>
                      <a:pt x="336" y="174"/>
                    </a:lnTo>
                    <a:lnTo>
                      <a:pt x="336" y="177"/>
                    </a:lnTo>
                    <a:lnTo>
                      <a:pt x="337" y="181"/>
                    </a:lnTo>
                    <a:lnTo>
                      <a:pt x="340" y="183"/>
                    </a:lnTo>
                    <a:lnTo>
                      <a:pt x="342" y="188"/>
                    </a:lnTo>
                    <a:lnTo>
                      <a:pt x="344" y="191"/>
                    </a:lnTo>
                    <a:lnTo>
                      <a:pt x="348" y="192"/>
                    </a:lnTo>
                    <a:lnTo>
                      <a:pt x="349" y="194"/>
                    </a:lnTo>
                    <a:lnTo>
                      <a:pt x="351" y="194"/>
                    </a:lnTo>
                    <a:lnTo>
                      <a:pt x="355" y="199"/>
                    </a:lnTo>
                    <a:lnTo>
                      <a:pt x="359" y="202"/>
                    </a:lnTo>
                    <a:lnTo>
                      <a:pt x="360" y="204"/>
                    </a:lnTo>
                    <a:lnTo>
                      <a:pt x="363" y="206"/>
                    </a:lnTo>
                    <a:lnTo>
                      <a:pt x="366" y="205"/>
                    </a:lnTo>
                    <a:lnTo>
                      <a:pt x="369" y="203"/>
                    </a:lnTo>
                    <a:lnTo>
                      <a:pt x="371" y="205"/>
                    </a:lnTo>
                    <a:lnTo>
                      <a:pt x="371" y="209"/>
                    </a:lnTo>
                    <a:lnTo>
                      <a:pt x="371" y="213"/>
                    </a:lnTo>
                    <a:lnTo>
                      <a:pt x="370" y="216"/>
                    </a:lnTo>
                    <a:lnTo>
                      <a:pt x="370" y="217"/>
                    </a:lnTo>
                    <a:lnTo>
                      <a:pt x="369" y="221"/>
                    </a:lnTo>
                    <a:lnTo>
                      <a:pt x="366" y="225"/>
                    </a:lnTo>
                    <a:lnTo>
                      <a:pt x="364" y="227"/>
                    </a:lnTo>
                    <a:lnTo>
                      <a:pt x="363" y="230"/>
                    </a:lnTo>
                    <a:lnTo>
                      <a:pt x="359" y="233"/>
                    </a:lnTo>
                    <a:lnTo>
                      <a:pt x="357" y="236"/>
                    </a:lnTo>
                    <a:lnTo>
                      <a:pt x="354" y="238"/>
                    </a:lnTo>
                    <a:lnTo>
                      <a:pt x="353" y="238"/>
                    </a:lnTo>
                    <a:lnTo>
                      <a:pt x="351" y="240"/>
                    </a:lnTo>
                    <a:lnTo>
                      <a:pt x="349" y="239"/>
                    </a:lnTo>
                    <a:lnTo>
                      <a:pt x="348" y="237"/>
                    </a:lnTo>
                    <a:lnTo>
                      <a:pt x="346" y="237"/>
                    </a:lnTo>
                    <a:lnTo>
                      <a:pt x="343" y="238"/>
                    </a:lnTo>
                    <a:lnTo>
                      <a:pt x="340" y="242"/>
                    </a:lnTo>
                    <a:lnTo>
                      <a:pt x="337" y="242"/>
                    </a:lnTo>
                    <a:lnTo>
                      <a:pt x="335" y="244"/>
                    </a:lnTo>
                    <a:lnTo>
                      <a:pt x="331" y="247"/>
                    </a:lnTo>
                    <a:lnTo>
                      <a:pt x="327" y="248"/>
                    </a:lnTo>
                    <a:lnTo>
                      <a:pt x="324" y="249"/>
                    </a:lnTo>
                    <a:lnTo>
                      <a:pt x="321" y="250"/>
                    </a:lnTo>
                    <a:lnTo>
                      <a:pt x="319" y="251"/>
                    </a:lnTo>
                    <a:lnTo>
                      <a:pt x="319" y="251"/>
                    </a:lnTo>
                    <a:lnTo>
                      <a:pt x="316" y="258"/>
                    </a:lnTo>
                    <a:lnTo>
                      <a:pt x="316" y="259"/>
                    </a:lnTo>
                    <a:lnTo>
                      <a:pt x="316" y="262"/>
                    </a:lnTo>
                    <a:lnTo>
                      <a:pt x="316" y="264"/>
                    </a:lnTo>
                    <a:lnTo>
                      <a:pt x="315" y="266"/>
                    </a:lnTo>
                    <a:lnTo>
                      <a:pt x="315" y="268"/>
                    </a:lnTo>
                    <a:lnTo>
                      <a:pt x="319" y="270"/>
                    </a:lnTo>
                    <a:lnTo>
                      <a:pt x="320" y="271"/>
                    </a:lnTo>
                    <a:lnTo>
                      <a:pt x="321" y="273"/>
                    </a:lnTo>
                    <a:lnTo>
                      <a:pt x="324" y="278"/>
                    </a:lnTo>
                    <a:lnTo>
                      <a:pt x="326" y="277"/>
                    </a:lnTo>
                    <a:lnTo>
                      <a:pt x="327" y="276"/>
                    </a:lnTo>
                    <a:lnTo>
                      <a:pt x="329" y="278"/>
                    </a:lnTo>
                    <a:lnTo>
                      <a:pt x="327" y="281"/>
                    </a:lnTo>
                    <a:lnTo>
                      <a:pt x="326" y="284"/>
                    </a:lnTo>
                    <a:lnTo>
                      <a:pt x="319" y="283"/>
                    </a:lnTo>
                    <a:lnTo>
                      <a:pt x="315" y="290"/>
                    </a:lnTo>
                    <a:lnTo>
                      <a:pt x="315" y="293"/>
                    </a:lnTo>
                    <a:lnTo>
                      <a:pt x="314" y="295"/>
                    </a:lnTo>
                    <a:lnTo>
                      <a:pt x="314" y="298"/>
                    </a:lnTo>
                    <a:lnTo>
                      <a:pt x="314" y="300"/>
                    </a:lnTo>
                    <a:lnTo>
                      <a:pt x="313" y="303"/>
                    </a:lnTo>
                    <a:lnTo>
                      <a:pt x="312" y="303"/>
                    </a:lnTo>
                    <a:lnTo>
                      <a:pt x="310" y="303"/>
                    </a:lnTo>
                    <a:lnTo>
                      <a:pt x="308" y="303"/>
                    </a:lnTo>
                    <a:lnTo>
                      <a:pt x="305" y="303"/>
                    </a:lnTo>
                    <a:lnTo>
                      <a:pt x="302" y="305"/>
                    </a:lnTo>
                    <a:lnTo>
                      <a:pt x="299" y="306"/>
                    </a:lnTo>
                    <a:lnTo>
                      <a:pt x="297" y="307"/>
                    </a:lnTo>
                    <a:lnTo>
                      <a:pt x="297" y="310"/>
                    </a:lnTo>
                    <a:lnTo>
                      <a:pt x="296" y="311"/>
                    </a:lnTo>
                    <a:lnTo>
                      <a:pt x="295" y="313"/>
                    </a:lnTo>
                    <a:lnTo>
                      <a:pt x="295" y="315"/>
                    </a:lnTo>
                    <a:lnTo>
                      <a:pt x="293" y="317"/>
                    </a:lnTo>
                    <a:lnTo>
                      <a:pt x="290" y="313"/>
                    </a:lnTo>
                    <a:lnTo>
                      <a:pt x="288" y="313"/>
                    </a:lnTo>
                    <a:lnTo>
                      <a:pt x="286" y="313"/>
                    </a:lnTo>
                    <a:lnTo>
                      <a:pt x="284" y="312"/>
                    </a:lnTo>
                    <a:lnTo>
                      <a:pt x="280" y="311"/>
                    </a:lnTo>
                    <a:lnTo>
                      <a:pt x="278" y="311"/>
                    </a:lnTo>
                    <a:lnTo>
                      <a:pt x="275" y="305"/>
                    </a:lnTo>
                    <a:lnTo>
                      <a:pt x="276" y="304"/>
                    </a:lnTo>
                    <a:lnTo>
                      <a:pt x="279" y="301"/>
                    </a:lnTo>
                    <a:lnTo>
                      <a:pt x="279" y="300"/>
                    </a:lnTo>
                    <a:lnTo>
                      <a:pt x="279" y="298"/>
                    </a:lnTo>
                    <a:lnTo>
                      <a:pt x="275" y="294"/>
                    </a:lnTo>
                    <a:lnTo>
                      <a:pt x="271" y="293"/>
                    </a:lnTo>
                    <a:lnTo>
                      <a:pt x="269" y="293"/>
                    </a:lnTo>
                    <a:lnTo>
                      <a:pt x="267" y="294"/>
                    </a:lnTo>
                    <a:lnTo>
                      <a:pt x="264" y="295"/>
                    </a:lnTo>
                    <a:lnTo>
                      <a:pt x="263" y="298"/>
                    </a:lnTo>
                    <a:lnTo>
                      <a:pt x="262" y="298"/>
                    </a:lnTo>
                    <a:lnTo>
                      <a:pt x="260" y="298"/>
                    </a:lnTo>
                    <a:lnTo>
                      <a:pt x="259" y="296"/>
                    </a:lnTo>
                    <a:lnTo>
                      <a:pt x="258" y="293"/>
                    </a:lnTo>
                    <a:lnTo>
                      <a:pt x="256" y="292"/>
                    </a:lnTo>
                    <a:lnTo>
                      <a:pt x="252" y="284"/>
                    </a:lnTo>
                    <a:lnTo>
                      <a:pt x="248" y="279"/>
                    </a:lnTo>
                    <a:lnTo>
                      <a:pt x="247" y="277"/>
                    </a:lnTo>
                    <a:lnTo>
                      <a:pt x="247" y="273"/>
                    </a:lnTo>
                    <a:lnTo>
                      <a:pt x="242" y="271"/>
                    </a:lnTo>
                    <a:lnTo>
                      <a:pt x="241" y="271"/>
                    </a:lnTo>
                    <a:lnTo>
                      <a:pt x="237" y="268"/>
                    </a:lnTo>
                    <a:lnTo>
                      <a:pt x="234" y="270"/>
                    </a:lnTo>
                    <a:lnTo>
                      <a:pt x="229" y="272"/>
                    </a:lnTo>
                    <a:lnTo>
                      <a:pt x="226" y="273"/>
                    </a:lnTo>
                    <a:lnTo>
                      <a:pt x="220" y="273"/>
                    </a:lnTo>
                    <a:lnTo>
                      <a:pt x="219" y="273"/>
                    </a:lnTo>
                    <a:lnTo>
                      <a:pt x="218" y="276"/>
                    </a:lnTo>
                    <a:lnTo>
                      <a:pt x="217" y="277"/>
                    </a:lnTo>
                    <a:lnTo>
                      <a:pt x="214" y="278"/>
                    </a:lnTo>
                    <a:lnTo>
                      <a:pt x="212" y="278"/>
                    </a:lnTo>
                    <a:lnTo>
                      <a:pt x="211" y="279"/>
                    </a:lnTo>
                    <a:lnTo>
                      <a:pt x="213" y="281"/>
                    </a:lnTo>
                    <a:lnTo>
                      <a:pt x="215" y="282"/>
                    </a:lnTo>
                    <a:lnTo>
                      <a:pt x="217" y="283"/>
                    </a:lnTo>
                    <a:lnTo>
                      <a:pt x="215" y="285"/>
                    </a:lnTo>
                    <a:lnTo>
                      <a:pt x="213" y="288"/>
                    </a:lnTo>
                    <a:lnTo>
                      <a:pt x="212" y="289"/>
                    </a:lnTo>
                    <a:lnTo>
                      <a:pt x="213" y="294"/>
                    </a:lnTo>
                    <a:lnTo>
                      <a:pt x="213" y="296"/>
                    </a:lnTo>
                    <a:lnTo>
                      <a:pt x="212" y="298"/>
                    </a:lnTo>
                    <a:lnTo>
                      <a:pt x="208" y="296"/>
                    </a:lnTo>
                    <a:lnTo>
                      <a:pt x="205" y="298"/>
                    </a:lnTo>
                    <a:lnTo>
                      <a:pt x="202" y="299"/>
                    </a:lnTo>
                    <a:lnTo>
                      <a:pt x="203" y="301"/>
                    </a:lnTo>
                    <a:lnTo>
                      <a:pt x="202" y="303"/>
                    </a:lnTo>
                    <a:lnTo>
                      <a:pt x="202" y="305"/>
                    </a:lnTo>
                    <a:lnTo>
                      <a:pt x="200" y="307"/>
                    </a:lnTo>
                    <a:lnTo>
                      <a:pt x="196" y="309"/>
                    </a:lnTo>
                    <a:lnTo>
                      <a:pt x="195" y="311"/>
                    </a:lnTo>
                    <a:lnTo>
                      <a:pt x="192" y="313"/>
                    </a:lnTo>
                    <a:lnTo>
                      <a:pt x="191" y="313"/>
                    </a:lnTo>
                    <a:lnTo>
                      <a:pt x="190" y="313"/>
                    </a:lnTo>
                    <a:lnTo>
                      <a:pt x="186" y="313"/>
                    </a:lnTo>
                    <a:lnTo>
                      <a:pt x="185" y="315"/>
                    </a:lnTo>
                    <a:lnTo>
                      <a:pt x="181" y="316"/>
                    </a:lnTo>
                    <a:lnTo>
                      <a:pt x="178" y="315"/>
                    </a:lnTo>
                    <a:lnTo>
                      <a:pt x="177" y="315"/>
                    </a:lnTo>
                    <a:lnTo>
                      <a:pt x="174" y="318"/>
                    </a:lnTo>
                    <a:lnTo>
                      <a:pt x="172" y="316"/>
                    </a:lnTo>
                    <a:lnTo>
                      <a:pt x="170" y="313"/>
                    </a:lnTo>
                    <a:lnTo>
                      <a:pt x="167" y="310"/>
                    </a:lnTo>
                    <a:lnTo>
                      <a:pt x="166" y="309"/>
                    </a:lnTo>
                    <a:lnTo>
                      <a:pt x="164" y="307"/>
                    </a:lnTo>
                    <a:lnTo>
                      <a:pt x="160" y="305"/>
                    </a:lnTo>
                    <a:lnTo>
                      <a:pt x="156" y="307"/>
                    </a:lnTo>
                    <a:lnTo>
                      <a:pt x="155" y="310"/>
                    </a:lnTo>
                    <a:lnTo>
                      <a:pt x="153" y="311"/>
                    </a:lnTo>
                    <a:lnTo>
                      <a:pt x="151" y="312"/>
                    </a:lnTo>
                    <a:lnTo>
                      <a:pt x="147" y="315"/>
                    </a:lnTo>
                    <a:lnTo>
                      <a:pt x="149" y="316"/>
                    </a:lnTo>
                    <a:lnTo>
                      <a:pt x="150" y="317"/>
                    </a:lnTo>
                    <a:lnTo>
                      <a:pt x="150" y="321"/>
                    </a:lnTo>
                    <a:lnTo>
                      <a:pt x="147" y="322"/>
                    </a:lnTo>
                    <a:lnTo>
                      <a:pt x="146" y="323"/>
                    </a:lnTo>
                    <a:lnTo>
                      <a:pt x="146" y="326"/>
                    </a:lnTo>
                    <a:lnTo>
                      <a:pt x="141" y="332"/>
                    </a:lnTo>
                    <a:lnTo>
                      <a:pt x="141" y="334"/>
                    </a:lnTo>
                    <a:lnTo>
                      <a:pt x="140" y="338"/>
                    </a:lnTo>
                    <a:lnTo>
                      <a:pt x="140" y="341"/>
                    </a:lnTo>
                    <a:lnTo>
                      <a:pt x="139" y="343"/>
                    </a:lnTo>
                    <a:lnTo>
                      <a:pt x="138" y="345"/>
                    </a:lnTo>
                    <a:lnTo>
                      <a:pt x="139" y="348"/>
                    </a:lnTo>
                    <a:lnTo>
                      <a:pt x="141" y="350"/>
                    </a:lnTo>
                    <a:lnTo>
                      <a:pt x="140" y="351"/>
                    </a:lnTo>
                    <a:lnTo>
                      <a:pt x="136" y="351"/>
                    </a:lnTo>
                    <a:lnTo>
                      <a:pt x="133" y="352"/>
                    </a:lnTo>
                    <a:lnTo>
                      <a:pt x="130" y="352"/>
                    </a:lnTo>
                    <a:lnTo>
                      <a:pt x="128" y="354"/>
                    </a:lnTo>
                    <a:lnTo>
                      <a:pt x="127" y="356"/>
                    </a:lnTo>
                    <a:lnTo>
                      <a:pt x="125" y="357"/>
                    </a:lnTo>
                    <a:lnTo>
                      <a:pt x="125" y="357"/>
                    </a:lnTo>
                    <a:lnTo>
                      <a:pt x="123" y="355"/>
                    </a:lnTo>
                    <a:lnTo>
                      <a:pt x="121" y="352"/>
                    </a:lnTo>
                    <a:lnTo>
                      <a:pt x="118" y="351"/>
                    </a:lnTo>
                    <a:lnTo>
                      <a:pt x="116" y="352"/>
                    </a:lnTo>
                    <a:lnTo>
                      <a:pt x="115" y="355"/>
                    </a:lnTo>
                    <a:lnTo>
                      <a:pt x="113" y="356"/>
                    </a:lnTo>
                    <a:lnTo>
                      <a:pt x="112" y="358"/>
                    </a:lnTo>
                    <a:lnTo>
                      <a:pt x="110" y="360"/>
                    </a:lnTo>
                    <a:lnTo>
                      <a:pt x="108" y="363"/>
                    </a:lnTo>
                    <a:lnTo>
                      <a:pt x="107" y="365"/>
                    </a:lnTo>
                    <a:lnTo>
                      <a:pt x="108" y="366"/>
                    </a:lnTo>
                    <a:lnTo>
                      <a:pt x="111" y="368"/>
                    </a:lnTo>
                    <a:lnTo>
                      <a:pt x="111" y="371"/>
                    </a:lnTo>
                    <a:lnTo>
                      <a:pt x="108" y="371"/>
                    </a:lnTo>
                    <a:lnTo>
                      <a:pt x="107" y="371"/>
                    </a:lnTo>
                    <a:lnTo>
                      <a:pt x="107" y="373"/>
                    </a:lnTo>
                    <a:lnTo>
                      <a:pt x="108" y="374"/>
                    </a:lnTo>
                    <a:lnTo>
                      <a:pt x="108" y="377"/>
                    </a:lnTo>
                    <a:lnTo>
                      <a:pt x="108" y="379"/>
                    </a:lnTo>
                    <a:lnTo>
                      <a:pt x="107" y="382"/>
                    </a:lnTo>
                    <a:lnTo>
                      <a:pt x="105" y="382"/>
                    </a:lnTo>
                    <a:lnTo>
                      <a:pt x="104" y="383"/>
                    </a:lnTo>
                    <a:lnTo>
                      <a:pt x="102" y="384"/>
                    </a:lnTo>
                    <a:lnTo>
                      <a:pt x="104" y="384"/>
                    </a:lnTo>
                    <a:lnTo>
                      <a:pt x="105" y="386"/>
                    </a:lnTo>
                    <a:lnTo>
                      <a:pt x="107" y="388"/>
                    </a:lnTo>
                    <a:lnTo>
                      <a:pt x="106" y="389"/>
                    </a:lnTo>
                    <a:lnTo>
                      <a:pt x="104" y="388"/>
                    </a:lnTo>
                    <a:lnTo>
                      <a:pt x="102" y="388"/>
                    </a:lnTo>
                    <a:lnTo>
                      <a:pt x="101" y="389"/>
                    </a:lnTo>
                    <a:lnTo>
                      <a:pt x="101" y="389"/>
                    </a:lnTo>
                    <a:lnTo>
                      <a:pt x="94" y="388"/>
                    </a:lnTo>
                    <a:lnTo>
                      <a:pt x="94" y="383"/>
                    </a:lnTo>
                    <a:lnTo>
                      <a:pt x="93" y="378"/>
                    </a:lnTo>
                    <a:lnTo>
                      <a:pt x="90" y="369"/>
                    </a:lnTo>
                    <a:lnTo>
                      <a:pt x="87" y="367"/>
                    </a:lnTo>
                    <a:lnTo>
                      <a:pt x="88" y="365"/>
                    </a:lnTo>
                    <a:lnTo>
                      <a:pt x="91" y="363"/>
                    </a:lnTo>
                    <a:lnTo>
                      <a:pt x="95" y="361"/>
                    </a:lnTo>
                    <a:lnTo>
                      <a:pt x="95" y="360"/>
                    </a:lnTo>
                    <a:lnTo>
                      <a:pt x="96" y="355"/>
                    </a:lnTo>
                    <a:lnTo>
                      <a:pt x="95" y="351"/>
                    </a:lnTo>
                    <a:lnTo>
                      <a:pt x="94" y="352"/>
                    </a:lnTo>
                    <a:lnTo>
                      <a:pt x="93" y="356"/>
                    </a:lnTo>
                    <a:lnTo>
                      <a:pt x="91" y="360"/>
                    </a:lnTo>
                    <a:lnTo>
                      <a:pt x="90" y="360"/>
                    </a:lnTo>
                    <a:lnTo>
                      <a:pt x="89" y="358"/>
                    </a:lnTo>
                    <a:lnTo>
                      <a:pt x="89" y="356"/>
                    </a:lnTo>
                    <a:lnTo>
                      <a:pt x="87" y="354"/>
                    </a:lnTo>
                    <a:lnTo>
                      <a:pt x="87" y="351"/>
                    </a:lnTo>
                    <a:lnTo>
                      <a:pt x="88" y="351"/>
                    </a:lnTo>
                    <a:lnTo>
                      <a:pt x="89" y="350"/>
                    </a:lnTo>
                    <a:lnTo>
                      <a:pt x="89" y="349"/>
                    </a:lnTo>
                    <a:lnTo>
                      <a:pt x="88" y="345"/>
                    </a:lnTo>
                    <a:lnTo>
                      <a:pt x="88" y="343"/>
                    </a:lnTo>
                    <a:lnTo>
                      <a:pt x="90" y="344"/>
                    </a:lnTo>
                    <a:lnTo>
                      <a:pt x="93" y="341"/>
                    </a:lnTo>
                    <a:lnTo>
                      <a:pt x="93" y="340"/>
                    </a:lnTo>
                    <a:lnTo>
                      <a:pt x="93" y="337"/>
                    </a:lnTo>
                    <a:lnTo>
                      <a:pt x="93" y="332"/>
                    </a:lnTo>
                    <a:lnTo>
                      <a:pt x="93" y="328"/>
                    </a:lnTo>
                    <a:lnTo>
                      <a:pt x="94" y="327"/>
                    </a:lnTo>
                    <a:lnTo>
                      <a:pt x="94" y="324"/>
                    </a:lnTo>
                    <a:lnTo>
                      <a:pt x="91" y="323"/>
                    </a:lnTo>
                    <a:lnTo>
                      <a:pt x="91" y="326"/>
                    </a:lnTo>
                    <a:lnTo>
                      <a:pt x="90" y="328"/>
                    </a:lnTo>
                    <a:lnTo>
                      <a:pt x="90" y="328"/>
                    </a:lnTo>
                    <a:lnTo>
                      <a:pt x="89" y="327"/>
                    </a:lnTo>
                    <a:lnTo>
                      <a:pt x="89" y="323"/>
                    </a:lnTo>
                    <a:lnTo>
                      <a:pt x="88" y="323"/>
                    </a:lnTo>
                    <a:lnTo>
                      <a:pt x="87" y="322"/>
                    </a:lnTo>
                    <a:lnTo>
                      <a:pt x="85" y="320"/>
                    </a:lnTo>
                    <a:lnTo>
                      <a:pt x="84" y="320"/>
                    </a:lnTo>
                    <a:lnTo>
                      <a:pt x="85" y="317"/>
                    </a:lnTo>
                    <a:lnTo>
                      <a:pt x="87" y="316"/>
                    </a:lnTo>
                    <a:lnTo>
                      <a:pt x="88" y="315"/>
                    </a:lnTo>
                    <a:lnTo>
                      <a:pt x="90" y="313"/>
                    </a:lnTo>
                    <a:lnTo>
                      <a:pt x="93" y="313"/>
                    </a:lnTo>
                    <a:lnTo>
                      <a:pt x="93" y="312"/>
                    </a:lnTo>
                    <a:lnTo>
                      <a:pt x="94" y="311"/>
                    </a:lnTo>
                    <a:lnTo>
                      <a:pt x="95" y="309"/>
                    </a:lnTo>
                    <a:lnTo>
                      <a:pt x="96" y="306"/>
                    </a:lnTo>
                    <a:lnTo>
                      <a:pt x="97" y="304"/>
                    </a:lnTo>
                    <a:lnTo>
                      <a:pt x="99" y="300"/>
                    </a:lnTo>
                    <a:lnTo>
                      <a:pt x="96" y="300"/>
                    </a:lnTo>
                    <a:lnTo>
                      <a:pt x="89" y="298"/>
                    </a:lnTo>
                    <a:lnTo>
                      <a:pt x="88" y="294"/>
                    </a:lnTo>
                    <a:lnTo>
                      <a:pt x="89" y="293"/>
                    </a:lnTo>
                    <a:lnTo>
                      <a:pt x="90" y="293"/>
                    </a:lnTo>
                    <a:lnTo>
                      <a:pt x="91" y="292"/>
                    </a:lnTo>
                    <a:lnTo>
                      <a:pt x="94" y="288"/>
                    </a:lnTo>
                    <a:lnTo>
                      <a:pt x="94" y="285"/>
                    </a:lnTo>
                    <a:lnTo>
                      <a:pt x="94" y="283"/>
                    </a:lnTo>
                    <a:lnTo>
                      <a:pt x="93" y="282"/>
                    </a:lnTo>
                    <a:lnTo>
                      <a:pt x="91" y="281"/>
                    </a:lnTo>
                    <a:lnTo>
                      <a:pt x="89" y="282"/>
                    </a:lnTo>
                    <a:lnTo>
                      <a:pt x="87" y="282"/>
                    </a:lnTo>
                    <a:lnTo>
                      <a:pt x="84" y="282"/>
                    </a:lnTo>
                    <a:lnTo>
                      <a:pt x="83" y="278"/>
                    </a:lnTo>
                    <a:lnTo>
                      <a:pt x="82" y="276"/>
                    </a:lnTo>
                    <a:lnTo>
                      <a:pt x="80" y="273"/>
                    </a:lnTo>
                    <a:lnTo>
                      <a:pt x="84" y="268"/>
                    </a:lnTo>
                    <a:lnTo>
                      <a:pt x="85" y="266"/>
                    </a:lnTo>
                    <a:lnTo>
                      <a:pt x="89" y="260"/>
                    </a:lnTo>
                    <a:lnTo>
                      <a:pt x="89" y="259"/>
                    </a:lnTo>
                    <a:lnTo>
                      <a:pt x="94" y="253"/>
                    </a:lnTo>
                    <a:lnTo>
                      <a:pt x="91" y="253"/>
                    </a:lnTo>
                    <a:lnTo>
                      <a:pt x="89" y="254"/>
                    </a:lnTo>
                    <a:lnTo>
                      <a:pt x="87" y="255"/>
                    </a:lnTo>
                    <a:lnTo>
                      <a:pt x="83" y="256"/>
                    </a:lnTo>
                    <a:lnTo>
                      <a:pt x="78" y="256"/>
                    </a:lnTo>
                    <a:lnTo>
                      <a:pt x="68" y="258"/>
                    </a:lnTo>
                    <a:lnTo>
                      <a:pt x="68" y="256"/>
                    </a:lnTo>
                    <a:lnTo>
                      <a:pt x="71" y="254"/>
                    </a:lnTo>
                    <a:lnTo>
                      <a:pt x="73" y="251"/>
                    </a:lnTo>
                    <a:lnTo>
                      <a:pt x="71" y="249"/>
                    </a:lnTo>
                    <a:lnTo>
                      <a:pt x="67" y="249"/>
                    </a:lnTo>
                    <a:lnTo>
                      <a:pt x="66" y="247"/>
                    </a:lnTo>
                    <a:lnTo>
                      <a:pt x="65" y="244"/>
                    </a:lnTo>
                    <a:lnTo>
                      <a:pt x="63" y="245"/>
                    </a:lnTo>
                    <a:lnTo>
                      <a:pt x="61" y="245"/>
                    </a:lnTo>
                    <a:lnTo>
                      <a:pt x="59" y="242"/>
                    </a:lnTo>
                    <a:lnTo>
                      <a:pt x="57" y="239"/>
                    </a:lnTo>
                    <a:lnTo>
                      <a:pt x="57" y="239"/>
                    </a:lnTo>
                    <a:lnTo>
                      <a:pt x="56" y="239"/>
                    </a:lnTo>
                    <a:lnTo>
                      <a:pt x="55" y="239"/>
                    </a:lnTo>
                    <a:lnTo>
                      <a:pt x="54" y="239"/>
                    </a:lnTo>
                    <a:lnTo>
                      <a:pt x="54" y="240"/>
                    </a:lnTo>
                    <a:lnTo>
                      <a:pt x="52" y="239"/>
                    </a:lnTo>
                    <a:lnTo>
                      <a:pt x="51" y="239"/>
                    </a:lnTo>
                    <a:lnTo>
                      <a:pt x="50" y="242"/>
                    </a:lnTo>
                    <a:lnTo>
                      <a:pt x="48" y="242"/>
                    </a:lnTo>
                    <a:lnTo>
                      <a:pt x="43" y="239"/>
                    </a:lnTo>
                    <a:lnTo>
                      <a:pt x="39" y="237"/>
                    </a:lnTo>
                    <a:lnTo>
                      <a:pt x="38" y="233"/>
                    </a:lnTo>
                    <a:lnTo>
                      <a:pt x="38" y="231"/>
                    </a:lnTo>
                    <a:lnTo>
                      <a:pt x="38" y="230"/>
                    </a:lnTo>
                    <a:lnTo>
                      <a:pt x="35" y="230"/>
                    </a:lnTo>
                    <a:lnTo>
                      <a:pt x="31" y="228"/>
                    </a:lnTo>
                    <a:lnTo>
                      <a:pt x="28" y="228"/>
                    </a:lnTo>
                    <a:lnTo>
                      <a:pt x="27" y="228"/>
                    </a:lnTo>
                    <a:lnTo>
                      <a:pt x="24" y="228"/>
                    </a:lnTo>
                    <a:lnTo>
                      <a:pt x="22" y="230"/>
                    </a:lnTo>
                    <a:lnTo>
                      <a:pt x="21" y="232"/>
                    </a:lnTo>
                    <a:lnTo>
                      <a:pt x="17" y="232"/>
                    </a:lnTo>
                    <a:lnTo>
                      <a:pt x="17" y="228"/>
                    </a:lnTo>
                    <a:lnTo>
                      <a:pt x="16" y="227"/>
                    </a:lnTo>
                    <a:lnTo>
                      <a:pt x="14" y="225"/>
                    </a:lnTo>
                    <a:lnTo>
                      <a:pt x="9" y="223"/>
                    </a:lnTo>
                    <a:lnTo>
                      <a:pt x="6" y="223"/>
                    </a:lnTo>
                    <a:lnTo>
                      <a:pt x="5" y="223"/>
                    </a:lnTo>
                    <a:lnTo>
                      <a:pt x="5" y="221"/>
                    </a:lnTo>
                    <a:lnTo>
                      <a:pt x="7" y="221"/>
                    </a:lnTo>
                    <a:lnTo>
                      <a:pt x="9" y="221"/>
                    </a:lnTo>
                    <a:lnTo>
                      <a:pt x="11" y="220"/>
                    </a:lnTo>
                    <a:lnTo>
                      <a:pt x="12" y="217"/>
                    </a:lnTo>
                    <a:lnTo>
                      <a:pt x="11" y="216"/>
                    </a:lnTo>
                    <a:lnTo>
                      <a:pt x="10" y="215"/>
                    </a:lnTo>
                    <a:lnTo>
                      <a:pt x="7" y="214"/>
                    </a:lnTo>
                    <a:lnTo>
                      <a:pt x="7" y="214"/>
                    </a:lnTo>
                    <a:lnTo>
                      <a:pt x="3" y="213"/>
                    </a:lnTo>
                    <a:lnTo>
                      <a:pt x="0" y="210"/>
                    </a:lnTo>
                    <a:lnTo>
                      <a:pt x="0" y="206"/>
                    </a:lnTo>
                    <a:lnTo>
                      <a:pt x="0" y="204"/>
                    </a:lnTo>
                    <a:lnTo>
                      <a:pt x="1" y="204"/>
                    </a:lnTo>
                    <a:lnTo>
                      <a:pt x="1" y="204"/>
                    </a:lnTo>
                    <a:lnTo>
                      <a:pt x="4" y="204"/>
                    </a:lnTo>
                    <a:lnTo>
                      <a:pt x="4" y="203"/>
                    </a:lnTo>
                    <a:lnTo>
                      <a:pt x="5" y="202"/>
                    </a:lnTo>
                    <a:lnTo>
                      <a:pt x="7" y="199"/>
                    </a:lnTo>
                    <a:lnTo>
                      <a:pt x="10" y="198"/>
                    </a:lnTo>
                    <a:lnTo>
                      <a:pt x="12" y="195"/>
                    </a:lnTo>
                    <a:lnTo>
                      <a:pt x="12" y="193"/>
                    </a:lnTo>
                    <a:lnTo>
                      <a:pt x="14" y="191"/>
                    </a:lnTo>
                    <a:lnTo>
                      <a:pt x="16" y="193"/>
                    </a:lnTo>
                    <a:lnTo>
                      <a:pt x="17" y="193"/>
                    </a:lnTo>
                    <a:lnTo>
                      <a:pt x="18" y="192"/>
                    </a:lnTo>
                    <a:lnTo>
                      <a:pt x="18" y="189"/>
                    </a:lnTo>
                    <a:lnTo>
                      <a:pt x="20" y="189"/>
                    </a:lnTo>
                    <a:lnTo>
                      <a:pt x="21" y="186"/>
                    </a:lnTo>
                    <a:lnTo>
                      <a:pt x="21" y="185"/>
                    </a:lnTo>
                    <a:lnTo>
                      <a:pt x="20" y="183"/>
                    </a:lnTo>
                    <a:lnTo>
                      <a:pt x="20" y="181"/>
                    </a:lnTo>
                    <a:lnTo>
                      <a:pt x="21" y="180"/>
                    </a:lnTo>
                    <a:lnTo>
                      <a:pt x="23" y="181"/>
                    </a:lnTo>
                    <a:lnTo>
                      <a:pt x="26" y="181"/>
                    </a:lnTo>
                    <a:lnTo>
                      <a:pt x="26" y="181"/>
                    </a:lnTo>
                    <a:lnTo>
                      <a:pt x="24" y="180"/>
                    </a:lnTo>
                    <a:lnTo>
                      <a:pt x="24" y="178"/>
                    </a:lnTo>
                    <a:lnTo>
                      <a:pt x="26" y="177"/>
                    </a:lnTo>
                    <a:lnTo>
                      <a:pt x="28" y="177"/>
                    </a:lnTo>
                    <a:lnTo>
                      <a:pt x="31" y="177"/>
                    </a:lnTo>
                    <a:lnTo>
                      <a:pt x="32" y="178"/>
                    </a:lnTo>
                    <a:lnTo>
                      <a:pt x="33" y="177"/>
                    </a:lnTo>
                    <a:lnTo>
                      <a:pt x="33" y="176"/>
                    </a:lnTo>
                    <a:lnTo>
                      <a:pt x="37" y="176"/>
                    </a:lnTo>
                    <a:lnTo>
                      <a:pt x="38" y="177"/>
                    </a:lnTo>
                    <a:lnTo>
                      <a:pt x="38" y="180"/>
                    </a:lnTo>
                    <a:lnTo>
                      <a:pt x="38" y="182"/>
                    </a:lnTo>
                    <a:lnTo>
                      <a:pt x="39" y="183"/>
                    </a:lnTo>
                    <a:lnTo>
                      <a:pt x="43" y="185"/>
                    </a:lnTo>
                    <a:lnTo>
                      <a:pt x="45" y="186"/>
                    </a:lnTo>
                    <a:lnTo>
                      <a:pt x="45" y="187"/>
                    </a:lnTo>
                    <a:lnTo>
                      <a:pt x="48" y="188"/>
                    </a:lnTo>
                    <a:lnTo>
                      <a:pt x="50" y="187"/>
                    </a:lnTo>
                    <a:lnTo>
                      <a:pt x="52" y="189"/>
                    </a:lnTo>
                    <a:lnTo>
                      <a:pt x="51" y="191"/>
                    </a:lnTo>
                    <a:lnTo>
                      <a:pt x="50" y="193"/>
                    </a:lnTo>
                    <a:lnTo>
                      <a:pt x="50" y="193"/>
                    </a:lnTo>
                    <a:lnTo>
                      <a:pt x="51" y="194"/>
                    </a:lnTo>
                    <a:lnTo>
                      <a:pt x="51" y="194"/>
                    </a:lnTo>
                    <a:lnTo>
                      <a:pt x="52" y="194"/>
                    </a:lnTo>
                    <a:lnTo>
                      <a:pt x="54" y="195"/>
                    </a:lnTo>
                    <a:lnTo>
                      <a:pt x="54" y="194"/>
                    </a:lnTo>
                    <a:lnTo>
                      <a:pt x="55" y="194"/>
                    </a:lnTo>
                    <a:lnTo>
                      <a:pt x="56" y="193"/>
                    </a:lnTo>
                    <a:lnTo>
                      <a:pt x="57" y="193"/>
                    </a:lnTo>
                    <a:lnTo>
                      <a:pt x="60" y="193"/>
                    </a:lnTo>
                    <a:lnTo>
                      <a:pt x="62" y="192"/>
                    </a:lnTo>
                    <a:lnTo>
                      <a:pt x="65" y="191"/>
                    </a:lnTo>
                    <a:lnTo>
                      <a:pt x="65" y="188"/>
                    </a:lnTo>
                    <a:lnTo>
                      <a:pt x="68" y="187"/>
                    </a:lnTo>
                    <a:lnTo>
                      <a:pt x="68" y="187"/>
                    </a:lnTo>
                    <a:lnTo>
                      <a:pt x="70" y="187"/>
                    </a:lnTo>
                    <a:lnTo>
                      <a:pt x="72" y="183"/>
                    </a:lnTo>
                    <a:lnTo>
                      <a:pt x="74" y="182"/>
                    </a:lnTo>
                    <a:lnTo>
                      <a:pt x="77" y="182"/>
                    </a:lnTo>
                    <a:lnTo>
                      <a:pt x="82" y="182"/>
                    </a:lnTo>
                    <a:lnTo>
                      <a:pt x="83" y="182"/>
                    </a:lnTo>
                    <a:lnTo>
                      <a:pt x="84" y="180"/>
                    </a:lnTo>
                    <a:lnTo>
                      <a:pt x="84" y="178"/>
                    </a:lnTo>
                    <a:lnTo>
                      <a:pt x="84" y="177"/>
                    </a:lnTo>
                    <a:lnTo>
                      <a:pt x="83" y="176"/>
                    </a:lnTo>
                    <a:lnTo>
                      <a:pt x="82" y="174"/>
                    </a:lnTo>
                    <a:lnTo>
                      <a:pt x="82" y="172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80" y="170"/>
                    </a:lnTo>
                    <a:lnTo>
                      <a:pt x="79" y="169"/>
                    </a:lnTo>
                    <a:lnTo>
                      <a:pt x="79" y="169"/>
                    </a:lnTo>
                    <a:lnTo>
                      <a:pt x="82" y="169"/>
                    </a:lnTo>
                    <a:lnTo>
                      <a:pt x="80" y="167"/>
                    </a:lnTo>
                    <a:lnTo>
                      <a:pt x="79" y="166"/>
                    </a:lnTo>
                    <a:lnTo>
                      <a:pt x="76" y="160"/>
                    </a:lnTo>
                    <a:lnTo>
                      <a:pt x="72" y="157"/>
                    </a:lnTo>
                    <a:lnTo>
                      <a:pt x="70" y="155"/>
                    </a:lnTo>
                    <a:lnTo>
                      <a:pt x="68" y="154"/>
                    </a:lnTo>
                    <a:lnTo>
                      <a:pt x="65" y="149"/>
                    </a:lnTo>
                    <a:lnTo>
                      <a:pt x="61" y="147"/>
                    </a:lnTo>
                    <a:lnTo>
                      <a:pt x="59" y="144"/>
                    </a:lnTo>
                    <a:lnTo>
                      <a:pt x="57" y="142"/>
                    </a:lnTo>
                    <a:lnTo>
                      <a:pt x="57" y="140"/>
                    </a:lnTo>
                    <a:lnTo>
                      <a:pt x="56" y="138"/>
                    </a:lnTo>
                    <a:lnTo>
                      <a:pt x="56" y="138"/>
                    </a:lnTo>
                    <a:lnTo>
                      <a:pt x="56" y="138"/>
                    </a:lnTo>
                    <a:lnTo>
                      <a:pt x="54" y="138"/>
                    </a:lnTo>
                    <a:lnTo>
                      <a:pt x="52" y="138"/>
                    </a:lnTo>
                    <a:lnTo>
                      <a:pt x="52" y="137"/>
                    </a:lnTo>
                    <a:lnTo>
                      <a:pt x="52" y="135"/>
                    </a:lnTo>
                    <a:lnTo>
                      <a:pt x="54" y="133"/>
                    </a:lnTo>
                    <a:lnTo>
                      <a:pt x="54" y="133"/>
                    </a:lnTo>
                    <a:lnTo>
                      <a:pt x="55" y="131"/>
                    </a:lnTo>
                    <a:lnTo>
                      <a:pt x="57" y="127"/>
                    </a:lnTo>
                    <a:lnTo>
                      <a:pt x="60" y="126"/>
                    </a:lnTo>
                    <a:lnTo>
                      <a:pt x="62" y="126"/>
                    </a:lnTo>
                    <a:lnTo>
                      <a:pt x="63" y="125"/>
                    </a:lnTo>
                    <a:lnTo>
                      <a:pt x="66" y="122"/>
                    </a:lnTo>
                    <a:lnTo>
                      <a:pt x="66" y="120"/>
                    </a:lnTo>
                    <a:lnTo>
                      <a:pt x="68" y="119"/>
                    </a:lnTo>
                    <a:lnTo>
                      <a:pt x="71" y="118"/>
                    </a:lnTo>
                    <a:lnTo>
                      <a:pt x="73" y="119"/>
                    </a:lnTo>
                    <a:lnTo>
                      <a:pt x="77" y="120"/>
                    </a:lnTo>
                    <a:lnTo>
                      <a:pt x="82" y="119"/>
                    </a:lnTo>
                    <a:lnTo>
                      <a:pt x="83" y="118"/>
                    </a:lnTo>
                    <a:lnTo>
                      <a:pt x="85" y="115"/>
                    </a:lnTo>
                    <a:lnTo>
                      <a:pt x="90" y="116"/>
                    </a:lnTo>
                    <a:lnTo>
                      <a:pt x="93" y="116"/>
                    </a:lnTo>
                    <a:lnTo>
                      <a:pt x="94" y="118"/>
                    </a:lnTo>
                    <a:lnTo>
                      <a:pt x="95" y="119"/>
                    </a:lnTo>
                    <a:lnTo>
                      <a:pt x="97" y="121"/>
                    </a:lnTo>
                    <a:lnTo>
                      <a:pt x="100" y="122"/>
                    </a:lnTo>
                    <a:lnTo>
                      <a:pt x="102" y="124"/>
                    </a:lnTo>
                    <a:lnTo>
                      <a:pt x="104" y="121"/>
                    </a:lnTo>
                    <a:lnTo>
                      <a:pt x="106" y="119"/>
                    </a:lnTo>
                    <a:lnTo>
                      <a:pt x="108" y="120"/>
                    </a:lnTo>
                    <a:lnTo>
                      <a:pt x="110" y="120"/>
                    </a:lnTo>
                    <a:lnTo>
                      <a:pt x="111" y="120"/>
                    </a:lnTo>
                    <a:lnTo>
                      <a:pt x="112" y="120"/>
                    </a:lnTo>
                    <a:lnTo>
                      <a:pt x="115" y="121"/>
                    </a:lnTo>
                    <a:lnTo>
                      <a:pt x="116" y="124"/>
                    </a:lnTo>
                    <a:lnTo>
                      <a:pt x="119" y="125"/>
                    </a:lnTo>
                    <a:lnTo>
                      <a:pt x="121" y="122"/>
                    </a:lnTo>
                    <a:lnTo>
                      <a:pt x="121" y="120"/>
                    </a:lnTo>
                    <a:lnTo>
                      <a:pt x="122" y="120"/>
                    </a:lnTo>
                    <a:lnTo>
                      <a:pt x="123" y="120"/>
                    </a:lnTo>
                    <a:lnTo>
                      <a:pt x="123" y="119"/>
                    </a:lnTo>
                    <a:lnTo>
                      <a:pt x="123" y="116"/>
                    </a:lnTo>
                    <a:lnTo>
                      <a:pt x="125" y="118"/>
                    </a:lnTo>
                    <a:lnTo>
                      <a:pt x="128" y="119"/>
                    </a:lnTo>
                    <a:lnTo>
                      <a:pt x="130" y="124"/>
                    </a:lnTo>
                    <a:lnTo>
                      <a:pt x="133" y="125"/>
                    </a:lnTo>
                    <a:lnTo>
                      <a:pt x="134" y="125"/>
                    </a:lnTo>
                    <a:lnTo>
                      <a:pt x="136" y="122"/>
                    </a:lnTo>
                    <a:lnTo>
                      <a:pt x="139" y="119"/>
                    </a:lnTo>
                    <a:lnTo>
                      <a:pt x="139" y="116"/>
                    </a:lnTo>
                    <a:lnTo>
                      <a:pt x="139" y="114"/>
                    </a:lnTo>
                    <a:lnTo>
                      <a:pt x="140" y="112"/>
                    </a:lnTo>
                    <a:lnTo>
                      <a:pt x="142" y="110"/>
                    </a:lnTo>
                    <a:lnTo>
                      <a:pt x="144" y="108"/>
                    </a:lnTo>
                    <a:lnTo>
                      <a:pt x="142" y="108"/>
                    </a:lnTo>
                    <a:lnTo>
                      <a:pt x="140" y="108"/>
                    </a:lnTo>
                    <a:lnTo>
                      <a:pt x="139" y="107"/>
                    </a:lnTo>
                    <a:lnTo>
                      <a:pt x="140" y="104"/>
                    </a:lnTo>
                    <a:lnTo>
                      <a:pt x="140" y="99"/>
                    </a:lnTo>
                    <a:lnTo>
                      <a:pt x="141" y="98"/>
                    </a:lnTo>
                    <a:lnTo>
                      <a:pt x="144" y="97"/>
                    </a:lnTo>
                    <a:lnTo>
                      <a:pt x="145" y="96"/>
                    </a:lnTo>
                    <a:lnTo>
                      <a:pt x="146" y="95"/>
                    </a:lnTo>
                    <a:lnTo>
                      <a:pt x="146" y="92"/>
                    </a:lnTo>
                    <a:lnTo>
                      <a:pt x="146" y="92"/>
                    </a:lnTo>
                    <a:lnTo>
                      <a:pt x="146" y="90"/>
                    </a:lnTo>
                    <a:lnTo>
                      <a:pt x="145" y="85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52" y="77"/>
                    </a:lnTo>
                    <a:lnTo>
                      <a:pt x="155" y="76"/>
                    </a:lnTo>
                    <a:lnTo>
                      <a:pt x="157" y="74"/>
                    </a:lnTo>
                    <a:lnTo>
                      <a:pt x="157" y="74"/>
                    </a:lnTo>
                    <a:lnTo>
                      <a:pt x="160" y="73"/>
                    </a:lnTo>
                    <a:lnTo>
                      <a:pt x="163" y="70"/>
                    </a:lnTo>
                    <a:lnTo>
                      <a:pt x="166" y="68"/>
                    </a:lnTo>
                    <a:lnTo>
                      <a:pt x="166" y="67"/>
                    </a:lnTo>
                    <a:lnTo>
                      <a:pt x="167" y="65"/>
                    </a:lnTo>
                    <a:lnTo>
                      <a:pt x="167" y="63"/>
                    </a:lnTo>
                    <a:lnTo>
                      <a:pt x="164" y="60"/>
                    </a:lnTo>
                    <a:lnTo>
                      <a:pt x="162" y="59"/>
                    </a:lnTo>
                    <a:lnTo>
                      <a:pt x="162" y="58"/>
                    </a:lnTo>
                    <a:lnTo>
                      <a:pt x="163" y="57"/>
                    </a:lnTo>
                    <a:lnTo>
                      <a:pt x="164" y="56"/>
                    </a:lnTo>
                    <a:lnTo>
                      <a:pt x="168" y="54"/>
                    </a:lnTo>
                    <a:lnTo>
                      <a:pt x="169" y="53"/>
                    </a:lnTo>
                    <a:lnTo>
                      <a:pt x="172" y="52"/>
                    </a:lnTo>
                    <a:lnTo>
                      <a:pt x="174" y="51"/>
                    </a:lnTo>
                    <a:lnTo>
                      <a:pt x="177" y="50"/>
                    </a:lnTo>
                    <a:lnTo>
                      <a:pt x="178" y="48"/>
                    </a:lnTo>
                    <a:lnTo>
                      <a:pt x="180" y="48"/>
                    </a:lnTo>
                    <a:lnTo>
                      <a:pt x="181" y="46"/>
                    </a:lnTo>
                    <a:lnTo>
                      <a:pt x="183" y="45"/>
                    </a:lnTo>
                    <a:lnTo>
                      <a:pt x="183" y="42"/>
                    </a:lnTo>
                    <a:lnTo>
                      <a:pt x="181" y="40"/>
                    </a:lnTo>
                    <a:lnTo>
                      <a:pt x="180" y="40"/>
                    </a:lnTo>
                    <a:lnTo>
                      <a:pt x="179" y="40"/>
                    </a:lnTo>
                    <a:lnTo>
                      <a:pt x="179" y="41"/>
                    </a:lnTo>
                    <a:lnTo>
                      <a:pt x="177" y="40"/>
                    </a:lnTo>
                    <a:lnTo>
                      <a:pt x="175" y="40"/>
                    </a:lnTo>
                    <a:lnTo>
                      <a:pt x="174" y="40"/>
                    </a:lnTo>
                    <a:lnTo>
                      <a:pt x="173" y="40"/>
                    </a:lnTo>
                    <a:lnTo>
                      <a:pt x="174" y="37"/>
                    </a:lnTo>
                    <a:lnTo>
                      <a:pt x="173" y="35"/>
                    </a:lnTo>
                    <a:lnTo>
                      <a:pt x="172" y="35"/>
                    </a:lnTo>
                    <a:lnTo>
                      <a:pt x="170" y="35"/>
                    </a:lnTo>
                    <a:lnTo>
                      <a:pt x="170" y="35"/>
                    </a:lnTo>
                    <a:lnTo>
                      <a:pt x="169" y="30"/>
                    </a:lnTo>
                    <a:lnTo>
                      <a:pt x="168" y="29"/>
                    </a:lnTo>
                    <a:lnTo>
                      <a:pt x="167" y="28"/>
                    </a:lnTo>
                    <a:lnTo>
                      <a:pt x="166" y="26"/>
                    </a:lnTo>
                    <a:lnTo>
                      <a:pt x="166" y="24"/>
                    </a:lnTo>
                    <a:lnTo>
                      <a:pt x="168" y="24"/>
                    </a:lnTo>
                    <a:lnTo>
                      <a:pt x="169" y="23"/>
                    </a:lnTo>
                    <a:lnTo>
                      <a:pt x="170" y="22"/>
                    </a:lnTo>
                    <a:lnTo>
                      <a:pt x="170" y="19"/>
                    </a:lnTo>
                    <a:lnTo>
                      <a:pt x="172" y="18"/>
                    </a:lnTo>
                    <a:lnTo>
                      <a:pt x="172" y="17"/>
                    </a:lnTo>
                    <a:lnTo>
                      <a:pt x="174" y="17"/>
                    </a:lnTo>
                    <a:lnTo>
                      <a:pt x="175" y="17"/>
                    </a:lnTo>
                    <a:lnTo>
                      <a:pt x="177" y="18"/>
                    </a:lnTo>
                    <a:lnTo>
                      <a:pt x="175" y="19"/>
                    </a:lnTo>
                    <a:lnTo>
                      <a:pt x="177" y="20"/>
                    </a:lnTo>
                    <a:lnTo>
                      <a:pt x="175" y="22"/>
                    </a:lnTo>
                    <a:lnTo>
                      <a:pt x="175" y="24"/>
                    </a:lnTo>
                    <a:lnTo>
                      <a:pt x="177" y="25"/>
                    </a:lnTo>
                    <a:lnTo>
                      <a:pt x="177" y="26"/>
                    </a:lnTo>
                    <a:lnTo>
                      <a:pt x="177" y="26"/>
                    </a:lnTo>
                    <a:lnTo>
                      <a:pt x="178" y="28"/>
                    </a:lnTo>
                    <a:lnTo>
                      <a:pt x="179" y="28"/>
                    </a:lnTo>
                    <a:lnTo>
                      <a:pt x="180" y="29"/>
                    </a:lnTo>
                    <a:lnTo>
                      <a:pt x="183" y="29"/>
                    </a:lnTo>
                    <a:lnTo>
                      <a:pt x="184" y="29"/>
                    </a:lnTo>
                    <a:lnTo>
                      <a:pt x="185" y="29"/>
                    </a:lnTo>
                    <a:lnTo>
                      <a:pt x="186" y="29"/>
                    </a:lnTo>
                    <a:lnTo>
                      <a:pt x="189" y="29"/>
                    </a:lnTo>
                    <a:lnTo>
                      <a:pt x="190" y="28"/>
                    </a:lnTo>
                    <a:lnTo>
                      <a:pt x="190" y="28"/>
                    </a:lnTo>
                    <a:lnTo>
                      <a:pt x="192" y="26"/>
                    </a:lnTo>
                    <a:lnTo>
                      <a:pt x="191" y="25"/>
                    </a:lnTo>
                    <a:lnTo>
                      <a:pt x="191" y="24"/>
                    </a:lnTo>
                    <a:lnTo>
                      <a:pt x="191" y="23"/>
                    </a:lnTo>
                    <a:lnTo>
                      <a:pt x="194" y="20"/>
                    </a:lnTo>
                    <a:lnTo>
                      <a:pt x="197" y="20"/>
                    </a:lnTo>
                    <a:lnTo>
                      <a:pt x="198" y="19"/>
                    </a:lnTo>
                    <a:lnTo>
                      <a:pt x="202" y="19"/>
                    </a:lnTo>
                    <a:lnTo>
                      <a:pt x="205" y="17"/>
                    </a:lnTo>
                    <a:lnTo>
                      <a:pt x="206" y="17"/>
                    </a:lnTo>
                    <a:lnTo>
                      <a:pt x="207" y="18"/>
                    </a:lnTo>
                    <a:lnTo>
                      <a:pt x="207" y="20"/>
                    </a:lnTo>
                    <a:lnTo>
                      <a:pt x="208" y="22"/>
                    </a:lnTo>
                    <a:lnTo>
                      <a:pt x="209" y="20"/>
                    </a:lnTo>
                    <a:lnTo>
                      <a:pt x="211" y="18"/>
                    </a:lnTo>
                    <a:lnTo>
                      <a:pt x="212" y="15"/>
                    </a:lnTo>
                    <a:lnTo>
                      <a:pt x="211" y="14"/>
                    </a:lnTo>
                    <a:lnTo>
                      <a:pt x="213" y="13"/>
                    </a:lnTo>
                    <a:lnTo>
                      <a:pt x="214" y="12"/>
                    </a:lnTo>
                    <a:lnTo>
                      <a:pt x="215" y="11"/>
                    </a:lnTo>
                    <a:lnTo>
                      <a:pt x="218" y="9"/>
                    </a:lnTo>
                    <a:lnTo>
                      <a:pt x="218" y="8"/>
                    </a:lnTo>
                    <a:lnTo>
                      <a:pt x="222" y="9"/>
                    </a:lnTo>
                    <a:lnTo>
                      <a:pt x="224" y="8"/>
                    </a:lnTo>
                    <a:lnTo>
                      <a:pt x="225" y="6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0" name="Freeform 64">
                <a:extLst>
                  <a:ext uri="{FF2B5EF4-FFF2-40B4-BE49-F238E27FC236}">
                    <a16:creationId xmlns:a16="http://schemas.microsoft.com/office/drawing/2014/main" id="{EDF7E2F4-8ECB-1341-932E-7F0997841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851" y="8563356"/>
                <a:ext cx="221331" cy="184054"/>
              </a:xfrm>
              <a:custGeom>
                <a:avLst/>
                <a:gdLst>
                  <a:gd name="T0" fmla="*/ 44 w 190"/>
                  <a:gd name="T1" fmla="*/ 6 h 158"/>
                  <a:gd name="T2" fmla="*/ 54 w 190"/>
                  <a:gd name="T3" fmla="*/ 2 h 158"/>
                  <a:gd name="T4" fmla="*/ 73 w 190"/>
                  <a:gd name="T5" fmla="*/ 5 h 158"/>
                  <a:gd name="T6" fmla="*/ 79 w 190"/>
                  <a:gd name="T7" fmla="*/ 7 h 158"/>
                  <a:gd name="T8" fmla="*/ 85 w 190"/>
                  <a:gd name="T9" fmla="*/ 11 h 158"/>
                  <a:gd name="T10" fmla="*/ 99 w 190"/>
                  <a:gd name="T11" fmla="*/ 9 h 158"/>
                  <a:gd name="T12" fmla="*/ 103 w 190"/>
                  <a:gd name="T13" fmla="*/ 5 h 158"/>
                  <a:gd name="T14" fmla="*/ 116 w 190"/>
                  <a:gd name="T15" fmla="*/ 8 h 158"/>
                  <a:gd name="T16" fmla="*/ 123 w 190"/>
                  <a:gd name="T17" fmla="*/ 13 h 158"/>
                  <a:gd name="T18" fmla="*/ 124 w 190"/>
                  <a:gd name="T19" fmla="*/ 8 h 158"/>
                  <a:gd name="T20" fmla="*/ 141 w 190"/>
                  <a:gd name="T21" fmla="*/ 15 h 158"/>
                  <a:gd name="T22" fmla="*/ 147 w 190"/>
                  <a:gd name="T23" fmla="*/ 20 h 158"/>
                  <a:gd name="T24" fmla="*/ 153 w 190"/>
                  <a:gd name="T25" fmla="*/ 23 h 158"/>
                  <a:gd name="T26" fmla="*/ 147 w 190"/>
                  <a:gd name="T27" fmla="*/ 34 h 158"/>
                  <a:gd name="T28" fmla="*/ 156 w 190"/>
                  <a:gd name="T29" fmla="*/ 40 h 158"/>
                  <a:gd name="T30" fmla="*/ 161 w 190"/>
                  <a:gd name="T31" fmla="*/ 48 h 158"/>
                  <a:gd name="T32" fmla="*/ 163 w 190"/>
                  <a:gd name="T33" fmla="*/ 51 h 158"/>
                  <a:gd name="T34" fmla="*/ 167 w 190"/>
                  <a:gd name="T35" fmla="*/ 64 h 158"/>
                  <a:gd name="T36" fmla="*/ 174 w 190"/>
                  <a:gd name="T37" fmla="*/ 71 h 158"/>
                  <a:gd name="T38" fmla="*/ 174 w 190"/>
                  <a:gd name="T39" fmla="*/ 80 h 158"/>
                  <a:gd name="T40" fmla="*/ 181 w 190"/>
                  <a:gd name="T41" fmla="*/ 87 h 158"/>
                  <a:gd name="T42" fmla="*/ 179 w 190"/>
                  <a:gd name="T43" fmla="*/ 97 h 158"/>
                  <a:gd name="T44" fmla="*/ 189 w 190"/>
                  <a:gd name="T45" fmla="*/ 103 h 158"/>
                  <a:gd name="T46" fmla="*/ 187 w 190"/>
                  <a:gd name="T47" fmla="*/ 108 h 158"/>
                  <a:gd name="T48" fmla="*/ 184 w 190"/>
                  <a:gd name="T49" fmla="*/ 109 h 158"/>
                  <a:gd name="T50" fmla="*/ 184 w 190"/>
                  <a:gd name="T51" fmla="*/ 113 h 158"/>
                  <a:gd name="T52" fmla="*/ 179 w 190"/>
                  <a:gd name="T53" fmla="*/ 116 h 158"/>
                  <a:gd name="T54" fmla="*/ 170 w 190"/>
                  <a:gd name="T55" fmla="*/ 129 h 158"/>
                  <a:gd name="T56" fmla="*/ 162 w 190"/>
                  <a:gd name="T57" fmla="*/ 133 h 158"/>
                  <a:gd name="T58" fmla="*/ 152 w 190"/>
                  <a:gd name="T59" fmla="*/ 141 h 158"/>
                  <a:gd name="T60" fmla="*/ 136 w 190"/>
                  <a:gd name="T61" fmla="*/ 133 h 158"/>
                  <a:gd name="T62" fmla="*/ 138 w 190"/>
                  <a:gd name="T63" fmla="*/ 141 h 158"/>
                  <a:gd name="T64" fmla="*/ 144 w 190"/>
                  <a:gd name="T65" fmla="*/ 143 h 158"/>
                  <a:gd name="T66" fmla="*/ 145 w 190"/>
                  <a:gd name="T67" fmla="*/ 155 h 158"/>
                  <a:gd name="T68" fmla="*/ 139 w 190"/>
                  <a:gd name="T69" fmla="*/ 154 h 158"/>
                  <a:gd name="T70" fmla="*/ 134 w 190"/>
                  <a:gd name="T71" fmla="*/ 155 h 158"/>
                  <a:gd name="T72" fmla="*/ 133 w 190"/>
                  <a:gd name="T73" fmla="*/ 152 h 158"/>
                  <a:gd name="T74" fmla="*/ 133 w 190"/>
                  <a:gd name="T75" fmla="*/ 148 h 158"/>
                  <a:gd name="T76" fmla="*/ 130 w 190"/>
                  <a:gd name="T77" fmla="*/ 147 h 158"/>
                  <a:gd name="T78" fmla="*/ 128 w 190"/>
                  <a:gd name="T79" fmla="*/ 151 h 158"/>
                  <a:gd name="T80" fmla="*/ 122 w 190"/>
                  <a:gd name="T81" fmla="*/ 157 h 158"/>
                  <a:gd name="T82" fmla="*/ 110 w 190"/>
                  <a:gd name="T83" fmla="*/ 155 h 158"/>
                  <a:gd name="T84" fmla="*/ 103 w 190"/>
                  <a:gd name="T85" fmla="*/ 151 h 158"/>
                  <a:gd name="T86" fmla="*/ 96 w 190"/>
                  <a:gd name="T87" fmla="*/ 138 h 158"/>
                  <a:gd name="T88" fmla="*/ 89 w 190"/>
                  <a:gd name="T89" fmla="*/ 133 h 158"/>
                  <a:gd name="T90" fmla="*/ 78 w 190"/>
                  <a:gd name="T91" fmla="*/ 132 h 158"/>
                  <a:gd name="T92" fmla="*/ 61 w 190"/>
                  <a:gd name="T93" fmla="*/ 136 h 158"/>
                  <a:gd name="T94" fmla="*/ 56 w 190"/>
                  <a:gd name="T95" fmla="*/ 129 h 158"/>
                  <a:gd name="T96" fmla="*/ 41 w 190"/>
                  <a:gd name="T97" fmla="*/ 115 h 158"/>
                  <a:gd name="T98" fmla="*/ 38 w 190"/>
                  <a:gd name="T99" fmla="*/ 112 h 158"/>
                  <a:gd name="T100" fmla="*/ 29 w 190"/>
                  <a:gd name="T101" fmla="*/ 109 h 158"/>
                  <a:gd name="T102" fmla="*/ 21 w 190"/>
                  <a:gd name="T103" fmla="*/ 98 h 158"/>
                  <a:gd name="T104" fmla="*/ 26 w 190"/>
                  <a:gd name="T105" fmla="*/ 90 h 158"/>
                  <a:gd name="T106" fmla="*/ 12 w 190"/>
                  <a:gd name="T107" fmla="*/ 76 h 158"/>
                  <a:gd name="T108" fmla="*/ 2 w 190"/>
                  <a:gd name="T109" fmla="*/ 71 h 158"/>
                  <a:gd name="T110" fmla="*/ 4 w 190"/>
                  <a:gd name="T111" fmla="*/ 62 h 158"/>
                  <a:gd name="T112" fmla="*/ 6 w 190"/>
                  <a:gd name="T113" fmla="*/ 47 h 158"/>
                  <a:gd name="T114" fmla="*/ 12 w 190"/>
                  <a:gd name="T115" fmla="*/ 39 h 158"/>
                  <a:gd name="T116" fmla="*/ 20 w 190"/>
                  <a:gd name="T117" fmla="*/ 31 h 158"/>
                  <a:gd name="T118" fmla="*/ 26 w 190"/>
                  <a:gd name="T119" fmla="*/ 23 h 158"/>
                  <a:gd name="T120" fmla="*/ 37 w 190"/>
                  <a:gd name="T121" fmla="*/ 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0" h="158">
                    <a:moveTo>
                      <a:pt x="37" y="3"/>
                    </a:moveTo>
                    <a:lnTo>
                      <a:pt x="37" y="2"/>
                    </a:lnTo>
                    <a:lnTo>
                      <a:pt x="39" y="7"/>
                    </a:lnTo>
                    <a:lnTo>
                      <a:pt x="41" y="7"/>
                    </a:lnTo>
                    <a:lnTo>
                      <a:pt x="44" y="6"/>
                    </a:lnTo>
                    <a:lnTo>
                      <a:pt x="46" y="5"/>
                    </a:lnTo>
                    <a:lnTo>
                      <a:pt x="47" y="3"/>
                    </a:lnTo>
                    <a:lnTo>
                      <a:pt x="55" y="7"/>
                    </a:lnTo>
                    <a:lnTo>
                      <a:pt x="56" y="6"/>
                    </a:lnTo>
                    <a:lnTo>
                      <a:pt x="54" y="2"/>
                    </a:lnTo>
                    <a:lnTo>
                      <a:pt x="63" y="0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72" y="2"/>
                    </a:lnTo>
                    <a:lnTo>
                      <a:pt x="73" y="5"/>
                    </a:lnTo>
                    <a:lnTo>
                      <a:pt x="74" y="8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79" y="7"/>
                    </a:lnTo>
                    <a:lnTo>
                      <a:pt x="82" y="7"/>
                    </a:lnTo>
                    <a:lnTo>
                      <a:pt x="82" y="11"/>
                    </a:lnTo>
                    <a:lnTo>
                      <a:pt x="82" y="12"/>
                    </a:lnTo>
                    <a:lnTo>
                      <a:pt x="84" y="12"/>
                    </a:lnTo>
                    <a:lnTo>
                      <a:pt x="85" y="11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89" y="11"/>
                    </a:lnTo>
                    <a:lnTo>
                      <a:pt x="90" y="9"/>
                    </a:lnTo>
                    <a:lnTo>
                      <a:pt x="99" y="9"/>
                    </a:lnTo>
                    <a:lnTo>
                      <a:pt x="101" y="7"/>
                    </a:lnTo>
                    <a:lnTo>
                      <a:pt x="101" y="6"/>
                    </a:lnTo>
                    <a:lnTo>
                      <a:pt x="102" y="5"/>
                    </a:lnTo>
                    <a:lnTo>
                      <a:pt x="103" y="5"/>
                    </a:lnTo>
                    <a:lnTo>
                      <a:pt x="103" y="5"/>
                    </a:lnTo>
                    <a:lnTo>
                      <a:pt x="105" y="6"/>
                    </a:lnTo>
                    <a:lnTo>
                      <a:pt x="107" y="7"/>
                    </a:lnTo>
                    <a:lnTo>
                      <a:pt x="112" y="8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6" y="9"/>
                    </a:lnTo>
                    <a:lnTo>
                      <a:pt x="116" y="11"/>
                    </a:lnTo>
                    <a:lnTo>
                      <a:pt x="117" y="13"/>
                    </a:lnTo>
                    <a:lnTo>
                      <a:pt x="118" y="13"/>
                    </a:lnTo>
                    <a:lnTo>
                      <a:pt x="123" y="13"/>
                    </a:lnTo>
                    <a:lnTo>
                      <a:pt x="124" y="12"/>
                    </a:lnTo>
                    <a:lnTo>
                      <a:pt x="124" y="9"/>
                    </a:lnTo>
                    <a:lnTo>
                      <a:pt x="119" y="9"/>
                    </a:lnTo>
                    <a:lnTo>
                      <a:pt x="119" y="8"/>
                    </a:lnTo>
                    <a:lnTo>
                      <a:pt x="124" y="8"/>
                    </a:lnTo>
                    <a:lnTo>
                      <a:pt x="130" y="8"/>
                    </a:lnTo>
                    <a:lnTo>
                      <a:pt x="131" y="9"/>
                    </a:lnTo>
                    <a:lnTo>
                      <a:pt x="136" y="13"/>
                    </a:lnTo>
                    <a:lnTo>
                      <a:pt x="139" y="14"/>
                    </a:lnTo>
                    <a:lnTo>
                      <a:pt x="141" y="15"/>
                    </a:lnTo>
                    <a:lnTo>
                      <a:pt x="144" y="15"/>
                    </a:lnTo>
                    <a:lnTo>
                      <a:pt x="145" y="17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7" y="20"/>
                    </a:lnTo>
                    <a:lnTo>
                      <a:pt x="148" y="22"/>
                    </a:lnTo>
                    <a:lnTo>
                      <a:pt x="150" y="22"/>
                    </a:lnTo>
                    <a:lnTo>
                      <a:pt x="151" y="22"/>
                    </a:lnTo>
                    <a:lnTo>
                      <a:pt x="152" y="22"/>
                    </a:lnTo>
                    <a:lnTo>
                      <a:pt x="153" y="23"/>
                    </a:lnTo>
                    <a:lnTo>
                      <a:pt x="155" y="25"/>
                    </a:lnTo>
                    <a:lnTo>
                      <a:pt x="153" y="26"/>
                    </a:lnTo>
                    <a:lnTo>
                      <a:pt x="150" y="29"/>
                    </a:lnTo>
                    <a:lnTo>
                      <a:pt x="147" y="30"/>
                    </a:lnTo>
                    <a:lnTo>
                      <a:pt x="147" y="34"/>
                    </a:lnTo>
                    <a:lnTo>
                      <a:pt x="148" y="35"/>
                    </a:lnTo>
                    <a:lnTo>
                      <a:pt x="150" y="36"/>
                    </a:lnTo>
                    <a:lnTo>
                      <a:pt x="152" y="36"/>
                    </a:lnTo>
                    <a:lnTo>
                      <a:pt x="155" y="37"/>
                    </a:lnTo>
                    <a:lnTo>
                      <a:pt x="156" y="40"/>
                    </a:lnTo>
                    <a:lnTo>
                      <a:pt x="159" y="40"/>
                    </a:lnTo>
                    <a:lnTo>
                      <a:pt x="162" y="42"/>
                    </a:lnTo>
                    <a:lnTo>
                      <a:pt x="162" y="43"/>
                    </a:lnTo>
                    <a:lnTo>
                      <a:pt x="162" y="46"/>
                    </a:lnTo>
                    <a:lnTo>
                      <a:pt x="161" y="48"/>
                    </a:lnTo>
                    <a:lnTo>
                      <a:pt x="159" y="50"/>
                    </a:lnTo>
                    <a:lnTo>
                      <a:pt x="159" y="51"/>
                    </a:lnTo>
                    <a:lnTo>
                      <a:pt x="161" y="52"/>
                    </a:lnTo>
                    <a:lnTo>
                      <a:pt x="163" y="51"/>
                    </a:lnTo>
                    <a:lnTo>
                      <a:pt x="163" y="51"/>
                    </a:lnTo>
                    <a:lnTo>
                      <a:pt x="165" y="51"/>
                    </a:lnTo>
                    <a:lnTo>
                      <a:pt x="168" y="53"/>
                    </a:lnTo>
                    <a:lnTo>
                      <a:pt x="167" y="59"/>
                    </a:lnTo>
                    <a:lnTo>
                      <a:pt x="165" y="63"/>
                    </a:lnTo>
                    <a:lnTo>
                      <a:pt x="167" y="64"/>
                    </a:lnTo>
                    <a:lnTo>
                      <a:pt x="169" y="64"/>
                    </a:lnTo>
                    <a:lnTo>
                      <a:pt x="172" y="64"/>
                    </a:lnTo>
                    <a:lnTo>
                      <a:pt x="174" y="64"/>
                    </a:lnTo>
                    <a:lnTo>
                      <a:pt x="174" y="67"/>
                    </a:lnTo>
                    <a:lnTo>
                      <a:pt x="174" y="71"/>
                    </a:lnTo>
                    <a:lnTo>
                      <a:pt x="175" y="75"/>
                    </a:lnTo>
                    <a:lnTo>
                      <a:pt x="176" y="76"/>
                    </a:lnTo>
                    <a:lnTo>
                      <a:pt x="176" y="76"/>
                    </a:lnTo>
                    <a:lnTo>
                      <a:pt x="175" y="79"/>
                    </a:lnTo>
                    <a:lnTo>
                      <a:pt x="174" y="80"/>
                    </a:lnTo>
                    <a:lnTo>
                      <a:pt x="174" y="82"/>
                    </a:lnTo>
                    <a:lnTo>
                      <a:pt x="176" y="84"/>
                    </a:lnTo>
                    <a:lnTo>
                      <a:pt x="181" y="84"/>
                    </a:lnTo>
                    <a:lnTo>
                      <a:pt x="181" y="86"/>
                    </a:lnTo>
                    <a:lnTo>
                      <a:pt x="181" y="87"/>
                    </a:lnTo>
                    <a:lnTo>
                      <a:pt x="178" y="87"/>
                    </a:lnTo>
                    <a:lnTo>
                      <a:pt x="175" y="88"/>
                    </a:lnTo>
                    <a:lnTo>
                      <a:pt x="175" y="91"/>
                    </a:lnTo>
                    <a:lnTo>
                      <a:pt x="176" y="96"/>
                    </a:lnTo>
                    <a:lnTo>
                      <a:pt x="179" y="97"/>
                    </a:lnTo>
                    <a:lnTo>
                      <a:pt x="180" y="98"/>
                    </a:lnTo>
                    <a:lnTo>
                      <a:pt x="184" y="98"/>
                    </a:lnTo>
                    <a:lnTo>
                      <a:pt x="187" y="102"/>
                    </a:lnTo>
                    <a:lnTo>
                      <a:pt x="187" y="102"/>
                    </a:lnTo>
                    <a:lnTo>
                      <a:pt x="189" y="103"/>
                    </a:lnTo>
                    <a:lnTo>
                      <a:pt x="190" y="105"/>
                    </a:lnTo>
                    <a:lnTo>
                      <a:pt x="190" y="105"/>
                    </a:lnTo>
                    <a:lnTo>
                      <a:pt x="189" y="108"/>
                    </a:lnTo>
                    <a:lnTo>
                      <a:pt x="187" y="108"/>
                    </a:lnTo>
                    <a:lnTo>
                      <a:pt x="187" y="108"/>
                    </a:lnTo>
                    <a:lnTo>
                      <a:pt x="187" y="108"/>
                    </a:lnTo>
                    <a:lnTo>
                      <a:pt x="186" y="108"/>
                    </a:lnTo>
                    <a:lnTo>
                      <a:pt x="186" y="108"/>
                    </a:lnTo>
                    <a:lnTo>
                      <a:pt x="184" y="108"/>
                    </a:lnTo>
                    <a:lnTo>
                      <a:pt x="184" y="109"/>
                    </a:lnTo>
                    <a:lnTo>
                      <a:pt x="184" y="109"/>
                    </a:lnTo>
                    <a:lnTo>
                      <a:pt x="185" y="110"/>
                    </a:lnTo>
                    <a:lnTo>
                      <a:pt x="185" y="110"/>
                    </a:lnTo>
                    <a:lnTo>
                      <a:pt x="185" y="110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3" y="113"/>
                    </a:lnTo>
                    <a:lnTo>
                      <a:pt x="181" y="112"/>
                    </a:lnTo>
                    <a:lnTo>
                      <a:pt x="180" y="110"/>
                    </a:lnTo>
                    <a:lnTo>
                      <a:pt x="179" y="116"/>
                    </a:lnTo>
                    <a:lnTo>
                      <a:pt x="179" y="116"/>
                    </a:lnTo>
                    <a:lnTo>
                      <a:pt x="175" y="118"/>
                    </a:lnTo>
                    <a:lnTo>
                      <a:pt x="170" y="120"/>
                    </a:lnTo>
                    <a:lnTo>
                      <a:pt x="173" y="125"/>
                    </a:lnTo>
                    <a:lnTo>
                      <a:pt x="170" y="129"/>
                    </a:lnTo>
                    <a:lnTo>
                      <a:pt x="169" y="131"/>
                    </a:lnTo>
                    <a:lnTo>
                      <a:pt x="169" y="133"/>
                    </a:lnTo>
                    <a:lnTo>
                      <a:pt x="168" y="135"/>
                    </a:lnTo>
                    <a:lnTo>
                      <a:pt x="164" y="133"/>
                    </a:lnTo>
                    <a:lnTo>
                      <a:pt x="162" y="133"/>
                    </a:lnTo>
                    <a:lnTo>
                      <a:pt x="159" y="135"/>
                    </a:lnTo>
                    <a:lnTo>
                      <a:pt x="158" y="138"/>
                    </a:lnTo>
                    <a:lnTo>
                      <a:pt x="157" y="140"/>
                    </a:lnTo>
                    <a:lnTo>
                      <a:pt x="155" y="141"/>
                    </a:lnTo>
                    <a:lnTo>
                      <a:pt x="152" y="141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2" y="140"/>
                    </a:lnTo>
                    <a:lnTo>
                      <a:pt x="141" y="137"/>
                    </a:lnTo>
                    <a:lnTo>
                      <a:pt x="136" y="133"/>
                    </a:lnTo>
                    <a:lnTo>
                      <a:pt x="135" y="132"/>
                    </a:lnTo>
                    <a:lnTo>
                      <a:pt x="134" y="136"/>
                    </a:lnTo>
                    <a:lnTo>
                      <a:pt x="133" y="137"/>
                    </a:lnTo>
                    <a:lnTo>
                      <a:pt x="134" y="140"/>
                    </a:lnTo>
                    <a:lnTo>
                      <a:pt x="138" y="141"/>
                    </a:lnTo>
                    <a:lnTo>
                      <a:pt x="142" y="141"/>
                    </a:lnTo>
                    <a:lnTo>
                      <a:pt x="142" y="141"/>
                    </a:lnTo>
                    <a:lnTo>
                      <a:pt x="144" y="142"/>
                    </a:lnTo>
                    <a:lnTo>
                      <a:pt x="144" y="143"/>
                    </a:lnTo>
                    <a:lnTo>
                      <a:pt x="144" y="143"/>
                    </a:lnTo>
                    <a:lnTo>
                      <a:pt x="145" y="148"/>
                    </a:lnTo>
                    <a:lnTo>
                      <a:pt x="146" y="154"/>
                    </a:lnTo>
                    <a:lnTo>
                      <a:pt x="146" y="154"/>
                    </a:lnTo>
                    <a:lnTo>
                      <a:pt x="146" y="154"/>
                    </a:lnTo>
                    <a:lnTo>
                      <a:pt x="145" y="155"/>
                    </a:lnTo>
                    <a:lnTo>
                      <a:pt x="142" y="153"/>
                    </a:lnTo>
                    <a:lnTo>
                      <a:pt x="142" y="153"/>
                    </a:lnTo>
                    <a:lnTo>
                      <a:pt x="142" y="153"/>
                    </a:lnTo>
                    <a:lnTo>
                      <a:pt x="141" y="153"/>
                    </a:lnTo>
                    <a:lnTo>
                      <a:pt x="139" y="154"/>
                    </a:lnTo>
                    <a:lnTo>
                      <a:pt x="139" y="154"/>
                    </a:lnTo>
                    <a:lnTo>
                      <a:pt x="138" y="155"/>
                    </a:lnTo>
                    <a:lnTo>
                      <a:pt x="135" y="157"/>
                    </a:lnTo>
                    <a:lnTo>
                      <a:pt x="135" y="157"/>
                    </a:lnTo>
                    <a:lnTo>
                      <a:pt x="134" y="155"/>
                    </a:lnTo>
                    <a:lnTo>
                      <a:pt x="134" y="155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5" y="152"/>
                    </a:lnTo>
                    <a:lnTo>
                      <a:pt x="133" y="152"/>
                    </a:lnTo>
                    <a:lnTo>
                      <a:pt x="133" y="152"/>
                    </a:lnTo>
                    <a:lnTo>
                      <a:pt x="131" y="151"/>
                    </a:lnTo>
                    <a:lnTo>
                      <a:pt x="130" y="149"/>
                    </a:lnTo>
                    <a:lnTo>
                      <a:pt x="130" y="149"/>
                    </a:lnTo>
                    <a:lnTo>
                      <a:pt x="133" y="148"/>
                    </a:lnTo>
                    <a:lnTo>
                      <a:pt x="133" y="146"/>
                    </a:lnTo>
                    <a:lnTo>
                      <a:pt x="133" y="146"/>
                    </a:lnTo>
                    <a:lnTo>
                      <a:pt x="131" y="146"/>
                    </a:lnTo>
                    <a:lnTo>
                      <a:pt x="130" y="147"/>
                    </a:lnTo>
                    <a:lnTo>
                      <a:pt x="130" y="147"/>
                    </a:lnTo>
                    <a:lnTo>
                      <a:pt x="128" y="148"/>
                    </a:lnTo>
                    <a:lnTo>
                      <a:pt x="128" y="148"/>
                    </a:lnTo>
                    <a:lnTo>
                      <a:pt x="127" y="149"/>
                    </a:lnTo>
                    <a:lnTo>
                      <a:pt x="127" y="149"/>
                    </a:lnTo>
                    <a:lnTo>
                      <a:pt x="128" y="151"/>
                    </a:lnTo>
                    <a:lnTo>
                      <a:pt x="129" y="155"/>
                    </a:lnTo>
                    <a:lnTo>
                      <a:pt x="129" y="157"/>
                    </a:lnTo>
                    <a:lnTo>
                      <a:pt x="128" y="157"/>
                    </a:lnTo>
                    <a:lnTo>
                      <a:pt x="123" y="157"/>
                    </a:lnTo>
                    <a:lnTo>
                      <a:pt x="122" y="157"/>
                    </a:lnTo>
                    <a:lnTo>
                      <a:pt x="119" y="155"/>
                    </a:lnTo>
                    <a:lnTo>
                      <a:pt x="117" y="158"/>
                    </a:lnTo>
                    <a:lnTo>
                      <a:pt x="114" y="158"/>
                    </a:lnTo>
                    <a:lnTo>
                      <a:pt x="113" y="157"/>
                    </a:lnTo>
                    <a:lnTo>
                      <a:pt x="110" y="155"/>
                    </a:lnTo>
                    <a:lnTo>
                      <a:pt x="108" y="155"/>
                    </a:lnTo>
                    <a:lnTo>
                      <a:pt x="107" y="154"/>
                    </a:lnTo>
                    <a:lnTo>
                      <a:pt x="105" y="155"/>
                    </a:lnTo>
                    <a:lnTo>
                      <a:pt x="103" y="155"/>
                    </a:lnTo>
                    <a:lnTo>
                      <a:pt x="103" y="151"/>
                    </a:lnTo>
                    <a:lnTo>
                      <a:pt x="103" y="148"/>
                    </a:lnTo>
                    <a:lnTo>
                      <a:pt x="102" y="146"/>
                    </a:lnTo>
                    <a:lnTo>
                      <a:pt x="99" y="142"/>
                    </a:lnTo>
                    <a:lnTo>
                      <a:pt x="97" y="141"/>
                    </a:lnTo>
                    <a:lnTo>
                      <a:pt x="96" y="138"/>
                    </a:lnTo>
                    <a:lnTo>
                      <a:pt x="95" y="138"/>
                    </a:lnTo>
                    <a:lnTo>
                      <a:pt x="94" y="138"/>
                    </a:lnTo>
                    <a:lnTo>
                      <a:pt x="93" y="138"/>
                    </a:lnTo>
                    <a:lnTo>
                      <a:pt x="91" y="136"/>
                    </a:lnTo>
                    <a:lnTo>
                      <a:pt x="89" y="133"/>
                    </a:lnTo>
                    <a:lnTo>
                      <a:pt x="85" y="132"/>
                    </a:lnTo>
                    <a:lnTo>
                      <a:pt x="83" y="129"/>
                    </a:lnTo>
                    <a:lnTo>
                      <a:pt x="83" y="129"/>
                    </a:lnTo>
                    <a:lnTo>
                      <a:pt x="79" y="131"/>
                    </a:lnTo>
                    <a:lnTo>
                      <a:pt x="78" y="132"/>
                    </a:lnTo>
                    <a:lnTo>
                      <a:pt x="75" y="133"/>
                    </a:lnTo>
                    <a:lnTo>
                      <a:pt x="72" y="135"/>
                    </a:lnTo>
                    <a:lnTo>
                      <a:pt x="67" y="137"/>
                    </a:lnTo>
                    <a:lnTo>
                      <a:pt x="63" y="136"/>
                    </a:lnTo>
                    <a:lnTo>
                      <a:pt x="61" y="136"/>
                    </a:lnTo>
                    <a:lnTo>
                      <a:pt x="57" y="137"/>
                    </a:lnTo>
                    <a:lnTo>
                      <a:pt x="56" y="136"/>
                    </a:lnTo>
                    <a:lnTo>
                      <a:pt x="54" y="135"/>
                    </a:lnTo>
                    <a:lnTo>
                      <a:pt x="55" y="132"/>
                    </a:lnTo>
                    <a:lnTo>
                      <a:pt x="56" y="129"/>
                    </a:lnTo>
                    <a:lnTo>
                      <a:pt x="54" y="120"/>
                    </a:lnTo>
                    <a:lnTo>
                      <a:pt x="54" y="116"/>
                    </a:lnTo>
                    <a:lnTo>
                      <a:pt x="52" y="114"/>
                    </a:lnTo>
                    <a:lnTo>
                      <a:pt x="45" y="115"/>
                    </a:lnTo>
                    <a:lnTo>
                      <a:pt x="41" y="115"/>
                    </a:lnTo>
                    <a:lnTo>
                      <a:pt x="40" y="115"/>
                    </a:lnTo>
                    <a:lnTo>
                      <a:pt x="43" y="112"/>
                    </a:lnTo>
                    <a:lnTo>
                      <a:pt x="44" y="109"/>
                    </a:lnTo>
                    <a:lnTo>
                      <a:pt x="40" y="109"/>
                    </a:lnTo>
                    <a:lnTo>
                      <a:pt x="38" y="112"/>
                    </a:lnTo>
                    <a:lnTo>
                      <a:pt x="35" y="114"/>
                    </a:lnTo>
                    <a:lnTo>
                      <a:pt x="34" y="115"/>
                    </a:lnTo>
                    <a:lnTo>
                      <a:pt x="29" y="113"/>
                    </a:lnTo>
                    <a:lnTo>
                      <a:pt x="29" y="113"/>
                    </a:lnTo>
                    <a:lnTo>
                      <a:pt x="29" y="109"/>
                    </a:lnTo>
                    <a:lnTo>
                      <a:pt x="28" y="109"/>
                    </a:lnTo>
                    <a:lnTo>
                      <a:pt x="27" y="110"/>
                    </a:lnTo>
                    <a:lnTo>
                      <a:pt x="22" y="108"/>
                    </a:lnTo>
                    <a:lnTo>
                      <a:pt x="21" y="105"/>
                    </a:lnTo>
                    <a:lnTo>
                      <a:pt x="21" y="98"/>
                    </a:lnTo>
                    <a:lnTo>
                      <a:pt x="18" y="96"/>
                    </a:lnTo>
                    <a:lnTo>
                      <a:pt x="18" y="95"/>
                    </a:lnTo>
                    <a:lnTo>
                      <a:pt x="22" y="92"/>
                    </a:lnTo>
                    <a:lnTo>
                      <a:pt x="24" y="91"/>
                    </a:lnTo>
                    <a:lnTo>
                      <a:pt x="26" y="90"/>
                    </a:lnTo>
                    <a:lnTo>
                      <a:pt x="27" y="87"/>
                    </a:lnTo>
                    <a:lnTo>
                      <a:pt x="28" y="79"/>
                    </a:lnTo>
                    <a:lnTo>
                      <a:pt x="23" y="78"/>
                    </a:lnTo>
                    <a:lnTo>
                      <a:pt x="15" y="74"/>
                    </a:lnTo>
                    <a:lnTo>
                      <a:pt x="12" y="76"/>
                    </a:lnTo>
                    <a:lnTo>
                      <a:pt x="11" y="78"/>
                    </a:lnTo>
                    <a:lnTo>
                      <a:pt x="9" y="75"/>
                    </a:lnTo>
                    <a:lnTo>
                      <a:pt x="6" y="74"/>
                    </a:lnTo>
                    <a:lnTo>
                      <a:pt x="4" y="74"/>
                    </a:lnTo>
                    <a:lnTo>
                      <a:pt x="2" y="71"/>
                    </a:lnTo>
                    <a:lnTo>
                      <a:pt x="1" y="69"/>
                    </a:lnTo>
                    <a:lnTo>
                      <a:pt x="0" y="67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4" y="62"/>
                    </a:lnTo>
                    <a:lnTo>
                      <a:pt x="4" y="59"/>
                    </a:lnTo>
                    <a:lnTo>
                      <a:pt x="5" y="57"/>
                    </a:lnTo>
                    <a:lnTo>
                      <a:pt x="4" y="52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6" y="45"/>
                    </a:lnTo>
                    <a:lnTo>
                      <a:pt x="10" y="43"/>
                    </a:lnTo>
                    <a:lnTo>
                      <a:pt x="11" y="42"/>
                    </a:lnTo>
                    <a:lnTo>
                      <a:pt x="13" y="41"/>
                    </a:lnTo>
                    <a:lnTo>
                      <a:pt x="12" y="39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8" y="33"/>
                    </a:lnTo>
                    <a:lnTo>
                      <a:pt x="18" y="30"/>
                    </a:lnTo>
                    <a:lnTo>
                      <a:pt x="20" y="31"/>
                    </a:lnTo>
                    <a:lnTo>
                      <a:pt x="23" y="33"/>
                    </a:lnTo>
                    <a:lnTo>
                      <a:pt x="24" y="29"/>
                    </a:lnTo>
                    <a:lnTo>
                      <a:pt x="22" y="26"/>
                    </a:lnTo>
                    <a:lnTo>
                      <a:pt x="23" y="24"/>
                    </a:lnTo>
                    <a:lnTo>
                      <a:pt x="26" y="23"/>
                    </a:lnTo>
                    <a:lnTo>
                      <a:pt x="28" y="19"/>
                    </a:lnTo>
                    <a:lnTo>
                      <a:pt x="29" y="15"/>
                    </a:lnTo>
                    <a:lnTo>
                      <a:pt x="32" y="11"/>
                    </a:lnTo>
                    <a:lnTo>
                      <a:pt x="34" y="6"/>
                    </a:lnTo>
                    <a:lnTo>
                      <a:pt x="37" y="3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1" name="Freeform 66">
                <a:extLst>
                  <a:ext uri="{FF2B5EF4-FFF2-40B4-BE49-F238E27FC236}">
                    <a16:creationId xmlns:a16="http://schemas.microsoft.com/office/drawing/2014/main" id="{C9B6AD6C-EA75-5046-AF7D-3138AB4F6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7914" y="8681011"/>
                <a:ext cx="251618" cy="245794"/>
              </a:xfrm>
              <a:custGeom>
                <a:avLst/>
                <a:gdLst>
                  <a:gd name="T0" fmla="*/ 111 w 216"/>
                  <a:gd name="T1" fmla="*/ 191 h 211"/>
                  <a:gd name="T2" fmla="*/ 122 w 216"/>
                  <a:gd name="T3" fmla="*/ 176 h 211"/>
                  <a:gd name="T4" fmla="*/ 127 w 216"/>
                  <a:gd name="T5" fmla="*/ 170 h 211"/>
                  <a:gd name="T6" fmla="*/ 136 w 216"/>
                  <a:gd name="T7" fmla="*/ 171 h 211"/>
                  <a:gd name="T8" fmla="*/ 153 w 216"/>
                  <a:gd name="T9" fmla="*/ 177 h 211"/>
                  <a:gd name="T10" fmla="*/ 171 w 216"/>
                  <a:gd name="T11" fmla="*/ 178 h 211"/>
                  <a:gd name="T12" fmla="*/ 189 w 216"/>
                  <a:gd name="T13" fmla="*/ 200 h 211"/>
                  <a:gd name="T14" fmla="*/ 200 w 216"/>
                  <a:gd name="T15" fmla="*/ 205 h 211"/>
                  <a:gd name="T16" fmla="*/ 207 w 216"/>
                  <a:gd name="T17" fmla="*/ 205 h 211"/>
                  <a:gd name="T18" fmla="*/ 212 w 216"/>
                  <a:gd name="T19" fmla="*/ 183 h 211"/>
                  <a:gd name="T20" fmla="*/ 211 w 216"/>
                  <a:gd name="T21" fmla="*/ 159 h 211"/>
                  <a:gd name="T22" fmla="*/ 201 w 216"/>
                  <a:gd name="T23" fmla="*/ 160 h 211"/>
                  <a:gd name="T24" fmla="*/ 195 w 216"/>
                  <a:gd name="T25" fmla="*/ 144 h 211"/>
                  <a:gd name="T26" fmla="*/ 185 w 216"/>
                  <a:gd name="T27" fmla="*/ 119 h 211"/>
                  <a:gd name="T28" fmla="*/ 171 w 216"/>
                  <a:gd name="T29" fmla="*/ 113 h 211"/>
                  <a:gd name="T30" fmla="*/ 178 w 216"/>
                  <a:gd name="T31" fmla="*/ 105 h 211"/>
                  <a:gd name="T32" fmla="*/ 175 w 216"/>
                  <a:gd name="T33" fmla="*/ 90 h 211"/>
                  <a:gd name="T34" fmla="*/ 166 w 216"/>
                  <a:gd name="T35" fmla="*/ 75 h 211"/>
                  <a:gd name="T36" fmla="*/ 156 w 216"/>
                  <a:gd name="T37" fmla="*/ 62 h 211"/>
                  <a:gd name="T38" fmla="*/ 155 w 216"/>
                  <a:gd name="T39" fmla="*/ 58 h 211"/>
                  <a:gd name="T40" fmla="*/ 150 w 216"/>
                  <a:gd name="T41" fmla="*/ 56 h 211"/>
                  <a:gd name="T42" fmla="*/ 145 w 216"/>
                  <a:gd name="T43" fmla="*/ 53 h 211"/>
                  <a:gd name="T44" fmla="*/ 147 w 216"/>
                  <a:gd name="T45" fmla="*/ 40 h 211"/>
                  <a:gd name="T46" fmla="*/ 132 w 216"/>
                  <a:gd name="T47" fmla="*/ 30 h 211"/>
                  <a:gd name="T48" fmla="*/ 135 w 216"/>
                  <a:gd name="T49" fmla="*/ 18 h 211"/>
                  <a:gd name="T50" fmla="*/ 128 w 216"/>
                  <a:gd name="T51" fmla="*/ 17 h 211"/>
                  <a:gd name="T52" fmla="*/ 128 w 216"/>
                  <a:gd name="T53" fmla="*/ 6 h 211"/>
                  <a:gd name="T54" fmla="*/ 121 w 216"/>
                  <a:gd name="T55" fmla="*/ 6 h 211"/>
                  <a:gd name="T56" fmla="*/ 110 w 216"/>
                  <a:gd name="T57" fmla="*/ 0 h 211"/>
                  <a:gd name="T58" fmla="*/ 111 w 216"/>
                  <a:gd name="T59" fmla="*/ 3 h 211"/>
                  <a:gd name="T60" fmla="*/ 108 w 216"/>
                  <a:gd name="T61" fmla="*/ 9 h 211"/>
                  <a:gd name="T62" fmla="*/ 102 w 216"/>
                  <a:gd name="T63" fmla="*/ 14 h 211"/>
                  <a:gd name="T64" fmla="*/ 105 w 216"/>
                  <a:gd name="T65" fmla="*/ 20 h 211"/>
                  <a:gd name="T66" fmla="*/ 95 w 216"/>
                  <a:gd name="T67" fmla="*/ 13 h 211"/>
                  <a:gd name="T68" fmla="*/ 89 w 216"/>
                  <a:gd name="T69" fmla="*/ 12 h 211"/>
                  <a:gd name="T70" fmla="*/ 84 w 216"/>
                  <a:gd name="T71" fmla="*/ 14 h 211"/>
                  <a:gd name="T72" fmla="*/ 77 w 216"/>
                  <a:gd name="T73" fmla="*/ 24 h 211"/>
                  <a:gd name="T74" fmla="*/ 67 w 216"/>
                  <a:gd name="T75" fmla="*/ 30 h 211"/>
                  <a:gd name="T76" fmla="*/ 73 w 216"/>
                  <a:gd name="T77" fmla="*/ 41 h 211"/>
                  <a:gd name="T78" fmla="*/ 59 w 216"/>
                  <a:gd name="T79" fmla="*/ 43 h 211"/>
                  <a:gd name="T80" fmla="*/ 66 w 216"/>
                  <a:gd name="T81" fmla="*/ 57 h 211"/>
                  <a:gd name="T82" fmla="*/ 66 w 216"/>
                  <a:gd name="T83" fmla="*/ 65 h 211"/>
                  <a:gd name="T84" fmla="*/ 59 w 216"/>
                  <a:gd name="T85" fmla="*/ 67 h 211"/>
                  <a:gd name="T86" fmla="*/ 49 w 216"/>
                  <a:gd name="T87" fmla="*/ 87 h 211"/>
                  <a:gd name="T88" fmla="*/ 42 w 216"/>
                  <a:gd name="T89" fmla="*/ 103 h 211"/>
                  <a:gd name="T90" fmla="*/ 29 w 216"/>
                  <a:gd name="T91" fmla="*/ 108 h 211"/>
                  <a:gd name="T92" fmla="*/ 20 w 216"/>
                  <a:gd name="T93" fmla="*/ 125 h 211"/>
                  <a:gd name="T94" fmla="*/ 6 w 216"/>
                  <a:gd name="T95" fmla="*/ 150 h 211"/>
                  <a:gd name="T96" fmla="*/ 18 w 216"/>
                  <a:gd name="T97" fmla="*/ 181 h 211"/>
                  <a:gd name="T98" fmla="*/ 29 w 216"/>
                  <a:gd name="T99" fmla="*/ 202 h 211"/>
                  <a:gd name="T100" fmla="*/ 45 w 216"/>
                  <a:gd name="T101" fmla="*/ 210 h 211"/>
                  <a:gd name="T102" fmla="*/ 68 w 216"/>
                  <a:gd name="T103" fmla="*/ 204 h 211"/>
                  <a:gd name="T104" fmla="*/ 84 w 216"/>
                  <a:gd name="T105" fmla="*/ 206 h 211"/>
                  <a:gd name="T106" fmla="*/ 91 w 216"/>
                  <a:gd name="T107" fmla="*/ 20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6" h="211">
                    <a:moveTo>
                      <a:pt x="95" y="202"/>
                    </a:moveTo>
                    <a:lnTo>
                      <a:pt x="102" y="202"/>
                    </a:lnTo>
                    <a:lnTo>
                      <a:pt x="108" y="200"/>
                    </a:lnTo>
                    <a:lnTo>
                      <a:pt x="111" y="195"/>
                    </a:lnTo>
                    <a:lnTo>
                      <a:pt x="111" y="194"/>
                    </a:lnTo>
                    <a:lnTo>
                      <a:pt x="111" y="191"/>
                    </a:lnTo>
                    <a:lnTo>
                      <a:pt x="115" y="191"/>
                    </a:lnTo>
                    <a:lnTo>
                      <a:pt x="119" y="191"/>
                    </a:lnTo>
                    <a:lnTo>
                      <a:pt x="122" y="188"/>
                    </a:lnTo>
                    <a:lnTo>
                      <a:pt x="122" y="186"/>
                    </a:lnTo>
                    <a:lnTo>
                      <a:pt x="121" y="183"/>
                    </a:lnTo>
                    <a:lnTo>
                      <a:pt x="122" y="176"/>
                    </a:lnTo>
                    <a:lnTo>
                      <a:pt x="122" y="171"/>
                    </a:lnTo>
                    <a:lnTo>
                      <a:pt x="121" y="170"/>
                    </a:lnTo>
                    <a:lnTo>
                      <a:pt x="121" y="166"/>
                    </a:lnTo>
                    <a:lnTo>
                      <a:pt x="121" y="165"/>
                    </a:lnTo>
                    <a:lnTo>
                      <a:pt x="126" y="169"/>
                    </a:lnTo>
                    <a:lnTo>
                      <a:pt x="127" y="170"/>
                    </a:lnTo>
                    <a:lnTo>
                      <a:pt x="128" y="171"/>
                    </a:lnTo>
                    <a:lnTo>
                      <a:pt x="130" y="174"/>
                    </a:lnTo>
                    <a:lnTo>
                      <a:pt x="132" y="175"/>
                    </a:lnTo>
                    <a:lnTo>
                      <a:pt x="133" y="175"/>
                    </a:lnTo>
                    <a:lnTo>
                      <a:pt x="133" y="171"/>
                    </a:lnTo>
                    <a:lnTo>
                      <a:pt x="136" y="171"/>
                    </a:lnTo>
                    <a:lnTo>
                      <a:pt x="139" y="170"/>
                    </a:lnTo>
                    <a:lnTo>
                      <a:pt x="141" y="170"/>
                    </a:lnTo>
                    <a:lnTo>
                      <a:pt x="145" y="174"/>
                    </a:lnTo>
                    <a:lnTo>
                      <a:pt x="147" y="176"/>
                    </a:lnTo>
                    <a:lnTo>
                      <a:pt x="150" y="177"/>
                    </a:lnTo>
                    <a:lnTo>
                      <a:pt x="153" y="177"/>
                    </a:lnTo>
                    <a:lnTo>
                      <a:pt x="157" y="174"/>
                    </a:lnTo>
                    <a:lnTo>
                      <a:pt x="162" y="172"/>
                    </a:lnTo>
                    <a:lnTo>
                      <a:pt x="166" y="171"/>
                    </a:lnTo>
                    <a:lnTo>
                      <a:pt x="169" y="174"/>
                    </a:lnTo>
                    <a:lnTo>
                      <a:pt x="171" y="176"/>
                    </a:lnTo>
                    <a:lnTo>
                      <a:pt x="171" y="178"/>
                    </a:lnTo>
                    <a:lnTo>
                      <a:pt x="172" y="181"/>
                    </a:lnTo>
                    <a:lnTo>
                      <a:pt x="173" y="186"/>
                    </a:lnTo>
                    <a:lnTo>
                      <a:pt x="175" y="189"/>
                    </a:lnTo>
                    <a:lnTo>
                      <a:pt x="179" y="192"/>
                    </a:lnTo>
                    <a:lnTo>
                      <a:pt x="185" y="197"/>
                    </a:lnTo>
                    <a:lnTo>
                      <a:pt x="189" y="200"/>
                    </a:lnTo>
                    <a:lnTo>
                      <a:pt x="191" y="202"/>
                    </a:lnTo>
                    <a:lnTo>
                      <a:pt x="195" y="200"/>
                    </a:lnTo>
                    <a:lnTo>
                      <a:pt x="197" y="202"/>
                    </a:lnTo>
                    <a:lnTo>
                      <a:pt x="199" y="203"/>
                    </a:lnTo>
                    <a:lnTo>
                      <a:pt x="199" y="204"/>
                    </a:lnTo>
                    <a:lnTo>
                      <a:pt x="200" y="205"/>
                    </a:lnTo>
                    <a:lnTo>
                      <a:pt x="202" y="208"/>
                    </a:lnTo>
                    <a:lnTo>
                      <a:pt x="203" y="209"/>
                    </a:lnTo>
                    <a:lnTo>
                      <a:pt x="205" y="210"/>
                    </a:lnTo>
                    <a:lnTo>
                      <a:pt x="207" y="209"/>
                    </a:lnTo>
                    <a:lnTo>
                      <a:pt x="206" y="206"/>
                    </a:lnTo>
                    <a:lnTo>
                      <a:pt x="207" y="205"/>
                    </a:lnTo>
                    <a:lnTo>
                      <a:pt x="209" y="203"/>
                    </a:lnTo>
                    <a:lnTo>
                      <a:pt x="214" y="195"/>
                    </a:lnTo>
                    <a:lnTo>
                      <a:pt x="216" y="191"/>
                    </a:lnTo>
                    <a:lnTo>
                      <a:pt x="214" y="189"/>
                    </a:lnTo>
                    <a:lnTo>
                      <a:pt x="213" y="187"/>
                    </a:lnTo>
                    <a:lnTo>
                      <a:pt x="212" y="183"/>
                    </a:lnTo>
                    <a:lnTo>
                      <a:pt x="212" y="181"/>
                    </a:lnTo>
                    <a:lnTo>
                      <a:pt x="213" y="178"/>
                    </a:lnTo>
                    <a:lnTo>
                      <a:pt x="216" y="176"/>
                    </a:lnTo>
                    <a:lnTo>
                      <a:pt x="211" y="169"/>
                    </a:lnTo>
                    <a:lnTo>
                      <a:pt x="209" y="164"/>
                    </a:lnTo>
                    <a:lnTo>
                      <a:pt x="211" y="159"/>
                    </a:lnTo>
                    <a:lnTo>
                      <a:pt x="208" y="158"/>
                    </a:lnTo>
                    <a:lnTo>
                      <a:pt x="207" y="155"/>
                    </a:lnTo>
                    <a:lnTo>
                      <a:pt x="203" y="157"/>
                    </a:lnTo>
                    <a:lnTo>
                      <a:pt x="202" y="159"/>
                    </a:lnTo>
                    <a:lnTo>
                      <a:pt x="202" y="160"/>
                    </a:lnTo>
                    <a:lnTo>
                      <a:pt x="201" y="160"/>
                    </a:lnTo>
                    <a:lnTo>
                      <a:pt x="200" y="158"/>
                    </a:lnTo>
                    <a:lnTo>
                      <a:pt x="199" y="154"/>
                    </a:lnTo>
                    <a:lnTo>
                      <a:pt x="200" y="153"/>
                    </a:lnTo>
                    <a:lnTo>
                      <a:pt x="197" y="148"/>
                    </a:lnTo>
                    <a:lnTo>
                      <a:pt x="196" y="146"/>
                    </a:lnTo>
                    <a:lnTo>
                      <a:pt x="195" y="144"/>
                    </a:lnTo>
                    <a:lnTo>
                      <a:pt x="195" y="137"/>
                    </a:lnTo>
                    <a:lnTo>
                      <a:pt x="192" y="135"/>
                    </a:lnTo>
                    <a:lnTo>
                      <a:pt x="190" y="131"/>
                    </a:lnTo>
                    <a:lnTo>
                      <a:pt x="189" y="126"/>
                    </a:lnTo>
                    <a:lnTo>
                      <a:pt x="188" y="121"/>
                    </a:lnTo>
                    <a:lnTo>
                      <a:pt x="185" y="119"/>
                    </a:lnTo>
                    <a:lnTo>
                      <a:pt x="183" y="121"/>
                    </a:lnTo>
                    <a:lnTo>
                      <a:pt x="180" y="121"/>
                    </a:lnTo>
                    <a:lnTo>
                      <a:pt x="178" y="116"/>
                    </a:lnTo>
                    <a:lnTo>
                      <a:pt x="175" y="115"/>
                    </a:lnTo>
                    <a:lnTo>
                      <a:pt x="174" y="113"/>
                    </a:lnTo>
                    <a:lnTo>
                      <a:pt x="171" y="113"/>
                    </a:lnTo>
                    <a:lnTo>
                      <a:pt x="169" y="112"/>
                    </a:lnTo>
                    <a:lnTo>
                      <a:pt x="168" y="110"/>
                    </a:lnTo>
                    <a:lnTo>
                      <a:pt x="168" y="108"/>
                    </a:lnTo>
                    <a:lnTo>
                      <a:pt x="169" y="108"/>
                    </a:lnTo>
                    <a:lnTo>
                      <a:pt x="172" y="107"/>
                    </a:lnTo>
                    <a:lnTo>
                      <a:pt x="178" y="105"/>
                    </a:lnTo>
                    <a:lnTo>
                      <a:pt x="178" y="102"/>
                    </a:lnTo>
                    <a:lnTo>
                      <a:pt x="177" y="101"/>
                    </a:lnTo>
                    <a:lnTo>
                      <a:pt x="177" y="99"/>
                    </a:lnTo>
                    <a:lnTo>
                      <a:pt x="175" y="93"/>
                    </a:lnTo>
                    <a:lnTo>
                      <a:pt x="175" y="91"/>
                    </a:lnTo>
                    <a:lnTo>
                      <a:pt x="175" y="90"/>
                    </a:lnTo>
                    <a:lnTo>
                      <a:pt x="174" y="87"/>
                    </a:lnTo>
                    <a:lnTo>
                      <a:pt x="172" y="86"/>
                    </a:lnTo>
                    <a:lnTo>
                      <a:pt x="171" y="84"/>
                    </a:lnTo>
                    <a:lnTo>
                      <a:pt x="169" y="81"/>
                    </a:lnTo>
                    <a:lnTo>
                      <a:pt x="167" y="79"/>
                    </a:lnTo>
                    <a:lnTo>
                      <a:pt x="166" y="75"/>
                    </a:lnTo>
                    <a:lnTo>
                      <a:pt x="162" y="70"/>
                    </a:lnTo>
                    <a:lnTo>
                      <a:pt x="158" y="65"/>
                    </a:lnTo>
                    <a:lnTo>
                      <a:pt x="158" y="65"/>
                    </a:lnTo>
                    <a:lnTo>
                      <a:pt x="158" y="64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0"/>
                    </a:lnTo>
                    <a:lnTo>
                      <a:pt x="156" y="59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2" y="59"/>
                    </a:lnTo>
                    <a:lnTo>
                      <a:pt x="151" y="59"/>
                    </a:lnTo>
                    <a:lnTo>
                      <a:pt x="151" y="59"/>
                    </a:lnTo>
                    <a:lnTo>
                      <a:pt x="150" y="58"/>
                    </a:lnTo>
                    <a:lnTo>
                      <a:pt x="150" y="56"/>
                    </a:lnTo>
                    <a:lnTo>
                      <a:pt x="150" y="56"/>
                    </a:lnTo>
                    <a:lnTo>
                      <a:pt x="149" y="56"/>
                    </a:lnTo>
                    <a:lnTo>
                      <a:pt x="146" y="54"/>
                    </a:lnTo>
                    <a:lnTo>
                      <a:pt x="146" y="54"/>
                    </a:lnTo>
                    <a:lnTo>
                      <a:pt x="146" y="54"/>
                    </a:lnTo>
                    <a:lnTo>
                      <a:pt x="145" y="53"/>
                    </a:lnTo>
                    <a:lnTo>
                      <a:pt x="145" y="52"/>
                    </a:lnTo>
                    <a:lnTo>
                      <a:pt x="146" y="51"/>
                    </a:lnTo>
                    <a:lnTo>
                      <a:pt x="144" y="48"/>
                    </a:lnTo>
                    <a:lnTo>
                      <a:pt x="144" y="46"/>
                    </a:lnTo>
                    <a:lnTo>
                      <a:pt x="145" y="43"/>
                    </a:lnTo>
                    <a:lnTo>
                      <a:pt x="147" y="40"/>
                    </a:lnTo>
                    <a:lnTo>
                      <a:pt x="149" y="35"/>
                    </a:lnTo>
                    <a:lnTo>
                      <a:pt x="147" y="31"/>
                    </a:lnTo>
                    <a:lnTo>
                      <a:pt x="145" y="29"/>
                    </a:lnTo>
                    <a:lnTo>
                      <a:pt x="141" y="25"/>
                    </a:lnTo>
                    <a:lnTo>
                      <a:pt x="133" y="31"/>
                    </a:lnTo>
                    <a:lnTo>
                      <a:pt x="132" y="30"/>
                    </a:lnTo>
                    <a:lnTo>
                      <a:pt x="130" y="26"/>
                    </a:lnTo>
                    <a:lnTo>
                      <a:pt x="130" y="24"/>
                    </a:lnTo>
                    <a:lnTo>
                      <a:pt x="132" y="22"/>
                    </a:lnTo>
                    <a:lnTo>
                      <a:pt x="132" y="22"/>
                    </a:lnTo>
                    <a:lnTo>
                      <a:pt x="134" y="19"/>
                    </a:lnTo>
                    <a:lnTo>
                      <a:pt x="135" y="18"/>
                    </a:lnTo>
                    <a:lnTo>
                      <a:pt x="135" y="14"/>
                    </a:lnTo>
                    <a:lnTo>
                      <a:pt x="133" y="13"/>
                    </a:lnTo>
                    <a:lnTo>
                      <a:pt x="130" y="13"/>
                    </a:lnTo>
                    <a:lnTo>
                      <a:pt x="129" y="14"/>
                    </a:lnTo>
                    <a:lnTo>
                      <a:pt x="128" y="17"/>
                    </a:lnTo>
                    <a:lnTo>
                      <a:pt x="128" y="17"/>
                    </a:lnTo>
                    <a:lnTo>
                      <a:pt x="127" y="14"/>
                    </a:lnTo>
                    <a:lnTo>
                      <a:pt x="128" y="12"/>
                    </a:lnTo>
                    <a:lnTo>
                      <a:pt x="129" y="11"/>
                    </a:lnTo>
                    <a:lnTo>
                      <a:pt x="132" y="8"/>
                    </a:lnTo>
                    <a:lnTo>
                      <a:pt x="130" y="7"/>
                    </a:lnTo>
                    <a:lnTo>
                      <a:pt x="128" y="6"/>
                    </a:lnTo>
                    <a:lnTo>
                      <a:pt x="127" y="6"/>
                    </a:lnTo>
                    <a:lnTo>
                      <a:pt x="126" y="8"/>
                    </a:lnTo>
                    <a:lnTo>
                      <a:pt x="124" y="9"/>
                    </a:lnTo>
                    <a:lnTo>
                      <a:pt x="123" y="11"/>
                    </a:lnTo>
                    <a:lnTo>
                      <a:pt x="122" y="8"/>
                    </a:lnTo>
                    <a:lnTo>
                      <a:pt x="121" y="6"/>
                    </a:lnTo>
                    <a:lnTo>
                      <a:pt x="118" y="4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6" y="2"/>
                    </a:lnTo>
                    <a:lnTo>
                      <a:pt x="106" y="2"/>
                    </a:lnTo>
                    <a:lnTo>
                      <a:pt x="106" y="3"/>
                    </a:lnTo>
                    <a:lnTo>
                      <a:pt x="108" y="3"/>
                    </a:lnTo>
                    <a:lnTo>
                      <a:pt x="110" y="3"/>
                    </a:lnTo>
                    <a:lnTo>
                      <a:pt x="111" y="3"/>
                    </a:lnTo>
                    <a:lnTo>
                      <a:pt x="112" y="4"/>
                    </a:lnTo>
                    <a:lnTo>
                      <a:pt x="113" y="6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1" y="8"/>
                    </a:lnTo>
                    <a:lnTo>
                      <a:pt x="108" y="9"/>
                    </a:lnTo>
                    <a:lnTo>
                      <a:pt x="107" y="11"/>
                    </a:lnTo>
                    <a:lnTo>
                      <a:pt x="107" y="13"/>
                    </a:lnTo>
                    <a:lnTo>
                      <a:pt x="106" y="14"/>
                    </a:lnTo>
                    <a:lnTo>
                      <a:pt x="104" y="13"/>
                    </a:lnTo>
                    <a:lnTo>
                      <a:pt x="102" y="13"/>
                    </a:lnTo>
                    <a:lnTo>
                      <a:pt x="102" y="14"/>
                    </a:lnTo>
                    <a:lnTo>
                      <a:pt x="101" y="15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5" y="18"/>
                    </a:lnTo>
                    <a:lnTo>
                      <a:pt x="105" y="19"/>
                    </a:lnTo>
                    <a:lnTo>
                      <a:pt x="105" y="20"/>
                    </a:lnTo>
                    <a:lnTo>
                      <a:pt x="102" y="20"/>
                    </a:lnTo>
                    <a:lnTo>
                      <a:pt x="98" y="20"/>
                    </a:lnTo>
                    <a:lnTo>
                      <a:pt x="96" y="19"/>
                    </a:lnTo>
                    <a:lnTo>
                      <a:pt x="96" y="18"/>
                    </a:lnTo>
                    <a:lnTo>
                      <a:pt x="95" y="15"/>
                    </a:lnTo>
                    <a:lnTo>
                      <a:pt x="95" y="13"/>
                    </a:lnTo>
                    <a:lnTo>
                      <a:pt x="95" y="11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3" y="9"/>
                    </a:lnTo>
                    <a:lnTo>
                      <a:pt x="90" y="11"/>
                    </a:lnTo>
                    <a:lnTo>
                      <a:pt x="89" y="12"/>
                    </a:lnTo>
                    <a:lnTo>
                      <a:pt x="88" y="12"/>
                    </a:lnTo>
                    <a:lnTo>
                      <a:pt x="88" y="11"/>
                    </a:lnTo>
                    <a:lnTo>
                      <a:pt x="88" y="7"/>
                    </a:lnTo>
                    <a:lnTo>
                      <a:pt x="85" y="9"/>
                    </a:lnTo>
                    <a:lnTo>
                      <a:pt x="84" y="12"/>
                    </a:lnTo>
                    <a:lnTo>
                      <a:pt x="84" y="14"/>
                    </a:lnTo>
                    <a:lnTo>
                      <a:pt x="83" y="17"/>
                    </a:lnTo>
                    <a:lnTo>
                      <a:pt x="82" y="18"/>
                    </a:lnTo>
                    <a:lnTo>
                      <a:pt x="81" y="19"/>
                    </a:lnTo>
                    <a:lnTo>
                      <a:pt x="78" y="20"/>
                    </a:lnTo>
                    <a:lnTo>
                      <a:pt x="78" y="22"/>
                    </a:lnTo>
                    <a:lnTo>
                      <a:pt x="77" y="24"/>
                    </a:lnTo>
                    <a:lnTo>
                      <a:pt x="74" y="25"/>
                    </a:lnTo>
                    <a:lnTo>
                      <a:pt x="73" y="28"/>
                    </a:lnTo>
                    <a:lnTo>
                      <a:pt x="73" y="29"/>
                    </a:lnTo>
                    <a:lnTo>
                      <a:pt x="72" y="30"/>
                    </a:lnTo>
                    <a:lnTo>
                      <a:pt x="70" y="30"/>
                    </a:lnTo>
                    <a:lnTo>
                      <a:pt x="67" y="30"/>
                    </a:lnTo>
                    <a:lnTo>
                      <a:pt x="66" y="28"/>
                    </a:lnTo>
                    <a:lnTo>
                      <a:pt x="67" y="31"/>
                    </a:lnTo>
                    <a:lnTo>
                      <a:pt x="68" y="34"/>
                    </a:lnTo>
                    <a:lnTo>
                      <a:pt x="70" y="35"/>
                    </a:lnTo>
                    <a:lnTo>
                      <a:pt x="71" y="37"/>
                    </a:lnTo>
                    <a:lnTo>
                      <a:pt x="73" y="41"/>
                    </a:lnTo>
                    <a:lnTo>
                      <a:pt x="71" y="42"/>
                    </a:lnTo>
                    <a:lnTo>
                      <a:pt x="67" y="41"/>
                    </a:lnTo>
                    <a:lnTo>
                      <a:pt x="66" y="43"/>
                    </a:lnTo>
                    <a:lnTo>
                      <a:pt x="63" y="42"/>
                    </a:lnTo>
                    <a:lnTo>
                      <a:pt x="61" y="41"/>
                    </a:lnTo>
                    <a:lnTo>
                      <a:pt x="59" y="43"/>
                    </a:lnTo>
                    <a:lnTo>
                      <a:pt x="56" y="46"/>
                    </a:lnTo>
                    <a:lnTo>
                      <a:pt x="57" y="50"/>
                    </a:lnTo>
                    <a:lnTo>
                      <a:pt x="60" y="52"/>
                    </a:lnTo>
                    <a:lnTo>
                      <a:pt x="59" y="57"/>
                    </a:lnTo>
                    <a:lnTo>
                      <a:pt x="62" y="56"/>
                    </a:lnTo>
                    <a:lnTo>
                      <a:pt x="66" y="57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70" y="60"/>
                    </a:lnTo>
                    <a:lnTo>
                      <a:pt x="67" y="60"/>
                    </a:lnTo>
                    <a:lnTo>
                      <a:pt x="67" y="62"/>
                    </a:lnTo>
                    <a:lnTo>
                      <a:pt x="66" y="65"/>
                    </a:lnTo>
                    <a:lnTo>
                      <a:pt x="63" y="67"/>
                    </a:lnTo>
                    <a:lnTo>
                      <a:pt x="62" y="67"/>
                    </a:lnTo>
                    <a:lnTo>
                      <a:pt x="62" y="70"/>
                    </a:lnTo>
                    <a:lnTo>
                      <a:pt x="60" y="70"/>
                    </a:lnTo>
                    <a:lnTo>
                      <a:pt x="57" y="68"/>
                    </a:lnTo>
                    <a:lnTo>
                      <a:pt x="59" y="67"/>
                    </a:lnTo>
                    <a:lnTo>
                      <a:pt x="55" y="65"/>
                    </a:lnTo>
                    <a:lnTo>
                      <a:pt x="50" y="68"/>
                    </a:lnTo>
                    <a:lnTo>
                      <a:pt x="46" y="70"/>
                    </a:lnTo>
                    <a:lnTo>
                      <a:pt x="45" y="75"/>
                    </a:lnTo>
                    <a:lnTo>
                      <a:pt x="48" y="85"/>
                    </a:lnTo>
                    <a:lnTo>
                      <a:pt x="49" y="87"/>
                    </a:lnTo>
                    <a:lnTo>
                      <a:pt x="48" y="88"/>
                    </a:lnTo>
                    <a:lnTo>
                      <a:pt x="49" y="93"/>
                    </a:lnTo>
                    <a:lnTo>
                      <a:pt x="49" y="96"/>
                    </a:lnTo>
                    <a:lnTo>
                      <a:pt x="49" y="97"/>
                    </a:lnTo>
                    <a:lnTo>
                      <a:pt x="42" y="101"/>
                    </a:lnTo>
                    <a:lnTo>
                      <a:pt x="42" y="103"/>
                    </a:lnTo>
                    <a:lnTo>
                      <a:pt x="39" y="101"/>
                    </a:lnTo>
                    <a:lnTo>
                      <a:pt x="35" y="101"/>
                    </a:lnTo>
                    <a:lnTo>
                      <a:pt x="34" y="101"/>
                    </a:lnTo>
                    <a:lnTo>
                      <a:pt x="32" y="103"/>
                    </a:lnTo>
                    <a:lnTo>
                      <a:pt x="33" y="108"/>
                    </a:lnTo>
                    <a:lnTo>
                      <a:pt x="29" y="108"/>
                    </a:lnTo>
                    <a:lnTo>
                      <a:pt x="27" y="108"/>
                    </a:lnTo>
                    <a:lnTo>
                      <a:pt x="26" y="110"/>
                    </a:lnTo>
                    <a:lnTo>
                      <a:pt x="25" y="114"/>
                    </a:lnTo>
                    <a:lnTo>
                      <a:pt x="20" y="118"/>
                    </a:lnTo>
                    <a:lnTo>
                      <a:pt x="21" y="122"/>
                    </a:lnTo>
                    <a:lnTo>
                      <a:pt x="20" y="125"/>
                    </a:lnTo>
                    <a:lnTo>
                      <a:pt x="17" y="126"/>
                    </a:lnTo>
                    <a:lnTo>
                      <a:pt x="6" y="131"/>
                    </a:lnTo>
                    <a:lnTo>
                      <a:pt x="1" y="137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6" y="150"/>
                    </a:lnTo>
                    <a:lnTo>
                      <a:pt x="9" y="153"/>
                    </a:lnTo>
                    <a:lnTo>
                      <a:pt x="9" y="155"/>
                    </a:lnTo>
                    <a:lnTo>
                      <a:pt x="4" y="160"/>
                    </a:lnTo>
                    <a:lnTo>
                      <a:pt x="5" y="168"/>
                    </a:lnTo>
                    <a:lnTo>
                      <a:pt x="9" y="175"/>
                    </a:lnTo>
                    <a:lnTo>
                      <a:pt x="18" y="181"/>
                    </a:lnTo>
                    <a:lnTo>
                      <a:pt x="20" y="183"/>
                    </a:lnTo>
                    <a:lnTo>
                      <a:pt x="22" y="186"/>
                    </a:lnTo>
                    <a:lnTo>
                      <a:pt x="21" y="189"/>
                    </a:lnTo>
                    <a:lnTo>
                      <a:pt x="23" y="191"/>
                    </a:lnTo>
                    <a:lnTo>
                      <a:pt x="26" y="198"/>
                    </a:lnTo>
                    <a:lnTo>
                      <a:pt x="29" y="202"/>
                    </a:lnTo>
                    <a:lnTo>
                      <a:pt x="34" y="203"/>
                    </a:lnTo>
                    <a:lnTo>
                      <a:pt x="37" y="203"/>
                    </a:lnTo>
                    <a:lnTo>
                      <a:pt x="39" y="206"/>
                    </a:lnTo>
                    <a:lnTo>
                      <a:pt x="43" y="206"/>
                    </a:lnTo>
                    <a:lnTo>
                      <a:pt x="45" y="209"/>
                    </a:lnTo>
                    <a:lnTo>
                      <a:pt x="45" y="210"/>
                    </a:lnTo>
                    <a:lnTo>
                      <a:pt x="48" y="210"/>
                    </a:lnTo>
                    <a:lnTo>
                      <a:pt x="50" y="211"/>
                    </a:lnTo>
                    <a:lnTo>
                      <a:pt x="55" y="210"/>
                    </a:lnTo>
                    <a:lnTo>
                      <a:pt x="60" y="206"/>
                    </a:lnTo>
                    <a:lnTo>
                      <a:pt x="67" y="204"/>
                    </a:lnTo>
                    <a:lnTo>
                      <a:pt x="68" y="204"/>
                    </a:lnTo>
                    <a:lnTo>
                      <a:pt x="71" y="203"/>
                    </a:lnTo>
                    <a:lnTo>
                      <a:pt x="73" y="204"/>
                    </a:lnTo>
                    <a:lnTo>
                      <a:pt x="77" y="206"/>
                    </a:lnTo>
                    <a:lnTo>
                      <a:pt x="79" y="208"/>
                    </a:lnTo>
                    <a:lnTo>
                      <a:pt x="82" y="206"/>
                    </a:lnTo>
                    <a:lnTo>
                      <a:pt x="84" y="206"/>
                    </a:lnTo>
                    <a:lnTo>
                      <a:pt x="85" y="206"/>
                    </a:lnTo>
                    <a:lnTo>
                      <a:pt x="87" y="208"/>
                    </a:lnTo>
                    <a:lnTo>
                      <a:pt x="88" y="205"/>
                    </a:lnTo>
                    <a:lnTo>
                      <a:pt x="89" y="204"/>
                    </a:lnTo>
                    <a:lnTo>
                      <a:pt x="90" y="202"/>
                    </a:lnTo>
                    <a:lnTo>
                      <a:pt x="91" y="200"/>
                    </a:lnTo>
                    <a:lnTo>
                      <a:pt x="95" y="202"/>
                    </a:lnTo>
                    <a:close/>
                  </a:path>
                </a:pathLst>
              </a:custGeom>
              <a:solidFill>
                <a:srgbClr val="FA7304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2" name="Freeform 67">
                <a:extLst>
                  <a:ext uri="{FF2B5EF4-FFF2-40B4-BE49-F238E27FC236}">
                    <a16:creationId xmlns:a16="http://schemas.microsoft.com/office/drawing/2014/main" id="{45C042D8-AFD7-B04B-A5F8-5F3790FA3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7414" y="8602963"/>
                <a:ext cx="184054" cy="179394"/>
              </a:xfrm>
              <a:custGeom>
                <a:avLst/>
                <a:gdLst>
                  <a:gd name="T0" fmla="*/ 53 w 158"/>
                  <a:gd name="T1" fmla="*/ 98 h 154"/>
                  <a:gd name="T2" fmla="*/ 50 w 158"/>
                  <a:gd name="T3" fmla="*/ 113 h 154"/>
                  <a:gd name="T4" fmla="*/ 51 w 158"/>
                  <a:gd name="T5" fmla="*/ 119 h 154"/>
                  <a:gd name="T6" fmla="*/ 52 w 158"/>
                  <a:gd name="T7" fmla="*/ 121 h 154"/>
                  <a:gd name="T8" fmla="*/ 56 w 158"/>
                  <a:gd name="T9" fmla="*/ 125 h 154"/>
                  <a:gd name="T10" fmla="*/ 59 w 158"/>
                  <a:gd name="T11" fmla="*/ 125 h 154"/>
                  <a:gd name="T12" fmla="*/ 62 w 158"/>
                  <a:gd name="T13" fmla="*/ 126 h 154"/>
                  <a:gd name="T14" fmla="*/ 62 w 158"/>
                  <a:gd name="T15" fmla="*/ 129 h 154"/>
                  <a:gd name="T16" fmla="*/ 72 w 158"/>
                  <a:gd name="T17" fmla="*/ 142 h 154"/>
                  <a:gd name="T18" fmla="*/ 78 w 158"/>
                  <a:gd name="T19" fmla="*/ 153 h 154"/>
                  <a:gd name="T20" fmla="*/ 86 w 158"/>
                  <a:gd name="T21" fmla="*/ 148 h 154"/>
                  <a:gd name="T22" fmla="*/ 102 w 158"/>
                  <a:gd name="T23" fmla="*/ 146 h 154"/>
                  <a:gd name="T24" fmla="*/ 102 w 158"/>
                  <a:gd name="T25" fmla="*/ 140 h 154"/>
                  <a:gd name="T26" fmla="*/ 102 w 158"/>
                  <a:gd name="T27" fmla="*/ 136 h 154"/>
                  <a:gd name="T28" fmla="*/ 100 w 158"/>
                  <a:gd name="T29" fmla="*/ 125 h 154"/>
                  <a:gd name="T30" fmla="*/ 103 w 158"/>
                  <a:gd name="T31" fmla="*/ 108 h 154"/>
                  <a:gd name="T32" fmla="*/ 105 w 158"/>
                  <a:gd name="T33" fmla="*/ 95 h 154"/>
                  <a:gd name="T34" fmla="*/ 109 w 158"/>
                  <a:gd name="T35" fmla="*/ 90 h 154"/>
                  <a:gd name="T36" fmla="*/ 118 w 158"/>
                  <a:gd name="T37" fmla="*/ 96 h 154"/>
                  <a:gd name="T38" fmla="*/ 122 w 158"/>
                  <a:gd name="T39" fmla="*/ 92 h 154"/>
                  <a:gd name="T40" fmla="*/ 130 w 158"/>
                  <a:gd name="T41" fmla="*/ 86 h 154"/>
                  <a:gd name="T42" fmla="*/ 136 w 158"/>
                  <a:gd name="T43" fmla="*/ 81 h 154"/>
                  <a:gd name="T44" fmla="*/ 145 w 158"/>
                  <a:gd name="T45" fmla="*/ 75 h 154"/>
                  <a:gd name="T46" fmla="*/ 151 w 158"/>
                  <a:gd name="T47" fmla="*/ 64 h 154"/>
                  <a:gd name="T48" fmla="*/ 154 w 158"/>
                  <a:gd name="T49" fmla="*/ 57 h 154"/>
                  <a:gd name="T50" fmla="*/ 153 w 158"/>
                  <a:gd name="T51" fmla="*/ 44 h 154"/>
                  <a:gd name="T52" fmla="*/ 139 w 158"/>
                  <a:gd name="T53" fmla="*/ 41 h 154"/>
                  <a:gd name="T54" fmla="*/ 131 w 158"/>
                  <a:gd name="T55" fmla="*/ 35 h 154"/>
                  <a:gd name="T56" fmla="*/ 134 w 158"/>
                  <a:gd name="T57" fmla="*/ 28 h 154"/>
                  <a:gd name="T58" fmla="*/ 134 w 158"/>
                  <a:gd name="T59" fmla="*/ 14 h 154"/>
                  <a:gd name="T60" fmla="*/ 125 w 158"/>
                  <a:gd name="T61" fmla="*/ 12 h 154"/>
                  <a:gd name="T62" fmla="*/ 118 w 158"/>
                  <a:gd name="T63" fmla="*/ 17 h 154"/>
                  <a:gd name="T64" fmla="*/ 106 w 158"/>
                  <a:gd name="T65" fmla="*/ 13 h 154"/>
                  <a:gd name="T66" fmla="*/ 103 w 158"/>
                  <a:gd name="T67" fmla="*/ 19 h 154"/>
                  <a:gd name="T68" fmla="*/ 95 w 158"/>
                  <a:gd name="T69" fmla="*/ 29 h 154"/>
                  <a:gd name="T70" fmla="*/ 89 w 158"/>
                  <a:gd name="T71" fmla="*/ 24 h 154"/>
                  <a:gd name="T72" fmla="*/ 80 w 158"/>
                  <a:gd name="T73" fmla="*/ 23 h 154"/>
                  <a:gd name="T74" fmla="*/ 83 w 158"/>
                  <a:gd name="T75" fmla="*/ 14 h 154"/>
                  <a:gd name="T76" fmla="*/ 75 w 158"/>
                  <a:gd name="T77" fmla="*/ 7 h 154"/>
                  <a:gd name="T78" fmla="*/ 69 w 158"/>
                  <a:gd name="T79" fmla="*/ 2 h 154"/>
                  <a:gd name="T80" fmla="*/ 61 w 158"/>
                  <a:gd name="T81" fmla="*/ 2 h 154"/>
                  <a:gd name="T82" fmla="*/ 55 w 158"/>
                  <a:gd name="T83" fmla="*/ 7 h 154"/>
                  <a:gd name="T84" fmla="*/ 38 w 158"/>
                  <a:gd name="T85" fmla="*/ 14 h 154"/>
                  <a:gd name="T86" fmla="*/ 38 w 158"/>
                  <a:gd name="T87" fmla="*/ 23 h 154"/>
                  <a:gd name="T88" fmla="*/ 35 w 158"/>
                  <a:gd name="T89" fmla="*/ 30 h 154"/>
                  <a:gd name="T90" fmla="*/ 33 w 158"/>
                  <a:gd name="T91" fmla="*/ 37 h 154"/>
                  <a:gd name="T92" fmla="*/ 24 w 158"/>
                  <a:gd name="T93" fmla="*/ 40 h 154"/>
                  <a:gd name="T94" fmla="*/ 16 w 158"/>
                  <a:gd name="T95" fmla="*/ 37 h 154"/>
                  <a:gd name="T96" fmla="*/ 10 w 158"/>
                  <a:gd name="T97" fmla="*/ 39 h 154"/>
                  <a:gd name="T98" fmla="*/ 2 w 158"/>
                  <a:gd name="T99" fmla="*/ 45 h 154"/>
                  <a:gd name="T100" fmla="*/ 1 w 158"/>
                  <a:gd name="T101" fmla="*/ 50 h 154"/>
                  <a:gd name="T102" fmla="*/ 7 w 158"/>
                  <a:gd name="T103" fmla="*/ 59 h 154"/>
                  <a:gd name="T104" fmla="*/ 13 w 158"/>
                  <a:gd name="T105" fmla="*/ 64 h 154"/>
                  <a:gd name="T106" fmla="*/ 16 w 158"/>
                  <a:gd name="T107" fmla="*/ 67 h 154"/>
                  <a:gd name="T108" fmla="*/ 24 w 158"/>
                  <a:gd name="T109" fmla="*/ 71 h 154"/>
                  <a:gd name="T110" fmla="*/ 30 w 158"/>
                  <a:gd name="T111" fmla="*/ 76 h 154"/>
                  <a:gd name="T112" fmla="*/ 36 w 158"/>
                  <a:gd name="T113" fmla="*/ 74 h 154"/>
                  <a:gd name="T114" fmla="*/ 33 w 158"/>
                  <a:gd name="T115" fmla="*/ 81 h 154"/>
                  <a:gd name="T116" fmla="*/ 36 w 158"/>
                  <a:gd name="T117" fmla="*/ 80 h 154"/>
                  <a:gd name="T118" fmla="*/ 40 w 158"/>
                  <a:gd name="T119" fmla="*/ 86 h 154"/>
                  <a:gd name="T120" fmla="*/ 36 w 158"/>
                  <a:gd name="T121" fmla="*/ 9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8" h="154">
                    <a:moveTo>
                      <a:pt x="39" y="98"/>
                    </a:moveTo>
                    <a:lnTo>
                      <a:pt x="47" y="92"/>
                    </a:lnTo>
                    <a:lnTo>
                      <a:pt x="51" y="96"/>
                    </a:lnTo>
                    <a:lnTo>
                      <a:pt x="53" y="98"/>
                    </a:lnTo>
                    <a:lnTo>
                      <a:pt x="55" y="102"/>
                    </a:lnTo>
                    <a:lnTo>
                      <a:pt x="53" y="107"/>
                    </a:lnTo>
                    <a:lnTo>
                      <a:pt x="51" y="110"/>
                    </a:lnTo>
                    <a:lnTo>
                      <a:pt x="50" y="113"/>
                    </a:lnTo>
                    <a:lnTo>
                      <a:pt x="50" y="115"/>
                    </a:lnTo>
                    <a:lnTo>
                      <a:pt x="52" y="118"/>
                    </a:lnTo>
                    <a:lnTo>
                      <a:pt x="51" y="119"/>
                    </a:lnTo>
                    <a:lnTo>
                      <a:pt x="51" y="119"/>
                    </a:lnTo>
                    <a:lnTo>
                      <a:pt x="51" y="120"/>
                    </a:lnTo>
                    <a:lnTo>
                      <a:pt x="52" y="121"/>
                    </a:lnTo>
                    <a:lnTo>
                      <a:pt x="52" y="121"/>
                    </a:lnTo>
                    <a:lnTo>
                      <a:pt x="52" y="121"/>
                    </a:lnTo>
                    <a:lnTo>
                      <a:pt x="55" y="123"/>
                    </a:lnTo>
                    <a:lnTo>
                      <a:pt x="56" y="123"/>
                    </a:lnTo>
                    <a:lnTo>
                      <a:pt x="56" y="123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6"/>
                    </a:lnTo>
                    <a:lnTo>
                      <a:pt x="58" y="126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5"/>
                    </a:lnTo>
                    <a:lnTo>
                      <a:pt x="61" y="125"/>
                    </a:lnTo>
                    <a:lnTo>
                      <a:pt x="62" y="126"/>
                    </a:lnTo>
                    <a:lnTo>
                      <a:pt x="62" y="127"/>
                    </a:lnTo>
                    <a:lnTo>
                      <a:pt x="62" y="129"/>
                    </a:lnTo>
                    <a:lnTo>
                      <a:pt x="62" y="129"/>
                    </a:lnTo>
                    <a:lnTo>
                      <a:pt x="62" y="129"/>
                    </a:lnTo>
                    <a:lnTo>
                      <a:pt x="64" y="131"/>
                    </a:lnTo>
                    <a:lnTo>
                      <a:pt x="64" y="132"/>
                    </a:lnTo>
                    <a:lnTo>
                      <a:pt x="68" y="137"/>
                    </a:lnTo>
                    <a:lnTo>
                      <a:pt x="72" y="142"/>
                    </a:lnTo>
                    <a:lnTo>
                      <a:pt x="73" y="146"/>
                    </a:lnTo>
                    <a:lnTo>
                      <a:pt x="75" y="148"/>
                    </a:lnTo>
                    <a:lnTo>
                      <a:pt x="77" y="151"/>
                    </a:lnTo>
                    <a:lnTo>
                      <a:pt x="78" y="153"/>
                    </a:lnTo>
                    <a:lnTo>
                      <a:pt x="80" y="154"/>
                    </a:lnTo>
                    <a:lnTo>
                      <a:pt x="84" y="149"/>
                    </a:lnTo>
                    <a:lnTo>
                      <a:pt x="84" y="149"/>
                    </a:lnTo>
                    <a:lnTo>
                      <a:pt x="86" y="148"/>
                    </a:lnTo>
                    <a:lnTo>
                      <a:pt x="87" y="147"/>
                    </a:lnTo>
                    <a:lnTo>
                      <a:pt x="95" y="146"/>
                    </a:lnTo>
                    <a:lnTo>
                      <a:pt x="101" y="146"/>
                    </a:lnTo>
                    <a:lnTo>
                      <a:pt x="102" y="146"/>
                    </a:lnTo>
                    <a:lnTo>
                      <a:pt x="103" y="143"/>
                    </a:lnTo>
                    <a:lnTo>
                      <a:pt x="103" y="142"/>
                    </a:lnTo>
                    <a:lnTo>
                      <a:pt x="103" y="141"/>
                    </a:lnTo>
                    <a:lnTo>
                      <a:pt x="102" y="140"/>
                    </a:lnTo>
                    <a:lnTo>
                      <a:pt x="100" y="140"/>
                    </a:lnTo>
                    <a:lnTo>
                      <a:pt x="98" y="140"/>
                    </a:lnTo>
                    <a:lnTo>
                      <a:pt x="101" y="137"/>
                    </a:lnTo>
                    <a:lnTo>
                      <a:pt x="102" y="136"/>
                    </a:lnTo>
                    <a:lnTo>
                      <a:pt x="103" y="134"/>
                    </a:lnTo>
                    <a:lnTo>
                      <a:pt x="103" y="131"/>
                    </a:lnTo>
                    <a:lnTo>
                      <a:pt x="102" y="130"/>
                    </a:lnTo>
                    <a:lnTo>
                      <a:pt x="100" y="125"/>
                    </a:lnTo>
                    <a:lnTo>
                      <a:pt x="100" y="123"/>
                    </a:lnTo>
                    <a:lnTo>
                      <a:pt x="103" y="119"/>
                    </a:lnTo>
                    <a:lnTo>
                      <a:pt x="102" y="115"/>
                    </a:lnTo>
                    <a:lnTo>
                      <a:pt x="103" y="108"/>
                    </a:lnTo>
                    <a:lnTo>
                      <a:pt x="103" y="102"/>
                    </a:lnTo>
                    <a:lnTo>
                      <a:pt x="103" y="99"/>
                    </a:lnTo>
                    <a:lnTo>
                      <a:pt x="103" y="96"/>
                    </a:lnTo>
                    <a:lnTo>
                      <a:pt x="105" y="95"/>
                    </a:lnTo>
                    <a:lnTo>
                      <a:pt x="107" y="95"/>
                    </a:lnTo>
                    <a:lnTo>
                      <a:pt x="107" y="91"/>
                    </a:lnTo>
                    <a:lnTo>
                      <a:pt x="108" y="91"/>
                    </a:lnTo>
                    <a:lnTo>
                      <a:pt x="109" y="90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17" y="92"/>
                    </a:lnTo>
                    <a:lnTo>
                      <a:pt x="118" y="96"/>
                    </a:lnTo>
                    <a:lnTo>
                      <a:pt x="118" y="97"/>
                    </a:lnTo>
                    <a:lnTo>
                      <a:pt x="119" y="96"/>
                    </a:lnTo>
                    <a:lnTo>
                      <a:pt x="120" y="95"/>
                    </a:lnTo>
                    <a:lnTo>
                      <a:pt x="122" y="92"/>
                    </a:lnTo>
                    <a:lnTo>
                      <a:pt x="123" y="89"/>
                    </a:lnTo>
                    <a:lnTo>
                      <a:pt x="125" y="87"/>
                    </a:lnTo>
                    <a:lnTo>
                      <a:pt x="129" y="87"/>
                    </a:lnTo>
                    <a:lnTo>
                      <a:pt x="130" y="86"/>
                    </a:lnTo>
                    <a:lnTo>
                      <a:pt x="132" y="85"/>
                    </a:lnTo>
                    <a:lnTo>
                      <a:pt x="132" y="84"/>
                    </a:lnTo>
                    <a:lnTo>
                      <a:pt x="134" y="84"/>
                    </a:lnTo>
                    <a:lnTo>
                      <a:pt x="136" y="81"/>
                    </a:lnTo>
                    <a:lnTo>
                      <a:pt x="137" y="79"/>
                    </a:lnTo>
                    <a:lnTo>
                      <a:pt x="140" y="79"/>
                    </a:lnTo>
                    <a:lnTo>
                      <a:pt x="141" y="76"/>
                    </a:lnTo>
                    <a:lnTo>
                      <a:pt x="145" y="75"/>
                    </a:lnTo>
                    <a:lnTo>
                      <a:pt x="147" y="73"/>
                    </a:lnTo>
                    <a:lnTo>
                      <a:pt x="148" y="73"/>
                    </a:lnTo>
                    <a:lnTo>
                      <a:pt x="151" y="71"/>
                    </a:lnTo>
                    <a:lnTo>
                      <a:pt x="151" y="64"/>
                    </a:lnTo>
                    <a:lnTo>
                      <a:pt x="148" y="62"/>
                    </a:lnTo>
                    <a:lnTo>
                      <a:pt x="148" y="61"/>
                    </a:lnTo>
                    <a:lnTo>
                      <a:pt x="152" y="58"/>
                    </a:lnTo>
                    <a:lnTo>
                      <a:pt x="154" y="57"/>
                    </a:lnTo>
                    <a:lnTo>
                      <a:pt x="156" y="56"/>
                    </a:lnTo>
                    <a:lnTo>
                      <a:pt x="157" y="53"/>
                    </a:lnTo>
                    <a:lnTo>
                      <a:pt x="158" y="45"/>
                    </a:lnTo>
                    <a:lnTo>
                      <a:pt x="153" y="44"/>
                    </a:lnTo>
                    <a:lnTo>
                      <a:pt x="145" y="40"/>
                    </a:lnTo>
                    <a:lnTo>
                      <a:pt x="142" y="42"/>
                    </a:lnTo>
                    <a:lnTo>
                      <a:pt x="141" y="44"/>
                    </a:lnTo>
                    <a:lnTo>
                      <a:pt x="139" y="41"/>
                    </a:lnTo>
                    <a:lnTo>
                      <a:pt x="136" y="40"/>
                    </a:lnTo>
                    <a:lnTo>
                      <a:pt x="134" y="40"/>
                    </a:lnTo>
                    <a:lnTo>
                      <a:pt x="132" y="37"/>
                    </a:lnTo>
                    <a:lnTo>
                      <a:pt x="131" y="35"/>
                    </a:lnTo>
                    <a:lnTo>
                      <a:pt x="130" y="33"/>
                    </a:lnTo>
                    <a:lnTo>
                      <a:pt x="132" y="30"/>
                    </a:lnTo>
                    <a:lnTo>
                      <a:pt x="132" y="29"/>
                    </a:lnTo>
                    <a:lnTo>
                      <a:pt x="134" y="28"/>
                    </a:lnTo>
                    <a:lnTo>
                      <a:pt x="134" y="25"/>
                    </a:lnTo>
                    <a:lnTo>
                      <a:pt x="135" y="23"/>
                    </a:lnTo>
                    <a:lnTo>
                      <a:pt x="134" y="18"/>
                    </a:lnTo>
                    <a:lnTo>
                      <a:pt x="134" y="14"/>
                    </a:lnTo>
                    <a:lnTo>
                      <a:pt x="129" y="13"/>
                    </a:lnTo>
                    <a:lnTo>
                      <a:pt x="128" y="13"/>
                    </a:lnTo>
                    <a:lnTo>
                      <a:pt x="126" y="12"/>
                    </a:lnTo>
                    <a:lnTo>
                      <a:pt x="125" y="12"/>
                    </a:lnTo>
                    <a:lnTo>
                      <a:pt x="123" y="11"/>
                    </a:lnTo>
                    <a:lnTo>
                      <a:pt x="120" y="12"/>
                    </a:lnTo>
                    <a:lnTo>
                      <a:pt x="119" y="13"/>
                    </a:lnTo>
                    <a:lnTo>
                      <a:pt x="118" y="17"/>
                    </a:lnTo>
                    <a:lnTo>
                      <a:pt x="113" y="19"/>
                    </a:lnTo>
                    <a:lnTo>
                      <a:pt x="112" y="17"/>
                    </a:lnTo>
                    <a:lnTo>
                      <a:pt x="108" y="14"/>
                    </a:lnTo>
                    <a:lnTo>
                      <a:pt x="106" y="13"/>
                    </a:lnTo>
                    <a:lnTo>
                      <a:pt x="103" y="13"/>
                    </a:lnTo>
                    <a:lnTo>
                      <a:pt x="103" y="16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98" y="20"/>
                    </a:lnTo>
                    <a:lnTo>
                      <a:pt x="97" y="22"/>
                    </a:lnTo>
                    <a:lnTo>
                      <a:pt x="96" y="25"/>
                    </a:lnTo>
                    <a:lnTo>
                      <a:pt x="95" y="29"/>
                    </a:lnTo>
                    <a:lnTo>
                      <a:pt x="92" y="26"/>
                    </a:lnTo>
                    <a:lnTo>
                      <a:pt x="89" y="26"/>
                    </a:lnTo>
                    <a:lnTo>
                      <a:pt x="89" y="26"/>
                    </a:lnTo>
                    <a:lnTo>
                      <a:pt x="89" y="24"/>
                    </a:lnTo>
                    <a:lnTo>
                      <a:pt x="90" y="23"/>
                    </a:lnTo>
                    <a:lnTo>
                      <a:pt x="87" y="20"/>
                    </a:lnTo>
                    <a:lnTo>
                      <a:pt x="86" y="23"/>
                    </a:lnTo>
                    <a:lnTo>
                      <a:pt x="80" y="23"/>
                    </a:lnTo>
                    <a:lnTo>
                      <a:pt x="78" y="22"/>
                    </a:lnTo>
                    <a:lnTo>
                      <a:pt x="79" y="19"/>
                    </a:lnTo>
                    <a:lnTo>
                      <a:pt x="80" y="17"/>
                    </a:lnTo>
                    <a:lnTo>
                      <a:pt x="83" y="14"/>
                    </a:lnTo>
                    <a:lnTo>
                      <a:pt x="83" y="12"/>
                    </a:lnTo>
                    <a:lnTo>
                      <a:pt x="81" y="12"/>
                    </a:lnTo>
                    <a:lnTo>
                      <a:pt x="77" y="11"/>
                    </a:lnTo>
                    <a:lnTo>
                      <a:pt x="75" y="7"/>
                    </a:lnTo>
                    <a:lnTo>
                      <a:pt x="74" y="2"/>
                    </a:lnTo>
                    <a:lnTo>
                      <a:pt x="74" y="1"/>
                    </a:lnTo>
                    <a:lnTo>
                      <a:pt x="70" y="1"/>
                    </a:lnTo>
                    <a:lnTo>
                      <a:pt x="69" y="2"/>
                    </a:lnTo>
                    <a:lnTo>
                      <a:pt x="67" y="0"/>
                    </a:lnTo>
                    <a:lnTo>
                      <a:pt x="64" y="2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61" y="5"/>
                    </a:lnTo>
                    <a:lnTo>
                      <a:pt x="61" y="7"/>
                    </a:lnTo>
                    <a:lnTo>
                      <a:pt x="57" y="7"/>
                    </a:lnTo>
                    <a:lnTo>
                      <a:pt x="55" y="7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40" y="13"/>
                    </a:lnTo>
                    <a:lnTo>
                      <a:pt x="38" y="14"/>
                    </a:lnTo>
                    <a:lnTo>
                      <a:pt x="40" y="17"/>
                    </a:lnTo>
                    <a:lnTo>
                      <a:pt x="39" y="19"/>
                    </a:lnTo>
                    <a:lnTo>
                      <a:pt x="39" y="22"/>
                    </a:lnTo>
                    <a:lnTo>
                      <a:pt x="38" y="23"/>
                    </a:lnTo>
                    <a:lnTo>
                      <a:pt x="35" y="23"/>
                    </a:lnTo>
                    <a:lnTo>
                      <a:pt x="38" y="25"/>
                    </a:lnTo>
                    <a:lnTo>
                      <a:pt x="38" y="28"/>
                    </a:lnTo>
                    <a:lnTo>
                      <a:pt x="35" y="30"/>
                    </a:lnTo>
                    <a:lnTo>
                      <a:pt x="33" y="31"/>
                    </a:lnTo>
                    <a:lnTo>
                      <a:pt x="33" y="33"/>
                    </a:lnTo>
                    <a:lnTo>
                      <a:pt x="32" y="35"/>
                    </a:lnTo>
                    <a:lnTo>
                      <a:pt x="33" y="37"/>
                    </a:lnTo>
                    <a:lnTo>
                      <a:pt x="25" y="44"/>
                    </a:lnTo>
                    <a:lnTo>
                      <a:pt x="24" y="42"/>
                    </a:lnTo>
                    <a:lnTo>
                      <a:pt x="23" y="41"/>
                    </a:lnTo>
                    <a:lnTo>
                      <a:pt x="24" y="40"/>
                    </a:lnTo>
                    <a:lnTo>
                      <a:pt x="21" y="39"/>
                    </a:lnTo>
                    <a:lnTo>
                      <a:pt x="19" y="39"/>
                    </a:lnTo>
                    <a:lnTo>
                      <a:pt x="18" y="37"/>
                    </a:lnTo>
                    <a:lnTo>
                      <a:pt x="16" y="37"/>
                    </a:lnTo>
                    <a:lnTo>
                      <a:pt x="14" y="36"/>
                    </a:lnTo>
                    <a:lnTo>
                      <a:pt x="11" y="34"/>
                    </a:lnTo>
                    <a:lnTo>
                      <a:pt x="11" y="35"/>
                    </a:lnTo>
                    <a:lnTo>
                      <a:pt x="10" y="39"/>
                    </a:lnTo>
                    <a:lnTo>
                      <a:pt x="8" y="40"/>
                    </a:lnTo>
                    <a:lnTo>
                      <a:pt x="7" y="41"/>
                    </a:lnTo>
                    <a:lnTo>
                      <a:pt x="5" y="42"/>
                    </a:lnTo>
                    <a:lnTo>
                      <a:pt x="2" y="45"/>
                    </a:lnTo>
                    <a:lnTo>
                      <a:pt x="2" y="46"/>
                    </a:lnTo>
                    <a:lnTo>
                      <a:pt x="1" y="47"/>
                    </a:lnTo>
                    <a:lnTo>
                      <a:pt x="0" y="48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6"/>
                    </a:lnTo>
                    <a:lnTo>
                      <a:pt x="4" y="58"/>
                    </a:lnTo>
                    <a:lnTo>
                      <a:pt x="7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12" y="63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14" y="65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8" y="68"/>
                    </a:lnTo>
                    <a:lnTo>
                      <a:pt x="21" y="69"/>
                    </a:lnTo>
                    <a:lnTo>
                      <a:pt x="23" y="70"/>
                    </a:lnTo>
                    <a:lnTo>
                      <a:pt x="24" y="71"/>
                    </a:lnTo>
                    <a:lnTo>
                      <a:pt x="27" y="73"/>
                    </a:lnTo>
                    <a:lnTo>
                      <a:pt x="28" y="75"/>
                    </a:lnTo>
                    <a:lnTo>
                      <a:pt x="29" y="78"/>
                    </a:lnTo>
                    <a:lnTo>
                      <a:pt x="30" y="76"/>
                    </a:lnTo>
                    <a:lnTo>
                      <a:pt x="32" y="75"/>
                    </a:lnTo>
                    <a:lnTo>
                      <a:pt x="33" y="73"/>
                    </a:lnTo>
                    <a:lnTo>
                      <a:pt x="34" y="73"/>
                    </a:lnTo>
                    <a:lnTo>
                      <a:pt x="36" y="74"/>
                    </a:lnTo>
                    <a:lnTo>
                      <a:pt x="38" y="75"/>
                    </a:lnTo>
                    <a:lnTo>
                      <a:pt x="35" y="78"/>
                    </a:lnTo>
                    <a:lnTo>
                      <a:pt x="34" y="79"/>
                    </a:lnTo>
                    <a:lnTo>
                      <a:pt x="33" y="81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5" y="81"/>
                    </a:lnTo>
                    <a:lnTo>
                      <a:pt x="36" y="80"/>
                    </a:lnTo>
                    <a:lnTo>
                      <a:pt x="39" y="80"/>
                    </a:lnTo>
                    <a:lnTo>
                      <a:pt x="41" y="81"/>
                    </a:lnTo>
                    <a:lnTo>
                      <a:pt x="41" y="85"/>
                    </a:lnTo>
                    <a:lnTo>
                      <a:pt x="40" y="86"/>
                    </a:lnTo>
                    <a:lnTo>
                      <a:pt x="38" y="89"/>
                    </a:lnTo>
                    <a:lnTo>
                      <a:pt x="38" y="89"/>
                    </a:lnTo>
                    <a:lnTo>
                      <a:pt x="36" y="91"/>
                    </a:lnTo>
                    <a:lnTo>
                      <a:pt x="36" y="93"/>
                    </a:lnTo>
                    <a:lnTo>
                      <a:pt x="38" y="97"/>
                    </a:lnTo>
                    <a:lnTo>
                      <a:pt x="39" y="98"/>
                    </a:lnTo>
                    <a:close/>
                  </a:path>
                </a:pathLst>
              </a:custGeom>
              <a:no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3" name="Freeform 68">
                <a:extLst>
                  <a:ext uri="{FF2B5EF4-FFF2-40B4-BE49-F238E27FC236}">
                    <a16:creationId xmlns:a16="http://schemas.microsoft.com/office/drawing/2014/main" id="{3E08F509-B418-9946-8222-8C890EC00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154" y="8460845"/>
                <a:ext cx="154932" cy="175900"/>
              </a:xfrm>
              <a:custGeom>
                <a:avLst/>
                <a:gdLst>
                  <a:gd name="T0" fmla="*/ 19 w 133"/>
                  <a:gd name="T1" fmla="*/ 117 h 151"/>
                  <a:gd name="T2" fmla="*/ 21 w 133"/>
                  <a:gd name="T3" fmla="*/ 108 h 151"/>
                  <a:gd name="T4" fmla="*/ 25 w 133"/>
                  <a:gd name="T5" fmla="*/ 100 h 151"/>
                  <a:gd name="T6" fmla="*/ 13 w 133"/>
                  <a:gd name="T7" fmla="*/ 91 h 151"/>
                  <a:gd name="T8" fmla="*/ 10 w 133"/>
                  <a:gd name="T9" fmla="*/ 82 h 151"/>
                  <a:gd name="T10" fmla="*/ 3 w 133"/>
                  <a:gd name="T11" fmla="*/ 71 h 151"/>
                  <a:gd name="T12" fmla="*/ 3 w 133"/>
                  <a:gd name="T13" fmla="*/ 66 h 151"/>
                  <a:gd name="T14" fmla="*/ 0 w 133"/>
                  <a:gd name="T15" fmla="*/ 57 h 151"/>
                  <a:gd name="T16" fmla="*/ 3 w 133"/>
                  <a:gd name="T17" fmla="*/ 33 h 151"/>
                  <a:gd name="T18" fmla="*/ 5 w 133"/>
                  <a:gd name="T19" fmla="*/ 28 h 151"/>
                  <a:gd name="T20" fmla="*/ 6 w 133"/>
                  <a:gd name="T21" fmla="*/ 24 h 151"/>
                  <a:gd name="T22" fmla="*/ 9 w 133"/>
                  <a:gd name="T23" fmla="*/ 24 h 151"/>
                  <a:gd name="T24" fmla="*/ 10 w 133"/>
                  <a:gd name="T25" fmla="*/ 22 h 151"/>
                  <a:gd name="T26" fmla="*/ 11 w 133"/>
                  <a:gd name="T27" fmla="*/ 17 h 151"/>
                  <a:gd name="T28" fmla="*/ 15 w 133"/>
                  <a:gd name="T29" fmla="*/ 16 h 151"/>
                  <a:gd name="T30" fmla="*/ 17 w 133"/>
                  <a:gd name="T31" fmla="*/ 15 h 151"/>
                  <a:gd name="T32" fmla="*/ 16 w 133"/>
                  <a:gd name="T33" fmla="*/ 12 h 151"/>
                  <a:gd name="T34" fmla="*/ 19 w 133"/>
                  <a:gd name="T35" fmla="*/ 12 h 151"/>
                  <a:gd name="T36" fmla="*/ 25 w 133"/>
                  <a:gd name="T37" fmla="*/ 13 h 151"/>
                  <a:gd name="T38" fmla="*/ 28 w 133"/>
                  <a:gd name="T39" fmla="*/ 18 h 151"/>
                  <a:gd name="T40" fmla="*/ 31 w 133"/>
                  <a:gd name="T41" fmla="*/ 12 h 151"/>
                  <a:gd name="T42" fmla="*/ 38 w 133"/>
                  <a:gd name="T43" fmla="*/ 13 h 151"/>
                  <a:gd name="T44" fmla="*/ 33 w 133"/>
                  <a:gd name="T45" fmla="*/ 6 h 151"/>
                  <a:gd name="T46" fmla="*/ 37 w 133"/>
                  <a:gd name="T47" fmla="*/ 6 h 151"/>
                  <a:gd name="T48" fmla="*/ 38 w 133"/>
                  <a:gd name="T49" fmla="*/ 1 h 151"/>
                  <a:gd name="T50" fmla="*/ 42 w 133"/>
                  <a:gd name="T51" fmla="*/ 9 h 151"/>
                  <a:gd name="T52" fmla="*/ 49 w 133"/>
                  <a:gd name="T53" fmla="*/ 12 h 151"/>
                  <a:gd name="T54" fmla="*/ 58 w 133"/>
                  <a:gd name="T55" fmla="*/ 17 h 151"/>
                  <a:gd name="T56" fmla="*/ 64 w 133"/>
                  <a:gd name="T57" fmla="*/ 22 h 151"/>
                  <a:gd name="T58" fmla="*/ 70 w 133"/>
                  <a:gd name="T59" fmla="*/ 28 h 151"/>
                  <a:gd name="T60" fmla="*/ 76 w 133"/>
                  <a:gd name="T61" fmla="*/ 27 h 151"/>
                  <a:gd name="T62" fmla="*/ 86 w 133"/>
                  <a:gd name="T63" fmla="*/ 18 h 151"/>
                  <a:gd name="T64" fmla="*/ 93 w 133"/>
                  <a:gd name="T65" fmla="*/ 26 h 151"/>
                  <a:gd name="T66" fmla="*/ 118 w 133"/>
                  <a:gd name="T67" fmla="*/ 27 h 151"/>
                  <a:gd name="T68" fmla="*/ 115 w 133"/>
                  <a:gd name="T69" fmla="*/ 37 h 151"/>
                  <a:gd name="T70" fmla="*/ 121 w 133"/>
                  <a:gd name="T71" fmla="*/ 40 h 151"/>
                  <a:gd name="T72" fmla="*/ 131 w 133"/>
                  <a:gd name="T73" fmla="*/ 44 h 151"/>
                  <a:gd name="T74" fmla="*/ 124 w 133"/>
                  <a:gd name="T75" fmla="*/ 57 h 151"/>
                  <a:gd name="T76" fmla="*/ 133 w 133"/>
                  <a:gd name="T77" fmla="*/ 73 h 151"/>
                  <a:gd name="T78" fmla="*/ 121 w 133"/>
                  <a:gd name="T79" fmla="*/ 74 h 151"/>
                  <a:gd name="T80" fmla="*/ 114 w 133"/>
                  <a:gd name="T81" fmla="*/ 85 h 151"/>
                  <a:gd name="T82" fmla="*/ 111 w 133"/>
                  <a:gd name="T83" fmla="*/ 94 h 151"/>
                  <a:gd name="T84" fmla="*/ 103 w 133"/>
                  <a:gd name="T85" fmla="*/ 111 h 151"/>
                  <a:gd name="T86" fmla="*/ 100 w 133"/>
                  <a:gd name="T87" fmla="*/ 121 h 151"/>
                  <a:gd name="T88" fmla="*/ 88 w 133"/>
                  <a:gd name="T89" fmla="*/ 124 h 151"/>
                  <a:gd name="T90" fmla="*/ 88 w 133"/>
                  <a:gd name="T91" fmla="*/ 130 h 151"/>
                  <a:gd name="T92" fmla="*/ 81 w 133"/>
                  <a:gd name="T93" fmla="*/ 136 h 151"/>
                  <a:gd name="T94" fmla="*/ 72 w 133"/>
                  <a:gd name="T95" fmla="*/ 134 h 151"/>
                  <a:gd name="T96" fmla="*/ 65 w 133"/>
                  <a:gd name="T97" fmla="*/ 139 h 151"/>
                  <a:gd name="T98" fmla="*/ 53 w 133"/>
                  <a:gd name="T99" fmla="*/ 135 h 151"/>
                  <a:gd name="T100" fmla="*/ 50 w 133"/>
                  <a:gd name="T101" fmla="*/ 141 h 151"/>
                  <a:gd name="T102" fmla="*/ 42 w 133"/>
                  <a:gd name="T103" fmla="*/ 151 h 151"/>
                  <a:gd name="T104" fmla="*/ 36 w 133"/>
                  <a:gd name="T105" fmla="*/ 146 h 151"/>
                  <a:gd name="T106" fmla="*/ 27 w 133"/>
                  <a:gd name="T107" fmla="*/ 145 h 151"/>
                  <a:gd name="T108" fmla="*/ 30 w 133"/>
                  <a:gd name="T109" fmla="*/ 136 h 151"/>
                  <a:gd name="T110" fmla="*/ 22 w 133"/>
                  <a:gd name="T111" fmla="*/ 129 h 151"/>
                  <a:gd name="T112" fmla="*/ 16 w 133"/>
                  <a:gd name="T113" fmla="*/ 12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3" h="151">
                    <a:moveTo>
                      <a:pt x="14" y="122"/>
                    </a:moveTo>
                    <a:lnTo>
                      <a:pt x="16" y="122"/>
                    </a:lnTo>
                    <a:lnTo>
                      <a:pt x="17" y="119"/>
                    </a:lnTo>
                    <a:lnTo>
                      <a:pt x="19" y="117"/>
                    </a:lnTo>
                    <a:lnTo>
                      <a:pt x="19" y="114"/>
                    </a:lnTo>
                    <a:lnTo>
                      <a:pt x="19" y="113"/>
                    </a:lnTo>
                    <a:lnTo>
                      <a:pt x="22" y="111"/>
                    </a:lnTo>
                    <a:lnTo>
                      <a:pt x="21" y="108"/>
                    </a:lnTo>
                    <a:lnTo>
                      <a:pt x="17" y="110"/>
                    </a:lnTo>
                    <a:lnTo>
                      <a:pt x="16" y="106"/>
                    </a:lnTo>
                    <a:lnTo>
                      <a:pt x="17" y="105"/>
                    </a:lnTo>
                    <a:lnTo>
                      <a:pt x="25" y="100"/>
                    </a:lnTo>
                    <a:lnTo>
                      <a:pt x="21" y="94"/>
                    </a:lnTo>
                    <a:lnTo>
                      <a:pt x="20" y="91"/>
                    </a:lnTo>
                    <a:lnTo>
                      <a:pt x="16" y="91"/>
                    </a:lnTo>
                    <a:lnTo>
                      <a:pt x="13" y="91"/>
                    </a:lnTo>
                    <a:lnTo>
                      <a:pt x="11" y="89"/>
                    </a:lnTo>
                    <a:lnTo>
                      <a:pt x="11" y="88"/>
                    </a:lnTo>
                    <a:lnTo>
                      <a:pt x="10" y="84"/>
                    </a:lnTo>
                    <a:lnTo>
                      <a:pt x="10" y="82"/>
                    </a:lnTo>
                    <a:lnTo>
                      <a:pt x="6" y="77"/>
                    </a:lnTo>
                    <a:lnTo>
                      <a:pt x="5" y="76"/>
                    </a:lnTo>
                    <a:lnTo>
                      <a:pt x="4" y="73"/>
                    </a:lnTo>
                    <a:lnTo>
                      <a:pt x="3" y="71"/>
                    </a:lnTo>
                    <a:lnTo>
                      <a:pt x="3" y="69"/>
                    </a:lnTo>
                    <a:lnTo>
                      <a:pt x="5" y="68"/>
                    </a:lnTo>
                    <a:lnTo>
                      <a:pt x="5" y="67"/>
                    </a:lnTo>
                    <a:lnTo>
                      <a:pt x="3" y="66"/>
                    </a:lnTo>
                    <a:lnTo>
                      <a:pt x="6" y="60"/>
                    </a:lnTo>
                    <a:lnTo>
                      <a:pt x="4" y="60"/>
                    </a:lnTo>
                    <a:lnTo>
                      <a:pt x="2" y="58"/>
                    </a:lnTo>
                    <a:lnTo>
                      <a:pt x="0" y="57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4" y="35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4" y="30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8" y="23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9" y="18"/>
                    </a:lnTo>
                    <a:lnTo>
                      <a:pt x="11" y="17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6" y="13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2" y="12"/>
                    </a:lnTo>
                    <a:lnTo>
                      <a:pt x="25" y="13"/>
                    </a:lnTo>
                    <a:lnTo>
                      <a:pt x="26" y="15"/>
                    </a:lnTo>
                    <a:lnTo>
                      <a:pt x="27" y="16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3" y="13"/>
                    </a:lnTo>
                    <a:lnTo>
                      <a:pt x="34" y="16"/>
                    </a:lnTo>
                    <a:lnTo>
                      <a:pt x="37" y="16"/>
                    </a:lnTo>
                    <a:lnTo>
                      <a:pt x="38" y="13"/>
                    </a:lnTo>
                    <a:lnTo>
                      <a:pt x="37" y="11"/>
                    </a:lnTo>
                    <a:lnTo>
                      <a:pt x="34" y="10"/>
                    </a:lnTo>
                    <a:lnTo>
                      <a:pt x="33" y="7"/>
                    </a:lnTo>
                    <a:lnTo>
                      <a:pt x="33" y="6"/>
                    </a:lnTo>
                    <a:lnTo>
                      <a:pt x="34" y="7"/>
                    </a:lnTo>
                    <a:lnTo>
                      <a:pt x="37" y="9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7" y="4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9" y="4"/>
                    </a:lnTo>
                    <a:lnTo>
                      <a:pt x="41" y="5"/>
                    </a:lnTo>
                    <a:lnTo>
                      <a:pt x="41" y="7"/>
                    </a:lnTo>
                    <a:lnTo>
                      <a:pt x="42" y="9"/>
                    </a:lnTo>
                    <a:lnTo>
                      <a:pt x="43" y="11"/>
                    </a:lnTo>
                    <a:lnTo>
                      <a:pt x="44" y="11"/>
                    </a:lnTo>
                    <a:lnTo>
                      <a:pt x="47" y="12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3" y="15"/>
                    </a:lnTo>
                    <a:lnTo>
                      <a:pt x="55" y="16"/>
                    </a:lnTo>
                    <a:lnTo>
                      <a:pt x="58" y="17"/>
                    </a:lnTo>
                    <a:lnTo>
                      <a:pt x="59" y="18"/>
                    </a:lnTo>
                    <a:lnTo>
                      <a:pt x="61" y="20"/>
                    </a:lnTo>
                    <a:lnTo>
                      <a:pt x="62" y="21"/>
                    </a:lnTo>
                    <a:lnTo>
                      <a:pt x="64" y="22"/>
                    </a:lnTo>
                    <a:lnTo>
                      <a:pt x="65" y="24"/>
                    </a:lnTo>
                    <a:lnTo>
                      <a:pt x="66" y="27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3" y="29"/>
                    </a:lnTo>
                    <a:lnTo>
                      <a:pt x="75" y="28"/>
                    </a:lnTo>
                    <a:lnTo>
                      <a:pt x="76" y="27"/>
                    </a:lnTo>
                    <a:lnTo>
                      <a:pt x="77" y="27"/>
                    </a:lnTo>
                    <a:lnTo>
                      <a:pt x="78" y="24"/>
                    </a:lnTo>
                    <a:lnTo>
                      <a:pt x="82" y="22"/>
                    </a:lnTo>
                    <a:lnTo>
                      <a:pt x="86" y="18"/>
                    </a:lnTo>
                    <a:lnTo>
                      <a:pt x="88" y="17"/>
                    </a:lnTo>
                    <a:lnTo>
                      <a:pt x="90" y="20"/>
                    </a:lnTo>
                    <a:lnTo>
                      <a:pt x="90" y="24"/>
                    </a:lnTo>
                    <a:lnTo>
                      <a:pt x="93" y="26"/>
                    </a:lnTo>
                    <a:lnTo>
                      <a:pt x="114" y="18"/>
                    </a:lnTo>
                    <a:lnTo>
                      <a:pt x="115" y="20"/>
                    </a:lnTo>
                    <a:lnTo>
                      <a:pt x="117" y="22"/>
                    </a:lnTo>
                    <a:lnTo>
                      <a:pt x="118" y="27"/>
                    </a:lnTo>
                    <a:lnTo>
                      <a:pt x="116" y="32"/>
                    </a:lnTo>
                    <a:lnTo>
                      <a:pt x="115" y="33"/>
                    </a:lnTo>
                    <a:lnTo>
                      <a:pt x="114" y="35"/>
                    </a:lnTo>
                    <a:lnTo>
                      <a:pt x="115" y="37"/>
                    </a:lnTo>
                    <a:lnTo>
                      <a:pt x="116" y="37"/>
                    </a:lnTo>
                    <a:lnTo>
                      <a:pt x="117" y="38"/>
                    </a:lnTo>
                    <a:lnTo>
                      <a:pt x="118" y="40"/>
                    </a:lnTo>
                    <a:lnTo>
                      <a:pt x="121" y="40"/>
                    </a:lnTo>
                    <a:lnTo>
                      <a:pt x="122" y="40"/>
                    </a:lnTo>
                    <a:lnTo>
                      <a:pt x="123" y="39"/>
                    </a:lnTo>
                    <a:lnTo>
                      <a:pt x="126" y="38"/>
                    </a:lnTo>
                    <a:lnTo>
                      <a:pt x="131" y="44"/>
                    </a:lnTo>
                    <a:lnTo>
                      <a:pt x="128" y="46"/>
                    </a:lnTo>
                    <a:lnTo>
                      <a:pt x="126" y="54"/>
                    </a:lnTo>
                    <a:lnTo>
                      <a:pt x="126" y="56"/>
                    </a:lnTo>
                    <a:lnTo>
                      <a:pt x="124" y="57"/>
                    </a:lnTo>
                    <a:lnTo>
                      <a:pt x="124" y="60"/>
                    </a:lnTo>
                    <a:lnTo>
                      <a:pt x="129" y="67"/>
                    </a:lnTo>
                    <a:lnTo>
                      <a:pt x="133" y="71"/>
                    </a:lnTo>
                    <a:lnTo>
                      <a:pt x="133" y="73"/>
                    </a:lnTo>
                    <a:lnTo>
                      <a:pt x="131" y="76"/>
                    </a:lnTo>
                    <a:lnTo>
                      <a:pt x="127" y="76"/>
                    </a:lnTo>
                    <a:lnTo>
                      <a:pt x="123" y="74"/>
                    </a:lnTo>
                    <a:lnTo>
                      <a:pt x="121" y="74"/>
                    </a:lnTo>
                    <a:lnTo>
                      <a:pt x="120" y="77"/>
                    </a:lnTo>
                    <a:lnTo>
                      <a:pt x="118" y="79"/>
                    </a:lnTo>
                    <a:lnTo>
                      <a:pt x="116" y="83"/>
                    </a:lnTo>
                    <a:lnTo>
                      <a:pt x="114" y="85"/>
                    </a:lnTo>
                    <a:lnTo>
                      <a:pt x="112" y="86"/>
                    </a:lnTo>
                    <a:lnTo>
                      <a:pt x="114" y="89"/>
                    </a:lnTo>
                    <a:lnTo>
                      <a:pt x="115" y="91"/>
                    </a:lnTo>
                    <a:lnTo>
                      <a:pt x="111" y="94"/>
                    </a:lnTo>
                    <a:lnTo>
                      <a:pt x="109" y="99"/>
                    </a:lnTo>
                    <a:lnTo>
                      <a:pt x="106" y="103"/>
                    </a:lnTo>
                    <a:lnTo>
                      <a:pt x="105" y="107"/>
                    </a:lnTo>
                    <a:lnTo>
                      <a:pt x="103" y="111"/>
                    </a:lnTo>
                    <a:lnTo>
                      <a:pt x="100" y="112"/>
                    </a:lnTo>
                    <a:lnTo>
                      <a:pt x="99" y="114"/>
                    </a:lnTo>
                    <a:lnTo>
                      <a:pt x="101" y="117"/>
                    </a:lnTo>
                    <a:lnTo>
                      <a:pt x="100" y="121"/>
                    </a:lnTo>
                    <a:lnTo>
                      <a:pt x="97" y="119"/>
                    </a:lnTo>
                    <a:lnTo>
                      <a:pt x="95" y="118"/>
                    </a:lnTo>
                    <a:lnTo>
                      <a:pt x="95" y="121"/>
                    </a:lnTo>
                    <a:lnTo>
                      <a:pt x="88" y="124"/>
                    </a:lnTo>
                    <a:lnTo>
                      <a:pt x="88" y="125"/>
                    </a:lnTo>
                    <a:lnTo>
                      <a:pt x="89" y="127"/>
                    </a:lnTo>
                    <a:lnTo>
                      <a:pt x="90" y="129"/>
                    </a:lnTo>
                    <a:lnTo>
                      <a:pt x="88" y="130"/>
                    </a:lnTo>
                    <a:lnTo>
                      <a:pt x="87" y="131"/>
                    </a:lnTo>
                    <a:lnTo>
                      <a:pt x="83" y="133"/>
                    </a:lnTo>
                    <a:lnTo>
                      <a:pt x="83" y="135"/>
                    </a:lnTo>
                    <a:lnTo>
                      <a:pt x="81" y="136"/>
                    </a:lnTo>
                    <a:lnTo>
                      <a:pt x="76" y="135"/>
                    </a:lnTo>
                    <a:lnTo>
                      <a:pt x="75" y="135"/>
                    </a:lnTo>
                    <a:lnTo>
                      <a:pt x="73" y="134"/>
                    </a:lnTo>
                    <a:lnTo>
                      <a:pt x="72" y="134"/>
                    </a:lnTo>
                    <a:lnTo>
                      <a:pt x="70" y="133"/>
                    </a:lnTo>
                    <a:lnTo>
                      <a:pt x="67" y="134"/>
                    </a:lnTo>
                    <a:lnTo>
                      <a:pt x="66" y="135"/>
                    </a:lnTo>
                    <a:lnTo>
                      <a:pt x="65" y="139"/>
                    </a:lnTo>
                    <a:lnTo>
                      <a:pt x="60" y="141"/>
                    </a:lnTo>
                    <a:lnTo>
                      <a:pt x="59" y="139"/>
                    </a:lnTo>
                    <a:lnTo>
                      <a:pt x="55" y="136"/>
                    </a:lnTo>
                    <a:lnTo>
                      <a:pt x="53" y="135"/>
                    </a:lnTo>
                    <a:lnTo>
                      <a:pt x="50" y="135"/>
                    </a:lnTo>
                    <a:lnTo>
                      <a:pt x="50" y="138"/>
                    </a:lnTo>
                    <a:lnTo>
                      <a:pt x="50" y="140"/>
                    </a:lnTo>
                    <a:lnTo>
                      <a:pt x="50" y="141"/>
                    </a:lnTo>
                    <a:lnTo>
                      <a:pt x="45" y="142"/>
                    </a:lnTo>
                    <a:lnTo>
                      <a:pt x="44" y="144"/>
                    </a:lnTo>
                    <a:lnTo>
                      <a:pt x="43" y="147"/>
                    </a:lnTo>
                    <a:lnTo>
                      <a:pt x="42" y="151"/>
                    </a:lnTo>
                    <a:lnTo>
                      <a:pt x="39" y="148"/>
                    </a:lnTo>
                    <a:lnTo>
                      <a:pt x="36" y="148"/>
                    </a:lnTo>
                    <a:lnTo>
                      <a:pt x="36" y="148"/>
                    </a:lnTo>
                    <a:lnTo>
                      <a:pt x="36" y="146"/>
                    </a:lnTo>
                    <a:lnTo>
                      <a:pt x="37" y="145"/>
                    </a:lnTo>
                    <a:lnTo>
                      <a:pt x="34" y="142"/>
                    </a:lnTo>
                    <a:lnTo>
                      <a:pt x="33" y="145"/>
                    </a:lnTo>
                    <a:lnTo>
                      <a:pt x="27" y="145"/>
                    </a:lnTo>
                    <a:lnTo>
                      <a:pt x="25" y="144"/>
                    </a:lnTo>
                    <a:lnTo>
                      <a:pt x="26" y="141"/>
                    </a:lnTo>
                    <a:lnTo>
                      <a:pt x="27" y="139"/>
                    </a:lnTo>
                    <a:lnTo>
                      <a:pt x="30" y="136"/>
                    </a:lnTo>
                    <a:lnTo>
                      <a:pt x="30" y="134"/>
                    </a:lnTo>
                    <a:lnTo>
                      <a:pt x="28" y="134"/>
                    </a:lnTo>
                    <a:lnTo>
                      <a:pt x="24" y="133"/>
                    </a:lnTo>
                    <a:lnTo>
                      <a:pt x="22" y="129"/>
                    </a:lnTo>
                    <a:lnTo>
                      <a:pt x="21" y="124"/>
                    </a:lnTo>
                    <a:lnTo>
                      <a:pt x="21" y="123"/>
                    </a:lnTo>
                    <a:lnTo>
                      <a:pt x="17" y="123"/>
                    </a:lnTo>
                    <a:lnTo>
                      <a:pt x="16" y="124"/>
                    </a:lnTo>
                    <a:lnTo>
                      <a:pt x="14" y="1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4" name="Freeform 69">
                <a:extLst>
                  <a:ext uri="{FF2B5EF4-FFF2-40B4-BE49-F238E27FC236}">
                    <a16:creationId xmlns:a16="http://schemas.microsoft.com/office/drawing/2014/main" id="{41959066-FF48-D640-8AE2-C7A9A3838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701" y="8593644"/>
                <a:ext cx="164251" cy="241134"/>
              </a:xfrm>
              <a:custGeom>
                <a:avLst/>
                <a:gdLst>
                  <a:gd name="T0" fmla="*/ 29 w 141"/>
                  <a:gd name="T1" fmla="*/ 3 h 207"/>
                  <a:gd name="T2" fmla="*/ 22 w 141"/>
                  <a:gd name="T3" fmla="*/ 15 h 207"/>
                  <a:gd name="T4" fmla="*/ 12 w 141"/>
                  <a:gd name="T5" fmla="*/ 19 h 207"/>
                  <a:gd name="T6" fmla="*/ 1 w 141"/>
                  <a:gd name="T7" fmla="*/ 37 h 207"/>
                  <a:gd name="T8" fmla="*/ 5 w 141"/>
                  <a:gd name="T9" fmla="*/ 45 h 207"/>
                  <a:gd name="T10" fmla="*/ 16 w 141"/>
                  <a:gd name="T11" fmla="*/ 52 h 207"/>
                  <a:gd name="T12" fmla="*/ 16 w 141"/>
                  <a:gd name="T13" fmla="*/ 72 h 207"/>
                  <a:gd name="T14" fmla="*/ 21 w 141"/>
                  <a:gd name="T15" fmla="*/ 86 h 207"/>
                  <a:gd name="T16" fmla="*/ 39 w 141"/>
                  <a:gd name="T17" fmla="*/ 97 h 207"/>
                  <a:gd name="T18" fmla="*/ 51 w 141"/>
                  <a:gd name="T19" fmla="*/ 106 h 207"/>
                  <a:gd name="T20" fmla="*/ 56 w 141"/>
                  <a:gd name="T21" fmla="*/ 115 h 207"/>
                  <a:gd name="T22" fmla="*/ 49 w 141"/>
                  <a:gd name="T23" fmla="*/ 128 h 207"/>
                  <a:gd name="T24" fmla="*/ 44 w 141"/>
                  <a:gd name="T25" fmla="*/ 149 h 207"/>
                  <a:gd name="T26" fmla="*/ 45 w 141"/>
                  <a:gd name="T27" fmla="*/ 161 h 207"/>
                  <a:gd name="T28" fmla="*/ 57 w 141"/>
                  <a:gd name="T29" fmla="*/ 159 h 207"/>
                  <a:gd name="T30" fmla="*/ 57 w 141"/>
                  <a:gd name="T31" fmla="*/ 172 h 207"/>
                  <a:gd name="T32" fmla="*/ 63 w 141"/>
                  <a:gd name="T33" fmla="*/ 179 h 207"/>
                  <a:gd name="T34" fmla="*/ 66 w 141"/>
                  <a:gd name="T35" fmla="*/ 182 h 207"/>
                  <a:gd name="T36" fmla="*/ 63 w 141"/>
                  <a:gd name="T37" fmla="*/ 195 h 207"/>
                  <a:gd name="T38" fmla="*/ 88 w 141"/>
                  <a:gd name="T39" fmla="*/ 200 h 207"/>
                  <a:gd name="T40" fmla="*/ 94 w 141"/>
                  <a:gd name="T41" fmla="*/ 185 h 207"/>
                  <a:gd name="T42" fmla="*/ 100 w 141"/>
                  <a:gd name="T43" fmla="*/ 178 h 207"/>
                  <a:gd name="T44" fmla="*/ 110 w 141"/>
                  <a:gd name="T45" fmla="*/ 178 h 207"/>
                  <a:gd name="T46" fmla="*/ 117 w 141"/>
                  <a:gd name="T47" fmla="*/ 168 h 207"/>
                  <a:gd name="T48" fmla="*/ 113 w 141"/>
                  <a:gd name="T49" fmla="*/ 150 h 207"/>
                  <a:gd name="T50" fmla="*/ 127 w 141"/>
                  <a:gd name="T51" fmla="*/ 142 h 207"/>
                  <a:gd name="T52" fmla="*/ 130 w 141"/>
                  <a:gd name="T53" fmla="*/ 142 h 207"/>
                  <a:gd name="T54" fmla="*/ 135 w 141"/>
                  <a:gd name="T55" fmla="*/ 135 h 207"/>
                  <a:gd name="T56" fmla="*/ 134 w 141"/>
                  <a:gd name="T57" fmla="*/ 132 h 207"/>
                  <a:gd name="T58" fmla="*/ 125 w 141"/>
                  <a:gd name="T59" fmla="*/ 125 h 207"/>
                  <a:gd name="T60" fmla="*/ 131 w 141"/>
                  <a:gd name="T61" fmla="*/ 117 h 207"/>
                  <a:gd name="T62" fmla="*/ 141 w 141"/>
                  <a:gd name="T63" fmla="*/ 116 h 207"/>
                  <a:gd name="T64" fmla="*/ 135 w 141"/>
                  <a:gd name="T65" fmla="*/ 106 h 207"/>
                  <a:gd name="T66" fmla="*/ 135 w 141"/>
                  <a:gd name="T67" fmla="*/ 98 h 207"/>
                  <a:gd name="T68" fmla="*/ 133 w 141"/>
                  <a:gd name="T69" fmla="*/ 86 h 207"/>
                  <a:gd name="T70" fmla="*/ 123 w 141"/>
                  <a:gd name="T71" fmla="*/ 82 h 207"/>
                  <a:gd name="T72" fmla="*/ 121 w 141"/>
                  <a:gd name="T73" fmla="*/ 76 h 207"/>
                  <a:gd name="T74" fmla="*/ 117 w 141"/>
                  <a:gd name="T75" fmla="*/ 72 h 207"/>
                  <a:gd name="T76" fmla="*/ 112 w 141"/>
                  <a:gd name="T77" fmla="*/ 64 h 207"/>
                  <a:gd name="T78" fmla="*/ 107 w 141"/>
                  <a:gd name="T79" fmla="*/ 64 h 207"/>
                  <a:gd name="T80" fmla="*/ 101 w 141"/>
                  <a:gd name="T81" fmla="*/ 62 h 207"/>
                  <a:gd name="T82" fmla="*/ 96 w 141"/>
                  <a:gd name="T83" fmla="*/ 60 h 207"/>
                  <a:gd name="T84" fmla="*/ 88 w 141"/>
                  <a:gd name="T85" fmla="*/ 55 h 207"/>
                  <a:gd name="T86" fmla="*/ 80 w 141"/>
                  <a:gd name="T87" fmla="*/ 50 h 207"/>
                  <a:gd name="T88" fmla="*/ 78 w 141"/>
                  <a:gd name="T89" fmla="*/ 49 h 207"/>
                  <a:gd name="T90" fmla="*/ 77 w 141"/>
                  <a:gd name="T91" fmla="*/ 47 h 207"/>
                  <a:gd name="T92" fmla="*/ 69 w 141"/>
                  <a:gd name="T93" fmla="*/ 47 h 207"/>
                  <a:gd name="T94" fmla="*/ 66 w 141"/>
                  <a:gd name="T95" fmla="*/ 45 h 207"/>
                  <a:gd name="T96" fmla="*/ 68 w 141"/>
                  <a:gd name="T97" fmla="*/ 42 h 207"/>
                  <a:gd name="T98" fmla="*/ 69 w 141"/>
                  <a:gd name="T99" fmla="*/ 38 h 207"/>
                  <a:gd name="T100" fmla="*/ 65 w 141"/>
                  <a:gd name="T101" fmla="*/ 31 h 207"/>
                  <a:gd name="T102" fmla="*/ 54 w 141"/>
                  <a:gd name="T103" fmla="*/ 19 h 207"/>
                  <a:gd name="T104" fmla="*/ 46 w 141"/>
                  <a:gd name="T105" fmla="*/ 19 h 207"/>
                  <a:gd name="T106" fmla="*/ 44 w 141"/>
                  <a:gd name="T107" fmla="*/ 15 h 207"/>
                  <a:gd name="T108" fmla="*/ 39 w 141"/>
                  <a:gd name="T109" fmla="*/ 16 h 207"/>
                  <a:gd name="T110" fmla="*/ 40 w 141"/>
                  <a:gd name="T111" fmla="*/ 14 h 207"/>
                  <a:gd name="T112" fmla="*/ 37 w 141"/>
                  <a:gd name="T113" fmla="*/ 14 h 207"/>
                  <a:gd name="T114" fmla="*/ 34 w 141"/>
                  <a:gd name="T115" fmla="*/ 14 h 207"/>
                  <a:gd name="T116" fmla="*/ 33 w 141"/>
                  <a:gd name="T117" fmla="*/ 5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1" h="207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29" y="3"/>
                    </a:lnTo>
                    <a:lnTo>
                      <a:pt x="28" y="5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2" y="15"/>
                    </a:lnTo>
                    <a:lnTo>
                      <a:pt x="20" y="17"/>
                    </a:lnTo>
                    <a:lnTo>
                      <a:pt x="17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0" y="20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1" y="42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9" y="45"/>
                    </a:lnTo>
                    <a:lnTo>
                      <a:pt x="11" y="47"/>
                    </a:lnTo>
                    <a:lnTo>
                      <a:pt x="16" y="52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7" y="66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8" y="75"/>
                    </a:lnTo>
                    <a:lnTo>
                      <a:pt x="20" y="78"/>
                    </a:lnTo>
                    <a:lnTo>
                      <a:pt x="21" y="86"/>
                    </a:lnTo>
                    <a:lnTo>
                      <a:pt x="21" y="86"/>
                    </a:lnTo>
                    <a:lnTo>
                      <a:pt x="31" y="92"/>
                    </a:lnTo>
                    <a:lnTo>
                      <a:pt x="31" y="92"/>
                    </a:lnTo>
                    <a:lnTo>
                      <a:pt x="39" y="97"/>
                    </a:lnTo>
                    <a:lnTo>
                      <a:pt x="39" y="97"/>
                    </a:lnTo>
                    <a:lnTo>
                      <a:pt x="44" y="103"/>
                    </a:lnTo>
                    <a:lnTo>
                      <a:pt x="46" y="105"/>
                    </a:lnTo>
                    <a:lnTo>
                      <a:pt x="51" y="106"/>
                    </a:lnTo>
                    <a:lnTo>
                      <a:pt x="51" y="106"/>
                    </a:lnTo>
                    <a:lnTo>
                      <a:pt x="55" y="109"/>
                    </a:lnTo>
                    <a:lnTo>
                      <a:pt x="56" y="111"/>
                    </a:lnTo>
                    <a:lnTo>
                      <a:pt x="56" y="115"/>
                    </a:lnTo>
                    <a:lnTo>
                      <a:pt x="54" y="118"/>
                    </a:lnTo>
                    <a:lnTo>
                      <a:pt x="54" y="123"/>
                    </a:lnTo>
                    <a:lnTo>
                      <a:pt x="54" y="123"/>
                    </a:lnTo>
                    <a:lnTo>
                      <a:pt x="49" y="128"/>
                    </a:lnTo>
                    <a:lnTo>
                      <a:pt x="45" y="133"/>
                    </a:lnTo>
                    <a:lnTo>
                      <a:pt x="45" y="133"/>
                    </a:lnTo>
                    <a:lnTo>
                      <a:pt x="44" y="140"/>
                    </a:lnTo>
                    <a:lnTo>
                      <a:pt x="44" y="149"/>
                    </a:lnTo>
                    <a:lnTo>
                      <a:pt x="44" y="149"/>
                    </a:lnTo>
                    <a:lnTo>
                      <a:pt x="43" y="159"/>
                    </a:lnTo>
                    <a:lnTo>
                      <a:pt x="43" y="159"/>
                    </a:lnTo>
                    <a:lnTo>
                      <a:pt x="45" y="161"/>
                    </a:lnTo>
                    <a:lnTo>
                      <a:pt x="48" y="162"/>
                    </a:lnTo>
                    <a:lnTo>
                      <a:pt x="51" y="162"/>
                    </a:lnTo>
                    <a:lnTo>
                      <a:pt x="54" y="160"/>
                    </a:lnTo>
                    <a:lnTo>
                      <a:pt x="57" y="159"/>
                    </a:lnTo>
                    <a:lnTo>
                      <a:pt x="58" y="163"/>
                    </a:lnTo>
                    <a:lnTo>
                      <a:pt x="58" y="163"/>
                    </a:lnTo>
                    <a:lnTo>
                      <a:pt x="57" y="168"/>
                    </a:lnTo>
                    <a:lnTo>
                      <a:pt x="57" y="172"/>
                    </a:lnTo>
                    <a:lnTo>
                      <a:pt x="58" y="176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63" y="179"/>
                    </a:lnTo>
                    <a:lnTo>
                      <a:pt x="66" y="179"/>
                    </a:lnTo>
                    <a:lnTo>
                      <a:pt x="66" y="179"/>
                    </a:lnTo>
                    <a:lnTo>
                      <a:pt x="66" y="180"/>
                    </a:lnTo>
                    <a:lnTo>
                      <a:pt x="66" y="182"/>
                    </a:lnTo>
                    <a:lnTo>
                      <a:pt x="62" y="184"/>
                    </a:lnTo>
                    <a:lnTo>
                      <a:pt x="61" y="189"/>
                    </a:lnTo>
                    <a:lnTo>
                      <a:pt x="61" y="189"/>
                    </a:lnTo>
                    <a:lnTo>
                      <a:pt x="63" y="195"/>
                    </a:lnTo>
                    <a:lnTo>
                      <a:pt x="65" y="202"/>
                    </a:lnTo>
                    <a:lnTo>
                      <a:pt x="73" y="207"/>
                    </a:lnTo>
                    <a:lnTo>
                      <a:pt x="85" y="201"/>
                    </a:lnTo>
                    <a:lnTo>
                      <a:pt x="88" y="200"/>
                    </a:lnTo>
                    <a:lnTo>
                      <a:pt x="89" y="197"/>
                    </a:lnTo>
                    <a:lnTo>
                      <a:pt x="88" y="193"/>
                    </a:lnTo>
                    <a:lnTo>
                      <a:pt x="93" y="189"/>
                    </a:lnTo>
                    <a:lnTo>
                      <a:pt x="94" y="185"/>
                    </a:lnTo>
                    <a:lnTo>
                      <a:pt x="95" y="183"/>
                    </a:lnTo>
                    <a:lnTo>
                      <a:pt x="97" y="183"/>
                    </a:lnTo>
                    <a:lnTo>
                      <a:pt x="101" y="183"/>
                    </a:lnTo>
                    <a:lnTo>
                      <a:pt x="100" y="178"/>
                    </a:lnTo>
                    <a:lnTo>
                      <a:pt x="102" y="176"/>
                    </a:lnTo>
                    <a:lnTo>
                      <a:pt x="103" y="176"/>
                    </a:lnTo>
                    <a:lnTo>
                      <a:pt x="107" y="176"/>
                    </a:lnTo>
                    <a:lnTo>
                      <a:pt x="110" y="178"/>
                    </a:lnTo>
                    <a:lnTo>
                      <a:pt x="110" y="176"/>
                    </a:lnTo>
                    <a:lnTo>
                      <a:pt x="117" y="172"/>
                    </a:lnTo>
                    <a:lnTo>
                      <a:pt x="117" y="171"/>
                    </a:lnTo>
                    <a:lnTo>
                      <a:pt x="117" y="168"/>
                    </a:lnTo>
                    <a:lnTo>
                      <a:pt x="116" y="163"/>
                    </a:lnTo>
                    <a:lnTo>
                      <a:pt x="117" y="162"/>
                    </a:lnTo>
                    <a:lnTo>
                      <a:pt x="116" y="160"/>
                    </a:lnTo>
                    <a:lnTo>
                      <a:pt x="113" y="150"/>
                    </a:lnTo>
                    <a:lnTo>
                      <a:pt x="114" y="145"/>
                    </a:lnTo>
                    <a:lnTo>
                      <a:pt x="118" y="143"/>
                    </a:lnTo>
                    <a:lnTo>
                      <a:pt x="123" y="140"/>
                    </a:lnTo>
                    <a:lnTo>
                      <a:pt x="127" y="142"/>
                    </a:lnTo>
                    <a:lnTo>
                      <a:pt x="125" y="143"/>
                    </a:lnTo>
                    <a:lnTo>
                      <a:pt x="128" y="145"/>
                    </a:lnTo>
                    <a:lnTo>
                      <a:pt x="130" y="145"/>
                    </a:lnTo>
                    <a:lnTo>
                      <a:pt x="130" y="142"/>
                    </a:lnTo>
                    <a:lnTo>
                      <a:pt x="131" y="142"/>
                    </a:lnTo>
                    <a:lnTo>
                      <a:pt x="134" y="140"/>
                    </a:lnTo>
                    <a:lnTo>
                      <a:pt x="135" y="137"/>
                    </a:lnTo>
                    <a:lnTo>
                      <a:pt x="135" y="135"/>
                    </a:lnTo>
                    <a:lnTo>
                      <a:pt x="138" y="135"/>
                    </a:lnTo>
                    <a:lnTo>
                      <a:pt x="138" y="133"/>
                    </a:lnTo>
                    <a:lnTo>
                      <a:pt x="138" y="133"/>
                    </a:lnTo>
                    <a:lnTo>
                      <a:pt x="134" y="132"/>
                    </a:lnTo>
                    <a:lnTo>
                      <a:pt x="130" y="131"/>
                    </a:lnTo>
                    <a:lnTo>
                      <a:pt x="127" y="132"/>
                    </a:lnTo>
                    <a:lnTo>
                      <a:pt x="128" y="127"/>
                    </a:lnTo>
                    <a:lnTo>
                      <a:pt x="125" y="125"/>
                    </a:lnTo>
                    <a:lnTo>
                      <a:pt x="124" y="121"/>
                    </a:lnTo>
                    <a:lnTo>
                      <a:pt x="127" y="118"/>
                    </a:lnTo>
                    <a:lnTo>
                      <a:pt x="129" y="116"/>
                    </a:lnTo>
                    <a:lnTo>
                      <a:pt x="131" y="117"/>
                    </a:lnTo>
                    <a:lnTo>
                      <a:pt x="134" y="118"/>
                    </a:lnTo>
                    <a:lnTo>
                      <a:pt x="135" y="116"/>
                    </a:lnTo>
                    <a:lnTo>
                      <a:pt x="139" y="117"/>
                    </a:lnTo>
                    <a:lnTo>
                      <a:pt x="141" y="116"/>
                    </a:lnTo>
                    <a:lnTo>
                      <a:pt x="139" y="112"/>
                    </a:lnTo>
                    <a:lnTo>
                      <a:pt x="138" y="110"/>
                    </a:lnTo>
                    <a:lnTo>
                      <a:pt x="136" y="109"/>
                    </a:lnTo>
                    <a:lnTo>
                      <a:pt x="135" y="106"/>
                    </a:lnTo>
                    <a:lnTo>
                      <a:pt x="134" y="103"/>
                    </a:lnTo>
                    <a:lnTo>
                      <a:pt x="134" y="103"/>
                    </a:lnTo>
                    <a:lnTo>
                      <a:pt x="134" y="100"/>
                    </a:lnTo>
                    <a:lnTo>
                      <a:pt x="135" y="98"/>
                    </a:lnTo>
                    <a:lnTo>
                      <a:pt x="134" y="97"/>
                    </a:lnTo>
                    <a:lnTo>
                      <a:pt x="134" y="94"/>
                    </a:lnTo>
                    <a:lnTo>
                      <a:pt x="134" y="89"/>
                    </a:lnTo>
                    <a:lnTo>
                      <a:pt x="133" y="86"/>
                    </a:lnTo>
                    <a:lnTo>
                      <a:pt x="131" y="83"/>
                    </a:lnTo>
                    <a:lnTo>
                      <a:pt x="131" y="83"/>
                    </a:lnTo>
                    <a:lnTo>
                      <a:pt x="127" y="83"/>
                    </a:lnTo>
                    <a:lnTo>
                      <a:pt x="123" y="82"/>
                    </a:lnTo>
                    <a:lnTo>
                      <a:pt x="122" y="81"/>
                    </a:lnTo>
                    <a:lnTo>
                      <a:pt x="121" y="79"/>
                    </a:lnTo>
                    <a:lnTo>
                      <a:pt x="119" y="76"/>
                    </a:lnTo>
                    <a:lnTo>
                      <a:pt x="121" y="76"/>
                    </a:lnTo>
                    <a:lnTo>
                      <a:pt x="121" y="75"/>
                    </a:lnTo>
                    <a:lnTo>
                      <a:pt x="119" y="73"/>
                    </a:lnTo>
                    <a:lnTo>
                      <a:pt x="118" y="72"/>
                    </a:lnTo>
                    <a:lnTo>
                      <a:pt x="117" y="72"/>
                    </a:lnTo>
                    <a:lnTo>
                      <a:pt x="114" y="70"/>
                    </a:lnTo>
                    <a:lnTo>
                      <a:pt x="114" y="69"/>
                    </a:lnTo>
                    <a:lnTo>
                      <a:pt x="114" y="65"/>
                    </a:lnTo>
                    <a:lnTo>
                      <a:pt x="112" y="64"/>
                    </a:lnTo>
                    <a:lnTo>
                      <a:pt x="110" y="65"/>
                    </a:lnTo>
                    <a:lnTo>
                      <a:pt x="110" y="65"/>
                    </a:lnTo>
                    <a:lnTo>
                      <a:pt x="108" y="64"/>
                    </a:lnTo>
                    <a:lnTo>
                      <a:pt x="107" y="64"/>
                    </a:lnTo>
                    <a:lnTo>
                      <a:pt x="105" y="61"/>
                    </a:lnTo>
                    <a:lnTo>
                      <a:pt x="102" y="60"/>
                    </a:lnTo>
                    <a:lnTo>
                      <a:pt x="101" y="61"/>
                    </a:lnTo>
                    <a:lnTo>
                      <a:pt x="101" y="62"/>
                    </a:lnTo>
                    <a:lnTo>
                      <a:pt x="100" y="62"/>
                    </a:lnTo>
                    <a:lnTo>
                      <a:pt x="99" y="62"/>
                    </a:lnTo>
                    <a:lnTo>
                      <a:pt x="97" y="61"/>
                    </a:lnTo>
                    <a:lnTo>
                      <a:pt x="96" y="60"/>
                    </a:lnTo>
                    <a:lnTo>
                      <a:pt x="94" y="60"/>
                    </a:lnTo>
                    <a:lnTo>
                      <a:pt x="91" y="59"/>
                    </a:lnTo>
                    <a:lnTo>
                      <a:pt x="88" y="58"/>
                    </a:lnTo>
                    <a:lnTo>
                      <a:pt x="88" y="55"/>
                    </a:lnTo>
                    <a:lnTo>
                      <a:pt x="86" y="54"/>
                    </a:lnTo>
                    <a:lnTo>
                      <a:pt x="85" y="53"/>
                    </a:lnTo>
                    <a:lnTo>
                      <a:pt x="84" y="53"/>
                    </a:lnTo>
                    <a:lnTo>
                      <a:pt x="80" y="50"/>
                    </a:lnTo>
                    <a:lnTo>
                      <a:pt x="80" y="50"/>
                    </a:lnTo>
                    <a:lnTo>
                      <a:pt x="79" y="5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8" y="48"/>
                    </a:lnTo>
                    <a:lnTo>
                      <a:pt x="78" y="47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4" y="47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7" y="47"/>
                    </a:lnTo>
                    <a:lnTo>
                      <a:pt x="66" y="45"/>
                    </a:lnTo>
                    <a:lnTo>
                      <a:pt x="66" y="45"/>
                    </a:lnTo>
                    <a:lnTo>
                      <a:pt x="66" y="45"/>
                    </a:lnTo>
                    <a:lnTo>
                      <a:pt x="66" y="43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71" y="41"/>
                    </a:lnTo>
                    <a:lnTo>
                      <a:pt x="71" y="41"/>
                    </a:lnTo>
                    <a:lnTo>
                      <a:pt x="71" y="39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6" y="37"/>
                    </a:lnTo>
                    <a:lnTo>
                      <a:pt x="65" y="36"/>
                    </a:lnTo>
                    <a:lnTo>
                      <a:pt x="65" y="31"/>
                    </a:lnTo>
                    <a:lnTo>
                      <a:pt x="61" y="30"/>
                    </a:lnTo>
                    <a:lnTo>
                      <a:pt x="62" y="24"/>
                    </a:lnTo>
                    <a:lnTo>
                      <a:pt x="54" y="16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46" y="19"/>
                    </a:lnTo>
                    <a:lnTo>
                      <a:pt x="45" y="19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4" y="15"/>
                    </a:lnTo>
                    <a:lnTo>
                      <a:pt x="43" y="15"/>
                    </a:lnTo>
                    <a:lnTo>
                      <a:pt x="43" y="15"/>
                    </a:lnTo>
                    <a:lnTo>
                      <a:pt x="40" y="16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4" y="14"/>
                    </a:lnTo>
                    <a:lnTo>
                      <a:pt x="34" y="13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5"/>
                    </a:lnTo>
                    <a:lnTo>
                      <a:pt x="32" y="2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5" name="Freeform 70">
                <a:extLst>
                  <a:ext uri="{FF2B5EF4-FFF2-40B4-BE49-F238E27FC236}">
                    <a16:creationId xmlns:a16="http://schemas.microsoft.com/office/drawing/2014/main" id="{7C1809B1-525E-0642-ACD8-99A7DD0D4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9669" y="8500452"/>
                <a:ext cx="189878" cy="215506"/>
              </a:xfrm>
              <a:custGeom>
                <a:avLst/>
                <a:gdLst>
                  <a:gd name="T0" fmla="*/ 17 w 163"/>
                  <a:gd name="T1" fmla="*/ 74 h 185"/>
                  <a:gd name="T2" fmla="*/ 14 w 163"/>
                  <a:gd name="T3" fmla="*/ 69 h 185"/>
                  <a:gd name="T4" fmla="*/ 19 w 163"/>
                  <a:gd name="T5" fmla="*/ 55 h 185"/>
                  <a:gd name="T6" fmla="*/ 5 w 163"/>
                  <a:gd name="T7" fmla="*/ 31 h 185"/>
                  <a:gd name="T8" fmla="*/ 10 w 163"/>
                  <a:gd name="T9" fmla="*/ 18 h 185"/>
                  <a:gd name="T10" fmla="*/ 22 w 163"/>
                  <a:gd name="T11" fmla="*/ 9 h 185"/>
                  <a:gd name="T12" fmla="*/ 40 w 163"/>
                  <a:gd name="T13" fmla="*/ 10 h 185"/>
                  <a:gd name="T14" fmla="*/ 47 w 163"/>
                  <a:gd name="T15" fmla="*/ 4 h 185"/>
                  <a:gd name="T16" fmla="*/ 53 w 163"/>
                  <a:gd name="T17" fmla="*/ 0 h 185"/>
                  <a:gd name="T18" fmla="*/ 64 w 163"/>
                  <a:gd name="T19" fmla="*/ 6 h 185"/>
                  <a:gd name="T20" fmla="*/ 72 w 163"/>
                  <a:gd name="T21" fmla="*/ 5 h 185"/>
                  <a:gd name="T22" fmla="*/ 77 w 163"/>
                  <a:gd name="T23" fmla="*/ 3 h 185"/>
                  <a:gd name="T24" fmla="*/ 89 w 163"/>
                  <a:gd name="T25" fmla="*/ 6 h 185"/>
                  <a:gd name="T26" fmla="*/ 94 w 163"/>
                  <a:gd name="T27" fmla="*/ 10 h 185"/>
                  <a:gd name="T28" fmla="*/ 101 w 163"/>
                  <a:gd name="T29" fmla="*/ 16 h 185"/>
                  <a:gd name="T30" fmla="*/ 109 w 163"/>
                  <a:gd name="T31" fmla="*/ 17 h 185"/>
                  <a:gd name="T32" fmla="*/ 115 w 163"/>
                  <a:gd name="T33" fmla="*/ 24 h 185"/>
                  <a:gd name="T34" fmla="*/ 105 w 163"/>
                  <a:gd name="T35" fmla="*/ 38 h 185"/>
                  <a:gd name="T36" fmla="*/ 111 w 163"/>
                  <a:gd name="T37" fmla="*/ 43 h 185"/>
                  <a:gd name="T38" fmla="*/ 116 w 163"/>
                  <a:gd name="T39" fmla="*/ 50 h 185"/>
                  <a:gd name="T40" fmla="*/ 128 w 163"/>
                  <a:gd name="T41" fmla="*/ 67 h 185"/>
                  <a:gd name="T42" fmla="*/ 127 w 163"/>
                  <a:gd name="T43" fmla="*/ 79 h 185"/>
                  <a:gd name="T44" fmla="*/ 132 w 163"/>
                  <a:gd name="T45" fmla="*/ 114 h 185"/>
                  <a:gd name="T46" fmla="*/ 133 w 163"/>
                  <a:gd name="T47" fmla="*/ 123 h 185"/>
                  <a:gd name="T48" fmla="*/ 140 w 163"/>
                  <a:gd name="T49" fmla="*/ 128 h 185"/>
                  <a:gd name="T50" fmla="*/ 146 w 163"/>
                  <a:gd name="T51" fmla="*/ 133 h 185"/>
                  <a:gd name="T52" fmla="*/ 145 w 163"/>
                  <a:gd name="T53" fmla="*/ 141 h 185"/>
                  <a:gd name="T54" fmla="*/ 152 w 163"/>
                  <a:gd name="T55" fmla="*/ 149 h 185"/>
                  <a:gd name="T56" fmla="*/ 160 w 163"/>
                  <a:gd name="T57" fmla="*/ 155 h 185"/>
                  <a:gd name="T58" fmla="*/ 160 w 163"/>
                  <a:gd name="T59" fmla="*/ 158 h 185"/>
                  <a:gd name="T60" fmla="*/ 162 w 163"/>
                  <a:gd name="T61" fmla="*/ 162 h 185"/>
                  <a:gd name="T62" fmla="*/ 156 w 163"/>
                  <a:gd name="T63" fmla="*/ 169 h 185"/>
                  <a:gd name="T64" fmla="*/ 152 w 163"/>
                  <a:gd name="T65" fmla="*/ 172 h 185"/>
                  <a:gd name="T66" fmla="*/ 152 w 163"/>
                  <a:gd name="T67" fmla="*/ 175 h 185"/>
                  <a:gd name="T68" fmla="*/ 145 w 163"/>
                  <a:gd name="T69" fmla="*/ 168 h 185"/>
                  <a:gd name="T70" fmla="*/ 140 w 163"/>
                  <a:gd name="T71" fmla="*/ 166 h 185"/>
                  <a:gd name="T72" fmla="*/ 135 w 163"/>
                  <a:gd name="T73" fmla="*/ 164 h 185"/>
                  <a:gd name="T74" fmla="*/ 131 w 163"/>
                  <a:gd name="T75" fmla="*/ 174 h 185"/>
                  <a:gd name="T76" fmla="*/ 123 w 163"/>
                  <a:gd name="T77" fmla="*/ 183 h 185"/>
                  <a:gd name="T78" fmla="*/ 116 w 163"/>
                  <a:gd name="T79" fmla="*/ 183 h 185"/>
                  <a:gd name="T80" fmla="*/ 116 w 163"/>
                  <a:gd name="T81" fmla="*/ 174 h 185"/>
                  <a:gd name="T82" fmla="*/ 109 w 163"/>
                  <a:gd name="T83" fmla="*/ 163 h 185"/>
                  <a:gd name="T84" fmla="*/ 103 w 163"/>
                  <a:gd name="T85" fmla="*/ 156 h 185"/>
                  <a:gd name="T86" fmla="*/ 96 w 163"/>
                  <a:gd name="T87" fmla="*/ 150 h 185"/>
                  <a:gd name="T88" fmla="*/ 92 w 163"/>
                  <a:gd name="T89" fmla="*/ 145 h 185"/>
                  <a:gd name="T90" fmla="*/ 83 w 163"/>
                  <a:gd name="T91" fmla="*/ 141 h 185"/>
                  <a:gd name="T92" fmla="*/ 78 w 163"/>
                  <a:gd name="T93" fmla="*/ 140 h 185"/>
                  <a:gd name="T94" fmla="*/ 68 w 163"/>
                  <a:gd name="T95" fmla="*/ 134 h 185"/>
                  <a:gd name="T96" fmla="*/ 61 w 163"/>
                  <a:gd name="T97" fmla="*/ 130 h 185"/>
                  <a:gd name="T98" fmla="*/ 59 w 163"/>
                  <a:gd name="T99" fmla="*/ 127 h 185"/>
                  <a:gd name="T100" fmla="*/ 51 w 163"/>
                  <a:gd name="T101" fmla="*/ 127 h 185"/>
                  <a:gd name="T102" fmla="*/ 48 w 163"/>
                  <a:gd name="T103" fmla="*/ 125 h 185"/>
                  <a:gd name="T104" fmla="*/ 53 w 163"/>
                  <a:gd name="T105" fmla="*/ 121 h 185"/>
                  <a:gd name="T106" fmla="*/ 47 w 163"/>
                  <a:gd name="T107" fmla="*/ 116 h 185"/>
                  <a:gd name="T108" fmla="*/ 36 w 163"/>
                  <a:gd name="T109" fmla="*/ 99 h 185"/>
                  <a:gd name="T110" fmla="*/ 27 w 163"/>
                  <a:gd name="T111" fmla="*/ 99 h 185"/>
                  <a:gd name="T112" fmla="*/ 25 w 163"/>
                  <a:gd name="T113" fmla="*/ 95 h 185"/>
                  <a:gd name="T114" fmla="*/ 22 w 163"/>
                  <a:gd name="T115" fmla="*/ 94 h 185"/>
                  <a:gd name="T116" fmla="*/ 19 w 163"/>
                  <a:gd name="T117" fmla="*/ 94 h 185"/>
                  <a:gd name="T118" fmla="*/ 16 w 163"/>
                  <a:gd name="T119" fmla="*/ 93 h 185"/>
                  <a:gd name="T120" fmla="*/ 13 w 163"/>
                  <a:gd name="T121" fmla="*/ 8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" h="185">
                    <a:moveTo>
                      <a:pt x="13" y="80"/>
                    </a:moveTo>
                    <a:lnTo>
                      <a:pt x="13" y="80"/>
                    </a:lnTo>
                    <a:lnTo>
                      <a:pt x="13" y="80"/>
                    </a:lnTo>
                    <a:lnTo>
                      <a:pt x="19" y="79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5" y="73"/>
                    </a:lnTo>
                    <a:lnTo>
                      <a:pt x="13" y="72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9" y="66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6" y="54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10" y="42"/>
                    </a:lnTo>
                    <a:lnTo>
                      <a:pt x="5" y="31"/>
                    </a:lnTo>
                    <a:lnTo>
                      <a:pt x="0" y="27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9" y="22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4" y="17"/>
                    </a:lnTo>
                    <a:lnTo>
                      <a:pt x="19" y="16"/>
                    </a:lnTo>
                    <a:lnTo>
                      <a:pt x="19" y="11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6" y="3"/>
                    </a:lnTo>
                    <a:lnTo>
                      <a:pt x="30" y="5"/>
                    </a:lnTo>
                    <a:lnTo>
                      <a:pt x="38" y="9"/>
                    </a:lnTo>
                    <a:lnTo>
                      <a:pt x="40" y="10"/>
                    </a:lnTo>
                    <a:lnTo>
                      <a:pt x="43" y="9"/>
                    </a:lnTo>
                    <a:lnTo>
                      <a:pt x="44" y="7"/>
                    </a:lnTo>
                    <a:lnTo>
                      <a:pt x="44" y="6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6"/>
                    </a:lnTo>
                    <a:lnTo>
                      <a:pt x="48" y="5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2" y="1"/>
                    </a:lnTo>
                    <a:lnTo>
                      <a:pt x="62" y="4"/>
                    </a:lnTo>
                    <a:lnTo>
                      <a:pt x="62" y="5"/>
                    </a:lnTo>
                    <a:lnTo>
                      <a:pt x="64" y="6"/>
                    </a:lnTo>
                    <a:lnTo>
                      <a:pt x="66" y="5"/>
                    </a:lnTo>
                    <a:lnTo>
                      <a:pt x="66" y="4"/>
                    </a:lnTo>
                    <a:lnTo>
                      <a:pt x="68" y="5"/>
                    </a:lnTo>
                    <a:lnTo>
                      <a:pt x="70" y="6"/>
                    </a:lnTo>
                    <a:lnTo>
                      <a:pt x="72" y="5"/>
                    </a:lnTo>
                    <a:lnTo>
                      <a:pt x="72" y="4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76" y="1"/>
                    </a:lnTo>
                    <a:lnTo>
                      <a:pt x="77" y="3"/>
                    </a:lnTo>
                    <a:lnTo>
                      <a:pt x="77" y="6"/>
                    </a:lnTo>
                    <a:lnTo>
                      <a:pt x="78" y="7"/>
                    </a:lnTo>
                    <a:lnTo>
                      <a:pt x="81" y="9"/>
                    </a:lnTo>
                    <a:lnTo>
                      <a:pt x="84" y="9"/>
                    </a:lnTo>
                    <a:lnTo>
                      <a:pt x="89" y="6"/>
                    </a:lnTo>
                    <a:lnTo>
                      <a:pt x="92" y="3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4" y="6"/>
                    </a:lnTo>
                    <a:lnTo>
                      <a:pt x="94" y="10"/>
                    </a:lnTo>
                    <a:lnTo>
                      <a:pt x="95" y="14"/>
                    </a:lnTo>
                    <a:lnTo>
                      <a:pt x="96" y="15"/>
                    </a:lnTo>
                    <a:lnTo>
                      <a:pt x="98" y="15"/>
                    </a:lnTo>
                    <a:lnTo>
                      <a:pt x="99" y="15"/>
                    </a:lnTo>
                    <a:lnTo>
                      <a:pt x="101" y="16"/>
                    </a:lnTo>
                    <a:lnTo>
                      <a:pt x="103" y="16"/>
                    </a:lnTo>
                    <a:lnTo>
                      <a:pt x="104" y="17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9" y="17"/>
                    </a:lnTo>
                    <a:lnTo>
                      <a:pt x="110" y="17"/>
                    </a:lnTo>
                    <a:lnTo>
                      <a:pt x="111" y="18"/>
                    </a:lnTo>
                    <a:lnTo>
                      <a:pt x="112" y="21"/>
                    </a:lnTo>
                    <a:lnTo>
                      <a:pt x="115" y="23"/>
                    </a:lnTo>
                    <a:lnTo>
                      <a:pt x="115" y="24"/>
                    </a:lnTo>
                    <a:lnTo>
                      <a:pt x="111" y="27"/>
                    </a:lnTo>
                    <a:lnTo>
                      <a:pt x="110" y="32"/>
                    </a:lnTo>
                    <a:lnTo>
                      <a:pt x="109" y="33"/>
                    </a:lnTo>
                    <a:lnTo>
                      <a:pt x="107" y="37"/>
                    </a:lnTo>
                    <a:lnTo>
                      <a:pt x="105" y="38"/>
                    </a:lnTo>
                    <a:lnTo>
                      <a:pt x="103" y="38"/>
                    </a:lnTo>
                    <a:lnTo>
                      <a:pt x="105" y="39"/>
                    </a:lnTo>
                    <a:lnTo>
                      <a:pt x="106" y="40"/>
                    </a:lnTo>
                    <a:lnTo>
                      <a:pt x="109" y="42"/>
                    </a:lnTo>
                    <a:lnTo>
                      <a:pt x="111" y="43"/>
                    </a:lnTo>
                    <a:lnTo>
                      <a:pt x="112" y="44"/>
                    </a:lnTo>
                    <a:lnTo>
                      <a:pt x="112" y="46"/>
                    </a:lnTo>
                    <a:lnTo>
                      <a:pt x="112" y="49"/>
                    </a:lnTo>
                    <a:lnTo>
                      <a:pt x="113" y="50"/>
                    </a:lnTo>
                    <a:lnTo>
                      <a:pt x="116" y="50"/>
                    </a:lnTo>
                    <a:lnTo>
                      <a:pt x="124" y="54"/>
                    </a:lnTo>
                    <a:lnTo>
                      <a:pt x="128" y="56"/>
                    </a:lnTo>
                    <a:lnTo>
                      <a:pt x="129" y="61"/>
                    </a:lnTo>
                    <a:lnTo>
                      <a:pt x="129" y="63"/>
                    </a:lnTo>
                    <a:lnTo>
                      <a:pt x="128" y="67"/>
                    </a:lnTo>
                    <a:lnTo>
                      <a:pt x="127" y="69"/>
                    </a:lnTo>
                    <a:lnTo>
                      <a:pt x="126" y="72"/>
                    </a:lnTo>
                    <a:lnTo>
                      <a:pt x="126" y="74"/>
                    </a:lnTo>
                    <a:lnTo>
                      <a:pt x="126" y="78"/>
                    </a:lnTo>
                    <a:lnTo>
                      <a:pt x="127" y="79"/>
                    </a:lnTo>
                    <a:lnTo>
                      <a:pt x="129" y="87"/>
                    </a:lnTo>
                    <a:lnTo>
                      <a:pt x="129" y="97"/>
                    </a:lnTo>
                    <a:lnTo>
                      <a:pt x="134" y="104"/>
                    </a:lnTo>
                    <a:lnTo>
                      <a:pt x="132" y="112"/>
                    </a:lnTo>
                    <a:lnTo>
                      <a:pt x="132" y="114"/>
                    </a:lnTo>
                    <a:lnTo>
                      <a:pt x="131" y="117"/>
                    </a:lnTo>
                    <a:lnTo>
                      <a:pt x="129" y="119"/>
                    </a:lnTo>
                    <a:lnTo>
                      <a:pt x="129" y="122"/>
                    </a:lnTo>
                    <a:lnTo>
                      <a:pt x="132" y="123"/>
                    </a:lnTo>
                    <a:lnTo>
                      <a:pt x="133" y="123"/>
                    </a:lnTo>
                    <a:lnTo>
                      <a:pt x="135" y="122"/>
                    </a:lnTo>
                    <a:lnTo>
                      <a:pt x="138" y="122"/>
                    </a:lnTo>
                    <a:lnTo>
                      <a:pt x="140" y="122"/>
                    </a:lnTo>
                    <a:lnTo>
                      <a:pt x="141" y="124"/>
                    </a:lnTo>
                    <a:lnTo>
                      <a:pt x="140" y="128"/>
                    </a:lnTo>
                    <a:lnTo>
                      <a:pt x="141" y="129"/>
                    </a:lnTo>
                    <a:lnTo>
                      <a:pt x="143" y="130"/>
                    </a:lnTo>
                    <a:lnTo>
                      <a:pt x="146" y="130"/>
                    </a:lnTo>
                    <a:lnTo>
                      <a:pt x="149" y="130"/>
                    </a:lnTo>
                    <a:lnTo>
                      <a:pt x="146" y="133"/>
                    </a:lnTo>
                    <a:lnTo>
                      <a:pt x="146" y="134"/>
                    </a:lnTo>
                    <a:lnTo>
                      <a:pt x="145" y="135"/>
                    </a:lnTo>
                    <a:lnTo>
                      <a:pt x="144" y="136"/>
                    </a:lnTo>
                    <a:lnTo>
                      <a:pt x="145" y="138"/>
                    </a:lnTo>
                    <a:lnTo>
                      <a:pt x="145" y="141"/>
                    </a:lnTo>
                    <a:lnTo>
                      <a:pt x="145" y="144"/>
                    </a:lnTo>
                    <a:lnTo>
                      <a:pt x="148" y="146"/>
                    </a:lnTo>
                    <a:lnTo>
                      <a:pt x="151" y="147"/>
                    </a:lnTo>
                    <a:lnTo>
                      <a:pt x="152" y="147"/>
                    </a:lnTo>
                    <a:lnTo>
                      <a:pt x="152" y="149"/>
                    </a:lnTo>
                    <a:lnTo>
                      <a:pt x="156" y="151"/>
                    </a:lnTo>
                    <a:lnTo>
                      <a:pt x="157" y="152"/>
                    </a:lnTo>
                    <a:lnTo>
                      <a:pt x="157" y="152"/>
                    </a:lnTo>
                    <a:lnTo>
                      <a:pt x="158" y="153"/>
                    </a:lnTo>
                    <a:lnTo>
                      <a:pt x="160" y="155"/>
                    </a:lnTo>
                    <a:lnTo>
                      <a:pt x="156" y="157"/>
                    </a:lnTo>
                    <a:lnTo>
                      <a:pt x="156" y="157"/>
                    </a:lnTo>
                    <a:lnTo>
                      <a:pt x="156" y="158"/>
                    </a:lnTo>
                    <a:lnTo>
                      <a:pt x="158" y="158"/>
                    </a:lnTo>
                    <a:lnTo>
                      <a:pt x="160" y="158"/>
                    </a:lnTo>
                    <a:lnTo>
                      <a:pt x="161" y="158"/>
                    </a:lnTo>
                    <a:lnTo>
                      <a:pt x="162" y="159"/>
                    </a:lnTo>
                    <a:lnTo>
                      <a:pt x="163" y="161"/>
                    </a:lnTo>
                    <a:lnTo>
                      <a:pt x="162" y="162"/>
                    </a:lnTo>
                    <a:lnTo>
                      <a:pt x="162" y="162"/>
                    </a:lnTo>
                    <a:lnTo>
                      <a:pt x="161" y="163"/>
                    </a:lnTo>
                    <a:lnTo>
                      <a:pt x="158" y="164"/>
                    </a:lnTo>
                    <a:lnTo>
                      <a:pt x="157" y="166"/>
                    </a:lnTo>
                    <a:lnTo>
                      <a:pt x="157" y="168"/>
                    </a:lnTo>
                    <a:lnTo>
                      <a:pt x="156" y="169"/>
                    </a:lnTo>
                    <a:lnTo>
                      <a:pt x="154" y="168"/>
                    </a:lnTo>
                    <a:lnTo>
                      <a:pt x="152" y="168"/>
                    </a:lnTo>
                    <a:lnTo>
                      <a:pt x="152" y="169"/>
                    </a:lnTo>
                    <a:lnTo>
                      <a:pt x="151" y="170"/>
                    </a:lnTo>
                    <a:lnTo>
                      <a:pt x="152" y="172"/>
                    </a:lnTo>
                    <a:lnTo>
                      <a:pt x="154" y="172"/>
                    </a:lnTo>
                    <a:lnTo>
                      <a:pt x="155" y="173"/>
                    </a:lnTo>
                    <a:lnTo>
                      <a:pt x="155" y="174"/>
                    </a:lnTo>
                    <a:lnTo>
                      <a:pt x="155" y="175"/>
                    </a:lnTo>
                    <a:lnTo>
                      <a:pt x="152" y="175"/>
                    </a:lnTo>
                    <a:lnTo>
                      <a:pt x="148" y="175"/>
                    </a:lnTo>
                    <a:lnTo>
                      <a:pt x="146" y="174"/>
                    </a:lnTo>
                    <a:lnTo>
                      <a:pt x="146" y="173"/>
                    </a:lnTo>
                    <a:lnTo>
                      <a:pt x="145" y="170"/>
                    </a:lnTo>
                    <a:lnTo>
                      <a:pt x="145" y="168"/>
                    </a:lnTo>
                    <a:lnTo>
                      <a:pt x="145" y="166"/>
                    </a:lnTo>
                    <a:lnTo>
                      <a:pt x="145" y="164"/>
                    </a:lnTo>
                    <a:lnTo>
                      <a:pt x="145" y="164"/>
                    </a:lnTo>
                    <a:lnTo>
                      <a:pt x="143" y="164"/>
                    </a:lnTo>
                    <a:lnTo>
                      <a:pt x="140" y="166"/>
                    </a:lnTo>
                    <a:lnTo>
                      <a:pt x="139" y="167"/>
                    </a:lnTo>
                    <a:lnTo>
                      <a:pt x="138" y="167"/>
                    </a:lnTo>
                    <a:lnTo>
                      <a:pt x="138" y="166"/>
                    </a:lnTo>
                    <a:lnTo>
                      <a:pt x="138" y="162"/>
                    </a:lnTo>
                    <a:lnTo>
                      <a:pt x="135" y="164"/>
                    </a:lnTo>
                    <a:lnTo>
                      <a:pt x="134" y="167"/>
                    </a:lnTo>
                    <a:lnTo>
                      <a:pt x="134" y="169"/>
                    </a:lnTo>
                    <a:lnTo>
                      <a:pt x="133" y="172"/>
                    </a:lnTo>
                    <a:lnTo>
                      <a:pt x="132" y="173"/>
                    </a:lnTo>
                    <a:lnTo>
                      <a:pt x="131" y="174"/>
                    </a:lnTo>
                    <a:lnTo>
                      <a:pt x="128" y="175"/>
                    </a:lnTo>
                    <a:lnTo>
                      <a:pt x="128" y="177"/>
                    </a:lnTo>
                    <a:lnTo>
                      <a:pt x="127" y="179"/>
                    </a:lnTo>
                    <a:lnTo>
                      <a:pt x="124" y="180"/>
                    </a:lnTo>
                    <a:lnTo>
                      <a:pt x="123" y="183"/>
                    </a:lnTo>
                    <a:lnTo>
                      <a:pt x="123" y="184"/>
                    </a:lnTo>
                    <a:lnTo>
                      <a:pt x="122" y="185"/>
                    </a:lnTo>
                    <a:lnTo>
                      <a:pt x="120" y="185"/>
                    </a:lnTo>
                    <a:lnTo>
                      <a:pt x="117" y="185"/>
                    </a:lnTo>
                    <a:lnTo>
                      <a:pt x="116" y="183"/>
                    </a:lnTo>
                    <a:lnTo>
                      <a:pt x="116" y="183"/>
                    </a:lnTo>
                    <a:lnTo>
                      <a:pt x="116" y="180"/>
                    </a:lnTo>
                    <a:lnTo>
                      <a:pt x="117" y="178"/>
                    </a:lnTo>
                    <a:lnTo>
                      <a:pt x="116" y="177"/>
                    </a:lnTo>
                    <a:lnTo>
                      <a:pt x="116" y="174"/>
                    </a:lnTo>
                    <a:lnTo>
                      <a:pt x="116" y="169"/>
                    </a:lnTo>
                    <a:lnTo>
                      <a:pt x="115" y="166"/>
                    </a:lnTo>
                    <a:lnTo>
                      <a:pt x="113" y="163"/>
                    </a:lnTo>
                    <a:lnTo>
                      <a:pt x="113" y="163"/>
                    </a:lnTo>
                    <a:lnTo>
                      <a:pt x="109" y="163"/>
                    </a:lnTo>
                    <a:lnTo>
                      <a:pt x="105" y="162"/>
                    </a:lnTo>
                    <a:lnTo>
                      <a:pt x="104" y="161"/>
                    </a:lnTo>
                    <a:lnTo>
                      <a:pt x="103" y="159"/>
                    </a:lnTo>
                    <a:lnTo>
                      <a:pt x="101" y="156"/>
                    </a:lnTo>
                    <a:lnTo>
                      <a:pt x="103" y="156"/>
                    </a:lnTo>
                    <a:lnTo>
                      <a:pt x="103" y="155"/>
                    </a:lnTo>
                    <a:lnTo>
                      <a:pt x="101" y="153"/>
                    </a:lnTo>
                    <a:lnTo>
                      <a:pt x="100" y="152"/>
                    </a:lnTo>
                    <a:lnTo>
                      <a:pt x="99" y="152"/>
                    </a:lnTo>
                    <a:lnTo>
                      <a:pt x="96" y="150"/>
                    </a:lnTo>
                    <a:lnTo>
                      <a:pt x="96" y="149"/>
                    </a:lnTo>
                    <a:lnTo>
                      <a:pt x="96" y="145"/>
                    </a:lnTo>
                    <a:lnTo>
                      <a:pt x="94" y="144"/>
                    </a:lnTo>
                    <a:lnTo>
                      <a:pt x="92" y="145"/>
                    </a:lnTo>
                    <a:lnTo>
                      <a:pt x="92" y="145"/>
                    </a:lnTo>
                    <a:lnTo>
                      <a:pt x="90" y="144"/>
                    </a:lnTo>
                    <a:lnTo>
                      <a:pt x="89" y="144"/>
                    </a:lnTo>
                    <a:lnTo>
                      <a:pt x="87" y="141"/>
                    </a:lnTo>
                    <a:lnTo>
                      <a:pt x="84" y="140"/>
                    </a:lnTo>
                    <a:lnTo>
                      <a:pt x="83" y="141"/>
                    </a:lnTo>
                    <a:lnTo>
                      <a:pt x="83" y="142"/>
                    </a:lnTo>
                    <a:lnTo>
                      <a:pt x="82" y="142"/>
                    </a:lnTo>
                    <a:lnTo>
                      <a:pt x="81" y="142"/>
                    </a:lnTo>
                    <a:lnTo>
                      <a:pt x="79" y="141"/>
                    </a:lnTo>
                    <a:lnTo>
                      <a:pt x="78" y="140"/>
                    </a:lnTo>
                    <a:lnTo>
                      <a:pt x="76" y="140"/>
                    </a:lnTo>
                    <a:lnTo>
                      <a:pt x="73" y="139"/>
                    </a:lnTo>
                    <a:lnTo>
                      <a:pt x="70" y="138"/>
                    </a:lnTo>
                    <a:lnTo>
                      <a:pt x="70" y="135"/>
                    </a:lnTo>
                    <a:lnTo>
                      <a:pt x="68" y="134"/>
                    </a:lnTo>
                    <a:lnTo>
                      <a:pt x="67" y="133"/>
                    </a:lnTo>
                    <a:lnTo>
                      <a:pt x="66" y="133"/>
                    </a:lnTo>
                    <a:lnTo>
                      <a:pt x="62" y="130"/>
                    </a:lnTo>
                    <a:lnTo>
                      <a:pt x="62" y="130"/>
                    </a:lnTo>
                    <a:lnTo>
                      <a:pt x="61" y="130"/>
                    </a:lnTo>
                    <a:lnTo>
                      <a:pt x="60" y="129"/>
                    </a:lnTo>
                    <a:lnTo>
                      <a:pt x="60" y="129"/>
                    </a:lnTo>
                    <a:lnTo>
                      <a:pt x="60" y="128"/>
                    </a:lnTo>
                    <a:lnTo>
                      <a:pt x="60" y="127"/>
                    </a:lnTo>
                    <a:lnTo>
                      <a:pt x="59" y="127"/>
                    </a:lnTo>
                    <a:lnTo>
                      <a:pt x="59" y="127"/>
                    </a:lnTo>
                    <a:lnTo>
                      <a:pt x="56" y="127"/>
                    </a:lnTo>
                    <a:lnTo>
                      <a:pt x="54" y="128"/>
                    </a:lnTo>
                    <a:lnTo>
                      <a:pt x="54" y="128"/>
                    </a:lnTo>
                    <a:lnTo>
                      <a:pt x="51" y="127"/>
                    </a:lnTo>
                    <a:lnTo>
                      <a:pt x="51" y="127"/>
                    </a:lnTo>
                    <a:lnTo>
                      <a:pt x="49" y="127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3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53" y="121"/>
                    </a:lnTo>
                    <a:lnTo>
                      <a:pt x="53" y="121"/>
                    </a:lnTo>
                    <a:lnTo>
                      <a:pt x="53" y="119"/>
                    </a:lnTo>
                    <a:lnTo>
                      <a:pt x="51" y="118"/>
                    </a:lnTo>
                    <a:lnTo>
                      <a:pt x="51" y="118"/>
                    </a:lnTo>
                    <a:lnTo>
                      <a:pt x="48" y="117"/>
                    </a:lnTo>
                    <a:lnTo>
                      <a:pt x="47" y="116"/>
                    </a:lnTo>
                    <a:lnTo>
                      <a:pt x="47" y="111"/>
                    </a:lnTo>
                    <a:lnTo>
                      <a:pt x="43" y="110"/>
                    </a:lnTo>
                    <a:lnTo>
                      <a:pt x="44" y="104"/>
                    </a:lnTo>
                    <a:lnTo>
                      <a:pt x="36" y="96"/>
                    </a:lnTo>
                    <a:lnTo>
                      <a:pt x="36" y="99"/>
                    </a:lnTo>
                    <a:lnTo>
                      <a:pt x="36" y="99"/>
                    </a:lnTo>
                    <a:lnTo>
                      <a:pt x="32" y="99"/>
                    </a:lnTo>
                    <a:lnTo>
                      <a:pt x="32" y="99"/>
                    </a:lnTo>
                    <a:lnTo>
                      <a:pt x="28" y="99"/>
                    </a:lnTo>
                    <a:lnTo>
                      <a:pt x="27" y="99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6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2" y="96"/>
                    </a:lnTo>
                    <a:lnTo>
                      <a:pt x="21" y="96"/>
                    </a:lnTo>
                    <a:lnTo>
                      <a:pt x="21" y="96"/>
                    </a:lnTo>
                    <a:lnTo>
                      <a:pt x="21" y="96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21" y="93"/>
                    </a:lnTo>
                    <a:lnTo>
                      <a:pt x="21" y="93"/>
                    </a:lnTo>
                    <a:lnTo>
                      <a:pt x="20" y="93"/>
                    </a:lnTo>
                    <a:lnTo>
                      <a:pt x="19" y="94"/>
                    </a:lnTo>
                    <a:lnTo>
                      <a:pt x="19" y="95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6" y="94"/>
                    </a:lnTo>
                    <a:lnTo>
                      <a:pt x="16" y="93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5"/>
                    </a:lnTo>
                    <a:lnTo>
                      <a:pt x="14" y="82"/>
                    </a:lnTo>
                    <a:lnTo>
                      <a:pt x="13" y="8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6" name="Freeform 71">
                <a:extLst>
                  <a:ext uri="{FF2B5EF4-FFF2-40B4-BE49-F238E27FC236}">
                    <a16:creationId xmlns:a16="http://schemas.microsoft.com/office/drawing/2014/main" id="{F6F2AC0F-1160-3749-ADD9-1B39A65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839" y="8472494"/>
                <a:ext cx="151437" cy="181724"/>
              </a:xfrm>
              <a:custGeom>
                <a:avLst/>
                <a:gdLst>
                  <a:gd name="T0" fmla="*/ 124 w 130"/>
                  <a:gd name="T1" fmla="*/ 107 h 156"/>
                  <a:gd name="T2" fmla="*/ 126 w 130"/>
                  <a:gd name="T3" fmla="*/ 98 h 156"/>
                  <a:gd name="T4" fmla="*/ 130 w 130"/>
                  <a:gd name="T5" fmla="*/ 90 h 156"/>
                  <a:gd name="T6" fmla="*/ 118 w 130"/>
                  <a:gd name="T7" fmla="*/ 81 h 156"/>
                  <a:gd name="T8" fmla="*/ 115 w 130"/>
                  <a:gd name="T9" fmla="*/ 72 h 156"/>
                  <a:gd name="T10" fmla="*/ 108 w 130"/>
                  <a:gd name="T11" fmla="*/ 61 h 156"/>
                  <a:gd name="T12" fmla="*/ 108 w 130"/>
                  <a:gd name="T13" fmla="*/ 56 h 156"/>
                  <a:gd name="T14" fmla="*/ 105 w 130"/>
                  <a:gd name="T15" fmla="*/ 47 h 156"/>
                  <a:gd name="T16" fmla="*/ 110 w 130"/>
                  <a:gd name="T17" fmla="*/ 30 h 156"/>
                  <a:gd name="T18" fmla="*/ 107 w 130"/>
                  <a:gd name="T19" fmla="*/ 22 h 156"/>
                  <a:gd name="T20" fmla="*/ 110 w 130"/>
                  <a:gd name="T21" fmla="*/ 16 h 156"/>
                  <a:gd name="T22" fmla="*/ 108 w 130"/>
                  <a:gd name="T23" fmla="*/ 14 h 156"/>
                  <a:gd name="T24" fmla="*/ 98 w 130"/>
                  <a:gd name="T25" fmla="*/ 14 h 156"/>
                  <a:gd name="T26" fmla="*/ 94 w 130"/>
                  <a:gd name="T27" fmla="*/ 6 h 156"/>
                  <a:gd name="T28" fmla="*/ 85 w 130"/>
                  <a:gd name="T29" fmla="*/ 6 h 156"/>
                  <a:gd name="T30" fmla="*/ 79 w 130"/>
                  <a:gd name="T31" fmla="*/ 5 h 156"/>
                  <a:gd name="T32" fmla="*/ 70 w 130"/>
                  <a:gd name="T33" fmla="*/ 5 h 156"/>
                  <a:gd name="T34" fmla="*/ 68 w 130"/>
                  <a:gd name="T35" fmla="*/ 3 h 156"/>
                  <a:gd name="T36" fmla="*/ 63 w 130"/>
                  <a:gd name="T37" fmla="*/ 0 h 156"/>
                  <a:gd name="T38" fmla="*/ 54 w 130"/>
                  <a:gd name="T39" fmla="*/ 11 h 156"/>
                  <a:gd name="T40" fmla="*/ 45 w 130"/>
                  <a:gd name="T41" fmla="*/ 11 h 156"/>
                  <a:gd name="T42" fmla="*/ 40 w 130"/>
                  <a:gd name="T43" fmla="*/ 6 h 156"/>
                  <a:gd name="T44" fmla="*/ 30 w 130"/>
                  <a:gd name="T45" fmla="*/ 2 h 156"/>
                  <a:gd name="T46" fmla="*/ 24 w 130"/>
                  <a:gd name="T47" fmla="*/ 11 h 156"/>
                  <a:gd name="T48" fmla="*/ 28 w 130"/>
                  <a:gd name="T49" fmla="*/ 17 h 156"/>
                  <a:gd name="T50" fmla="*/ 25 w 130"/>
                  <a:gd name="T51" fmla="*/ 20 h 156"/>
                  <a:gd name="T52" fmla="*/ 19 w 130"/>
                  <a:gd name="T53" fmla="*/ 19 h 156"/>
                  <a:gd name="T54" fmla="*/ 13 w 130"/>
                  <a:gd name="T55" fmla="*/ 24 h 156"/>
                  <a:gd name="T56" fmla="*/ 0 w 130"/>
                  <a:gd name="T57" fmla="*/ 27 h 156"/>
                  <a:gd name="T58" fmla="*/ 2 w 130"/>
                  <a:gd name="T59" fmla="*/ 34 h 156"/>
                  <a:gd name="T60" fmla="*/ 7 w 130"/>
                  <a:gd name="T61" fmla="*/ 39 h 156"/>
                  <a:gd name="T62" fmla="*/ 12 w 130"/>
                  <a:gd name="T63" fmla="*/ 42 h 156"/>
                  <a:gd name="T64" fmla="*/ 19 w 130"/>
                  <a:gd name="T65" fmla="*/ 42 h 156"/>
                  <a:gd name="T66" fmla="*/ 19 w 130"/>
                  <a:gd name="T67" fmla="*/ 51 h 156"/>
                  <a:gd name="T68" fmla="*/ 13 w 130"/>
                  <a:gd name="T69" fmla="*/ 62 h 156"/>
                  <a:gd name="T70" fmla="*/ 17 w 130"/>
                  <a:gd name="T71" fmla="*/ 66 h 156"/>
                  <a:gd name="T72" fmla="*/ 20 w 130"/>
                  <a:gd name="T73" fmla="*/ 73 h 156"/>
                  <a:gd name="T74" fmla="*/ 36 w 130"/>
                  <a:gd name="T75" fmla="*/ 80 h 156"/>
                  <a:gd name="T76" fmla="*/ 35 w 130"/>
                  <a:gd name="T77" fmla="*/ 93 h 156"/>
                  <a:gd name="T78" fmla="*/ 35 w 130"/>
                  <a:gd name="T79" fmla="*/ 103 h 156"/>
                  <a:gd name="T80" fmla="*/ 40 w 130"/>
                  <a:gd name="T81" fmla="*/ 136 h 156"/>
                  <a:gd name="T82" fmla="*/ 37 w 130"/>
                  <a:gd name="T83" fmla="*/ 146 h 156"/>
                  <a:gd name="T84" fmla="*/ 46 w 130"/>
                  <a:gd name="T85" fmla="*/ 146 h 156"/>
                  <a:gd name="T86" fmla="*/ 49 w 130"/>
                  <a:gd name="T87" fmla="*/ 153 h 156"/>
                  <a:gd name="T88" fmla="*/ 59 w 130"/>
                  <a:gd name="T89" fmla="*/ 153 h 156"/>
                  <a:gd name="T90" fmla="*/ 63 w 130"/>
                  <a:gd name="T91" fmla="*/ 146 h 156"/>
                  <a:gd name="T92" fmla="*/ 71 w 130"/>
                  <a:gd name="T93" fmla="*/ 151 h 156"/>
                  <a:gd name="T94" fmla="*/ 76 w 130"/>
                  <a:gd name="T95" fmla="*/ 154 h 156"/>
                  <a:gd name="T96" fmla="*/ 85 w 130"/>
                  <a:gd name="T97" fmla="*/ 145 h 156"/>
                  <a:gd name="T98" fmla="*/ 90 w 130"/>
                  <a:gd name="T99" fmla="*/ 137 h 156"/>
                  <a:gd name="T100" fmla="*/ 91 w 130"/>
                  <a:gd name="T101" fmla="*/ 131 h 156"/>
                  <a:gd name="T102" fmla="*/ 108 w 130"/>
                  <a:gd name="T103" fmla="*/ 126 h 156"/>
                  <a:gd name="T104" fmla="*/ 113 w 130"/>
                  <a:gd name="T105" fmla="*/ 119 h 156"/>
                  <a:gd name="T106" fmla="*/ 116 w 130"/>
                  <a:gd name="T107" fmla="*/ 11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156">
                    <a:moveTo>
                      <a:pt x="119" y="112"/>
                    </a:moveTo>
                    <a:lnTo>
                      <a:pt x="121" y="112"/>
                    </a:lnTo>
                    <a:lnTo>
                      <a:pt x="122" y="109"/>
                    </a:lnTo>
                    <a:lnTo>
                      <a:pt x="124" y="107"/>
                    </a:lnTo>
                    <a:lnTo>
                      <a:pt x="124" y="104"/>
                    </a:lnTo>
                    <a:lnTo>
                      <a:pt x="124" y="103"/>
                    </a:lnTo>
                    <a:lnTo>
                      <a:pt x="127" y="101"/>
                    </a:lnTo>
                    <a:lnTo>
                      <a:pt x="126" y="98"/>
                    </a:lnTo>
                    <a:lnTo>
                      <a:pt x="122" y="100"/>
                    </a:lnTo>
                    <a:lnTo>
                      <a:pt x="121" y="96"/>
                    </a:lnTo>
                    <a:lnTo>
                      <a:pt x="122" y="95"/>
                    </a:lnTo>
                    <a:lnTo>
                      <a:pt x="130" y="90"/>
                    </a:lnTo>
                    <a:lnTo>
                      <a:pt x="126" y="84"/>
                    </a:lnTo>
                    <a:lnTo>
                      <a:pt x="125" y="81"/>
                    </a:lnTo>
                    <a:lnTo>
                      <a:pt x="121" y="81"/>
                    </a:lnTo>
                    <a:lnTo>
                      <a:pt x="118" y="81"/>
                    </a:lnTo>
                    <a:lnTo>
                      <a:pt x="116" y="79"/>
                    </a:lnTo>
                    <a:lnTo>
                      <a:pt x="116" y="78"/>
                    </a:lnTo>
                    <a:lnTo>
                      <a:pt x="115" y="74"/>
                    </a:lnTo>
                    <a:lnTo>
                      <a:pt x="115" y="72"/>
                    </a:lnTo>
                    <a:lnTo>
                      <a:pt x="111" y="67"/>
                    </a:lnTo>
                    <a:lnTo>
                      <a:pt x="110" y="66"/>
                    </a:lnTo>
                    <a:lnTo>
                      <a:pt x="109" y="63"/>
                    </a:lnTo>
                    <a:lnTo>
                      <a:pt x="108" y="61"/>
                    </a:lnTo>
                    <a:lnTo>
                      <a:pt x="108" y="59"/>
                    </a:lnTo>
                    <a:lnTo>
                      <a:pt x="110" y="58"/>
                    </a:lnTo>
                    <a:lnTo>
                      <a:pt x="110" y="57"/>
                    </a:lnTo>
                    <a:lnTo>
                      <a:pt x="108" y="56"/>
                    </a:lnTo>
                    <a:lnTo>
                      <a:pt x="111" y="50"/>
                    </a:lnTo>
                    <a:lnTo>
                      <a:pt x="109" y="50"/>
                    </a:lnTo>
                    <a:lnTo>
                      <a:pt x="107" y="48"/>
                    </a:lnTo>
                    <a:lnTo>
                      <a:pt x="105" y="47"/>
                    </a:lnTo>
                    <a:lnTo>
                      <a:pt x="107" y="41"/>
                    </a:lnTo>
                    <a:lnTo>
                      <a:pt x="109" y="35"/>
                    </a:lnTo>
                    <a:lnTo>
                      <a:pt x="110" y="33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09" y="25"/>
                    </a:lnTo>
                    <a:lnTo>
                      <a:pt x="108" y="23"/>
                    </a:lnTo>
                    <a:lnTo>
                      <a:pt x="107" y="22"/>
                    </a:lnTo>
                    <a:lnTo>
                      <a:pt x="107" y="20"/>
                    </a:lnTo>
                    <a:lnTo>
                      <a:pt x="109" y="20"/>
                    </a:lnTo>
                    <a:lnTo>
                      <a:pt x="110" y="18"/>
                    </a:lnTo>
                    <a:lnTo>
                      <a:pt x="110" y="16"/>
                    </a:lnTo>
                    <a:lnTo>
                      <a:pt x="110" y="16"/>
                    </a:lnTo>
                    <a:lnTo>
                      <a:pt x="110" y="16"/>
                    </a:lnTo>
                    <a:lnTo>
                      <a:pt x="110" y="16"/>
                    </a:lnTo>
                    <a:lnTo>
                      <a:pt x="108" y="14"/>
                    </a:lnTo>
                    <a:lnTo>
                      <a:pt x="107" y="14"/>
                    </a:lnTo>
                    <a:lnTo>
                      <a:pt x="104" y="14"/>
                    </a:lnTo>
                    <a:lnTo>
                      <a:pt x="102" y="13"/>
                    </a:lnTo>
                    <a:lnTo>
                      <a:pt x="98" y="14"/>
                    </a:lnTo>
                    <a:lnTo>
                      <a:pt x="96" y="12"/>
                    </a:lnTo>
                    <a:lnTo>
                      <a:pt x="94" y="10"/>
                    </a:lnTo>
                    <a:lnTo>
                      <a:pt x="93" y="8"/>
                    </a:lnTo>
                    <a:lnTo>
                      <a:pt x="94" y="6"/>
                    </a:lnTo>
                    <a:lnTo>
                      <a:pt x="87" y="8"/>
                    </a:ln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4" y="5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9" y="5"/>
                    </a:lnTo>
                    <a:lnTo>
                      <a:pt x="79" y="5"/>
                    </a:lnTo>
                    <a:lnTo>
                      <a:pt x="75" y="5"/>
                    </a:lnTo>
                    <a:lnTo>
                      <a:pt x="75" y="5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8" y="3"/>
                    </a:lnTo>
                    <a:lnTo>
                      <a:pt x="65" y="2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59" y="2"/>
                    </a:lnTo>
                    <a:lnTo>
                      <a:pt x="54" y="3"/>
                    </a:lnTo>
                    <a:lnTo>
                      <a:pt x="53" y="6"/>
                    </a:lnTo>
                    <a:lnTo>
                      <a:pt x="54" y="11"/>
                    </a:lnTo>
                    <a:lnTo>
                      <a:pt x="56" y="14"/>
                    </a:lnTo>
                    <a:lnTo>
                      <a:pt x="49" y="14"/>
                    </a:lnTo>
                    <a:lnTo>
                      <a:pt x="47" y="10"/>
                    </a:lnTo>
                    <a:lnTo>
                      <a:pt x="45" y="11"/>
                    </a:lnTo>
                    <a:lnTo>
                      <a:pt x="41" y="12"/>
                    </a:lnTo>
                    <a:lnTo>
                      <a:pt x="40" y="11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39" y="3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3"/>
                    </a:lnTo>
                    <a:lnTo>
                      <a:pt x="25" y="7"/>
                    </a:lnTo>
                    <a:lnTo>
                      <a:pt x="24" y="11"/>
                    </a:lnTo>
                    <a:lnTo>
                      <a:pt x="26" y="12"/>
                    </a:lnTo>
                    <a:lnTo>
                      <a:pt x="28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5" y="18"/>
                    </a:lnTo>
                    <a:lnTo>
                      <a:pt x="21" y="18"/>
                    </a:lnTo>
                    <a:lnTo>
                      <a:pt x="23" y="19"/>
                    </a:lnTo>
                    <a:lnTo>
                      <a:pt x="25" y="20"/>
                    </a:lnTo>
                    <a:lnTo>
                      <a:pt x="25" y="22"/>
                    </a:lnTo>
                    <a:lnTo>
                      <a:pt x="24" y="23"/>
                    </a:lnTo>
                    <a:lnTo>
                      <a:pt x="23" y="22"/>
                    </a:lnTo>
                    <a:lnTo>
                      <a:pt x="19" y="19"/>
                    </a:lnTo>
                    <a:lnTo>
                      <a:pt x="19" y="20"/>
                    </a:lnTo>
                    <a:lnTo>
                      <a:pt x="17" y="23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1" y="23"/>
                    </a:lnTo>
                    <a:lnTo>
                      <a:pt x="8" y="22"/>
                    </a:lnTo>
                    <a:lnTo>
                      <a:pt x="4" y="23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3" y="38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7" y="39"/>
                    </a:lnTo>
                    <a:lnTo>
                      <a:pt x="9" y="40"/>
                    </a:lnTo>
                    <a:lnTo>
                      <a:pt x="11" y="40"/>
                    </a:lnTo>
                    <a:lnTo>
                      <a:pt x="12" y="41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7" y="41"/>
                    </a:lnTo>
                    <a:lnTo>
                      <a:pt x="18" y="41"/>
                    </a:lnTo>
                    <a:lnTo>
                      <a:pt x="19" y="42"/>
                    </a:lnTo>
                    <a:lnTo>
                      <a:pt x="20" y="45"/>
                    </a:lnTo>
                    <a:lnTo>
                      <a:pt x="23" y="47"/>
                    </a:lnTo>
                    <a:lnTo>
                      <a:pt x="23" y="48"/>
                    </a:lnTo>
                    <a:lnTo>
                      <a:pt x="19" y="51"/>
                    </a:lnTo>
                    <a:lnTo>
                      <a:pt x="18" y="56"/>
                    </a:lnTo>
                    <a:lnTo>
                      <a:pt x="17" y="57"/>
                    </a:lnTo>
                    <a:lnTo>
                      <a:pt x="15" y="61"/>
                    </a:lnTo>
                    <a:lnTo>
                      <a:pt x="13" y="62"/>
                    </a:lnTo>
                    <a:lnTo>
                      <a:pt x="11" y="62"/>
                    </a:lnTo>
                    <a:lnTo>
                      <a:pt x="13" y="63"/>
                    </a:lnTo>
                    <a:lnTo>
                      <a:pt x="14" y="64"/>
                    </a:lnTo>
                    <a:lnTo>
                      <a:pt x="17" y="66"/>
                    </a:lnTo>
                    <a:lnTo>
                      <a:pt x="19" y="67"/>
                    </a:lnTo>
                    <a:lnTo>
                      <a:pt x="20" y="68"/>
                    </a:lnTo>
                    <a:lnTo>
                      <a:pt x="20" y="70"/>
                    </a:lnTo>
                    <a:lnTo>
                      <a:pt x="20" y="73"/>
                    </a:lnTo>
                    <a:lnTo>
                      <a:pt x="21" y="74"/>
                    </a:lnTo>
                    <a:lnTo>
                      <a:pt x="24" y="74"/>
                    </a:lnTo>
                    <a:lnTo>
                      <a:pt x="32" y="78"/>
                    </a:lnTo>
                    <a:lnTo>
                      <a:pt x="36" y="80"/>
                    </a:lnTo>
                    <a:lnTo>
                      <a:pt x="37" y="85"/>
                    </a:lnTo>
                    <a:lnTo>
                      <a:pt x="37" y="87"/>
                    </a:lnTo>
                    <a:lnTo>
                      <a:pt x="36" y="91"/>
                    </a:lnTo>
                    <a:lnTo>
                      <a:pt x="35" y="93"/>
                    </a:lnTo>
                    <a:lnTo>
                      <a:pt x="34" y="96"/>
                    </a:lnTo>
                    <a:lnTo>
                      <a:pt x="34" y="98"/>
                    </a:lnTo>
                    <a:lnTo>
                      <a:pt x="34" y="102"/>
                    </a:lnTo>
                    <a:lnTo>
                      <a:pt x="35" y="103"/>
                    </a:lnTo>
                    <a:lnTo>
                      <a:pt x="37" y="111"/>
                    </a:lnTo>
                    <a:lnTo>
                      <a:pt x="37" y="121"/>
                    </a:lnTo>
                    <a:lnTo>
                      <a:pt x="42" y="128"/>
                    </a:lnTo>
                    <a:lnTo>
                      <a:pt x="40" y="136"/>
                    </a:lnTo>
                    <a:lnTo>
                      <a:pt x="40" y="138"/>
                    </a:lnTo>
                    <a:lnTo>
                      <a:pt x="39" y="141"/>
                    </a:lnTo>
                    <a:lnTo>
                      <a:pt x="37" y="143"/>
                    </a:lnTo>
                    <a:lnTo>
                      <a:pt x="37" y="146"/>
                    </a:lnTo>
                    <a:lnTo>
                      <a:pt x="40" y="147"/>
                    </a:lnTo>
                    <a:lnTo>
                      <a:pt x="41" y="147"/>
                    </a:lnTo>
                    <a:lnTo>
                      <a:pt x="43" y="146"/>
                    </a:lnTo>
                    <a:lnTo>
                      <a:pt x="46" y="146"/>
                    </a:lnTo>
                    <a:lnTo>
                      <a:pt x="48" y="146"/>
                    </a:lnTo>
                    <a:lnTo>
                      <a:pt x="49" y="148"/>
                    </a:lnTo>
                    <a:lnTo>
                      <a:pt x="48" y="152"/>
                    </a:lnTo>
                    <a:lnTo>
                      <a:pt x="49" y="153"/>
                    </a:lnTo>
                    <a:lnTo>
                      <a:pt x="51" y="154"/>
                    </a:lnTo>
                    <a:lnTo>
                      <a:pt x="54" y="154"/>
                    </a:lnTo>
                    <a:lnTo>
                      <a:pt x="57" y="154"/>
                    </a:lnTo>
                    <a:lnTo>
                      <a:pt x="59" y="153"/>
                    </a:lnTo>
                    <a:lnTo>
                      <a:pt x="60" y="152"/>
                    </a:lnTo>
                    <a:lnTo>
                      <a:pt x="62" y="151"/>
                    </a:lnTo>
                    <a:lnTo>
                      <a:pt x="63" y="147"/>
                    </a:lnTo>
                    <a:lnTo>
                      <a:pt x="63" y="146"/>
                    </a:lnTo>
                    <a:lnTo>
                      <a:pt x="66" y="148"/>
                    </a:lnTo>
                    <a:lnTo>
                      <a:pt x="68" y="149"/>
                    </a:lnTo>
                    <a:lnTo>
                      <a:pt x="70" y="149"/>
                    </a:lnTo>
                    <a:lnTo>
                      <a:pt x="71" y="151"/>
                    </a:lnTo>
                    <a:lnTo>
                      <a:pt x="73" y="151"/>
                    </a:lnTo>
                    <a:lnTo>
                      <a:pt x="76" y="152"/>
                    </a:lnTo>
                    <a:lnTo>
                      <a:pt x="75" y="153"/>
                    </a:lnTo>
                    <a:lnTo>
                      <a:pt x="76" y="154"/>
                    </a:lnTo>
                    <a:lnTo>
                      <a:pt x="77" y="156"/>
                    </a:lnTo>
                    <a:lnTo>
                      <a:pt x="85" y="149"/>
                    </a:lnTo>
                    <a:lnTo>
                      <a:pt x="84" y="147"/>
                    </a:lnTo>
                    <a:lnTo>
                      <a:pt x="85" y="145"/>
                    </a:lnTo>
                    <a:lnTo>
                      <a:pt x="85" y="143"/>
                    </a:lnTo>
                    <a:lnTo>
                      <a:pt x="87" y="142"/>
                    </a:lnTo>
                    <a:lnTo>
                      <a:pt x="90" y="140"/>
                    </a:lnTo>
                    <a:lnTo>
                      <a:pt x="90" y="137"/>
                    </a:lnTo>
                    <a:lnTo>
                      <a:pt x="87" y="135"/>
                    </a:lnTo>
                    <a:lnTo>
                      <a:pt x="90" y="135"/>
                    </a:lnTo>
                    <a:lnTo>
                      <a:pt x="91" y="134"/>
                    </a:lnTo>
                    <a:lnTo>
                      <a:pt x="91" y="131"/>
                    </a:lnTo>
                    <a:lnTo>
                      <a:pt x="92" y="129"/>
                    </a:lnTo>
                    <a:lnTo>
                      <a:pt x="90" y="126"/>
                    </a:lnTo>
                    <a:lnTo>
                      <a:pt x="92" y="125"/>
                    </a:lnTo>
                    <a:lnTo>
                      <a:pt x="108" y="126"/>
                    </a:lnTo>
                    <a:lnTo>
                      <a:pt x="108" y="124"/>
                    </a:lnTo>
                    <a:lnTo>
                      <a:pt x="107" y="119"/>
                    </a:lnTo>
                    <a:lnTo>
                      <a:pt x="109" y="119"/>
                    </a:lnTo>
                    <a:lnTo>
                      <a:pt x="113" y="119"/>
                    </a:lnTo>
                    <a:lnTo>
                      <a:pt x="113" y="117"/>
                    </a:lnTo>
                    <a:lnTo>
                      <a:pt x="113" y="114"/>
                    </a:lnTo>
                    <a:lnTo>
                      <a:pt x="114" y="113"/>
                    </a:lnTo>
                    <a:lnTo>
                      <a:pt x="116" y="114"/>
                    </a:lnTo>
                    <a:lnTo>
                      <a:pt x="119" y="11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7" name="Freeform 72">
                <a:extLst>
                  <a:ext uri="{FF2B5EF4-FFF2-40B4-BE49-F238E27FC236}">
                    <a16:creationId xmlns:a16="http://schemas.microsoft.com/office/drawing/2014/main" id="{E0D427A0-0664-B94F-8A58-D8268BF60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404" y="8342026"/>
                <a:ext cx="203857" cy="152602"/>
              </a:xfrm>
              <a:custGeom>
                <a:avLst/>
                <a:gdLst>
                  <a:gd name="T0" fmla="*/ 145 w 175"/>
                  <a:gd name="T1" fmla="*/ 41 h 131"/>
                  <a:gd name="T2" fmla="*/ 152 w 175"/>
                  <a:gd name="T3" fmla="*/ 55 h 131"/>
                  <a:gd name="T4" fmla="*/ 161 w 175"/>
                  <a:gd name="T5" fmla="*/ 68 h 131"/>
                  <a:gd name="T6" fmla="*/ 170 w 175"/>
                  <a:gd name="T7" fmla="*/ 73 h 131"/>
                  <a:gd name="T8" fmla="*/ 171 w 175"/>
                  <a:gd name="T9" fmla="*/ 84 h 131"/>
                  <a:gd name="T10" fmla="*/ 175 w 175"/>
                  <a:gd name="T11" fmla="*/ 91 h 131"/>
                  <a:gd name="T12" fmla="*/ 168 w 175"/>
                  <a:gd name="T13" fmla="*/ 106 h 131"/>
                  <a:gd name="T14" fmla="*/ 161 w 175"/>
                  <a:gd name="T15" fmla="*/ 120 h 131"/>
                  <a:gd name="T16" fmla="*/ 133 w 175"/>
                  <a:gd name="T17" fmla="*/ 120 h 131"/>
                  <a:gd name="T18" fmla="*/ 122 w 175"/>
                  <a:gd name="T19" fmla="*/ 130 h 131"/>
                  <a:gd name="T20" fmla="*/ 113 w 175"/>
                  <a:gd name="T21" fmla="*/ 129 h 131"/>
                  <a:gd name="T22" fmla="*/ 106 w 175"/>
                  <a:gd name="T23" fmla="*/ 120 h 131"/>
                  <a:gd name="T24" fmla="*/ 96 w 175"/>
                  <a:gd name="T25" fmla="*/ 114 h 131"/>
                  <a:gd name="T26" fmla="*/ 88 w 175"/>
                  <a:gd name="T27" fmla="*/ 109 h 131"/>
                  <a:gd name="T28" fmla="*/ 84 w 175"/>
                  <a:gd name="T29" fmla="*/ 103 h 131"/>
                  <a:gd name="T30" fmla="*/ 81 w 175"/>
                  <a:gd name="T31" fmla="*/ 109 h 131"/>
                  <a:gd name="T32" fmla="*/ 85 w 175"/>
                  <a:gd name="T33" fmla="*/ 115 h 131"/>
                  <a:gd name="T34" fmla="*/ 77 w 175"/>
                  <a:gd name="T35" fmla="*/ 114 h 131"/>
                  <a:gd name="T36" fmla="*/ 74 w 175"/>
                  <a:gd name="T37" fmla="*/ 118 h 131"/>
                  <a:gd name="T38" fmla="*/ 66 w 175"/>
                  <a:gd name="T39" fmla="*/ 115 h 131"/>
                  <a:gd name="T40" fmla="*/ 63 w 175"/>
                  <a:gd name="T41" fmla="*/ 114 h 131"/>
                  <a:gd name="T42" fmla="*/ 64 w 175"/>
                  <a:gd name="T43" fmla="*/ 117 h 131"/>
                  <a:gd name="T44" fmla="*/ 60 w 175"/>
                  <a:gd name="T45" fmla="*/ 118 h 131"/>
                  <a:gd name="T46" fmla="*/ 55 w 175"/>
                  <a:gd name="T47" fmla="*/ 123 h 131"/>
                  <a:gd name="T48" fmla="*/ 57 w 175"/>
                  <a:gd name="T49" fmla="*/ 125 h 131"/>
                  <a:gd name="T50" fmla="*/ 53 w 175"/>
                  <a:gd name="T51" fmla="*/ 126 h 131"/>
                  <a:gd name="T52" fmla="*/ 49 w 175"/>
                  <a:gd name="T53" fmla="*/ 126 h 131"/>
                  <a:gd name="T54" fmla="*/ 36 w 175"/>
                  <a:gd name="T55" fmla="*/ 122 h 131"/>
                  <a:gd name="T56" fmla="*/ 27 w 175"/>
                  <a:gd name="T57" fmla="*/ 120 h 131"/>
                  <a:gd name="T58" fmla="*/ 26 w 175"/>
                  <a:gd name="T59" fmla="*/ 117 h 131"/>
                  <a:gd name="T60" fmla="*/ 17 w 175"/>
                  <a:gd name="T61" fmla="*/ 117 h 131"/>
                  <a:gd name="T62" fmla="*/ 10 w 175"/>
                  <a:gd name="T63" fmla="*/ 115 h 131"/>
                  <a:gd name="T64" fmla="*/ 5 w 175"/>
                  <a:gd name="T65" fmla="*/ 109 h 131"/>
                  <a:gd name="T66" fmla="*/ 8 w 175"/>
                  <a:gd name="T67" fmla="*/ 101 h 131"/>
                  <a:gd name="T68" fmla="*/ 5 w 175"/>
                  <a:gd name="T69" fmla="*/ 92 h 131"/>
                  <a:gd name="T70" fmla="*/ 0 w 175"/>
                  <a:gd name="T71" fmla="*/ 80 h 131"/>
                  <a:gd name="T72" fmla="*/ 7 w 175"/>
                  <a:gd name="T73" fmla="*/ 73 h 131"/>
                  <a:gd name="T74" fmla="*/ 17 w 175"/>
                  <a:gd name="T75" fmla="*/ 58 h 131"/>
                  <a:gd name="T76" fmla="*/ 17 w 175"/>
                  <a:gd name="T77" fmla="*/ 45 h 131"/>
                  <a:gd name="T78" fmla="*/ 12 w 175"/>
                  <a:gd name="T79" fmla="*/ 35 h 131"/>
                  <a:gd name="T80" fmla="*/ 16 w 175"/>
                  <a:gd name="T81" fmla="*/ 29 h 131"/>
                  <a:gd name="T82" fmla="*/ 16 w 175"/>
                  <a:gd name="T83" fmla="*/ 21 h 131"/>
                  <a:gd name="T84" fmla="*/ 12 w 175"/>
                  <a:gd name="T85" fmla="*/ 14 h 131"/>
                  <a:gd name="T86" fmla="*/ 18 w 175"/>
                  <a:gd name="T87" fmla="*/ 13 h 131"/>
                  <a:gd name="T88" fmla="*/ 28 w 175"/>
                  <a:gd name="T89" fmla="*/ 11 h 131"/>
                  <a:gd name="T90" fmla="*/ 34 w 175"/>
                  <a:gd name="T91" fmla="*/ 11 h 131"/>
                  <a:gd name="T92" fmla="*/ 39 w 175"/>
                  <a:gd name="T93" fmla="*/ 5 h 131"/>
                  <a:gd name="T94" fmla="*/ 50 w 175"/>
                  <a:gd name="T95" fmla="*/ 0 h 131"/>
                  <a:gd name="T96" fmla="*/ 62 w 175"/>
                  <a:gd name="T97" fmla="*/ 8 h 131"/>
                  <a:gd name="T98" fmla="*/ 63 w 175"/>
                  <a:gd name="T99" fmla="*/ 23 h 131"/>
                  <a:gd name="T100" fmla="*/ 71 w 175"/>
                  <a:gd name="T101" fmla="*/ 30 h 131"/>
                  <a:gd name="T102" fmla="*/ 75 w 175"/>
                  <a:gd name="T103" fmla="*/ 28 h 131"/>
                  <a:gd name="T104" fmla="*/ 80 w 175"/>
                  <a:gd name="T105" fmla="*/ 22 h 131"/>
                  <a:gd name="T106" fmla="*/ 88 w 175"/>
                  <a:gd name="T107" fmla="*/ 32 h 131"/>
                  <a:gd name="T108" fmla="*/ 94 w 175"/>
                  <a:gd name="T109" fmla="*/ 36 h 131"/>
                  <a:gd name="T110" fmla="*/ 100 w 175"/>
                  <a:gd name="T111" fmla="*/ 36 h 131"/>
                  <a:gd name="T112" fmla="*/ 106 w 175"/>
                  <a:gd name="T113" fmla="*/ 30 h 131"/>
                  <a:gd name="T114" fmla="*/ 112 w 175"/>
                  <a:gd name="T115" fmla="*/ 34 h 131"/>
                  <a:gd name="T116" fmla="*/ 122 w 175"/>
                  <a:gd name="T117" fmla="*/ 38 h 131"/>
                  <a:gd name="T118" fmla="*/ 130 w 175"/>
                  <a:gd name="T119" fmla="*/ 33 h 131"/>
                  <a:gd name="T120" fmla="*/ 137 w 175"/>
                  <a:gd name="T121" fmla="*/ 3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5" h="131">
                    <a:moveTo>
                      <a:pt x="137" y="30"/>
                    </a:moveTo>
                    <a:lnTo>
                      <a:pt x="137" y="30"/>
                    </a:lnTo>
                    <a:lnTo>
                      <a:pt x="140" y="33"/>
                    </a:lnTo>
                    <a:lnTo>
                      <a:pt x="140" y="34"/>
                    </a:lnTo>
                    <a:lnTo>
                      <a:pt x="145" y="41"/>
                    </a:lnTo>
                    <a:lnTo>
                      <a:pt x="150" y="40"/>
                    </a:lnTo>
                    <a:lnTo>
                      <a:pt x="151" y="42"/>
                    </a:lnTo>
                    <a:lnTo>
                      <a:pt x="151" y="47"/>
                    </a:lnTo>
                    <a:lnTo>
                      <a:pt x="152" y="51"/>
                    </a:lnTo>
                    <a:lnTo>
                      <a:pt x="152" y="55"/>
                    </a:lnTo>
                    <a:lnTo>
                      <a:pt x="153" y="60"/>
                    </a:lnTo>
                    <a:lnTo>
                      <a:pt x="153" y="61"/>
                    </a:lnTo>
                    <a:lnTo>
                      <a:pt x="154" y="64"/>
                    </a:lnTo>
                    <a:lnTo>
                      <a:pt x="157" y="67"/>
                    </a:lnTo>
                    <a:lnTo>
                      <a:pt x="161" y="68"/>
                    </a:lnTo>
                    <a:lnTo>
                      <a:pt x="163" y="68"/>
                    </a:lnTo>
                    <a:lnTo>
                      <a:pt x="164" y="68"/>
                    </a:lnTo>
                    <a:lnTo>
                      <a:pt x="167" y="70"/>
                    </a:lnTo>
                    <a:lnTo>
                      <a:pt x="169" y="72"/>
                    </a:lnTo>
                    <a:lnTo>
                      <a:pt x="170" y="73"/>
                    </a:lnTo>
                    <a:lnTo>
                      <a:pt x="170" y="73"/>
                    </a:lnTo>
                    <a:lnTo>
                      <a:pt x="174" y="73"/>
                    </a:lnTo>
                    <a:lnTo>
                      <a:pt x="175" y="77"/>
                    </a:lnTo>
                    <a:lnTo>
                      <a:pt x="171" y="79"/>
                    </a:lnTo>
                    <a:lnTo>
                      <a:pt x="171" y="84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5" y="89"/>
                    </a:lnTo>
                    <a:lnTo>
                      <a:pt x="175" y="91"/>
                    </a:lnTo>
                    <a:lnTo>
                      <a:pt x="175" y="95"/>
                    </a:lnTo>
                    <a:lnTo>
                      <a:pt x="174" y="97"/>
                    </a:lnTo>
                    <a:lnTo>
                      <a:pt x="173" y="98"/>
                    </a:lnTo>
                    <a:lnTo>
                      <a:pt x="170" y="103"/>
                    </a:lnTo>
                    <a:lnTo>
                      <a:pt x="168" y="106"/>
                    </a:lnTo>
                    <a:lnTo>
                      <a:pt x="164" y="108"/>
                    </a:lnTo>
                    <a:lnTo>
                      <a:pt x="161" y="112"/>
                    </a:lnTo>
                    <a:lnTo>
                      <a:pt x="158" y="114"/>
                    </a:lnTo>
                    <a:lnTo>
                      <a:pt x="159" y="117"/>
                    </a:lnTo>
                    <a:lnTo>
                      <a:pt x="161" y="120"/>
                    </a:lnTo>
                    <a:lnTo>
                      <a:pt x="140" y="128"/>
                    </a:lnTo>
                    <a:lnTo>
                      <a:pt x="137" y="126"/>
                    </a:lnTo>
                    <a:lnTo>
                      <a:pt x="137" y="122"/>
                    </a:lnTo>
                    <a:lnTo>
                      <a:pt x="135" y="119"/>
                    </a:lnTo>
                    <a:lnTo>
                      <a:pt x="133" y="120"/>
                    </a:lnTo>
                    <a:lnTo>
                      <a:pt x="129" y="124"/>
                    </a:lnTo>
                    <a:lnTo>
                      <a:pt x="125" y="126"/>
                    </a:lnTo>
                    <a:lnTo>
                      <a:pt x="124" y="129"/>
                    </a:lnTo>
                    <a:lnTo>
                      <a:pt x="123" y="129"/>
                    </a:lnTo>
                    <a:lnTo>
                      <a:pt x="122" y="130"/>
                    </a:lnTo>
                    <a:lnTo>
                      <a:pt x="120" y="131"/>
                    </a:lnTo>
                    <a:lnTo>
                      <a:pt x="118" y="130"/>
                    </a:lnTo>
                    <a:lnTo>
                      <a:pt x="117" y="130"/>
                    </a:lnTo>
                    <a:lnTo>
                      <a:pt x="116" y="130"/>
                    </a:lnTo>
                    <a:lnTo>
                      <a:pt x="113" y="129"/>
                    </a:lnTo>
                    <a:lnTo>
                      <a:pt x="112" y="126"/>
                    </a:lnTo>
                    <a:lnTo>
                      <a:pt x="111" y="124"/>
                    </a:lnTo>
                    <a:lnTo>
                      <a:pt x="109" y="123"/>
                    </a:lnTo>
                    <a:lnTo>
                      <a:pt x="108" y="122"/>
                    </a:lnTo>
                    <a:lnTo>
                      <a:pt x="106" y="120"/>
                    </a:lnTo>
                    <a:lnTo>
                      <a:pt x="105" y="119"/>
                    </a:lnTo>
                    <a:lnTo>
                      <a:pt x="102" y="118"/>
                    </a:lnTo>
                    <a:lnTo>
                      <a:pt x="100" y="117"/>
                    </a:lnTo>
                    <a:lnTo>
                      <a:pt x="97" y="114"/>
                    </a:lnTo>
                    <a:lnTo>
                      <a:pt x="96" y="114"/>
                    </a:lnTo>
                    <a:lnTo>
                      <a:pt x="94" y="114"/>
                    </a:lnTo>
                    <a:lnTo>
                      <a:pt x="91" y="113"/>
                    </a:lnTo>
                    <a:lnTo>
                      <a:pt x="90" y="113"/>
                    </a:lnTo>
                    <a:lnTo>
                      <a:pt x="89" y="111"/>
                    </a:lnTo>
                    <a:lnTo>
                      <a:pt x="88" y="109"/>
                    </a:lnTo>
                    <a:lnTo>
                      <a:pt x="88" y="107"/>
                    </a:lnTo>
                    <a:lnTo>
                      <a:pt x="86" y="106"/>
                    </a:lnTo>
                    <a:lnTo>
                      <a:pt x="85" y="103"/>
                    </a:lnTo>
                    <a:lnTo>
                      <a:pt x="85" y="102"/>
                    </a:lnTo>
                    <a:lnTo>
                      <a:pt x="84" y="103"/>
                    </a:lnTo>
                    <a:lnTo>
                      <a:pt x="84" y="106"/>
                    </a:lnTo>
                    <a:lnTo>
                      <a:pt x="84" y="108"/>
                    </a:lnTo>
                    <a:lnTo>
                      <a:pt x="84" y="109"/>
                    </a:lnTo>
                    <a:lnTo>
                      <a:pt x="84" y="111"/>
                    </a:lnTo>
                    <a:lnTo>
                      <a:pt x="81" y="109"/>
                    </a:lnTo>
                    <a:lnTo>
                      <a:pt x="80" y="108"/>
                    </a:lnTo>
                    <a:lnTo>
                      <a:pt x="80" y="109"/>
                    </a:lnTo>
                    <a:lnTo>
                      <a:pt x="81" y="112"/>
                    </a:lnTo>
                    <a:lnTo>
                      <a:pt x="84" y="113"/>
                    </a:lnTo>
                    <a:lnTo>
                      <a:pt x="85" y="115"/>
                    </a:lnTo>
                    <a:lnTo>
                      <a:pt x="84" y="118"/>
                    </a:lnTo>
                    <a:lnTo>
                      <a:pt x="81" y="118"/>
                    </a:lnTo>
                    <a:lnTo>
                      <a:pt x="80" y="115"/>
                    </a:lnTo>
                    <a:lnTo>
                      <a:pt x="78" y="114"/>
                    </a:lnTo>
                    <a:lnTo>
                      <a:pt x="77" y="114"/>
                    </a:lnTo>
                    <a:lnTo>
                      <a:pt x="77" y="115"/>
                    </a:lnTo>
                    <a:lnTo>
                      <a:pt x="77" y="117"/>
                    </a:lnTo>
                    <a:lnTo>
                      <a:pt x="75" y="120"/>
                    </a:lnTo>
                    <a:lnTo>
                      <a:pt x="75" y="120"/>
                    </a:lnTo>
                    <a:lnTo>
                      <a:pt x="74" y="118"/>
                    </a:lnTo>
                    <a:lnTo>
                      <a:pt x="73" y="117"/>
                    </a:lnTo>
                    <a:lnTo>
                      <a:pt x="72" y="115"/>
                    </a:lnTo>
                    <a:lnTo>
                      <a:pt x="69" y="114"/>
                    </a:lnTo>
                    <a:lnTo>
                      <a:pt x="67" y="115"/>
                    </a:lnTo>
                    <a:lnTo>
                      <a:pt x="66" y="115"/>
                    </a:lnTo>
                    <a:lnTo>
                      <a:pt x="66" y="114"/>
                    </a:lnTo>
                    <a:lnTo>
                      <a:pt x="64" y="114"/>
                    </a:lnTo>
                    <a:lnTo>
                      <a:pt x="64" y="113"/>
                    </a:lnTo>
                    <a:lnTo>
                      <a:pt x="63" y="113"/>
                    </a:lnTo>
                    <a:lnTo>
                      <a:pt x="63" y="114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3" y="115"/>
                    </a:lnTo>
                    <a:lnTo>
                      <a:pt x="64" y="117"/>
                    </a:lnTo>
                    <a:lnTo>
                      <a:pt x="64" y="117"/>
                    </a:lnTo>
                    <a:lnTo>
                      <a:pt x="64" y="118"/>
                    </a:lnTo>
                    <a:lnTo>
                      <a:pt x="63" y="118"/>
                    </a:lnTo>
                    <a:lnTo>
                      <a:pt x="62" y="118"/>
                    </a:lnTo>
                    <a:lnTo>
                      <a:pt x="61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58" y="119"/>
                    </a:lnTo>
                    <a:lnTo>
                      <a:pt x="56" y="120"/>
                    </a:lnTo>
                    <a:lnTo>
                      <a:pt x="55" y="123"/>
                    </a:lnTo>
                    <a:lnTo>
                      <a:pt x="55" y="123"/>
                    </a:lnTo>
                    <a:lnTo>
                      <a:pt x="56" y="123"/>
                    </a:lnTo>
                    <a:lnTo>
                      <a:pt x="57" y="124"/>
                    </a:lnTo>
                    <a:lnTo>
                      <a:pt x="57" y="124"/>
                    </a:lnTo>
                    <a:lnTo>
                      <a:pt x="57" y="125"/>
                    </a:lnTo>
                    <a:lnTo>
                      <a:pt x="57" y="125"/>
                    </a:lnTo>
                    <a:lnTo>
                      <a:pt x="56" y="126"/>
                    </a:lnTo>
                    <a:lnTo>
                      <a:pt x="56" y="126"/>
                    </a:lnTo>
                    <a:lnTo>
                      <a:pt x="55" y="125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8"/>
                    </a:lnTo>
                    <a:lnTo>
                      <a:pt x="52" y="128"/>
                    </a:lnTo>
                    <a:lnTo>
                      <a:pt x="52" y="128"/>
                    </a:lnTo>
                    <a:lnTo>
                      <a:pt x="50" y="126"/>
                    </a:lnTo>
                    <a:lnTo>
                      <a:pt x="49" y="126"/>
                    </a:lnTo>
                    <a:lnTo>
                      <a:pt x="46" y="126"/>
                    </a:lnTo>
                    <a:lnTo>
                      <a:pt x="44" y="125"/>
                    </a:lnTo>
                    <a:lnTo>
                      <a:pt x="40" y="126"/>
                    </a:lnTo>
                    <a:lnTo>
                      <a:pt x="38" y="124"/>
                    </a:lnTo>
                    <a:lnTo>
                      <a:pt x="36" y="122"/>
                    </a:lnTo>
                    <a:lnTo>
                      <a:pt x="35" y="120"/>
                    </a:lnTo>
                    <a:lnTo>
                      <a:pt x="36" y="118"/>
                    </a:lnTo>
                    <a:lnTo>
                      <a:pt x="29" y="120"/>
                    </a:lnTo>
                    <a:lnTo>
                      <a:pt x="29" y="120"/>
                    </a:lnTo>
                    <a:lnTo>
                      <a:pt x="27" y="120"/>
                    </a:lnTo>
                    <a:lnTo>
                      <a:pt x="27" y="120"/>
                    </a:lnTo>
                    <a:lnTo>
                      <a:pt x="27" y="118"/>
                    </a:lnTo>
                    <a:lnTo>
                      <a:pt x="26" y="117"/>
                    </a:lnTo>
                    <a:lnTo>
                      <a:pt x="26" y="117"/>
                    </a:lnTo>
                    <a:lnTo>
                      <a:pt x="26" y="117"/>
                    </a:lnTo>
                    <a:lnTo>
                      <a:pt x="23" y="117"/>
                    </a:lnTo>
                    <a:lnTo>
                      <a:pt x="21" y="117"/>
                    </a:lnTo>
                    <a:lnTo>
                      <a:pt x="21" y="117"/>
                    </a:lnTo>
                    <a:lnTo>
                      <a:pt x="17" y="117"/>
                    </a:lnTo>
                    <a:lnTo>
                      <a:pt x="17" y="117"/>
                    </a:lnTo>
                    <a:lnTo>
                      <a:pt x="12" y="117"/>
                    </a:lnTo>
                    <a:lnTo>
                      <a:pt x="12" y="117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0" y="115"/>
                    </a:lnTo>
                    <a:lnTo>
                      <a:pt x="7" y="114"/>
                    </a:lnTo>
                    <a:lnTo>
                      <a:pt x="6" y="113"/>
                    </a:lnTo>
                    <a:lnTo>
                      <a:pt x="6" y="112"/>
                    </a:lnTo>
                    <a:lnTo>
                      <a:pt x="5" y="111"/>
                    </a:lnTo>
                    <a:lnTo>
                      <a:pt x="5" y="109"/>
                    </a:lnTo>
                    <a:lnTo>
                      <a:pt x="5" y="107"/>
                    </a:lnTo>
                    <a:lnTo>
                      <a:pt x="6" y="106"/>
                    </a:lnTo>
                    <a:lnTo>
                      <a:pt x="6" y="105"/>
                    </a:lnTo>
                    <a:lnTo>
                      <a:pt x="8" y="103"/>
                    </a:lnTo>
                    <a:lnTo>
                      <a:pt x="8" y="101"/>
                    </a:lnTo>
                    <a:lnTo>
                      <a:pt x="8" y="100"/>
                    </a:lnTo>
                    <a:lnTo>
                      <a:pt x="7" y="97"/>
                    </a:lnTo>
                    <a:lnTo>
                      <a:pt x="7" y="96"/>
                    </a:lnTo>
                    <a:lnTo>
                      <a:pt x="6" y="94"/>
                    </a:lnTo>
                    <a:lnTo>
                      <a:pt x="5" y="92"/>
                    </a:lnTo>
                    <a:lnTo>
                      <a:pt x="2" y="89"/>
                    </a:lnTo>
                    <a:lnTo>
                      <a:pt x="1" y="87"/>
                    </a:lnTo>
                    <a:lnTo>
                      <a:pt x="1" y="85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1" y="78"/>
                    </a:lnTo>
                    <a:lnTo>
                      <a:pt x="4" y="77"/>
                    </a:lnTo>
                    <a:lnTo>
                      <a:pt x="5" y="77"/>
                    </a:lnTo>
                    <a:lnTo>
                      <a:pt x="5" y="75"/>
                    </a:lnTo>
                    <a:lnTo>
                      <a:pt x="7" y="73"/>
                    </a:lnTo>
                    <a:lnTo>
                      <a:pt x="8" y="72"/>
                    </a:lnTo>
                    <a:lnTo>
                      <a:pt x="16" y="64"/>
                    </a:lnTo>
                    <a:lnTo>
                      <a:pt x="17" y="62"/>
                    </a:lnTo>
                    <a:lnTo>
                      <a:pt x="17" y="61"/>
                    </a:lnTo>
                    <a:lnTo>
                      <a:pt x="17" y="58"/>
                    </a:lnTo>
                    <a:lnTo>
                      <a:pt x="18" y="55"/>
                    </a:lnTo>
                    <a:lnTo>
                      <a:pt x="18" y="51"/>
                    </a:lnTo>
                    <a:lnTo>
                      <a:pt x="18" y="49"/>
                    </a:lnTo>
                    <a:lnTo>
                      <a:pt x="18" y="46"/>
                    </a:lnTo>
                    <a:lnTo>
                      <a:pt x="17" y="45"/>
                    </a:lnTo>
                    <a:lnTo>
                      <a:pt x="16" y="44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2" y="35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8" y="28"/>
                    </a:lnTo>
                    <a:lnTo>
                      <a:pt x="18" y="24"/>
                    </a:lnTo>
                    <a:lnTo>
                      <a:pt x="18" y="22"/>
                    </a:lnTo>
                    <a:lnTo>
                      <a:pt x="16" y="21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8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2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6" y="2"/>
                    </a:lnTo>
                    <a:lnTo>
                      <a:pt x="57" y="5"/>
                    </a:lnTo>
                    <a:lnTo>
                      <a:pt x="60" y="6"/>
                    </a:lnTo>
                    <a:lnTo>
                      <a:pt x="62" y="8"/>
                    </a:lnTo>
                    <a:lnTo>
                      <a:pt x="62" y="10"/>
                    </a:lnTo>
                    <a:lnTo>
                      <a:pt x="62" y="14"/>
                    </a:lnTo>
                    <a:lnTo>
                      <a:pt x="62" y="17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7" y="28"/>
                    </a:lnTo>
                    <a:lnTo>
                      <a:pt x="67" y="29"/>
                    </a:lnTo>
                    <a:lnTo>
                      <a:pt x="71" y="30"/>
                    </a:lnTo>
                    <a:lnTo>
                      <a:pt x="72" y="30"/>
                    </a:lnTo>
                    <a:lnTo>
                      <a:pt x="72" y="29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79" y="27"/>
                    </a:lnTo>
                    <a:lnTo>
                      <a:pt x="79" y="27"/>
                    </a:lnTo>
                    <a:lnTo>
                      <a:pt x="79" y="23"/>
                    </a:lnTo>
                    <a:lnTo>
                      <a:pt x="80" y="22"/>
                    </a:lnTo>
                    <a:lnTo>
                      <a:pt x="83" y="23"/>
                    </a:lnTo>
                    <a:lnTo>
                      <a:pt x="83" y="24"/>
                    </a:lnTo>
                    <a:lnTo>
                      <a:pt x="84" y="28"/>
                    </a:lnTo>
                    <a:lnTo>
                      <a:pt x="86" y="30"/>
                    </a:lnTo>
                    <a:lnTo>
                      <a:pt x="88" y="32"/>
                    </a:lnTo>
                    <a:lnTo>
                      <a:pt x="90" y="32"/>
                    </a:lnTo>
                    <a:lnTo>
                      <a:pt x="91" y="33"/>
                    </a:lnTo>
                    <a:lnTo>
                      <a:pt x="91" y="34"/>
                    </a:lnTo>
                    <a:lnTo>
                      <a:pt x="92" y="35"/>
                    </a:lnTo>
                    <a:lnTo>
                      <a:pt x="94" y="36"/>
                    </a:lnTo>
                    <a:lnTo>
                      <a:pt x="94" y="36"/>
                    </a:lnTo>
                    <a:lnTo>
                      <a:pt x="96" y="36"/>
                    </a:lnTo>
                    <a:lnTo>
                      <a:pt x="97" y="38"/>
                    </a:lnTo>
                    <a:lnTo>
                      <a:pt x="99" y="36"/>
                    </a:lnTo>
                    <a:lnTo>
                      <a:pt x="100" y="36"/>
                    </a:lnTo>
                    <a:lnTo>
                      <a:pt x="100" y="35"/>
                    </a:lnTo>
                    <a:lnTo>
                      <a:pt x="101" y="34"/>
                    </a:lnTo>
                    <a:lnTo>
                      <a:pt x="102" y="33"/>
                    </a:lnTo>
                    <a:lnTo>
                      <a:pt x="103" y="32"/>
                    </a:lnTo>
                    <a:lnTo>
                      <a:pt x="106" y="30"/>
                    </a:lnTo>
                    <a:lnTo>
                      <a:pt x="106" y="28"/>
                    </a:lnTo>
                    <a:lnTo>
                      <a:pt x="108" y="28"/>
                    </a:lnTo>
                    <a:lnTo>
                      <a:pt x="109" y="30"/>
                    </a:lnTo>
                    <a:lnTo>
                      <a:pt x="111" y="33"/>
                    </a:lnTo>
                    <a:lnTo>
                      <a:pt x="112" y="34"/>
                    </a:lnTo>
                    <a:lnTo>
                      <a:pt x="114" y="34"/>
                    </a:lnTo>
                    <a:lnTo>
                      <a:pt x="116" y="35"/>
                    </a:lnTo>
                    <a:lnTo>
                      <a:pt x="118" y="36"/>
                    </a:lnTo>
                    <a:lnTo>
                      <a:pt x="120" y="36"/>
                    </a:lnTo>
                    <a:lnTo>
                      <a:pt x="122" y="38"/>
                    </a:lnTo>
                    <a:lnTo>
                      <a:pt x="123" y="38"/>
                    </a:lnTo>
                    <a:lnTo>
                      <a:pt x="124" y="36"/>
                    </a:lnTo>
                    <a:lnTo>
                      <a:pt x="126" y="35"/>
                    </a:lnTo>
                    <a:lnTo>
                      <a:pt x="128" y="34"/>
                    </a:lnTo>
                    <a:lnTo>
                      <a:pt x="130" y="33"/>
                    </a:lnTo>
                    <a:lnTo>
                      <a:pt x="130" y="33"/>
                    </a:lnTo>
                    <a:lnTo>
                      <a:pt x="133" y="34"/>
                    </a:lnTo>
                    <a:lnTo>
                      <a:pt x="134" y="33"/>
                    </a:lnTo>
                    <a:lnTo>
                      <a:pt x="135" y="33"/>
                    </a:lnTo>
                    <a:lnTo>
                      <a:pt x="137" y="3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9" name="Freeform 74">
                <a:extLst>
                  <a:ext uri="{FF2B5EF4-FFF2-40B4-BE49-F238E27FC236}">
                    <a16:creationId xmlns:a16="http://schemas.microsoft.com/office/drawing/2014/main" id="{AC7268AF-A90B-7B47-A49E-2414E7CDB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6174" y="8302419"/>
                <a:ext cx="199198" cy="209682"/>
              </a:xfrm>
              <a:custGeom>
                <a:avLst/>
                <a:gdLst>
                  <a:gd name="T0" fmla="*/ 3 w 171"/>
                  <a:gd name="T1" fmla="*/ 57 h 180"/>
                  <a:gd name="T2" fmla="*/ 8 w 171"/>
                  <a:gd name="T3" fmla="*/ 51 h 180"/>
                  <a:gd name="T4" fmla="*/ 11 w 171"/>
                  <a:gd name="T5" fmla="*/ 40 h 180"/>
                  <a:gd name="T6" fmla="*/ 19 w 171"/>
                  <a:gd name="T7" fmla="*/ 36 h 180"/>
                  <a:gd name="T8" fmla="*/ 28 w 171"/>
                  <a:gd name="T9" fmla="*/ 30 h 180"/>
                  <a:gd name="T10" fmla="*/ 35 w 171"/>
                  <a:gd name="T11" fmla="*/ 24 h 180"/>
                  <a:gd name="T12" fmla="*/ 42 w 171"/>
                  <a:gd name="T13" fmla="*/ 17 h 180"/>
                  <a:gd name="T14" fmla="*/ 47 w 171"/>
                  <a:gd name="T15" fmla="*/ 7 h 180"/>
                  <a:gd name="T16" fmla="*/ 57 w 171"/>
                  <a:gd name="T17" fmla="*/ 1 h 180"/>
                  <a:gd name="T18" fmla="*/ 69 w 171"/>
                  <a:gd name="T19" fmla="*/ 6 h 180"/>
                  <a:gd name="T20" fmla="*/ 69 w 171"/>
                  <a:gd name="T21" fmla="*/ 22 h 180"/>
                  <a:gd name="T22" fmla="*/ 74 w 171"/>
                  <a:gd name="T23" fmla="*/ 34 h 180"/>
                  <a:gd name="T24" fmla="*/ 82 w 171"/>
                  <a:gd name="T25" fmla="*/ 36 h 180"/>
                  <a:gd name="T26" fmla="*/ 93 w 171"/>
                  <a:gd name="T27" fmla="*/ 42 h 180"/>
                  <a:gd name="T28" fmla="*/ 101 w 171"/>
                  <a:gd name="T29" fmla="*/ 42 h 180"/>
                  <a:gd name="T30" fmla="*/ 109 w 171"/>
                  <a:gd name="T31" fmla="*/ 46 h 180"/>
                  <a:gd name="T32" fmla="*/ 120 w 171"/>
                  <a:gd name="T33" fmla="*/ 50 h 180"/>
                  <a:gd name="T34" fmla="*/ 126 w 171"/>
                  <a:gd name="T35" fmla="*/ 46 h 180"/>
                  <a:gd name="T36" fmla="*/ 136 w 171"/>
                  <a:gd name="T37" fmla="*/ 48 h 180"/>
                  <a:gd name="T38" fmla="*/ 149 w 171"/>
                  <a:gd name="T39" fmla="*/ 47 h 180"/>
                  <a:gd name="T40" fmla="*/ 157 w 171"/>
                  <a:gd name="T41" fmla="*/ 50 h 180"/>
                  <a:gd name="T42" fmla="*/ 164 w 171"/>
                  <a:gd name="T43" fmla="*/ 48 h 180"/>
                  <a:gd name="T44" fmla="*/ 169 w 171"/>
                  <a:gd name="T45" fmla="*/ 55 h 180"/>
                  <a:gd name="T46" fmla="*/ 170 w 171"/>
                  <a:gd name="T47" fmla="*/ 63 h 180"/>
                  <a:gd name="T48" fmla="*/ 166 w 171"/>
                  <a:gd name="T49" fmla="*/ 66 h 180"/>
                  <a:gd name="T50" fmla="*/ 166 w 171"/>
                  <a:gd name="T51" fmla="*/ 74 h 180"/>
                  <a:gd name="T52" fmla="*/ 171 w 171"/>
                  <a:gd name="T53" fmla="*/ 80 h 180"/>
                  <a:gd name="T54" fmla="*/ 170 w 171"/>
                  <a:gd name="T55" fmla="*/ 92 h 180"/>
                  <a:gd name="T56" fmla="*/ 161 w 171"/>
                  <a:gd name="T57" fmla="*/ 106 h 180"/>
                  <a:gd name="T58" fmla="*/ 157 w 171"/>
                  <a:gd name="T59" fmla="*/ 111 h 180"/>
                  <a:gd name="T60" fmla="*/ 154 w 171"/>
                  <a:gd name="T61" fmla="*/ 119 h 180"/>
                  <a:gd name="T62" fmla="*/ 159 w 171"/>
                  <a:gd name="T63" fmla="*/ 128 h 180"/>
                  <a:gd name="T64" fmla="*/ 161 w 171"/>
                  <a:gd name="T65" fmla="*/ 135 h 180"/>
                  <a:gd name="T66" fmla="*/ 158 w 171"/>
                  <a:gd name="T67" fmla="*/ 141 h 180"/>
                  <a:gd name="T68" fmla="*/ 158 w 171"/>
                  <a:gd name="T69" fmla="*/ 146 h 180"/>
                  <a:gd name="T70" fmla="*/ 148 w 171"/>
                  <a:gd name="T71" fmla="*/ 152 h 180"/>
                  <a:gd name="T72" fmla="*/ 142 w 171"/>
                  <a:gd name="T73" fmla="*/ 156 h 180"/>
                  <a:gd name="T74" fmla="*/ 135 w 171"/>
                  <a:gd name="T75" fmla="*/ 153 h 180"/>
                  <a:gd name="T76" fmla="*/ 127 w 171"/>
                  <a:gd name="T77" fmla="*/ 148 h 180"/>
                  <a:gd name="T78" fmla="*/ 120 w 171"/>
                  <a:gd name="T79" fmla="*/ 153 h 180"/>
                  <a:gd name="T80" fmla="*/ 123 w 171"/>
                  <a:gd name="T81" fmla="*/ 162 h 180"/>
                  <a:gd name="T82" fmla="*/ 118 w 171"/>
                  <a:gd name="T83" fmla="*/ 165 h 180"/>
                  <a:gd name="T84" fmla="*/ 118 w 171"/>
                  <a:gd name="T85" fmla="*/ 168 h 180"/>
                  <a:gd name="T86" fmla="*/ 109 w 171"/>
                  <a:gd name="T87" fmla="*/ 170 h 180"/>
                  <a:gd name="T88" fmla="*/ 99 w 171"/>
                  <a:gd name="T89" fmla="*/ 169 h 180"/>
                  <a:gd name="T90" fmla="*/ 84 w 171"/>
                  <a:gd name="T91" fmla="*/ 179 h 180"/>
                  <a:gd name="T92" fmla="*/ 79 w 171"/>
                  <a:gd name="T93" fmla="*/ 171 h 180"/>
                  <a:gd name="T94" fmla="*/ 75 w 171"/>
                  <a:gd name="T95" fmla="*/ 175 h 180"/>
                  <a:gd name="T96" fmla="*/ 69 w 171"/>
                  <a:gd name="T97" fmla="*/ 175 h 180"/>
                  <a:gd name="T98" fmla="*/ 65 w 171"/>
                  <a:gd name="T99" fmla="*/ 171 h 180"/>
                  <a:gd name="T100" fmla="*/ 52 w 171"/>
                  <a:gd name="T101" fmla="*/ 171 h 180"/>
                  <a:gd name="T102" fmla="*/ 48 w 171"/>
                  <a:gd name="T103" fmla="*/ 174 h 180"/>
                  <a:gd name="T104" fmla="*/ 45 w 171"/>
                  <a:gd name="T105" fmla="*/ 180 h 180"/>
                  <a:gd name="T106" fmla="*/ 47 w 171"/>
                  <a:gd name="T107" fmla="*/ 165 h 180"/>
                  <a:gd name="T108" fmla="*/ 52 w 171"/>
                  <a:gd name="T109" fmla="*/ 156 h 180"/>
                  <a:gd name="T110" fmla="*/ 62 w 171"/>
                  <a:gd name="T111" fmla="*/ 148 h 180"/>
                  <a:gd name="T112" fmla="*/ 65 w 171"/>
                  <a:gd name="T113" fmla="*/ 131 h 180"/>
                  <a:gd name="T114" fmla="*/ 56 w 171"/>
                  <a:gd name="T115" fmla="*/ 120 h 180"/>
                  <a:gd name="T116" fmla="*/ 61 w 171"/>
                  <a:gd name="T117" fmla="*/ 114 h 180"/>
                  <a:gd name="T118" fmla="*/ 45 w 171"/>
                  <a:gd name="T119" fmla="*/ 103 h 180"/>
                  <a:gd name="T120" fmla="*/ 35 w 171"/>
                  <a:gd name="T121" fmla="*/ 91 h 180"/>
                  <a:gd name="T122" fmla="*/ 29 w 171"/>
                  <a:gd name="T123" fmla="*/ 75 h 180"/>
                  <a:gd name="T124" fmla="*/ 1 w 171"/>
                  <a:gd name="T125" fmla="*/ 6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1" h="180">
                    <a:moveTo>
                      <a:pt x="1" y="68"/>
                    </a:moveTo>
                    <a:lnTo>
                      <a:pt x="0" y="59"/>
                    </a:lnTo>
                    <a:lnTo>
                      <a:pt x="2" y="58"/>
                    </a:lnTo>
                    <a:lnTo>
                      <a:pt x="3" y="57"/>
                    </a:lnTo>
                    <a:lnTo>
                      <a:pt x="6" y="55"/>
                    </a:lnTo>
                    <a:lnTo>
                      <a:pt x="3" y="51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9" y="42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4" y="40"/>
                    </a:lnTo>
                    <a:lnTo>
                      <a:pt x="18" y="38"/>
                    </a:lnTo>
                    <a:lnTo>
                      <a:pt x="19" y="36"/>
                    </a:lnTo>
                    <a:lnTo>
                      <a:pt x="22" y="34"/>
                    </a:lnTo>
                    <a:lnTo>
                      <a:pt x="25" y="34"/>
                    </a:lnTo>
                    <a:lnTo>
                      <a:pt x="28" y="34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5"/>
                    </a:lnTo>
                    <a:lnTo>
                      <a:pt x="31" y="23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40" y="22"/>
                    </a:lnTo>
                    <a:lnTo>
                      <a:pt x="42" y="21"/>
                    </a:lnTo>
                    <a:lnTo>
                      <a:pt x="42" y="17"/>
                    </a:lnTo>
                    <a:lnTo>
                      <a:pt x="43" y="13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7" y="7"/>
                    </a:lnTo>
                    <a:lnTo>
                      <a:pt x="48" y="2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3" y="0"/>
                    </a:lnTo>
                    <a:lnTo>
                      <a:pt x="67" y="2"/>
                    </a:lnTo>
                    <a:lnTo>
                      <a:pt x="69" y="6"/>
                    </a:lnTo>
                    <a:lnTo>
                      <a:pt x="70" y="1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2"/>
                    </a:lnTo>
                    <a:lnTo>
                      <a:pt x="70" y="27"/>
                    </a:lnTo>
                    <a:lnTo>
                      <a:pt x="71" y="30"/>
                    </a:lnTo>
                    <a:lnTo>
                      <a:pt x="73" y="33"/>
                    </a:lnTo>
                    <a:lnTo>
                      <a:pt x="74" y="34"/>
                    </a:lnTo>
                    <a:lnTo>
                      <a:pt x="76" y="36"/>
                    </a:lnTo>
                    <a:lnTo>
                      <a:pt x="80" y="36"/>
                    </a:lnTo>
                    <a:lnTo>
                      <a:pt x="81" y="38"/>
                    </a:lnTo>
                    <a:lnTo>
                      <a:pt x="82" y="36"/>
                    </a:lnTo>
                    <a:lnTo>
                      <a:pt x="85" y="39"/>
                    </a:lnTo>
                    <a:lnTo>
                      <a:pt x="87" y="40"/>
                    </a:lnTo>
                    <a:lnTo>
                      <a:pt x="92" y="42"/>
                    </a:lnTo>
                    <a:lnTo>
                      <a:pt x="93" y="42"/>
                    </a:lnTo>
                    <a:lnTo>
                      <a:pt x="95" y="40"/>
                    </a:lnTo>
                    <a:lnTo>
                      <a:pt x="96" y="39"/>
                    </a:lnTo>
                    <a:lnTo>
                      <a:pt x="97" y="40"/>
                    </a:lnTo>
                    <a:lnTo>
                      <a:pt x="101" y="42"/>
                    </a:lnTo>
                    <a:lnTo>
                      <a:pt x="102" y="46"/>
                    </a:lnTo>
                    <a:lnTo>
                      <a:pt x="104" y="47"/>
                    </a:lnTo>
                    <a:lnTo>
                      <a:pt x="109" y="46"/>
                    </a:lnTo>
                    <a:lnTo>
                      <a:pt x="109" y="46"/>
                    </a:lnTo>
                    <a:lnTo>
                      <a:pt x="112" y="47"/>
                    </a:lnTo>
                    <a:lnTo>
                      <a:pt x="114" y="50"/>
                    </a:lnTo>
                    <a:lnTo>
                      <a:pt x="118" y="50"/>
                    </a:lnTo>
                    <a:lnTo>
                      <a:pt x="120" y="50"/>
                    </a:lnTo>
                    <a:lnTo>
                      <a:pt x="123" y="48"/>
                    </a:lnTo>
                    <a:lnTo>
                      <a:pt x="124" y="47"/>
                    </a:lnTo>
                    <a:lnTo>
                      <a:pt x="125" y="46"/>
                    </a:lnTo>
                    <a:lnTo>
                      <a:pt x="126" y="46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8"/>
                    </a:lnTo>
                    <a:lnTo>
                      <a:pt x="136" y="48"/>
                    </a:lnTo>
                    <a:lnTo>
                      <a:pt x="141" y="50"/>
                    </a:lnTo>
                    <a:lnTo>
                      <a:pt x="143" y="50"/>
                    </a:lnTo>
                    <a:lnTo>
                      <a:pt x="147" y="50"/>
                    </a:lnTo>
                    <a:lnTo>
                      <a:pt x="149" y="47"/>
                    </a:lnTo>
                    <a:lnTo>
                      <a:pt x="152" y="45"/>
                    </a:lnTo>
                    <a:lnTo>
                      <a:pt x="152" y="46"/>
                    </a:lnTo>
                    <a:lnTo>
                      <a:pt x="155" y="48"/>
                    </a:lnTo>
                    <a:lnTo>
                      <a:pt x="157" y="50"/>
                    </a:lnTo>
                    <a:lnTo>
                      <a:pt x="159" y="51"/>
                    </a:lnTo>
                    <a:lnTo>
                      <a:pt x="160" y="51"/>
                    </a:lnTo>
                    <a:lnTo>
                      <a:pt x="163" y="50"/>
                    </a:lnTo>
                    <a:lnTo>
                      <a:pt x="164" y="48"/>
                    </a:lnTo>
                    <a:lnTo>
                      <a:pt x="165" y="48"/>
                    </a:lnTo>
                    <a:lnTo>
                      <a:pt x="166" y="52"/>
                    </a:lnTo>
                    <a:lnTo>
                      <a:pt x="168" y="52"/>
                    </a:lnTo>
                    <a:lnTo>
                      <a:pt x="169" y="55"/>
                    </a:lnTo>
                    <a:lnTo>
                      <a:pt x="171" y="56"/>
                    </a:lnTo>
                    <a:lnTo>
                      <a:pt x="171" y="58"/>
                    </a:lnTo>
                    <a:lnTo>
                      <a:pt x="171" y="62"/>
                    </a:lnTo>
                    <a:lnTo>
                      <a:pt x="170" y="63"/>
                    </a:lnTo>
                    <a:lnTo>
                      <a:pt x="169" y="63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6" y="66"/>
                    </a:lnTo>
                    <a:lnTo>
                      <a:pt x="166" y="67"/>
                    </a:lnTo>
                    <a:lnTo>
                      <a:pt x="165" y="69"/>
                    </a:lnTo>
                    <a:lnTo>
                      <a:pt x="166" y="72"/>
                    </a:lnTo>
                    <a:lnTo>
                      <a:pt x="166" y="74"/>
                    </a:lnTo>
                    <a:lnTo>
                      <a:pt x="166" y="75"/>
                    </a:lnTo>
                    <a:lnTo>
                      <a:pt x="169" y="78"/>
                    </a:lnTo>
                    <a:lnTo>
                      <a:pt x="170" y="79"/>
                    </a:lnTo>
                    <a:lnTo>
                      <a:pt x="171" y="80"/>
                    </a:lnTo>
                    <a:lnTo>
                      <a:pt x="171" y="83"/>
                    </a:lnTo>
                    <a:lnTo>
                      <a:pt x="171" y="85"/>
                    </a:lnTo>
                    <a:lnTo>
                      <a:pt x="171" y="89"/>
                    </a:lnTo>
                    <a:lnTo>
                      <a:pt x="170" y="92"/>
                    </a:lnTo>
                    <a:lnTo>
                      <a:pt x="170" y="95"/>
                    </a:lnTo>
                    <a:lnTo>
                      <a:pt x="170" y="96"/>
                    </a:lnTo>
                    <a:lnTo>
                      <a:pt x="169" y="98"/>
                    </a:lnTo>
                    <a:lnTo>
                      <a:pt x="161" y="106"/>
                    </a:lnTo>
                    <a:lnTo>
                      <a:pt x="160" y="107"/>
                    </a:lnTo>
                    <a:lnTo>
                      <a:pt x="158" y="109"/>
                    </a:lnTo>
                    <a:lnTo>
                      <a:pt x="158" y="111"/>
                    </a:lnTo>
                    <a:lnTo>
                      <a:pt x="157" y="111"/>
                    </a:lnTo>
                    <a:lnTo>
                      <a:pt x="154" y="112"/>
                    </a:lnTo>
                    <a:lnTo>
                      <a:pt x="153" y="114"/>
                    </a:lnTo>
                    <a:lnTo>
                      <a:pt x="153" y="117"/>
                    </a:lnTo>
                    <a:lnTo>
                      <a:pt x="154" y="119"/>
                    </a:lnTo>
                    <a:lnTo>
                      <a:pt x="154" y="121"/>
                    </a:lnTo>
                    <a:lnTo>
                      <a:pt x="155" y="123"/>
                    </a:lnTo>
                    <a:lnTo>
                      <a:pt x="158" y="126"/>
                    </a:lnTo>
                    <a:lnTo>
                      <a:pt x="159" y="128"/>
                    </a:lnTo>
                    <a:lnTo>
                      <a:pt x="160" y="130"/>
                    </a:lnTo>
                    <a:lnTo>
                      <a:pt x="160" y="131"/>
                    </a:lnTo>
                    <a:lnTo>
                      <a:pt x="161" y="134"/>
                    </a:lnTo>
                    <a:lnTo>
                      <a:pt x="161" y="135"/>
                    </a:lnTo>
                    <a:lnTo>
                      <a:pt x="161" y="137"/>
                    </a:lnTo>
                    <a:lnTo>
                      <a:pt x="159" y="139"/>
                    </a:lnTo>
                    <a:lnTo>
                      <a:pt x="159" y="140"/>
                    </a:lnTo>
                    <a:lnTo>
                      <a:pt x="158" y="141"/>
                    </a:lnTo>
                    <a:lnTo>
                      <a:pt x="158" y="143"/>
                    </a:lnTo>
                    <a:lnTo>
                      <a:pt x="158" y="145"/>
                    </a:lnTo>
                    <a:lnTo>
                      <a:pt x="158" y="146"/>
                    </a:lnTo>
                    <a:lnTo>
                      <a:pt x="158" y="146"/>
                    </a:lnTo>
                    <a:lnTo>
                      <a:pt x="158" y="146"/>
                    </a:lnTo>
                    <a:lnTo>
                      <a:pt x="154" y="148"/>
                    </a:lnTo>
                    <a:lnTo>
                      <a:pt x="149" y="149"/>
                    </a:lnTo>
                    <a:lnTo>
                      <a:pt x="148" y="152"/>
                    </a:lnTo>
                    <a:lnTo>
                      <a:pt x="149" y="157"/>
                    </a:lnTo>
                    <a:lnTo>
                      <a:pt x="151" y="160"/>
                    </a:lnTo>
                    <a:lnTo>
                      <a:pt x="144" y="160"/>
                    </a:lnTo>
                    <a:lnTo>
                      <a:pt x="142" y="156"/>
                    </a:lnTo>
                    <a:lnTo>
                      <a:pt x="140" y="157"/>
                    </a:lnTo>
                    <a:lnTo>
                      <a:pt x="136" y="158"/>
                    </a:lnTo>
                    <a:lnTo>
                      <a:pt x="135" y="157"/>
                    </a:lnTo>
                    <a:lnTo>
                      <a:pt x="135" y="153"/>
                    </a:lnTo>
                    <a:lnTo>
                      <a:pt x="135" y="152"/>
                    </a:lnTo>
                    <a:lnTo>
                      <a:pt x="134" y="149"/>
                    </a:lnTo>
                    <a:lnTo>
                      <a:pt x="130" y="148"/>
                    </a:lnTo>
                    <a:lnTo>
                      <a:pt x="127" y="148"/>
                    </a:lnTo>
                    <a:lnTo>
                      <a:pt x="125" y="148"/>
                    </a:lnTo>
                    <a:lnTo>
                      <a:pt x="123" y="148"/>
                    </a:lnTo>
                    <a:lnTo>
                      <a:pt x="121" y="149"/>
                    </a:lnTo>
                    <a:lnTo>
                      <a:pt x="120" y="153"/>
                    </a:lnTo>
                    <a:lnTo>
                      <a:pt x="119" y="157"/>
                    </a:lnTo>
                    <a:lnTo>
                      <a:pt x="121" y="158"/>
                    </a:lnTo>
                    <a:lnTo>
                      <a:pt x="123" y="159"/>
                    </a:lnTo>
                    <a:lnTo>
                      <a:pt x="123" y="162"/>
                    </a:lnTo>
                    <a:lnTo>
                      <a:pt x="123" y="163"/>
                    </a:lnTo>
                    <a:lnTo>
                      <a:pt x="120" y="164"/>
                    </a:lnTo>
                    <a:lnTo>
                      <a:pt x="116" y="164"/>
                    </a:lnTo>
                    <a:lnTo>
                      <a:pt x="118" y="165"/>
                    </a:lnTo>
                    <a:lnTo>
                      <a:pt x="120" y="166"/>
                    </a:lnTo>
                    <a:lnTo>
                      <a:pt x="120" y="168"/>
                    </a:lnTo>
                    <a:lnTo>
                      <a:pt x="119" y="169"/>
                    </a:lnTo>
                    <a:lnTo>
                      <a:pt x="118" y="168"/>
                    </a:lnTo>
                    <a:lnTo>
                      <a:pt x="114" y="165"/>
                    </a:lnTo>
                    <a:lnTo>
                      <a:pt x="114" y="166"/>
                    </a:lnTo>
                    <a:lnTo>
                      <a:pt x="112" y="169"/>
                    </a:lnTo>
                    <a:lnTo>
                      <a:pt x="109" y="170"/>
                    </a:lnTo>
                    <a:lnTo>
                      <a:pt x="108" y="170"/>
                    </a:lnTo>
                    <a:lnTo>
                      <a:pt x="106" y="169"/>
                    </a:lnTo>
                    <a:lnTo>
                      <a:pt x="103" y="168"/>
                    </a:lnTo>
                    <a:lnTo>
                      <a:pt x="99" y="169"/>
                    </a:lnTo>
                    <a:lnTo>
                      <a:pt x="95" y="173"/>
                    </a:lnTo>
                    <a:lnTo>
                      <a:pt x="92" y="176"/>
                    </a:lnTo>
                    <a:lnTo>
                      <a:pt x="87" y="179"/>
                    </a:lnTo>
                    <a:lnTo>
                      <a:pt x="84" y="179"/>
                    </a:lnTo>
                    <a:lnTo>
                      <a:pt x="81" y="177"/>
                    </a:lnTo>
                    <a:lnTo>
                      <a:pt x="80" y="176"/>
                    </a:lnTo>
                    <a:lnTo>
                      <a:pt x="80" y="173"/>
                    </a:lnTo>
                    <a:lnTo>
                      <a:pt x="79" y="171"/>
                    </a:lnTo>
                    <a:lnTo>
                      <a:pt x="76" y="170"/>
                    </a:lnTo>
                    <a:lnTo>
                      <a:pt x="74" y="171"/>
                    </a:lnTo>
                    <a:lnTo>
                      <a:pt x="75" y="174"/>
                    </a:lnTo>
                    <a:lnTo>
                      <a:pt x="75" y="175"/>
                    </a:lnTo>
                    <a:lnTo>
                      <a:pt x="73" y="176"/>
                    </a:lnTo>
                    <a:lnTo>
                      <a:pt x="71" y="175"/>
                    </a:lnTo>
                    <a:lnTo>
                      <a:pt x="69" y="174"/>
                    </a:lnTo>
                    <a:lnTo>
                      <a:pt x="69" y="175"/>
                    </a:lnTo>
                    <a:lnTo>
                      <a:pt x="67" y="176"/>
                    </a:lnTo>
                    <a:lnTo>
                      <a:pt x="65" y="175"/>
                    </a:lnTo>
                    <a:lnTo>
                      <a:pt x="65" y="174"/>
                    </a:lnTo>
                    <a:lnTo>
                      <a:pt x="65" y="171"/>
                    </a:lnTo>
                    <a:lnTo>
                      <a:pt x="63" y="170"/>
                    </a:lnTo>
                    <a:lnTo>
                      <a:pt x="56" y="170"/>
                    </a:lnTo>
                    <a:lnTo>
                      <a:pt x="53" y="170"/>
                    </a:lnTo>
                    <a:lnTo>
                      <a:pt x="52" y="171"/>
                    </a:lnTo>
                    <a:lnTo>
                      <a:pt x="51" y="175"/>
                    </a:lnTo>
                    <a:lnTo>
                      <a:pt x="50" y="176"/>
                    </a:lnTo>
                    <a:lnTo>
                      <a:pt x="50" y="174"/>
                    </a:lnTo>
                    <a:lnTo>
                      <a:pt x="48" y="174"/>
                    </a:lnTo>
                    <a:lnTo>
                      <a:pt x="47" y="176"/>
                    </a:lnTo>
                    <a:lnTo>
                      <a:pt x="47" y="177"/>
                    </a:lnTo>
                    <a:lnTo>
                      <a:pt x="46" y="179"/>
                    </a:lnTo>
                    <a:lnTo>
                      <a:pt x="45" y="180"/>
                    </a:lnTo>
                    <a:lnTo>
                      <a:pt x="43" y="179"/>
                    </a:lnTo>
                    <a:lnTo>
                      <a:pt x="43" y="177"/>
                    </a:lnTo>
                    <a:lnTo>
                      <a:pt x="43" y="177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8" y="162"/>
                    </a:lnTo>
                    <a:lnTo>
                      <a:pt x="50" y="158"/>
                    </a:lnTo>
                    <a:lnTo>
                      <a:pt x="52" y="156"/>
                    </a:lnTo>
                    <a:lnTo>
                      <a:pt x="56" y="153"/>
                    </a:lnTo>
                    <a:lnTo>
                      <a:pt x="56" y="153"/>
                    </a:lnTo>
                    <a:lnTo>
                      <a:pt x="61" y="151"/>
                    </a:lnTo>
                    <a:lnTo>
                      <a:pt x="62" y="148"/>
                    </a:lnTo>
                    <a:lnTo>
                      <a:pt x="62" y="142"/>
                    </a:lnTo>
                    <a:lnTo>
                      <a:pt x="65" y="139"/>
                    </a:lnTo>
                    <a:lnTo>
                      <a:pt x="65" y="139"/>
                    </a:lnTo>
                    <a:lnTo>
                      <a:pt x="65" y="131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59" y="123"/>
                    </a:lnTo>
                    <a:lnTo>
                      <a:pt x="56" y="120"/>
                    </a:lnTo>
                    <a:lnTo>
                      <a:pt x="57" y="119"/>
                    </a:lnTo>
                    <a:lnTo>
                      <a:pt x="57" y="119"/>
                    </a:lnTo>
                    <a:lnTo>
                      <a:pt x="59" y="118"/>
                    </a:lnTo>
                    <a:lnTo>
                      <a:pt x="61" y="114"/>
                    </a:lnTo>
                    <a:lnTo>
                      <a:pt x="61" y="114"/>
                    </a:lnTo>
                    <a:lnTo>
                      <a:pt x="53" y="107"/>
                    </a:lnTo>
                    <a:lnTo>
                      <a:pt x="50" y="104"/>
                    </a:lnTo>
                    <a:lnTo>
                      <a:pt x="45" y="103"/>
                    </a:lnTo>
                    <a:lnTo>
                      <a:pt x="45" y="103"/>
                    </a:lnTo>
                    <a:lnTo>
                      <a:pt x="40" y="100"/>
                    </a:lnTo>
                    <a:lnTo>
                      <a:pt x="37" y="96"/>
                    </a:lnTo>
                    <a:lnTo>
                      <a:pt x="35" y="91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3" y="76"/>
                    </a:lnTo>
                    <a:lnTo>
                      <a:pt x="29" y="75"/>
                    </a:lnTo>
                    <a:lnTo>
                      <a:pt x="23" y="81"/>
                    </a:lnTo>
                    <a:lnTo>
                      <a:pt x="8" y="81"/>
                    </a:lnTo>
                    <a:lnTo>
                      <a:pt x="1" y="75"/>
                    </a:lnTo>
                    <a:lnTo>
                      <a:pt x="1" y="68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0" name="Freeform 75">
                <a:extLst>
                  <a:ext uri="{FF2B5EF4-FFF2-40B4-BE49-F238E27FC236}">
                    <a16:creationId xmlns:a16="http://schemas.microsoft.com/office/drawing/2014/main" id="{B09CD95A-9AC6-B549-BE68-C60489FC6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539" y="8411919"/>
                <a:ext cx="358789" cy="234145"/>
              </a:xfrm>
              <a:custGeom>
                <a:avLst/>
                <a:gdLst>
                  <a:gd name="T0" fmla="*/ 72 w 308"/>
                  <a:gd name="T1" fmla="*/ 136 h 201"/>
                  <a:gd name="T2" fmla="*/ 75 w 308"/>
                  <a:gd name="T3" fmla="*/ 124 h 201"/>
                  <a:gd name="T4" fmla="*/ 82 w 308"/>
                  <a:gd name="T5" fmla="*/ 113 h 201"/>
                  <a:gd name="T6" fmla="*/ 71 w 308"/>
                  <a:gd name="T7" fmla="*/ 105 h 201"/>
                  <a:gd name="T8" fmla="*/ 64 w 308"/>
                  <a:gd name="T9" fmla="*/ 102 h 201"/>
                  <a:gd name="T10" fmla="*/ 55 w 308"/>
                  <a:gd name="T11" fmla="*/ 76 h 201"/>
                  <a:gd name="T12" fmla="*/ 48 w 308"/>
                  <a:gd name="T13" fmla="*/ 77 h 201"/>
                  <a:gd name="T14" fmla="*/ 30 w 308"/>
                  <a:gd name="T15" fmla="*/ 76 h 201"/>
                  <a:gd name="T16" fmla="*/ 15 w 308"/>
                  <a:gd name="T17" fmla="*/ 69 h 201"/>
                  <a:gd name="T18" fmla="*/ 2 w 308"/>
                  <a:gd name="T19" fmla="*/ 52 h 201"/>
                  <a:gd name="T20" fmla="*/ 16 w 308"/>
                  <a:gd name="T21" fmla="*/ 42 h 201"/>
                  <a:gd name="T22" fmla="*/ 34 w 308"/>
                  <a:gd name="T23" fmla="*/ 41 h 201"/>
                  <a:gd name="T24" fmla="*/ 43 w 308"/>
                  <a:gd name="T25" fmla="*/ 31 h 201"/>
                  <a:gd name="T26" fmla="*/ 55 w 308"/>
                  <a:gd name="T27" fmla="*/ 29 h 201"/>
                  <a:gd name="T28" fmla="*/ 66 w 308"/>
                  <a:gd name="T29" fmla="*/ 29 h 201"/>
                  <a:gd name="T30" fmla="*/ 81 w 308"/>
                  <a:gd name="T31" fmla="*/ 29 h 201"/>
                  <a:gd name="T32" fmla="*/ 87 w 308"/>
                  <a:gd name="T33" fmla="*/ 15 h 201"/>
                  <a:gd name="T34" fmla="*/ 92 w 308"/>
                  <a:gd name="T35" fmla="*/ 12 h 201"/>
                  <a:gd name="T36" fmla="*/ 111 w 308"/>
                  <a:gd name="T37" fmla="*/ 4 h 201"/>
                  <a:gd name="T38" fmla="*/ 122 w 308"/>
                  <a:gd name="T39" fmla="*/ 2 h 201"/>
                  <a:gd name="T40" fmla="*/ 140 w 308"/>
                  <a:gd name="T41" fmla="*/ 8 h 201"/>
                  <a:gd name="T42" fmla="*/ 154 w 308"/>
                  <a:gd name="T43" fmla="*/ 17 h 201"/>
                  <a:gd name="T44" fmla="*/ 157 w 308"/>
                  <a:gd name="T45" fmla="*/ 6 h 201"/>
                  <a:gd name="T46" fmla="*/ 167 w 308"/>
                  <a:gd name="T47" fmla="*/ 2 h 201"/>
                  <a:gd name="T48" fmla="*/ 169 w 308"/>
                  <a:gd name="T49" fmla="*/ 9 h 201"/>
                  <a:gd name="T50" fmla="*/ 163 w 308"/>
                  <a:gd name="T51" fmla="*/ 19 h 201"/>
                  <a:gd name="T52" fmla="*/ 172 w 308"/>
                  <a:gd name="T53" fmla="*/ 23 h 201"/>
                  <a:gd name="T54" fmla="*/ 174 w 308"/>
                  <a:gd name="T55" fmla="*/ 29 h 201"/>
                  <a:gd name="T56" fmla="*/ 186 w 308"/>
                  <a:gd name="T57" fmla="*/ 47 h 201"/>
                  <a:gd name="T58" fmla="*/ 194 w 308"/>
                  <a:gd name="T59" fmla="*/ 51 h 201"/>
                  <a:gd name="T60" fmla="*/ 196 w 308"/>
                  <a:gd name="T61" fmla="*/ 60 h 201"/>
                  <a:gd name="T62" fmla="*/ 201 w 308"/>
                  <a:gd name="T63" fmla="*/ 68 h 201"/>
                  <a:gd name="T64" fmla="*/ 207 w 308"/>
                  <a:gd name="T65" fmla="*/ 79 h 201"/>
                  <a:gd name="T66" fmla="*/ 212 w 308"/>
                  <a:gd name="T67" fmla="*/ 87 h 201"/>
                  <a:gd name="T68" fmla="*/ 223 w 308"/>
                  <a:gd name="T69" fmla="*/ 100 h 201"/>
                  <a:gd name="T70" fmla="*/ 239 w 308"/>
                  <a:gd name="T71" fmla="*/ 115 h 201"/>
                  <a:gd name="T72" fmla="*/ 252 w 308"/>
                  <a:gd name="T73" fmla="*/ 132 h 201"/>
                  <a:gd name="T74" fmla="*/ 264 w 308"/>
                  <a:gd name="T75" fmla="*/ 127 h 201"/>
                  <a:gd name="T76" fmla="*/ 273 w 308"/>
                  <a:gd name="T77" fmla="*/ 132 h 201"/>
                  <a:gd name="T78" fmla="*/ 281 w 308"/>
                  <a:gd name="T79" fmla="*/ 130 h 201"/>
                  <a:gd name="T80" fmla="*/ 296 w 308"/>
                  <a:gd name="T81" fmla="*/ 132 h 201"/>
                  <a:gd name="T82" fmla="*/ 304 w 308"/>
                  <a:gd name="T83" fmla="*/ 137 h 201"/>
                  <a:gd name="T84" fmla="*/ 296 w 308"/>
                  <a:gd name="T85" fmla="*/ 149 h 201"/>
                  <a:gd name="T86" fmla="*/ 295 w 308"/>
                  <a:gd name="T87" fmla="*/ 164 h 201"/>
                  <a:gd name="T88" fmla="*/ 295 w 308"/>
                  <a:gd name="T89" fmla="*/ 176 h 201"/>
                  <a:gd name="T90" fmla="*/ 285 w 308"/>
                  <a:gd name="T91" fmla="*/ 192 h 201"/>
                  <a:gd name="T92" fmla="*/ 274 w 308"/>
                  <a:gd name="T93" fmla="*/ 188 h 201"/>
                  <a:gd name="T94" fmla="*/ 263 w 308"/>
                  <a:gd name="T95" fmla="*/ 187 h 201"/>
                  <a:gd name="T96" fmla="*/ 251 w 308"/>
                  <a:gd name="T97" fmla="*/ 190 h 201"/>
                  <a:gd name="T98" fmla="*/ 234 w 308"/>
                  <a:gd name="T99" fmla="*/ 184 h 201"/>
                  <a:gd name="T100" fmla="*/ 217 w 308"/>
                  <a:gd name="T101" fmla="*/ 190 h 201"/>
                  <a:gd name="T102" fmla="*/ 203 w 308"/>
                  <a:gd name="T103" fmla="*/ 200 h 201"/>
                  <a:gd name="T104" fmla="*/ 174 w 308"/>
                  <a:gd name="T105" fmla="*/ 182 h 201"/>
                  <a:gd name="T106" fmla="*/ 166 w 308"/>
                  <a:gd name="T107" fmla="*/ 159 h 201"/>
                  <a:gd name="T108" fmla="*/ 148 w 308"/>
                  <a:gd name="T109" fmla="*/ 167 h 201"/>
                  <a:gd name="T110" fmla="*/ 134 w 308"/>
                  <a:gd name="T111" fmla="*/ 167 h 201"/>
                  <a:gd name="T112" fmla="*/ 113 w 308"/>
                  <a:gd name="T113" fmla="*/ 166 h 201"/>
                  <a:gd name="T114" fmla="*/ 96 w 308"/>
                  <a:gd name="T115" fmla="*/ 158 h 201"/>
                  <a:gd name="T116" fmla="*/ 100 w 308"/>
                  <a:gd name="T117" fmla="*/ 142 h 201"/>
                  <a:gd name="T118" fmla="*/ 90 w 308"/>
                  <a:gd name="T119" fmla="*/ 13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8" h="201">
                    <a:moveTo>
                      <a:pt x="81" y="143"/>
                    </a:moveTo>
                    <a:lnTo>
                      <a:pt x="81" y="142"/>
                    </a:lnTo>
                    <a:lnTo>
                      <a:pt x="81" y="142"/>
                    </a:lnTo>
                    <a:lnTo>
                      <a:pt x="78" y="141"/>
                    </a:lnTo>
                    <a:lnTo>
                      <a:pt x="76" y="139"/>
                    </a:lnTo>
                    <a:lnTo>
                      <a:pt x="75" y="138"/>
                    </a:lnTo>
                    <a:lnTo>
                      <a:pt x="72" y="136"/>
                    </a:lnTo>
                    <a:lnTo>
                      <a:pt x="72" y="136"/>
                    </a:lnTo>
                    <a:lnTo>
                      <a:pt x="68" y="131"/>
                    </a:lnTo>
                    <a:lnTo>
                      <a:pt x="68" y="131"/>
                    </a:lnTo>
                    <a:lnTo>
                      <a:pt x="68" y="130"/>
                    </a:lnTo>
                    <a:lnTo>
                      <a:pt x="68" y="128"/>
                    </a:lnTo>
                    <a:lnTo>
                      <a:pt x="68" y="128"/>
                    </a:lnTo>
                    <a:lnTo>
                      <a:pt x="75" y="124"/>
                    </a:lnTo>
                    <a:lnTo>
                      <a:pt x="83" y="118"/>
                    </a:lnTo>
                    <a:lnTo>
                      <a:pt x="83" y="118"/>
                    </a:lnTo>
                    <a:lnTo>
                      <a:pt x="84" y="116"/>
                    </a:lnTo>
                    <a:lnTo>
                      <a:pt x="84" y="114"/>
                    </a:lnTo>
                    <a:lnTo>
                      <a:pt x="83" y="113"/>
                    </a:lnTo>
                    <a:lnTo>
                      <a:pt x="82" y="113"/>
                    </a:lnTo>
                    <a:lnTo>
                      <a:pt x="82" y="113"/>
                    </a:lnTo>
                    <a:lnTo>
                      <a:pt x="81" y="113"/>
                    </a:lnTo>
                    <a:lnTo>
                      <a:pt x="79" y="113"/>
                    </a:lnTo>
                    <a:lnTo>
                      <a:pt x="79" y="113"/>
                    </a:lnTo>
                    <a:lnTo>
                      <a:pt x="75" y="110"/>
                    </a:lnTo>
                    <a:lnTo>
                      <a:pt x="72" y="108"/>
                    </a:lnTo>
                    <a:lnTo>
                      <a:pt x="71" y="105"/>
                    </a:lnTo>
                    <a:lnTo>
                      <a:pt x="71" y="105"/>
                    </a:lnTo>
                    <a:lnTo>
                      <a:pt x="72" y="103"/>
                    </a:lnTo>
                    <a:lnTo>
                      <a:pt x="72" y="102"/>
                    </a:lnTo>
                    <a:lnTo>
                      <a:pt x="71" y="100"/>
                    </a:lnTo>
                    <a:lnTo>
                      <a:pt x="71" y="100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4" y="102"/>
                    </a:lnTo>
                    <a:lnTo>
                      <a:pt x="61" y="99"/>
                    </a:lnTo>
                    <a:lnTo>
                      <a:pt x="59" y="97"/>
                    </a:lnTo>
                    <a:lnTo>
                      <a:pt x="57" y="94"/>
                    </a:lnTo>
                    <a:lnTo>
                      <a:pt x="56" y="87"/>
                    </a:lnTo>
                    <a:lnTo>
                      <a:pt x="56" y="82"/>
                    </a:lnTo>
                    <a:lnTo>
                      <a:pt x="56" y="82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4" y="72"/>
                    </a:lnTo>
                    <a:lnTo>
                      <a:pt x="53" y="72"/>
                    </a:lnTo>
                    <a:lnTo>
                      <a:pt x="50" y="74"/>
                    </a:lnTo>
                    <a:lnTo>
                      <a:pt x="50" y="74"/>
                    </a:lnTo>
                    <a:lnTo>
                      <a:pt x="49" y="76"/>
                    </a:lnTo>
                    <a:lnTo>
                      <a:pt x="48" y="77"/>
                    </a:lnTo>
                    <a:lnTo>
                      <a:pt x="48" y="77"/>
                    </a:lnTo>
                    <a:lnTo>
                      <a:pt x="44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7" y="82"/>
                    </a:lnTo>
                    <a:lnTo>
                      <a:pt x="32" y="80"/>
                    </a:lnTo>
                    <a:lnTo>
                      <a:pt x="30" y="76"/>
                    </a:lnTo>
                    <a:lnTo>
                      <a:pt x="27" y="74"/>
                    </a:lnTo>
                    <a:lnTo>
                      <a:pt x="25" y="71"/>
                    </a:lnTo>
                    <a:lnTo>
                      <a:pt x="23" y="71"/>
                    </a:lnTo>
                    <a:lnTo>
                      <a:pt x="21" y="70"/>
                    </a:lnTo>
                    <a:lnTo>
                      <a:pt x="19" y="70"/>
                    </a:lnTo>
                    <a:lnTo>
                      <a:pt x="17" y="70"/>
                    </a:lnTo>
                    <a:lnTo>
                      <a:pt x="15" y="69"/>
                    </a:lnTo>
                    <a:lnTo>
                      <a:pt x="11" y="68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4" y="58"/>
                    </a:lnTo>
                    <a:lnTo>
                      <a:pt x="0" y="55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49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9" y="46"/>
                    </a:lnTo>
                    <a:lnTo>
                      <a:pt x="11" y="47"/>
                    </a:lnTo>
                    <a:lnTo>
                      <a:pt x="15" y="48"/>
                    </a:lnTo>
                    <a:lnTo>
                      <a:pt x="16" y="42"/>
                    </a:lnTo>
                    <a:lnTo>
                      <a:pt x="21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8" y="43"/>
                    </a:lnTo>
                    <a:lnTo>
                      <a:pt x="30" y="41"/>
                    </a:lnTo>
                    <a:lnTo>
                      <a:pt x="32" y="40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6" y="37"/>
                    </a:lnTo>
                    <a:lnTo>
                      <a:pt x="36" y="36"/>
                    </a:lnTo>
                    <a:lnTo>
                      <a:pt x="39" y="32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3" y="31"/>
                    </a:lnTo>
                    <a:lnTo>
                      <a:pt x="45" y="30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50" y="29"/>
                    </a:lnTo>
                    <a:lnTo>
                      <a:pt x="53" y="30"/>
                    </a:lnTo>
                    <a:lnTo>
                      <a:pt x="54" y="29"/>
                    </a:lnTo>
                    <a:lnTo>
                      <a:pt x="55" y="29"/>
                    </a:lnTo>
                    <a:lnTo>
                      <a:pt x="56" y="30"/>
                    </a:lnTo>
                    <a:lnTo>
                      <a:pt x="60" y="30"/>
                    </a:lnTo>
                    <a:lnTo>
                      <a:pt x="61" y="29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5" y="27"/>
                    </a:lnTo>
                    <a:lnTo>
                      <a:pt x="66" y="29"/>
                    </a:lnTo>
                    <a:lnTo>
                      <a:pt x="68" y="29"/>
                    </a:lnTo>
                    <a:lnTo>
                      <a:pt x="71" y="27"/>
                    </a:lnTo>
                    <a:lnTo>
                      <a:pt x="72" y="27"/>
                    </a:lnTo>
                    <a:lnTo>
                      <a:pt x="76" y="27"/>
                    </a:lnTo>
                    <a:lnTo>
                      <a:pt x="78" y="29"/>
                    </a:lnTo>
                    <a:lnTo>
                      <a:pt x="81" y="30"/>
                    </a:lnTo>
                    <a:lnTo>
                      <a:pt x="81" y="29"/>
                    </a:lnTo>
                    <a:lnTo>
                      <a:pt x="81" y="29"/>
                    </a:lnTo>
                    <a:lnTo>
                      <a:pt x="83" y="26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5" y="19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5" y="8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7" y="8"/>
                    </a:lnTo>
                    <a:lnTo>
                      <a:pt x="88" y="8"/>
                    </a:lnTo>
                    <a:lnTo>
                      <a:pt x="90" y="9"/>
                    </a:lnTo>
                    <a:lnTo>
                      <a:pt x="92" y="12"/>
                    </a:lnTo>
                    <a:lnTo>
                      <a:pt x="94" y="12"/>
                    </a:lnTo>
                    <a:lnTo>
                      <a:pt x="95" y="13"/>
                    </a:lnTo>
                    <a:lnTo>
                      <a:pt x="99" y="13"/>
                    </a:lnTo>
                    <a:lnTo>
                      <a:pt x="104" y="14"/>
                    </a:lnTo>
                    <a:lnTo>
                      <a:pt x="109" y="8"/>
                    </a:lnTo>
                    <a:lnTo>
                      <a:pt x="109" y="6"/>
                    </a:lnTo>
                    <a:lnTo>
                      <a:pt x="111" y="4"/>
                    </a:lnTo>
                    <a:lnTo>
                      <a:pt x="112" y="7"/>
                    </a:lnTo>
                    <a:lnTo>
                      <a:pt x="115" y="6"/>
                    </a:lnTo>
                    <a:lnTo>
                      <a:pt x="116" y="2"/>
                    </a:lnTo>
                    <a:lnTo>
                      <a:pt x="118" y="0"/>
                    </a:lnTo>
                    <a:lnTo>
                      <a:pt x="120" y="0"/>
                    </a:lnTo>
                    <a:lnTo>
                      <a:pt x="121" y="1"/>
                    </a:lnTo>
                    <a:lnTo>
                      <a:pt x="122" y="2"/>
                    </a:lnTo>
                    <a:lnTo>
                      <a:pt x="123" y="4"/>
                    </a:lnTo>
                    <a:lnTo>
                      <a:pt x="124" y="4"/>
                    </a:lnTo>
                    <a:lnTo>
                      <a:pt x="128" y="6"/>
                    </a:lnTo>
                    <a:lnTo>
                      <a:pt x="132" y="7"/>
                    </a:lnTo>
                    <a:lnTo>
                      <a:pt x="135" y="8"/>
                    </a:lnTo>
                    <a:lnTo>
                      <a:pt x="138" y="9"/>
                    </a:lnTo>
                    <a:lnTo>
                      <a:pt x="140" y="8"/>
                    </a:lnTo>
                    <a:lnTo>
                      <a:pt x="141" y="9"/>
                    </a:lnTo>
                    <a:lnTo>
                      <a:pt x="141" y="10"/>
                    </a:lnTo>
                    <a:lnTo>
                      <a:pt x="144" y="14"/>
                    </a:lnTo>
                    <a:lnTo>
                      <a:pt x="145" y="14"/>
                    </a:lnTo>
                    <a:lnTo>
                      <a:pt x="149" y="17"/>
                    </a:lnTo>
                    <a:lnTo>
                      <a:pt x="151" y="18"/>
                    </a:lnTo>
                    <a:lnTo>
                      <a:pt x="154" y="17"/>
                    </a:lnTo>
                    <a:lnTo>
                      <a:pt x="155" y="17"/>
                    </a:lnTo>
                    <a:lnTo>
                      <a:pt x="155" y="14"/>
                    </a:lnTo>
                    <a:lnTo>
                      <a:pt x="156" y="13"/>
                    </a:lnTo>
                    <a:lnTo>
                      <a:pt x="156" y="10"/>
                    </a:lnTo>
                    <a:lnTo>
                      <a:pt x="156" y="8"/>
                    </a:lnTo>
                    <a:lnTo>
                      <a:pt x="156" y="7"/>
                    </a:lnTo>
                    <a:lnTo>
                      <a:pt x="157" y="6"/>
                    </a:lnTo>
                    <a:lnTo>
                      <a:pt x="157" y="6"/>
                    </a:lnTo>
                    <a:lnTo>
                      <a:pt x="158" y="6"/>
                    </a:lnTo>
                    <a:lnTo>
                      <a:pt x="160" y="6"/>
                    </a:lnTo>
                    <a:lnTo>
                      <a:pt x="161" y="4"/>
                    </a:lnTo>
                    <a:lnTo>
                      <a:pt x="162" y="4"/>
                    </a:lnTo>
                    <a:lnTo>
                      <a:pt x="163" y="3"/>
                    </a:lnTo>
                    <a:lnTo>
                      <a:pt x="167" y="2"/>
                    </a:lnTo>
                    <a:lnTo>
                      <a:pt x="167" y="2"/>
                    </a:lnTo>
                    <a:lnTo>
                      <a:pt x="168" y="3"/>
                    </a:lnTo>
                    <a:lnTo>
                      <a:pt x="169" y="4"/>
                    </a:lnTo>
                    <a:lnTo>
                      <a:pt x="169" y="7"/>
                    </a:lnTo>
                    <a:lnTo>
                      <a:pt x="169" y="7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68" y="10"/>
                    </a:lnTo>
                    <a:lnTo>
                      <a:pt x="167" y="12"/>
                    </a:lnTo>
                    <a:lnTo>
                      <a:pt x="167" y="13"/>
                    </a:lnTo>
                    <a:lnTo>
                      <a:pt x="166" y="14"/>
                    </a:lnTo>
                    <a:lnTo>
                      <a:pt x="165" y="15"/>
                    </a:lnTo>
                    <a:lnTo>
                      <a:pt x="165" y="17"/>
                    </a:lnTo>
                    <a:lnTo>
                      <a:pt x="163" y="19"/>
                    </a:lnTo>
                    <a:lnTo>
                      <a:pt x="165" y="19"/>
                    </a:lnTo>
                    <a:lnTo>
                      <a:pt x="166" y="20"/>
                    </a:lnTo>
                    <a:lnTo>
                      <a:pt x="168" y="19"/>
                    </a:lnTo>
                    <a:lnTo>
                      <a:pt x="169" y="20"/>
                    </a:lnTo>
                    <a:lnTo>
                      <a:pt x="171" y="20"/>
                    </a:lnTo>
                    <a:lnTo>
                      <a:pt x="171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2" y="24"/>
                    </a:lnTo>
                    <a:lnTo>
                      <a:pt x="173" y="24"/>
                    </a:lnTo>
                    <a:lnTo>
                      <a:pt x="175" y="25"/>
                    </a:lnTo>
                    <a:lnTo>
                      <a:pt x="175" y="26"/>
                    </a:lnTo>
                    <a:lnTo>
                      <a:pt x="174" y="29"/>
                    </a:lnTo>
                    <a:lnTo>
                      <a:pt x="174" y="29"/>
                    </a:lnTo>
                    <a:lnTo>
                      <a:pt x="173" y="30"/>
                    </a:lnTo>
                    <a:lnTo>
                      <a:pt x="173" y="38"/>
                    </a:lnTo>
                    <a:lnTo>
                      <a:pt x="173" y="41"/>
                    </a:lnTo>
                    <a:lnTo>
                      <a:pt x="177" y="42"/>
                    </a:lnTo>
                    <a:lnTo>
                      <a:pt x="183" y="45"/>
                    </a:lnTo>
                    <a:lnTo>
                      <a:pt x="186" y="45"/>
                    </a:lnTo>
                    <a:lnTo>
                      <a:pt x="186" y="47"/>
                    </a:lnTo>
                    <a:lnTo>
                      <a:pt x="186" y="49"/>
                    </a:lnTo>
                    <a:lnTo>
                      <a:pt x="189" y="52"/>
                    </a:lnTo>
                    <a:lnTo>
                      <a:pt x="189" y="53"/>
                    </a:lnTo>
                    <a:lnTo>
                      <a:pt x="190" y="52"/>
                    </a:lnTo>
                    <a:lnTo>
                      <a:pt x="191" y="49"/>
                    </a:lnTo>
                    <a:lnTo>
                      <a:pt x="193" y="49"/>
                    </a:lnTo>
                    <a:lnTo>
                      <a:pt x="194" y="51"/>
                    </a:lnTo>
                    <a:lnTo>
                      <a:pt x="195" y="52"/>
                    </a:lnTo>
                    <a:lnTo>
                      <a:pt x="196" y="53"/>
                    </a:lnTo>
                    <a:lnTo>
                      <a:pt x="195" y="54"/>
                    </a:lnTo>
                    <a:lnTo>
                      <a:pt x="194" y="57"/>
                    </a:lnTo>
                    <a:lnTo>
                      <a:pt x="194" y="59"/>
                    </a:lnTo>
                    <a:lnTo>
                      <a:pt x="194" y="60"/>
                    </a:lnTo>
                    <a:lnTo>
                      <a:pt x="196" y="60"/>
                    </a:lnTo>
                    <a:lnTo>
                      <a:pt x="197" y="59"/>
                    </a:lnTo>
                    <a:lnTo>
                      <a:pt x="200" y="59"/>
                    </a:lnTo>
                    <a:lnTo>
                      <a:pt x="201" y="60"/>
                    </a:lnTo>
                    <a:lnTo>
                      <a:pt x="202" y="62"/>
                    </a:lnTo>
                    <a:lnTo>
                      <a:pt x="202" y="63"/>
                    </a:lnTo>
                    <a:lnTo>
                      <a:pt x="201" y="65"/>
                    </a:lnTo>
                    <a:lnTo>
                      <a:pt x="201" y="68"/>
                    </a:lnTo>
                    <a:lnTo>
                      <a:pt x="202" y="69"/>
                    </a:lnTo>
                    <a:lnTo>
                      <a:pt x="202" y="72"/>
                    </a:lnTo>
                    <a:lnTo>
                      <a:pt x="205" y="74"/>
                    </a:lnTo>
                    <a:lnTo>
                      <a:pt x="206" y="75"/>
                    </a:lnTo>
                    <a:lnTo>
                      <a:pt x="208" y="75"/>
                    </a:lnTo>
                    <a:lnTo>
                      <a:pt x="207" y="77"/>
                    </a:lnTo>
                    <a:lnTo>
                      <a:pt x="207" y="79"/>
                    </a:lnTo>
                    <a:lnTo>
                      <a:pt x="207" y="80"/>
                    </a:lnTo>
                    <a:lnTo>
                      <a:pt x="208" y="82"/>
                    </a:lnTo>
                    <a:lnTo>
                      <a:pt x="210" y="82"/>
                    </a:lnTo>
                    <a:lnTo>
                      <a:pt x="208" y="85"/>
                    </a:lnTo>
                    <a:lnTo>
                      <a:pt x="208" y="87"/>
                    </a:lnTo>
                    <a:lnTo>
                      <a:pt x="211" y="87"/>
                    </a:lnTo>
                    <a:lnTo>
                      <a:pt x="212" y="87"/>
                    </a:lnTo>
                    <a:lnTo>
                      <a:pt x="213" y="90"/>
                    </a:lnTo>
                    <a:lnTo>
                      <a:pt x="214" y="91"/>
                    </a:lnTo>
                    <a:lnTo>
                      <a:pt x="216" y="92"/>
                    </a:lnTo>
                    <a:lnTo>
                      <a:pt x="218" y="96"/>
                    </a:lnTo>
                    <a:lnTo>
                      <a:pt x="219" y="98"/>
                    </a:lnTo>
                    <a:lnTo>
                      <a:pt x="221" y="100"/>
                    </a:lnTo>
                    <a:lnTo>
                      <a:pt x="223" y="100"/>
                    </a:lnTo>
                    <a:lnTo>
                      <a:pt x="227" y="105"/>
                    </a:lnTo>
                    <a:lnTo>
                      <a:pt x="229" y="108"/>
                    </a:lnTo>
                    <a:lnTo>
                      <a:pt x="229" y="108"/>
                    </a:lnTo>
                    <a:lnTo>
                      <a:pt x="231" y="107"/>
                    </a:lnTo>
                    <a:lnTo>
                      <a:pt x="234" y="110"/>
                    </a:lnTo>
                    <a:lnTo>
                      <a:pt x="239" y="114"/>
                    </a:lnTo>
                    <a:lnTo>
                      <a:pt x="239" y="115"/>
                    </a:lnTo>
                    <a:lnTo>
                      <a:pt x="240" y="114"/>
                    </a:lnTo>
                    <a:lnTo>
                      <a:pt x="245" y="120"/>
                    </a:lnTo>
                    <a:lnTo>
                      <a:pt x="248" y="125"/>
                    </a:lnTo>
                    <a:lnTo>
                      <a:pt x="250" y="126"/>
                    </a:lnTo>
                    <a:lnTo>
                      <a:pt x="250" y="130"/>
                    </a:lnTo>
                    <a:lnTo>
                      <a:pt x="251" y="131"/>
                    </a:lnTo>
                    <a:lnTo>
                      <a:pt x="252" y="132"/>
                    </a:lnTo>
                    <a:lnTo>
                      <a:pt x="255" y="132"/>
                    </a:lnTo>
                    <a:lnTo>
                      <a:pt x="257" y="130"/>
                    </a:lnTo>
                    <a:lnTo>
                      <a:pt x="259" y="130"/>
                    </a:lnTo>
                    <a:lnTo>
                      <a:pt x="261" y="128"/>
                    </a:lnTo>
                    <a:lnTo>
                      <a:pt x="262" y="127"/>
                    </a:lnTo>
                    <a:lnTo>
                      <a:pt x="263" y="125"/>
                    </a:lnTo>
                    <a:lnTo>
                      <a:pt x="264" y="127"/>
                    </a:lnTo>
                    <a:lnTo>
                      <a:pt x="266" y="128"/>
                    </a:lnTo>
                    <a:lnTo>
                      <a:pt x="267" y="131"/>
                    </a:lnTo>
                    <a:lnTo>
                      <a:pt x="268" y="132"/>
                    </a:lnTo>
                    <a:lnTo>
                      <a:pt x="269" y="131"/>
                    </a:lnTo>
                    <a:lnTo>
                      <a:pt x="270" y="130"/>
                    </a:lnTo>
                    <a:lnTo>
                      <a:pt x="270" y="131"/>
                    </a:lnTo>
                    <a:lnTo>
                      <a:pt x="273" y="132"/>
                    </a:lnTo>
                    <a:lnTo>
                      <a:pt x="274" y="135"/>
                    </a:lnTo>
                    <a:lnTo>
                      <a:pt x="276" y="136"/>
                    </a:lnTo>
                    <a:lnTo>
                      <a:pt x="276" y="135"/>
                    </a:lnTo>
                    <a:lnTo>
                      <a:pt x="279" y="133"/>
                    </a:lnTo>
                    <a:lnTo>
                      <a:pt x="280" y="132"/>
                    </a:lnTo>
                    <a:lnTo>
                      <a:pt x="281" y="132"/>
                    </a:lnTo>
                    <a:lnTo>
                      <a:pt x="281" y="130"/>
                    </a:lnTo>
                    <a:lnTo>
                      <a:pt x="284" y="128"/>
                    </a:lnTo>
                    <a:lnTo>
                      <a:pt x="290" y="124"/>
                    </a:lnTo>
                    <a:lnTo>
                      <a:pt x="293" y="126"/>
                    </a:lnTo>
                    <a:lnTo>
                      <a:pt x="295" y="127"/>
                    </a:lnTo>
                    <a:lnTo>
                      <a:pt x="295" y="128"/>
                    </a:lnTo>
                    <a:lnTo>
                      <a:pt x="295" y="131"/>
                    </a:lnTo>
                    <a:lnTo>
                      <a:pt x="296" y="132"/>
                    </a:lnTo>
                    <a:lnTo>
                      <a:pt x="297" y="133"/>
                    </a:lnTo>
                    <a:lnTo>
                      <a:pt x="298" y="132"/>
                    </a:lnTo>
                    <a:lnTo>
                      <a:pt x="301" y="132"/>
                    </a:lnTo>
                    <a:lnTo>
                      <a:pt x="302" y="135"/>
                    </a:lnTo>
                    <a:lnTo>
                      <a:pt x="303" y="135"/>
                    </a:lnTo>
                    <a:lnTo>
                      <a:pt x="303" y="136"/>
                    </a:lnTo>
                    <a:lnTo>
                      <a:pt x="304" y="137"/>
                    </a:lnTo>
                    <a:lnTo>
                      <a:pt x="306" y="139"/>
                    </a:lnTo>
                    <a:lnTo>
                      <a:pt x="307" y="141"/>
                    </a:lnTo>
                    <a:lnTo>
                      <a:pt x="308" y="142"/>
                    </a:lnTo>
                    <a:lnTo>
                      <a:pt x="306" y="144"/>
                    </a:lnTo>
                    <a:lnTo>
                      <a:pt x="303" y="144"/>
                    </a:lnTo>
                    <a:lnTo>
                      <a:pt x="298" y="148"/>
                    </a:lnTo>
                    <a:lnTo>
                      <a:pt x="296" y="149"/>
                    </a:lnTo>
                    <a:lnTo>
                      <a:pt x="296" y="153"/>
                    </a:lnTo>
                    <a:lnTo>
                      <a:pt x="297" y="156"/>
                    </a:lnTo>
                    <a:lnTo>
                      <a:pt x="297" y="159"/>
                    </a:lnTo>
                    <a:lnTo>
                      <a:pt x="297" y="160"/>
                    </a:lnTo>
                    <a:lnTo>
                      <a:pt x="297" y="163"/>
                    </a:lnTo>
                    <a:lnTo>
                      <a:pt x="296" y="164"/>
                    </a:lnTo>
                    <a:lnTo>
                      <a:pt x="295" y="164"/>
                    </a:lnTo>
                    <a:lnTo>
                      <a:pt x="292" y="166"/>
                    </a:lnTo>
                    <a:lnTo>
                      <a:pt x="291" y="167"/>
                    </a:lnTo>
                    <a:lnTo>
                      <a:pt x="291" y="171"/>
                    </a:lnTo>
                    <a:lnTo>
                      <a:pt x="290" y="173"/>
                    </a:lnTo>
                    <a:lnTo>
                      <a:pt x="291" y="176"/>
                    </a:lnTo>
                    <a:lnTo>
                      <a:pt x="293" y="176"/>
                    </a:lnTo>
                    <a:lnTo>
                      <a:pt x="295" y="176"/>
                    </a:lnTo>
                    <a:lnTo>
                      <a:pt x="293" y="177"/>
                    </a:lnTo>
                    <a:lnTo>
                      <a:pt x="291" y="180"/>
                    </a:lnTo>
                    <a:lnTo>
                      <a:pt x="290" y="181"/>
                    </a:lnTo>
                    <a:lnTo>
                      <a:pt x="290" y="183"/>
                    </a:lnTo>
                    <a:lnTo>
                      <a:pt x="290" y="186"/>
                    </a:lnTo>
                    <a:lnTo>
                      <a:pt x="287" y="190"/>
                    </a:lnTo>
                    <a:lnTo>
                      <a:pt x="285" y="192"/>
                    </a:lnTo>
                    <a:lnTo>
                      <a:pt x="284" y="193"/>
                    </a:lnTo>
                    <a:lnTo>
                      <a:pt x="281" y="190"/>
                    </a:lnTo>
                    <a:lnTo>
                      <a:pt x="279" y="187"/>
                    </a:lnTo>
                    <a:lnTo>
                      <a:pt x="278" y="186"/>
                    </a:lnTo>
                    <a:lnTo>
                      <a:pt x="274" y="184"/>
                    </a:lnTo>
                    <a:lnTo>
                      <a:pt x="274" y="186"/>
                    </a:lnTo>
                    <a:lnTo>
                      <a:pt x="274" y="188"/>
                    </a:lnTo>
                    <a:lnTo>
                      <a:pt x="273" y="188"/>
                    </a:lnTo>
                    <a:lnTo>
                      <a:pt x="272" y="188"/>
                    </a:lnTo>
                    <a:lnTo>
                      <a:pt x="272" y="190"/>
                    </a:lnTo>
                    <a:lnTo>
                      <a:pt x="270" y="193"/>
                    </a:lnTo>
                    <a:lnTo>
                      <a:pt x="267" y="192"/>
                    </a:lnTo>
                    <a:lnTo>
                      <a:pt x="266" y="189"/>
                    </a:lnTo>
                    <a:lnTo>
                      <a:pt x="263" y="187"/>
                    </a:lnTo>
                    <a:lnTo>
                      <a:pt x="262" y="187"/>
                    </a:lnTo>
                    <a:lnTo>
                      <a:pt x="261" y="187"/>
                    </a:lnTo>
                    <a:lnTo>
                      <a:pt x="259" y="187"/>
                    </a:lnTo>
                    <a:lnTo>
                      <a:pt x="257" y="187"/>
                    </a:lnTo>
                    <a:lnTo>
                      <a:pt x="255" y="188"/>
                    </a:lnTo>
                    <a:lnTo>
                      <a:pt x="253" y="190"/>
                    </a:lnTo>
                    <a:lnTo>
                      <a:pt x="251" y="190"/>
                    </a:lnTo>
                    <a:lnTo>
                      <a:pt x="248" y="188"/>
                    </a:lnTo>
                    <a:lnTo>
                      <a:pt x="246" y="186"/>
                    </a:lnTo>
                    <a:lnTo>
                      <a:pt x="245" y="186"/>
                    </a:lnTo>
                    <a:lnTo>
                      <a:pt x="244" y="184"/>
                    </a:lnTo>
                    <a:lnTo>
                      <a:pt x="241" y="183"/>
                    </a:lnTo>
                    <a:lnTo>
                      <a:pt x="236" y="183"/>
                    </a:lnTo>
                    <a:lnTo>
                      <a:pt x="234" y="184"/>
                    </a:lnTo>
                    <a:lnTo>
                      <a:pt x="233" y="186"/>
                    </a:lnTo>
                    <a:lnTo>
                      <a:pt x="228" y="188"/>
                    </a:lnTo>
                    <a:lnTo>
                      <a:pt x="224" y="187"/>
                    </a:lnTo>
                    <a:lnTo>
                      <a:pt x="222" y="186"/>
                    </a:lnTo>
                    <a:lnTo>
                      <a:pt x="219" y="187"/>
                    </a:lnTo>
                    <a:lnTo>
                      <a:pt x="217" y="188"/>
                    </a:lnTo>
                    <a:lnTo>
                      <a:pt x="217" y="190"/>
                    </a:lnTo>
                    <a:lnTo>
                      <a:pt x="214" y="193"/>
                    </a:lnTo>
                    <a:lnTo>
                      <a:pt x="213" y="194"/>
                    </a:lnTo>
                    <a:lnTo>
                      <a:pt x="211" y="194"/>
                    </a:lnTo>
                    <a:lnTo>
                      <a:pt x="208" y="195"/>
                    </a:lnTo>
                    <a:lnTo>
                      <a:pt x="206" y="199"/>
                    </a:lnTo>
                    <a:lnTo>
                      <a:pt x="205" y="201"/>
                    </a:lnTo>
                    <a:lnTo>
                      <a:pt x="203" y="200"/>
                    </a:lnTo>
                    <a:lnTo>
                      <a:pt x="191" y="190"/>
                    </a:lnTo>
                    <a:lnTo>
                      <a:pt x="186" y="188"/>
                    </a:lnTo>
                    <a:lnTo>
                      <a:pt x="184" y="187"/>
                    </a:lnTo>
                    <a:lnTo>
                      <a:pt x="182" y="188"/>
                    </a:lnTo>
                    <a:lnTo>
                      <a:pt x="174" y="189"/>
                    </a:lnTo>
                    <a:lnTo>
                      <a:pt x="173" y="184"/>
                    </a:lnTo>
                    <a:lnTo>
                      <a:pt x="174" y="182"/>
                    </a:lnTo>
                    <a:lnTo>
                      <a:pt x="175" y="180"/>
                    </a:lnTo>
                    <a:lnTo>
                      <a:pt x="177" y="177"/>
                    </a:lnTo>
                    <a:lnTo>
                      <a:pt x="174" y="175"/>
                    </a:lnTo>
                    <a:lnTo>
                      <a:pt x="173" y="172"/>
                    </a:lnTo>
                    <a:lnTo>
                      <a:pt x="172" y="171"/>
                    </a:lnTo>
                    <a:lnTo>
                      <a:pt x="173" y="166"/>
                    </a:lnTo>
                    <a:lnTo>
                      <a:pt x="166" y="159"/>
                    </a:lnTo>
                    <a:lnTo>
                      <a:pt x="161" y="156"/>
                    </a:lnTo>
                    <a:lnTo>
                      <a:pt x="160" y="158"/>
                    </a:lnTo>
                    <a:lnTo>
                      <a:pt x="157" y="160"/>
                    </a:lnTo>
                    <a:lnTo>
                      <a:pt x="155" y="163"/>
                    </a:lnTo>
                    <a:lnTo>
                      <a:pt x="152" y="166"/>
                    </a:lnTo>
                    <a:lnTo>
                      <a:pt x="150" y="166"/>
                    </a:lnTo>
                    <a:lnTo>
                      <a:pt x="148" y="167"/>
                    </a:lnTo>
                    <a:lnTo>
                      <a:pt x="146" y="169"/>
                    </a:lnTo>
                    <a:lnTo>
                      <a:pt x="145" y="170"/>
                    </a:lnTo>
                    <a:lnTo>
                      <a:pt x="143" y="170"/>
                    </a:lnTo>
                    <a:lnTo>
                      <a:pt x="140" y="171"/>
                    </a:lnTo>
                    <a:lnTo>
                      <a:pt x="138" y="171"/>
                    </a:lnTo>
                    <a:lnTo>
                      <a:pt x="135" y="169"/>
                    </a:lnTo>
                    <a:lnTo>
                      <a:pt x="134" y="167"/>
                    </a:lnTo>
                    <a:lnTo>
                      <a:pt x="128" y="167"/>
                    </a:lnTo>
                    <a:lnTo>
                      <a:pt x="126" y="169"/>
                    </a:lnTo>
                    <a:lnTo>
                      <a:pt x="123" y="169"/>
                    </a:lnTo>
                    <a:lnTo>
                      <a:pt x="120" y="169"/>
                    </a:lnTo>
                    <a:lnTo>
                      <a:pt x="117" y="167"/>
                    </a:lnTo>
                    <a:lnTo>
                      <a:pt x="115" y="166"/>
                    </a:lnTo>
                    <a:lnTo>
                      <a:pt x="113" y="166"/>
                    </a:lnTo>
                    <a:lnTo>
                      <a:pt x="110" y="165"/>
                    </a:lnTo>
                    <a:lnTo>
                      <a:pt x="109" y="165"/>
                    </a:lnTo>
                    <a:lnTo>
                      <a:pt x="105" y="164"/>
                    </a:lnTo>
                    <a:lnTo>
                      <a:pt x="103" y="163"/>
                    </a:lnTo>
                    <a:lnTo>
                      <a:pt x="101" y="161"/>
                    </a:lnTo>
                    <a:lnTo>
                      <a:pt x="99" y="160"/>
                    </a:lnTo>
                    <a:lnTo>
                      <a:pt x="96" y="158"/>
                    </a:lnTo>
                    <a:lnTo>
                      <a:pt x="96" y="155"/>
                    </a:lnTo>
                    <a:lnTo>
                      <a:pt x="98" y="153"/>
                    </a:lnTo>
                    <a:lnTo>
                      <a:pt x="98" y="150"/>
                    </a:lnTo>
                    <a:lnTo>
                      <a:pt x="99" y="148"/>
                    </a:lnTo>
                    <a:lnTo>
                      <a:pt x="99" y="144"/>
                    </a:lnTo>
                    <a:lnTo>
                      <a:pt x="99" y="143"/>
                    </a:lnTo>
                    <a:lnTo>
                      <a:pt x="100" y="142"/>
                    </a:lnTo>
                    <a:lnTo>
                      <a:pt x="100" y="141"/>
                    </a:lnTo>
                    <a:lnTo>
                      <a:pt x="100" y="141"/>
                    </a:lnTo>
                    <a:lnTo>
                      <a:pt x="98" y="141"/>
                    </a:lnTo>
                    <a:lnTo>
                      <a:pt x="98" y="141"/>
                    </a:lnTo>
                    <a:lnTo>
                      <a:pt x="93" y="139"/>
                    </a:lnTo>
                    <a:lnTo>
                      <a:pt x="93" y="139"/>
                    </a:lnTo>
                    <a:lnTo>
                      <a:pt x="90" y="139"/>
                    </a:lnTo>
                    <a:lnTo>
                      <a:pt x="88" y="141"/>
                    </a:lnTo>
                    <a:lnTo>
                      <a:pt x="87" y="142"/>
                    </a:lnTo>
                    <a:lnTo>
                      <a:pt x="83" y="143"/>
                    </a:lnTo>
                    <a:lnTo>
                      <a:pt x="81" y="143"/>
                    </a:lnTo>
                    <a:close/>
                  </a:path>
                </a:pathLst>
              </a:custGeom>
              <a:no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1" name="Freeform 77">
                <a:extLst>
                  <a:ext uri="{FF2B5EF4-FFF2-40B4-BE49-F238E27FC236}">
                    <a16:creationId xmlns:a16="http://schemas.microsoft.com/office/drawing/2014/main" id="{EA8900A8-38BC-654C-ACC2-BED5F7359F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57595" y="8111376"/>
                <a:ext cx="383252" cy="307533"/>
              </a:xfrm>
              <a:custGeom>
                <a:avLst/>
                <a:gdLst>
                  <a:gd name="T0" fmla="*/ 274 w 329"/>
                  <a:gd name="T1" fmla="*/ 108 h 264"/>
                  <a:gd name="T2" fmla="*/ 263 w 329"/>
                  <a:gd name="T3" fmla="*/ 97 h 264"/>
                  <a:gd name="T4" fmla="*/ 253 w 329"/>
                  <a:gd name="T5" fmla="*/ 94 h 264"/>
                  <a:gd name="T6" fmla="*/ 241 w 329"/>
                  <a:gd name="T7" fmla="*/ 92 h 264"/>
                  <a:gd name="T8" fmla="*/ 231 w 329"/>
                  <a:gd name="T9" fmla="*/ 81 h 264"/>
                  <a:gd name="T10" fmla="*/ 223 w 329"/>
                  <a:gd name="T11" fmla="*/ 74 h 264"/>
                  <a:gd name="T12" fmla="*/ 220 w 329"/>
                  <a:gd name="T13" fmla="*/ 58 h 264"/>
                  <a:gd name="T14" fmla="*/ 211 w 329"/>
                  <a:gd name="T15" fmla="*/ 52 h 264"/>
                  <a:gd name="T16" fmla="*/ 199 w 329"/>
                  <a:gd name="T17" fmla="*/ 45 h 264"/>
                  <a:gd name="T18" fmla="*/ 189 w 329"/>
                  <a:gd name="T19" fmla="*/ 58 h 264"/>
                  <a:gd name="T20" fmla="*/ 173 w 329"/>
                  <a:gd name="T21" fmla="*/ 56 h 264"/>
                  <a:gd name="T22" fmla="*/ 147 w 329"/>
                  <a:gd name="T23" fmla="*/ 53 h 264"/>
                  <a:gd name="T24" fmla="*/ 137 w 329"/>
                  <a:gd name="T25" fmla="*/ 43 h 264"/>
                  <a:gd name="T26" fmla="*/ 119 w 329"/>
                  <a:gd name="T27" fmla="*/ 37 h 264"/>
                  <a:gd name="T28" fmla="*/ 115 w 329"/>
                  <a:gd name="T29" fmla="*/ 35 h 264"/>
                  <a:gd name="T30" fmla="*/ 106 w 329"/>
                  <a:gd name="T31" fmla="*/ 29 h 264"/>
                  <a:gd name="T32" fmla="*/ 96 w 329"/>
                  <a:gd name="T33" fmla="*/ 23 h 264"/>
                  <a:gd name="T34" fmla="*/ 88 w 329"/>
                  <a:gd name="T35" fmla="*/ 20 h 264"/>
                  <a:gd name="T36" fmla="*/ 78 w 329"/>
                  <a:gd name="T37" fmla="*/ 12 h 264"/>
                  <a:gd name="T38" fmla="*/ 71 w 329"/>
                  <a:gd name="T39" fmla="*/ 2 h 264"/>
                  <a:gd name="T40" fmla="*/ 51 w 329"/>
                  <a:gd name="T41" fmla="*/ 1 h 264"/>
                  <a:gd name="T42" fmla="*/ 40 w 329"/>
                  <a:gd name="T43" fmla="*/ 24 h 264"/>
                  <a:gd name="T44" fmla="*/ 28 w 329"/>
                  <a:gd name="T45" fmla="*/ 49 h 264"/>
                  <a:gd name="T46" fmla="*/ 5 w 329"/>
                  <a:gd name="T47" fmla="*/ 77 h 264"/>
                  <a:gd name="T48" fmla="*/ 8 w 329"/>
                  <a:gd name="T49" fmla="*/ 92 h 264"/>
                  <a:gd name="T50" fmla="*/ 22 w 329"/>
                  <a:gd name="T51" fmla="*/ 102 h 264"/>
                  <a:gd name="T52" fmla="*/ 22 w 329"/>
                  <a:gd name="T53" fmla="*/ 110 h 264"/>
                  <a:gd name="T54" fmla="*/ 29 w 329"/>
                  <a:gd name="T55" fmla="*/ 126 h 264"/>
                  <a:gd name="T56" fmla="*/ 51 w 329"/>
                  <a:gd name="T57" fmla="*/ 140 h 264"/>
                  <a:gd name="T58" fmla="*/ 65 w 329"/>
                  <a:gd name="T59" fmla="*/ 143 h 264"/>
                  <a:gd name="T60" fmla="*/ 78 w 329"/>
                  <a:gd name="T61" fmla="*/ 144 h 264"/>
                  <a:gd name="T62" fmla="*/ 94 w 329"/>
                  <a:gd name="T63" fmla="*/ 181 h 264"/>
                  <a:gd name="T64" fmla="*/ 113 w 329"/>
                  <a:gd name="T65" fmla="*/ 188 h 264"/>
                  <a:gd name="T66" fmla="*/ 122 w 329"/>
                  <a:gd name="T67" fmla="*/ 187 h 264"/>
                  <a:gd name="T68" fmla="*/ 137 w 329"/>
                  <a:gd name="T69" fmla="*/ 182 h 264"/>
                  <a:gd name="T70" fmla="*/ 144 w 329"/>
                  <a:gd name="T71" fmla="*/ 193 h 264"/>
                  <a:gd name="T72" fmla="*/ 160 w 329"/>
                  <a:gd name="T73" fmla="*/ 212 h 264"/>
                  <a:gd name="T74" fmla="*/ 183 w 329"/>
                  <a:gd name="T75" fmla="*/ 232 h 264"/>
                  <a:gd name="T76" fmla="*/ 206 w 329"/>
                  <a:gd name="T77" fmla="*/ 222 h 264"/>
                  <a:gd name="T78" fmla="*/ 211 w 329"/>
                  <a:gd name="T79" fmla="*/ 237 h 264"/>
                  <a:gd name="T80" fmla="*/ 224 w 329"/>
                  <a:gd name="T81" fmla="*/ 243 h 264"/>
                  <a:gd name="T82" fmla="*/ 222 w 329"/>
                  <a:gd name="T83" fmla="*/ 256 h 264"/>
                  <a:gd name="T84" fmla="*/ 230 w 329"/>
                  <a:gd name="T85" fmla="*/ 254 h 264"/>
                  <a:gd name="T86" fmla="*/ 241 w 329"/>
                  <a:gd name="T87" fmla="*/ 249 h 264"/>
                  <a:gd name="T88" fmla="*/ 258 w 329"/>
                  <a:gd name="T89" fmla="*/ 240 h 264"/>
                  <a:gd name="T90" fmla="*/ 256 w 329"/>
                  <a:gd name="T91" fmla="*/ 222 h 264"/>
                  <a:gd name="T92" fmla="*/ 269 w 329"/>
                  <a:gd name="T93" fmla="*/ 215 h 264"/>
                  <a:gd name="T94" fmla="*/ 270 w 329"/>
                  <a:gd name="T95" fmla="*/ 198 h 264"/>
                  <a:gd name="T96" fmla="*/ 268 w 329"/>
                  <a:gd name="T97" fmla="*/ 185 h 264"/>
                  <a:gd name="T98" fmla="*/ 276 w 329"/>
                  <a:gd name="T99" fmla="*/ 178 h 264"/>
                  <a:gd name="T100" fmla="*/ 284 w 329"/>
                  <a:gd name="T101" fmla="*/ 183 h 264"/>
                  <a:gd name="T102" fmla="*/ 295 w 329"/>
                  <a:gd name="T103" fmla="*/ 183 h 264"/>
                  <a:gd name="T104" fmla="*/ 296 w 329"/>
                  <a:gd name="T105" fmla="*/ 169 h 264"/>
                  <a:gd name="T106" fmla="*/ 308 w 329"/>
                  <a:gd name="T107" fmla="*/ 164 h 264"/>
                  <a:gd name="T108" fmla="*/ 317 w 329"/>
                  <a:gd name="T109" fmla="*/ 169 h 264"/>
                  <a:gd name="T110" fmla="*/ 318 w 329"/>
                  <a:gd name="T111" fmla="*/ 161 h 264"/>
                  <a:gd name="T112" fmla="*/ 323 w 329"/>
                  <a:gd name="T113" fmla="*/ 144 h 264"/>
                  <a:gd name="T114" fmla="*/ 325 w 329"/>
                  <a:gd name="T115" fmla="*/ 127 h 264"/>
                  <a:gd name="T116" fmla="*/ 317 w 329"/>
                  <a:gd name="T117" fmla="*/ 126 h 264"/>
                  <a:gd name="T118" fmla="*/ 307 w 329"/>
                  <a:gd name="T119" fmla="*/ 126 h 264"/>
                  <a:gd name="T120" fmla="*/ 298 w 329"/>
                  <a:gd name="T121" fmla="*/ 125 h 264"/>
                  <a:gd name="T122" fmla="*/ 291 w 329"/>
                  <a:gd name="T123" fmla="*/ 124 h 264"/>
                  <a:gd name="T124" fmla="*/ 289 w 329"/>
                  <a:gd name="T125" fmla="*/ 115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9" h="264">
                    <a:moveTo>
                      <a:pt x="289" y="115"/>
                    </a:moveTo>
                    <a:lnTo>
                      <a:pt x="287" y="115"/>
                    </a:lnTo>
                    <a:lnTo>
                      <a:pt x="285" y="115"/>
                    </a:lnTo>
                    <a:lnTo>
                      <a:pt x="284" y="115"/>
                    </a:lnTo>
                    <a:lnTo>
                      <a:pt x="281" y="113"/>
                    </a:lnTo>
                    <a:lnTo>
                      <a:pt x="279" y="112"/>
                    </a:lnTo>
                    <a:lnTo>
                      <a:pt x="275" y="110"/>
                    </a:lnTo>
                    <a:lnTo>
                      <a:pt x="274" y="108"/>
                    </a:lnTo>
                    <a:lnTo>
                      <a:pt x="272" y="107"/>
                    </a:lnTo>
                    <a:lnTo>
                      <a:pt x="270" y="104"/>
                    </a:lnTo>
                    <a:lnTo>
                      <a:pt x="270" y="103"/>
                    </a:lnTo>
                    <a:lnTo>
                      <a:pt x="268" y="102"/>
                    </a:lnTo>
                    <a:lnTo>
                      <a:pt x="267" y="99"/>
                    </a:lnTo>
                    <a:lnTo>
                      <a:pt x="265" y="98"/>
                    </a:lnTo>
                    <a:lnTo>
                      <a:pt x="264" y="98"/>
                    </a:lnTo>
                    <a:lnTo>
                      <a:pt x="263" y="97"/>
                    </a:lnTo>
                    <a:lnTo>
                      <a:pt x="262" y="96"/>
                    </a:lnTo>
                    <a:lnTo>
                      <a:pt x="259" y="96"/>
                    </a:lnTo>
                    <a:lnTo>
                      <a:pt x="258" y="96"/>
                    </a:lnTo>
                    <a:lnTo>
                      <a:pt x="257" y="93"/>
                    </a:lnTo>
                    <a:lnTo>
                      <a:pt x="257" y="93"/>
                    </a:lnTo>
                    <a:lnTo>
                      <a:pt x="256" y="92"/>
                    </a:lnTo>
                    <a:lnTo>
                      <a:pt x="254" y="92"/>
                    </a:lnTo>
                    <a:lnTo>
                      <a:pt x="253" y="94"/>
                    </a:lnTo>
                    <a:lnTo>
                      <a:pt x="251" y="96"/>
                    </a:lnTo>
                    <a:lnTo>
                      <a:pt x="250" y="97"/>
                    </a:lnTo>
                    <a:lnTo>
                      <a:pt x="247" y="96"/>
                    </a:lnTo>
                    <a:lnTo>
                      <a:pt x="245" y="94"/>
                    </a:lnTo>
                    <a:lnTo>
                      <a:pt x="242" y="94"/>
                    </a:lnTo>
                    <a:lnTo>
                      <a:pt x="241" y="93"/>
                    </a:lnTo>
                    <a:lnTo>
                      <a:pt x="241" y="92"/>
                    </a:lnTo>
                    <a:lnTo>
                      <a:pt x="241" y="92"/>
                    </a:lnTo>
                    <a:lnTo>
                      <a:pt x="240" y="91"/>
                    </a:lnTo>
                    <a:lnTo>
                      <a:pt x="239" y="88"/>
                    </a:lnTo>
                    <a:lnTo>
                      <a:pt x="239" y="87"/>
                    </a:lnTo>
                    <a:lnTo>
                      <a:pt x="239" y="85"/>
                    </a:lnTo>
                    <a:lnTo>
                      <a:pt x="239" y="82"/>
                    </a:lnTo>
                    <a:lnTo>
                      <a:pt x="236" y="80"/>
                    </a:lnTo>
                    <a:lnTo>
                      <a:pt x="234" y="79"/>
                    </a:lnTo>
                    <a:lnTo>
                      <a:pt x="231" y="81"/>
                    </a:lnTo>
                    <a:lnTo>
                      <a:pt x="230" y="84"/>
                    </a:lnTo>
                    <a:lnTo>
                      <a:pt x="228" y="85"/>
                    </a:lnTo>
                    <a:lnTo>
                      <a:pt x="225" y="85"/>
                    </a:lnTo>
                    <a:lnTo>
                      <a:pt x="225" y="84"/>
                    </a:lnTo>
                    <a:lnTo>
                      <a:pt x="225" y="81"/>
                    </a:lnTo>
                    <a:lnTo>
                      <a:pt x="224" y="77"/>
                    </a:lnTo>
                    <a:lnTo>
                      <a:pt x="224" y="75"/>
                    </a:lnTo>
                    <a:lnTo>
                      <a:pt x="223" y="74"/>
                    </a:lnTo>
                    <a:lnTo>
                      <a:pt x="223" y="73"/>
                    </a:lnTo>
                    <a:lnTo>
                      <a:pt x="223" y="69"/>
                    </a:lnTo>
                    <a:lnTo>
                      <a:pt x="223" y="68"/>
                    </a:lnTo>
                    <a:lnTo>
                      <a:pt x="223" y="67"/>
                    </a:lnTo>
                    <a:lnTo>
                      <a:pt x="223" y="64"/>
                    </a:lnTo>
                    <a:lnTo>
                      <a:pt x="222" y="63"/>
                    </a:lnTo>
                    <a:lnTo>
                      <a:pt x="220" y="60"/>
                    </a:lnTo>
                    <a:lnTo>
                      <a:pt x="220" y="58"/>
                    </a:lnTo>
                    <a:lnTo>
                      <a:pt x="220" y="58"/>
                    </a:lnTo>
                    <a:lnTo>
                      <a:pt x="219" y="56"/>
                    </a:lnTo>
                    <a:lnTo>
                      <a:pt x="218" y="56"/>
                    </a:lnTo>
                    <a:lnTo>
                      <a:pt x="217" y="54"/>
                    </a:lnTo>
                    <a:lnTo>
                      <a:pt x="214" y="54"/>
                    </a:lnTo>
                    <a:lnTo>
                      <a:pt x="213" y="54"/>
                    </a:lnTo>
                    <a:lnTo>
                      <a:pt x="211" y="53"/>
                    </a:lnTo>
                    <a:lnTo>
                      <a:pt x="211" y="52"/>
                    </a:lnTo>
                    <a:lnTo>
                      <a:pt x="211" y="51"/>
                    </a:lnTo>
                    <a:lnTo>
                      <a:pt x="211" y="49"/>
                    </a:lnTo>
                    <a:lnTo>
                      <a:pt x="209" y="47"/>
                    </a:lnTo>
                    <a:lnTo>
                      <a:pt x="208" y="47"/>
                    </a:lnTo>
                    <a:lnTo>
                      <a:pt x="206" y="46"/>
                    </a:lnTo>
                    <a:lnTo>
                      <a:pt x="203" y="45"/>
                    </a:lnTo>
                    <a:lnTo>
                      <a:pt x="201" y="45"/>
                    </a:lnTo>
                    <a:lnTo>
                      <a:pt x="199" y="45"/>
                    </a:lnTo>
                    <a:lnTo>
                      <a:pt x="197" y="45"/>
                    </a:lnTo>
                    <a:lnTo>
                      <a:pt x="197" y="47"/>
                    </a:lnTo>
                    <a:lnTo>
                      <a:pt x="197" y="49"/>
                    </a:lnTo>
                    <a:lnTo>
                      <a:pt x="197" y="51"/>
                    </a:lnTo>
                    <a:lnTo>
                      <a:pt x="196" y="53"/>
                    </a:lnTo>
                    <a:lnTo>
                      <a:pt x="195" y="56"/>
                    </a:lnTo>
                    <a:lnTo>
                      <a:pt x="192" y="58"/>
                    </a:lnTo>
                    <a:lnTo>
                      <a:pt x="189" y="58"/>
                    </a:lnTo>
                    <a:lnTo>
                      <a:pt x="188" y="57"/>
                    </a:lnTo>
                    <a:lnTo>
                      <a:pt x="185" y="54"/>
                    </a:lnTo>
                    <a:lnTo>
                      <a:pt x="184" y="54"/>
                    </a:lnTo>
                    <a:lnTo>
                      <a:pt x="183" y="56"/>
                    </a:lnTo>
                    <a:lnTo>
                      <a:pt x="180" y="57"/>
                    </a:lnTo>
                    <a:lnTo>
                      <a:pt x="177" y="58"/>
                    </a:lnTo>
                    <a:lnTo>
                      <a:pt x="175" y="57"/>
                    </a:lnTo>
                    <a:lnTo>
                      <a:pt x="173" y="56"/>
                    </a:lnTo>
                    <a:lnTo>
                      <a:pt x="172" y="54"/>
                    </a:lnTo>
                    <a:lnTo>
                      <a:pt x="169" y="53"/>
                    </a:lnTo>
                    <a:lnTo>
                      <a:pt x="168" y="52"/>
                    </a:lnTo>
                    <a:lnTo>
                      <a:pt x="167" y="52"/>
                    </a:lnTo>
                    <a:lnTo>
                      <a:pt x="166" y="53"/>
                    </a:lnTo>
                    <a:lnTo>
                      <a:pt x="164" y="56"/>
                    </a:lnTo>
                    <a:lnTo>
                      <a:pt x="162" y="57"/>
                    </a:lnTo>
                    <a:lnTo>
                      <a:pt x="147" y="53"/>
                    </a:lnTo>
                    <a:lnTo>
                      <a:pt x="146" y="51"/>
                    </a:lnTo>
                    <a:lnTo>
                      <a:pt x="146" y="48"/>
                    </a:lnTo>
                    <a:lnTo>
                      <a:pt x="144" y="46"/>
                    </a:lnTo>
                    <a:lnTo>
                      <a:pt x="145" y="46"/>
                    </a:lnTo>
                    <a:lnTo>
                      <a:pt x="143" y="43"/>
                    </a:lnTo>
                    <a:lnTo>
                      <a:pt x="141" y="43"/>
                    </a:lnTo>
                    <a:lnTo>
                      <a:pt x="139" y="43"/>
                    </a:lnTo>
                    <a:lnTo>
                      <a:pt x="137" y="43"/>
                    </a:lnTo>
                    <a:lnTo>
                      <a:pt x="134" y="45"/>
                    </a:lnTo>
                    <a:lnTo>
                      <a:pt x="132" y="45"/>
                    </a:lnTo>
                    <a:lnTo>
                      <a:pt x="130" y="43"/>
                    </a:lnTo>
                    <a:lnTo>
                      <a:pt x="128" y="41"/>
                    </a:lnTo>
                    <a:lnTo>
                      <a:pt x="123" y="40"/>
                    </a:lnTo>
                    <a:lnTo>
                      <a:pt x="122" y="39"/>
                    </a:lnTo>
                    <a:lnTo>
                      <a:pt x="121" y="37"/>
                    </a:lnTo>
                    <a:lnTo>
                      <a:pt x="119" y="37"/>
                    </a:lnTo>
                    <a:lnTo>
                      <a:pt x="119" y="37"/>
                    </a:lnTo>
                    <a:lnTo>
                      <a:pt x="118" y="36"/>
                    </a:lnTo>
                    <a:lnTo>
                      <a:pt x="118" y="35"/>
                    </a:lnTo>
                    <a:lnTo>
                      <a:pt x="117" y="34"/>
                    </a:lnTo>
                    <a:lnTo>
                      <a:pt x="117" y="32"/>
                    </a:lnTo>
                    <a:lnTo>
                      <a:pt x="116" y="34"/>
                    </a:lnTo>
                    <a:lnTo>
                      <a:pt x="115" y="35"/>
                    </a:lnTo>
                    <a:lnTo>
                      <a:pt x="115" y="35"/>
                    </a:lnTo>
                    <a:lnTo>
                      <a:pt x="113" y="34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1" y="31"/>
                    </a:lnTo>
                    <a:lnTo>
                      <a:pt x="110" y="31"/>
                    </a:lnTo>
                    <a:lnTo>
                      <a:pt x="107" y="30"/>
                    </a:lnTo>
                    <a:lnTo>
                      <a:pt x="107" y="29"/>
                    </a:lnTo>
                    <a:lnTo>
                      <a:pt x="106" y="29"/>
                    </a:lnTo>
                    <a:lnTo>
                      <a:pt x="105" y="28"/>
                    </a:lnTo>
                    <a:lnTo>
                      <a:pt x="104" y="28"/>
                    </a:lnTo>
                    <a:lnTo>
                      <a:pt x="102" y="28"/>
                    </a:lnTo>
                    <a:lnTo>
                      <a:pt x="101" y="26"/>
                    </a:lnTo>
                    <a:lnTo>
                      <a:pt x="101" y="25"/>
                    </a:lnTo>
                    <a:lnTo>
                      <a:pt x="100" y="24"/>
                    </a:lnTo>
                    <a:lnTo>
                      <a:pt x="98" y="23"/>
                    </a:lnTo>
                    <a:lnTo>
                      <a:pt x="96" y="23"/>
                    </a:lnTo>
                    <a:lnTo>
                      <a:pt x="95" y="22"/>
                    </a:lnTo>
                    <a:lnTo>
                      <a:pt x="94" y="22"/>
                    </a:lnTo>
                    <a:lnTo>
                      <a:pt x="93" y="23"/>
                    </a:lnTo>
                    <a:lnTo>
                      <a:pt x="91" y="24"/>
                    </a:lnTo>
                    <a:lnTo>
                      <a:pt x="90" y="24"/>
                    </a:lnTo>
                    <a:lnTo>
                      <a:pt x="89" y="23"/>
                    </a:lnTo>
                    <a:lnTo>
                      <a:pt x="88" y="22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2" y="19"/>
                    </a:lnTo>
                    <a:lnTo>
                      <a:pt x="81" y="17"/>
                    </a:lnTo>
                    <a:lnTo>
                      <a:pt x="79" y="14"/>
                    </a:lnTo>
                    <a:lnTo>
                      <a:pt x="79" y="13"/>
                    </a:lnTo>
                    <a:lnTo>
                      <a:pt x="78" y="12"/>
                    </a:lnTo>
                    <a:lnTo>
                      <a:pt x="78" y="11"/>
                    </a:lnTo>
                    <a:lnTo>
                      <a:pt x="76" y="9"/>
                    </a:lnTo>
                    <a:lnTo>
                      <a:pt x="74" y="8"/>
                    </a:lnTo>
                    <a:lnTo>
                      <a:pt x="73" y="7"/>
                    </a:lnTo>
                    <a:lnTo>
                      <a:pt x="72" y="6"/>
                    </a:lnTo>
                    <a:lnTo>
                      <a:pt x="71" y="4"/>
                    </a:lnTo>
                    <a:lnTo>
                      <a:pt x="72" y="3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65" y="1"/>
                    </a:lnTo>
                    <a:lnTo>
                      <a:pt x="64" y="1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57" y="1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9" y="6"/>
                    </a:lnTo>
                    <a:lnTo>
                      <a:pt x="49" y="11"/>
                    </a:lnTo>
                    <a:lnTo>
                      <a:pt x="50" y="14"/>
                    </a:lnTo>
                    <a:lnTo>
                      <a:pt x="45" y="17"/>
                    </a:lnTo>
                    <a:lnTo>
                      <a:pt x="42" y="18"/>
                    </a:lnTo>
                    <a:lnTo>
                      <a:pt x="38" y="19"/>
                    </a:lnTo>
                    <a:lnTo>
                      <a:pt x="38" y="23"/>
                    </a:lnTo>
                    <a:lnTo>
                      <a:pt x="40" y="24"/>
                    </a:lnTo>
                    <a:lnTo>
                      <a:pt x="40" y="28"/>
                    </a:lnTo>
                    <a:lnTo>
                      <a:pt x="39" y="30"/>
                    </a:lnTo>
                    <a:lnTo>
                      <a:pt x="37" y="32"/>
                    </a:lnTo>
                    <a:lnTo>
                      <a:pt x="32" y="40"/>
                    </a:lnTo>
                    <a:lnTo>
                      <a:pt x="34" y="46"/>
                    </a:lnTo>
                    <a:lnTo>
                      <a:pt x="32" y="48"/>
                    </a:lnTo>
                    <a:lnTo>
                      <a:pt x="31" y="51"/>
                    </a:lnTo>
                    <a:lnTo>
                      <a:pt x="28" y="49"/>
                    </a:lnTo>
                    <a:lnTo>
                      <a:pt x="23" y="49"/>
                    </a:lnTo>
                    <a:lnTo>
                      <a:pt x="19" y="51"/>
                    </a:lnTo>
                    <a:lnTo>
                      <a:pt x="5" y="57"/>
                    </a:lnTo>
                    <a:lnTo>
                      <a:pt x="0" y="64"/>
                    </a:lnTo>
                    <a:lnTo>
                      <a:pt x="4" y="68"/>
                    </a:lnTo>
                    <a:lnTo>
                      <a:pt x="4" y="71"/>
                    </a:lnTo>
                    <a:lnTo>
                      <a:pt x="5" y="75"/>
                    </a:lnTo>
                    <a:lnTo>
                      <a:pt x="5" y="77"/>
                    </a:lnTo>
                    <a:lnTo>
                      <a:pt x="9" y="77"/>
                    </a:lnTo>
                    <a:lnTo>
                      <a:pt x="12" y="81"/>
                    </a:lnTo>
                    <a:lnTo>
                      <a:pt x="12" y="84"/>
                    </a:lnTo>
                    <a:lnTo>
                      <a:pt x="14" y="87"/>
                    </a:lnTo>
                    <a:lnTo>
                      <a:pt x="12" y="88"/>
                    </a:lnTo>
                    <a:lnTo>
                      <a:pt x="9" y="88"/>
                    </a:lnTo>
                    <a:lnTo>
                      <a:pt x="5" y="91"/>
                    </a:lnTo>
                    <a:lnTo>
                      <a:pt x="8" y="92"/>
                    </a:lnTo>
                    <a:lnTo>
                      <a:pt x="11" y="92"/>
                    </a:lnTo>
                    <a:lnTo>
                      <a:pt x="12" y="92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5" y="99"/>
                    </a:lnTo>
                    <a:lnTo>
                      <a:pt x="19" y="98"/>
                    </a:lnTo>
                    <a:lnTo>
                      <a:pt x="22" y="99"/>
                    </a:lnTo>
                    <a:lnTo>
                      <a:pt x="22" y="102"/>
                    </a:lnTo>
                    <a:lnTo>
                      <a:pt x="20" y="105"/>
                    </a:lnTo>
                    <a:lnTo>
                      <a:pt x="20" y="107"/>
                    </a:lnTo>
                    <a:lnTo>
                      <a:pt x="20" y="109"/>
                    </a:lnTo>
                    <a:lnTo>
                      <a:pt x="22" y="108"/>
                    </a:lnTo>
                    <a:lnTo>
                      <a:pt x="23" y="107"/>
                    </a:lnTo>
                    <a:lnTo>
                      <a:pt x="26" y="107"/>
                    </a:lnTo>
                    <a:lnTo>
                      <a:pt x="25" y="109"/>
                    </a:lnTo>
                    <a:lnTo>
                      <a:pt x="22" y="110"/>
                    </a:lnTo>
                    <a:lnTo>
                      <a:pt x="19" y="113"/>
                    </a:lnTo>
                    <a:lnTo>
                      <a:pt x="19" y="115"/>
                    </a:lnTo>
                    <a:lnTo>
                      <a:pt x="20" y="116"/>
                    </a:lnTo>
                    <a:lnTo>
                      <a:pt x="23" y="115"/>
                    </a:lnTo>
                    <a:lnTo>
                      <a:pt x="27" y="119"/>
                    </a:lnTo>
                    <a:lnTo>
                      <a:pt x="28" y="122"/>
                    </a:lnTo>
                    <a:lnTo>
                      <a:pt x="27" y="125"/>
                    </a:lnTo>
                    <a:lnTo>
                      <a:pt x="29" y="126"/>
                    </a:lnTo>
                    <a:lnTo>
                      <a:pt x="32" y="129"/>
                    </a:lnTo>
                    <a:lnTo>
                      <a:pt x="34" y="132"/>
                    </a:lnTo>
                    <a:lnTo>
                      <a:pt x="39" y="133"/>
                    </a:lnTo>
                    <a:lnTo>
                      <a:pt x="43" y="137"/>
                    </a:lnTo>
                    <a:lnTo>
                      <a:pt x="44" y="137"/>
                    </a:lnTo>
                    <a:lnTo>
                      <a:pt x="46" y="140"/>
                    </a:lnTo>
                    <a:lnTo>
                      <a:pt x="48" y="141"/>
                    </a:lnTo>
                    <a:lnTo>
                      <a:pt x="51" y="140"/>
                    </a:lnTo>
                    <a:lnTo>
                      <a:pt x="53" y="140"/>
                    </a:lnTo>
                    <a:lnTo>
                      <a:pt x="54" y="141"/>
                    </a:lnTo>
                    <a:lnTo>
                      <a:pt x="56" y="142"/>
                    </a:lnTo>
                    <a:lnTo>
                      <a:pt x="57" y="141"/>
                    </a:lnTo>
                    <a:lnTo>
                      <a:pt x="61" y="140"/>
                    </a:lnTo>
                    <a:lnTo>
                      <a:pt x="64" y="140"/>
                    </a:lnTo>
                    <a:lnTo>
                      <a:pt x="65" y="140"/>
                    </a:lnTo>
                    <a:lnTo>
                      <a:pt x="65" y="143"/>
                    </a:lnTo>
                    <a:lnTo>
                      <a:pt x="66" y="144"/>
                    </a:lnTo>
                    <a:lnTo>
                      <a:pt x="67" y="146"/>
                    </a:lnTo>
                    <a:lnTo>
                      <a:pt x="70" y="143"/>
                    </a:lnTo>
                    <a:lnTo>
                      <a:pt x="71" y="141"/>
                    </a:lnTo>
                    <a:lnTo>
                      <a:pt x="73" y="140"/>
                    </a:lnTo>
                    <a:lnTo>
                      <a:pt x="74" y="141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81" y="148"/>
                    </a:lnTo>
                    <a:lnTo>
                      <a:pt x="83" y="149"/>
                    </a:lnTo>
                    <a:lnTo>
                      <a:pt x="83" y="155"/>
                    </a:lnTo>
                    <a:lnTo>
                      <a:pt x="83" y="160"/>
                    </a:lnTo>
                    <a:lnTo>
                      <a:pt x="84" y="164"/>
                    </a:lnTo>
                    <a:lnTo>
                      <a:pt x="87" y="167"/>
                    </a:lnTo>
                    <a:lnTo>
                      <a:pt x="89" y="177"/>
                    </a:lnTo>
                    <a:lnTo>
                      <a:pt x="94" y="181"/>
                    </a:lnTo>
                    <a:lnTo>
                      <a:pt x="95" y="185"/>
                    </a:lnTo>
                    <a:lnTo>
                      <a:pt x="96" y="188"/>
                    </a:lnTo>
                    <a:lnTo>
                      <a:pt x="98" y="191"/>
                    </a:lnTo>
                    <a:lnTo>
                      <a:pt x="101" y="191"/>
                    </a:lnTo>
                    <a:lnTo>
                      <a:pt x="105" y="191"/>
                    </a:lnTo>
                    <a:lnTo>
                      <a:pt x="107" y="191"/>
                    </a:lnTo>
                    <a:lnTo>
                      <a:pt x="111" y="191"/>
                    </a:lnTo>
                    <a:lnTo>
                      <a:pt x="113" y="188"/>
                    </a:lnTo>
                    <a:lnTo>
                      <a:pt x="115" y="188"/>
                    </a:lnTo>
                    <a:lnTo>
                      <a:pt x="116" y="189"/>
                    </a:lnTo>
                    <a:lnTo>
                      <a:pt x="116" y="191"/>
                    </a:lnTo>
                    <a:lnTo>
                      <a:pt x="117" y="192"/>
                    </a:lnTo>
                    <a:lnTo>
                      <a:pt x="121" y="191"/>
                    </a:lnTo>
                    <a:lnTo>
                      <a:pt x="119" y="187"/>
                    </a:lnTo>
                    <a:lnTo>
                      <a:pt x="121" y="187"/>
                    </a:lnTo>
                    <a:lnTo>
                      <a:pt x="122" y="187"/>
                    </a:lnTo>
                    <a:lnTo>
                      <a:pt x="124" y="191"/>
                    </a:lnTo>
                    <a:lnTo>
                      <a:pt x="127" y="187"/>
                    </a:lnTo>
                    <a:lnTo>
                      <a:pt x="129" y="187"/>
                    </a:lnTo>
                    <a:lnTo>
                      <a:pt x="132" y="187"/>
                    </a:lnTo>
                    <a:lnTo>
                      <a:pt x="133" y="187"/>
                    </a:lnTo>
                    <a:lnTo>
                      <a:pt x="134" y="186"/>
                    </a:lnTo>
                    <a:lnTo>
                      <a:pt x="135" y="183"/>
                    </a:lnTo>
                    <a:lnTo>
                      <a:pt x="137" y="182"/>
                    </a:lnTo>
                    <a:lnTo>
                      <a:pt x="138" y="180"/>
                    </a:lnTo>
                    <a:lnTo>
                      <a:pt x="140" y="181"/>
                    </a:lnTo>
                    <a:lnTo>
                      <a:pt x="139" y="183"/>
                    </a:lnTo>
                    <a:lnTo>
                      <a:pt x="141" y="186"/>
                    </a:lnTo>
                    <a:lnTo>
                      <a:pt x="144" y="183"/>
                    </a:lnTo>
                    <a:lnTo>
                      <a:pt x="146" y="186"/>
                    </a:lnTo>
                    <a:lnTo>
                      <a:pt x="144" y="189"/>
                    </a:lnTo>
                    <a:lnTo>
                      <a:pt x="144" y="193"/>
                    </a:lnTo>
                    <a:lnTo>
                      <a:pt x="144" y="198"/>
                    </a:lnTo>
                    <a:lnTo>
                      <a:pt x="144" y="202"/>
                    </a:lnTo>
                    <a:lnTo>
                      <a:pt x="145" y="204"/>
                    </a:lnTo>
                    <a:lnTo>
                      <a:pt x="147" y="206"/>
                    </a:lnTo>
                    <a:lnTo>
                      <a:pt x="151" y="210"/>
                    </a:lnTo>
                    <a:lnTo>
                      <a:pt x="154" y="210"/>
                    </a:lnTo>
                    <a:lnTo>
                      <a:pt x="156" y="212"/>
                    </a:lnTo>
                    <a:lnTo>
                      <a:pt x="160" y="212"/>
                    </a:lnTo>
                    <a:lnTo>
                      <a:pt x="166" y="214"/>
                    </a:lnTo>
                    <a:lnTo>
                      <a:pt x="168" y="216"/>
                    </a:lnTo>
                    <a:lnTo>
                      <a:pt x="171" y="220"/>
                    </a:lnTo>
                    <a:lnTo>
                      <a:pt x="175" y="222"/>
                    </a:lnTo>
                    <a:lnTo>
                      <a:pt x="177" y="222"/>
                    </a:lnTo>
                    <a:lnTo>
                      <a:pt x="180" y="223"/>
                    </a:lnTo>
                    <a:lnTo>
                      <a:pt x="182" y="227"/>
                    </a:lnTo>
                    <a:lnTo>
                      <a:pt x="183" y="232"/>
                    </a:lnTo>
                    <a:lnTo>
                      <a:pt x="184" y="232"/>
                    </a:lnTo>
                    <a:lnTo>
                      <a:pt x="186" y="231"/>
                    </a:lnTo>
                    <a:lnTo>
                      <a:pt x="190" y="234"/>
                    </a:lnTo>
                    <a:lnTo>
                      <a:pt x="192" y="234"/>
                    </a:lnTo>
                    <a:lnTo>
                      <a:pt x="195" y="232"/>
                    </a:lnTo>
                    <a:lnTo>
                      <a:pt x="192" y="226"/>
                    </a:lnTo>
                    <a:lnTo>
                      <a:pt x="201" y="222"/>
                    </a:lnTo>
                    <a:lnTo>
                      <a:pt x="206" y="222"/>
                    </a:lnTo>
                    <a:lnTo>
                      <a:pt x="205" y="228"/>
                    </a:lnTo>
                    <a:lnTo>
                      <a:pt x="202" y="233"/>
                    </a:lnTo>
                    <a:lnTo>
                      <a:pt x="205" y="233"/>
                    </a:lnTo>
                    <a:lnTo>
                      <a:pt x="206" y="233"/>
                    </a:lnTo>
                    <a:lnTo>
                      <a:pt x="207" y="234"/>
                    </a:lnTo>
                    <a:lnTo>
                      <a:pt x="208" y="237"/>
                    </a:lnTo>
                    <a:lnTo>
                      <a:pt x="209" y="238"/>
                    </a:lnTo>
                    <a:lnTo>
                      <a:pt x="211" y="237"/>
                    </a:lnTo>
                    <a:lnTo>
                      <a:pt x="213" y="236"/>
                    </a:lnTo>
                    <a:lnTo>
                      <a:pt x="214" y="237"/>
                    </a:lnTo>
                    <a:lnTo>
                      <a:pt x="217" y="237"/>
                    </a:lnTo>
                    <a:lnTo>
                      <a:pt x="217" y="236"/>
                    </a:lnTo>
                    <a:lnTo>
                      <a:pt x="222" y="236"/>
                    </a:lnTo>
                    <a:lnTo>
                      <a:pt x="223" y="240"/>
                    </a:lnTo>
                    <a:lnTo>
                      <a:pt x="223" y="242"/>
                    </a:lnTo>
                    <a:lnTo>
                      <a:pt x="224" y="243"/>
                    </a:lnTo>
                    <a:lnTo>
                      <a:pt x="225" y="244"/>
                    </a:lnTo>
                    <a:lnTo>
                      <a:pt x="227" y="245"/>
                    </a:lnTo>
                    <a:lnTo>
                      <a:pt x="225" y="248"/>
                    </a:lnTo>
                    <a:lnTo>
                      <a:pt x="225" y="250"/>
                    </a:lnTo>
                    <a:lnTo>
                      <a:pt x="225" y="251"/>
                    </a:lnTo>
                    <a:lnTo>
                      <a:pt x="224" y="253"/>
                    </a:lnTo>
                    <a:lnTo>
                      <a:pt x="223" y="254"/>
                    </a:lnTo>
                    <a:lnTo>
                      <a:pt x="222" y="256"/>
                    </a:lnTo>
                    <a:lnTo>
                      <a:pt x="223" y="259"/>
                    </a:lnTo>
                    <a:lnTo>
                      <a:pt x="225" y="260"/>
                    </a:lnTo>
                    <a:lnTo>
                      <a:pt x="227" y="264"/>
                    </a:lnTo>
                    <a:lnTo>
                      <a:pt x="227" y="264"/>
                    </a:lnTo>
                    <a:lnTo>
                      <a:pt x="228" y="262"/>
                    </a:lnTo>
                    <a:lnTo>
                      <a:pt x="228" y="260"/>
                    </a:lnTo>
                    <a:lnTo>
                      <a:pt x="229" y="256"/>
                    </a:lnTo>
                    <a:lnTo>
                      <a:pt x="230" y="254"/>
                    </a:lnTo>
                    <a:lnTo>
                      <a:pt x="230" y="254"/>
                    </a:lnTo>
                    <a:lnTo>
                      <a:pt x="231" y="254"/>
                    </a:lnTo>
                    <a:lnTo>
                      <a:pt x="233" y="253"/>
                    </a:lnTo>
                    <a:lnTo>
                      <a:pt x="234" y="250"/>
                    </a:lnTo>
                    <a:lnTo>
                      <a:pt x="236" y="249"/>
                    </a:lnTo>
                    <a:lnTo>
                      <a:pt x="237" y="248"/>
                    </a:lnTo>
                    <a:lnTo>
                      <a:pt x="239" y="249"/>
                    </a:lnTo>
                    <a:lnTo>
                      <a:pt x="241" y="249"/>
                    </a:lnTo>
                    <a:lnTo>
                      <a:pt x="242" y="249"/>
                    </a:lnTo>
                    <a:lnTo>
                      <a:pt x="245" y="248"/>
                    </a:lnTo>
                    <a:lnTo>
                      <a:pt x="247" y="247"/>
                    </a:lnTo>
                    <a:lnTo>
                      <a:pt x="246" y="245"/>
                    </a:lnTo>
                    <a:lnTo>
                      <a:pt x="251" y="242"/>
                    </a:lnTo>
                    <a:lnTo>
                      <a:pt x="252" y="243"/>
                    </a:lnTo>
                    <a:lnTo>
                      <a:pt x="254" y="244"/>
                    </a:lnTo>
                    <a:lnTo>
                      <a:pt x="258" y="240"/>
                    </a:lnTo>
                    <a:lnTo>
                      <a:pt x="256" y="237"/>
                    </a:lnTo>
                    <a:lnTo>
                      <a:pt x="253" y="238"/>
                    </a:lnTo>
                    <a:lnTo>
                      <a:pt x="254" y="233"/>
                    </a:lnTo>
                    <a:lnTo>
                      <a:pt x="254" y="230"/>
                    </a:lnTo>
                    <a:lnTo>
                      <a:pt x="254" y="227"/>
                    </a:lnTo>
                    <a:lnTo>
                      <a:pt x="254" y="226"/>
                    </a:lnTo>
                    <a:lnTo>
                      <a:pt x="256" y="223"/>
                    </a:lnTo>
                    <a:lnTo>
                      <a:pt x="256" y="222"/>
                    </a:lnTo>
                    <a:lnTo>
                      <a:pt x="256" y="221"/>
                    </a:lnTo>
                    <a:lnTo>
                      <a:pt x="259" y="221"/>
                    </a:lnTo>
                    <a:lnTo>
                      <a:pt x="259" y="217"/>
                    </a:lnTo>
                    <a:lnTo>
                      <a:pt x="261" y="217"/>
                    </a:lnTo>
                    <a:lnTo>
                      <a:pt x="263" y="216"/>
                    </a:lnTo>
                    <a:lnTo>
                      <a:pt x="264" y="216"/>
                    </a:lnTo>
                    <a:lnTo>
                      <a:pt x="268" y="216"/>
                    </a:lnTo>
                    <a:lnTo>
                      <a:pt x="269" y="215"/>
                    </a:lnTo>
                    <a:lnTo>
                      <a:pt x="269" y="214"/>
                    </a:lnTo>
                    <a:lnTo>
                      <a:pt x="268" y="210"/>
                    </a:lnTo>
                    <a:lnTo>
                      <a:pt x="268" y="208"/>
                    </a:lnTo>
                    <a:lnTo>
                      <a:pt x="268" y="206"/>
                    </a:lnTo>
                    <a:lnTo>
                      <a:pt x="268" y="204"/>
                    </a:lnTo>
                    <a:lnTo>
                      <a:pt x="269" y="203"/>
                    </a:lnTo>
                    <a:lnTo>
                      <a:pt x="270" y="200"/>
                    </a:lnTo>
                    <a:lnTo>
                      <a:pt x="270" y="198"/>
                    </a:lnTo>
                    <a:lnTo>
                      <a:pt x="270" y="197"/>
                    </a:lnTo>
                    <a:lnTo>
                      <a:pt x="270" y="193"/>
                    </a:lnTo>
                    <a:lnTo>
                      <a:pt x="269" y="191"/>
                    </a:lnTo>
                    <a:lnTo>
                      <a:pt x="268" y="188"/>
                    </a:lnTo>
                    <a:lnTo>
                      <a:pt x="272" y="187"/>
                    </a:lnTo>
                    <a:lnTo>
                      <a:pt x="272" y="186"/>
                    </a:lnTo>
                    <a:lnTo>
                      <a:pt x="270" y="186"/>
                    </a:lnTo>
                    <a:lnTo>
                      <a:pt x="268" y="185"/>
                    </a:lnTo>
                    <a:lnTo>
                      <a:pt x="268" y="182"/>
                    </a:lnTo>
                    <a:lnTo>
                      <a:pt x="269" y="181"/>
                    </a:lnTo>
                    <a:lnTo>
                      <a:pt x="272" y="182"/>
                    </a:lnTo>
                    <a:lnTo>
                      <a:pt x="274" y="183"/>
                    </a:lnTo>
                    <a:lnTo>
                      <a:pt x="275" y="186"/>
                    </a:lnTo>
                    <a:lnTo>
                      <a:pt x="276" y="185"/>
                    </a:lnTo>
                    <a:lnTo>
                      <a:pt x="275" y="180"/>
                    </a:lnTo>
                    <a:lnTo>
                      <a:pt x="276" y="178"/>
                    </a:lnTo>
                    <a:lnTo>
                      <a:pt x="278" y="178"/>
                    </a:lnTo>
                    <a:lnTo>
                      <a:pt x="279" y="181"/>
                    </a:lnTo>
                    <a:lnTo>
                      <a:pt x="279" y="182"/>
                    </a:lnTo>
                    <a:lnTo>
                      <a:pt x="280" y="185"/>
                    </a:lnTo>
                    <a:lnTo>
                      <a:pt x="280" y="183"/>
                    </a:lnTo>
                    <a:lnTo>
                      <a:pt x="281" y="183"/>
                    </a:lnTo>
                    <a:lnTo>
                      <a:pt x="282" y="183"/>
                    </a:lnTo>
                    <a:lnTo>
                      <a:pt x="284" y="183"/>
                    </a:lnTo>
                    <a:lnTo>
                      <a:pt x="285" y="183"/>
                    </a:lnTo>
                    <a:lnTo>
                      <a:pt x="286" y="183"/>
                    </a:lnTo>
                    <a:lnTo>
                      <a:pt x="287" y="183"/>
                    </a:lnTo>
                    <a:lnTo>
                      <a:pt x="289" y="183"/>
                    </a:lnTo>
                    <a:lnTo>
                      <a:pt x="291" y="185"/>
                    </a:lnTo>
                    <a:lnTo>
                      <a:pt x="292" y="186"/>
                    </a:lnTo>
                    <a:lnTo>
                      <a:pt x="293" y="185"/>
                    </a:lnTo>
                    <a:lnTo>
                      <a:pt x="295" y="183"/>
                    </a:lnTo>
                    <a:lnTo>
                      <a:pt x="295" y="182"/>
                    </a:lnTo>
                    <a:lnTo>
                      <a:pt x="296" y="180"/>
                    </a:lnTo>
                    <a:lnTo>
                      <a:pt x="295" y="177"/>
                    </a:lnTo>
                    <a:lnTo>
                      <a:pt x="295" y="175"/>
                    </a:lnTo>
                    <a:lnTo>
                      <a:pt x="293" y="174"/>
                    </a:lnTo>
                    <a:lnTo>
                      <a:pt x="293" y="172"/>
                    </a:lnTo>
                    <a:lnTo>
                      <a:pt x="293" y="170"/>
                    </a:lnTo>
                    <a:lnTo>
                      <a:pt x="296" y="169"/>
                    </a:lnTo>
                    <a:lnTo>
                      <a:pt x="297" y="167"/>
                    </a:lnTo>
                    <a:lnTo>
                      <a:pt x="298" y="167"/>
                    </a:lnTo>
                    <a:lnTo>
                      <a:pt x="301" y="167"/>
                    </a:lnTo>
                    <a:lnTo>
                      <a:pt x="303" y="167"/>
                    </a:lnTo>
                    <a:lnTo>
                      <a:pt x="303" y="165"/>
                    </a:lnTo>
                    <a:lnTo>
                      <a:pt x="303" y="164"/>
                    </a:lnTo>
                    <a:lnTo>
                      <a:pt x="306" y="163"/>
                    </a:lnTo>
                    <a:lnTo>
                      <a:pt x="308" y="164"/>
                    </a:lnTo>
                    <a:lnTo>
                      <a:pt x="309" y="164"/>
                    </a:lnTo>
                    <a:lnTo>
                      <a:pt x="310" y="165"/>
                    </a:lnTo>
                    <a:lnTo>
                      <a:pt x="312" y="167"/>
                    </a:lnTo>
                    <a:lnTo>
                      <a:pt x="314" y="169"/>
                    </a:lnTo>
                    <a:lnTo>
                      <a:pt x="314" y="169"/>
                    </a:lnTo>
                    <a:lnTo>
                      <a:pt x="314" y="169"/>
                    </a:lnTo>
                    <a:lnTo>
                      <a:pt x="315" y="169"/>
                    </a:lnTo>
                    <a:lnTo>
                      <a:pt x="317" y="169"/>
                    </a:lnTo>
                    <a:lnTo>
                      <a:pt x="318" y="167"/>
                    </a:lnTo>
                    <a:lnTo>
                      <a:pt x="318" y="167"/>
                    </a:lnTo>
                    <a:lnTo>
                      <a:pt x="318" y="165"/>
                    </a:lnTo>
                    <a:lnTo>
                      <a:pt x="318" y="165"/>
                    </a:lnTo>
                    <a:lnTo>
                      <a:pt x="318" y="165"/>
                    </a:lnTo>
                    <a:lnTo>
                      <a:pt x="318" y="164"/>
                    </a:lnTo>
                    <a:lnTo>
                      <a:pt x="318" y="161"/>
                    </a:lnTo>
                    <a:lnTo>
                      <a:pt x="318" y="161"/>
                    </a:lnTo>
                    <a:lnTo>
                      <a:pt x="318" y="158"/>
                    </a:lnTo>
                    <a:lnTo>
                      <a:pt x="318" y="158"/>
                    </a:lnTo>
                    <a:lnTo>
                      <a:pt x="320" y="153"/>
                    </a:lnTo>
                    <a:lnTo>
                      <a:pt x="320" y="153"/>
                    </a:lnTo>
                    <a:lnTo>
                      <a:pt x="321" y="149"/>
                    </a:lnTo>
                    <a:lnTo>
                      <a:pt x="321" y="149"/>
                    </a:lnTo>
                    <a:lnTo>
                      <a:pt x="323" y="144"/>
                    </a:lnTo>
                    <a:lnTo>
                      <a:pt x="323" y="144"/>
                    </a:lnTo>
                    <a:lnTo>
                      <a:pt x="325" y="140"/>
                    </a:lnTo>
                    <a:lnTo>
                      <a:pt x="325" y="140"/>
                    </a:lnTo>
                    <a:lnTo>
                      <a:pt x="327" y="133"/>
                    </a:lnTo>
                    <a:lnTo>
                      <a:pt x="329" y="131"/>
                    </a:lnTo>
                    <a:lnTo>
                      <a:pt x="326" y="130"/>
                    </a:lnTo>
                    <a:lnTo>
                      <a:pt x="326" y="129"/>
                    </a:lnTo>
                    <a:lnTo>
                      <a:pt x="326" y="129"/>
                    </a:lnTo>
                    <a:lnTo>
                      <a:pt x="325" y="127"/>
                    </a:lnTo>
                    <a:lnTo>
                      <a:pt x="324" y="127"/>
                    </a:lnTo>
                    <a:lnTo>
                      <a:pt x="323" y="126"/>
                    </a:lnTo>
                    <a:lnTo>
                      <a:pt x="323" y="125"/>
                    </a:lnTo>
                    <a:lnTo>
                      <a:pt x="321" y="124"/>
                    </a:lnTo>
                    <a:lnTo>
                      <a:pt x="320" y="124"/>
                    </a:lnTo>
                    <a:lnTo>
                      <a:pt x="319" y="124"/>
                    </a:lnTo>
                    <a:lnTo>
                      <a:pt x="318" y="125"/>
                    </a:lnTo>
                    <a:lnTo>
                      <a:pt x="317" y="126"/>
                    </a:lnTo>
                    <a:lnTo>
                      <a:pt x="315" y="127"/>
                    </a:lnTo>
                    <a:lnTo>
                      <a:pt x="314" y="129"/>
                    </a:lnTo>
                    <a:lnTo>
                      <a:pt x="313" y="129"/>
                    </a:lnTo>
                    <a:lnTo>
                      <a:pt x="312" y="127"/>
                    </a:lnTo>
                    <a:lnTo>
                      <a:pt x="312" y="126"/>
                    </a:lnTo>
                    <a:lnTo>
                      <a:pt x="310" y="126"/>
                    </a:lnTo>
                    <a:lnTo>
                      <a:pt x="309" y="126"/>
                    </a:lnTo>
                    <a:lnTo>
                      <a:pt x="307" y="126"/>
                    </a:lnTo>
                    <a:lnTo>
                      <a:pt x="308" y="126"/>
                    </a:lnTo>
                    <a:lnTo>
                      <a:pt x="306" y="126"/>
                    </a:lnTo>
                    <a:lnTo>
                      <a:pt x="304" y="126"/>
                    </a:lnTo>
                    <a:lnTo>
                      <a:pt x="303" y="126"/>
                    </a:lnTo>
                    <a:lnTo>
                      <a:pt x="301" y="126"/>
                    </a:lnTo>
                    <a:lnTo>
                      <a:pt x="300" y="126"/>
                    </a:lnTo>
                    <a:lnTo>
                      <a:pt x="300" y="126"/>
                    </a:lnTo>
                    <a:lnTo>
                      <a:pt x="298" y="125"/>
                    </a:lnTo>
                    <a:lnTo>
                      <a:pt x="297" y="124"/>
                    </a:lnTo>
                    <a:lnTo>
                      <a:pt x="297" y="124"/>
                    </a:lnTo>
                    <a:lnTo>
                      <a:pt x="295" y="124"/>
                    </a:lnTo>
                    <a:lnTo>
                      <a:pt x="293" y="125"/>
                    </a:lnTo>
                    <a:lnTo>
                      <a:pt x="293" y="126"/>
                    </a:lnTo>
                    <a:lnTo>
                      <a:pt x="292" y="127"/>
                    </a:lnTo>
                    <a:lnTo>
                      <a:pt x="292" y="126"/>
                    </a:lnTo>
                    <a:lnTo>
                      <a:pt x="291" y="124"/>
                    </a:lnTo>
                    <a:lnTo>
                      <a:pt x="290" y="124"/>
                    </a:lnTo>
                    <a:lnTo>
                      <a:pt x="289" y="121"/>
                    </a:lnTo>
                    <a:lnTo>
                      <a:pt x="287" y="120"/>
                    </a:lnTo>
                    <a:lnTo>
                      <a:pt x="287" y="119"/>
                    </a:lnTo>
                    <a:lnTo>
                      <a:pt x="289" y="115"/>
                    </a:lnTo>
                    <a:lnTo>
                      <a:pt x="289" y="115"/>
                    </a:lnTo>
                    <a:close/>
                    <a:moveTo>
                      <a:pt x="289" y="114"/>
                    </a:moveTo>
                    <a:lnTo>
                      <a:pt x="289" y="115"/>
                    </a:lnTo>
                    <a:lnTo>
                      <a:pt x="289" y="11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2" name="Freeform 78">
                <a:extLst>
                  <a:ext uri="{FF2B5EF4-FFF2-40B4-BE49-F238E27FC236}">
                    <a16:creationId xmlns:a16="http://schemas.microsoft.com/office/drawing/2014/main" id="{6F4F1A46-C056-F949-B8B9-F49F1939BB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8933" y="8113361"/>
                <a:ext cx="364350" cy="307533"/>
              </a:xfrm>
              <a:custGeom>
                <a:avLst/>
                <a:gdLst>
                  <a:gd name="T0" fmla="*/ 274 w 329"/>
                  <a:gd name="T1" fmla="*/ 108 h 264"/>
                  <a:gd name="T2" fmla="*/ 263 w 329"/>
                  <a:gd name="T3" fmla="*/ 97 h 264"/>
                  <a:gd name="T4" fmla="*/ 253 w 329"/>
                  <a:gd name="T5" fmla="*/ 94 h 264"/>
                  <a:gd name="T6" fmla="*/ 241 w 329"/>
                  <a:gd name="T7" fmla="*/ 92 h 264"/>
                  <a:gd name="T8" fmla="*/ 231 w 329"/>
                  <a:gd name="T9" fmla="*/ 81 h 264"/>
                  <a:gd name="T10" fmla="*/ 223 w 329"/>
                  <a:gd name="T11" fmla="*/ 74 h 264"/>
                  <a:gd name="T12" fmla="*/ 220 w 329"/>
                  <a:gd name="T13" fmla="*/ 58 h 264"/>
                  <a:gd name="T14" fmla="*/ 211 w 329"/>
                  <a:gd name="T15" fmla="*/ 52 h 264"/>
                  <a:gd name="T16" fmla="*/ 199 w 329"/>
                  <a:gd name="T17" fmla="*/ 45 h 264"/>
                  <a:gd name="T18" fmla="*/ 189 w 329"/>
                  <a:gd name="T19" fmla="*/ 58 h 264"/>
                  <a:gd name="T20" fmla="*/ 173 w 329"/>
                  <a:gd name="T21" fmla="*/ 56 h 264"/>
                  <a:gd name="T22" fmla="*/ 147 w 329"/>
                  <a:gd name="T23" fmla="*/ 53 h 264"/>
                  <a:gd name="T24" fmla="*/ 137 w 329"/>
                  <a:gd name="T25" fmla="*/ 43 h 264"/>
                  <a:gd name="T26" fmla="*/ 119 w 329"/>
                  <a:gd name="T27" fmla="*/ 37 h 264"/>
                  <a:gd name="T28" fmla="*/ 115 w 329"/>
                  <a:gd name="T29" fmla="*/ 35 h 264"/>
                  <a:gd name="T30" fmla="*/ 106 w 329"/>
                  <a:gd name="T31" fmla="*/ 29 h 264"/>
                  <a:gd name="T32" fmla="*/ 96 w 329"/>
                  <a:gd name="T33" fmla="*/ 23 h 264"/>
                  <a:gd name="T34" fmla="*/ 88 w 329"/>
                  <a:gd name="T35" fmla="*/ 20 h 264"/>
                  <a:gd name="T36" fmla="*/ 78 w 329"/>
                  <a:gd name="T37" fmla="*/ 12 h 264"/>
                  <a:gd name="T38" fmla="*/ 71 w 329"/>
                  <a:gd name="T39" fmla="*/ 2 h 264"/>
                  <a:gd name="T40" fmla="*/ 51 w 329"/>
                  <a:gd name="T41" fmla="*/ 1 h 264"/>
                  <a:gd name="T42" fmla="*/ 40 w 329"/>
                  <a:gd name="T43" fmla="*/ 24 h 264"/>
                  <a:gd name="T44" fmla="*/ 28 w 329"/>
                  <a:gd name="T45" fmla="*/ 49 h 264"/>
                  <a:gd name="T46" fmla="*/ 5 w 329"/>
                  <a:gd name="T47" fmla="*/ 77 h 264"/>
                  <a:gd name="T48" fmla="*/ 8 w 329"/>
                  <a:gd name="T49" fmla="*/ 92 h 264"/>
                  <a:gd name="T50" fmla="*/ 22 w 329"/>
                  <a:gd name="T51" fmla="*/ 102 h 264"/>
                  <a:gd name="T52" fmla="*/ 22 w 329"/>
                  <a:gd name="T53" fmla="*/ 110 h 264"/>
                  <a:gd name="T54" fmla="*/ 29 w 329"/>
                  <a:gd name="T55" fmla="*/ 126 h 264"/>
                  <a:gd name="T56" fmla="*/ 51 w 329"/>
                  <a:gd name="T57" fmla="*/ 140 h 264"/>
                  <a:gd name="T58" fmla="*/ 65 w 329"/>
                  <a:gd name="T59" fmla="*/ 143 h 264"/>
                  <a:gd name="T60" fmla="*/ 78 w 329"/>
                  <a:gd name="T61" fmla="*/ 144 h 264"/>
                  <a:gd name="T62" fmla="*/ 94 w 329"/>
                  <a:gd name="T63" fmla="*/ 181 h 264"/>
                  <a:gd name="T64" fmla="*/ 113 w 329"/>
                  <a:gd name="T65" fmla="*/ 188 h 264"/>
                  <a:gd name="T66" fmla="*/ 122 w 329"/>
                  <a:gd name="T67" fmla="*/ 187 h 264"/>
                  <a:gd name="T68" fmla="*/ 137 w 329"/>
                  <a:gd name="T69" fmla="*/ 182 h 264"/>
                  <a:gd name="T70" fmla="*/ 144 w 329"/>
                  <a:gd name="T71" fmla="*/ 193 h 264"/>
                  <a:gd name="T72" fmla="*/ 160 w 329"/>
                  <a:gd name="T73" fmla="*/ 212 h 264"/>
                  <a:gd name="T74" fmla="*/ 183 w 329"/>
                  <a:gd name="T75" fmla="*/ 232 h 264"/>
                  <a:gd name="T76" fmla="*/ 206 w 329"/>
                  <a:gd name="T77" fmla="*/ 222 h 264"/>
                  <a:gd name="T78" fmla="*/ 211 w 329"/>
                  <a:gd name="T79" fmla="*/ 237 h 264"/>
                  <a:gd name="T80" fmla="*/ 224 w 329"/>
                  <a:gd name="T81" fmla="*/ 243 h 264"/>
                  <a:gd name="T82" fmla="*/ 222 w 329"/>
                  <a:gd name="T83" fmla="*/ 256 h 264"/>
                  <a:gd name="T84" fmla="*/ 230 w 329"/>
                  <a:gd name="T85" fmla="*/ 254 h 264"/>
                  <a:gd name="T86" fmla="*/ 241 w 329"/>
                  <a:gd name="T87" fmla="*/ 249 h 264"/>
                  <a:gd name="T88" fmla="*/ 258 w 329"/>
                  <a:gd name="T89" fmla="*/ 240 h 264"/>
                  <a:gd name="T90" fmla="*/ 256 w 329"/>
                  <a:gd name="T91" fmla="*/ 222 h 264"/>
                  <a:gd name="T92" fmla="*/ 269 w 329"/>
                  <a:gd name="T93" fmla="*/ 215 h 264"/>
                  <a:gd name="T94" fmla="*/ 270 w 329"/>
                  <a:gd name="T95" fmla="*/ 198 h 264"/>
                  <a:gd name="T96" fmla="*/ 268 w 329"/>
                  <a:gd name="T97" fmla="*/ 185 h 264"/>
                  <a:gd name="T98" fmla="*/ 276 w 329"/>
                  <a:gd name="T99" fmla="*/ 178 h 264"/>
                  <a:gd name="T100" fmla="*/ 284 w 329"/>
                  <a:gd name="T101" fmla="*/ 183 h 264"/>
                  <a:gd name="T102" fmla="*/ 295 w 329"/>
                  <a:gd name="T103" fmla="*/ 183 h 264"/>
                  <a:gd name="T104" fmla="*/ 296 w 329"/>
                  <a:gd name="T105" fmla="*/ 169 h 264"/>
                  <a:gd name="T106" fmla="*/ 308 w 329"/>
                  <a:gd name="T107" fmla="*/ 164 h 264"/>
                  <a:gd name="T108" fmla="*/ 317 w 329"/>
                  <a:gd name="T109" fmla="*/ 169 h 264"/>
                  <a:gd name="T110" fmla="*/ 318 w 329"/>
                  <a:gd name="T111" fmla="*/ 161 h 264"/>
                  <a:gd name="T112" fmla="*/ 323 w 329"/>
                  <a:gd name="T113" fmla="*/ 144 h 264"/>
                  <a:gd name="T114" fmla="*/ 325 w 329"/>
                  <a:gd name="T115" fmla="*/ 127 h 264"/>
                  <a:gd name="T116" fmla="*/ 317 w 329"/>
                  <a:gd name="T117" fmla="*/ 126 h 264"/>
                  <a:gd name="T118" fmla="*/ 307 w 329"/>
                  <a:gd name="T119" fmla="*/ 126 h 264"/>
                  <a:gd name="T120" fmla="*/ 298 w 329"/>
                  <a:gd name="T121" fmla="*/ 125 h 264"/>
                  <a:gd name="T122" fmla="*/ 291 w 329"/>
                  <a:gd name="T123" fmla="*/ 124 h 264"/>
                  <a:gd name="T124" fmla="*/ 289 w 329"/>
                  <a:gd name="T125" fmla="*/ 115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9" h="264">
                    <a:moveTo>
                      <a:pt x="289" y="115"/>
                    </a:moveTo>
                    <a:lnTo>
                      <a:pt x="287" y="115"/>
                    </a:lnTo>
                    <a:lnTo>
                      <a:pt x="285" y="115"/>
                    </a:lnTo>
                    <a:lnTo>
                      <a:pt x="284" y="115"/>
                    </a:lnTo>
                    <a:lnTo>
                      <a:pt x="281" y="113"/>
                    </a:lnTo>
                    <a:lnTo>
                      <a:pt x="279" y="112"/>
                    </a:lnTo>
                    <a:lnTo>
                      <a:pt x="275" y="110"/>
                    </a:lnTo>
                    <a:lnTo>
                      <a:pt x="274" y="108"/>
                    </a:lnTo>
                    <a:lnTo>
                      <a:pt x="272" y="107"/>
                    </a:lnTo>
                    <a:lnTo>
                      <a:pt x="270" y="104"/>
                    </a:lnTo>
                    <a:lnTo>
                      <a:pt x="270" y="103"/>
                    </a:lnTo>
                    <a:lnTo>
                      <a:pt x="268" y="102"/>
                    </a:lnTo>
                    <a:lnTo>
                      <a:pt x="267" y="99"/>
                    </a:lnTo>
                    <a:lnTo>
                      <a:pt x="265" y="98"/>
                    </a:lnTo>
                    <a:lnTo>
                      <a:pt x="264" y="98"/>
                    </a:lnTo>
                    <a:lnTo>
                      <a:pt x="263" y="97"/>
                    </a:lnTo>
                    <a:lnTo>
                      <a:pt x="262" y="96"/>
                    </a:lnTo>
                    <a:lnTo>
                      <a:pt x="259" y="96"/>
                    </a:lnTo>
                    <a:lnTo>
                      <a:pt x="258" y="96"/>
                    </a:lnTo>
                    <a:lnTo>
                      <a:pt x="257" y="93"/>
                    </a:lnTo>
                    <a:lnTo>
                      <a:pt x="257" y="93"/>
                    </a:lnTo>
                    <a:lnTo>
                      <a:pt x="256" y="92"/>
                    </a:lnTo>
                    <a:lnTo>
                      <a:pt x="254" y="92"/>
                    </a:lnTo>
                    <a:lnTo>
                      <a:pt x="253" y="94"/>
                    </a:lnTo>
                    <a:lnTo>
                      <a:pt x="251" y="96"/>
                    </a:lnTo>
                    <a:lnTo>
                      <a:pt x="250" y="97"/>
                    </a:lnTo>
                    <a:lnTo>
                      <a:pt x="247" y="96"/>
                    </a:lnTo>
                    <a:lnTo>
                      <a:pt x="245" y="94"/>
                    </a:lnTo>
                    <a:lnTo>
                      <a:pt x="242" y="94"/>
                    </a:lnTo>
                    <a:lnTo>
                      <a:pt x="241" y="93"/>
                    </a:lnTo>
                    <a:lnTo>
                      <a:pt x="241" y="92"/>
                    </a:lnTo>
                    <a:lnTo>
                      <a:pt x="241" y="92"/>
                    </a:lnTo>
                    <a:lnTo>
                      <a:pt x="240" y="91"/>
                    </a:lnTo>
                    <a:lnTo>
                      <a:pt x="239" y="88"/>
                    </a:lnTo>
                    <a:lnTo>
                      <a:pt x="239" y="87"/>
                    </a:lnTo>
                    <a:lnTo>
                      <a:pt x="239" y="85"/>
                    </a:lnTo>
                    <a:lnTo>
                      <a:pt x="239" y="82"/>
                    </a:lnTo>
                    <a:lnTo>
                      <a:pt x="236" y="80"/>
                    </a:lnTo>
                    <a:lnTo>
                      <a:pt x="234" y="79"/>
                    </a:lnTo>
                    <a:lnTo>
                      <a:pt x="231" y="81"/>
                    </a:lnTo>
                    <a:lnTo>
                      <a:pt x="230" y="84"/>
                    </a:lnTo>
                    <a:lnTo>
                      <a:pt x="228" y="85"/>
                    </a:lnTo>
                    <a:lnTo>
                      <a:pt x="225" y="85"/>
                    </a:lnTo>
                    <a:lnTo>
                      <a:pt x="225" y="84"/>
                    </a:lnTo>
                    <a:lnTo>
                      <a:pt x="225" y="81"/>
                    </a:lnTo>
                    <a:lnTo>
                      <a:pt x="224" y="77"/>
                    </a:lnTo>
                    <a:lnTo>
                      <a:pt x="224" y="75"/>
                    </a:lnTo>
                    <a:lnTo>
                      <a:pt x="223" y="74"/>
                    </a:lnTo>
                    <a:lnTo>
                      <a:pt x="223" y="73"/>
                    </a:lnTo>
                    <a:lnTo>
                      <a:pt x="223" y="69"/>
                    </a:lnTo>
                    <a:lnTo>
                      <a:pt x="223" y="68"/>
                    </a:lnTo>
                    <a:lnTo>
                      <a:pt x="223" y="67"/>
                    </a:lnTo>
                    <a:lnTo>
                      <a:pt x="223" y="64"/>
                    </a:lnTo>
                    <a:lnTo>
                      <a:pt x="222" y="63"/>
                    </a:lnTo>
                    <a:lnTo>
                      <a:pt x="220" y="60"/>
                    </a:lnTo>
                    <a:lnTo>
                      <a:pt x="220" y="58"/>
                    </a:lnTo>
                    <a:lnTo>
                      <a:pt x="220" y="58"/>
                    </a:lnTo>
                    <a:lnTo>
                      <a:pt x="219" y="56"/>
                    </a:lnTo>
                    <a:lnTo>
                      <a:pt x="218" y="56"/>
                    </a:lnTo>
                    <a:lnTo>
                      <a:pt x="217" y="54"/>
                    </a:lnTo>
                    <a:lnTo>
                      <a:pt x="214" y="54"/>
                    </a:lnTo>
                    <a:lnTo>
                      <a:pt x="213" y="54"/>
                    </a:lnTo>
                    <a:lnTo>
                      <a:pt x="211" y="53"/>
                    </a:lnTo>
                    <a:lnTo>
                      <a:pt x="211" y="52"/>
                    </a:lnTo>
                    <a:lnTo>
                      <a:pt x="211" y="51"/>
                    </a:lnTo>
                    <a:lnTo>
                      <a:pt x="211" y="49"/>
                    </a:lnTo>
                    <a:lnTo>
                      <a:pt x="209" y="47"/>
                    </a:lnTo>
                    <a:lnTo>
                      <a:pt x="208" y="47"/>
                    </a:lnTo>
                    <a:lnTo>
                      <a:pt x="206" y="46"/>
                    </a:lnTo>
                    <a:lnTo>
                      <a:pt x="203" y="45"/>
                    </a:lnTo>
                    <a:lnTo>
                      <a:pt x="201" y="45"/>
                    </a:lnTo>
                    <a:lnTo>
                      <a:pt x="199" y="45"/>
                    </a:lnTo>
                    <a:lnTo>
                      <a:pt x="197" y="45"/>
                    </a:lnTo>
                    <a:lnTo>
                      <a:pt x="197" y="47"/>
                    </a:lnTo>
                    <a:lnTo>
                      <a:pt x="197" y="49"/>
                    </a:lnTo>
                    <a:lnTo>
                      <a:pt x="197" y="51"/>
                    </a:lnTo>
                    <a:lnTo>
                      <a:pt x="196" y="53"/>
                    </a:lnTo>
                    <a:lnTo>
                      <a:pt x="195" y="56"/>
                    </a:lnTo>
                    <a:lnTo>
                      <a:pt x="192" y="58"/>
                    </a:lnTo>
                    <a:lnTo>
                      <a:pt x="189" y="58"/>
                    </a:lnTo>
                    <a:lnTo>
                      <a:pt x="188" y="57"/>
                    </a:lnTo>
                    <a:lnTo>
                      <a:pt x="185" y="54"/>
                    </a:lnTo>
                    <a:lnTo>
                      <a:pt x="184" y="54"/>
                    </a:lnTo>
                    <a:lnTo>
                      <a:pt x="183" y="56"/>
                    </a:lnTo>
                    <a:lnTo>
                      <a:pt x="180" y="57"/>
                    </a:lnTo>
                    <a:lnTo>
                      <a:pt x="177" y="58"/>
                    </a:lnTo>
                    <a:lnTo>
                      <a:pt x="175" y="57"/>
                    </a:lnTo>
                    <a:lnTo>
                      <a:pt x="173" y="56"/>
                    </a:lnTo>
                    <a:lnTo>
                      <a:pt x="172" y="54"/>
                    </a:lnTo>
                    <a:lnTo>
                      <a:pt x="169" y="53"/>
                    </a:lnTo>
                    <a:lnTo>
                      <a:pt x="168" y="52"/>
                    </a:lnTo>
                    <a:lnTo>
                      <a:pt x="167" y="52"/>
                    </a:lnTo>
                    <a:lnTo>
                      <a:pt x="166" y="53"/>
                    </a:lnTo>
                    <a:lnTo>
                      <a:pt x="164" y="56"/>
                    </a:lnTo>
                    <a:lnTo>
                      <a:pt x="162" y="57"/>
                    </a:lnTo>
                    <a:lnTo>
                      <a:pt x="147" y="53"/>
                    </a:lnTo>
                    <a:lnTo>
                      <a:pt x="146" y="51"/>
                    </a:lnTo>
                    <a:lnTo>
                      <a:pt x="146" y="48"/>
                    </a:lnTo>
                    <a:lnTo>
                      <a:pt x="144" y="46"/>
                    </a:lnTo>
                    <a:lnTo>
                      <a:pt x="145" y="46"/>
                    </a:lnTo>
                    <a:lnTo>
                      <a:pt x="143" y="43"/>
                    </a:lnTo>
                    <a:lnTo>
                      <a:pt x="141" y="43"/>
                    </a:lnTo>
                    <a:lnTo>
                      <a:pt x="139" y="43"/>
                    </a:lnTo>
                    <a:lnTo>
                      <a:pt x="137" y="43"/>
                    </a:lnTo>
                    <a:lnTo>
                      <a:pt x="134" y="45"/>
                    </a:lnTo>
                    <a:lnTo>
                      <a:pt x="132" y="45"/>
                    </a:lnTo>
                    <a:lnTo>
                      <a:pt x="130" y="43"/>
                    </a:lnTo>
                    <a:lnTo>
                      <a:pt x="128" y="41"/>
                    </a:lnTo>
                    <a:lnTo>
                      <a:pt x="123" y="40"/>
                    </a:lnTo>
                    <a:lnTo>
                      <a:pt x="122" y="39"/>
                    </a:lnTo>
                    <a:lnTo>
                      <a:pt x="121" y="37"/>
                    </a:lnTo>
                    <a:lnTo>
                      <a:pt x="119" y="37"/>
                    </a:lnTo>
                    <a:lnTo>
                      <a:pt x="119" y="37"/>
                    </a:lnTo>
                    <a:lnTo>
                      <a:pt x="118" y="36"/>
                    </a:lnTo>
                    <a:lnTo>
                      <a:pt x="118" y="35"/>
                    </a:lnTo>
                    <a:lnTo>
                      <a:pt x="117" y="34"/>
                    </a:lnTo>
                    <a:lnTo>
                      <a:pt x="117" y="32"/>
                    </a:lnTo>
                    <a:lnTo>
                      <a:pt x="116" y="34"/>
                    </a:lnTo>
                    <a:lnTo>
                      <a:pt x="115" y="35"/>
                    </a:lnTo>
                    <a:lnTo>
                      <a:pt x="115" y="35"/>
                    </a:lnTo>
                    <a:lnTo>
                      <a:pt x="113" y="34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1" y="31"/>
                    </a:lnTo>
                    <a:lnTo>
                      <a:pt x="110" y="31"/>
                    </a:lnTo>
                    <a:lnTo>
                      <a:pt x="107" y="30"/>
                    </a:lnTo>
                    <a:lnTo>
                      <a:pt x="107" y="29"/>
                    </a:lnTo>
                    <a:lnTo>
                      <a:pt x="106" y="29"/>
                    </a:lnTo>
                    <a:lnTo>
                      <a:pt x="105" y="28"/>
                    </a:lnTo>
                    <a:lnTo>
                      <a:pt x="104" y="28"/>
                    </a:lnTo>
                    <a:lnTo>
                      <a:pt x="102" y="28"/>
                    </a:lnTo>
                    <a:lnTo>
                      <a:pt x="101" y="26"/>
                    </a:lnTo>
                    <a:lnTo>
                      <a:pt x="101" y="25"/>
                    </a:lnTo>
                    <a:lnTo>
                      <a:pt x="100" y="24"/>
                    </a:lnTo>
                    <a:lnTo>
                      <a:pt x="98" y="23"/>
                    </a:lnTo>
                    <a:lnTo>
                      <a:pt x="96" y="23"/>
                    </a:lnTo>
                    <a:lnTo>
                      <a:pt x="95" y="22"/>
                    </a:lnTo>
                    <a:lnTo>
                      <a:pt x="94" y="22"/>
                    </a:lnTo>
                    <a:lnTo>
                      <a:pt x="93" y="23"/>
                    </a:lnTo>
                    <a:lnTo>
                      <a:pt x="91" y="24"/>
                    </a:lnTo>
                    <a:lnTo>
                      <a:pt x="90" y="24"/>
                    </a:lnTo>
                    <a:lnTo>
                      <a:pt x="89" y="23"/>
                    </a:lnTo>
                    <a:lnTo>
                      <a:pt x="88" y="22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2" y="19"/>
                    </a:lnTo>
                    <a:lnTo>
                      <a:pt x="81" y="17"/>
                    </a:lnTo>
                    <a:lnTo>
                      <a:pt x="79" y="14"/>
                    </a:lnTo>
                    <a:lnTo>
                      <a:pt x="79" y="13"/>
                    </a:lnTo>
                    <a:lnTo>
                      <a:pt x="78" y="12"/>
                    </a:lnTo>
                    <a:lnTo>
                      <a:pt x="78" y="11"/>
                    </a:lnTo>
                    <a:lnTo>
                      <a:pt x="76" y="9"/>
                    </a:lnTo>
                    <a:lnTo>
                      <a:pt x="74" y="8"/>
                    </a:lnTo>
                    <a:lnTo>
                      <a:pt x="73" y="7"/>
                    </a:lnTo>
                    <a:lnTo>
                      <a:pt x="72" y="6"/>
                    </a:lnTo>
                    <a:lnTo>
                      <a:pt x="71" y="4"/>
                    </a:lnTo>
                    <a:lnTo>
                      <a:pt x="72" y="3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65" y="1"/>
                    </a:lnTo>
                    <a:lnTo>
                      <a:pt x="64" y="1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57" y="1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9" y="6"/>
                    </a:lnTo>
                    <a:lnTo>
                      <a:pt x="49" y="11"/>
                    </a:lnTo>
                    <a:lnTo>
                      <a:pt x="50" y="14"/>
                    </a:lnTo>
                    <a:lnTo>
                      <a:pt x="45" y="17"/>
                    </a:lnTo>
                    <a:lnTo>
                      <a:pt x="42" y="18"/>
                    </a:lnTo>
                    <a:lnTo>
                      <a:pt x="38" y="19"/>
                    </a:lnTo>
                    <a:lnTo>
                      <a:pt x="38" y="23"/>
                    </a:lnTo>
                    <a:lnTo>
                      <a:pt x="40" y="24"/>
                    </a:lnTo>
                    <a:lnTo>
                      <a:pt x="40" y="28"/>
                    </a:lnTo>
                    <a:lnTo>
                      <a:pt x="39" y="30"/>
                    </a:lnTo>
                    <a:lnTo>
                      <a:pt x="37" y="32"/>
                    </a:lnTo>
                    <a:lnTo>
                      <a:pt x="32" y="40"/>
                    </a:lnTo>
                    <a:lnTo>
                      <a:pt x="34" y="46"/>
                    </a:lnTo>
                    <a:lnTo>
                      <a:pt x="32" y="48"/>
                    </a:lnTo>
                    <a:lnTo>
                      <a:pt x="31" y="51"/>
                    </a:lnTo>
                    <a:lnTo>
                      <a:pt x="28" y="49"/>
                    </a:lnTo>
                    <a:lnTo>
                      <a:pt x="23" y="49"/>
                    </a:lnTo>
                    <a:lnTo>
                      <a:pt x="19" y="51"/>
                    </a:lnTo>
                    <a:lnTo>
                      <a:pt x="5" y="57"/>
                    </a:lnTo>
                    <a:lnTo>
                      <a:pt x="0" y="64"/>
                    </a:lnTo>
                    <a:lnTo>
                      <a:pt x="4" y="68"/>
                    </a:lnTo>
                    <a:lnTo>
                      <a:pt x="4" y="71"/>
                    </a:lnTo>
                    <a:lnTo>
                      <a:pt x="5" y="75"/>
                    </a:lnTo>
                    <a:lnTo>
                      <a:pt x="5" y="77"/>
                    </a:lnTo>
                    <a:lnTo>
                      <a:pt x="9" y="77"/>
                    </a:lnTo>
                    <a:lnTo>
                      <a:pt x="12" y="81"/>
                    </a:lnTo>
                    <a:lnTo>
                      <a:pt x="12" y="84"/>
                    </a:lnTo>
                    <a:lnTo>
                      <a:pt x="14" y="87"/>
                    </a:lnTo>
                    <a:lnTo>
                      <a:pt x="12" y="88"/>
                    </a:lnTo>
                    <a:lnTo>
                      <a:pt x="9" y="88"/>
                    </a:lnTo>
                    <a:lnTo>
                      <a:pt x="5" y="91"/>
                    </a:lnTo>
                    <a:lnTo>
                      <a:pt x="8" y="92"/>
                    </a:lnTo>
                    <a:lnTo>
                      <a:pt x="11" y="92"/>
                    </a:lnTo>
                    <a:lnTo>
                      <a:pt x="12" y="92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5" y="99"/>
                    </a:lnTo>
                    <a:lnTo>
                      <a:pt x="19" y="98"/>
                    </a:lnTo>
                    <a:lnTo>
                      <a:pt x="22" y="99"/>
                    </a:lnTo>
                    <a:lnTo>
                      <a:pt x="22" y="102"/>
                    </a:lnTo>
                    <a:lnTo>
                      <a:pt x="20" y="105"/>
                    </a:lnTo>
                    <a:lnTo>
                      <a:pt x="20" y="107"/>
                    </a:lnTo>
                    <a:lnTo>
                      <a:pt x="20" y="109"/>
                    </a:lnTo>
                    <a:lnTo>
                      <a:pt x="22" y="108"/>
                    </a:lnTo>
                    <a:lnTo>
                      <a:pt x="23" y="107"/>
                    </a:lnTo>
                    <a:lnTo>
                      <a:pt x="26" y="107"/>
                    </a:lnTo>
                    <a:lnTo>
                      <a:pt x="25" y="109"/>
                    </a:lnTo>
                    <a:lnTo>
                      <a:pt x="22" y="110"/>
                    </a:lnTo>
                    <a:lnTo>
                      <a:pt x="19" y="113"/>
                    </a:lnTo>
                    <a:lnTo>
                      <a:pt x="19" y="115"/>
                    </a:lnTo>
                    <a:lnTo>
                      <a:pt x="20" y="116"/>
                    </a:lnTo>
                    <a:lnTo>
                      <a:pt x="23" y="115"/>
                    </a:lnTo>
                    <a:lnTo>
                      <a:pt x="27" y="119"/>
                    </a:lnTo>
                    <a:lnTo>
                      <a:pt x="28" y="122"/>
                    </a:lnTo>
                    <a:lnTo>
                      <a:pt x="27" y="125"/>
                    </a:lnTo>
                    <a:lnTo>
                      <a:pt x="29" y="126"/>
                    </a:lnTo>
                    <a:lnTo>
                      <a:pt x="32" y="129"/>
                    </a:lnTo>
                    <a:lnTo>
                      <a:pt x="34" y="132"/>
                    </a:lnTo>
                    <a:lnTo>
                      <a:pt x="39" y="133"/>
                    </a:lnTo>
                    <a:lnTo>
                      <a:pt x="43" y="137"/>
                    </a:lnTo>
                    <a:lnTo>
                      <a:pt x="44" y="137"/>
                    </a:lnTo>
                    <a:lnTo>
                      <a:pt x="46" y="140"/>
                    </a:lnTo>
                    <a:lnTo>
                      <a:pt x="48" y="141"/>
                    </a:lnTo>
                    <a:lnTo>
                      <a:pt x="51" y="140"/>
                    </a:lnTo>
                    <a:lnTo>
                      <a:pt x="53" y="140"/>
                    </a:lnTo>
                    <a:lnTo>
                      <a:pt x="54" y="141"/>
                    </a:lnTo>
                    <a:lnTo>
                      <a:pt x="56" y="142"/>
                    </a:lnTo>
                    <a:lnTo>
                      <a:pt x="57" y="141"/>
                    </a:lnTo>
                    <a:lnTo>
                      <a:pt x="61" y="140"/>
                    </a:lnTo>
                    <a:lnTo>
                      <a:pt x="64" y="140"/>
                    </a:lnTo>
                    <a:lnTo>
                      <a:pt x="65" y="140"/>
                    </a:lnTo>
                    <a:lnTo>
                      <a:pt x="65" y="143"/>
                    </a:lnTo>
                    <a:lnTo>
                      <a:pt x="66" y="144"/>
                    </a:lnTo>
                    <a:lnTo>
                      <a:pt x="67" y="146"/>
                    </a:lnTo>
                    <a:lnTo>
                      <a:pt x="70" y="143"/>
                    </a:lnTo>
                    <a:lnTo>
                      <a:pt x="71" y="141"/>
                    </a:lnTo>
                    <a:lnTo>
                      <a:pt x="73" y="140"/>
                    </a:lnTo>
                    <a:lnTo>
                      <a:pt x="74" y="141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81" y="148"/>
                    </a:lnTo>
                    <a:lnTo>
                      <a:pt x="83" y="149"/>
                    </a:lnTo>
                    <a:lnTo>
                      <a:pt x="83" y="155"/>
                    </a:lnTo>
                    <a:lnTo>
                      <a:pt x="83" y="160"/>
                    </a:lnTo>
                    <a:lnTo>
                      <a:pt x="84" y="164"/>
                    </a:lnTo>
                    <a:lnTo>
                      <a:pt x="87" y="167"/>
                    </a:lnTo>
                    <a:lnTo>
                      <a:pt x="89" y="177"/>
                    </a:lnTo>
                    <a:lnTo>
                      <a:pt x="94" y="181"/>
                    </a:lnTo>
                    <a:lnTo>
                      <a:pt x="95" y="185"/>
                    </a:lnTo>
                    <a:lnTo>
                      <a:pt x="96" y="188"/>
                    </a:lnTo>
                    <a:lnTo>
                      <a:pt x="98" y="191"/>
                    </a:lnTo>
                    <a:lnTo>
                      <a:pt x="101" y="191"/>
                    </a:lnTo>
                    <a:lnTo>
                      <a:pt x="105" y="191"/>
                    </a:lnTo>
                    <a:lnTo>
                      <a:pt x="107" y="191"/>
                    </a:lnTo>
                    <a:lnTo>
                      <a:pt x="111" y="191"/>
                    </a:lnTo>
                    <a:lnTo>
                      <a:pt x="113" y="188"/>
                    </a:lnTo>
                    <a:lnTo>
                      <a:pt x="115" y="188"/>
                    </a:lnTo>
                    <a:lnTo>
                      <a:pt x="116" y="189"/>
                    </a:lnTo>
                    <a:lnTo>
                      <a:pt x="116" y="191"/>
                    </a:lnTo>
                    <a:lnTo>
                      <a:pt x="117" y="192"/>
                    </a:lnTo>
                    <a:lnTo>
                      <a:pt x="121" y="191"/>
                    </a:lnTo>
                    <a:lnTo>
                      <a:pt x="119" y="187"/>
                    </a:lnTo>
                    <a:lnTo>
                      <a:pt x="121" y="187"/>
                    </a:lnTo>
                    <a:lnTo>
                      <a:pt x="122" y="187"/>
                    </a:lnTo>
                    <a:lnTo>
                      <a:pt x="124" y="191"/>
                    </a:lnTo>
                    <a:lnTo>
                      <a:pt x="127" y="187"/>
                    </a:lnTo>
                    <a:lnTo>
                      <a:pt x="129" y="187"/>
                    </a:lnTo>
                    <a:lnTo>
                      <a:pt x="132" y="187"/>
                    </a:lnTo>
                    <a:lnTo>
                      <a:pt x="133" y="187"/>
                    </a:lnTo>
                    <a:lnTo>
                      <a:pt x="134" y="186"/>
                    </a:lnTo>
                    <a:lnTo>
                      <a:pt x="135" y="183"/>
                    </a:lnTo>
                    <a:lnTo>
                      <a:pt x="137" y="182"/>
                    </a:lnTo>
                    <a:lnTo>
                      <a:pt x="138" y="180"/>
                    </a:lnTo>
                    <a:lnTo>
                      <a:pt x="140" y="181"/>
                    </a:lnTo>
                    <a:lnTo>
                      <a:pt x="139" y="183"/>
                    </a:lnTo>
                    <a:lnTo>
                      <a:pt x="141" y="186"/>
                    </a:lnTo>
                    <a:lnTo>
                      <a:pt x="144" y="183"/>
                    </a:lnTo>
                    <a:lnTo>
                      <a:pt x="146" y="186"/>
                    </a:lnTo>
                    <a:lnTo>
                      <a:pt x="144" y="189"/>
                    </a:lnTo>
                    <a:lnTo>
                      <a:pt x="144" y="193"/>
                    </a:lnTo>
                    <a:lnTo>
                      <a:pt x="144" y="198"/>
                    </a:lnTo>
                    <a:lnTo>
                      <a:pt x="144" y="202"/>
                    </a:lnTo>
                    <a:lnTo>
                      <a:pt x="145" y="204"/>
                    </a:lnTo>
                    <a:lnTo>
                      <a:pt x="147" y="206"/>
                    </a:lnTo>
                    <a:lnTo>
                      <a:pt x="151" y="210"/>
                    </a:lnTo>
                    <a:lnTo>
                      <a:pt x="154" y="210"/>
                    </a:lnTo>
                    <a:lnTo>
                      <a:pt x="156" y="212"/>
                    </a:lnTo>
                    <a:lnTo>
                      <a:pt x="160" y="212"/>
                    </a:lnTo>
                    <a:lnTo>
                      <a:pt x="166" y="214"/>
                    </a:lnTo>
                    <a:lnTo>
                      <a:pt x="168" y="216"/>
                    </a:lnTo>
                    <a:lnTo>
                      <a:pt x="171" y="220"/>
                    </a:lnTo>
                    <a:lnTo>
                      <a:pt x="175" y="222"/>
                    </a:lnTo>
                    <a:lnTo>
                      <a:pt x="177" y="222"/>
                    </a:lnTo>
                    <a:lnTo>
                      <a:pt x="180" y="223"/>
                    </a:lnTo>
                    <a:lnTo>
                      <a:pt x="182" y="227"/>
                    </a:lnTo>
                    <a:lnTo>
                      <a:pt x="183" y="232"/>
                    </a:lnTo>
                    <a:lnTo>
                      <a:pt x="184" y="232"/>
                    </a:lnTo>
                    <a:lnTo>
                      <a:pt x="186" y="231"/>
                    </a:lnTo>
                    <a:lnTo>
                      <a:pt x="190" y="234"/>
                    </a:lnTo>
                    <a:lnTo>
                      <a:pt x="192" y="234"/>
                    </a:lnTo>
                    <a:lnTo>
                      <a:pt x="195" y="232"/>
                    </a:lnTo>
                    <a:lnTo>
                      <a:pt x="192" y="226"/>
                    </a:lnTo>
                    <a:lnTo>
                      <a:pt x="201" y="222"/>
                    </a:lnTo>
                    <a:lnTo>
                      <a:pt x="206" y="222"/>
                    </a:lnTo>
                    <a:lnTo>
                      <a:pt x="205" y="228"/>
                    </a:lnTo>
                    <a:lnTo>
                      <a:pt x="202" y="233"/>
                    </a:lnTo>
                    <a:lnTo>
                      <a:pt x="205" y="233"/>
                    </a:lnTo>
                    <a:lnTo>
                      <a:pt x="206" y="233"/>
                    </a:lnTo>
                    <a:lnTo>
                      <a:pt x="207" y="234"/>
                    </a:lnTo>
                    <a:lnTo>
                      <a:pt x="208" y="237"/>
                    </a:lnTo>
                    <a:lnTo>
                      <a:pt x="209" y="238"/>
                    </a:lnTo>
                    <a:lnTo>
                      <a:pt x="211" y="237"/>
                    </a:lnTo>
                    <a:lnTo>
                      <a:pt x="213" y="236"/>
                    </a:lnTo>
                    <a:lnTo>
                      <a:pt x="214" y="237"/>
                    </a:lnTo>
                    <a:lnTo>
                      <a:pt x="217" y="237"/>
                    </a:lnTo>
                    <a:lnTo>
                      <a:pt x="217" y="236"/>
                    </a:lnTo>
                    <a:lnTo>
                      <a:pt x="222" y="236"/>
                    </a:lnTo>
                    <a:lnTo>
                      <a:pt x="223" y="240"/>
                    </a:lnTo>
                    <a:lnTo>
                      <a:pt x="223" y="242"/>
                    </a:lnTo>
                    <a:lnTo>
                      <a:pt x="224" y="243"/>
                    </a:lnTo>
                    <a:lnTo>
                      <a:pt x="225" y="244"/>
                    </a:lnTo>
                    <a:lnTo>
                      <a:pt x="227" y="245"/>
                    </a:lnTo>
                    <a:lnTo>
                      <a:pt x="225" y="248"/>
                    </a:lnTo>
                    <a:lnTo>
                      <a:pt x="225" y="250"/>
                    </a:lnTo>
                    <a:lnTo>
                      <a:pt x="225" y="251"/>
                    </a:lnTo>
                    <a:lnTo>
                      <a:pt x="224" y="253"/>
                    </a:lnTo>
                    <a:lnTo>
                      <a:pt x="223" y="254"/>
                    </a:lnTo>
                    <a:lnTo>
                      <a:pt x="222" y="256"/>
                    </a:lnTo>
                    <a:lnTo>
                      <a:pt x="223" y="259"/>
                    </a:lnTo>
                    <a:lnTo>
                      <a:pt x="225" y="260"/>
                    </a:lnTo>
                    <a:lnTo>
                      <a:pt x="227" y="264"/>
                    </a:lnTo>
                    <a:lnTo>
                      <a:pt x="227" y="264"/>
                    </a:lnTo>
                    <a:lnTo>
                      <a:pt x="228" y="262"/>
                    </a:lnTo>
                    <a:lnTo>
                      <a:pt x="228" y="260"/>
                    </a:lnTo>
                    <a:lnTo>
                      <a:pt x="229" y="256"/>
                    </a:lnTo>
                    <a:lnTo>
                      <a:pt x="230" y="254"/>
                    </a:lnTo>
                    <a:lnTo>
                      <a:pt x="230" y="254"/>
                    </a:lnTo>
                    <a:lnTo>
                      <a:pt x="231" y="254"/>
                    </a:lnTo>
                    <a:lnTo>
                      <a:pt x="233" y="253"/>
                    </a:lnTo>
                    <a:lnTo>
                      <a:pt x="234" y="250"/>
                    </a:lnTo>
                    <a:lnTo>
                      <a:pt x="236" y="249"/>
                    </a:lnTo>
                    <a:lnTo>
                      <a:pt x="237" y="248"/>
                    </a:lnTo>
                    <a:lnTo>
                      <a:pt x="239" y="249"/>
                    </a:lnTo>
                    <a:lnTo>
                      <a:pt x="241" y="249"/>
                    </a:lnTo>
                    <a:lnTo>
                      <a:pt x="242" y="249"/>
                    </a:lnTo>
                    <a:lnTo>
                      <a:pt x="245" y="248"/>
                    </a:lnTo>
                    <a:lnTo>
                      <a:pt x="247" y="247"/>
                    </a:lnTo>
                    <a:lnTo>
                      <a:pt x="246" y="245"/>
                    </a:lnTo>
                    <a:lnTo>
                      <a:pt x="251" y="242"/>
                    </a:lnTo>
                    <a:lnTo>
                      <a:pt x="252" y="243"/>
                    </a:lnTo>
                    <a:lnTo>
                      <a:pt x="254" y="244"/>
                    </a:lnTo>
                    <a:lnTo>
                      <a:pt x="258" y="240"/>
                    </a:lnTo>
                    <a:lnTo>
                      <a:pt x="256" y="237"/>
                    </a:lnTo>
                    <a:lnTo>
                      <a:pt x="253" y="238"/>
                    </a:lnTo>
                    <a:lnTo>
                      <a:pt x="254" y="233"/>
                    </a:lnTo>
                    <a:lnTo>
                      <a:pt x="254" y="230"/>
                    </a:lnTo>
                    <a:lnTo>
                      <a:pt x="254" y="227"/>
                    </a:lnTo>
                    <a:lnTo>
                      <a:pt x="254" y="226"/>
                    </a:lnTo>
                    <a:lnTo>
                      <a:pt x="256" y="223"/>
                    </a:lnTo>
                    <a:lnTo>
                      <a:pt x="256" y="222"/>
                    </a:lnTo>
                    <a:lnTo>
                      <a:pt x="256" y="221"/>
                    </a:lnTo>
                    <a:lnTo>
                      <a:pt x="259" y="221"/>
                    </a:lnTo>
                    <a:lnTo>
                      <a:pt x="259" y="217"/>
                    </a:lnTo>
                    <a:lnTo>
                      <a:pt x="261" y="217"/>
                    </a:lnTo>
                    <a:lnTo>
                      <a:pt x="263" y="216"/>
                    </a:lnTo>
                    <a:lnTo>
                      <a:pt x="264" y="216"/>
                    </a:lnTo>
                    <a:lnTo>
                      <a:pt x="268" y="216"/>
                    </a:lnTo>
                    <a:lnTo>
                      <a:pt x="269" y="215"/>
                    </a:lnTo>
                    <a:lnTo>
                      <a:pt x="269" y="214"/>
                    </a:lnTo>
                    <a:lnTo>
                      <a:pt x="268" y="210"/>
                    </a:lnTo>
                    <a:lnTo>
                      <a:pt x="268" y="208"/>
                    </a:lnTo>
                    <a:lnTo>
                      <a:pt x="268" y="206"/>
                    </a:lnTo>
                    <a:lnTo>
                      <a:pt x="268" y="204"/>
                    </a:lnTo>
                    <a:lnTo>
                      <a:pt x="269" y="203"/>
                    </a:lnTo>
                    <a:lnTo>
                      <a:pt x="270" y="200"/>
                    </a:lnTo>
                    <a:lnTo>
                      <a:pt x="270" y="198"/>
                    </a:lnTo>
                    <a:lnTo>
                      <a:pt x="270" y="197"/>
                    </a:lnTo>
                    <a:lnTo>
                      <a:pt x="270" y="193"/>
                    </a:lnTo>
                    <a:lnTo>
                      <a:pt x="269" y="191"/>
                    </a:lnTo>
                    <a:lnTo>
                      <a:pt x="268" y="188"/>
                    </a:lnTo>
                    <a:lnTo>
                      <a:pt x="272" y="187"/>
                    </a:lnTo>
                    <a:lnTo>
                      <a:pt x="272" y="186"/>
                    </a:lnTo>
                    <a:lnTo>
                      <a:pt x="270" y="186"/>
                    </a:lnTo>
                    <a:lnTo>
                      <a:pt x="268" y="185"/>
                    </a:lnTo>
                    <a:lnTo>
                      <a:pt x="268" y="182"/>
                    </a:lnTo>
                    <a:lnTo>
                      <a:pt x="269" y="181"/>
                    </a:lnTo>
                    <a:lnTo>
                      <a:pt x="272" y="182"/>
                    </a:lnTo>
                    <a:lnTo>
                      <a:pt x="274" y="183"/>
                    </a:lnTo>
                    <a:lnTo>
                      <a:pt x="275" y="186"/>
                    </a:lnTo>
                    <a:lnTo>
                      <a:pt x="276" y="185"/>
                    </a:lnTo>
                    <a:lnTo>
                      <a:pt x="275" y="180"/>
                    </a:lnTo>
                    <a:lnTo>
                      <a:pt x="276" y="178"/>
                    </a:lnTo>
                    <a:lnTo>
                      <a:pt x="278" y="178"/>
                    </a:lnTo>
                    <a:lnTo>
                      <a:pt x="279" y="181"/>
                    </a:lnTo>
                    <a:lnTo>
                      <a:pt x="279" y="182"/>
                    </a:lnTo>
                    <a:lnTo>
                      <a:pt x="280" y="185"/>
                    </a:lnTo>
                    <a:lnTo>
                      <a:pt x="280" y="183"/>
                    </a:lnTo>
                    <a:lnTo>
                      <a:pt x="281" y="183"/>
                    </a:lnTo>
                    <a:lnTo>
                      <a:pt x="282" y="183"/>
                    </a:lnTo>
                    <a:lnTo>
                      <a:pt x="284" y="183"/>
                    </a:lnTo>
                    <a:lnTo>
                      <a:pt x="285" y="183"/>
                    </a:lnTo>
                    <a:lnTo>
                      <a:pt x="286" y="183"/>
                    </a:lnTo>
                    <a:lnTo>
                      <a:pt x="287" y="183"/>
                    </a:lnTo>
                    <a:lnTo>
                      <a:pt x="289" y="183"/>
                    </a:lnTo>
                    <a:lnTo>
                      <a:pt x="291" y="185"/>
                    </a:lnTo>
                    <a:lnTo>
                      <a:pt x="292" y="186"/>
                    </a:lnTo>
                    <a:lnTo>
                      <a:pt x="293" y="185"/>
                    </a:lnTo>
                    <a:lnTo>
                      <a:pt x="295" y="183"/>
                    </a:lnTo>
                    <a:lnTo>
                      <a:pt x="295" y="182"/>
                    </a:lnTo>
                    <a:lnTo>
                      <a:pt x="296" y="180"/>
                    </a:lnTo>
                    <a:lnTo>
                      <a:pt x="295" y="177"/>
                    </a:lnTo>
                    <a:lnTo>
                      <a:pt x="295" y="175"/>
                    </a:lnTo>
                    <a:lnTo>
                      <a:pt x="293" y="174"/>
                    </a:lnTo>
                    <a:lnTo>
                      <a:pt x="293" y="172"/>
                    </a:lnTo>
                    <a:lnTo>
                      <a:pt x="293" y="170"/>
                    </a:lnTo>
                    <a:lnTo>
                      <a:pt x="296" y="169"/>
                    </a:lnTo>
                    <a:lnTo>
                      <a:pt x="297" y="167"/>
                    </a:lnTo>
                    <a:lnTo>
                      <a:pt x="298" y="167"/>
                    </a:lnTo>
                    <a:lnTo>
                      <a:pt x="301" y="167"/>
                    </a:lnTo>
                    <a:lnTo>
                      <a:pt x="303" y="167"/>
                    </a:lnTo>
                    <a:lnTo>
                      <a:pt x="303" y="165"/>
                    </a:lnTo>
                    <a:lnTo>
                      <a:pt x="303" y="164"/>
                    </a:lnTo>
                    <a:lnTo>
                      <a:pt x="306" y="163"/>
                    </a:lnTo>
                    <a:lnTo>
                      <a:pt x="308" y="164"/>
                    </a:lnTo>
                    <a:lnTo>
                      <a:pt x="309" y="164"/>
                    </a:lnTo>
                    <a:lnTo>
                      <a:pt x="310" y="165"/>
                    </a:lnTo>
                    <a:lnTo>
                      <a:pt x="312" y="167"/>
                    </a:lnTo>
                    <a:lnTo>
                      <a:pt x="314" y="169"/>
                    </a:lnTo>
                    <a:lnTo>
                      <a:pt x="314" y="169"/>
                    </a:lnTo>
                    <a:lnTo>
                      <a:pt x="314" y="169"/>
                    </a:lnTo>
                    <a:lnTo>
                      <a:pt x="315" y="169"/>
                    </a:lnTo>
                    <a:lnTo>
                      <a:pt x="317" y="169"/>
                    </a:lnTo>
                    <a:lnTo>
                      <a:pt x="318" y="167"/>
                    </a:lnTo>
                    <a:lnTo>
                      <a:pt x="318" y="167"/>
                    </a:lnTo>
                    <a:lnTo>
                      <a:pt x="318" y="165"/>
                    </a:lnTo>
                    <a:lnTo>
                      <a:pt x="318" y="165"/>
                    </a:lnTo>
                    <a:lnTo>
                      <a:pt x="318" y="165"/>
                    </a:lnTo>
                    <a:lnTo>
                      <a:pt x="318" y="164"/>
                    </a:lnTo>
                    <a:lnTo>
                      <a:pt x="318" y="161"/>
                    </a:lnTo>
                    <a:lnTo>
                      <a:pt x="318" y="161"/>
                    </a:lnTo>
                    <a:lnTo>
                      <a:pt x="318" y="158"/>
                    </a:lnTo>
                    <a:lnTo>
                      <a:pt x="318" y="158"/>
                    </a:lnTo>
                    <a:lnTo>
                      <a:pt x="320" y="153"/>
                    </a:lnTo>
                    <a:lnTo>
                      <a:pt x="320" y="153"/>
                    </a:lnTo>
                    <a:lnTo>
                      <a:pt x="321" y="149"/>
                    </a:lnTo>
                    <a:lnTo>
                      <a:pt x="321" y="149"/>
                    </a:lnTo>
                    <a:lnTo>
                      <a:pt x="323" y="144"/>
                    </a:lnTo>
                    <a:lnTo>
                      <a:pt x="323" y="144"/>
                    </a:lnTo>
                    <a:lnTo>
                      <a:pt x="325" y="140"/>
                    </a:lnTo>
                    <a:lnTo>
                      <a:pt x="325" y="140"/>
                    </a:lnTo>
                    <a:lnTo>
                      <a:pt x="327" y="133"/>
                    </a:lnTo>
                    <a:lnTo>
                      <a:pt x="329" y="131"/>
                    </a:lnTo>
                    <a:lnTo>
                      <a:pt x="326" y="130"/>
                    </a:lnTo>
                    <a:lnTo>
                      <a:pt x="326" y="129"/>
                    </a:lnTo>
                    <a:lnTo>
                      <a:pt x="326" y="129"/>
                    </a:lnTo>
                    <a:lnTo>
                      <a:pt x="325" y="127"/>
                    </a:lnTo>
                    <a:lnTo>
                      <a:pt x="324" y="127"/>
                    </a:lnTo>
                    <a:lnTo>
                      <a:pt x="323" y="126"/>
                    </a:lnTo>
                    <a:lnTo>
                      <a:pt x="323" y="125"/>
                    </a:lnTo>
                    <a:lnTo>
                      <a:pt x="321" y="124"/>
                    </a:lnTo>
                    <a:lnTo>
                      <a:pt x="320" y="124"/>
                    </a:lnTo>
                    <a:lnTo>
                      <a:pt x="319" y="124"/>
                    </a:lnTo>
                    <a:lnTo>
                      <a:pt x="318" y="125"/>
                    </a:lnTo>
                    <a:lnTo>
                      <a:pt x="317" y="126"/>
                    </a:lnTo>
                    <a:lnTo>
                      <a:pt x="315" y="127"/>
                    </a:lnTo>
                    <a:lnTo>
                      <a:pt x="314" y="129"/>
                    </a:lnTo>
                    <a:lnTo>
                      <a:pt x="313" y="129"/>
                    </a:lnTo>
                    <a:lnTo>
                      <a:pt x="312" y="127"/>
                    </a:lnTo>
                    <a:lnTo>
                      <a:pt x="312" y="126"/>
                    </a:lnTo>
                    <a:lnTo>
                      <a:pt x="310" y="126"/>
                    </a:lnTo>
                    <a:lnTo>
                      <a:pt x="309" y="126"/>
                    </a:lnTo>
                    <a:lnTo>
                      <a:pt x="307" y="126"/>
                    </a:lnTo>
                    <a:lnTo>
                      <a:pt x="308" y="126"/>
                    </a:lnTo>
                    <a:lnTo>
                      <a:pt x="306" y="126"/>
                    </a:lnTo>
                    <a:lnTo>
                      <a:pt x="304" y="126"/>
                    </a:lnTo>
                    <a:lnTo>
                      <a:pt x="303" y="126"/>
                    </a:lnTo>
                    <a:lnTo>
                      <a:pt x="301" y="126"/>
                    </a:lnTo>
                    <a:lnTo>
                      <a:pt x="300" y="126"/>
                    </a:lnTo>
                    <a:lnTo>
                      <a:pt x="300" y="126"/>
                    </a:lnTo>
                    <a:lnTo>
                      <a:pt x="298" y="125"/>
                    </a:lnTo>
                    <a:lnTo>
                      <a:pt x="297" y="124"/>
                    </a:lnTo>
                    <a:lnTo>
                      <a:pt x="297" y="124"/>
                    </a:lnTo>
                    <a:lnTo>
                      <a:pt x="295" y="124"/>
                    </a:lnTo>
                    <a:lnTo>
                      <a:pt x="293" y="125"/>
                    </a:lnTo>
                    <a:lnTo>
                      <a:pt x="293" y="126"/>
                    </a:lnTo>
                    <a:lnTo>
                      <a:pt x="292" y="127"/>
                    </a:lnTo>
                    <a:lnTo>
                      <a:pt x="292" y="126"/>
                    </a:lnTo>
                    <a:lnTo>
                      <a:pt x="291" y="124"/>
                    </a:lnTo>
                    <a:lnTo>
                      <a:pt x="290" y="124"/>
                    </a:lnTo>
                    <a:lnTo>
                      <a:pt x="289" y="121"/>
                    </a:lnTo>
                    <a:lnTo>
                      <a:pt x="287" y="120"/>
                    </a:lnTo>
                    <a:lnTo>
                      <a:pt x="287" y="119"/>
                    </a:lnTo>
                    <a:lnTo>
                      <a:pt x="289" y="115"/>
                    </a:lnTo>
                    <a:lnTo>
                      <a:pt x="289" y="115"/>
                    </a:lnTo>
                    <a:close/>
                    <a:moveTo>
                      <a:pt x="289" y="114"/>
                    </a:moveTo>
                    <a:lnTo>
                      <a:pt x="289" y="115"/>
                    </a:lnTo>
                    <a:lnTo>
                      <a:pt x="289" y="114"/>
                    </a:lnTo>
                    <a:close/>
                  </a:path>
                </a:pathLst>
              </a:custGeom>
              <a:solidFill>
                <a:srgbClr val="2AC2D6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3" name="Line 80">
                <a:extLst>
                  <a:ext uri="{FF2B5EF4-FFF2-40B4-BE49-F238E27FC236}">
                    <a16:creationId xmlns:a16="http://schemas.microsoft.com/office/drawing/2014/main" id="{2E5DCA87-BBDD-0442-9FB6-EBB0D565A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4251" y="8244174"/>
                <a:ext cx="0" cy="1165"/>
              </a:xfrm>
              <a:prstGeom prst="line">
                <a:avLst/>
              </a:pr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4" name="Freeform 81">
                <a:extLst>
                  <a:ext uri="{FF2B5EF4-FFF2-40B4-BE49-F238E27FC236}">
                    <a16:creationId xmlns:a16="http://schemas.microsoft.com/office/drawing/2014/main" id="{2572C5C9-41D4-3342-B336-EAE2BC3F2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3873" y="8302419"/>
                <a:ext cx="212012" cy="177065"/>
              </a:xfrm>
              <a:custGeom>
                <a:avLst/>
                <a:gdLst>
                  <a:gd name="T0" fmla="*/ 89 w 182"/>
                  <a:gd name="T1" fmla="*/ 143 h 152"/>
                  <a:gd name="T2" fmla="*/ 86 w 182"/>
                  <a:gd name="T3" fmla="*/ 145 h 152"/>
                  <a:gd name="T4" fmla="*/ 76 w 182"/>
                  <a:gd name="T5" fmla="*/ 141 h 152"/>
                  <a:gd name="T6" fmla="*/ 64 w 182"/>
                  <a:gd name="T7" fmla="*/ 136 h 152"/>
                  <a:gd name="T8" fmla="*/ 50 w 182"/>
                  <a:gd name="T9" fmla="*/ 135 h 152"/>
                  <a:gd name="T10" fmla="*/ 39 w 182"/>
                  <a:gd name="T11" fmla="*/ 136 h 152"/>
                  <a:gd name="T12" fmla="*/ 32 w 182"/>
                  <a:gd name="T13" fmla="*/ 140 h 152"/>
                  <a:gd name="T14" fmla="*/ 17 w 182"/>
                  <a:gd name="T15" fmla="*/ 142 h 152"/>
                  <a:gd name="T16" fmla="*/ 11 w 182"/>
                  <a:gd name="T17" fmla="*/ 129 h 152"/>
                  <a:gd name="T18" fmla="*/ 2 w 182"/>
                  <a:gd name="T19" fmla="*/ 120 h 152"/>
                  <a:gd name="T20" fmla="*/ 2 w 182"/>
                  <a:gd name="T21" fmla="*/ 107 h 152"/>
                  <a:gd name="T22" fmla="*/ 10 w 182"/>
                  <a:gd name="T23" fmla="*/ 91 h 152"/>
                  <a:gd name="T24" fmla="*/ 19 w 182"/>
                  <a:gd name="T25" fmla="*/ 85 h 152"/>
                  <a:gd name="T26" fmla="*/ 31 w 182"/>
                  <a:gd name="T27" fmla="*/ 79 h 152"/>
                  <a:gd name="T28" fmla="*/ 34 w 182"/>
                  <a:gd name="T29" fmla="*/ 70 h 152"/>
                  <a:gd name="T30" fmla="*/ 37 w 182"/>
                  <a:gd name="T31" fmla="*/ 58 h 152"/>
                  <a:gd name="T32" fmla="*/ 48 w 182"/>
                  <a:gd name="T33" fmla="*/ 53 h 152"/>
                  <a:gd name="T34" fmla="*/ 48 w 182"/>
                  <a:gd name="T35" fmla="*/ 40 h 152"/>
                  <a:gd name="T36" fmla="*/ 49 w 182"/>
                  <a:gd name="T37" fmla="*/ 28 h 152"/>
                  <a:gd name="T38" fmla="*/ 48 w 182"/>
                  <a:gd name="T39" fmla="*/ 19 h 152"/>
                  <a:gd name="T40" fmla="*/ 55 w 182"/>
                  <a:gd name="T41" fmla="*/ 17 h 152"/>
                  <a:gd name="T42" fmla="*/ 61 w 182"/>
                  <a:gd name="T43" fmla="*/ 21 h 152"/>
                  <a:gd name="T44" fmla="*/ 67 w 182"/>
                  <a:gd name="T45" fmla="*/ 21 h 152"/>
                  <a:gd name="T46" fmla="*/ 75 w 182"/>
                  <a:gd name="T47" fmla="*/ 19 h 152"/>
                  <a:gd name="T48" fmla="*/ 75 w 182"/>
                  <a:gd name="T49" fmla="*/ 7 h 152"/>
                  <a:gd name="T50" fmla="*/ 83 w 182"/>
                  <a:gd name="T51" fmla="*/ 2 h 152"/>
                  <a:gd name="T52" fmla="*/ 92 w 182"/>
                  <a:gd name="T53" fmla="*/ 5 h 152"/>
                  <a:gd name="T54" fmla="*/ 98 w 182"/>
                  <a:gd name="T55" fmla="*/ 5 h 152"/>
                  <a:gd name="T56" fmla="*/ 101 w 182"/>
                  <a:gd name="T57" fmla="*/ 3 h 152"/>
                  <a:gd name="T58" fmla="*/ 111 w 182"/>
                  <a:gd name="T59" fmla="*/ 2 h 152"/>
                  <a:gd name="T60" fmla="*/ 118 w 182"/>
                  <a:gd name="T61" fmla="*/ 3 h 152"/>
                  <a:gd name="T62" fmla="*/ 134 w 182"/>
                  <a:gd name="T63" fmla="*/ 18 h 152"/>
                  <a:gd name="T64" fmla="*/ 139 w 182"/>
                  <a:gd name="T65" fmla="*/ 25 h 152"/>
                  <a:gd name="T66" fmla="*/ 144 w 182"/>
                  <a:gd name="T67" fmla="*/ 34 h 152"/>
                  <a:gd name="T68" fmla="*/ 151 w 182"/>
                  <a:gd name="T69" fmla="*/ 33 h 152"/>
                  <a:gd name="T70" fmla="*/ 155 w 182"/>
                  <a:gd name="T71" fmla="*/ 28 h 152"/>
                  <a:gd name="T72" fmla="*/ 159 w 182"/>
                  <a:gd name="T73" fmla="*/ 24 h 152"/>
                  <a:gd name="T74" fmla="*/ 165 w 182"/>
                  <a:gd name="T75" fmla="*/ 30 h 152"/>
                  <a:gd name="T76" fmla="*/ 165 w 182"/>
                  <a:gd name="T77" fmla="*/ 39 h 152"/>
                  <a:gd name="T78" fmla="*/ 171 w 182"/>
                  <a:gd name="T79" fmla="*/ 44 h 152"/>
                  <a:gd name="T80" fmla="*/ 170 w 182"/>
                  <a:gd name="T81" fmla="*/ 52 h 152"/>
                  <a:gd name="T82" fmla="*/ 170 w 182"/>
                  <a:gd name="T83" fmla="*/ 67 h 152"/>
                  <a:gd name="T84" fmla="*/ 165 w 182"/>
                  <a:gd name="T85" fmla="*/ 74 h 152"/>
                  <a:gd name="T86" fmla="*/ 170 w 182"/>
                  <a:gd name="T87" fmla="*/ 86 h 152"/>
                  <a:gd name="T88" fmla="*/ 178 w 182"/>
                  <a:gd name="T89" fmla="*/ 96 h 152"/>
                  <a:gd name="T90" fmla="*/ 182 w 182"/>
                  <a:gd name="T91" fmla="*/ 109 h 152"/>
                  <a:gd name="T92" fmla="*/ 177 w 182"/>
                  <a:gd name="T93" fmla="*/ 121 h 152"/>
                  <a:gd name="T94" fmla="*/ 174 w 182"/>
                  <a:gd name="T95" fmla="*/ 123 h 152"/>
                  <a:gd name="T96" fmla="*/ 159 w 182"/>
                  <a:gd name="T97" fmla="*/ 121 h 152"/>
                  <a:gd name="T98" fmla="*/ 150 w 182"/>
                  <a:gd name="T99" fmla="*/ 123 h 152"/>
                  <a:gd name="T100" fmla="*/ 140 w 182"/>
                  <a:gd name="T101" fmla="*/ 124 h 152"/>
                  <a:gd name="T102" fmla="*/ 131 w 182"/>
                  <a:gd name="T103" fmla="*/ 132 h 152"/>
                  <a:gd name="T104" fmla="*/ 121 w 182"/>
                  <a:gd name="T105" fmla="*/ 140 h 152"/>
                  <a:gd name="T106" fmla="*/ 104 w 182"/>
                  <a:gd name="T107" fmla="*/ 14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2" h="152">
                    <a:moveTo>
                      <a:pt x="95" y="149"/>
                    </a:moveTo>
                    <a:lnTo>
                      <a:pt x="95" y="149"/>
                    </a:lnTo>
                    <a:lnTo>
                      <a:pt x="94" y="152"/>
                    </a:lnTo>
                    <a:lnTo>
                      <a:pt x="92" y="149"/>
                    </a:lnTo>
                    <a:lnTo>
                      <a:pt x="92" y="147"/>
                    </a:lnTo>
                    <a:lnTo>
                      <a:pt x="89" y="143"/>
                    </a:lnTo>
                    <a:lnTo>
                      <a:pt x="89" y="141"/>
                    </a:lnTo>
                    <a:lnTo>
                      <a:pt x="87" y="139"/>
                    </a:lnTo>
                    <a:lnTo>
                      <a:pt x="86" y="140"/>
                    </a:lnTo>
                    <a:lnTo>
                      <a:pt x="86" y="141"/>
                    </a:lnTo>
                    <a:lnTo>
                      <a:pt x="86" y="143"/>
                    </a:lnTo>
                    <a:lnTo>
                      <a:pt x="86" y="145"/>
                    </a:lnTo>
                    <a:lnTo>
                      <a:pt x="86" y="146"/>
                    </a:lnTo>
                    <a:lnTo>
                      <a:pt x="83" y="145"/>
                    </a:lnTo>
                    <a:lnTo>
                      <a:pt x="82" y="145"/>
                    </a:lnTo>
                    <a:lnTo>
                      <a:pt x="80" y="145"/>
                    </a:lnTo>
                    <a:lnTo>
                      <a:pt x="77" y="143"/>
                    </a:lnTo>
                    <a:lnTo>
                      <a:pt x="76" y="141"/>
                    </a:lnTo>
                    <a:lnTo>
                      <a:pt x="73" y="140"/>
                    </a:lnTo>
                    <a:lnTo>
                      <a:pt x="72" y="137"/>
                    </a:lnTo>
                    <a:lnTo>
                      <a:pt x="70" y="137"/>
                    </a:lnTo>
                    <a:lnTo>
                      <a:pt x="67" y="139"/>
                    </a:lnTo>
                    <a:lnTo>
                      <a:pt x="67" y="137"/>
                    </a:lnTo>
                    <a:lnTo>
                      <a:pt x="64" y="136"/>
                    </a:lnTo>
                    <a:lnTo>
                      <a:pt x="62" y="135"/>
                    </a:lnTo>
                    <a:lnTo>
                      <a:pt x="60" y="134"/>
                    </a:lnTo>
                    <a:lnTo>
                      <a:pt x="58" y="132"/>
                    </a:lnTo>
                    <a:lnTo>
                      <a:pt x="56" y="134"/>
                    </a:lnTo>
                    <a:lnTo>
                      <a:pt x="53" y="135"/>
                    </a:lnTo>
                    <a:lnTo>
                      <a:pt x="50" y="135"/>
                    </a:lnTo>
                    <a:lnTo>
                      <a:pt x="48" y="136"/>
                    </a:lnTo>
                    <a:lnTo>
                      <a:pt x="45" y="136"/>
                    </a:lnTo>
                    <a:lnTo>
                      <a:pt x="44" y="136"/>
                    </a:lnTo>
                    <a:lnTo>
                      <a:pt x="43" y="136"/>
                    </a:lnTo>
                    <a:lnTo>
                      <a:pt x="41" y="136"/>
                    </a:lnTo>
                    <a:lnTo>
                      <a:pt x="39" y="136"/>
                    </a:lnTo>
                    <a:lnTo>
                      <a:pt x="38" y="137"/>
                    </a:lnTo>
                    <a:lnTo>
                      <a:pt x="38" y="139"/>
                    </a:lnTo>
                    <a:lnTo>
                      <a:pt x="36" y="14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2" y="140"/>
                    </a:lnTo>
                    <a:lnTo>
                      <a:pt x="31" y="141"/>
                    </a:lnTo>
                    <a:lnTo>
                      <a:pt x="28" y="143"/>
                    </a:lnTo>
                    <a:lnTo>
                      <a:pt x="26" y="145"/>
                    </a:lnTo>
                    <a:lnTo>
                      <a:pt x="22" y="145"/>
                    </a:lnTo>
                    <a:lnTo>
                      <a:pt x="20" y="145"/>
                    </a:lnTo>
                    <a:lnTo>
                      <a:pt x="17" y="142"/>
                    </a:lnTo>
                    <a:lnTo>
                      <a:pt x="16" y="141"/>
                    </a:lnTo>
                    <a:lnTo>
                      <a:pt x="14" y="140"/>
                    </a:lnTo>
                    <a:lnTo>
                      <a:pt x="11" y="139"/>
                    </a:lnTo>
                    <a:lnTo>
                      <a:pt x="11" y="135"/>
                    </a:lnTo>
                    <a:lnTo>
                      <a:pt x="13" y="132"/>
                    </a:lnTo>
                    <a:lnTo>
                      <a:pt x="11" y="129"/>
                    </a:lnTo>
                    <a:lnTo>
                      <a:pt x="10" y="126"/>
                    </a:lnTo>
                    <a:lnTo>
                      <a:pt x="9" y="124"/>
                    </a:lnTo>
                    <a:lnTo>
                      <a:pt x="5" y="124"/>
                    </a:lnTo>
                    <a:lnTo>
                      <a:pt x="2" y="124"/>
                    </a:lnTo>
                    <a:lnTo>
                      <a:pt x="0" y="123"/>
                    </a:lnTo>
                    <a:lnTo>
                      <a:pt x="2" y="120"/>
                    </a:lnTo>
                    <a:lnTo>
                      <a:pt x="3" y="119"/>
                    </a:lnTo>
                    <a:lnTo>
                      <a:pt x="5" y="115"/>
                    </a:lnTo>
                    <a:lnTo>
                      <a:pt x="5" y="114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2" y="107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8" y="97"/>
                    </a:lnTo>
                    <a:lnTo>
                      <a:pt x="9" y="94"/>
                    </a:lnTo>
                    <a:lnTo>
                      <a:pt x="10" y="91"/>
                    </a:lnTo>
                    <a:lnTo>
                      <a:pt x="10" y="91"/>
                    </a:lnTo>
                    <a:lnTo>
                      <a:pt x="11" y="91"/>
                    </a:lnTo>
                    <a:lnTo>
                      <a:pt x="13" y="89"/>
                    </a:lnTo>
                    <a:lnTo>
                      <a:pt x="14" y="87"/>
                    </a:lnTo>
                    <a:lnTo>
                      <a:pt x="16" y="86"/>
                    </a:lnTo>
                    <a:lnTo>
                      <a:pt x="17" y="85"/>
                    </a:lnTo>
                    <a:lnTo>
                      <a:pt x="19" y="85"/>
                    </a:lnTo>
                    <a:lnTo>
                      <a:pt x="21" y="86"/>
                    </a:lnTo>
                    <a:lnTo>
                      <a:pt x="22" y="86"/>
                    </a:lnTo>
                    <a:lnTo>
                      <a:pt x="25" y="85"/>
                    </a:lnTo>
                    <a:lnTo>
                      <a:pt x="27" y="84"/>
                    </a:lnTo>
                    <a:lnTo>
                      <a:pt x="26" y="81"/>
                    </a:lnTo>
                    <a:lnTo>
                      <a:pt x="31" y="79"/>
                    </a:lnTo>
                    <a:lnTo>
                      <a:pt x="32" y="80"/>
                    </a:lnTo>
                    <a:lnTo>
                      <a:pt x="34" y="81"/>
                    </a:lnTo>
                    <a:lnTo>
                      <a:pt x="38" y="78"/>
                    </a:lnTo>
                    <a:lnTo>
                      <a:pt x="36" y="74"/>
                    </a:lnTo>
                    <a:lnTo>
                      <a:pt x="33" y="74"/>
                    </a:lnTo>
                    <a:lnTo>
                      <a:pt x="34" y="70"/>
                    </a:lnTo>
                    <a:lnTo>
                      <a:pt x="34" y="67"/>
                    </a:lnTo>
                    <a:lnTo>
                      <a:pt x="34" y="64"/>
                    </a:lnTo>
                    <a:lnTo>
                      <a:pt x="34" y="62"/>
                    </a:lnTo>
                    <a:lnTo>
                      <a:pt x="36" y="61"/>
                    </a:lnTo>
                    <a:lnTo>
                      <a:pt x="36" y="58"/>
                    </a:lnTo>
                    <a:lnTo>
                      <a:pt x="37" y="58"/>
                    </a:lnTo>
                    <a:lnTo>
                      <a:pt x="39" y="57"/>
                    </a:lnTo>
                    <a:lnTo>
                      <a:pt x="39" y="55"/>
                    </a:lnTo>
                    <a:lnTo>
                      <a:pt x="41" y="53"/>
                    </a:lnTo>
                    <a:lnTo>
                      <a:pt x="43" y="53"/>
                    </a:lnTo>
                    <a:lnTo>
                      <a:pt x="44" y="53"/>
                    </a:lnTo>
                    <a:lnTo>
                      <a:pt x="48" y="53"/>
                    </a:lnTo>
                    <a:lnTo>
                      <a:pt x="49" y="52"/>
                    </a:lnTo>
                    <a:lnTo>
                      <a:pt x="49" y="51"/>
                    </a:lnTo>
                    <a:lnTo>
                      <a:pt x="49" y="47"/>
                    </a:lnTo>
                    <a:lnTo>
                      <a:pt x="48" y="45"/>
                    </a:lnTo>
                    <a:lnTo>
                      <a:pt x="48" y="44"/>
                    </a:lnTo>
                    <a:lnTo>
                      <a:pt x="48" y="40"/>
                    </a:lnTo>
                    <a:lnTo>
                      <a:pt x="49" y="39"/>
                    </a:lnTo>
                    <a:lnTo>
                      <a:pt x="50" y="38"/>
                    </a:lnTo>
                    <a:lnTo>
                      <a:pt x="50" y="35"/>
                    </a:lnTo>
                    <a:lnTo>
                      <a:pt x="50" y="33"/>
                    </a:lnTo>
                    <a:lnTo>
                      <a:pt x="50" y="30"/>
                    </a:lnTo>
                    <a:lnTo>
                      <a:pt x="49" y="28"/>
                    </a:lnTo>
                    <a:lnTo>
                      <a:pt x="48" y="24"/>
                    </a:lnTo>
                    <a:lnTo>
                      <a:pt x="52" y="24"/>
                    </a:lnTo>
                    <a:lnTo>
                      <a:pt x="52" y="23"/>
                    </a:lnTo>
                    <a:lnTo>
                      <a:pt x="50" y="22"/>
                    </a:lnTo>
                    <a:lnTo>
                      <a:pt x="48" y="22"/>
                    </a:lnTo>
                    <a:lnTo>
                      <a:pt x="48" y="19"/>
                    </a:lnTo>
                    <a:lnTo>
                      <a:pt x="49" y="18"/>
                    </a:lnTo>
                    <a:lnTo>
                      <a:pt x="52" y="18"/>
                    </a:lnTo>
                    <a:lnTo>
                      <a:pt x="54" y="21"/>
                    </a:lnTo>
                    <a:lnTo>
                      <a:pt x="55" y="22"/>
                    </a:lnTo>
                    <a:lnTo>
                      <a:pt x="56" y="22"/>
                    </a:lnTo>
                    <a:lnTo>
                      <a:pt x="55" y="17"/>
                    </a:lnTo>
                    <a:lnTo>
                      <a:pt x="56" y="16"/>
                    </a:lnTo>
                    <a:lnTo>
                      <a:pt x="58" y="16"/>
                    </a:lnTo>
                    <a:lnTo>
                      <a:pt x="59" y="17"/>
                    </a:lnTo>
                    <a:lnTo>
                      <a:pt x="59" y="19"/>
                    </a:lnTo>
                    <a:lnTo>
                      <a:pt x="60" y="21"/>
                    </a:lnTo>
                    <a:lnTo>
                      <a:pt x="61" y="21"/>
                    </a:lnTo>
                    <a:lnTo>
                      <a:pt x="61" y="19"/>
                    </a:lnTo>
                    <a:lnTo>
                      <a:pt x="62" y="19"/>
                    </a:lnTo>
                    <a:lnTo>
                      <a:pt x="64" y="21"/>
                    </a:lnTo>
                    <a:lnTo>
                      <a:pt x="65" y="21"/>
                    </a:lnTo>
                    <a:lnTo>
                      <a:pt x="66" y="21"/>
                    </a:lnTo>
                    <a:lnTo>
                      <a:pt x="67" y="21"/>
                    </a:lnTo>
                    <a:lnTo>
                      <a:pt x="69" y="21"/>
                    </a:lnTo>
                    <a:lnTo>
                      <a:pt x="71" y="22"/>
                    </a:lnTo>
                    <a:lnTo>
                      <a:pt x="72" y="23"/>
                    </a:lnTo>
                    <a:lnTo>
                      <a:pt x="73" y="22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6" y="17"/>
                    </a:lnTo>
                    <a:lnTo>
                      <a:pt x="75" y="13"/>
                    </a:lnTo>
                    <a:lnTo>
                      <a:pt x="75" y="12"/>
                    </a:lnTo>
                    <a:lnTo>
                      <a:pt x="73" y="11"/>
                    </a:lnTo>
                    <a:lnTo>
                      <a:pt x="73" y="10"/>
                    </a:lnTo>
                    <a:lnTo>
                      <a:pt x="75" y="7"/>
                    </a:lnTo>
                    <a:lnTo>
                      <a:pt x="76" y="6"/>
                    </a:lnTo>
                    <a:lnTo>
                      <a:pt x="77" y="5"/>
                    </a:lnTo>
                    <a:lnTo>
                      <a:pt x="80" y="5"/>
                    </a:lnTo>
                    <a:lnTo>
                      <a:pt x="81" y="5"/>
                    </a:lnTo>
                    <a:lnTo>
                      <a:pt x="83" y="3"/>
                    </a:lnTo>
                    <a:lnTo>
                      <a:pt x="83" y="2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9" y="1"/>
                    </a:lnTo>
                    <a:lnTo>
                      <a:pt x="90" y="2"/>
                    </a:lnTo>
                    <a:lnTo>
                      <a:pt x="92" y="5"/>
                    </a:lnTo>
                    <a:lnTo>
                      <a:pt x="94" y="5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98" y="5"/>
                    </a:lnTo>
                    <a:lnTo>
                      <a:pt x="98" y="5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9" y="3"/>
                    </a:lnTo>
                    <a:lnTo>
                      <a:pt x="101" y="3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7" y="1"/>
                    </a:lnTo>
                    <a:lnTo>
                      <a:pt x="109" y="0"/>
                    </a:lnTo>
                    <a:lnTo>
                      <a:pt x="110" y="1"/>
                    </a:lnTo>
                    <a:lnTo>
                      <a:pt x="111" y="2"/>
                    </a:lnTo>
                    <a:lnTo>
                      <a:pt x="111" y="5"/>
                    </a:lnTo>
                    <a:lnTo>
                      <a:pt x="111" y="6"/>
                    </a:lnTo>
                    <a:lnTo>
                      <a:pt x="112" y="6"/>
                    </a:lnTo>
                    <a:lnTo>
                      <a:pt x="115" y="6"/>
                    </a:lnTo>
                    <a:lnTo>
                      <a:pt x="116" y="5"/>
                    </a:lnTo>
                    <a:lnTo>
                      <a:pt x="118" y="3"/>
                    </a:lnTo>
                    <a:lnTo>
                      <a:pt x="120" y="5"/>
                    </a:lnTo>
                    <a:lnTo>
                      <a:pt x="121" y="6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3" y="18"/>
                    </a:lnTo>
                    <a:lnTo>
                      <a:pt x="134" y="18"/>
                    </a:lnTo>
                    <a:lnTo>
                      <a:pt x="135" y="19"/>
                    </a:lnTo>
                    <a:lnTo>
                      <a:pt x="137" y="21"/>
                    </a:lnTo>
                    <a:lnTo>
                      <a:pt x="138" y="21"/>
                    </a:lnTo>
                    <a:lnTo>
                      <a:pt x="139" y="22"/>
                    </a:lnTo>
                    <a:lnTo>
                      <a:pt x="139" y="24"/>
                    </a:lnTo>
                    <a:lnTo>
                      <a:pt x="139" y="25"/>
                    </a:lnTo>
                    <a:lnTo>
                      <a:pt x="139" y="28"/>
                    </a:lnTo>
                    <a:lnTo>
                      <a:pt x="140" y="30"/>
                    </a:lnTo>
                    <a:lnTo>
                      <a:pt x="142" y="31"/>
                    </a:lnTo>
                    <a:lnTo>
                      <a:pt x="140" y="33"/>
                    </a:lnTo>
                    <a:lnTo>
                      <a:pt x="142" y="33"/>
                    </a:lnTo>
                    <a:lnTo>
                      <a:pt x="144" y="34"/>
                    </a:lnTo>
                    <a:lnTo>
                      <a:pt x="144" y="35"/>
                    </a:lnTo>
                    <a:lnTo>
                      <a:pt x="145" y="34"/>
                    </a:lnTo>
                    <a:lnTo>
                      <a:pt x="146" y="33"/>
                    </a:lnTo>
                    <a:lnTo>
                      <a:pt x="149" y="31"/>
                    </a:lnTo>
                    <a:lnTo>
                      <a:pt x="150" y="30"/>
                    </a:lnTo>
                    <a:lnTo>
                      <a:pt x="151" y="33"/>
                    </a:lnTo>
                    <a:lnTo>
                      <a:pt x="151" y="34"/>
                    </a:lnTo>
                    <a:lnTo>
                      <a:pt x="152" y="35"/>
                    </a:lnTo>
                    <a:lnTo>
                      <a:pt x="154" y="34"/>
                    </a:lnTo>
                    <a:lnTo>
                      <a:pt x="155" y="33"/>
                    </a:lnTo>
                    <a:lnTo>
                      <a:pt x="155" y="30"/>
                    </a:lnTo>
                    <a:lnTo>
                      <a:pt x="155" y="28"/>
                    </a:lnTo>
                    <a:lnTo>
                      <a:pt x="156" y="25"/>
                    </a:lnTo>
                    <a:lnTo>
                      <a:pt x="156" y="23"/>
                    </a:lnTo>
                    <a:lnTo>
                      <a:pt x="157" y="22"/>
                    </a:lnTo>
                    <a:lnTo>
                      <a:pt x="159" y="22"/>
                    </a:lnTo>
                    <a:lnTo>
                      <a:pt x="159" y="23"/>
                    </a:lnTo>
                    <a:lnTo>
                      <a:pt x="159" y="24"/>
                    </a:lnTo>
                    <a:lnTo>
                      <a:pt x="159" y="25"/>
                    </a:lnTo>
                    <a:lnTo>
                      <a:pt x="160" y="27"/>
                    </a:lnTo>
                    <a:lnTo>
                      <a:pt x="160" y="28"/>
                    </a:lnTo>
                    <a:lnTo>
                      <a:pt x="162" y="28"/>
                    </a:lnTo>
                    <a:lnTo>
                      <a:pt x="163" y="29"/>
                    </a:lnTo>
                    <a:lnTo>
                      <a:pt x="165" y="30"/>
                    </a:lnTo>
                    <a:lnTo>
                      <a:pt x="165" y="30"/>
                    </a:lnTo>
                    <a:lnTo>
                      <a:pt x="165" y="33"/>
                    </a:lnTo>
                    <a:lnTo>
                      <a:pt x="165" y="35"/>
                    </a:lnTo>
                    <a:lnTo>
                      <a:pt x="165" y="36"/>
                    </a:lnTo>
                    <a:lnTo>
                      <a:pt x="165" y="38"/>
                    </a:lnTo>
                    <a:lnTo>
                      <a:pt x="165" y="39"/>
                    </a:lnTo>
                    <a:lnTo>
                      <a:pt x="165" y="40"/>
                    </a:lnTo>
                    <a:lnTo>
                      <a:pt x="165" y="40"/>
                    </a:lnTo>
                    <a:lnTo>
                      <a:pt x="166" y="41"/>
                    </a:lnTo>
                    <a:lnTo>
                      <a:pt x="167" y="42"/>
                    </a:lnTo>
                    <a:lnTo>
                      <a:pt x="167" y="42"/>
                    </a:lnTo>
                    <a:lnTo>
                      <a:pt x="171" y="44"/>
                    </a:lnTo>
                    <a:lnTo>
                      <a:pt x="172" y="46"/>
                    </a:lnTo>
                    <a:lnTo>
                      <a:pt x="173" y="47"/>
                    </a:lnTo>
                    <a:lnTo>
                      <a:pt x="173" y="48"/>
                    </a:lnTo>
                    <a:lnTo>
                      <a:pt x="171" y="50"/>
                    </a:lnTo>
                    <a:lnTo>
                      <a:pt x="170" y="51"/>
                    </a:lnTo>
                    <a:lnTo>
                      <a:pt x="170" y="52"/>
                    </a:lnTo>
                    <a:lnTo>
                      <a:pt x="170" y="56"/>
                    </a:lnTo>
                    <a:lnTo>
                      <a:pt x="171" y="58"/>
                    </a:lnTo>
                    <a:lnTo>
                      <a:pt x="171" y="58"/>
                    </a:lnTo>
                    <a:lnTo>
                      <a:pt x="171" y="61"/>
                    </a:lnTo>
                    <a:lnTo>
                      <a:pt x="171" y="64"/>
                    </a:lnTo>
                    <a:lnTo>
                      <a:pt x="170" y="67"/>
                    </a:lnTo>
                    <a:lnTo>
                      <a:pt x="170" y="68"/>
                    </a:lnTo>
                    <a:lnTo>
                      <a:pt x="168" y="69"/>
                    </a:lnTo>
                    <a:lnTo>
                      <a:pt x="168" y="72"/>
                    </a:lnTo>
                    <a:lnTo>
                      <a:pt x="167" y="73"/>
                    </a:lnTo>
                    <a:lnTo>
                      <a:pt x="165" y="73"/>
                    </a:lnTo>
                    <a:lnTo>
                      <a:pt x="165" y="74"/>
                    </a:lnTo>
                    <a:lnTo>
                      <a:pt x="165" y="75"/>
                    </a:lnTo>
                    <a:lnTo>
                      <a:pt x="165" y="78"/>
                    </a:lnTo>
                    <a:lnTo>
                      <a:pt x="165" y="80"/>
                    </a:lnTo>
                    <a:lnTo>
                      <a:pt x="163" y="81"/>
                    </a:lnTo>
                    <a:lnTo>
                      <a:pt x="167" y="85"/>
                    </a:lnTo>
                    <a:lnTo>
                      <a:pt x="170" y="86"/>
                    </a:lnTo>
                    <a:lnTo>
                      <a:pt x="170" y="89"/>
                    </a:lnTo>
                    <a:lnTo>
                      <a:pt x="171" y="90"/>
                    </a:lnTo>
                    <a:lnTo>
                      <a:pt x="172" y="91"/>
                    </a:lnTo>
                    <a:lnTo>
                      <a:pt x="174" y="94"/>
                    </a:lnTo>
                    <a:lnTo>
                      <a:pt x="177" y="95"/>
                    </a:lnTo>
                    <a:lnTo>
                      <a:pt x="178" y="96"/>
                    </a:lnTo>
                    <a:lnTo>
                      <a:pt x="180" y="97"/>
                    </a:lnTo>
                    <a:lnTo>
                      <a:pt x="180" y="100"/>
                    </a:lnTo>
                    <a:lnTo>
                      <a:pt x="180" y="103"/>
                    </a:lnTo>
                    <a:lnTo>
                      <a:pt x="180" y="103"/>
                    </a:lnTo>
                    <a:lnTo>
                      <a:pt x="180" y="103"/>
                    </a:lnTo>
                    <a:lnTo>
                      <a:pt x="182" y="109"/>
                    </a:lnTo>
                    <a:lnTo>
                      <a:pt x="182" y="109"/>
                    </a:lnTo>
                    <a:lnTo>
                      <a:pt x="180" y="113"/>
                    </a:lnTo>
                    <a:lnTo>
                      <a:pt x="179" y="118"/>
                    </a:lnTo>
                    <a:lnTo>
                      <a:pt x="178" y="120"/>
                    </a:lnTo>
                    <a:lnTo>
                      <a:pt x="178" y="120"/>
                    </a:lnTo>
                    <a:lnTo>
                      <a:pt x="177" y="121"/>
                    </a:lnTo>
                    <a:lnTo>
                      <a:pt x="177" y="123"/>
                    </a:lnTo>
                    <a:lnTo>
                      <a:pt x="177" y="123"/>
                    </a:lnTo>
                    <a:lnTo>
                      <a:pt x="177" y="124"/>
                    </a:lnTo>
                    <a:lnTo>
                      <a:pt x="176" y="124"/>
                    </a:lnTo>
                    <a:lnTo>
                      <a:pt x="174" y="123"/>
                    </a:lnTo>
                    <a:lnTo>
                      <a:pt x="174" y="123"/>
                    </a:lnTo>
                    <a:lnTo>
                      <a:pt x="166" y="121"/>
                    </a:lnTo>
                    <a:lnTo>
                      <a:pt x="166" y="121"/>
                    </a:lnTo>
                    <a:lnTo>
                      <a:pt x="162" y="123"/>
                    </a:lnTo>
                    <a:lnTo>
                      <a:pt x="162" y="123"/>
                    </a:lnTo>
                    <a:lnTo>
                      <a:pt x="160" y="121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56" y="124"/>
                    </a:lnTo>
                    <a:lnTo>
                      <a:pt x="156" y="124"/>
                    </a:lnTo>
                    <a:lnTo>
                      <a:pt x="154" y="124"/>
                    </a:lnTo>
                    <a:lnTo>
                      <a:pt x="151" y="124"/>
                    </a:lnTo>
                    <a:lnTo>
                      <a:pt x="150" y="123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5" y="123"/>
                    </a:lnTo>
                    <a:lnTo>
                      <a:pt x="143" y="123"/>
                    </a:lnTo>
                    <a:lnTo>
                      <a:pt x="143" y="123"/>
                    </a:lnTo>
                    <a:lnTo>
                      <a:pt x="140" y="124"/>
                    </a:lnTo>
                    <a:lnTo>
                      <a:pt x="138" y="125"/>
                    </a:lnTo>
                    <a:lnTo>
                      <a:pt x="135" y="126"/>
                    </a:lnTo>
                    <a:lnTo>
                      <a:pt x="134" y="126"/>
                    </a:lnTo>
                    <a:lnTo>
                      <a:pt x="134" y="126"/>
                    </a:lnTo>
                    <a:lnTo>
                      <a:pt x="131" y="130"/>
                    </a:lnTo>
                    <a:lnTo>
                      <a:pt x="131" y="132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7" y="135"/>
                    </a:lnTo>
                    <a:lnTo>
                      <a:pt x="125" y="136"/>
                    </a:lnTo>
                    <a:lnTo>
                      <a:pt x="123" y="137"/>
                    </a:lnTo>
                    <a:lnTo>
                      <a:pt x="121" y="140"/>
                    </a:lnTo>
                    <a:lnTo>
                      <a:pt x="116" y="141"/>
                    </a:lnTo>
                    <a:lnTo>
                      <a:pt x="111" y="136"/>
                    </a:lnTo>
                    <a:lnTo>
                      <a:pt x="110" y="142"/>
                    </a:lnTo>
                    <a:lnTo>
                      <a:pt x="110" y="142"/>
                    </a:lnTo>
                    <a:lnTo>
                      <a:pt x="106" y="141"/>
                    </a:lnTo>
                    <a:lnTo>
                      <a:pt x="104" y="140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9" y="143"/>
                    </a:lnTo>
                    <a:lnTo>
                      <a:pt x="97" y="146"/>
                    </a:lnTo>
                    <a:lnTo>
                      <a:pt x="95" y="149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29"/>
                <a:endParaRPr lang="en-US" sz="70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5" name="Freeform 82">
                <a:extLst>
                  <a:ext uri="{FF2B5EF4-FFF2-40B4-BE49-F238E27FC236}">
                    <a16:creationId xmlns:a16="http://schemas.microsoft.com/office/drawing/2014/main" id="{FF411529-E9FA-5E46-86DA-C525583AE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118" y="9756213"/>
                <a:ext cx="5824" cy="5824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2 h 5"/>
                  <a:gd name="T6" fmla="*/ 0 w 5"/>
                  <a:gd name="T7" fmla="*/ 4 h 5"/>
                  <a:gd name="T8" fmla="*/ 0 w 5"/>
                  <a:gd name="T9" fmla="*/ 4 h 5"/>
                  <a:gd name="T10" fmla="*/ 0 w 5"/>
                  <a:gd name="T11" fmla="*/ 5 h 5"/>
                  <a:gd name="T12" fmla="*/ 0 w 5"/>
                  <a:gd name="T13" fmla="*/ 5 h 5"/>
                  <a:gd name="T14" fmla="*/ 0 w 5"/>
                  <a:gd name="T15" fmla="*/ 5 h 5"/>
                  <a:gd name="T16" fmla="*/ 0 w 5"/>
                  <a:gd name="T17" fmla="*/ 5 h 5"/>
                  <a:gd name="T18" fmla="*/ 3 w 5"/>
                  <a:gd name="T19" fmla="*/ 4 h 5"/>
                  <a:gd name="T20" fmla="*/ 3 w 5"/>
                  <a:gd name="T21" fmla="*/ 4 h 5"/>
                  <a:gd name="T22" fmla="*/ 5 w 5"/>
                  <a:gd name="T23" fmla="*/ 4 h 5"/>
                  <a:gd name="T24" fmla="*/ 5 w 5"/>
                  <a:gd name="T25" fmla="*/ 2 h 5"/>
                  <a:gd name="T26" fmla="*/ 5 w 5"/>
                  <a:gd name="T27" fmla="*/ 2 h 5"/>
                  <a:gd name="T28" fmla="*/ 5 w 5"/>
                  <a:gd name="T29" fmla="*/ 2 h 5"/>
                  <a:gd name="T30" fmla="*/ 5 w 5"/>
                  <a:gd name="T31" fmla="*/ 2 h 5"/>
                  <a:gd name="T32" fmla="*/ 2 w 5"/>
                  <a:gd name="T33" fmla="*/ 1 h 5"/>
                  <a:gd name="T34" fmla="*/ 0 w 5"/>
                  <a:gd name="T35" fmla="*/ 0 h 5"/>
                  <a:gd name="T36" fmla="*/ 0 w 5"/>
                  <a:gd name="T3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6" name="Freeform 84">
                <a:extLst>
                  <a:ext uri="{FF2B5EF4-FFF2-40B4-BE49-F238E27FC236}">
                    <a16:creationId xmlns:a16="http://schemas.microsoft.com/office/drawing/2014/main" id="{F345C415-9B1D-9843-BC20-12DB09E9B8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1572" y="8642569"/>
                <a:ext cx="486928" cy="481103"/>
              </a:xfrm>
              <a:custGeom>
                <a:avLst/>
                <a:gdLst>
                  <a:gd name="T0" fmla="*/ 387 w 418"/>
                  <a:gd name="T1" fmla="*/ 145 h 413"/>
                  <a:gd name="T2" fmla="*/ 369 w 418"/>
                  <a:gd name="T3" fmla="*/ 179 h 413"/>
                  <a:gd name="T4" fmla="*/ 341 w 418"/>
                  <a:gd name="T5" fmla="*/ 203 h 413"/>
                  <a:gd name="T6" fmla="*/ 308 w 418"/>
                  <a:gd name="T7" fmla="*/ 222 h 413"/>
                  <a:gd name="T8" fmla="*/ 277 w 418"/>
                  <a:gd name="T9" fmla="*/ 244 h 413"/>
                  <a:gd name="T10" fmla="*/ 286 w 418"/>
                  <a:gd name="T11" fmla="*/ 275 h 413"/>
                  <a:gd name="T12" fmla="*/ 279 w 418"/>
                  <a:gd name="T13" fmla="*/ 288 h 413"/>
                  <a:gd name="T14" fmla="*/ 272 w 418"/>
                  <a:gd name="T15" fmla="*/ 309 h 413"/>
                  <a:gd name="T16" fmla="*/ 259 w 418"/>
                  <a:gd name="T17" fmla="*/ 325 h 413"/>
                  <a:gd name="T18" fmla="*/ 243 w 418"/>
                  <a:gd name="T19" fmla="*/ 327 h 413"/>
                  <a:gd name="T20" fmla="*/ 224 w 418"/>
                  <a:gd name="T21" fmla="*/ 332 h 413"/>
                  <a:gd name="T22" fmla="*/ 218 w 418"/>
                  <a:gd name="T23" fmla="*/ 355 h 413"/>
                  <a:gd name="T24" fmla="*/ 195 w 418"/>
                  <a:gd name="T25" fmla="*/ 359 h 413"/>
                  <a:gd name="T26" fmla="*/ 192 w 418"/>
                  <a:gd name="T27" fmla="*/ 344 h 413"/>
                  <a:gd name="T28" fmla="*/ 179 w 418"/>
                  <a:gd name="T29" fmla="*/ 351 h 413"/>
                  <a:gd name="T30" fmla="*/ 173 w 418"/>
                  <a:gd name="T31" fmla="*/ 356 h 413"/>
                  <a:gd name="T32" fmla="*/ 161 w 418"/>
                  <a:gd name="T33" fmla="*/ 374 h 413"/>
                  <a:gd name="T34" fmla="*/ 153 w 418"/>
                  <a:gd name="T35" fmla="*/ 381 h 413"/>
                  <a:gd name="T36" fmla="*/ 144 w 418"/>
                  <a:gd name="T37" fmla="*/ 379 h 413"/>
                  <a:gd name="T38" fmla="*/ 129 w 418"/>
                  <a:gd name="T39" fmla="*/ 374 h 413"/>
                  <a:gd name="T40" fmla="*/ 117 w 418"/>
                  <a:gd name="T41" fmla="*/ 381 h 413"/>
                  <a:gd name="T42" fmla="*/ 109 w 418"/>
                  <a:gd name="T43" fmla="*/ 398 h 413"/>
                  <a:gd name="T44" fmla="*/ 73 w 418"/>
                  <a:gd name="T45" fmla="*/ 411 h 413"/>
                  <a:gd name="T46" fmla="*/ 52 w 418"/>
                  <a:gd name="T47" fmla="*/ 373 h 413"/>
                  <a:gd name="T48" fmla="*/ 44 w 418"/>
                  <a:gd name="T49" fmla="*/ 359 h 413"/>
                  <a:gd name="T50" fmla="*/ 29 w 418"/>
                  <a:gd name="T51" fmla="*/ 350 h 413"/>
                  <a:gd name="T52" fmla="*/ 19 w 418"/>
                  <a:gd name="T53" fmla="*/ 344 h 413"/>
                  <a:gd name="T54" fmla="*/ 16 w 418"/>
                  <a:gd name="T55" fmla="*/ 326 h 413"/>
                  <a:gd name="T56" fmla="*/ 5 w 418"/>
                  <a:gd name="T57" fmla="*/ 322 h 413"/>
                  <a:gd name="T58" fmla="*/ 2 w 418"/>
                  <a:gd name="T59" fmla="*/ 305 h 413"/>
                  <a:gd name="T60" fmla="*/ 2 w 418"/>
                  <a:gd name="T61" fmla="*/ 291 h 413"/>
                  <a:gd name="T62" fmla="*/ 15 w 418"/>
                  <a:gd name="T63" fmla="*/ 292 h 413"/>
                  <a:gd name="T64" fmla="*/ 33 w 418"/>
                  <a:gd name="T65" fmla="*/ 289 h 413"/>
                  <a:gd name="T66" fmla="*/ 39 w 418"/>
                  <a:gd name="T67" fmla="*/ 277 h 413"/>
                  <a:gd name="T68" fmla="*/ 49 w 418"/>
                  <a:gd name="T69" fmla="*/ 261 h 413"/>
                  <a:gd name="T70" fmla="*/ 55 w 418"/>
                  <a:gd name="T71" fmla="*/ 242 h 413"/>
                  <a:gd name="T72" fmla="*/ 71 w 418"/>
                  <a:gd name="T73" fmla="*/ 228 h 413"/>
                  <a:gd name="T74" fmla="*/ 74 w 418"/>
                  <a:gd name="T75" fmla="*/ 207 h 413"/>
                  <a:gd name="T76" fmla="*/ 84 w 418"/>
                  <a:gd name="T77" fmla="*/ 191 h 413"/>
                  <a:gd name="T78" fmla="*/ 106 w 418"/>
                  <a:gd name="T79" fmla="*/ 173 h 413"/>
                  <a:gd name="T80" fmla="*/ 119 w 418"/>
                  <a:gd name="T81" fmla="*/ 154 h 413"/>
                  <a:gd name="T82" fmla="*/ 113 w 418"/>
                  <a:gd name="T83" fmla="*/ 141 h 413"/>
                  <a:gd name="T84" fmla="*/ 109 w 418"/>
                  <a:gd name="T85" fmla="*/ 128 h 413"/>
                  <a:gd name="T86" fmla="*/ 128 w 418"/>
                  <a:gd name="T87" fmla="*/ 114 h 413"/>
                  <a:gd name="T88" fmla="*/ 144 w 418"/>
                  <a:gd name="T89" fmla="*/ 110 h 413"/>
                  <a:gd name="T90" fmla="*/ 159 w 418"/>
                  <a:gd name="T91" fmla="*/ 95 h 413"/>
                  <a:gd name="T92" fmla="*/ 162 w 418"/>
                  <a:gd name="T93" fmla="*/ 73 h 413"/>
                  <a:gd name="T94" fmla="*/ 142 w 418"/>
                  <a:gd name="T95" fmla="*/ 64 h 413"/>
                  <a:gd name="T96" fmla="*/ 137 w 418"/>
                  <a:gd name="T97" fmla="*/ 41 h 413"/>
                  <a:gd name="T98" fmla="*/ 152 w 418"/>
                  <a:gd name="T99" fmla="*/ 0 h 413"/>
                  <a:gd name="T100" fmla="*/ 203 w 418"/>
                  <a:gd name="T101" fmla="*/ 27 h 413"/>
                  <a:gd name="T102" fmla="*/ 263 w 418"/>
                  <a:gd name="T103" fmla="*/ 63 h 413"/>
                  <a:gd name="T104" fmla="*/ 310 w 418"/>
                  <a:gd name="T105" fmla="*/ 79 h 413"/>
                  <a:gd name="T106" fmla="*/ 389 w 418"/>
                  <a:gd name="T107" fmla="*/ 125 h 413"/>
                  <a:gd name="T108" fmla="*/ 409 w 418"/>
                  <a:gd name="T109" fmla="*/ 114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18" h="413">
                    <a:moveTo>
                      <a:pt x="403" y="124"/>
                    </a:moveTo>
                    <a:lnTo>
                      <a:pt x="403" y="129"/>
                    </a:lnTo>
                    <a:lnTo>
                      <a:pt x="401" y="131"/>
                    </a:lnTo>
                    <a:lnTo>
                      <a:pt x="400" y="134"/>
                    </a:lnTo>
                    <a:lnTo>
                      <a:pt x="398" y="137"/>
                    </a:lnTo>
                    <a:lnTo>
                      <a:pt x="393" y="141"/>
                    </a:lnTo>
                    <a:lnTo>
                      <a:pt x="387" y="145"/>
                    </a:lnTo>
                    <a:lnTo>
                      <a:pt x="383" y="147"/>
                    </a:lnTo>
                    <a:lnTo>
                      <a:pt x="380" y="154"/>
                    </a:lnTo>
                    <a:lnTo>
                      <a:pt x="377" y="160"/>
                    </a:lnTo>
                    <a:lnTo>
                      <a:pt x="375" y="166"/>
                    </a:lnTo>
                    <a:lnTo>
                      <a:pt x="375" y="171"/>
                    </a:lnTo>
                    <a:lnTo>
                      <a:pt x="373" y="174"/>
                    </a:lnTo>
                    <a:lnTo>
                      <a:pt x="369" y="179"/>
                    </a:lnTo>
                    <a:lnTo>
                      <a:pt x="362" y="186"/>
                    </a:lnTo>
                    <a:lnTo>
                      <a:pt x="356" y="192"/>
                    </a:lnTo>
                    <a:lnTo>
                      <a:pt x="354" y="194"/>
                    </a:lnTo>
                    <a:lnTo>
                      <a:pt x="350" y="194"/>
                    </a:lnTo>
                    <a:lnTo>
                      <a:pt x="348" y="196"/>
                    </a:lnTo>
                    <a:lnTo>
                      <a:pt x="345" y="196"/>
                    </a:lnTo>
                    <a:lnTo>
                      <a:pt x="341" y="203"/>
                    </a:lnTo>
                    <a:lnTo>
                      <a:pt x="337" y="209"/>
                    </a:lnTo>
                    <a:lnTo>
                      <a:pt x="333" y="213"/>
                    </a:lnTo>
                    <a:lnTo>
                      <a:pt x="326" y="219"/>
                    </a:lnTo>
                    <a:lnTo>
                      <a:pt x="322" y="221"/>
                    </a:lnTo>
                    <a:lnTo>
                      <a:pt x="317" y="224"/>
                    </a:lnTo>
                    <a:lnTo>
                      <a:pt x="311" y="222"/>
                    </a:lnTo>
                    <a:lnTo>
                      <a:pt x="308" y="222"/>
                    </a:lnTo>
                    <a:lnTo>
                      <a:pt x="303" y="224"/>
                    </a:lnTo>
                    <a:lnTo>
                      <a:pt x="298" y="226"/>
                    </a:lnTo>
                    <a:lnTo>
                      <a:pt x="293" y="228"/>
                    </a:lnTo>
                    <a:lnTo>
                      <a:pt x="288" y="232"/>
                    </a:lnTo>
                    <a:lnTo>
                      <a:pt x="282" y="237"/>
                    </a:lnTo>
                    <a:lnTo>
                      <a:pt x="279" y="242"/>
                    </a:lnTo>
                    <a:lnTo>
                      <a:pt x="277" y="244"/>
                    </a:lnTo>
                    <a:lnTo>
                      <a:pt x="276" y="247"/>
                    </a:lnTo>
                    <a:lnTo>
                      <a:pt x="276" y="252"/>
                    </a:lnTo>
                    <a:lnTo>
                      <a:pt x="277" y="258"/>
                    </a:lnTo>
                    <a:lnTo>
                      <a:pt x="279" y="263"/>
                    </a:lnTo>
                    <a:lnTo>
                      <a:pt x="281" y="266"/>
                    </a:lnTo>
                    <a:lnTo>
                      <a:pt x="285" y="271"/>
                    </a:lnTo>
                    <a:lnTo>
                      <a:pt x="286" y="275"/>
                    </a:lnTo>
                    <a:lnTo>
                      <a:pt x="287" y="277"/>
                    </a:lnTo>
                    <a:lnTo>
                      <a:pt x="286" y="278"/>
                    </a:lnTo>
                    <a:lnTo>
                      <a:pt x="286" y="280"/>
                    </a:lnTo>
                    <a:lnTo>
                      <a:pt x="282" y="281"/>
                    </a:lnTo>
                    <a:lnTo>
                      <a:pt x="281" y="283"/>
                    </a:lnTo>
                    <a:lnTo>
                      <a:pt x="280" y="286"/>
                    </a:lnTo>
                    <a:lnTo>
                      <a:pt x="279" y="288"/>
                    </a:lnTo>
                    <a:lnTo>
                      <a:pt x="277" y="289"/>
                    </a:lnTo>
                    <a:lnTo>
                      <a:pt x="275" y="291"/>
                    </a:lnTo>
                    <a:lnTo>
                      <a:pt x="272" y="293"/>
                    </a:lnTo>
                    <a:lnTo>
                      <a:pt x="270" y="297"/>
                    </a:lnTo>
                    <a:lnTo>
                      <a:pt x="269" y="301"/>
                    </a:lnTo>
                    <a:lnTo>
                      <a:pt x="269" y="305"/>
                    </a:lnTo>
                    <a:lnTo>
                      <a:pt x="272" y="309"/>
                    </a:lnTo>
                    <a:lnTo>
                      <a:pt x="274" y="311"/>
                    </a:lnTo>
                    <a:lnTo>
                      <a:pt x="274" y="314"/>
                    </a:lnTo>
                    <a:lnTo>
                      <a:pt x="270" y="320"/>
                    </a:lnTo>
                    <a:lnTo>
                      <a:pt x="265" y="325"/>
                    </a:lnTo>
                    <a:lnTo>
                      <a:pt x="264" y="326"/>
                    </a:lnTo>
                    <a:lnTo>
                      <a:pt x="263" y="326"/>
                    </a:lnTo>
                    <a:lnTo>
                      <a:pt x="259" y="325"/>
                    </a:lnTo>
                    <a:lnTo>
                      <a:pt x="258" y="325"/>
                    </a:lnTo>
                    <a:lnTo>
                      <a:pt x="254" y="328"/>
                    </a:lnTo>
                    <a:lnTo>
                      <a:pt x="251" y="332"/>
                    </a:lnTo>
                    <a:lnTo>
                      <a:pt x="249" y="332"/>
                    </a:lnTo>
                    <a:lnTo>
                      <a:pt x="248" y="332"/>
                    </a:lnTo>
                    <a:lnTo>
                      <a:pt x="247" y="331"/>
                    </a:lnTo>
                    <a:lnTo>
                      <a:pt x="243" y="327"/>
                    </a:lnTo>
                    <a:lnTo>
                      <a:pt x="241" y="326"/>
                    </a:lnTo>
                    <a:lnTo>
                      <a:pt x="240" y="326"/>
                    </a:lnTo>
                    <a:lnTo>
                      <a:pt x="234" y="327"/>
                    </a:lnTo>
                    <a:lnTo>
                      <a:pt x="231" y="329"/>
                    </a:lnTo>
                    <a:lnTo>
                      <a:pt x="229" y="329"/>
                    </a:lnTo>
                    <a:lnTo>
                      <a:pt x="226" y="329"/>
                    </a:lnTo>
                    <a:lnTo>
                      <a:pt x="224" y="332"/>
                    </a:lnTo>
                    <a:lnTo>
                      <a:pt x="221" y="332"/>
                    </a:lnTo>
                    <a:lnTo>
                      <a:pt x="218" y="332"/>
                    </a:lnTo>
                    <a:lnTo>
                      <a:pt x="216" y="339"/>
                    </a:lnTo>
                    <a:lnTo>
                      <a:pt x="216" y="345"/>
                    </a:lnTo>
                    <a:lnTo>
                      <a:pt x="216" y="348"/>
                    </a:lnTo>
                    <a:lnTo>
                      <a:pt x="219" y="353"/>
                    </a:lnTo>
                    <a:lnTo>
                      <a:pt x="218" y="355"/>
                    </a:lnTo>
                    <a:lnTo>
                      <a:pt x="215" y="357"/>
                    </a:lnTo>
                    <a:lnTo>
                      <a:pt x="210" y="356"/>
                    </a:lnTo>
                    <a:lnTo>
                      <a:pt x="207" y="357"/>
                    </a:lnTo>
                    <a:lnTo>
                      <a:pt x="204" y="357"/>
                    </a:lnTo>
                    <a:lnTo>
                      <a:pt x="202" y="359"/>
                    </a:lnTo>
                    <a:lnTo>
                      <a:pt x="198" y="360"/>
                    </a:lnTo>
                    <a:lnTo>
                      <a:pt x="195" y="359"/>
                    </a:lnTo>
                    <a:lnTo>
                      <a:pt x="196" y="356"/>
                    </a:lnTo>
                    <a:lnTo>
                      <a:pt x="197" y="354"/>
                    </a:lnTo>
                    <a:lnTo>
                      <a:pt x="198" y="350"/>
                    </a:lnTo>
                    <a:lnTo>
                      <a:pt x="198" y="349"/>
                    </a:lnTo>
                    <a:lnTo>
                      <a:pt x="196" y="348"/>
                    </a:lnTo>
                    <a:lnTo>
                      <a:pt x="193" y="346"/>
                    </a:lnTo>
                    <a:lnTo>
                      <a:pt x="192" y="344"/>
                    </a:lnTo>
                    <a:lnTo>
                      <a:pt x="190" y="343"/>
                    </a:lnTo>
                    <a:lnTo>
                      <a:pt x="186" y="344"/>
                    </a:lnTo>
                    <a:lnTo>
                      <a:pt x="184" y="346"/>
                    </a:lnTo>
                    <a:lnTo>
                      <a:pt x="182" y="349"/>
                    </a:lnTo>
                    <a:lnTo>
                      <a:pt x="182" y="351"/>
                    </a:lnTo>
                    <a:lnTo>
                      <a:pt x="180" y="353"/>
                    </a:lnTo>
                    <a:lnTo>
                      <a:pt x="179" y="351"/>
                    </a:lnTo>
                    <a:lnTo>
                      <a:pt x="180" y="350"/>
                    </a:lnTo>
                    <a:lnTo>
                      <a:pt x="181" y="346"/>
                    </a:lnTo>
                    <a:lnTo>
                      <a:pt x="176" y="348"/>
                    </a:lnTo>
                    <a:lnTo>
                      <a:pt x="175" y="350"/>
                    </a:lnTo>
                    <a:lnTo>
                      <a:pt x="174" y="353"/>
                    </a:lnTo>
                    <a:lnTo>
                      <a:pt x="174" y="355"/>
                    </a:lnTo>
                    <a:lnTo>
                      <a:pt x="173" y="356"/>
                    </a:lnTo>
                    <a:lnTo>
                      <a:pt x="168" y="359"/>
                    </a:lnTo>
                    <a:lnTo>
                      <a:pt x="167" y="362"/>
                    </a:lnTo>
                    <a:lnTo>
                      <a:pt x="167" y="364"/>
                    </a:lnTo>
                    <a:lnTo>
                      <a:pt x="165" y="366"/>
                    </a:lnTo>
                    <a:lnTo>
                      <a:pt x="158" y="368"/>
                    </a:lnTo>
                    <a:lnTo>
                      <a:pt x="159" y="372"/>
                    </a:lnTo>
                    <a:lnTo>
                      <a:pt x="161" y="374"/>
                    </a:lnTo>
                    <a:lnTo>
                      <a:pt x="162" y="376"/>
                    </a:lnTo>
                    <a:lnTo>
                      <a:pt x="162" y="378"/>
                    </a:lnTo>
                    <a:lnTo>
                      <a:pt x="161" y="378"/>
                    </a:lnTo>
                    <a:lnTo>
                      <a:pt x="158" y="381"/>
                    </a:lnTo>
                    <a:lnTo>
                      <a:pt x="157" y="382"/>
                    </a:lnTo>
                    <a:lnTo>
                      <a:pt x="152" y="382"/>
                    </a:lnTo>
                    <a:lnTo>
                      <a:pt x="153" y="381"/>
                    </a:lnTo>
                    <a:lnTo>
                      <a:pt x="154" y="378"/>
                    </a:lnTo>
                    <a:lnTo>
                      <a:pt x="156" y="378"/>
                    </a:lnTo>
                    <a:lnTo>
                      <a:pt x="154" y="377"/>
                    </a:lnTo>
                    <a:lnTo>
                      <a:pt x="151" y="376"/>
                    </a:lnTo>
                    <a:lnTo>
                      <a:pt x="148" y="377"/>
                    </a:lnTo>
                    <a:lnTo>
                      <a:pt x="146" y="379"/>
                    </a:lnTo>
                    <a:lnTo>
                      <a:pt x="144" y="379"/>
                    </a:lnTo>
                    <a:lnTo>
                      <a:pt x="142" y="381"/>
                    </a:lnTo>
                    <a:lnTo>
                      <a:pt x="140" y="381"/>
                    </a:lnTo>
                    <a:lnTo>
                      <a:pt x="140" y="378"/>
                    </a:lnTo>
                    <a:lnTo>
                      <a:pt x="136" y="378"/>
                    </a:lnTo>
                    <a:lnTo>
                      <a:pt x="134" y="381"/>
                    </a:lnTo>
                    <a:lnTo>
                      <a:pt x="133" y="379"/>
                    </a:lnTo>
                    <a:lnTo>
                      <a:pt x="129" y="374"/>
                    </a:lnTo>
                    <a:lnTo>
                      <a:pt x="128" y="372"/>
                    </a:lnTo>
                    <a:lnTo>
                      <a:pt x="125" y="371"/>
                    </a:lnTo>
                    <a:lnTo>
                      <a:pt x="123" y="372"/>
                    </a:lnTo>
                    <a:lnTo>
                      <a:pt x="120" y="372"/>
                    </a:lnTo>
                    <a:lnTo>
                      <a:pt x="119" y="374"/>
                    </a:lnTo>
                    <a:lnTo>
                      <a:pt x="119" y="378"/>
                    </a:lnTo>
                    <a:lnTo>
                      <a:pt x="117" y="381"/>
                    </a:lnTo>
                    <a:lnTo>
                      <a:pt x="117" y="382"/>
                    </a:lnTo>
                    <a:lnTo>
                      <a:pt x="117" y="383"/>
                    </a:lnTo>
                    <a:lnTo>
                      <a:pt x="117" y="385"/>
                    </a:lnTo>
                    <a:lnTo>
                      <a:pt x="118" y="388"/>
                    </a:lnTo>
                    <a:lnTo>
                      <a:pt x="118" y="390"/>
                    </a:lnTo>
                    <a:lnTo>
                      <a:pt x="113" y="394"/>
                    </a:lnTo>
                    <a:lnTo>
                      <a:pt x="109" y="398"/>
                    </a:lnTo>
                    <a:lnTo>
                      <a:pt x="106" y="399"/>
                    </a:lnTo>
                    <a:lnTo>
                      <a:pt x="105" y="401"/>
                    </a:lnTo>
                    <a:lnTo>
                      <a:pt x="101" y="409"/>
                    </a:lnTo>
                    <a:lnTo>
                      <a:pt x="96" y="409"/>
                    </a:lnTo>
                    <a:lnTo>
                      <a:pt x="85" y="413"/>
                    </a:lnTo>
                    <a:lnTo>
                      <a:pt x="80" y="409"/>
                    </a:lnTo>
                    <a:lnTo>
                      <a:pt x="73" y="411"/>
                    </a:lnTo>
                    <a:lnTo>
                      <a:pt x="73" y="402"/>
                    </a:lnTo>
                    <a:lnTo>
                      <a:pt x="71" y="395"/>
                    </a:lnTo>
                    <a:lnTo>
                      <a:pt x="72" y="385"/>
                    </a:lnTo>
                    <a:lnTo>
                      <a:pt x="71" y="385"/>
                    </a:lnTo>
                    <a:lnTo>
                      <a:pt x="69" y="382"/>
                    </a:lnTo>
                    <a:lnTo>
                      <a:pt x="57" y="378"/>
                    </a:lnTo>
                    <a:lnTo>
                      <a:pt x="52" y="373"/>
                    </a:lnTo>
                    <a:lnTo>
                      <a:pt x="52" y="370"/>
                    </a:lnTo>
                    <a:lnTo>
                      <a:pt x="56" y="362"/>
                    </a:lnTo>
                    <a:lnTo>
                      <a:pt x="56" y="362"/>
                    </a:lnTo>
                    <a:lnTo>
                      <a:pt x="53" y="361"/>
                    </a:lnTo>
                    <a:lnTo>
                      <a:pt x="52" y="360"/>
                    </a:lnTo>
                    <a:lnTo>
                      <a:pt x="50" y="359"/>
                    </a:lnTo>
                    <a:lnTo>
                      <a:pt x="44" y="359"/>
                    </a:lnTo>
                    <a:lnTo>
                      <a:pt x="39" y="359"/>
                    </a:lnTo>
                    <a:lnTo>
                      <a:pt x="35" y="357"/>
                    </a:lnTo>
                    <a:lnTo>
                      <a:pt x="34" y="357"/>
                    </a:lnTo>
                    <a:lnTo>
                      <a:pt x="32" y="355"/>
                    </a:lnTo>
                    <a:lnTo>
                      <a:pt x="30" y="353"/>
                    </a:lnTo>
                    <a:lnTo>
                      <a:pt x="30" y="350"/>
                    </a:lnTo>
                    <a:lnTo>
                      <a:pt x="29" y="350"/>
                    </a:lnTo>
                    <a:lnTo>
                      <a:pt x="28" y="350"/>
                    </a:lnTo>
                    <a:lnTo>
                      <a:pt x="27" y="351"/>
                    </a:lnTo>
                    <a:lnTo>
                      <a:pt x="26" y="354"/>
                    </a:lnTo>
                    <a:lnTo>
                      <a:pt x="24" y="354"/>
                    </a:lnTo>
                    <a:lnTo>
                      <a:pt x="22" y="350"/>
                    </a:lnTo>
                    <a:lnTo>
                      <a:pt x="19" y="345"/>
                    </a:lnTo>
                    <a:lnTo>
                      <a:pt x="19" y="344"/>
                    </a:lnTo>
                    <a:lnTo>
                      <a:pt x="19" y="342"/>
                    </a:lnTo>
                    <a:lnTo>
                      <a:pt x="19" y="339"/>
                    </a:lnTo>
                    <a:lnTo>
                      <a:pt x="16" y="336"/>
                    </a:lnTo>
                    <a:lnTo>
                      <a:pt x="16" y="333"/>
                    </a:lnTo>
                    <a:lnTo>
                      <a:pt x="18" y="329"/>
                    </a:lnTo>
                    <a:lnTo>
                      <a:pt x="16" y="327"/>
                    </a:lnTo>
                    <a:lnTo>
                      <a:pt x="16" y="326"/>
                    </a:lnTo>
                    <a:lnTo>
                      <a:pt x="13" y="323"/>
                    </a:lnTo>
                    <a:lnTo>
                      <a:pt x="11" y="326"/>
                    </a:lnTo>
                    <a:lnTo>
                      <a:pt x="8" y="327"/>
                    </a:lnTo>
                    <a:lnTo>
                      <a:pt x="6" y="328"/>
                    </a:lnTo>
                    <a:lnTo>
                      <a:pt x="5" y="327"/>
                    </a:lnTo>
                    <a:lnTo>
                      <a:pt x="4" y="325"/>
                    </a:lnTo>
                    <a:lnTo>
                      <a:pt x="5" y="322"/>
                    </a:lnTo>
                    <a:lnTo>
                      <a:pt x="6" y="320"/>
                    </a:lnTo>
                    <a:lnTo>
                      <a:pt x="2" y="316"/>
                    </a:lnTo>
                    <a:lnTo>
                      <a:pt x="2" y="315"/>
                    </a:lnTo>
                    <a:lnTo>
                      <a:pt x="4" y="312"/>
                    </a:lnTo>
                    <a:lnTo>
                      <a:pt x="5" y="311"/>
                    </a:lnTo>
                    <a:lnTo>
                      <a:pt x="4" y="309"/>
                    </a:lnTo>
                    <a:lnTo>
                      <a:pt x="2" y="305"/>
                    </a:lnTo>
                    <a:lnTo>
                      <a:pt x="4" y="303"/>
                    </a:lnTo>
                    <a:lnTo>
                      <a:pt x="4" y="300"/>
                    </a:lnTo>
                    <a:lnTo>
                      <a:pt x="2" y="299"/>
                    </a:lnTo>
                    <a:lnTo>
                      <a:pt x="1" y="298"/>
                    </a:lnTo>
                    <a:lnTo>
                      <a:pt x="0" y="295"/>
                    </a:lnTo>
                    <a:lnTo>
                      <a:pt x="2" y="294"/>
                    </a:lnTo>
                    <a:lnTo>
                      <a:pt x="2" y="291"/>
                    </a:lnTo>
                    <a:lnTo>
                      <a:pt x="4" y="289"/>
                    </a:lnTo>
                    <a:lnTo>
                      <a:pt x="4" y="287"/>
                    </a:lnTo>
                    <a:lnTo>
                      <a:pt x="7" y="288"/>
                    </a:lnTo>
                    <a:lnTo>
                      <a:pt x="10" y="288"/>
                    </a:lnTo>
                    <a:lnTo>
                      <a:pt x="11" y="292"/>
                    </a:lnTo>
                    <a:lnTo>
                      <a:pt x="13" y="292"/>
                    </a:lnTo>
                    <a:lnTo>
                      <a:pt x="15" y="292"/>
                    </a:lnTo>
                    <a:lnTo>
                      <a:pt x="17" y="292"/>
                    </a:lnTo>
                    <a:lnTo>
                      <a:pt x="21" y="288"/>
                    </a:lnTo>
                    <a:lnTo>
                      <a:pt x="22" y="287"/>
                    </a:lnTo>
                    <a:lnTo>
                      <a:pt x="24" y="286"/>
                    </a:lnTo>
                    <a:lnTo>
                      <a:pt x="27" y="287"/>
                    </a:lnTo>
                    <a:lnTo>
                      <a:pt x="29" y="287"/>
                    </a:lnTo>
                    <a:lnTo>
                      <a:pt x="33" y="289"/>
                    </a:lnTo>
                    <a:lnTo>
                      <a:pt x="35" y="288"/>
                    </a:lnTo>
                    <a:lnTo>
                      <a:pt x="36" y="287"/>
                    </a:lnTo>
                    <a:lnTo>
                      <a:pt x="36" y="284"/>
                    </a:lnTo>
                    <a:lnTo>
                      <a:pt x="35" y="283"/>
                    </a:lnTo>
                    <a:lnTo>
                      <a:pt x="35" y="281"/>
                    </a:lnTo>
                    <a:lnTo>
                      <a:pt x="36" y="280"/>
                    </a:lnTo>
                    <a:lnTo>
                      <a:pt x="39" y="277"/>
                    </a:lnTo>
                    <a:lnTo>
                      <a:pt x="41" y="273"/>
                    </a:lnTo>
                    <a:lnTo>
                      <a:pt x="44" y="269"/>
                    </a:lnTo>
                    <a:lnTo>
                      <a:pt x="43" y="267"/>
                    </a:lnTo>
                    <a:lnTo>
                      <a:pt x="41" y="265"/>
                    </a:lnTo>
                    <a:lnTo>
                      <a:pt x="41" y="263"/>
                    </a:lnTo>
                    <a:lnTo>
                      <a:pt x="45" y="261"/>
                    </a:lnTo>
                    <a:lnTo>
                      <a:pt x="49" y="261"/>
                    </a:lnTo>
                    <a:lnTo>
                      <a:pt x="50" y="256"/>
                    </a:lnTo>
                    <a:lnTo>
                      <a:pt x="51" y="254"/>
                    </a:lnTo>
                    <a:lnTo>
                      <a:pt x="47" y="253"/>
                    </a:lnTo>
                    <a:lnTo>
                      <a:pt x="47" y="246"/>
                    </a:lnTo>
                    <a:lnTo>
                      <a:pt x="52" y="247"/>
                    </a:lnTo>
                    <a:lnTo>
                      <a:pt x="53" y="244"/>
                    </a:lnTo>
                    <a:lnTo>
                      <a:pt x="55" y="242"/>
                    </a:lnTo>
                    <a:lnTo>
                      <a:pt x="56" y="241"/>
                    </a:lnTo>
                    <a:lnTo>
                      <a:pt x="58" y="242"/>
                    </a:lnTo>
                    <a:lnTo>
                      <a:pt x="61" y="241"/>
                    </a:lnTo>
                    <a:lnTo>
                      <a:pt x="63" y="237"/>
                    </a:lnTo>
                    <a:lnTo>
                      <a:pt x="66" y="233"/>
                    </a:lnTo>
                    <a:lnTo>
                      <a:pt x="68" y="232"/>
                    </a:lnTo>
                    <a:lnTo>
                      <a:pt x="71" y="228"/>
                    </a:lnTo>
                    <a:lnTo>
                      <a:pt x="72" y="224"/>
                    </a:lnTo>
                    <a:lnTo>
                      <a:pt x="73" y="222"/>
                    </a:lnTo>
                    <a:lnTo>
                      <a:pt x="74" y="220"/>
                    </a:lnTo>
                    <a:lnTo>
                      <a:pt x="74" y="219"/>
                    </a:lnTo>
                    <a:lnTo>
                      <a:pt x="75" y="215"/>
                    </a:lnTo>
                    <a:lnTo>
                      <a:pt x="75" y="211"/>
                    </a:lnTo>
                    <a:lnTo>
                      <a:pt x="74" y="207"/>
                    </a:lnTo>
                    <a:lnTo>
                      <a:pt x="75" y="204"/>
                    </a:lnTo>
                    <a:lnTo>
                      <a:pt x="77" y="202"/>
                    </a:lnTo>
                    <a:lnTo>
                      <a:pt x="78" y="199"/>
                    </a:lnTo>
                    <a:lnTo>
                      <a:pt x="80" y="197"/>
                    </a:lnTo>
                    <a:lnTo>
                      <a:pt x="81" y="196"/>
                    </a:lnTo>
                    <a:lnTo>
                      <a:pt x="83" y="193"/>
                    </a:lnTo>
                    <a:lnTo>
                      <a:pt x="84" y="191"/>
                    </a:lnTo>
                    <a:lnTo>
                      <a:pt x="86" y="187"/>
                    </a:lnTo>
                    <a:lnTo>
                      <a:pt x="89" y="183"/>
                    </a:lnTo>
                    <a:lnTo>
                      <a:pt x="89" y="181"/>
                    </a:lnTo>
                    <a:lnTo>
                      <a:pt x="91" y="177"/>
                    </a:lnTo>
                    <a:lnTo>
                      <a:pt x="98" y="173"/>
                    </a:lnTo>
                    <a:lnTo>
                      <a:pt x="105" y="173"/>
                    </a:lnTo>
                    <a:lnTo>
                      <a:pt x="106" y="173"/>
                    </a:lnTo>
                    <a:lnTo>
                      <a:pt x="107" y="170"/>
                    </a:lnTo>
                    <a:lnTo>
                      <a:pt x="107" y="168"/>
                    </a:lnTo>
                    <a:lnTo>
                      <a:pt x="107" y="165"/>
                    </a:lnTo>
                    <a:lnTo>
                      <a:pt x="108" y="163"/>
                    </a:lnTo>
                    <a:lnTo>
                      <a:pt x="108" y="160"/>
                    </a:lnTo>
                    <a:lnTo>
                      <a:pt x="112" y="153"/>
                    </a:lnTo>
                    <a:lnTo>
                      <a:pt x="119" y="154"/>
                    </a:lnTo>
                    <a:lnTo>
                      <a:pt x="120" y="151"/>
                    </a:lnTo>
                    <a:lnTo>
                      <a:pt x="122" y="148"/>
                    </a:lnTo>
                    <a:lnTo>
                      <a:pt x="120" y="146"/>
                    </a:lnTo>
                    <a:lnTo>
                      <a:pt x="119" y="147"/>
                    </a:lnTo>
                    <a:lnTo>
                      <a:pt x="117" y="148"/>
                    </a:lnTo>
                    <a:lnTo>
                      <a:pt x="114" y="143"/>
                    </a:lnTo>
                    <a:lnTo>
                      <a:pt x="113" y="141"/>
                    </a:lnTo>
                    <a:lnTo>
                      <a:pt x="112" y="140"/>
                    </a:lnTo>
                    <a:lnTo>
                      <a:pt x="108" y="138"/>
                    </a:lnTo>
                    <a:lnTo>
                      <a:pt x="108" y="136"/>
                    </a:lnTo>
                    <a:lnTo>
                      <a:pt x="109" y="134"/>
                    </a:lnTo>
                    <a:lnTo>
                      <a:pt x="109" y="132"/>
                    </a:lnTo>
                    <a:lnTo>
                      <a:pt x="109" y="129"/>
                    </a:lnTo>
                    <a:lnTo>
                      <a:pt x="109" y="128"/>
                    </a:lnTo>
                    <a:lnTo>
                      <a:pt x="112" y="121"/>
                    </a:lnTo>
                    <a:lnTo>
                      <a:pt x="112" y="121"/>
                    </a:lnTo>
                    <a:lnTo>
                      <a:pt x="114" y="120"/>
                    </a:lnTo>
                    <a:lnTo>
                      <a:pt x="117" y="119"/>
                    </a:lnTo>
                    <a:lnTo>
                      <a:pt x="120" y="118"/>
                    </a:lnTo>
                    <a:lnTo>
                      <a:pt x="124" y="117"/>
                    </a:lnTo>
                    <a:lnTo>
                      <a:pt x="128" y="114"/>
                    </a:lnTo>
                    <a:lnTo>
                      <a:pt x="130" y="112"/>
                    </a:lnTo>
                    <a:lnTo>
                      <a:pt x="133" y="112"/>
                    </a:lnTo>
                    <a:lnTo>
                      <a:pt x="136" y="108"/>
                    </a:lnTo>
                    <a:lnTo>
                      <a:pt x="139" y="107"/>
                    </a:lnTo>
                    <a:lnTo>
                      <a:pt x="141" y="107"/>
                    </a:lnTo>
                    <a:lnTo>
                      <a:pt x="142" y="109"/>
                    </a:lnTo>
                    <a:lnTo>
                      <a:pt x="144" y="110"/>
                    </a:lnTo>
                    <a:lnTo>
                      <a:pt x="146" y="108"/>
                    </a:lnTo>
                    <a:lnTo>
                      <a:pt x="147" y="108"/>
                    </a:lnTo>
                    <a:lnTo>
                      <a:pt x="150" y="106"/>
                    </a:lnTo>
                    <a:lnTo>
                      <a:pt x="152" y="103"/>
                    </a:lnTo>
                    <a:lnTo>
                      <a:pt x="156" y="100"/>
                    </a:lnTo>
                    <a:lnTo>
                      <a:pt x="157" y="97"/>
                    </a:lnTo>
                    <a:lnTo>
                      <a:pt x="159" y="95"/>
                    </a:lnTo>
                    <a:lnTo>
                      <a:pt x="162" y="91"/>
                    </a:lnTo>
                    <a:lnTo>
                      <a:pt x="163" y="87"/>
                    </a:lnTo>
                    <a:lnTo>
                      <a:pt x="163" y="86"/>
                    </a:lnTo>
                    <a:lnTo>
                      <a:pt x="164" y="83"/>
                    </a:lnTo>
                    <a:lnTo>
                      <a:pt x="164" y="79"/>
                    </a:lnTo>
                    <a:lnTo>
                      <a:pt x="164" y="75"/>
                    </a:lnTo>
                    <a:lnTo>
                      <a:pt x="162" y="73"/>
                    </a:lnTo>
                    <a:lnTo>
                      <a:pt x="159" y="75"/>
                    </a:lnTo>
                    <a:lnTo>
                      <a:pt x="156" y="76"/>
                    </a:lnTo>
                    <a:lnTo>
                      <a:pt x="153" y="74"/>
                    </a:lnTo>
                    <a:lnTo>
                      <a:pt x="152" y="72"/>
                    </a:lnTo>
                    <a:lnTo>
                      <a:pt x="148" y="69"/>
                    </a:lnTo>
                    <a:lnTo>
                      <a:pt x="144" y="64"/>
                    </a:lnTo>
                    <a:lnTo>
                      <a:pt x="142" y="64"/>
                    </a:lnTo>
                    <a:lnTo>
                      <a:pt x="141" y="62"/>
                    </a:lnTo>
                    <a:lnTo>
                      <a:pt x="137" y="61"/>
                    </a:lnTo>
                    <a:lnTo>
                      <a:pt x="135" y="58"/>
                    </a:lnTo>
                    <a:lnTo>
                      <a:pt x="133" y="53"/>
                    </a:lnTo>
                    <a:lnTo>
                      <a:pt x="130" y="51"/>
                    </a:lnTo>
                    <a:lnTo>
                      <a:pt x="129" y="47"/>
                    </a:lnTo>
                    <a:lnTo>
                      <a:pt x="137" y="41"/>
                    </a:lnTo>
                    <a:lnTo>
                      <a:pt x="135" y="37"/>
                    </a:lnTo>
                    <a:lnTo>
                      <a:pt x="141" y="34"/>
                    </a:lnTo>
                    <a:lnTo>
                      <a:pt x="140" y="33"/>
                    </a:lnTo>
                    <a:lnTo>
                      <a:pt x="137" y="29"/>
                    </a:lnTo>
                    <a:lnTo>
                      <a:pt x="140" y="28"/>
                    </a:lnTo>
                    <a:lnTo>
                      <a:pt x="133" y="13"/>
                    </a:lnTo>
                    <a:lnTo>
                      <a:pt x="152" y="0"/>
                    </a:lnTo>
                    <a:lnTo>
                      <a:pt x="162" y="14"/>
                    </a:lnTo>
                    <a:lnTo>
                      <a:pt x="170" y="8"/>
                    </a:lnTo>
                    <a:lnTo>
                      <a:pt x="175" y="14"/>
                    </a:lnTo>
                    <a:lnTo>
                      <a:pt x="179" y="18"/>
                    </a:lnTo>
                    <a:lnTo>
                      <a:pt x="187" y="12"/>
                    </a:lnTo>
                    <a:lnTo>
                      <a:pt x="193" y="18"/>
                    </a:lnTo>
                    <a:lnTo>
                      <a:pt x="203" y="27"/>
                    </a:lnTo>
                    <a:lnTo>
                      <a:pt x="193" y="35"/>
                    </a:lnTo>
                    <a:lnTo>
                      <a:pt x="206" y="47"/>
                    </a:lnTo>
                    <a:lnTo>
                      <a:pt x="213" y="40"/>
                    </a:lnTo>
                    <a:lnTo>
                      <a:pt x="241" y="74"/>
                    </a:lnTo>
                    <a:lnTo>
                      <a:pt x="249" y="67"/>
                    </a:lnTo>
                    <a:lnTo>
                      <a:pt x="254" y="70"/>
                    </a:lnTo>
                    <a:lnTo>
                      <a:pt x="263" y="63"/>
                    </a:lnTo>
                    <a:lnTo>
                      <a:pt x="275" y="79"/>
                    </a:lnTo>
                    <a:lnTo>
                      <a:pt x="281" y="74"/>
                    </a:lnTo>
                    <a:lnTo>
                      <a:pt x="294" y="89"/>
                    </a:lnTo>
                    <a:lnTo>
                      <a:pt x="299" y="85"/>
                    </a:lnTo>
                    <a:lnTo>
                      <a:pt x="298" y="83"/>
                    </a:lnTo>
                    <a:lnTo>
                      <a:pt x="308" y="75"/>
                    </a:lnTo>
                    <a:lnTo>
                      <a:pt x="310" y="79"/>
                    </a:lnTo>
                    <a:lnTo>
                      <a:pt x="314" y="75"/>
                    </a:lnTo>
                    <a:lnTo>
                      <a:pt x="319" y="74"/>
                    </a:lnTo>
                    <a:lnTo>
                      <a:pt x="330" y="87"/>
                    </a:lnTo>
                    <a:lnTo>
                      <a:pt x="331" y="86"/>
                    </a:lnTo>
                    <a:lnTo>
                      <a:pt x="380" y="124"/>
                    </a:lnTo>
                    <a:lnTo>
                      <a:pt x="383" y="121"/>
                    </a:lnTo>
                    <a:lnTo>
                      <a:pt x="389" y="125"/>
                    </a:lnTo>
                    <a:lnTo>
                      <a:pt x="399" y="121"/>
                    </a:lnTo>
                    <a:lnTo>
                      <a:pt x="399" y="123"/>
                    </a:lnTo>
                    <a:lnTo>
                      <a:pt x="403" y="124"/>
                    </a:lnTo>
                    <a:lnTo>
                      <a:pt x="403" y="124"/>
                    </a:lnTo>
                    <a:close/>
                    <a:moveTo>
                      <a:pt x="418" y="108"/>
                    </a:moveTo>
                    <a:lnTo>
                      <a:pt x="407" y="119"/>
                    </a:lnTo>
                    <a:lnTo>
                      <a:pt x="409" y="114"/>
                    </a:lnTo>
                    <a:lnTo>
                      <a:pt x="411" y="112"/>
                    </a:lnTo>
                    <a:lnTo>
                      <a:pt x="415" y="108"/>
                    </a:lnTo>
                    <a:lnTo>
                      <a:pt x="417" y="108"/>
                    </a:lnTo>
                    <a:lnTo>
                      <a:pt x="418" y="108"/>
                    </a:lnTo>
                    <a:close/>
                  </a:path>
                </a:pathLst>
              </a:custGeom>
              <a:solidFill>
                <a:srgbClr val="2AC2D6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29"/>
                <a:endParaRPr lang="en-US" sz="70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7" name="Freeform 86">
                <a:extLst>
                  <a:ext uri="{FF2B5EF4-FFF2-40B4-BE49-F238E27FC236}">
                    <a16:creationId xmlns:a16="http://schemas.microsoft.com/office/drawing/2014/main" id="{A2B2A05D-4B05-984F-9621-3783BCD3F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398" y="9247152"/>
                <a:ext cx="334326" cy="266762"/>
              </a:xfrm>
              <a:custGeom>
                <a:avLst/>
                <a:gdLst>
                  <a:gd name="T0" fmla="*/ 58 w 287"/>
                  <a:gd name="T1" fmla="*/ 183 h 229"/>
                  <a:gd name="T2" fmla="*/ 84 w 287"/>
                  <a:gd name="T3" fmla="*/ 190 h 229"/>
                  <a:gd name="T4" fmla="*/ 100 w 287"/>
                  <a:gd name="T5" fmla="*/ 197 h 229"/>
                  <a:gd name="T6" fmla="*/ 109 w 287"/>
                  <a:gd name="T7" fmla="*/ 206 h 229"/>
                  <a:gd name="T8" fmla="*/ 126 w 287"/>
                  <a:gd name="T9" fmla="*/ 192 h 229"/>
                  <a:gd name="T10" fmla="*/ 145 w 287"/>
                  <a:gd name="T11" fmla="*/ 200 h 229"/>
                  <a:gd name="T12" fmla="*/ 183 w 287"/>
                  <a:gd name="T13" fmla="*/ 212 h 229"/>
                  <a:gd name="T14" fmla="*/ 212 w 287"/>
                  <a:gd name="T15" fmla="*/ 218 h 229"/>
                  <a:gd name="T16" fmla="*/ 240 w 287"/>
                  <a:gd name="T17" fmla="*/ 224 h 229"/>
                  <a:gd name="T18" fmla="*/ 252 w 287"/>
                  <a:gd name="T19" fmla="*/ 224 h 229"/>
                  <a:gd name="T20" fmla="*/ 267 w 287"/>
                  <a:gd name="T21" fmla="*/ 218 h 229"/>
                  <a:gd name="T22" fmla="*/ 284 w 287"/>
                  <a:gd name="T23" fmla="*/ 213 h 229"/>
                  <a:gd name="T24" fmla="*/ 275 w 287"/>
                  <a:gd name="T25" fmla="*/ 196 h 229"/>
                  <a:gd name="T26" fmla="*/ 269 w 287"/>
                  <a:gd name="T27" fmla="*/ 183 h 229"/>
                  <a:gd name="T28" fmla="*/ 267 w 287"/>
                  <a:gd name="T29" fmla="*/ 175 h 229"/>
                  <a:gd name="T30" fmla="*/ 251 w 287"/>
                  <a:gd name="T31" fmla="*/ 166 h 229"/>
                  <a:gd name="T32" fmla="*/ 246 w 287"/>
                  <a:gd name="T33" fmla="*/ 143 h 229"/>
                  <a:gd name="T34" fmla="*/ 236 w 287"/>
                  <a:gd name="T35" fmla="*/ 134 h 229"/>
                  <a:gd name="T36" fmla="*/ 230 w 287"/>
                  <a:gd name="T37" fmla="*/ 128 h 229"/>
                  <a:gd name="T38" fmla="*/ 217 w 287"/>
                  <a:gd name="T39" fmla="*/ 126 h 229"/>
                  <a:gd name="T40" fmla="*/ 208 w 287"/>
                  <a:gd name="T41" fmla="*/ 113 h 229"/>
                  <a:gd name="T42" fmla="*/ 197 w 287"/>
                  <a:gd name="T43" fmla="*/ 99 h 229"/>
                  <a:gd name="T44" fmla="*/ 200 w 287"/>
                  <a:gd name="T45" fmla="*/ 88 h 229"/>
                  <a:gd name="T46" fmla="*/ 183 w 287"/>
                  <a:gd name="T47" fmla="*/ 73 h 229"/>
                  <a:gd name="T48" fmla="*/ 185 w 287"/>
                  <a:gd name="T49" fmla="*/ 72 h 229"/>
                  <a:gd name="T50" fmla="*/ 191 w 287"/>
                  <a:gd name="T51" fmla="*/ 44 h 229"/>
                  <a:gd name="T52" fmla="*/ 180 w 287"/>
                  <a:gd name="T53" fmla="*/ 28 h 229"/>
                  <a:gd name="T54" fmla="*/ 169 w 287"/>
                  <a:gd name="T55" fmla="*/ 28 h 229"/>
                  <a:gd name="T56" fmla="*/ 156 w 287"/>
                  <a:gd name="T57" fmla="*/ 34 h 229"/>
                  <a:gd name="T58" fmla="*/ 154 w 287"/>
                  <a:gd name="T59" fmla="*/ 43 h 229"/>
                  <a:gd name="T60" fmla="*/ 144 w 287"/>
                  <a:gd name="T61" fmla="*/ 39 h 229"/>
                  <a:gd name="T62" fmla="*/ 137 w 287"/>
                  <a:gd name="T63" fmla="*/ 22 h 229"/>
                  <a:gd name="T64" fmla="*/ 126 w 287"/>
                  <a:gd name="T65" fmla="*/ 20 h 229"/>
                  <a:gd name="T66" fmla="*/ 120 w 287"/>
                  <a:gd name="T67" fmla="*/ 12 h 229"/>
                  <a:gd name="T68" fmla="*/ 107 w 287"/>
                  <a:gd name="T69" fmla="*/ 8 h 229"/>
                  <a:gd name="T70" fmla="*/ 99 w 287"/>
                  <a:gd name="T71" fmla="*/ 8 h 229"/>
                  <a:gd name="T72" fmla="*/ 73 w 287"/>
                  <a:gd name="T73" fmla="*/ 9 h 229"/>
                  <a:gd name="T74" fmla="*/ 60 w 287"/>
                  <a:gd name="T75" fmla="*/ 16 h 229"/>
                  <a:gd name="T76" fmla="*/ 59 w 287"/>
                  <a:gd name="T77" fmla="*/ 33 h 229"/>
                  <a:gd name="T78" fmla="*/ 60 w 287"/>
                  <a:gd name="T79" fmla="*/ 39 h 229"/>
                  <a:gd name="T80" fmla="*/ 61 w 287"/>
                  <a:gd name="T81" fmla="*/ 49 h 229"/>
                  <a:gd name="T82" fmla="*/ 56 w 287"/>
                  <a:gd name="T83" fmla="*/ 63 h 229"/>
                  <a:gd name="T84" fmla="*/ 50 w 287"/>
                  <a:gd name="T85" fmla="*/ 72 h 229"/>
                  <a:gd name="T86" fmla="*/ 41 w 287"/>
                  <a:gd name="T87" fmla="*/ 71 h 229"/>
                  <a:gd name="T88" fmla="*/ 33 w 287"/>
                  <a:gd name="T89" fmla="*/ 68 h 229"/>
                  <a:gd name="T90" fmla="*/ 30 w 287"/>
                  <a:gd name="T91" fmla="*/ 73 h 229"/>
                  <a:gd name="T92" fmla="*/ 27 w 287"/>
                  <a:gd name="T93" fmla="*/ 84 h 229"/>
                  <a:gd name="T94" fmla="*/ 20 w 287"/>
                  <a:gd name="T95" fmla="*/ 94 h 229"/>
                  <a:gd name="T96" fmla="*/ 15 w 287"/>
                  <a:gd name="T97" fmla="*/ 90 h 229"/>
                  <a:gd name="T98" fmla="*/ 8 w 287"/>
                  <a:gd name="T99" fmla="*/ 98 h 229"/>
                  <a:gd name="T100" fmla="*/ 2 w 287"/>
                  <a:gd name="T101" fmla="*/ 108 h 229"/>
                  <a:gd name="T102" fmla="*/ 6 w 287"/>
                  <a:gd name="T103" fmla="*/ 118 h 229"/>
                  <a:gd name="T104" fmla="*/ 20 w 287"/>
                  <a:gd name="T105" fmla="*/ 122 h 229"/>
                  <a:gd name="T106" fmla="*/ 21 w 287"/>
                  <a:gd name="T107" fmla="*/ 130 h 229"/>
                  <a:gd name="T108" fmla="*/ 38 w 287"/>
                  <a:gd name="T109" fmla="*/ 135 h 229"/>
                  <a:gd name="T110" fmla="*/ 42 w 287"/>
                  <a:gd name="T111" fmla="*/ 151 h 229"/>
                  <a:gd name="T112" fmla="*/ 31 w 287"/>
                  <a:gd name="T113" fmla="*/ 155 h 229"/>
                  <a:gd name="T114" fmla="*/ 31 w 287"/>
                  <a:gd name="T115" fmla="*/ 171 h 229"/>
                  <a:gd name="T116" fmla="*/ 44 w 287"/>
                  <a:gd name="T117" fmla="*/ 17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7" h="229">
                    <a:moveTo>
                      <a:pt x="51" y="186"/>
                    </a:moveTo>
                    <a:lnTo>
                      <a:pt x="51" y="186"/>
                    </a:lnTo>
                    <a:lnTo>
                      <a:pt x="51" y="186"/>
                    </a:lnTo>
                    <a:lnTo>
                      <a:pt x="56" y="186"/>
                    </a:lnTo>
                    <a:lnTo>
                      <a:pt x="56" y="186"/>
                    </a:lnTo>
                    <a:lnTo>
                      <a:pt x="58" y="183"/>
                    </a:lnTo>
                    <a:lnTo>
                      <a:pt x="58" y="183"/>
                    </a:lnTo>
                    <a:lnTo>
                      <a:pt x="65" y="185"/>
                    </a:lnTo>
                    <a:lnTo>
                      <a:pt x="71" y="186"/>
                    </a:lnTo>
                    <a:lnTo>
                      <a:pt x="71" y="186"/>
                    </a:lnTo>
                    <a:lnTo>
                      <a:pt x="76" y="189"/>
                    </a:lnTo>
                    <a:lnTo>
                      <a:pt x="84" y="190"/>
                    </a:lnTo>
                    <a:lnTo>
                      <a:pt x="87" y="191"/>
                    </a:lnTo>
                    <a:lnTo>
                      <a:pt x="88" y="195"/>
                    </a:lnTo>
                    <a:lnTo>
                      <a:pt x="92" y="196"/>
                    </a:lnTo>
                    <a:lnTo>
                      <a:pt x="94" y="196"/>
                    </a:lnTo>
                    <a:lnTo>
                      <a:pt x="98" y="197"/>
                    </a:lnTo>
                    <a:lnTo>
                      <a:pt x="100" y="197"/>
                    </a:lnTo>
                    <a:lnTo>
                      <a:pt x="103" y="200"/>
                    </a:lnTo>
                    <a:lnTo>
                      <a:pt x="103" y="202"/>
                    </a:lnTo>
                    <a:lnTo>
                      <a:pt x="104" y="203"/>
                    </a:lnTo>
                    <a:lnTo>
                      <a:pt x="106" y="206"/>
                    </a:lnTo>
                    <a:lnTo>
                      <a:pt x="109" y="206"/>
                    </a:lnTo>
                    <a:lnTo>
                      <a:pt x="109" y="206"/>
                    </a:lnTo>
                    <a:lnTo>
                      <a:pt x="111" y="202"/>
                    </a:lnTo>
                    <a:lnTo>
                      <a:pt x="114" y="195"/>
                    </a:lnTo>
                    <a:lnTo>
                      <a:pt x="116" y="194"/>
                    </a:lnTo>
                    <a:lnTo>
                      <a:pt x="117" y="194"/>
                    </a:lnTo>
                    <a:lnTo>
                      <a:pt x="122" y="195"/>
                    </a:lnTo>
                    <a:lnTo>
                      <a:pt x="126" y="192"/>
                    </a:lnTo>
                    <a:lnTo>
                      <a:pt x="128" y="192"/>
                    </a:lnTo>
                    <a:lnTo>
                      <a:pt x="129" y="194"/>
                    </a:lnTo>
                    <a:lnTo>
                      <a:pt x="133" y="197"/>
                    </a:lnTo>
                    <a:lnTo>
                      <a:pt x="139" y="199"/>
                    </a:lnTo>
                    <a:lnTo>
                      <a:pt x="141" y="200"/>
                    </a:lnTo>
                    <a:lnTo>
                      <a:pt x="145" y="200"/>
                    </a:lnTo>
                    <a:lnTo>
                      <a:pt x="146" y="200"/>
                    </a:lnTo>
                    <a:lnTo>
                      <a:pt x="149" y="203"/>
                    </a:lnTo>
                    <a:lnTo>
                      <a:pt x="150" y="203"/>
                    </a:lnTo>
                    <a:lnTo>
                      <a:pt x="160" y="207"/>
                    </a:lnTo>
                    <a:lnTo>
                      <a:pt x="171" y="208"/>
                    </a:lnTo>
                    <a:lnTo>
                      <a:pt x="183" y="212"/>
                    </a:lnTo>
                    <a:lnTo>
                      <a:pt x="191" y="214"/>
                    </a:lnTo>
                    <a:lnTo>
                      <a:pt x="195" y="217"/>
                    </a:lnTo>
                    <a:lnTo>
                      <a:pt x="200" y="218"/>
                    </a:lnTo>
                    <a:lnTo>
                      <a:pt x="205" y="217"/>
                    </a:lnTo>
                    <a:lnTo>
                      <a:pt x="211" y="217"/>
                    </a:lnTo>
                    <a:lnTo>
                      <a:pt x="212" y="218"/>
                    </a:lnTo>
                    <a:lnTo>
                      <a:pt x="219" y="223"/>
                    </a:lnTo>
                    <a:lnTo>
                      <a:pt x="225" y="224"/>
                    </a:lnTo>
                    <a:lnTo>
                      <a:pt x="232" y="223"/>
                    </a:lnTo>
                    <a:lnTo>
                      <a:pt x="236" y="222"/>
                    </a:lnTo>
                    <a:lnTo>
                      <a:pt x="238" y="222"/>
                    </a:lnTo>
                    <a:lnTo>
                      <a:pt x="240" y="224"/>
                    </a:lnTo>
                    <a:lnTo>
                      <a:pt x="244" y="226"/>
                    </a:lnTo>
                    <a:lnTo>
                      <a:pt x="245" y="229"/>
                    </a:lnTo>
                    <a:lnTo>
                      <a:pt x="249" y="228"/>
                    </a:lnTo>
                    <a:lnTo>
                      <a:pt x="251" y="226"/>
                    </a:lnTo>
                    <a:lnTo>
                      <a:pt x="251" y="225"/>
                    </a:lnTo>
                    <a:lnTo>
                      <a:pt x="252" y="224"/>
                    </a:lnTo>
                    <a:lnTo>
                      <a:pt x="252" y="223"/>
                    </a:lnTo>
                    <a:lnTo>
                      <a:pt x="255" y="216"/>
                    </a:lnTo>
                    <a:lnTo>
                      <a:pt x="255" y="211"/>
                    </a:lnTo>
                    <a:lnTo>
                      <a:pt x="257" y="211"/>
                    </a:lnTo>
                    <a:lnTo>
                      <a:pt x="261" y="214"/>
                    </a:lnTo>
                    <a:lnTo>
                      <a:pt x="267" y="218"/>
                    </a:lnTo>
                    <a:lnTo>
                      <a:pt x="272" y="220"/>
                    </a:lnTo>
                    <a:lnTo>
                      <a:pt x="274" y="220"/>
                    </a:lnTo>
                    <a:lnTo>
                      <a:pt x="278" y="217"/>
                    </a:lnTo>
                    <a:lnTo>
                      <a:pt x="279" y="216"/>
                    </a:lnTo>
                    <a:lnTo>
                      <a:pt x="281" y="213"/>
                    </a:lnTo>
                    <a:lnTo>
                      <a:pt x="284" y="213"/>
                    </a:lnTo>
                    <a:lnTo>
                      <a:pt x="287" y="214"/>
                    </a:lnTo>
                    <a:lnTo>
                      <a:pt x="284" y="213"/>
                    </a:lnTo>
                    <a:lnTo>
                      <a:pt x="278" y="203"/>
                    </a:lnTo>
                    <a:lnTo>
                      <a:pt x="274" y="205"/>
                    </a:lnTo>
                    <a:lnTo>
                      <a:pt x="272" y="199"/>
                    </a:lnTo>
                    <a:lnTo>
                      <a:pt x="275" y="196"/>
                    </a:lnTo>
                    <a:lnTo>
                      <a:pt x="275" y="194"/>
                    </a:lnTo>
                    <a:lnTo>
                      <a:pt x="274" y="190"/>
                    </a:lnTo>
                    <a:lnTo>
                      <a:pt x="273" y="189"/>
                    </a:lnTo>
                    <a:lnTo>
                      <a:pt x="269" y="186"/>
                    </a:lnTo>
                    <a:lnTo>
                      <a:pt x="269" y="184"/>
                    </a:lnTo>
                    <a:lnTo>
                      <a:pt x="269" y="183"/>
                    </a:lnTo>
                    <a:lnTo>
                      <a:pt x="270" y="181"/>
                    </a:lnTo>
                    <a:lnTo>
                      <a:pt x="273" y="179"/>
                    </a:lnTo>
                    <a:lnTo>
                      <a:pt x="274" y="178"/>
                    </a:lnTo>
                    <a:lnTo>
                      <a:pt x="274" y="177"/>
                    </a:lnTo>
                    <a:lnTo>
                      <a:pt x="272" y="175"/>
                    </a:lnTo>
                    <a:lnTo>
                      <a:pt x="267" y="175"/>
                    </a:lnTo>
                    <a:lnTo>
                      <a:pt x="262" y="175"/>
                    </a:lnTo>
                    <a:lnTo>
                      <a:pt x="261" y="174"/>
                    </a:lnTo>
                    <a:lnTo>
                      <a:pt x="261" y="169"/>
                    </a:lnTo>
                    <a:lnTo>
                      <a:pt x="256" y="169"/>
                    </a:lnTo>
                    <a:lnTo>
                      <a:pt x="253" y="169"/>
                    </a:lnTo>
                    <a:lnTo>
                      <a:pt x="251" y="166"/>
                    </a:lnTo>
                    <a:lnTo>
                      <a:pt x="245" y="155"/>
                    </a:lnTo>
                    <a:lnTo>
                      <a:pt x="245" y="152"/>
                    </a:lnTo>
                    <a:lnTo>
                      <a:pt x="245" y="150"/>
                    </a:lnTo>
                    <a:lnTo>
                      <a:pt x="246" y="146"/>
                    </a:lnTo>
                    <a:lnTo>
                      <a:pt x="247" y="144"/>
                    </a:lnTo>
                    <a:lnTo>
                      <a:pt x="246" y="143"/>
                    </a:lnTo>
                    <a:lnTo>
                      <a:pt x="244" y="141"/>
                    </a:lnTo>
                    <a:lnTo>
                      <a:pt x="241" y="140"/>
                    </a:lnTo>
                    <a:lnTo>
                      <a:pt x="238" y="138"/>
                    </a:lnTo>
                    <a:lnTo>
                      <a:pt x="238" y="136"/>
                    </a:lnTo>
                    <a:lnTo>
                      <a:pt x="238" y="135"/>
                    </a:lnTo>
                    <a:lnTo>
                      <a:pt x="236" y="134"/>
                    </a:lnTo>
                    <a:lnTo>
                      <a:pt x="235" y="133"/>
                    </a:lnTo>
                    <a:lnTo>
                      <a:pt x="234" y="134"/>
                    </a:lnTo>
                    <a:lnTo>
                      <a:pt x="230" y="132"/>
                    </a:lnTo>
                    <a:lnTo>
                      <a:pt x="229" y="130"/>
                    </a:lnTo>
                    <a:lnTo>
                      <a:pt x="230" y="129"/>
                    </a:lnTo>
                    <a:lnTo>
                      <a:pt x="230" y="128"/>
                    </a:lnTo>
                    <a:lnTo>
                      <a:pt x="229" y="126"/>
                    </a:lnTo>
                    <a:lnTo>
                      <a:pt x="227" y="124"/>
                    </a:lnTo>
                    <a:lnTo>
                      <a:pt x="223" y="124"/>
                    </a:lnTo>
                    <a:lnTo>
                      <a:pt x="219" y="126"/>
                    </a:lnTo>
                    <a:lnTo>
                      <a:pt x="217" y="126"/>
                    </a:lnTo>
                    <a:lnTo>
                      <a:pt x="217" y="126"/>
                    </a:lnTo>
                    <a:lnTo>
                      <a:pt x="217" y="123"/>
                    </a:lnTo>
                    <a:lnTo>
                      <a:pt x="217" y="121"/>
                    </a:lnTo>
                    <a:lnTo>
                      <a:pt x="216" y="115"/>
                    </a:lnTo>
                    <a:lnTo>
                      <a:pt x="214" y="113"/>
                    </a:lnTo>
                    <a:lnTo>
                      <a:pt x="213" y="112"/>
                    </a:lnTo>
                    <a:lnTo>
                      <a:pt x="208" y="113"/>
                    </a:lnTo>
                    <a:lnTo>
                      <a:pt x="205" y="113"/>
                    </a:lnTo>
                    <a:lnTo>
                      <a:pt x="202" y="113"/>
                    </a:lnTo>
                    <a:lnTo>
                      <a:pt x="201" y="113"/>
                    </a:lnTo>
                    <a:lnTo>
                      <a:pt x="200" y="110"/>
                    </a:lnTo>
                    <a:lnTo>
                      <a:pt x="199" y="104"/>
                    </a:lnTo>
                    <a:lnTo>
                      <a:pt x="197" y="99"/>
                    </a:lnTo>
                    <a:lnTo>
                      <a:pt x="199" y="95"/>
                    </a:lnTo>
                    <a:lnTo>
                      <a:pt x="199" y="93"/>
                    </a:lnTo>
                    <a:lnTo>
                      <a:pt x="200" y="91"/>
                    </a:lnTo>
                    <a:lnTo>
                      <a:pt x="200" y="89"/>
                    </a:lnTo>
                    <a:lnTo>
                      <a:pt x="201" y="88"/>
                    </a:lnTo>
                    <a:lnTo>
                      <a:pt x="200" y="88"/>
                    </a:lnTo>
                    <a:lnTo>
                      <a:pt x="197" y="85"/>
                    </a:lnTo>
                    <a:lnTo>
                      <a:pt x="187" y="79"/>
                    </a:lnTo>
                    <a:lnTo>
                      <a:pt x="183" y="77"/>
                    </a:lnTo>
                    <a:lnTo>
                      <a:pt x="182" y="74"/>
                    </a:lnTo>
                    <a:lnTo>
                      <a:pt x="182" y="74"/>
                    </a:lnTo>
                    <a:lnTo>
                      <a:pt x="183" y="73"/>
                    </a:lnTo>
                    <a:lnTo>
                      <a:pt x="183" y="72"/>
                    </a:lnTo>
                    <a:lnTo>
                      <a:pt x="184" y="73"/>
                    </a:lnTo>
                    <a:lnTo>
                      <a:pt x="185" y="73"/>
                    </a:lnTo>
                    <a:lnTo>
                      <a:pt x="185" y="73"/>
                    </a:lnTo>
                    <a:lnTo>
                      <a:pt x="185" y="72"/>
                    </a:lnTo>
                    <a:lnTo>
                      <a:pt x="185" y="72"/>
                    </a:lnTo>
                    <a:lnTo>
                      <a:pt x="184" y="70"/>
                    </a:lnTo>
                    <a:lnTo>
                      <a:pt x="184" y="66"/>
                    </a:lnTo>
                    <a:lnTo>
                      <a:pt x="184" y="61"/>
                    </a:lnTo>
                    <a:lnTo>
                      <a:pt x="185" y="57"/>
                    </a:lnTo>
                    <a:lnTo>
                      <a:pt x="189" y="50"/>
                    </a:lnTo>
                    <a:lnTo>
                      <a:pt x="191" y="44"/>
                    </a:lnTo>
                    <a:lnTo>
                      <a:pt x="193" y="40"/>
                    </a:lnTo>
                    <a:lnTo>
                      <a:pt x="193" y="39"/>
                    </a:lnTo>
                    <a:lnTo>
                      <a:pt x="194" y="35"/>
                    </a:lnTo>
                    <a:lnTo>
                      <a:pt x="191" y="33"/>
                    </a:lnTo>
                    <a:lnTo>
                      <a:pt x="185" y="29"/>
                    </a:lnTo>
                    <a:lnTo>
                      <a:pt x="180" y="28"/>
                    </a:lnTo>
                    <a:lnTo>
                      <a:pt x="177" y="29"/>
                    </a:lnTo>
                    <a:lnTo>
                      <a:pt x="174" y="29"/>
                    </a:lnTo>
                    <a:lnTo>
                      <a:pt x="173" y="29"/>
                    </a:lnTo>
                    <a:lnTo>
                      <a:pt x="172" y="29"/>
                    </a:lnTo>
                    <a:lnTo>
                      <a:pt x="171" y="28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7" y="32"/>
                    </a:lnTo>
                    <a:lnTo>
                      <a:pt x="162" y="35"/>
                    </a:lnTo>
                    <a:lnTo>
                      <a:pt x="160" y="35"/>
                    </a:lnTo>
                    <a:lnTo>
                      <a:pt x="157" y="34"/>
                    </a:lnTo>
                    <a:lnTo>
                      <a:pt x="156" y="34"/>
                    </a:lnTo>
                    <a:lnTo>
                      <a:pt x="155" y="34"/>
                    </a:lnTo>
                    <a:lnTo>
                      <a:pt x="154" y="37"/>
                    </a:lnTo>
                    <a:lnTo>
                      <a:pt x="154" y="38"/>
                    </a:lnTo>
                    <a:lnTo>
                      <a:pt x="155" y="39"/>
                    </a:lnTo>
                    <a:lnTo>
                      <a:pt x="155" y="40"/>
                    </a:lnTo>
                    <a:lnTo>
                      <a:pt x="154" y="43"/>
                    </a:lnTo>
                    <a:lnTo>
                      <a:pt x="150" y="43"/>
                    </a:lnTo>
                    <a:lnTo>
                      <a:pt x="149" y="40"/>
                    </a:lnTo>
                    <a:lnTo>
                      <a:pt x="149" y="38"/>
                    </a:lnTo>
                    <a:lnTo>
                      <a:pt x="148" y="37"/>
                    </a:lnTo>
                    <a:lnTo>
                      <a:pt x="145" y="39"/>
                    </a:lnTo>
                    <a:lnTo>
                      <a:pt x="144" y="39"/>
                    </a:lnTo>
                    <a:lnTo>
                      <a:pt x="141" y="33"/>
                    </a:lnTo>
                    <a:lnTo>
                      <a:pt x="138" y="28"/>
                    </a:lnTo>
                    <a:lnTo>
                      <a:pt x="135" y="26"/>
                    </a:lnTo>
                    <a:lnTo>
                      <a:pt x="135" y="25"/>
                    </a:lnTo>
                    <a:lnTo>
                      <a:pt x="137" y="23"/>
                    </a:lnTo>
                    <a:lnTo>
                      <a:pt x="137" y="22"/>
                    </a:lnTo>
                    <a:lnTo>
                      <a:pt x="137" y="20"/>
                    </a:lnTo>
                    <a:lnTo>
                      <a:pt x="133" y="18"/>
                    </a:lnTo>
                    <a:lnTo>
                      <a:pt x="131" y="18"/>
                    </a:lnTo>
                    <a:lnTo>
                      <a:pt x="129" y="18"/>
                    </a:lnTo>
                    <a:lnTo>
                      <a:pt x="128" y="18"/>
                    </a:lnTo>
                    <a:lnTo>
                      <a:pt x="126" y="20"/>
                    </a:lnTo>
                    <a:lnTo>
                      <a:pt x="124" y="21"/>
                    </a:lnTo>
                    <a:lnTo>
                      <a:pt x="124" y="21"/>
                    </a:lnTo>
                    <a:lnTo>
                      <a:pt x="124" y="18"/>
                    </a:lnTo>
                    <a:lnTo>
                      <a:pt x="124" y="17"/>
                    </a:lnTo>
                    <a:lnTo>
                      <a:pt x="124" y="16"/>
                    </a:lnTo>
                    <a:lnTo>
                      <a:pt x="120" y="12"/>
                    </a:lnTo>
                    <a:lnTo>
                      <a:pt x="117" y="10"/>
                    </a:lnTo>
                    <a:lnTo>
                      <a:pt x="115" y="6"/>
                    </a:lnTo>
                    <a:lnTo>
                      <a:pt x="112" y="5"/>
                    </a:lnTo>
                    <a:lnTo>
                      <a:pt x="110" y="5"/>
                    </a:lnTo>
                    <a:lnTo>
                      <a:pt x="107" y="6"/>
                    </a:lnTo>
                    <a:lnTo>
                      <a:pt x="107" y="8"/>
                    </a:lnTo>
                    <a:lnTo>
                      <a:pt x="106" y="8"/>
                    </a:lnTo>
                    <a:lnTo>
                      <a:pt x="105" y="8"/>
                    </a:lnTo>
                    <a:lnTo>
                      <a:pt x="103" y="8"/>
                    </a:lnTo>
                    <a:lnTo>
                      <a:pt x="101" y="6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98" y="4"/>
                    </a:lnTo>
                    <a:lnTo>
                      <a:pt x="93" y="1"/>
                    </a:lnTo>
                    <a:lnTo>
                      <a:pt x="88" y="0"/>
                    </a:lnTo>
                    <a:lnTo>
                      <a:pt x="84" y="3"/>
                    </a:lnTo>
                    <a:lnTo>
                      <a:pt x="78" y="4"/>
                    </a:lnTo>
                    <a:lnTo>
                      <a:pt x="73" y="9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7" y="9"/>
                    </a:lnTo>
                    <a:lnTo>
                      <a:pt x="66" y="10"/>
                    </a:lnTo>
                    <a:lnTo>
                      <a:pt x="65" y="14"/>
                    </a:lnTo>
                    <a:lnTo>
                      <a:pt x="60" y="16"/>
                    </a:lnTo>
                    <a:lnTo>
                      <a:pt x="60" y="17"/>
                    </a:lnTo>
                    <a:lnTo>
                      <a:pt x="61" y="18"/>
                    </a:lnTo>
                    <a:lnTo>
                      <a:pt x="61" y="22"/>
                    </a:lnTo>
                    <a:lnTo>
                      <a:pt x="61" y="26"/>
                    </a:lnTo>
                    <a:lnTo>
                      <a:pt x="60" y="29"/>
                    </a:lnTo>
                    <a:lnTo>
                      <a:pt x="59" y="33"/>
                    </a:lnTo>
                    <a:lnTo>
                      <a:pt x="59" y="33"/>
                    </a:lnTo>
                    <a:lnTo>
                      <a:pt x="60" y="34"/>
                    </a:lnTo>
                    <a:lnTo>
                      <a:pt x="60" y="35"/>
                    </a:lnTo>
                    <a:lnTo>
                      <a:pt x="60" y="37"/>
                    </a:lnTo>
                    <a:lnTo>
                      <a:pt x="60" y="38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4"/>
                    </a:lnTo>
                    <a:lnTo>
                      <a:pt x="61" y="46"/>
                    </a:lnTo>
                    <a:lnTo>
                      <a:pt x="61" y="49"/>
                    </a:lnTo>
                    <a:lnTo>
                      <a:pt x="61" y="53"/>
                    </a:lnTo>
                    <a:lnTo>
                      <a:pt x="61" y="54"/>
                    </a:lnTo>
                    <a:lnTo>
                      <a:pt x="60" y="55"/>
                    </a:lnTo>
                    <a:lnTo>
                      <a:pt x="59" y="56"/>
                    </a:lnTo>
                    <a:lnTo>
                      <a:pt x="58" y="59"/>
                    </a:lnTo>
                    <a:lnTo>
                      <a:pt x="56" y="63"/>
                    </a:lnTo>
                    <a:lnTo>
                      <a:pt x="56" y="67"/>
                    </a:lnTo>
                    <a:lnTo>
                      <a:pt x="55" y="70"/>
                    </a:lnTo>
                    <a:lnTo>
                      <a:pt x="55" y="72"/>
                    </a:lnTo>
                    <a:lnTo>
                      <a:pt x="54" y="72"/>
                    </a:lnTo>
                    <a:lnTo>
                      <a:pt x="53" y="72"/>
                    </a:lnTo>
                    <a:lnTo>
                      <a:pt x="50" y="72"/>
                    </a:lnTo>
                    <a:lnTo>
                      <a:pt x="48" y="72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1" y="72"/>
                    </a:lnTo>
                    <a:lnTo>
                      <a:pt x="41" y="71"/>
                    </a:lnTo>
                    <a:lnTo>
                      <a:pt x="38" y="68"/>
                    </a:lnTo>
                    <a:lnTo>
                      <a:pt x="37" y="66"/>
                    </a:lnTo>
                    <a:lnTo>
                      <a:pt x="36" y="66"/>
                    </a:lnTo>
                    <a:lnTo>
                      <a:pt x="34" y="66"/>
                    </a:lnTo>
                    <a:lnTo>
                      <a:pt x="33" y="67"/>
                    </a:lnTo>
                    <a:lnTo>
                      <a:pt x="33" y="68"/>
                    </a:lnTo>
                    <a:lnTo>
                      <a:pt x="34" y="71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4" y="73"/>
                    </a:lnTo>
                    <a:lnTo>
                      <a:pt x="32" y="72"/>
                    </a:lnTo>
                    <a:lnTo>
                      <a:pt x="30" y="73"/>
                    </a:lnTo>
                    <a:lnTo>
                      <a:pt x="27" y="74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6" y="82"/>
                    </a:lnTo>
                    <a:lnTo>
                      <a:pt x="27" y="84"/>
                    </a:lnTo>
                    <a:lnTo>
                      <a:pt x="28" y="87"/>
                    </a:lnTo>
                    <a:lnTo>
                      <a:pt x="27" y="88"/>
                    </a:lnTo>
                    <a:lnTo>
                      <a:pt x="25" y="89"/>
                    </a:lnTo>
                    <a:lnTo>
                      <a:pt x="22" y="91"/>
                    </a:lnTo>
                    <a:lnTo>
                      <a:pt x="21" y="93"/>
                    </a:lnTo>
                    <a:lnTo>
                      <a:pt x="20" y="94"/>
                    </a:lnTo>
                    <a:lnTo>
                      <a:pt x="19" y="96"/>
                    </a:lnTo>
                    <a:lnTo>
                      <a:pt x="17" y="96"/>
                    </a:lnTo>
                    <a:lnTo>
                      <a:pt x="17" y="95"/>
                    </a:lnTo>
                    <a:lnTo>
                      <a:pt x="16" y="93"/>
                    </a:lnTo>
                    <a:lnTo>
                      <a:pt x="16" y="91"/>
                    </a:lnTo>
                    <a:lnTo>
                      <a:pt x="15" y="90"/>
                    </a:lnTo>
                    <a:lnTo>
                      <a:pt x="13" y="89"/>
                    </a:lnTo>
                    <a:lnTo>
                      <a:pt x="11" y="89"/>
                    </a:lnTo>
                    <a:lnTo>
                      <a:pt x="10" y="90"/>
                    </a:lnTo>
                    <a:lnTo>
                      <a:pt x="9" y="93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9" y="101"/>
                    </a:lnTo>
                    <a:lnTo>
                      <a:pt x="9" y="102"/>
                    </a:lnTo>
                    <a:lnTo>
                      <a:pt x="9" y="105"/>
                    </a:lnTo>
                    <a:lnTo>
                      <a:pt x="8" y="106"/>
                    </a:lnTo>
                    <a:lnTo>
                      <a:pt x="4" y="107"/>
                    </a:lnTo>
                    <a:lnTo>
                      <a:pt x="2" y="108"/>
                    </a:lnTo>
                    <a:lnTo>
                      <a:pt x="0" y="111"/>
                    </a:lnTo>
                    <a:lnTo>
                      <a:pt x="0" y="112"/>
                    </a:lnTo>
                    <a:lnTo>
                      <a:pt x="0" y="115"/>
                    </a:lnTo>
                    <a:lnTo>
                      <a:pt x="3" y="116"/>
                    </a:lnTo>
                    <a:lnTo>
                      <a:pt x="4" y="117"/>
                    </a:lnTo>
                    <a:lnTo>
                      <a:pt x="6" y="118"/>
                    </a:lnTo>
                    <a:lnTo>
                      <a:pt x="10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17" y="119"/>
                    </a:lnTo>
                    <a:lnTo>
                      <a:pt x="19" y="121"/>
                    </a:lnTo>
                    <a:lnTo>
                      <a:pt x="20" y="122"/>
                    </a:lnTo>
                    <a:lnTo>
                      <a:pt x="20" y="124"/>
                    </a:lnTo>
                    <a:lnTo>
                      <a:pt x="19" y="126"/>
                    </a:lnTo>
                    <a:lnTo>
                      <a:pt x="17" y="127"/>
                    </a:lnTo>
                    <a:lnTo>
                      <a:pt x="17" y="128"/>
                    </a:lnTo>
                    <a:lnTo>
                      <a:pt x="19" y="129"/>
                    </a:lnTo>
                    <a:lnTo>
                      <a:pt x="21" y="130"/>
                    </a:lnTo>
                    <a:lnTo>
                      <a:pt x="22" y="132"/>
                    </a:lnTo>
                    <a:lnTo>
                      <a:pt x="25" y="13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4" y="134"/>
                    </a:lnTo>
                    <a:lnTo>
                      <a:pt x="38" y="135"/>
                    </a:lnTo>
                    <a:lnTo>
                      <a:pt x="41" y="138"/>
                    </a:lnTo>
                    <a:lnTo>
                      <a:pt x="42" y="139"/>
                    </a:lnTo>
                    <a:lnTo>
                      <a:pt x="43" y="143"/>
                    </a:lnTo>
                    <a:lnTo>
                      <a:pt x="42" y="146"/>
                    </a:lnTo>
                    <a:lnTo>
                      <a:pt x="42" y="149"/>
                    </a:lnTo>
                    <a:lnTo>
                      <a:pt x="42" y="151"/>
                    </a:lnTo>
                    <a:lnTo>
                      <a:pt x="39" y="152"/>
                    </a:lnTo>
                    <a:lnTo>
                      <a:pt x="37" y="153"/>
                    </a:lnTo>
                    <a:lnTo>
                      <a:pt x="34" y="153"/>
                    </a:lnTo>
                    <a:lnTo>
                      <a:pt x="33" y="153"/>
                    </a:lnTo>
                    <a:lnTo>
                      <a:pt x="32" y="153"/>
                    </a:lnTo>
                    <a:lnTo>
                      <a:pt x="31" y="155"/>
                    </a:lnTo>
                    <a:lnTo>
                      <a:pt x="31" y="157"/>
                    </a:lnTo>
                    <a:lnTo>
                      <a:pt x="30" y="158"/>
                    </a:lnTo>
                    <a:lnTo>
                      <a:pt x="28" y="161"/>
                    </a:lnTo>
                    <a:lnTo>
                      <a:pt x="27" y="163"/>
                    </a:lnTo>
                    <a:lnTo>
                      <a:pt x="30" y="168"/>
                    </a:lnTo>
                    <a:lnTo>
                      <a:pt x="31" y="171"/>
                    </a:lnTo>
                    <a:lnTo>
                      <a:pt x="32" y="171"/>
                    </a:lnTo>
                    <a:lnTo>
                      <a:pt x="32" y="173"/>
                    </a:lnTo>
                    <a:lnTo>
                      <a:pt x="33" y="175"/>
                    </a:lnTo>
                    <a:lnTo>
                      <a:pt x="36" y="177"/>
                    </a:lnTo>
                    <a:lnTo>
                      <a:pt x="36" y="177"/>
                    </a:lnTo>
                    <a:lnTo>
                      <a:pt x="44" y="178"/>
                    </a:lnTo>
                    <a:lnTo>
                      <a:pt x="50" y="179"/>
                    </a:lnTo>
                    <a:lnTo>
                      <a:pt x="50" y="181"/>
                    </a:lnTo>
                    <a:lnTo>
                      <a:pt x="50" y="185"/>
                    </a:lnTo>
                    <a:lnTo>
                      <a:pt x="50" y="186"/>
                    </a:lnTo>
                    <a:lnTo>
                      <a:pt x="51" y="186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8" name="Freeform 87">
                <a:extLst>
                  <a:ext uri="{FF2B5EF4-FFF2-40B4-BE49-F238E27FC236}">
                    <a16:creationId xmlns:a16="http://schemas.microsoft.com/office/drawing/2014/main" id="{53701292-BD82-3040-800A-9C66529D6B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8955" y="9172598"/>
                <a:ext cx="328501" cy="358789"/>
              </a:xfrm>
              <a:custGeom>
                <a:avLst/>
                <a:gdLst>
                  <a:gd name="T0" fmla="*/ 281 w 282"/>
                  <a:gd name="T1" fmla="*/ 99 h 308"/>
                  <a:gd name="T2" fmla="*/ 282 w 282"/>
                  <a:gd name="T3" fmla="*/ 117 h 308"/>
                  <a:gd name="T4" fmla="*/ 274 w 282"/>
                  <a:gd name="T5" fmla="*/ 136 h 308"/>
                  <a:gd name="T6" fmla="*/ 257 w 282"/>
                  <a:gd name="T7" fmla="*/ 130 h 308"/>
                  <a:gd name="T8" fmla="*/ 248 w 282"/>
                  <a:gd name="T9" fmla="*/ 138 h 308"/>
                  <a:gd name="T10" fmla="*/ 242 w 282"/>
                  <a:gd name="T11" fmla="*/ 157 h 308"/>
                  <a:gd name="T12" fmla="*/ 231 w 282"/>
                  <a:gd name="T13" fmla="*/ 154 h 308"/>
                  <a:gd name="T14" fmla="*/ 221 w 282"/>
                  <a:gd name="T15" fmla="*/ 175 h 308"/>
                  <a:gd name="T16" fmla="*/ 240 w 282"/>
                  <a:gd name="T17" fmla="*/ 185 h 308"/>
                  <a:gd name="T18" fmla="*/ 251 w 282"/>
                  <a:gd name="T19" fmla="*/ 197 h 308"/>
                  <a:gd name="T20" fmla="*/ 260 w 282"/>
                  <a:gd name="T21" fmla="*/ 216 h 308"/>
                  <a:gd name="T22" fmla="*/ 253 w 282"/>
                  <a:gd name="T23" fmla="*/ 231 h 308"/>
                  <a:gd name="T24" fmla="*/ 243 w 282"/>
                  <a:gd name="T25" fmla="*/ 233 h 308"/>
                  <a:gd name="T26" fmla="*/ 214 w 282"/>
                  <a:gd name="T27" fmla="*/ 231 h 308"/>
                  <a:gd name="T28" fmla="*/ 202 w 282"/>
                  <a:gd name="T29" fmla="*/ 221 h 308"/>
                  <a:gd name="T30" fmla="*/ 173 w 282"/>
                  <a:gd name="T31" fmla="*/ 202 h 308"/>
                  <a:gd name="T32" fmla="*/ 153 w 282"/>
                  <a:gd name="T33" fmla="*/ 199 h 308"/>
                  <a:gd name="T34" fmla="*/ 136 w 282"/>
                  <a:gd name="T35" fmla="*/ 211 h 308"/>
                  <a:gd name="T36" fmla="*/ 157 w 282"/>
                  <a:gd name="T37" fmla="*/ 236 h 308"/>
                  <a:gd name="T38" fmla="*/ 136 w 282"/>
                  <a:gd name="T39" fmla="*/ 235 h 308"/>
                  <a:gd name="T40" fmla="*/ 148 w 282"/>
                  <a:gd name="T41" fmla="*/ 263 h 308"/>
                  <a:gd name="T42" fmla="*/ 146 w 282"/>
                  <a:gd name="T43" fmla="*/ 283 h 308"/>
                  <a:gd name="T44" fmla="*/ 113 w 282"/>
                  <a:gd name="T45" fmla="*/ 258 h 308"/>
                  <a:gd name="T46" fmla="*/ 89 w 282"/>
                  <a:gd name="T47" fmla="*/ 265 h 308"/>
                  <a:gd name="T48" fmla="*/ 86 w 282"/>
                  <a:gd name="T49" fmla="*/ 287 h 308"/>
                  <a:gd name="T50" fmla="*/ 73 w 282"/>
                  <a:gd name="T51" fmla="*/ 306 h 308"/>
                  <a:gd name="T52" fmla="*/ 24 w 282"/>
                  <a:gd name="T53" fmla="*/ 289 h 308"/>
                  <a:gd name="T54" fmla="*/ 50 w 282"/>
                  <a:gd name="T55" fmla="*/ 273 h 308"/>
                  <a:gd name="T56" fmla="*/ 30 w 282"/>
                  <a:gd name="T57" fmla="*/ 255 h 308"/>
                  <a:gd name="T58" fmla="*/ 19 w 282"/>
                  <a:gd name="T59" fmla="*/ 245 h 308"/>
                  <a:gd name="T60" fmla="*/ 7 w 282"/>
                  <a:gd name="T61" fmla="*/ 256 h 308"/>
                  <a:gd name="T62" fmla="*/ 2 w 282"/>
                  <a:gd name="T63" fmla="*/ 232 h 308"/>
                  <a:gd name="T64" fmla="*/ 28 w 282"/>
                  <a:gd name="T65" fmla="*/ 199 h 308"/>
                  <a:gd name="T66" fmla="*/ 52 w 282"/>
                  <a:gd name="T67" fmla="*/ 169 h 308"/>
                  <a:gd name="T68" fmla="*/ 62 w 282"/>
                  <a:gd name="T69" fmla="*/ 155 h 308"/>
                  <a:gd name="T70" fmla="*/ 88 w 282"/>
                  <a:gd name="T71" fmla="*/ 143 h 308"/>
                  <a:gd name="T72" fmla="*/ 109 w 282"/>
                  <a:gd name="T73" fmla="*/ 149 h 308"/>
                  <a:gd name="T74" fmla="*/ 119 w 282"/>
                  <a:gd name="T75" fmla="*/ 135 h 308"/>
                  <a:gd name="T76" fmla="*/ 147 w 282"/>
                  <a:gd name="T77" fmla="*/ 112 h 308"/>
                  <a:gd name="T78" fmla="*/ 133 w 282"/>
                  <a:gd name="T79" fmla="*/ 104 h 308"/>
                  <a:gd name="T80" fmla="*/ 97 w 282"/>
                  <a:gd name="T81" fmla="*/ 99 h 308"/>
                  <a:gd name="T82" fmla="*/ 75 w 282"/>
                  <a:gd name="T83" fmla="*/ 86 h 308"/>
                  <a:gd name="T84" fmla="*/ 60 w 282"/>
                  <a:gd name="T85" fmla="*/ 85 h 308"/>
                  <a:gd name="T86" fmla="*/ 57 w 282"/>
                  <a:gd name="T87" fmla="*/ 62 h 308"/>
                  <a:gd name="T88" fmla="*/ 57 w 282"/>
                  <a:gd name="T89" fmla="*/ 34 h 308"/>
                  <a:gd name="T90" fmla="*/ 80 w 282"/>
                  <a:gd name="T91" fmla="*/ 18 h 308"/>
                  <a:gd name="T92" fmla="*/ 102 w 282"/>
                  <a:gd name="T93" fmla="*/ 37 h 308"/>
                  <a:gd name="T94" fmla="*/ 84 w 282"/>
                  <a:gd name="T95" fmla="*/ 51 h 308"/>
                  <a:gd name="T96" fmla="*/ 100 w 282"/>
                  <a:gd name="T97" fmla="*/ 47 h 308"/>
                  <a:gd name="T98" fmla="*/ 105 w 282"/>
                  <a:gd name="T99" fmla="*/ 57 h 308"/>
                  <a:gd name="T100" fmla="*/ 113 w 282"/>
                  <a:gd name="T101" fmla="*/ 72 h 308"/>
                  <a:gd name="T102" fmla="*/ 125 w 282"/>
                  <a:gd name="T103" fmla="*/ 56 h 308"/>
                  <a:gd name="T104" fmla="*/ 148 w 282"/>
                  <a:gd name="T105" fmla="*/ 56 h 308"/>
                  <a:gd name="T106" fmla="*/ 172 w 282"/>
                  <a:gd name="T107" fmla="*/ 56 h 308"/>
                  <a:gd name="T108" fmla="*/ 157 w 282"/>
                  <a:gd name="T109" fmla="*/ 47 h 308"/>
                  <a:gd name="T110" fmla="*/ 170 w 282"/>
                  <a:gd name="T111" fmla="*/ 33 h 308"/>
                  <a:gd name="T112" fmla="*/ 184 w 282"/>
                  <a:gd name="T113" fmla="*/ 19 h 308"/>
                  <a:gd name="T114" fmla="*/ 180 w 282"/>
                  <a:gd name="T115" fmla="*/ 5 h 308"/>
                  <a:gd name="T116" fmla="*/ 202 w 282"/>
                  <a:gd name="T117" fmla="*/ 7 h 308"/>
                  <a:gd name="T118" fmla="*/ 226 w 282"/>
                  <a:gd name="T119" fmla="*/ 33 h 308"/>
                  <a:gd name="T120" fmla="*/ 253 w 282"/>
                  <a:gd name="T121" fmla="*/ 56 h 308"/>
                  <a:gd name="T122" fmla="*/ 265 w 282"/>
                  <a:gd name="T123" fmla="*/ 51 h 308"/>
                  <a:gd name="T124" fmla="*/ 281 w 282"/>
                  <a:gd name="T125" fmla="*/ 8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2" h="308">
                    <a:moveTo>
                      <a:pt x="281" y="80"/>
                    </a:moveTo>
                    <a:lnTo>
                      <a:pt x="281" y="81"/>
                    </a:lnTo>
                    <a:lnTo>
                      <a:pt x="282" y="82"/>
                    </a:lnTo>
                    <a:lnTo>
                      <a:pt x="282" y="86"/>
                    </a:lnTo>
                    <a:lnTo>
                      <a:pt x="282" y="90"/>
                    </a:lnTo>
                    <a:lnTo>
                      <a:pt x="281" y="93"/>
                    </a:lnTo>
                    <a:lnTo>
                      <a:pt x="280" y="97"/>
                    </a:lnTo>
                    <a:lnTo>
                      <a:pt x="280" y="97"/>
                    </a:lnTo>
                    <a:lnTo>
                      <a:pt x="281" y="98"/>
                    </a:lnTo>
                    <a:lnTo>
                      <a:pt x="281" y="99"/>
                    </a:lnTo>
                    <a:lnTo>
                      <a:pt x="281" y="101"/>
                    </a:lnTo>
                    <a:lnTo>
                      <a:pt x="281" y="102"/>
                    </a:lnTo>
                    <a:lnTo>
                      <a:pt x="281" y="103"/>
                    </a:lnTo>
                    <a:lnTo>
                      <a:pt x="280" y="103"/>
                    </a:lnTo>
                    <a:lnTo>
                      <a:pt x="280" y="104"/>
                    </a:lnTo>
                    <a:lnTo>
                      <a:pt x="280" y="106"/>
                    </a:lnTo>
                    <a:lnTo>
                      <a:pt x="281" y="108"/>
                    </a:lnTo>
                    <a:lnTo>
                      <a:pt x="282" y="110"/>
                    </a:lnTo>
                    <a:lnTo>
                      <a:pt x="282" y="113"/>
                    </a:lnTo>
                    <a:lnTo>
                      <a:pt x="282" y="117"/>
                    </a:lnTo>
                    <a:lnTo>
                      <a:pt x="282" y="118"/>
                    </a:lnTo>
                    <a:lnTo>
                      <a:pt x="281" y="119"/>
                    </a:lnTo>
                    <a:lnTo>
                      <a:pt x="280" y="120"/>
                    </a:lnTo>
                    <a:lnTo>
                      <a:pt x="279" y="123"/>
                    </a:lnTo>
                    <a:lnTo>
                      <a:pt x="277" y="127"/>
                    </a:lnTo>
                    <a:lnTo>
                      <a:pt x="277" y="131"/>
                    </a:lnTo>
                    <a:lnTo>
                      <a:pt x="276" y="134"/>
                    </a:lnTo>
                    <a:lnTo>
                      <a:pt x="276" y="136"/>
                    </a:lnTo>
                    <a:lnTo>
                      <a:pt x="275" y="136"/>
                    </a:lnTo>
                    <a:lnTo>
                      <a:pt x="274" y="136"/>
                    </a:lnTo>
                    <a:lnTo>
                      <a:pt x="271" y="136"/>
                    </a:lnTo>
                    <a:lnTo>
                      <a:pt x="269" y="136"/>
                    </a:lnTo>
                    <a:lnTo>
                      <a:pt x="265" y="136"/>
                    </a:lnTo>
                    <a:lnTo>
                      <a:pt x="263" y="136"/>
                    </a:lnTo>
                    <a:lnTo>
                      <a:pt x="263" y="136"/>
                    </a:lnTo>
                    <a:lnTo>
                      <a:pt x="262" y="136"/>
                    </a:lnTo>
                    <a:lnTo>
                      <a:pt x="262" y="135"/>
                    </a:lnTo>
                    <a:lnTo>
                      <a:pt x="259" y="132"/>
                    </a:lnTo>
                    <a:lnTo>
                      <a:pt x="258" y="130"/>
                    </a:lnTo>
                    <a:lnTo>
                      <a:pt x="257" y="130"/>
                    </a:lnTo>
                    <a:lnTo>
                      <a:pt x="255" y="130"/>
                    </a:lnTo>
                    <a:lnTo>
                      <a:pt x="254" y="131"/>
                    </a:lnTo>
                    <a:lnTo>
                      <a:pt x="254" y="132"/>
                    </a:lnTo>
                    <a:lnTo>
                      <a:pt x="255" y="135"/>
                    </a:lnTo>
                    <a:lnTo>
                      <a:pt x="255" y="136"/>
                    </a:lnTo>
                    <a:lnTo>
                      <a:pt x="255" y="136"/>
                    </a:lnTo>
                    <a:lnTo>
                      <a:pt x="255" y="137"/>
                    </a:lnTo>
                    <a:lnTo>
                      <a:pt x="253" y="136"/>
                    </a:lnTo>
                    <a:lnTo>
                      <a:pt x="251" y="137"/>
                    </a:lnTo>
                    <a:lnTo>
                      <a:pt x="248" y="138"/>
                    </a:lnTo>
                    <a:lnTo>
                      <a:pt x="246" y="140"/>
                    </a:lnTo>
                    <a:lnTo>
                      <a:pt x="246" y="141"/>
                    </a:lnTo>
                    <a:lnTo>
                      <a:pt x="246" y="143"/>
                    </a:lnTo>
                    <a:lnTo>
                      <a:pt x="247" y="146"/>
                    </a:lnTo>
                    <a:lnTo>
                      <a:pt x="248" y="148"/>
                    </a:lnTo>
                    <a:lnTo>
                      <a:pt x="249" y="151"/>
                    </a:lnTo>
                    <a:lnTo>
                      <a:pt x="248" y="152"/>
                    </a:lnTo>
                    <a:lnTo>
                      <a:pt x="246" y="153"/>
                    </a:lnTo>
                    <a:lnTo>
                      <a:pt x="243" y="155"/>
                    </a:lnTo>
                    <a:lnTo>
                      <a:pt x="242" y="157"/>
                    </a:lnTo>
                    <a:lnTo>
                      <a:pt x="241" y="158"/>
                    </a:lnTo>
                    <a:lnTo>
                      <a:pt x="240" y="160"/>
                    </a:lnTo>
                    <a:lnTo>
                      <a:pt x="238" y="160"/>
                    </a:lnTo>
                    <a:lnTo>
                      <a:pt x="238" y="159"/>
                    </a:lnTo>
                    <a:lnTo>
                      <a:pt x="237" y="157"/>
                    </a:lnTo>
                    <a:lnTo>
                      <a:pt x="237" y="155"/>
                    </a:lnTo>
                    <a:lnTo>
                      <a:pt x="236" y="154"/>
                    </a:lnTo>
                    <a:lnTo>
                      <a:pt x="234" y="153"/>
                    </a:lnTo>
                    <a:lnTo>
                      <a:pt x="232" y="153"/>
                    </a:lnTo>
                    <a:lnTo>
                      <a:pt x="231" y="154"/>
                    </a:lnTo>
                    <a:lnTo>
                      <a:pt x="230" y="157"/>
                    </a:lnTo>
                    <a:lnTo>
                      <a:pt x="229" y="160"/>
                    </a:lnTo>
                    <a:lnTo>
                      <a:pt x="229" y="162"/>
                    </a:lnTo>
                    <a:lnTo>
                      <a:pt x="230" y="165"/>
                    </a:lnTo>
                    <a:lnTo>
                      <a:pt x="230" y="166"/>
                    </a:lnTo>
                    <a:lnTo>
                      <a:pt x="230" y="169"/>
                    </a:lnTo>
                    <a:lnTo>
                      <a:pt x="229" y="170"/>
                    </a:lnTo>
                    <a:lnTo>
                      <a:pt x="225" y="171"/>
                    </a:lnTo>
                    <a:lnTo>
                      <a:pt x="223" y="172"/>
                    </a:lnTo>
                    <a:lnTo>
                      <a:pt x="221" y="175"/>
                    </a:lnTo>
                    <a:lnTo>
                      <a:pt x="221" y="176"/>
                    </a:lnTo>
                    <a:lnTo>
                      <a:pt x="221" y="179"/>
                    </a:lnTo>
                    <a:lnTo>
                      <a:pt x="224" y="180"/>
                    </a:lnTo>
                    <a:lnTo>
                      <a:pt x="225" y="181"/>
                    </a:lnTo>
                    <a:lnTo>
                      <a:pt x="227" y="182"/>
                    </a:lnTo>
                    <a:lnTo>
                      <a:pt x="231" y="183"/>
                    </a:lnTo>
                    <a:lnTo>
                      <a:pt x="234" y="183"/>
                    </a:lnTo>
                    <a:lnTo>
                      <a:pt x="236" y="183"/>
                    </a:lnTo>
                    <a:lnTo>
                      <a:pt x="238" y="183"/>
                    </a:lnTo>
                    <a:lnTo>
                      <a:pt x="240" y="185"/>
                    </a:lnTo>
                    <a:lnTo>
                      <a:pt x="241" y="186"/>
                    </a:lnTo>
                    <a:lnTo>
                      <a:pt x="241" y="188"/>
                    </a:lnTo>
                    <a:lnTo>
                      <a:pt x="240" y="190"/>
                    </a:lnTo>
                    <a:lnTo>
                      <a:pt x="238" y="191"/>
                    </a:lnTo>
                    <a:lnTo>
                      <a:pt x="238" y="192"/>
                    </a:lnTo>
                    <a:lnTo>
                      <a:pt x="240" y="193"/>
                    </a:lnTo>
                    <a:lnTo>
                      <a:pt x="242" y="194"/>
                    </a:lnTo>
                    <a:lnTo>
                      <a:pt x="243" y="196"/>
                    </a:lnTo>
                    <a:lnTo>
                      <a:pt x="246" y="197"/>
                    </a:lnTo>
                    <a:lnTo>
                      <a:pt x="251" y="197"/>
                    </a:lnTo>
                    <a:lnTo>
                      <a:pt x="253" y="197"/>
                    </a:lnTo>
                    <a:lnTo>
                      <a:pt x="255" y="198"/>
                    </a:lnTo>
                    <a:lnTo>
                      <a:pt x="259" y="199"/>
                    </a:lnTo>
                    <a:lnTo>
                      <a:pt x="262" y="202"/>
                    </a:lnTo>
                    <a:lnTo>
                      <a:pt x="263" y="203"/>
                    </a:lnTo>
                    <a:lnTo>
                      <a:pt x="264" y="207"/>
                    </a:lnTo>
                    <a:lnTo>
                      <a:pt x="263" y="210"/>
                    </a:lnTo>
                    <a:lnTo>
                      <a:pt x="263" y="213"/>
                    </a:lnTo>
                    <a:lnTo>
                      <a:pt x="263" y="215"/>
                    </a:lnTo>
                    <a:lnTo>
                      <a:pt x="260" y="216"/>
                    </a:lnTo>
                    <a:lnTo>
                      <a:pt x="258" y="217"/>
                    </a:lnTo>
                    <a:lnTo>
                      <a:pt x="255" y="217"/>
                    </a:lnTo>
                    <a:lnTo>
                      <a:pt x="254" y="217"/>
                    </a:lnTo>
                    <a:lnTo>
                      <a:pt x="253" y="217"/>
                    </a:lnTo>
                    <a:lnTo>
                      <a:pt x="252" y="219"/>
                    </a:lnTo>
                    <a:lnTo>
                      <a:pt x="252" y="221"/>
                    </a:lnTo>
                    <a:lnTo>
                      <a:pt x="253" y="222"/>
                    </a:lnTo>
                    <a:lnTo>
                      <a:pt x="252" y="224"/>
                    </a:lnTo>
                    <a:lnTo>
                      <a:pt x="252" y="227"/>
                    </a:lnTo>
                    <a:lnTo>
                      <a:pt x="253" y="231"/>
                    </a:lnTo>
                    <a:lnTo>
                      <a:pt x="254" y="233"/>
                    </a:lnTo>
                    <a:lnTo>
                      <a:pt x="255" y="235"/>
                    </a:lnTo>
                    <a:lnTo>
                      <a:pt x="255" y="236"/>
                    </a:lnTo>
                    <a:lnTo>
                      <a:pt x="257" y="239"/>
                    </a:lnTo>
                    <a:lnTo>
                      <a:pt x="257" y="238"/>
                    </a:lnTo>
                    <a:lnTo>
                      <a:pt x="257" y="238"/>
                    </a:lnTo>
                    <a:lnTo>
                      <a:pt x="253" y="236"/>
                    </a:lnTo>
                    <a:lnTo>
                      <a:pt x="249" y="233"/>
                    </a:lnTo>
                    <a:lnTo>
                      <a:pt x="247" y="233"/>
                    </a:lnTo>
                    <a:lnTo>
                      <a:pt x="243" y="233"/>
                    </a:lnTo>
                    <a:lnTo>
                      <a:pt x="243" y="233"/>
                    </a:lnTo>
                    <a:lnTo>
                      <a:pt x="241" y="236"/>
                    </a:lnTo>
                    <a:lnTo>
                      <a:pt x="238" y="237"/>
                    </a:lnTo>
                    <a:lnTo>
                      <a:pt x="235" y="237"/>
                    </a:lnTo>
                    <a:lnTo>
                      <a:pt x="232" y="235"/>
                    </a:lnTo>
                    <a:lnTo>
                      <a:pt x="232" y="235"/>
                    </a:lnTo>
                    <a:lnTo>
                      <a:pt x="227" y="231"/>
                    </a:lnTo>
                    <a:lnTo>
                      <a:pt x="223" y="228"/>
                    </a:lnTo>
                    <a:lnTo>
                      <a:pt x="219" y="228"/>
                    </a:lnTo>
                    <a:lnTo>
                      <a:pt x="214" y="231"/>
                    </a:lnTo>
                    <a:lnTo>
                      <a:pt x="207" y="237"/>
                    </a:lnTo>
                    <a:lnTo>
                      <a:pt x="207" y="237"/>
                    </a:lnTo>
                    <a:lnTo>
                      <a:pt x="207" y="235"/>
                    </a:lnTo>
                    <a:lnTo>
                      <a:pt x="207" y="232"/>
                    </a:lnTo>
                    <a:lnTo>
                      <a:pt x="207" y="228"/>
                    </a:lnTo>
                    <a:lnTo>
                      <a:pt x="207" y="227"/>
                    </a:lnTo>
                    <a:lnTo>
                      <a:pt x="207" y="226"/>
                    </a:lnTo>
                    <a:lnTo>
                      <a:pt x="206" y="225"/>
                    </a:lnTo>
                    <a:lnTo>
                      <a:pt x="202" y="224"/>
                    </a:lnTo>
                    <a:lnTo>
                      <a:pt x="202" y="221"/>
                    </a:lnTo>
                    <a:lnTo>
                      <a:pt x="193" y="216"/>
                    </a:lnTo>
                    <a:lnTo>
                      <a:pt x="192" y="220"/>
                    </a:lnTo>
                    <a:lnTo>
                      <a:pt x="187" y="217"/>
                    </a:lnTo>
                    <a:lnTo>
                      <a:pt x="187" y="214"/>
                    </a:lnTo>
                    <a:lnTo>
                      <a:pt x="180" y="208"/>
                    </a:lnTo>
                    <a:lnTo>
                      <a:pt x="175" y="210"/>
                    </a:lnTo>
                    <a:lnTo>
                      <a:pt x="174" y="207"/>
                    </a:lnTo>
                    <a:lnTo>
                      <a:pt x="174" y="205"/>
                    </a:lnTo>
                    <a:lnTo>
                      <a:pt x="174" y="205"/>
                    </a:lnTo>
                    <a:lnTo>
                      <a:pt x="173" y="202"/>
                    </a:lnTo>
                    <a:lnTo>
                      <a:pt x="173" y="199"/>
                    </a:lnTo>
                    <a:lnTo>
                      <a:pt x="169" y="198"/>
                    </a:lnTo>
                    <a:lnTo>
                      <a:pt x="164" y="197"/>
                    </a:lnTo>
                    <a:lnTo>
                      <a:pt x="163" y="200"/>
                    </a:lnTo>
                    <a:lnTo>
                      <a:pt x="161" y="202"/>
                    </a:lnTo>
                    <a:lnTo>
                      <a:pt x="159" y="199"/>
                    </a:lnTo>
                    <a:lnTo>
                      <a:pt x="158" y="196"/>
                    </a:lnTo>
                    <a:lnTo>
                      <a:pt x="153" y="196"/>
                    </a:lnTo>
                    <a:lnTo>
                      <a:pt x="150" y="197"/>
                    </a:lnTo>
                    <a:lnTo>
                      <a:pt x="153" y="199"/>
                    </a:lnTo>
                    <a:lnTo>
                      <a:pt x="156" y="200"/>
                    </a:lnTo>
                    <a:lnTo>
                      <a:pt x="156" y="205"/>
                    </a:lnTo>
                    <a:lnTo>
                      <a:pt x="156" y="208"/>
                    </a:lnTo>
                    <a:lnTo>
                      <a:pt x="153" y="210"/>
                    </a:lnTo>
                    <a:lnTo>
                      <a:pt x="147" y="213"/>
                    </a:lnTo>
                    <a:lnTo>
                      <a:pt x="144" y="213"/>
                    </a:lnTo>
                    <a:lnTo>
                      <a:pt x="141" y="214"/>
                    </a:lnTo>
                    <a:lnTo>
                      <a:pt x="140" y="215"/>
                    </a:lnTo>
                    <a:lnTo>
                      <a:pt x="139" y="214"/>
                    </a:lnTo>
                    <a:lnTo>
                      <a:pt x="136" y="211"/>
                    </a:lnTo>
                    <a:lnTo>
                      <a:pt x="135" y="211"/>
                    </a:lnTo>
                    <a:lnTo>
                      <a:pt x="135" y="215"/>
                    </a:lnTo>
                    <a:lnTo>
                      <a:pt x="139" y="217"/>
                    </a:lnTo>
                    <a:lnTo>
                      <a:pt x="144" y="221"/>
                    </a:lnTo>
                    <a:lnTo>
                      <a:pt x="146" y="224"/>
                    </a:lnTo>
                    <a:lnTo>
                      <a:pt x="148" y="226"/>
                    </a:lnTo>
                    <a:lnTo>
                      <a:pt x="154" y="230"/>
                    </a:lnTo>
                    <a:lnTo>
                      <a:pt x="158" y="232"/>
                    </a:lnTo>
                    <a:lnTo>
                      <a:pt x="157" y="235"/>
                    </a:lnTo>
                    <a:lnTo>
                      <a:pt x="157" y="236"/>
                    </a:lnTo>
                    <a:lnTo>
                      <a:pt x="157" y="237"/>
                    </a:lnTo>
                    <a:lnTo>
                      <a:pt x="154" y="237"/>
                    </a:lnTo>
                    <a:lnTo>
                      <a:pt x="151" y="237"/>
                    </a:lnTo>
                    <a:lnTo>
                      <a:pt x="148" y="238"/>
                    </a:lnTo>
                    <a:lnTo>
                      <a:pt x="146" y="236"/>
                    </a:lnTo>
                    <a:lnTo>
                      <a:pt x="144" y="233"/>
                    </a:lnTo>
                    <a:lnTo>
                      <a:pt x="142" y="232"/>
                    </a:lnTo>
                    <a:lnTo>
                      <a:pt x="141" y="231"/>
                    </a:lnTo>
                    <a:lnTo>
                      <a:pt x="139" y="232"/>
                    </a:lnTo>
                    <a:lnTo>
                      <a:pt x="136" y="235"/>
                    </a:lnTo>
                    <a:lnTo>
                      <a:pt x="134" y="236"/>
                    </a:lnTo>
                    <a:lnTo>
                      <a:pt x="133" y="239"/>
                    </a:lnTo>
                    <a:lnTo>
                      <a:pt x="133" y="243"/>
                    </a:lnTo>
                    <a:lnTo>
                      <a:pt x="136" y="247"/>
                    </a:lnTo>
                    <a:lnTo>
                      <a:pt x="140" y="253"/>
                    </a:lnTo>
                    <a:lnTo>
                      <a:pt x="141" y="255"/>
                    </a:lnTo>
                    <a:lnTo>
                      <a:pt x="146" y="256"/>
                    </a:lnTo>
                    <a:lnTo>
                      <a:pt x="147" y="258"/>
                    </a:lnTo>
                    <a:lnTo>
                      <a:pt x="150" y="260"/>
                    </a:lnTo>
                    <a:lnTo>
                      <a:pt x="148" y="263"/>
                    </a:lnTo>
                    <a:lnTo>
                      <a:pt x="150" y="267"/>
                    </a:lnTo>
                    <a:lnTo>
                      <a:pt x="152" y="270"/>
                    </a:lnTo>
                    <a:lnTo>
                      <a:pt x="157" y="276"/>
                    </a:lnTo>
                    <a:lnTo>
                      <a:pt x="158" y="278"/>
                    </a:lnTo>
                    <a:lnTo>
                      <a:pt x="157" y="282"/>
                    </a:lnTo>
                    <a:lnTo>
                      <a:pt x="157" y="284"/>
                    </a:lnTo>
                    <a:lnTo>
                      <a:pt x="156" y="286"/>
                    </a:lnTo>
                    <a:lnTo>
                      <a:pt x="152" y="287"/>
                    </a:lnTo>
                    <a:lnTo>
                      <a:pt x="148" y="286"/>
                    </a:lnTo>
                    <a:lnTo>
                      <a:pt x="146" y="283"/>
                    </a:lnTo>
                    <a:lnTo>
                      <a:pt x="139" y="277"/>
                    </a:lnTo>
                    <a:lnTo>
                      <a:pt x="135" y="277"/>
                    </a:lnTo>
                    <a:lnTo>
                      <a:pt x="134" y="273"/>
                    </a:lnTo>
                    <a:lnTo>
                      <a:pt x="134" y="273"/>
                    </a:lnTo>
                    <a:lnTo>
                      <a:pt x="130" y="267"/>
                    </a:lnTo>
                    <a:lnTo>
                      <a:pt x="126" y="265"/>
                    </a:lnTo>
                    <a:lnTo>
                      <a:pt x="123" y="265"/>
                    </a:lnTo>
                    <a:lnTo>
                      <a:pt x="117" y="261"/>
                    </a:lnTo>
                    <a:lnTo>
                      <a:pt x="116" y="260"/>
                    </a:lnTo>
                    <a:lnTo>
                      <a:pt x="113" y="258"/>
                    </a:lnTo>
                    <a:lnTo>
                      <a:pt x="112" y="258"/>
                    </a:lnTo>
                    <a:lnTo>
                      <a:pt x="109" y="260"/>
                    </a:lnTo>
                    <a:lnTo>
                      <a:pt x="108" y="263"/>
                    </a:lnTo>
                    <a:lnTo>
                      <a:pt x="106" y="263"/>
                    </a:lnTo>
                    <a:lnTo>
                      <a:pt x="102" y="264"/>
                    </a:lnTo>
                    <a:lnTo>
                      <a:pt x="101" y="265"/>
                    </a:lnTo>
                    <a:lnTo>
                      <a:pt x="100" y="265"/>
                    </a:lnTo>
                    <a:lnTo>
                      <a:pt x="96" y="266"/>
                    </a:lnTo>
                    <a:lnTo>
                      <a:pt x="92" y="266"/>
                    </a:lnTo>
                    <a:lnTo>
                      <a:pt x="89" y="265"/>
                    </a:lnTo>
                    <a:lnTo>
                      <a:pt x="86" y="267"/>
                    </a:lnTo>
                    <a:lnTo>
                      <a:pt x="86" y="271"/>
                    </a:lnTo>
                    <a:lnTo>
                      <a:pt x="88" y="275"/>
                    </a:lnTo>
                    <a:lnTo>
                      <a:pt x="88" y="275"/>
                    </a:lnTo>
                    <a:lnTo>
                      <a:pt x="86" y="277"/>
                    </a:lnTo>
                    <a:lnTo>
                      <a:pt x="85" y="281"/>
                    </a:lnTo>
                    <a:lnTo>
                      <a:pt x="84" y="283"/>
                    </a:lnTo>
                    <a:lnTo>
                      <a:pt x="83" y="286"/>
                    </a:lnTo>
                    <a:lnTo>
                      <a:pt x="84" y="287"/>
                    </a:lnTo>
                    <a:lnTo>
                      <a:pt x="86" y="287"/>
                    </a:lnTo>
                    <a:lnTo>
                      <a:pt x="85" y="292"/>
                    </a:lnTo>
                    <a:lnTo>
                      <a:pt x="84" y="294"/>
                    </a:lnTo>
                    <a:lnTo>
                      <a:pt x="83" y="298"/>
                    </a:lnTo>
                    <a:lnTo>
                      <a:pt x="81" y="300"/>
                    </a:lnTo>
                    <a:lnTo>
                      <a:pt x="83" y="300"/>
                    </a:lnTo>
                    <a:lnTo>
                      <a:pt x="83" y="300"/>
                    </a:lnTo>
                    <a:lnTo>
                      <a:pt x="83" y="300"/>
                    </a:lnTo>
                    <a:lnTo>
                      <a:pt x="81" y="300"/>
                    </a:lnTo>
                    <a:lnTo>
                      <a:pt x="73" y="306"/>
                    </a:lnTo>
                    <a:lnTo>
                      <a:pt x="73" y="306"/>
                    </a:lnTo>
                    <a:lnTo>
                      <a:pt x="67" y="308"/>
                    </a:lnTo>
                    <a:lnTo>
                      <a:pt x="61" y="306"/>
                    </a:lnTo>
                    <a:lnTo>
                      <a:pt x="56" y="304"/>
                    </a:lnTo>
                    <a:lnTo>
                      <a:pt x="51" y="301"/>
                    </a:lnTo>
                    <a:lnTo>
                      <a:pt x="51" y="301"/>
                    </a:lnTo>
                    <a:lnTo>
                      <a:pt x="35" y="305"/>
                    </a:lnTo>
                    <a:lnTo>
                      <a:pt x="35" y="305"/>
                    </a:lnTo>
                    <a:lnTo>
                      <a:pt x="27" y="295"/>
                    </a:lnTo>
                    <a:lnTo>
                      <a:pt x="27" y="292"/>
                    </a:lnTo>
                    <a:lnTo>
                      <a:pt x="24" y="289"/>
                    </a:lnTo>
                    <a:lnTo>
                      <a:pt x="28" y="286"/>
                    </a:lnTo>
                    <a:lnTo>
                      <a:pt x="30" y="284"/>
                    </a:lnTo>
                    <a:lnTo>
                      <a:pt x="32" y="283"/>
                    </a:lnTo>
                    <a:lnTo>
                      <a:pt x="34" y="284"/>
                    </a:lnTo>
                    <a:lnTo>
                      <a:pt x="38" y="283"/>
                    </a:lnTo>
                    <a:lnTo>
                      <a:pt x="39" y="282"/>
                    </a:lnTo>
                    <a:lnTo>
                      <a:pt x="43" y="282"/>
                    </a:lnTo>
                    <a:lnTo>
                      <a:pt x="45" y="281"/>
                    </a:lnTo>
                    <a:lnTo>
                      <a:pt x="49" y="276"/>
                    </a:lnTo>
                    <a:lnTo>
                      <a:pt x="50" y="273"/>
                    </a:lnTo>
                    <a:lnTo>
                      <a:pt x="49" y="271"/>
                    </a:lnTo>
                    <a:lnTo>
                      <a:pt x="46" y="267"/>
                    </a:lnTo>
                    <a:lnTo>
                      <a:pt x="44" y="264"/>
                    </a:lnTo>
                    <a:lnTo>
                      <a:pt x="43" y="263"/>
                    </a:lnTo>
                    <a:lnTo>
                      <a:pt x="40" y="260"/>
                    </a:lnTo>
                    <a:lnTo>
                      <a:pt x="36" y="260"/>
                    </a:lnTo>
                    <a:lnTo>
                      <a:pt x="34" y="260"/>
                    </a:lnTo>
                    <a:lnTo>
                      <a:pt x="34" y="259"/>
                    </a:lnTo>
                    <a:lnTo>
                      <a:pt x="33" y="258"/>
                    </a:lnTo>
                    <a:lnTo>
                      <a:pt x="30" y="255"/>
                    </a:lnTo>
                    <a:lnTo>
                      <a:pt x="29" y="254"/>
                    </a:lnTo>
                    <a:lnTo>
                      <a:pt x="27" y="253"/>
                    </a:lnTo>
                    <a:lnTo>
                      <a:pt x="27" y="252"/>
                    </a:lnTo>
                    <a:lnTo>
                      <a:pt x="27" y="250"/>
                    </a:lnTo>
                    <a:lnTo>
                      <a:pt x="28" y="249"/>
                    </a:lnTo>
                    <a:lnTo>
                      <a:pt x="28" y="248"/>
                    </a:lnTo>
                    <a:lnTo>
                      <a:pt x="24" y="248"/>
                    </a:lnTo>
                    <a:lnTo>
                      <a:pt x="23" y="247"/>
                    </a:lnTo>
                    <a:lnTo>
                      <a:pt x="22" y="245"/>
                    </a:lnTo>
                    <a:lnTo>
                      <a:pt x="19" y="245"/>
                    </a:lnTo>
                    <a:lnTo>
                      <a:pt x="18" y="245"/>
                    </a:lnTo>
                    <a:lnTo>
                      <a:pt x="17" y="247"/>
                    </a:lnTo>
                    <a:lnTo>
                      <a:pt x="16" y="247"/>
                    </a:lnTo>
                    <a:lnTo>
                      <a:pt x="13" y="249"/>
                    </a:lnTo>
                    <a:lnTo>
                      <a:pt x="12" y="252"/>
                    </a:lnTo>
                    <a:lnTo>
                      <a:pt x="11" y="253"/>
                    </a:lnTo>
                    <a:lnTo>
                      <a:pt x="10" y="255"/>
                    </a:lnTo>
                    <a:lnTo>
                      <a:pt x="9" y="258"/>
                    </a:lnTo>
                    <a:lnTo>
                      <a:pt x="7" y="258"/>
                    </a:lnTo>
                    <a:lnTo>
                      <a:pt x="7" y="256"/>
                    </a:lnTo>
                    <a:lnTo>
                      <a:pt x="6" y="255"/>
                    </a:lnTo>
                    <a:lnTo>
                      <a:pt x="7" y="252"/>
                    </a:lnTo>
                    <a:lnTo>
                      <a:pt x="6" y="249"/>
                    </a:lnTo>
                    <a:lnTo>
                      <a:pt x="6" y="248"/>
                    </a:lnTo>
                    <a:lnTo>
                      <a:pt x="6" y="244"/>
                    </a:lnTo>
                    <a:lnTo>
                      <a:pt x="6" y="241"/>
                    </a:lnTo>
                    <a:lnTo>
                      <a:pt x="9" y="236"/>
                    </a:lnTo>
                    <a:lnTo>
                      <a:pt x="6" y="235"/>
                    </a:lnTo>
                    <a:lnTo>
                      <a:pt x="5" y="233"/>
                    </a:lnTo>
                    <a:lnTo>
                      <a:pt x="2" y="232"/>
                    </a:lnTo>
                    <a:lnTo>
                      <a:pt x="0" y="231"/>
                    </a:lnTo>
                    <a:lnTo>
                      <a:pt x="4" y="226"/>
                    </a:lnTo>
                    <a:lnTo>
                      <a:pt x="7" y="227"/>
                    </a:lnTo>
                    <a:lnTo>
                      <a:pt x="9" y="224"/>
                    </a:lnTo>
                    <a:lnTo>
                      <a:pt x="15" y="214"/>
                    </a:lnTo>
                    <a:lnTo>
                      <a:pt x="16" y="210"/>
                    </a:lnTo>
                    <a:lnTo>
                      <a:pt x="18" y="207"/>
                    </a:lnTo>
                    <a:lnTo>
                      <a:pt x="21" y="205"/>
                    </a:lnTo>
                    <a:lnTo>
                      <a:pt x="24" y="202"/>
                    </a:lnTo>
                    <a:lnTo>
                      <a:pt x="28" y="199"/>
                    </a:lnTo>
                    <a:lnTo>
                      <a:pt x="30" y="198"/>
                    </a:lnTo>
                    <a:lnTo>
                      <a:pt x="33" y="198"/>
                    </a:lnTo>
                    <a:lnTo>
                      <a:pt x="36" y="197"/>
                    </a:lnTo>
                    <a:lnTo>
                      <a:pt x="39" y="191"/>
                    </a:lnTo>
                    <a:lnTo>
                      <a:pt x="39" y="188"/>
                    </a:lnTo>
                    <a:lnTo>
                      <a:pt x="40" y="183"/>
                    </a:lnTo>
                    <a:lnTo>
                      <a:pt x="41" y="181"/>
                    </a:lnTo>
                    <a:lnTo>
                      <a:pt x="45" y="180"/>
                    </a:lnTo>
                    <a:lnTo>
                      <a:pt x="49" y="175"/>
                    </a:lnTo>
                    <a:lnTo>
                      <a:pt x="52" y="169"/>
                    </a:lnTo>
                    <a:lnTo>
                      <a:pt x="54" y="166"/>
                    </a:lnTo>
                    <a:lnTo>
                      <a:pt x="51" y="164"/>
                    </a:lnTo>
                    <a:lnTo>
                      <a:pt x="49" y="164"/>
                    </a:lnTo>
                    <a:lnTo>
                      <a:pt x="50" y="162"/>
                    </a:lnTo>
                    <a:lnTo>
                      <a:pt x="51" y="159"/>
                    </a:lnTo>
                    <a:lnTo>
                      <a:pt x="55" y="160"/>
                    </a:lnTo>
                    <a:lnTo>
                      <a:pt x="58" y="162"/>
                    </a:lnTo>
                    <a:lnTo>
                      <a:pt x="58" y="162"/>
                    </a:lnTo>
                    <a:lnTo>
                      <a:pt x="61" y="158"/>
                    </a:lnTo>
                    <a:lnTo>
                      <a:pt x="62" y="155"/>
                    </a:lnTo>
                    <a:lnTo>
                      <a:pt x="64" y="154"/>
                    </a:lnTo>
                    <a:lnTo>
                      <a:pt x="66" y="152"/>
                    </a:lnTo>
                    <a:lnTo>
                      <a:pt x="69" y="148"/>
                    </a:lnTo>
                    <a:lnTo>
                      <a:pt x="73" y="142"/>
                    </a:lnTo>
                    <a:lnTo>
                      <a:pt x="74" y="141"/>
                    </a:lnTo>
                    <a:lnTo>
                      <a:pt x="79" y="145"/>
                    </a:lnTo>
                    <a:lnTo>
                      <a:pt x="83" y="147"/>
                    </a:lnTo>
                    <a:lnTo>
                      <a:pt x="84" y="145"/>
                    </a:lnTo>
                    <a:lnTo>
                      <a:pt x="86" y="143"/>
                    </a:lnTo>
                    <a:lnTo>
                      <a:pt x="88" y="143"/>
                    </a:lnTo>
                    <a:lnTo>
                      <a:pt x="94" y="140"/>
                    </a:lnTo>
                    <a:lnTo>
                      <a:pt x="97" y="140"/>
                    </a:lnTo>
                    <a:lnTo>
                      <a:pt x="100" y="138"/>
                    </a:lnTo>
                    <a:lnTo>
                      <a:pt x="102" y="138"/>
                    </a:lnTo>
                    <a:lnTo>
                      <a:pt x="105" y="140"/>
                    </a:lnTo>
                    <a:lnTo>
                      <a:pt x="106" y="141"/>
                    </a:lnTo>
                    <a:lnTo>
                      <a:pt x="107" y="143"/>
                    </a:lnTo>
                    <a:lnTo>
                      <a:pt x="108" y="146"/>
                    </a:lnTo>
                    <a:lnTo>
                      <a:pt x="108" y="148"/>
                    </a:lnTo>
                    <a:lnTo>
                      <a:pt x="109" y="149"/>
                    </a:lnTo>
                    <a:lnTo>
                      <a:pt x="111" y="152"/>
                    </a:lnTo>
                    <a:lnTo>
                      <a:pt x="112" y="152"/>
                    </a:lnTo>
                    <a:lnTo>
                      <a:pt x="113" y="148"/>
                    </a:lnTo>
                    <a:lnTo>
                      <a:pt x="114" y="147"/>
                    </a:lnTo>
                    <a:lnTo>
                      <a:pt x="117" y="145"/>
                    </a:lnTo>
                    <a:lnTo>
                      <a:pt x="123" y="143"/>
                    </a:lnTo>
                    <a:lnTo>
                      <a:pt x="123" y="142"/>
                    </a:lnTo>
                    <a:lnTo>
                      <a:pt x="120" y="138"/>
                    </a:lnTo>
                    <a:lnTo>
                      <a:pt x="119" y="137"/>
                    </a:lnTo>
                    <a:lnTo>
                      <a:pt x="119" y="135"/>
                    </a:lnTo>
                    <a:lnTo>
                      <a:pt x="125" y="131"/>
                    </a:lnTo>
                    <a:lnTo>
                      <a:pt x="126" y="127"/>
                    </a:lnTo>
                    <a:lnTo>
                      <a:pt x="129" y="126"/>
                    </a:lnTo>
                    <a:lnTo>
                      <a:pt x="134" y="123"/>
                    </a:lnTo>
                    <a:lnTo>
                      <a:pt x="136" y="124"/>
                    </a:lnTo>
                    <a:lnTo>
                      <a:pt x="139" y="121"/>
                    </a:lnTo>
                    <a:lnTo>
                      <a:pt x="141" y="120"/>
                    </a:lnTo>
                    <a:lnTo>
                      <a:pt x="145" y="119"/>
                    </a:lnTo>
                    <a:lnTo>
                      <a:pt x="146" y="113"/>
                    </a:lnTo>
                    <a:lnTo>
                      <a:pt x="147" y="112"/>
                    </a:lnTo>
                    <a:lnTo>
                      <a:pt x="150" y="112"/>
                    </a:lnTo>
                    <a:lnTo>
                      <a:pt x="156" y="110"/>
                    </a:lnTo>
                    <a:lnTo>
                      <a:pt x="153" y="109"/>
                    </a:lnTo>
                    <a:lnTo>
                      <a:pt x="148" y="108"/>
                    </a:lnTo>
                    <a:lnTo>
                      <a:pt x="147" y="106"/>
                    </a:lnTo>
                    <a:lnTo>
                      <a:pt x="146" y="103"/>
                    </a:lnTo>
                    <a:lnTo>
                      <a:pt x="144" y="102"/>
                    </a:lnTo>
                    <a:lnTo>
                      <a:pt x="140" y="101"/>
                    </a:lnTo>
                    <a:lnTo>
                      <a:pt x="134" y="102"/>
                    </a:lnTo>
                    <a:lnTo>
                      <a:pt x="133" y="104"/>
                    </a:lnTo>
                    <a:lnTo>
                      <a:pt x="129" y="106"/>
                    </a:lnTo>
                    <a:lnTo>
                      <a:pt x="125" y="106"/>
                    </a:lnTo>
                    <a:lnTo>
                      <a:pt x="119" y="107"/>
                    </a:lnTo>
                    <a:lnTo>
                      <a:pt x="117" y="107"/>
                    </a:lnTo>
                    <a:lnTo>
                      <a:pt x="112" y="103"/>
                    </a:lnTo>
                    <a:lnTo>
                      <a:pt x="111" y="101"/>
                    </a:lnTo>
                    <a:lnTo>
                      <a:pt x="106" y="102"/>
                    </a:lnTo>
                    <a:lnTo>
                      <a:pt x="102" y="102"/>
                    </a:lnTo>
                    <a:lnTo>
                      <a:pt x="99" y="101"/>
                    </a:lnTo>
                    <a:lnTo>
                      <a:pt x="97" y="99"/>
                    </a:lnTo>
                    <a:lnTo>
                      <a:pt x="94" y="101"/>
                    </a:lnTo>
                    <a:lnTo>
                      <a:pt x="92" y="101"/>
                    </a:lnTo>
                    <a:lnTo>
                      <a:pt x="90" y="101"/>
                    </a:lnTo>
                    <a:lnTo>
                      <a:pt x="88" y="99"/>
                    </a:lnTo>
                    <a:lnTo>
                      <a:pt x="85" y="97"/>
                    </a:lnTo>
                    <a:lnTo>
                      <a:pt x="85" y="92"/>
                    </a:lnTo>
                    <a:lnTo>
                      <a:pt x="84" y="89"/>
                    </a:lnTo>
                    <a:lnTo>
                      <a:pt x="81" y="87"/>
                    </a:lnTo>
                    <a:lnTo>
                      <a:pt x="78" y="87"/>
                    </a:lnTo>
                    <a:lnTo>
                      <a:pt x="75" y="86"/>
                    </a:lnTo>
                    <a:lnTo>
                      <a:pt x="74" y="86"/>
                    </a:lnTo>
                    <a:lnTo>
                      <a:pt x="73" y="86"/>
                    </a:lnTo>
                    <a:lnTo>
                      <a:pt x="72" y="87"/>
                    </a:lnTo>
                    <a:lnTo>
                      <a:pt x="71" y="89"/>
                    </a:lnTo>
                    <a:lnTo>
                      <a:pt x="69" y="90"/>
                    </a:lnTo>
                    <a:lnTo>
                      <a:pt x="66" y="90"/>
                    </a:lnTo>
                    <a:lnTo>
                      <a:pt x="63" y="89"/>
                    </a:lnTo>
                    <a:lnTo>
                      <a:pt x="61" y="87"/>
                    </a:lnTo>
                    <a:lnTo>
                      <a:pt x="61" y="86"/>
                    </a:lnTo>
                    <a:lnTo>
                      <a:pt x="60" y="85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57" y="78"/>
                    </a:lnTo>
                    <a:lnTo>
                      <a:pt x="57" y="76"/>
                    </a:lnTo>
                    <a:lnTo>
                      <a:pt x="57" y="75"/>
                    </a:lnTo>
                    <a:lnTo>
                      <a:pt x="58" y="72"/>
                    </a:lnTo>
                    <a:lnTo>
                      <a:pt x="58" y="69"/>
                    </a:lnTo>
                    <a:lnTo>
                      <a:pt x="56" y="67"/>
                    </a:lnTo>
                    <a:lnTo>
                      <a:pt x="57" y="63"/>
                    </a:lnTo>
                    <a:lnTo>
                      <a:pt x="57" y="62"/>
                    </a:lnTo>
                    <a:lnTo>
                      <a:pt x="57" y="59"/>
                    </a:lnTo>
                    <a:lnTo>
                      <a:pt x="56" y="57"/>
                    </a:lnTo>
                    <a:lnTo>
                      <a:pt x="52" y="52"/>
                    </a:lnTo>
                    <a:lnTo>
                      <a:pt x="51" y="51"/>
                    </a:lnTo>
                    <a:lnTo>
                      <a:pt x="49" y="50"/>
                    </a:lnTo>
                    <a:lnTo>
                      <a:pt x="49" y="45"/>
                    </a:lnTo>
                    <a:lnTo>
                      <a:pt x="49" y="40"/>
                    </a:lnTo>
                    <a:lnTo>
                      <a:pt x="54" y="37"/>
                    </a:lnTo>
                    <a:lnTo>
                      <a:pt x="56" y="36"/>
                    </a:lnTo>
                    <a:lnTo>
                      <a:pt x="57" y="34"/>
                    </a:lnTo>
                    <a:lnTo>
                      <a:pt x="57" y="30"/>
                    </a:lnTo>
                    <a:lnTo>
                      <a:pt x="58" y="28"/>
                    </a:lnTo>
                    <a:lnTo>
                      <a:pt x="68" y="27"/>
                    </a:lnTo>
                    <a:lnTo>
                      <a:pt x="68" y="23"/>
                    </a:lnTo>
                    <a:lnTo>
                      <a:pt x="68" y="19"/>
                    </a:lnTo>
                    <a:lnTo>
                      <a:pt x="71" y="17"/>
                    </a:lnTo>
                    <a:lnTo>
                      <a:pt x="73" y="14"/>
                    </a:lnTo>
                    <a:lnTo>
                      <a:pt x="75" y="16"/>
                    </a:lnTo>
                    <a:lnTo>
                      <a:pt x="77" y="17"/>
                    </a:lnTo>
                    <a:lnTo>
                      <a:pt x="80" y="18"/>
                    </a:lnTo>
                    <a:lnTo>
                      <a:pt x="83" y="18"/>
                    </a:lnTo>
                    <a:lnTo>
                      <a:pt x="86" y="18"/>
                    </a:lnTo>
                    <a:lnTo>
                      <a:pt x="89" y="20"/>
                    </a:lnTo>
                    <a:lnTo>
                      <a:pt x="91" y="24"/>
                    </a:lnTo>
                    <a:lnTo>
                      <a:pt x="92" y="25"/>
                    </a:lnTo>
                    <a:lnTo>
                      <a:pt x="94" y="27"/>
                    </a:lnTo>
                    <a:lnTo>
                      <a:pt x="95" y="28"/>
                    </a:lnTo>
                    <a:lnTo>
                      <a:pt x="99" y="29"/>
                    </a:lnTo>
                    <a:lnTo>
                      <a:pt x="101" y="33"/>
                    </a:lnTo>
                    <a:lnTo>
                      <a:pt x="102" y="37"/>
                    </a:lnTo>
                    <a:lnTo>
                      <a:pt x="102" y="39"/>
                    </a:lnTo>
                    <a:lnTo>
                      <a:pt x="100" y="41"/>
                    </a:lnTo>
                    <a:lnTo>
                      <a:pt x="99" y="42"/>
                    </a:lnTo>
                    <a:lnTo>
                      <a:pt x="96" y="44"/>
                    </a:lnTo>
                    <a:lnTo>
                      <a:pt x="94" y="44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8" y="48"/>
                    </a:lnTo>
                    <a:lnTo>
                      <a:pt x="85" y="50"/>
                    </a:lnTo>
                    <a:lnTo>
                      <a:pt x="84" y="51"/>
                    </a:lnTo>
                    <a:lnTo>
                      <a:pt x="84" y="52"/>
                    </a:lnTo>
                    <a:lnTo>
                      <a:pt x="84" y="53"/>
                    </a:lnTo>
                    <a:lnTo>
                      <a:pt x="85" y="54"/>
                    </a:lnTo>
                    <a:lnTo>
                      <a:pt x="88" y="56"/>
                    </a:lnTo>
                    <a:lnTo>
                      <a:pt x="91" y="53"/>
                    </a:lnTo>
                    <a:lnTo>
                      <a:pt x="94" y="52"/>
                    </a:lnTo>
                    <a:lnTo>
                      <a:pt x="95" y="50"/>
                    </a:lnTo>
                    <a:lnTo>
                      <a:pt x="100" y="48"/>
                    </a:lnTo>
                    <a:lnTo>
                      <a:pt x="100" y="48"/>
                    </a:lnTo>
                    <a:lnTo>
                      <a:pt x="100" y="47"/>
                    </a:lnTo>
                    <a:lnTo>
                      <a:pt x="100" y="47"/>
                    </a:lnTo>
                    <a:lnTo>
                      <a:pt x="100" y="47"/>
                    </a:lnTo>
                    <a:lnTo>
                      <a:pt x="101" y="47"/>
                    </a:lnTo>
                    <a:lnTo>
                      <a:pt x="101" y="47"/>
                    </a:lnTo>
                    <a:lnTo>
                      <a:pt x="102" y="46"/>
                    </a:lnTo>
                    <a:lnTo>
                      <a:pt x="102" y="46"/>
                    </a:lnTo>
                    <a:lnTo>
                      <a:pt x="105" y="50"/>
                    </a:lnTo>
                    <a:lnTo>
                      <a:pt x="106" y="52"/>
                    </a:lnTo>
                    <a:lnTo>
                      <a:pt x="105" y="53"/>
                    </a:lnTo>
                    <a:lnTo>
                      <a:pt x="105" y="57"/>
                    </a:lnTo>
                    <a:lnTo>
                      <a:pt x="103" y="58"/>
                    </a:lnTo>
                    <a:lnTo>
                      <a:pt x="101" y="61"/>
                    </a:lnTo>
                    <a:lnTo>
                      <a:pt x="101" y="62"/>
                    </a:lnTo>
                    <a:lnTo>
                      <a:pt x="105" y="62"/>
                    </a:lnTo>
                    <a:lnTo>
                      <a:pt x="107" y="65"/>
                    </a:lnTo>
                    <a:lnTo>
                      <a:pt x="105" y="68"/>
                    </a:lnTo>
                    <a:lnTo>
                      <a:pt x="106" y="72"/>
                    </a:lnTo>
                    <a:lnTo>
                      <a:pt x="107" y="72"/>
                    </a:lnTo>
                    <a:lnTo>
                      <a:pt x="109" y="72"/>
                    </a:lnTo>
                    <a:lnTo>
                      <a:pt x="113" y="72"/>
                    </a:lnTo>
                    <a:lnTo>
                      <a:pt x="117" y="72"/>
                    </a:lnTo>
                    <a:lnTo>
                      <a:pt x="118" y="72"/>
                    </a:lnTo>
                    <a:lnTo>
                      <a:pt x="120" y="70"/>
                    </a:lnTo>
                    <a:lnTo>
                      <a:pt x="120" y="68"/>
                    </a:lnTo>
                    <a:lnTo>
                      <a:pt x="119" y="64"/>
                    </a:lnTo>
                    <a:lnTo>
                      <a:pt x="118" y="62"/>
                    </a:lnTo>
                    <a:lnTo>
                      <a:pt x="118" y="61"/>
                    </a:lnTo>
                    <a:lnTo>
                      <a:pt x="120" y="58"/>
                    </a:lnTo>
                    <a:lnTo>
                      <a:pt x="124" y="57"/>
                    </a:lnTo>
                    <a:lnTo>
                      <a:pt x="125" y="56"/>
                    </a:lnTo>
                    <a:lnTo>
                      <a:pt x="126" y="56"/>
                    </a:lnTo>
                    <a:lnTo>
                      <a:pt x="133" y="56"/>
                    </a:lnTo>
                    <a:lnTo>
                      <a:pt x="131" y="58"/>
                    </a:lnTo>
                    <a:lnTo>
                      <a:pt x="133" y="59"/>
                    </a:lnTo>
                    <a:lnTo>
                      <a:pt x="136" y="61"/>
                    </a:lnTo>
                    <a:lnTo>
                      <a:pt x="139" y="59"/>
                    </a:lnTo>
                    <a:lnTo>
                      <a:pt x="141" y="59"/>
                    </a:lnTo>
                    <a:lnTo>
                      <a:pt x="144" y="59"/>
                    </a:lnTo>
                    <a:lnTo>
                      <a:pt x="146" y="59"/>
                    </a:lnTo>
                    <a:lnTo>
                      <a:pt x="148" y="56"/>
                    </a:lnTo>
                    <a:lnTo>
                      <a:pt x="152" y="57"/>
                    </a:lnTo>
                    <a:lnTo>
                      <a:pt x="164" y="59"/>
                    </a:lnTo>
                    <a:lnTo>
                      <a:pt x="167" y="59"/>
                    </a:lnTo>
                    <a:lnTo>
                      <a:pt x="169" y="59"/>
                    </a:lnTo>
                    <a:lnTo>
                      <a:pt x="172" y="59"/>
                    </a:lnTo>
                    <a:lnTo>
                      <a:pt x="174" y="58"/>
                    </a:lnTo>
                    <a:lnTo>
                      <a:pt x="174" y="58"/>
                    </a:lnTo>
                    <a:lnTo>
                      <a:pt x="174" y="57"/>
                    </a:lnTo>
                    <a:lnTo>
                      <a:pt x="173" y="56"/>
                    </a:lnTo>
                    <a:lnTo>
                      <a:pt x="172" y="56"/>
                    </a:lnTo>
                    <a:lnTo>
                      <a:pt x="169" y="53"/>
                    </a:lnTo>
                    <a:lnTo>
                      <a:pt x="169" y="51"/>
                    </a:lnTo>
                    <a:lnTo>
                      <a:pt x="170" y="48"/>
                    </a:lnTo>
                    <a:lnTo>
                      <a:pt x="169" y="48"/>
                    </a:lnTo>
                    <a:lnTo>
                      <a:pt x="165" y="50"/>
                    </a:lnTo>
                    <a:lnTo>
                      <a:pt x="163" y="50"/>
                    </a:lnTo>
                    <a:lnTo>
                      <a:pt x="161" y="50"/>
                    </a:lnTo>
                    <a:lnTo>
                      <a:pt x="158" y="50"/>
                    </a:lnTo>
                    <a:lnTo>
                      <a:pt x="157" y="50"/>
                    </a:lnTo>
                    <a:lnTo>
                      <a:pt x="157" y="47"/>
                    </a:lnTo>
                    <a:lnTo>
                      <a:pt x="164" y="44"/>
                    </a:lnTo>
                    <a:lnTo>
                      <a:pt x="167" y="41"/>
                    </a:lnTo>
                    <a:lnTo>
                      <a:pt x="168" y="41"/>
                    </a:lnTo>
                    <a:lnTo>
                      <a:pt x="169" y="40"/>
                    </a:lnTo>
                    <a:lnTo>
                      <a:pt x="168" y="37"/>
                    </a:lnTo>
                    <a:lnTo>
                      <a:pt x="167" y="35"/>
                    </a:lnTo>
                    <a:lnTo>
                      <a:pt x="165" y="33"/>
                    </a:lnTo>
                    <a:lnTo>
                      <a:pt x="165" y="31"/>
                    </a:lnTo>
                    <a:lnTo>
                      <a:pt x="167" y="31"/>
                    </a:lnTo>
                    <a:lnTo>
                      <a:pt x="170" y="33"/>
                    </a:lnTo>
                    <a:lnTo>
                      <a:pt x="172" y="29"/>
                    </a:lnTo>
                    <a:lnTo>
                      <a:pt x="175" y="27"/>
                    </a:lnTo>
                    <a:lnTo>
                      <a:pt x="175" y="22"/>
                    </a:lnTo>
                    <a:lnTo>
                      <a:pt x="176" y="19"/>
                    </a:lnTo>
                    <a:lnTo>
                      <a:pt x="176" y="20"/>
                    </a:lnTo>
                    <a:lnTo>
                      <a:pt x="179" y="20"/>
                    </a:lnTo>
                    <a:lnTo>
                      <a:pt x="179" y="20"/>
                    </a:lnTo>
                    <a:lnTo>
                      <a:pt x="180" y="22"/>
                    </a:lnTo>
                    <a:lnTo>
                      <a:pt x="181" y="19"/>
                    </a:lnTo>
                    <a:lnTo>
                      <a:pt x="184" y="19"/>
                    </a:lnTo>
                    <a:lnTo>
                      <a:pt x="184" y="16"/>
                    </a:lnTo>
                    <a:lnTo>
                      <a:pt x="185" y="13"/>
                    </a:lnTo>
                    <a:lnTo>
                      <a:pt x="182" y="12"/>
                    </a:lnTo>
                    <a:lnTo>
                      <a:pt x="180" y="9"/>
                    </a:lnTo>
                    <a:lnTo>
                      <a:pt x="179" y="8"/>
                    </a:lnTo>
                    <a:lnTo>
                      <a:pt x="178" y="7"/>
                    </a:lnTo>
                    <a:lnTo>
                      <a:pt x="175" y="5"/>
                    </a:lnTo>
                    <a:lnTo>
                      <a:pt x="176" y="1"/>
                    </a:lnTo>
                    <a:lnTo>
                      <a:pt x="178" y="2"/>
                    </a:lnTo>
                    <a:lnTo>
                      <a:pt x="180" y="5"/>
                    </a:lnTo>
                    <a:lnTo>
                      <a:pt x="182" y="6"/>
                    </a:lnTo>
                    <a:lnTo>
                      <a:pt x="186" y="6"/>
                    </a:lnTo>
                    <a:lnTo>
                      <a:pt x="187" y="5"/>
                    </a:lnTo>
                    <a:lnTo>
                      <a:pt x="189" y="1"/>
                    </a:lnTo>
                    <a:lnTo>
                      <a:pt x="190" y="0"/>
                    </a:lnTo>
                    <a:lnTo>
                      <a:pt x="191" y="1"/>
                    </a:lnTo>
                    <a:lnTo>
                      <a:pt x="193" y="2"/>
                    </a:lnTo>
                    <a:lnTo>
                      <a:pt x="196" y="6"/>
                    </a:lnTo>
                    <a:lnTo>
                      <a:pt x="199" y="7"/>
                    </a:lnTo>
                    <a:lnTo>
                      <a:pt x="202" y="7"/>
                    </a:lnTo>
                    <a:lnTo>
                      <a:pt x="202" y="8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6" y="20"/>
                    </a:lnTo>
                    <a:lnTo>
                      <a:pt x="209" y="23"/>
                    </a:lnTo>
                    <a:lnTo>
                      <a:pt x="213" y="24"/>
                    </a:lnTo>
                    <a:lnTo>
                      <a:pt x="217" y="28"/>
                    </a:lnTo>
                    <a:lnTo>
                      <a:pt x="220" y="30"/>
                    </a:lnTo>
                    <a:lnTo>
                      <a:pt x="223" y="33"/>
                    </a:lnTo>
                    <a:lnTo>
                      <a:pt x="226" y="33"/>
                    </a:lnTo>
                    <a:lnTo>
                      <a:pt x="229" y="35"/>
                    </a:lnTo>
                    <a:lnTo>
                      <a:pt x="232" y="40"/>
                    </a:lnTo>
                    <a:lnTo>
                      <a:pt x="235" y="44"/>
                    </a:lnTo>
                    <a:lnTo>
                      <a:pt x="238" y="44"/>
                    </a:lnTo>
                    <a:lnTo>
                      <a:pt x="242" y="46"/>
                    </a:lnTo>
                    <a:lnTo>
                      <a:pt x="242" y="47"/>
                    </a:lnTo>
                    <a:lnTo>
                      <a:pt x="244" y="51"/>
                    </a:lnTo>
                    <a:lnTo>
                      <a:pt x="247" y="53"/>
                    </a:lnTo>
                    <a:lnTo>
                      <a:pt x="249" y="56"/>
                    </a:lnTo>
                    <a:lnTo>
                      <a:pt x="253" y="56"/>
                    </a:lnTo>
                    <a:lnTo>
                      <a:pt x="254" y="56"/>
                    </a:lnTo>
                    <a:lnTo>
                      <a:pt x="254" y="53"/>
                    </a:lnTo>
                    <a:lnTo>
                      <a:pt x="253" y="50"/>
                    </a:lnTo>
                    <a:lnTo>
                      <a:pt x="254" y="46"/>
                    </a:lnTo>
                    <a:lnTo>
                      <a:pt x="257" y="45"/>
                    </a:lnTo>
                    <a:lnTo>
                      <a:pt x="259" y="45"/>
                    </a:lnTo>
                    <a:lnTo>
                      <a:pt x="262" y="45"/>
                    </a:lnTo>
                    <a:lnTo>
                      <a:pt x="262" y="47"/>
                    </a:lnTo>
                    <a:lnTo>
                      <a:pt x="263" y="50"/>
                    </a:lnTo>
                    <a:lnTo>
                      <a:pt x="265" y="51"/>
                    </a:lnTo>
                    <a:lnTo>
                      <a:pt x="268" y="52"/>
                    </a:lnTo>
                    <a:lnTo>
                      <a:pt x="270" y="52"/>
                    </a:lnTo>
                    <a:lnTo>
                      <a:pt x="271" y="56"/>
                    </a:lnTo>
                    <a:lnTo>
                      <a:pt x="272" y="58"/>
                    </a:lnTo>
                    <a:lnTo>
                      <a:pt x="276" y="63"/>
                    </a:lnTo>
                    <a:lnTo>
                      <a:pt x="276" y="65"/>
                    </a:lnTo>
                    <a:lnTo>
                      <a:pt x="277" y="70"/>
                    </a:lnTo>
                    <a:lnTo>
                      <a:pt x="277" y="74"/>
                    </a:lnTo>
                    <a:lnTo>
                      <a:pt x="279" y="79"/>
                    </a:lnTo>
                    <a:lnTo>
                      <a:pt x="281" y="80"/>
                    </a:lnTo>
                    <a:lnTo>
                      <a:pt x="281" y="80"/>
                    </a:lnTo>
                    <a:lnTo>
                      <a:pt x="281" y="80"/>
                    </a:lnTo>
                    <a:close/>
                    <a:moveTo>
                      <a:pt x="193" y="216"/>
                    </a:moveTo>
                    <a:lnTo>
                      <a:pt x="193" y="216"/>
                    </a:lnTo>
                    <a:lnTo>
                      <a:pt x="193" y="216"/>
                    </a:lnTo>
                    <a:lnTo>
                      <a:pt x="193" y="217"/>
                    </a:lnTo>
                    <a:lnTo>
                      <a:pt x="195" y="217"/>
                    </a:lnTo>
                    <a:lnTo>
                      <a:pt x="195" y="216"/>
                    </a:lnTo>
                    <a:lnTo>
                      <a:pt x="193" y="21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9" name="Freeform 88">
                <a:extLst>
                  <a:ext uri="{FF2B5EF4-FFF2-40B4-BE49-F238E27FC236}">
                    <a16:creationId xmlns:a16="http://schemas.microsoft.com/office/drawing/2014/main" id="{2F3FCC0D-20F9-554A-AF6C-952529F8B2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8955" y="9172598"/>
                <a:ext cx="328501" cy="358789"/>
              </a:xfrm>
              <a:custGeom>
                <a:avLst/>
                <a:gdLst>
                  <a:gd name="T0" fmla="*/ 281 w 282"/>
                  <a:gd name="T1" fmla="*/ 99 h 308"/>
                  <a:gd name="T2" fmla="*/ 282 w 282"/>
                  <a:gd name="T3" fmla="*/ 117 h 308"/>
                  <a:gd name="T4" fmla="*/ 274 w 282"/>
                  <a:gd name="T5" fmla="*/ 136 h 308"/>
                  <a:gd name="T6" fmla="*/ 257 w 282"/>
                  <a:gd name="T7" fmla="*/ 130 h 308"/>
                  <a:gd name="T8" fmla="*/ 248 w 282"/>
                  <a:gd name="T9" fmla="*/ 138 h 308"/>
                  <a:gd name="T10" fmla="*/ 242 w 282"/>
                  <a:gd name="T11" fmla="*/ 157 h 308"/>
                  <a:gd name="T12" fmla="*/ 231 w 282"/>
                  <a:gd name="T13" fmla="*/ 154 h 308"/>
                  <a:gd name="T14" fmla="*/ 221 w 282"/>
                  <a:gd name="T15" fmla="*/ 175 h 308"/>
                  <a:gd name="T16" fmla="*/ 240 w 282"/>
                  <a:gd name="T17" fmla="*/ 185 h 308"/>
                  <a:gd name="T18" fmla="*/ 251 w 282"/>
                  <a:gd name="T19" fmla="*/ 197 h 308"/>
                  <a:gd name="T20" fmla="*/ 260 w 282"/>
                  <a:gd name="T21" fmla="*/ 216 h 308"/>
                  <a:gd name="T22" fmla="*/ 253 w 282"/>
                  <a:gd name="T23" fmla="*/ 231 h 308"/>
                  <a:gd name="T24" fmla="*/ 243 w 282"/>
                  <a:gd name="T25" fmla="*/ 233 h 308"/>
                  <a:gd name="T26" fmla="*/ 214 w 282"/>
                  <a:gd name="T27" fmla="*/ 231 h 308"/>
                  <a:gd name="T28" fmla="*/ 202 w 282"/>
                  <a:gd name="T29" fmla="*/ 221 h 308"/>
                  <a:gd name="T30" fmla="*/ 173 w 282"/>
                  <a:gd name="T31" fmla="*/ 202 h 308"/>
                  <a:gd name="T32" fmla="*/ 153 w 282"/>
                  <a:gd name="T33" fmla="*/ 199 h 308"/>
                  <a:gd name="T34" fmla="*/ 136 w 282"/>
                  <a:gd name="T35" fmla="*/ 211 h 308"/>
                  <a:gd name="T36" fmla="*/ 157 w 282"/>
                  <a:gd name="T37" fmla="*/ 236 h 308"/>
                  <a:gd name="T38" fmla="*/ 136 w 282"/>
                  <a:gd name="T39" fmla="*/ 235 h 308"/>
                  <a:gd name="T40" fmla="*/ 148 w 282"/>
                  <a:gd name="T41" fmla="*/ 263 h 308"/>
                  <a:gd name="T42" fmla="*/ 146 w 282"/>
                  <a:gd name="T43" fmla="*/ 283 h 308"/>
                  <a:gd name="T44" fmla="*/ 113 w 282"/>
                  <a:gd name="T45" fmla="*/ 258 h 308"/>
                  <a:gd name="T46" fmla="*/ 89 w 282"/>
                  <a:gd name="T47" fmla="*/ 265 h 308"/>
                  <a:gd name="T48" fmla="*/ 86 w 282"/>
                  <a:gd name="T49" fmla="*/ 287 h 308"/>
                  <a:gd name="T50" fmla="*/ 73 w 282"/>
                  <a:gd name="T51" fmla="*/ 306 h 308"/>
                  <a:gd name="T52" fmla="*/ 24 w 282"/>
                  <a:gd name="T53" fmla="*/ 289 h 308"/>
                  <a:gd name="T54" fmla="*/ 50 w 282"/>
                  <a:gd name="T55" fmla="*/ 273 h 308"/>
                  <a:gd name="T56" fmla="*/ 30 w 282"/>
                  <a:gd name="T57" fmla="*/ 255 h 308"/>
                  <a:gd name="T58" fmla="*/ 19 w 282"/>
                  <a:gd name="T59" fmla="*/ 245 h 308"/>
                  <a:gd name="T60" fmla="*/ 7 w 282"/>
                  <a:gd name="T61" fmla="*/ 256 h 308"/>
                  <a:gd name="T62" fmla="*/ 2 w 282"/>
                  <a:gd name="T63" fmla="*/ 232 h 308"/>
                  <a:gd name="T64" fmla="*/ 28 w 282"/>
                  <a:gd name="T65" fmla="*/ 199 h 308"/>
                  <a:gd name="T66" fmla="*/ 52 w 282"/>
                  <a:gd name="T67" fmla="*/ 169 h 308"/>
                  <a:gd name="T68" fmla="*/ 62 w 282"/>
                  <a:gd name="T69" fmla="*/ 155 h 308"/>
                  <a:gd name="T70" fmla="*/ 88 w 282"/>
                  <a:gd name="T71" fmla="*/ 143 h 308"/>
                  <a:gd name="T72" fmla="*/ 109 w 282"/>
                  <a:gd name="T73" fmla="*/ 149 h 308"/>
                  <a:gd name="T74" fmla="*/ 119 w 282"/>
                  <a:gd name="T75" fmla="*/ 135 h 308"/>
                  <a:gd name="T76" fmla="*/ 147 w 282"/>
                  <a:gd name="T77" fmla="*/ 112 h 308"/>
                  <a:gd name="T78" fmla="*/ 133 w 282"/>
                  <a:gd name="T79" fmla="*/ 104 h 308"/>
                  <a:gd name="T80" fmla="*/ 97 w 282"/>
                  <a:gd name="T81" fmla="*/ 99 h 308"/>
                  <a:gd name="T82" fmla="*/ 75 w 282"/>
                  <a:gd name="T83" fmla="*/ 86 h 308"/>
                  <a:gd name="T84" fmla="*/ 60 w 282"/>
                  <a:gd name="T85" fmla="*/ 85 h 308"/>
                  <a:gd name="T86" fmla="*/ 57 w 282"/>
                  <a:gd name="T87" fmla="*/ 62 h 308"/>
                  <a:gd name="T88" fmla="*/ 57 w 282"/>
                  <a:gd name="T89" fmla="*/ 34 h 308"/>
                  <a:gd name="T90" fmla="*/ 80 w 282"/>
                  <a:gd name="T91" fmla="*/ 18 h 308"/>
                  <a:gd name="T92" fmla="*/ 102 w 282"/>
                  <a:gd name="T93" fmla="*/ 37 h 308"/>
                  <a:gd name="T94" fmla="*/ 84 w 282"/>
                  <a:gd name="T95" fmla="*/ 51 h 308"/>
                  <a:gd name="T96" fmla="*/ 100 w 282"/>
                  <a:gd name="T97" fmla="*/ 47 h 308"/>
                  <a:gd name="T98" fmla="*/ 105 w 282"/>
                  <a:gd name="T99" fmla="*/ 57 h 308"/>
                  <a:gd name="T100" fmla="*/ 113 w 282"/>
                  <a:gd name="T101" fmla="*/ 72 h 308"/>
                  <a:gd name="T102" fmla="*/ 125 w 282"/>
                  <a:gd name="T103" fmla="*/ 56 h 308"/>
                  <a:gd name="T104" fmla="*/ 148 w 282"/>
                  <a:gd name="T105" fmla="*/ 56 h 308"/>
                  <a:gd name="T106" fmla="*/ 172 w 282"/>
                  <a:gd name="T107" fmla="*/ 56 h 308"/>
                  <a:gd name="T108" fmla="*/ 157 w 282"/>
                  <a:gd name="T109" fmla="*/ 47 h 308"/>
                  <a:gd name="T110" fmla="*/ 170 w 282"/>
                  <a:gd name="T111" fmla="*/ 33 h 308"/>
                  <a:gd name="T112" fmla="*/ 184 w 282"/>
                  <a:gd name="T113" fmla="*/ 19 h 308"/>
                  <a:gd name="T114" fmla="*/ 180 w 282"/>
                  <a:gd name="T115" fmla="*/ 5 h 308"/>
                  <a:gd name="T116" fmla="*/ 202 w 282"/>
                  <a:gd name="T117" fmla="*/ 7 h 308"/>
                  <a:gd name="T118" fmla="*/ 226 w 282"/>
                  <a:gd name="T119" fmla="*/ 33 h 308"/>
                  <a:gd name="T120" fmla="*/ 253 w 282"/>
                  <a:gd name="T121" fmla="*/ 56 h 308"/>
                  <a:gd name="T122" fmla="*/ 265 w 282"/>
                  <a:gd name="T123" fmla="*/ 51 h 308"/>
                  <a:gd name="T124" fmla="*/ 281 w 282"/>
                  <a:gd name="T125" fmla="*/ 8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2" h="308">
                    <a:moveTo>
                      <a:pt x="281" y="80"/>
                    </a:moveTo>
                    <a:lnTo>
                      <a:pt x="281" y="81"/>
                    </a:lnTo>
                    <a:lnTo>
                      <a:pt x="282" y="82"/>
                    </a:lnTo>
                    <a:lnTo>
                      <a:pt x="282" y="86"/>
                    </a:lnTo>
                    <a:lnTo>
                      <a:pt x="282" y="90"/>
                    </a:lnTo>
                    <a:lnTo>
                      <a:pt x="281" y="93"/>
                    </a:lnTo>
                    <a:lnTo>
                      <a:pt x="280" y="97"/>
                    </a:lnTo>
                    <a:lnTo>
                      <a:pt x="280" y="97"/>
                    </a:lnTo>
                    <a:lnTo>
                      <a:pt x="281" y="98"/>
                    </a:lnTo>
                    <a:lnTo>
                      <a:pt x="281" y="99"/>
                    </a:lnTo>
                    <a:lnTo>
                      <a:pt x="281" y="101"/>
                    </a:lnTo>
                    <a:lnTo>
                      <a:pt x="281" y="102"/>
                    </a:lnTo>
                    <a:lnTo>
                      <a:pt x="281" y="103"/>
                    </a:lnTo>
                    <a:lnTo>
                      <a:pt x="280" y="103"/>
                    </a:lnTo>
                    <a:lnTo>
                      <a:pt x="280" y="104"/>
                    </a:lnTo>
                    <a:lnTo>
                      <a:pt x="280" y="106"/>
                    </a:lnTo>
                    <a:lnTo>
                      <a:pt x="281" y="108"/>
                    </a:lnTo>
                    <a:lnTo>
                      <a:pt x="282" y="110"/>
                    </a:lnTo>
                    <a:lnTo>
                      <a:pt x="282" y="113"/>
                    </a:lnTo>
                    <a:lnTo>
                      <a:pt x="282" y="117"/>
                    </a:lnTo>
                    <a:lnTo>
                      <a:pt x="282" y="118"/>
                    </a:lnTo>
                    <a:lnTo>
                      <a:pt x="281" y="119"/>
                    </a:lnTo>
                    <a:lnTo>
                      <a:pt x="280" y="120"/>
                    </a:lnTo>
                    <a:lnTo>
                      <a:pt x="279" y="123"/>
                    </a:lnTo>
                    <a:lnTo>
                      <a:pt x="277" y="127"/>
                    </a:lnTo>
                    <a:lnTo>
                      <a:pt x="277" y="131"/>
                    </a:lnTo>
                    <a:lnTo>
                      <a:pt x="276" y="134"/>
                    </a:lnTo>
                    <a:lnTo>
                      <a:pt x="276" y="136"/>
                    </a:lnTo>
                    <a:lnTo>
                      <a:pt x="275" y="136"/>
                    </a:lnTo>
                    <a:lnTo>
                      <a:pt x="274" y="136"/>
                    </a:lnTo>
                    <a:lnTo>
                      <a:pt x="271" y="136"/>
                    </a:lnTo>
                    <a:lnTo>
                      <a:pt x="269" y="136"/>
                    </a:lnTo>
                    <a:lnTo>
                      <a:pt x="265" y="136"/>
                    </a:lnTo>
                    <a:lnTo>
                      <a:pt x="263" y="136"/>
                    </a:lnTo>
                    <a:lnTo>
                      <a:pt x="263" y="136"/>
                    </a:lnTo>
                    <a:lnTo>
                      <a:pt x="262" y="136"/>
                    </a:lnTo>
                    <a:lnTo>
                      <a:pt x="262" y="135"/>
                    </a:lnTo>
                    <a:lnTo>
                      <a:pt x="259" y="132"/>
                    </a:lnTo>
                    <a:lnTo>
                      <a:pt x="258" y="130"/>
                    </a:lnTo>
                    <a:lnTo>
                      <a:pt x="257" y="130"/>
                    </a:lnTo>
                    <a:lnTo>
                      <a:pt x="255" y="130"/>
                    </a:lnTo>
                    <a:lnTo>
                      <a:pt x="254" y="131"/>
                    </a:lnTo>
                    <a:lnTo>
                      <a:pt x="254" y="132"/>
                    </a:lnTo>
                    <a:lnTo>
                      <a:pt x="255" y="135"/>
                    </a:lnTo>
                    <a:lnTo>
                      <a:pt x="255" y="136"/>
                    </a:lnTo>
                    <a:lnTo>
                      <a:pt x="255" y="136"/>
                    </a:lnTo>
                    <a:lnTo>
                      <a:pt x="255" y="137"/>
                    </a:lnTo>
                    <a:lnTo>
                      <a:pt x="253" y="136"/>
                    </a:lnTo>
                    <a:lnTo>
                      <a:pt x="251" y="137"/>
                    </a:lnTo>
                    <a:lnTo>
                      <a:pt x="248" y="138"/>
                    </a:lnTo>
                    <a:lnTo>
                      <a:pt x="246" y="140"/>
                    </a:lnTo>
                    <a:lnTo>
                      <a:pt x="246" y="141"/>
                    </a:lnTo>
                    <a:lnTo>
                      <a:pt x="246" y="143"/>
                    </a:lnTo>
                    <a:lnTo>
                      <a:pt x="247" y="146"/>
                    </a:lnTo>
                    <a:lnTo>
                      <a:pt x="248" y="148"/>
                    </a:lnTo>
                    <a:lnTo>
                      <a:pt x="249" y="151"/>
                    </a:lnTo>
                    <a:lnTo>
                      <a:pt x="248" y="152"/>
                    </a:lnTo>
                    <a:lnTo>
                      <a:pt x="246" y="153"/>
                    </a:lnTo>
                    <a:lnTo>
                      <a:pt x="243" y="155"/>
                    </a:lnTo>
                    <a:lnTo>
                      <a:pt x="242" y="157"/>
                    </a:lnTo>
                    <a:lnTo>
                      <a:pt x="241" y="158"/>
                    </a:lnTo>
                    <a:lnTo>
                      <a:pt x="240" y="160"/>
                    </a:lnTo>
                    <a:lnTo>
                      <a:pt x="238" y="160"/>
                    </a:lnTo>
                    <a:lnTo>
                      <a:pt x="238" y="159"/>
                    </a:lnTo>
                    <a:lnTo>
                      <a:pt x="237" y="157"/>
                    </a:lnTo>
                    <a:lnTo>
                      <a:pt x="237" y="155"/>
                    </a:lnTo>
                    <a:lnTo>
                      <a:pt x="236" y="154"/>
                    </a:lnTo>
                    <a:lnTo>
                      <a:pt x="234" y="153"/>
                    </a:lnTo>
                    <a:lnTo>
                      <a:pt x="232" y="153"/>
                    </a:lnTo>
                    <a:lnTo>
                      <a:pt x="231" y="154"/>
                    </a:lnTo>
                    <a:lnTo>
                      <a:pt x="230" y="157"/>
                    </a:lnTo>
                    <a:lnTo>
                      <a:pt x="229" y="160"/>
                    </a:lnTo>
                    <a:lnTo>
                      <a:pt x="229" y="162"/>
                    </a:lnTo>
                    <a:lnTo>
                      <a:pt x="230" y="165"/>
                    </a:lnTo>
                    <a:lnTo>
                      <a:pt x="230" y="166"/>
                    </a:lnTo>
                    <a:lnTo>
                      <a:pt x="230" y="169"/>
                    </a:lnTo>
                    <a:lnTo>
                      <a:pt x="229" y="170"/>
                    </a:lnTo>
                    <a:lnTo>
                      <a:pt x="225" y="171"/>
                    </a:lnTo>
                    <a:lnTo>
                      <a:pt x="223" y="172"/>
                    </a:lnTo>
                    <a:lnTo>
                      <a:pt x="221" y="175"/>
                    </a:lnTo>
                    <a:lnTo>
                      <a:pt x="221" y="176"/>
                    </a:lnTo>
                    <a:lnTo>
                      <a:pt x="221" y="179"/>
                    </a:lnTo>
                    <a:lnTo>
                      <a:pt x="224" y="180"/>
                    </a:lnTo>
                    <a:lnTo>
                      <a:pt x="225" y="181"/>
                    </a:lnTo>
                    <a:lnTo>
                      <a:pt x="227" y="182"/>
                    </a:lnTo>
                    <a:lnTo>
                      <a:pt x="231" y="183"/>
                    </a:lnTo>
                    <a:lnTo>
                      <a:pt x="234" y="183"/>
                    </a:lnTo>
                    <a:lnTo>
                      <a:pt x="236" y="183"/>
                    </a:lnTo>
                    <a:lnTo>
                      <a:pt x="238" y="183"/>
                    </a:lnTo>
                    <a:lnTo>
                      <a:pt x="240" y="185"/>
                    </a:lnTo>
                    <a:lnTo>
                      <a:pt x="241" y="186"/>
                    </a:lnTo>
                    <a:lnTo>
                      <a:pt x="241" y="188"/>
                    </a:lnTo>
                    <a:lnTo>
                      <a:pt x="240" y="190"/>
                    </a:lnTo>
                    <a:lnTo>
                      <a:pt x="238" y="191"/>
                    </a:lnTo>
                    <a:lnTo>
                      <a:pt x="238" y="192"/>
                    </a:lnTo>
                    <a:lnTo>
                      <a:pt x="240" y="193"/>
                    </a:lnTo>
                    <a:lnTo>
                      <a:pt x="242" y="194"/>
                    </a:lnTo>
                    <a:lnTo>
                      <a:pt x="243" y="196"/>
                    </a:lnTo>
                    <a:lnTo>
                      <a:pt x="246" y="197"/>
                    </a:lnTo>
                    <a:lnTo>
                      <a:pt x="251" y="197"/>
                    </a:lnTo>
                    <a:lnTo>
                      <a:pt x="253" y="197"/>
                    </a:lnTo>
                    <a:lnTo>
                      <a:pt x="255" y="198"/>
                    </a:lnTo>
                    <a:lnTo>
                      <a:pt x="259" y="199"/>
                    </a:lnTo>
                    <a:lnTo>
                      <a:pt x="262" y="202"/>
                    </a:lnTo>
                    <a:lnTo>
                      <a:pt x="263" y="203"/>
                    </a:lnTo>
                    <a:lnTo>
                      <a:pt x="264" y="207"/>
                    </a:lnTo>
                    <a:lnTo>
                      <a:pt x="263" y="210"/>
                    </a:lnTo>
                    <a:lnTo>
                      <a:pt x="263" y="213"/>
                    </a:lnTo>
                    <a:lnTo>
                      <a:pt x="263" y="215"/>
                    </a:lnTo>
                    <a:lnTo>
                      <a:pt x="260" y="216"/>
                    </a:lnTo>
                    <a:lnTo>
                      <a:pt x="258" y="217"/>
                    </a:lnTo>
                    <a:lnTo>
                      <a:pt x="255" y="217"/>
                    </a:lnTo>
                    <a:lnTo>
                      <a:pt x="254" y="217"/>
                    </a:lnTo>
                    <a:lnTo>
                      <a:pt x="253" y="217"/>
                    </a:lnTo>
                    <a:lnTo>
                      <a:pt x="252" y="219"/>
                    </a:lnTo>
                    <a:lnTo>
                      <a:pt x="252" y="221"/>
                    </a:lnTo>
                    <a:lnTo>
                      <a:pt x="253" y="222"/>
                    </a:lnTo>
                    <a:lnTo>
                      <a:pt x="252" y="224"/>
                    </a:lnTo>
                    <a:lnTo>
                      <a:pt x="252" y="227"/>
                    </a:lnTo>
                    <a:lnTo>
                      <a:pt x="253" y="231"/>
                    </a:lnTo>
                    <a:lnTo>
                      <a:pt x="254" y="233"/>
                    </a:lnTo>
                    <a:lnTo>
                      <a:pt x="255" y="235"/>
                    </a:lnTo>
                    <a:lnTo>
                      <a:pt x="255" y="236"/>
                    </a:lnTo>
                    <a:lnTo>
                      <a:pt x="257" y="239"/>
                    </a:lnTo>
                    <a:lnTo>
                      <a:pt x="257" y="238"/>
                    </a:lnTo>
                    <a:lnTo>
                      <a:pt x="257" y="238"/>
                    </a:lnTo>
                    <a:lnTo>
                      <a:pt x="253" y="236"/>
                    </a:lnTo>
                    <a:lnTo>
                      <a:pt x="249" y="233"/>
                    </a:lnTo>
                    <a:lnTo>
                      <a:pt x="247" y="233"/>
                    </a:lnTo>
                    <a:lnTo>
                      <a:pt x="243" y="233"/>
                    </a:lnTo>
                    <a:lnTo>
                      <a:pt x="243" y="233"/>
                    </a:lnTo>
                    <a:lnTo>
                      <a:pt x="241" y="236"/>
                    </a:lnTo>
                    <a:lnTo>
                      <a:pt x="238" y="237"/>
                    </a:lnTo>
                    <a:lnTo>
                      <a:pt x="235" y="237"/>
                    </a:lnTo>
                    <a:lnTo>
                      <a:pt x="232" y="235"/>
                    </a:lnTo>
                    <a:lnTo>
                      <a:pt x="232" y="235"/>
                    </a:lnTo>
                    <a:lnTo>
                      <a:pt x="227" y="231"/>
                    </a:lnTo>
                    <a:lnTo>
                      <a:pt x="223" y="228"/>
                    </a:lnTo>
                    <a:lnTo>
                      <a:pt x="219" y="228"/>
                    </a:lnTo>
                    <a:lnTo>
                      <a:pt x="214" y="231"/>
                    </a:lnTo>
                    <a:lnTo>
                      <a:pt x="207" y="237"/>
                    </a:lnTo>
                    <a:lnTo>
                      <a:pt x="207" y="237"/>
                    </a:lnTo>
                    <a:lnTo>
                      <a:pt x="207" y="235"/>
                    </a:lnTo>
                    <a:lnTo>
                      <a:pt x="207" y="232"/>
                    </a:lnTo>
                    <a:lnTo>
                      <a:pt x="207" y="228"/>
                    </a:lnTo>
                    <a:lnTo>
                      <a:pt x="207" y="227"/>
                    </a:lnTo>
                    <a:lnTo>
                      <a:pt x="207" y="226"/>
                    </a:lnTo>
                    <a:lnTo>
                      <a:pt x="206" y="225"/>
                    </a:lnTo>
                    <a:lnTo>
                      <a:pt x="202" y="224"/>
                    </a:lnTo>
                    <a:lnTo>
                      <a:pt x="202" y="221"/>
                    </a:lnTo>
                    <a:lnTo>
                      <a:pt x="193" y="216"/>
                    </a:lnTo>
                    <a:lnTo>
                      <a:pt x="192" y="220"/>
                    </a:lnTo>
                    <a:lnTo>
                      <a:pt x="187" y="217"/>
                    </a:lnTo>
                    <a:lnTo>
                      <a:pt x="187" y="214"/>
                    </a:lnTo>
                    <a:lnTo>
                      <a:pt x="180" y="208"/>
                    </a:lnTo>
                    <a:lnTo>
                      <a:pt x="175" y="210"/>
                    </a:lnTo>
                    <a:lnTo>
                      <a:pt x="174" y="207"/>
                    </a:lnTo>
                    <a:lnTo>
                      <a:pt x="174" y="205"/>
                    </a:lnTo>
                    <a:lnTo>
                      <a:pt x="174" y="205"/>
                    </a:lnTo>
                    <a:lnTo>
                      <a:pt x="173" y="202"/>
                    </a:lnTo>
                    <a:lnTo>
                      <a:pt x="173" y="199"/>
                    </a:lnTo>
                    <a:lnTo>
                      <a:pt x="169" y="198"/>
                    </a:lnTo>
                    <a:lnTo>
                      <a:pt x="164" y="197"/>
                    </a:lnTo>
                    <a:lnTo>
                      <a:pt x="163" y="200"/>
                    </a:lnTo>
                    <a:lnTo>
                      <a:pt x="161" y="202"/>
                    </a:lnTo>
                    <a:lnTo>
                      <a:pt x="159" y="199"/>
                    </a:lnTo>
                    <a:lnTo>
                      <a:pt x="158" y="196"/>
                    </a:lnTo>
                    <a:lnTo>
                      <a:pt x="153" y="196"/>
                    </a:lnTo>
                    <a:lnTo>
                      <a:pt x="150" y="197"/>
                    </a:lnTo>
                    <a:lnTo>
                      <a:pt x="153" y="199"/>
                    </a:lnTo>
                    <a:lnTo>
                      <a:pt x="156" y="200"/>
                    </a:lnTo>
                    <a:lnTo>
                      <a:pt x="156" y="205"/>
                    </a:lnTo>
                    <a:lnTo>
                      <a:pt x="156" y="208"/>
                    </a:lnTo>
                    <a:lnTo>
                      <a:pt x="153" y="210"/>
                    </a:lnTo>
                    <a:lnTo>
                      <a:pt x="147" y="213"/>
                    </a:lnTo>
                    <a:lnTo>
                      <a:pt x="144" y="213"/>
                    </a:lnTo>
                    <a:lnTo>
                      <a:pt x="141" y="214"/>
                    </a:lnTo>
                    <a:lnTo>
                      <a:pt x="140" y="215"/>
                    </a:lnTo>
                    <a:lnTo>
                      <a:pt x="139" y="214"/>
                    </a:lnTo>
                    <a:lnTo>
                      <a:pt x="136" y="211"/>
                    </a:lnTo>
                    <a:lnTo>
                      <a:pt x="135" y="211"/>
                    </a:lnTo>
                    <a:lnTo>
                      <a:pt x="135" y="215"/>
                    </a:lnTo>
                    <a:lnTo>
                      <a:pt x="139" y="217"/>
                    </a:lnTo>
                    <a:lnTo>
                      <a:pt x="144" y="221"/>
                    </a:lnTo>
                    <a:lnTo>
                      <a:pt x="146" y="224"/>
                    </a:lnTo>
                    <a:lnTo>
                      <a:pt x="148" y="226"/>
                    </a:lnTo>
                    <a:lnTo>
                      <a:pt x="154" y="230"/>
                    </a:lnTo>
                    <a:lnTo>
                      <a:pt x="158" y="232"/>
                    </a:lnTo>
                    <a:lnTo>
                      <a:pt x="157" y="235"/>
                    </a:lnTo>
                    <a:lnTo>
                      <a:pt x="157" y="236"/>
                    </a:lnTo>
                    <a:lnTo>
                      <a:pt x="157" y="237"/>
                    </a:lnTo>
                    <a:lnTo>
                      <a:pt x="154" y="237"/>
                    </a:lnTo>
                    <a:lnTo>
                      <a:pt x="151" y="237"/>
                    </a:lnTo>
                    <a:lnTo>
                      <a:pt x="148" y="238"/>
                    </a:lnTo>
                    <a:lnTo>
                      <a:pt x="146" y="236"/>
                    </a:lnTo>
                    <a:lnTo>
                      <a:pt x="144" y="233"/>
                    </a:lnTo>
                    <a:lnTo>
                      <a:pt x="142" y="232"/>
                    </a:lnTo>
                    <a:lnTo>
                      <a:pt x="141" y="231"/>
                    </a:lnTo>
                    <a:lnTo>
                      <a:pt x="139" y="232"/>
                    </a:lnTo>
                    <a:lnTo>
                      <a:pt x="136" y="235"/>
                    </a:lnTo>
                    <a:lnTo>
                      <a:pt x="134" y="236"/>
                    </a:lnTo>
                    <a:lnTo>
                      <a:pt x="133" y="239"/>
                    </a:lnTo>
                    <a:lnTo>
                      <a:pt x="133" y="243"/>
                    </a:lnTo>
                    <a:lnTo>
                      <a:pt x="136" y="247"/>
                    </a:lnTo>
                    <a:lnTo>
                      <a:pt x="140" y="253"/>
                    </a:lnTo>
                    <a:lnTo>
                      <a:pt x="141" y="255"/>
                    </a:lnTo>
                    <a:lnTo>
                      <a:pt x="146" y="256"/>
                    </a:lnTo>
                    <a:lnTo>
                      <a:pt x="147" y="258"/>
                    </a:lnTo>
                    <a:lnTo>
                      <a:pt x="150" y="260"/>
                    </a:lnTo>
                    <a:lnTo>
                      <a:pt x="148" y="263"/>
                    </a:lnTo>
                    <a:lnTo>
                      <a:pt x="150" y="267"/>
                    </a:lnTo>
                    <a:lnTo>
                      <a:pt x="152" y="270"/>
                    </a:lnTo>
                    <a:lnTo>
                      <a:pt x="157" y="276"/>
                    </a:lnTo>
                    <a:lnTo>
                      <a:pt x="158" y="278"/>
                    </a:lnTo>
                    <a:lnTo>
                      <a:pt x="157" y="282"/>
                    </a:lnTo>
                    <a:lnTo>
                      <a:pt x="157" y="284"/>
                    </a:lnTo>
                    <a:lnTo>
                      <a:pt x="156" y="286"/>
                    </a:lnTo>
                    <a:lnTo>
                      <a:pt x="152" y="287"/>
                    </a:lnTo>
                    <a:lnTo>
                      <a:pt x="148" y="286"/>
                    </a:lnTo>
                    <a:lnTo>
                      <a:pt x="146" y="283"/>
                    </a:lnTo>
                    <a:lnTo>
                      <a:pt x="139" y="277"/>
                    </a:lnTo>
                    <a:lnTo>
                      <a:pt x="135" y="277"/>
                    </a:lnTo>
                    <a:lnTo>
                      <a:pt x="134" y="273"/>
                    </a:lnTo>
                    <a:lnTo>
                      <a:pt x="134" y="273"/>
                    </a:lnTo>
                    <a:lnTo>
                      <a:pt x="130" y="267"/>
                    </a:lnTo>
                    <a:lnTo>
                      <a:pt x="126" y="265"/>
                    </a:lnTo>
                    <a:lnTo>
                      <a:pt x="123" y="265"/>
                    </a:lnTo>
                    <a:lnTo>
                      <a:pt x="117" y="261"/>
                    </a:lnTo>
                    <a:lnTo>
                      <a:pt x="116" y="260"/>
                    </a:lnTo>
                    <a:lnTo>
                      <a:pt x="113" y="258"/>
                    </a:lnTo>
                    <a:lnTo>
                      <a:pt x="112" y="258"/>
                    </a:lnTo>
                    <a:lnTo>
                      <a:pt x="109" y="260"/>
                    </a:lnTo>
                    <a:lnTo>
                      <a:pt x="108" y="263"/>
                    </a:lnTo>
                    <a:lnTo>
                      <a:pt x="106" y="263"/>
                    </a:lnTo>
                    <a:lnTo>
                      <a:pt x="102" y="264"/>
                    </a:lnTo>
                    <a:lnTo>
                      <a:pt x="101" y="265"/>
                    </a:lnTo>
                    <a:lnTo>
                      <a:pt x="100" y="265"/>
                    </a:lnTo>
                    <a:lnTo>
                      <a:pt x="96" y="266"/>
                    </a:lnTo>
                    <a:lnTo>
                      <a:pt x="92" y="266"/>
                    </a:lnTo>
                    <a:lnTo>
                      <a:pt x="89" y="265"/>
                    </a:lnTo>
                    <a:lnTo>
                      <a:pt x="86" y="267"/>
                    </a:lnTo>
                    <a:lnTo>
                      <a:pt x="86" y="271"/>
                    </a:lnTo>
                    <a:lnTo>
                      <a:pt x="88" y="275"/>
                    </a:lnTo>
                    <a:lnTo>
                      <a:pt x="88" y="275"/>
                    </a:lnTo>
                    <a:lnTo>
                      <a:pt x="86" y="277"/>
                    </a:lnTo>
                    <a:lnTo>
                      <a:pt x="85" y="281"/>
                    </a:lnTo>
                    <a:lnTo>
                      <a:pt x="84" y="283"/>
                    </a:lnTo>
                    <a:lnTo>
                      <a:pt x="83" y="286"/>
                    </a:lnTo>
                    <a:lnTo>
                      <a:pt x="84" y="287"/>
                    </a:lnTo>
                    <a:lnTo>
                      <a:pt x="86" y="287"/>
                    </a:lnTo>
                    <a:lnTo>
                      <a:pt x="85" y="292"/>
                    </a:lnTo>
                    <a:lnTo>
                      <a:pt x="84" y="294"/>
                    </a:lnTo>
                    <a:lnTo>
                      <a:pt x="83" y="298"/>
                    </a:lnTo>
                    <a:lnTo>
                      <a:pt x="81" y="300"/>
                    </a:lnTo>
                    <a:lnTo>
                      <a:pt x="83" y="300"/>
                    </a:lnTo>
                    <a:lnTo>
                      <a:pt x="83" y="300"/>
                    </a:lnTo>
                    <a:lnTo>
                      <a:pt x="83" y="300"/>
                    </a:lnTo>
                    <a:lnTo>
                      <a:pt x="81" y="300"/>
                    </a:lnTo>
                    <a:lnTo>
                      <a:pt x="73" y="306"/>
                    </a:lnTo>
                    <a:lnTo>
                      <a:pt x="73" y="306"/>
                    </a:lnTo>
                    <a:lnTo>
                      <a:pt x="67" y="308"/>
                    </a:lnTo>
                    <a:lnTo>
                      <a:pt x="61" y="306"/>
                    </a:lnTo>
                    <a:lnTo>
                      <a:pt x="56" y="304"/>
                    </a:lnTo>
                    <a:lnTo>
                      <a:pt x="51" y="301"/>
                    </a:lnTo>
                    <a:lnTo>
                      <a:pt x="51" y="301"/>
                    </a:lnTo>
                    <a:lnTo>
                      <a:pt x="35" y="305"/>
                    </a:lnTo>
                    <a:lnTo>
                      <a:pt x="35" y="305"/>
                    </a:lnTo>
                    <a:lnTo>
                      <a:pt x="27" y="295"/>
                    </a:lnTo>
                    <a:lnTo>
                      <a:pt x="27" y="292"/>
                    </a:lnTo>
                    <a:lnTo>
                      <a:pt x="24" y="289"/>
                    </a:lnTo>
                    <a:lnTo>
                      <a:pt x="28" y="286"/>
                    </a:lnTo>
                    <a:lnTo>
                      <a:pt x="30" y="284"/>
                    </a:lnTo>
                    <a:lnTo>
                      <a:pt x="32" y="283"/>
                    </a:lnTo>
                    <a:lnTo>
                      <a:pt x="34" y="284"/>
                    </a:lnTo>
                    <a:lnTo>
                      <a:pt x="38" y="283"/>
                    </a:lnTo>
                    <a:lnTo>
                      <a:pt x="39" y="282"/>
                    </a:lnTo>
                    <a:lnTo>
                      <a:pt x="43" y="282"/>
                    </a:lnTo>
                    <a:lnTo>
                      <a:pt x="45" y="281"/>
                    </a:lnTo>
                    <a:lnTo>
                      <a:pt x="49" y="276"/>
                    </a:lnTo>
                    <a:lnTo>
                      <a:pt x="50" y="273"/>
                    </a:lnTo>
                    <a:lnTo>
                      <a:pt x="49" y="271"/>
                    </a:lnTo>
                    <a:lnTo>
                      <a:pt x="46" y="267"/>
                    </a:lnTo>
                    <a:lnTo>
                      <a:pt x="44" y="264"/>
                    </a:lnTo>
                    <a:lnTo>
                      <a:pt x="43" y="263"/>
                    </a:lnTo>
                    <a:lnTo>
                      <a:pt x="40" y="260"/>
                    </a:lnTo>
                    <a:lnTo>
                      <a:pt x="36" y="260"/>
                    </a:lnTo>
                    <a:lnTo>
                      <a:pt x="34" y="260"/>
                    </a:lnTo>
                    <a:lnTo>
                      <a:pt x="34" y="259"/>
                    </a:lnTo>
                    <a:lnTo>
                      <a:pt x="33" y="258"/>
                    </a:lnTo>
                    <a:lnTo>
                      <a:pt x="30" y="255"/>
                    </a:lnTo>
                    <a:lnTo>
                      <a:pt x="29" y="254"/>
                    </a:lnTo>
                    <a:lnTo>
                      <a:pt x="27" y="253"/>
                    </a:lnTo>
                    <a:lnTo>
                      <a:pt x="27" y="252"/>
                    </a:lnTo>
                    <a:lnTo>
                      <a:pt x="27" y="250"/>
                    </a:lnTo>
                    <a:lnTo>
                      <a:pt x="28" y="249"/>
                    </a:lnTo>
                    <a:lnTo>
                      <a:pt x="28" y="248"/>
                    </a:lnTo>
                    <a:lnTo>
                      <a:pt x="24" y="248"/>
                    </a:lnTo>
                    <a:lnTo>
                      <a:pt x="23" y="247"/>
                    </a:lnTo>
                    <a:lnTo>
                      <a:pt x="22" y="245"/>
                    </a:lnTo>
                    <a:lnTo>
                      <a:pt x="19" y="245"/>
                    </a:lnTo>
                    <a:lnTo>
                      <a:pt x="18" y="245"/>
                    </a:lnTo>
                    <a:lnTo>
                      <a:pt x="17" y="247"/>
                    </a:lnTo>
                    <a:lnTo>
                      <a:pt x="16" y="247"/>
                    </a:lnTo>
                    <a:lnTo>
                      <a:pt x="13" y="249"/>
                    </a:lnTo>
                    <a:lnTo>
                      <a:pt x="12" y="252"/>
                    </a:lnTo>
                    <a:lnTo>
                      <a:pt x="11" y="253"/>
                    </a:lnTo>
                    <a:lnTo>
                      <a:pt x="10" y="255"/>
                    </a:lnTo>
                    <a:lnTo>
                      <a:pt x="9" y="258"/>
                    </a:lnTo>
                    <a:lnTo>
                      <a:pt x="7" y="258"/>
                    </a:lnTo>
                    <a:lnTo>
                      <a:pt x="7" y="256"/>
                    </a:lnTo>
                    <a:lnTo>
                      <a:pt x="6" y="255"/>
                    </a:lnTo>
                    <a:lnTo>
                      <a:pt x="7" y="252"/>
                    </a:lnTo>
                    <a:lnTo>
                      <a:pt x="6" y="249"/>
                    </a:lnTo>
                    <a:lnTo>
                      <a:pt x="6" y="248"/>
                    </a:lnTo>
                    <a:lnTo>
                      <a:pt x="6" y="244"/>
                    </a:lnTo>
                    <a:lnTo>
                      <a:pt x="6" y="241"/>
                    </a:lnTo>
                    <a:lnTo>
                      <a:pt x="9" y="236"/>
                    </a:lnTo>
                    <a:lnTo>
                      <a:pt x="6" y="235"/>
                    </a:lnTo>
                    <a:lnTo>
                      <a:pt x="5" y="233"/>
                    </a:lnTo>
                    <a:lnTo>
                      <a:pt x="2" y="232"/>
                    </a:lnTo>
                    <a:lnTo>
                      <a:pt x="0" y="231"/>
                    </a:lnTo>
                    <a:lnTo>
                      <a:pt x="4" y="226"/>
                    </a:lnTo>
                    <a:lnTo>
                      <a:pt x="7" y="227"/>
                    </a:lnTo>
                    <a:lnTo>
                      <a:pt x="9" y="224"/>
                    </a:lnTo>
                    <a:lnTo>
                      <a:pt x="15" y="214"/>
                    </a:lnTo>
                    <a:lnTo>
                      <a:pt x="16" y="210"/>
                    </a:lnTo>
                    <a:lnTo>
                      <a:pt x="18" y="207"/>
                    </a:lnTo>
                    <a:lnTo>
                      <a:pt x="21" y="205"/>
                    </a:lnTo>
                    <a:lnTo>
                      <a:pt x="24" y="202"/>
                    </a:lnTo>
                    <a:lnTo>
                      <a:pt x="28" y="199"/>
                    </a:lnTo>
                    <a:lnTo>
                      <a:pt x="30" y="198"/>
                    </a:lnTo>
                    <a:lnTo>
                      <a:pt x="33" y="198"/>
                    </a:lnTo>
                    <a:lnTo>
                      <a:pt x="36" y="197"/>
                    </a:lnTo>
                    <a:lnTo>
                      <a:pt x="39" y="191"/>
                    </a:lnTo>
                    <a:lnTo>
                      <a:pt x="39" y="188"/>
                    </a:lnTo>
                    <a:lnTo>
                      <a:pt x="40" y="183"/>
                    </a:lnTo>
                    <a:lnTo>
                      <a:pt x="41" y="181"/>
                    </a:lnTo>
                    <a:lnTo>
                      <a:pt x="45" y="180"/>
                    </a:lnTo>
                    <a:lnTo>
                      <a:pt x="49" y="175"/>
                    </a:lnTo>
                    <a:lnTo>
                      <a:pt x="52" y="169"/>
                    </a:lnTo>
                    <a:lnTo>
                      <a:pt x="54" y="166"/>
                    </a:lnTo>
                    <a:lnTo>
                      <a:pt x="51" y="164"/>
                    </a:lnTo>
                    <a:lnTo>
                      <a:pt x="49" y="164"/>
                    </a:lnTo>
                    <a:lnTo>
                      <a:pt x="50" y="162"/>
                    </a:lnTo>
                    <a:lnTo>
                      <a:pt x="51" y="159"/>
                    </a:lnTo>
                    <a:lnTo>
                      <a:pt x="55" y="160"/>
                    </a:lnTo>
                    <a:lnTo>
                      <a:pt x="58" y="162"/>
                    </a:lnTo>
                    <a:lnTo>
                      <a:pt x="58" y="162"/>
                    </a:lnTo>
                    <a:lnTo>
                      <a:pt x="61" y="158"/>
                    </a:lnTo>
                    <a:lnTo>
                      <a:pt x="62" y="155"/>
                    </a:lnTo>
                    <a:lnTo>
                      <a:pt x="64" y="154"/>
                    </a:lnTo>
                    <a:lnTo>
                      <a:pt x="66" y="152"/>
                    </a:lnTo>
                    <a:lnTo>
                      <a:pt x="69" y="148"/>
                    </a:lnTo>
                    <a:lnTo>
                      <a:pt x="73" y="142"/>
                    </a:lnTo>
                    <a:lnTo>
                      <a:pt x="74" y="141"/>
                    </a:lnTo>
                    <a:lnTo>
                      <a:pt x="79" y="145"/>
                    </a:lnTo>
                    <a:lnTo>
                      <a:pt x="83" y="147"/>
                    </a:lnTo>
                    <a:lnTo>
                      <a:pt x="84" y="145"/>
                    </a:lnTo>
                    <a:lnTo>
                      <a:pt x="86" y="143"/>
                    </a:lnTo>
                    <a:lnTo>
                      <a:pt x="88" y="143"/>
                    </a:lnTo>
                    <a:lnTo>
                      <a:pt x="94" y="140"/>
                    </a:lnTo>
                    <a:lnTo>
                      <a:pt x="97" y="140"/>
                    </a:lnTo>
                    <a:lnTo>
                      <a:pt x="100" y="138"/>
                    </a:lnTo>
                    <a:lnTo>
                      <a:pt x="102" y="138"/>
                    </a:lnTo>
                    <a:lnTo>
                      <a:pt x="105" y="140"/>
                    </a:lnTo>
                    <a:lnTo>
                      <a:pt x="106" y="141"/>
                    </a:lnTo>
                    <a:lnTo>
                      <a:pt x="107" y="143"/>
                    </a:lnTo>
                    <a:lnTo>
                      <a:pt x="108" y="146"/>
                    </a:lnTo>
                    <a:lnTo>
                      <a:pt x="108" y="148"/>
                    </a:lnTo>
                    <a:lnTo>
                      <a:pt x="109" y="149"/>
                    </a:lnTo>
                    <a:lnTo>
                      <a:pt x="111" y="152"/>
                    </a:lnTo>
                    <a:lnTo>
                      <a:pt x="112" y="152"/>
                    </a:lnTo>
                    <a:lnTo>
                      <a:pt x="113" y="148"/>
                    </a:lnTo>
                    <a:lnTo>
                      <a:pt x="114" y="147"/>
                    </a:lnTo>
                    <a:lnTo>
                      <a:pt x="117" y="145"/>
                    </a:lnTo>
                    <a:lnTo>
                      <a:pt x="123" y="143"/>
                    </a:lnTo>
                    <a:lnTo>
                      <a:pt x="123" y="142"/>
                    </a:lnTo>
                    <a:lnTo>
                      <a:pt x="120" y="138"/>
                    </a:lnTo>
                    <a:lnTo>
                      <a:pt x="119" y="137"/>
                    </a:lnTo>
                    <a:lnTo>
                      <a:pt x="119" y="135"/>
                    </a:lnTo>
                    <a:lnTo>
                      <a:pt x="125" y="131"/>
                    </a:lnTo>
                    <a:lnTo>
                      <a:pt x="126" y="127"/>
                    </a:lnTo>
                    <a:lnTo>
                      <a:pt x="129" y="126"/>
                    </a:lnTo>
                    <a:lnTo>
                      <a:pt x="134" y="123"/>
                    </a:lnTo>
                    <a:lnTo>
                      <a:pt x="136" y="124"/>
                    </a:lnTo>
                    <a:lnTo>
                      <a:pt x="139" y="121"/>
                    </a:lnTo>
                    <a:lnTo>
                      <a:pt x="141" y="120"/>
                    </a:lnTo>
                    <a:lnTo>
                      <a:pt x="145" y="119"/>
                    </a:lnTo>
                    <a:lnTo>
                      <a:pt x="146" y="113"/>
                    </a:lnTo>
                    <a:lnTo>
                      <a:pt x="147" y="112"/>
                    </a:lnTo>
                    <a:lnTo>
                      <a:pt x="150" y="112"/>
                    </a:lnTo>
                    <a:lnTo>
                      <a:pt x="156" y="110"/>
                    </a:lnTo>
                    <a:lnTo>
                      <a:pt x="153" y="109"/>
                    </a:lnTo>
                    <a:lnTo>
                      <a:pt x="148" y="108"/>
                    </a:lnTo>
                    <a:lnTo>
                      <a:pt x="147" y="106"/>
                    </a:lnTo>
                    <a:lnTo>
                      <a:pt x="146" y="103"/>
                    </a:lnTo>
                    <a:lnTo>
                      <a:pt x="144" y="102"/>
                    </a:lnTo>
                    <a:lnTo>
                      <a:pt x="140" y="101"/>
                    </a:lnTo>
                    <a:lnTo>
                      <a:pt x="134" y="102"/>
                    </a:lnTo>
                    <a:lnTo>
                      <a:pt x="133" y="104"/>
                    </a:lnTo>
                    <a:lnTo>
                      <a:pt x="129" y="106"/>
                    </a:lnTo>
                    <a:lnTo>
                      <a:pt x="125" y="106"/>
                    </a:lnTo>
                    <a:lnTo>
                      <a:pt x="119" y="107"/>
                    </a:lnTo>
                    <a:lnTo>
                      <a:pt x="117" y="107"/>
                    </a:lnTo>
                    <a:lnTo>
                      <a:pt x="112" y="103"/>
                    </a:lnTo>
                    <a:lnTo>
                      <a:pt x="111" y="101"/>
                    </a:lnTo>
                    <a:lnTo>
                      <a:pt x="106" y="102"/>
                    </a:lnTo>
                    <a:lnTo>
                      <a:pt x="102" y="102"/>
                    </a:lnTo>
                    <a:lnTo>
                      <a:pt x="99" y="101"/>
                    </a:lnTo>
                    <a:lnTo>
                      <a:pt x="97" y="99"/>
                    </a:lnTo>
                    <a:lnTo>
                      <a:pt x="94" y="101"/>
                    </a:lnTo>
                    <a:lnTo>
                      <a:pt x="92" y="101"/>
                    </a:lnTo>
                    <a:lnTo>
                      <a:pt x="90" y="101"/>
                    </a:lnTo>
                    <a:lnTo>
                      <a:pt x="88" y="99"/>
                    </a:lnTo>
                    <a:lnTo>
                      <a:pt x="85" y="97"/>
                    </a:lnTo>
                    <a:lnTo>
                      <a:pt x="85" y="92"/>
                    </a:lnTo>
                    <a:lnTo>
                      <a:pt x="84" y="89"/>
                    </a:lnTo>
                    <a:lnTo>
                      <a:pt x="81" y="87"/>
                    </a:lnTo>
                    <a:lnTo>
                      <a:pt x="78" y="87"/>
                    </a:lnTo>
                    <a:lnTo>
                      <a:pt x="75" y="86"/>
                    </a:lnTo>
                    <a:lnTo>
                      <a:pt x="74" y="86"/>
                    </a:lnTo>
                    <a:lnTo>
                      <a:pt x="73" y="86"/>
                    </a:lnTo>
                    <a:lnTo>
                      <a:pt x="72" y="87"/>
                    </a:lnTo>
                    <a:lnTo>
                      <a:pt x="71" y="89"/>
                    </a:lnTo>
                    <a:lnTo>
                      <a:pt x="69" y="90"/>
                    </a:lnTo>
                    <a:lnTo>
                      <a:pt x="66" y="90"/>
                    </a:lnTo>
                    <a:lnTo>
                      <a:pt x="63" y="89"/>
                    </a:lnTo>
                    <a:lnTo>
                      <a:pt x="61" y="87"/>
                    </a:lnTo>
                    <a:lnTo>
                      <a:pt x="61" y="86"/>
                    </a:lnTo>
                    <a:lnTo>
                      <a:pt x="60" y="85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57" y="78"/>
                    </a:lnTo>
                    <a:lnTo>
                      <a:pt x="57" y="76"/>
                    </a:lnTo>
                    <a:lnTo>
                      <a:pt x="57" y="75"/>
                    </a:lnTo>
                    <a:lnTo>
                      <a:pt x="58" y="72"/>
                    </a:lnTo>
                    <a:lnTo>
                      <a:pt x="58" y="69"/>
                    </a:lnTo>
                    <a:lnTo>
                      <a:pt x="56" y="67"/>
                    </a:lnTo>
                    <a:lnTo>
                      <a:pt x="57" y="63"/>
                    </a:lnTo>
                    <a:lnTo>
                      <a:pt x="57" y="62"/>
                    </a:lnTo>
                    <a:lnTo>
                      <a:pt x="57" y="59"/>
                    </a:lnTo>
                    <a:lnTo>
                      <a:pt x="56" y="57"/>
                    </a:lnTo>
                    <a:lnTo>
                      <a:pt x="52" y="52"/>
                    </a:lnTo>
                    <a:lnTo>
                      <a:pt x="51" y="51"/>
                    </a:lnTo>
                    <a:lnTo>
                      <a:pt x="49" y="50"/>
                    </a:lnTo>
                    <a:lnTo>
                      <a:pt x="49" y="45"/>
                    </a:lnTo>
                    <a:lnTo>
                      <a:pt x="49" y="40"/>
                    </a:lnTo>
                    <a:lnTo>
                      <a:pt x="54" y="37"/>
                    </a:lnTo>
                    <a:lnTo>
                      <a:pt x="56" y="36"/>
                    </a:lnTo>
                    <a:lnTo>
                      <a:pt x="57" y="34"/>
                    </a:lnTo>
                    <a:lnTo>
                      <a:pt x="57" y="30"/>
                    </a:lnTo>
                    <a:lnTo>
                      <a:pt x="58" y="28"/>
                    </a:lnTo>
                    <a:lnTo>
                      <a:pt x="68" y="27"/>
                    </a:lnTo>
                    <a:lnTo>
                      <a:pt x="68" y="23"/>
                    </a:lnTo>
                    <a:lnTo>
                      <a:pt x="68" y="19"/>
                    </a:lnTo>
                    <a:lnTo>
                      <a:pt x="71" y="17"/>
                    </a:lnTo>
                    <a:lnTo>
                      <a:pt x="73" y="14"/>
                    </a:lnTo>
                    <a:lnTo>
                      <a:pt x="75" y="16"/>
                    </a:lnTo>
                    <a:lnTo>
                      <a:pt x="77" y="17"/>
                    </a:lnTo>
                    <a:lnTo>
                      <a:pt x="80" y="18"/>
                    </a:lnTo>
                    <a:lnTo>
                      <a:pt x="83" y="18"/>
                    </a:lnTo>
                    <a:lnTo>
                      <a:pt x="86" y="18"/>
                    </a:lnTo>
                    <a:lnTo>
                      <a:pt x="89" y="20"/>
                    </a:lnTo>
                    <a:lnTo>
                      <a:pt x="91" y="24"/>
                    </a:lnTo>
                    <a:lnTo>
                      <a:pt x="92" y="25"/>
                    </a:lnTo>
                    <a:lnTo>
                      <a:pt x="94" y="27"/>
                    </a:lnTo>
                    <a:lnTo>
                      <a:pt x="95" y="28"/>
                    </a:lnTo>
                    <a:lnTo>
                      <a:pt x="99" y="29"/>
                    </a:lnTo>
                    <a:lnTo>
                      <a:pt x="101" y="33"/>
                    </a:lnTo>
                    <a:lnTo>
                      <a:pt x="102" y="37"/>
                    </a:lnTo>
                    <a:lnTo>
                      <a:pt x="102" y="39"/>
                    </a:lnTo>
                    <a:lnTo>
                      <a:pt x="100" y="41"/>
                    </a:lnTo>
                    <a:lnTo>
                      <a:pt x="99" y="42"/>
                    </a:lnTo>
                    <a:lnTo>
                      <a:pt x="96" y="44"/>
                    </a:lnTo>
                    <a:lnTo>
                      <a:pt x="94" y="44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8" y="48"/>
                    </a:lnTo>
                    <a:lnTo>
                      <a:pt x="85" y="50"/>
                    </a:lnTo>
                    <a:lnTo>
                      <a:pt x="84" y="51"/>
                    </a:lnTo>
                    <a:lnTo>
                      <a:pt x="84" y="52"/>
                    </a:lnTo>
                    <a:lnTo>
                      <a:pt x="84" y="53"/>
                    </a:lnTo>
                    <a:lnTo>
                      <a:pt x="85" y="54"/>
                    </a:lnTo>
                    <a:lnTo>
                      <a:pt x="88" y="56"/>
                    </a:lnTo>
                    <a:lnTo>
                      <a:pt x="91" y="53"/>
                    </a:lnTo>
                    <a:lnTo>
                      <a:pt x="94" y="52"/>
                    </a:lnTo>
                    <a:lnTo>
                      <a:pt x="95" y="50"/>
                    </a:lnTo>
                    <a:lnTo>
                      <a:pt x="100" y="48"/>
                    </a:lnTo>
                    <a:lnTo>
                      <a:pt x="100" y="48"/>
                    </a:lnTo>
                    <a:lnTo>
                      <a:pt x="100" y="47"/>
                    </a:lnTo>
                    <a:lnTo>
                      <a:pt x="100" y="47"/>
                    </a:lnTo>
                    <a:lnTo>
                      <a:pt x="100" y="47"/>
                    </a:lnTo>
                    <a:lnTo>
                      <a:pt x="101" y="47"/>
                    </a:lnTo>
                    <a:lnTo>
                      <a:pt x="101" y="47"/>
                    </a:lnTo>
                    <a:lnTo>
                      <a:pt x="102" y="46"/>
                    </a:lnTo>
                    <a:lnTo>
                      <a:pt x="102" y="46"/>
                    </a:lnTo>
                    <a:lnTo>
                      <a:pt x="105" y="50"/>
                    </a:lnTo>
                    <a:lnTo>
                      <a:pt x="106" y="52"/>
                    </a:lnTo>
                    <a:lnTo>
                      <a:pt x="105" y="53"/>
                    </a:lnTo>
                    <a:lnTo>
                      <a:pt x="105" y="57"/>
                    </a:lnTo>
                    <a:lnTo>
                      <a:pt x="103" y="58"/>
                    </a:lnTo>
                    <a:lnTo>
                      <a:pt x="101" y="61"/>
                    </a:lnTo>
                    <a:lnTo>
                      <a:pt x="101" y="62"/>
                    </a:lnTo>
                    <a:lnTo>
                      <a:pt x="105" y="62"/>
                    </a:lnTo>
                    <a:lnTo>
                      <a:pt x="107" y="65"/>
                    </a:lnTo>
                    <a:lnTo>
                      <a:pt x="105" y="68"/>
                    </a:lnTo>
                    <a:lnTo>
                      <a:pt x="106" y="72"/>
                    </a:lnTo>
                    <a:lnTo>
                      <a:pt x="107" y="72"/>
                    </a:lnTo>
                    <a:lnTo>
                      <a:pt x="109" y="72"/>
                    </a:lnTo>
                    <a:lnTo>
                      <a:pt x="113" y="72"/>
                    </a:lnTo>
                    <a:lnTo>
                      <a:pt x="117" y="72"/>
                    </a:lnTo>
                    <a:lnTo>
                      <a:pt x="118" y="72"/>
                    </a:lnTo>
                    <a:lnTo>
                      <a:pt x="120" y="70"/>
                    </a:lnTo>
                    <a:lnTo>
                      <a:pt x="120" y="68"/>
                    </a:lnTo>
                    <a:lnTo>
                      <a:pt x="119" y="64"/>
                    </a:lnTo>
                    <a:lnTo>
                      <a:pt x="118" y="62"/>
                    </a:lnTo>
                    <a:lnTo>
                      <a:pt x="118" y="61"/>
                    </a:lnTo>
                    <a:lnTo>
                      <a:pt x="120" y="58"/>
                    </a:lnTo>
                    <a:lnTo>
                      <a:pt x="124" y="57"/>
                    </a:lnTo>
                    <a:lnTo>
                      <a:pt x="125" y="56"/>
                    </a:lnTo>
                    <a:lnTo>
                      <a:pt x="126" y="56"/>
                    </a:lnTo>
                    <a:lnTo>
                      <a:pt x="133" y="56"/>
                    </a:lnTo>
                    <a:lnTo>
                      <a:pt x="131" y="58"/>
                    </a:lnTo>
                    <a:lnTo>
                      <a:pt x="133" y="59"/>
                    </a:lnTo>
                    <a:lnTo>
                      <a:pt x="136" y="61"/>
                    </a:lnTo>
                    <a:lnTo>
                      <a:pt x="139" y="59"/>
                    </a:lnTo>
                    <a:lnTo>
                      <a:pt x="141" y="59"/>
                    </a:lnTo>
                    <a:lnTo>
                      <a:pt x="144" y="59"/>
                    </a:lnTo>
                    <a:lnTo>
                      <a:pt x="146" y="59"/>
                    </a:lnTo>
                    <a:lnTo>
                      <a:pt x="148" y="56"/>
                    </a:lnTo>
                    <a:lnTo>
                      <a:pt x="152" y="57"/>
                    </a:lnTo>
                    <a:lnTo>
                      <a:pt x="164" y="59"/>
                    </a:lnTo>
                    <a:lnTo>
                      <a:pt x="167" y="59"/>
                    </a:lnTo>
                    <a:lnTo>
                      <a:pt x="169" y="59"/>
                    </a:lnTo>
                    <a:lnTo>
                      <a:pt x="172" y="59"/>
                    </a:lnTo>
                    <a:lnTo>
                      <a:pt x="174" y="58"/>
                    </a:lnTo>
                    <a:lnTo>
                      <a:pt x="174" y="58"/>
                    </a:lnTo>
                    <a:lnTo>
                      <a:pt x="174" y="57"/>
                    </a:lnTo>
                    <a:lnTo>
                      <a:pt x="173" y="56"/>
                    </a:lnTo>
                    <a:lnTo>
                      <a:pt x="172" y="56"/>
                    </a:lnTo>
                    <a:lnTo>
                      <a:pt x="169" y="53"/>
                    </a:lnTo>
                    <a:lnTo>
                      <a:pt x="169" y="51"/>
                    </a:lnTo>
                    <a:lnTo>
                      <a:pt x="170" y="48"/>
                    </a:lnTo>
                    <a:lnTo>
                      <a:pt x="169" y="48"/>
                    </a:lnTo>
                    <a:lnTo>
                      <a:pt x="165" y="50"/>
                    </a:lnTo>
                    <a:lnTo>
                      <a:pt x="163" y="50"/>
                    </a:lnTo>
                    <a:lnTo>
                      <a:pt x="161" y="50"/>
                    </a:lnTo>
                    <a:lnTo>
                      <a:pt x="158" y="50"/>
                    </a:lnTo>
                    <a:lnTo>
                      <a:pt x="157" y="50"/>
                    </a:lnTo>
                    <a:lnTo>
                      <a:pt x="157" y="47"/>
                    </a:lnTo>
                    <a:lnTo>
                      <a:pt x="164" y="44"/>
                    </a:lnTo>
                    <a:lnTo>
                      <a:pt x="167" y="41"/>
                    </a:lnTo>
                    <a:lnTo>
                      <a:pt x="168" y="41"/>
                    </a:lnTo>
                    <a:lnTo>
                      <a:pt x="169" y="40"/>
                    </a:lnTo>
                    <a:lnTo>
                      <a:pt x="168" y="37"/>
                    </a:lnTo>
                    <a:lnTo>
                      <a:pt x="167" y="35"/>
                    </a:lnTo>
                    <a:lnTo>
                      <a:pt x="165" y="33"/>
                    </a:lnTo>
                    <a:lnTo>
                      <a:pt x="165" y="31"/>
                    </a:lnTo>
                    <a:lnTo>
                      <a:pt x="167" y="31"/>
                    </a:lnTo>
                    <a:lnTo>
                      <a:pt x="170" y="33"/>
                    </a:lnTo>
                    <a:lnTo>
                      <a:pt x="172" y="29"/>
                    </a:lnTo>
                    <a:lnTo>
                      <a:pt x="175" y="27"/>
                    </a:lnTo>
                    <a:lnTo>
                      <a:pt x="175" y="22"/>
                    </a:lnTo>
                    <a:lnTo>
                      <a:pt x="176" y="19"/>
                    </a:lnTo>
                    <a:lnTo>
                      <a:pt x="176" y="20"/>
                    </a:lnTo>
                    <a:lnTo>
                      <a:pt x="179" y="20"/>
                    </a:lnTo>
                    <a:lnTo>
                      <a:pt x="179" y="20"/>
                    </a:lnTo>
                    <a:lnTo>
                      <a:pt x="180" y="22"/>
                    </a:lnTo>
                    <a:lnTo>
                      <a:pt x="181" y="19"/>
                    </a:lnTo>
                    <a:lnTo>
                      <a:pt x="184" y="19"/>
                    </a:lnTo>
                    <a:lnTo>
                      <a:pt x="184" y="16"/>
                    </a:lnTo>
                    <a:lnTo>
                      <a:pt x="185" y="13"/>
                    </a:lnTo>
                    <a:lnTo>
                      <a:pt x="182" y="12"/>
                    </a:lnTo>
                    <a:lnTo>
                      <a:pt x="180" y="9"/>
                    </a:lnTo>
                    <a:lnTo>
                      <a:pt x="179" y="8"/>
                    </a:lnTo>
                    <a:lnTo>
                      <a:pt x="178" y="7"/>
                    </a:lnTo>
                    <a:lnTo>
                      <a:pt x="175" y="5"/>
                    </a:lnTo>
                    <a:lnTo>
                      <a:pt x="176" y="1"/>
                    </a:lnTo>
                    <a:lnTo>
                      <a:pt x="178" y="2"/>
                    </a:lnTo>
                    <a:lnTo>
                      <a:pt x="180" y="5"/>
                    </a:lnTo>
                    <a:lnTo>
                      <a:pt x="182" y="6"/>
                    </a:lnTo>
                    <a:lnTo>
                      <a:pt x="186" y="6"/>
                    </a:lnTo>
                    <a:lnTo>
                      <a:pt x="187" y="5"/>
                    </a:lnTo>
                    <a:lnTo>
                      <a:pt x="189" y="1"/>
                    </a:lnTo>
                    <a:lnTo>
                      <a:pt x="190" y="0"/>
                    </a:lnTo>
                    <a:lnTo>
                      <a:pt x="191" y="1"/>
                    </a:lnTo>
                    <a:lnTo>
                      <a:pt x="193" y="2"/>
                    </a:lnTo>
                    <a:lnTo>
                      <a:pt x="196" y="6"/>
                    </a:lnTo>
                    <a:lnTo>
                      <a:pt x="199" y="7"/>
                    </a:lnTo>
                    <a:lnTo>
                      <a:pt x="202" y="7"/>
                    </a:lnTo>
                    <a:lnTo>
                      <a:pt x="202" y="8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6" y="20"/>
                    </a:lnTo>
                    <a:lnTo>
                      <a:pt x="209" y="23"/>
                    </a:lnTo>
                    <a:lnTo>
                      <a:pt x="213" y="24"/>
                    </a:lnTo>
                    <a:lnTo>
                      <a:pt x="217" y="28"/>
                    </a:lnTo>
                    <a:lnTo>
                      <a:pt x="220" y="30"/>
                    </a:lnTo>
                    <a:lnTo>
                      <a:pt x="223" y="33"/>
                    </a:lnTo>
                    <a:lnTo>
                      <a:pt x="226" y="33"/>
                    </a:lnTo>
                    <a:lnTo>
                      <a:pt x="229" y="35"/>
                    </a:lnTo>
                    <a:lnTo>
                      <a:pt x="232" y="40"/>
                    </a:lnTo>
                    <a:lnTo>
                      <a:pt x="235" y="44"/>
                    </a:lnTo>
                    <a:lnTo>
                      <a:pt x="238" y="44"/>
                    </a:lnTo>
                    <a:lnTo>
                      <a:pt x="242" y="46"/>
                    </a:lnTo>
                    <a:lnTo>
                      <a:pt x="242" y="47"/>
                    </a:lnTo>
                    <a:lnTo>
                      <a:pt x="244" y="51"/>
                    </a:lnTo>
                    <a:lnTo>
                      <a:pt x="247" y="53"/>
                    </a:lnTo>
                    <a:lnTo>
                      <a:pt x="249" y="56"/>
                    </a:lnTo>
                    <a:lnTo>
                      <a:pt x="253" y="56"/>
                    </a:lnTo>
                    <a:lnTo>
                      <a:pt x="254" y="56"/>
                    </a:lnTo>
                    <a:lnTo>
                      <a:pt x="254" y="53"/>
                    </a:lnTo>
                    <a:lnTo>
                      <a:pt x="253" y="50"/>
                    </a:lnTo>
                    <a:lnTo>
                      <a:pt x="254" y="46"/>
                    </a:lnTo>
                    <a:lnTo>
                      <a:pt x="257" y="45"/>
                    </a:lnTo>
                    <a:lnTo>
                      <a:pt x="259" y="45"/>
                    </a:lnTo>
                    <a:lnTo>
                      <a:pt x="262" y="45"/>
                    </a:lnTo>
                    <a:lnTo>
                      <a:pt x="262" y="47"/>
                    </a:lnTo>
                    <a:lnTo>
                      <a:pt x="263" y="50"/>
                    </a:lnTo>
                    <a:lnTo>
                      <a:pt x="265" y="51"/>
                    </a:lnTo>
                    <a:lnTo>
                      <a:pt x="268" y="52"/>
                    </a:lnTo>
                    <a:lnTo>
                      <a:pt x="270" y="52"/>
                    </a:lnTo>
                    <a:lnTo>
                      <a:pt x="271" y="56"/>
                    </a:lnTo>
                    <a:lnTo>
                      <a:pt x="272" y="58"/>
                    </a:lnTo>
                    <a:lnTo>
                      <a:pt x="276" y="63"/>
                    </a:lnTo>
                    <a:lnTo>
                      <a:pt x="276" y="65"/>
                    </a:lnTo>
                    <a:lnTo>
                      <a:pt x="277" y="70"/>
                    </a:lnTo>
                    <a:lnTo>
                      <a:pt x="277" y="74"/>
                    </a:lnTo>
                    <a:lnTo>
                      <a:pt x="279" y="79"/>
                    </a:lnTo>
                    <a:lnTo>
                      <a:pt x="281" y="80"/>
                    </a:lnTo>
                    <a:close/>
                    <a:moveTo>
                      <a:pt x="193" y="216"/>
                    </a:moveTo>
                    <a:lnTo>
                      <a:pt x="195" y="216"/>
                    </a:lnTo>
                    <a:lnTo>
                      <a:pt x="195" y="217"/>
                    </a:lnTo>
                    <a:lnTo>
                      <a:pt x="193" y="217"/>
                    </a:lnTo>
                    <a:lnTo>
                      <a:pt x="193" y="216"/>
                    </a:lnTo>
                    <a:lnTo>
                      <a:pt x="193" y="216"/>
                    </a:lnTo>
                    <a:lnTo>
                      <a:pt x="193" y="216"/>
                    </a:lnTo>
                    <a:close/>
                  </a:path>
                </a:pathLst>
              </a:custGeom>
              <a:solidFill>
                <a:srgbClr val="FA7304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29"/>
                <a:endParaRPr lang="en-US" sz="70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0" name="Freeform 90">
                <a:extLst>
                  <a:ext uri="{FF2B5EF4-FFF2-40B4-BE49-F238E27FC236}">
                    <a16:creationId xmlns:a16="http://schemas.microsoft.com/office/drawing/2014/main" id="{AC941366-1C9D-E846-99A3-4E262C30A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781" y="9424216"/>
                <a:ext cx="2330" cy="1165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1" name="Freeform 92">
                <a:extLst>
                  <a:ext uri="{FF2B5EF4-FFF2-40B4-BE49-F238E27FC236}">
                    <a16:creationId xmlns:a16="http://schemas.microsoft.com/office/drawing/2014/main" id="{82B266D6-76A4-054C-991C-468165B941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6080" y="9138816"/>
                <a:ext cx="526534" cy="404220"/>
              </a:xfrm>
              <a:custGeom>
                <a:avLst/>
                <a:gdLst>
                  <a:gd name="T0" fmla="*/ 161 w 452"/>
                  <a:gd name="T1" fmla="*/ 24 h 347"/>
                  <a:gd name="T2" fmla="*/ 206 w 452"/>
                  <a:gd name="T3" fmla="*/ 29 h 347"/>
                  <a:gd name="T4" fmla="*/ 280 w 452"/>
                  <a:gd name="T5" fmla="*/ 11 h 347"/>
                  <a:gd name="T6" fmla="*/ 295 w 452"/>
                  <a:gd name="T7" fmla="*/ 6 h 347"/>
                  <a:gd name="T8" fmla="*/ 312 w 452"/>
                  <a:gd name="T9" fmla="*/ 15 h 347"/>
                  <a:gd name="T10" fmla="*/ 346 w 452"/>
                  <a:gd name="T11" fmla="*/ 46 h 347"/>
                  <a:gd name="T12" fmla="*/ 371 w 452"/>
                  <a:gd name="T13" fmla="*/ 102 h 347"/>
                  <a:gd name="T14" fmla="*/ 386 w 452"/>
                  <a:gd name="T15" fmla="*/ 116 h 347"/>
                  <a:gd name="T16" fmla="*/ 382 w 452"/>
                  <a:gd name="T17" fmla="*/ 136 h 347"/>
                  <a:gd name="T18" fmla="*/ 410 w 452"/>
                  <a:gd name="T19" fmla="*/ 156 h 347"/>
                  <a:gd name="T20" fmla="*/ 433 w 452"/>
                  <a:gd name="T21" fmla="*/ 200 h 347"/>
                  <a:gd name="T22" fmla="*/ 364 w 452"/>
                  <a:gd name="T23" fmla="*/ 193 h 347"/>
                  <a:gd name="T24" fmla="*/ 318 w 452"/>
                  <a:gd name="T25" fmla="*/ 176 h 347"/>
                  <a:gd name="T26" fmla="*/ 300 w 452"/>
                  <a:gd name="T27" fmla="*/ 144 h 347"/>
                  <a:gd name="T28" fmla="*/ 290 w 452"/>
                  <a:gd name="T29" fmla="*/ 126 h 347"/>
                  <a:gd name="T30" fmla="*/ 252 w 452"/>
                  <a:gd name="T31" fmla="*/ 174 h 347"/>
                  <a:gd name="T32" fmla="*/ 244 w 452"/>
                  <a:gd name="T33" fmla="*/ 197 h 347"/>
                  <a:gd name="T34" fmla="*/ 240 w 452"/>
                  <a:gd name="T35" fmla="*/ 212 h 347"/>
                  <a:gd name="T36" fmla="*/ 258 w 452"/>
                  <a:gd name="T37" fmla="*/ 210 h 347"/>
                  <a:gd name="T38" fmla="*/ 269 w 452"/>
                  <a:gd name="T39" fmla="*/ 251 h 347"/>
                  <a:gd name="T40" fmla="*/ 247 w 452"/>
                  <a:gd name="T41" fmla="*/ 265 h 347"/>
                  <a:gd name="T42" fmla="*/ 224 w 452"/>
                  <a:gd name="T43" fmla="*/ 271 h 347"/>
                  <a:gd name="T44" fmla="*/ 230 w 452"/>
                  <a:gd name="T45" fmla="*/ 283 h 347"/>
                  <a:gd name="T46" fmla="*/ 213 w 452"/>
                  <a:gd name="T47" fmla="*/ 288 h 347"/>
                  <a:gd name="T48" fmla="*/ 202 w 452"/>
                  <a:gd name="T49" fmla="*/ 313 h 347"/>
                  <a:gd name="T50" fmla="*/ 178 w 452"/>
                  <a:gd name="T51" fmla="*/ 334 h 347"/>
                  <a:gd name="T52" fmla="*/ 146 w 452"/>
                  <a:gd name="T53" fmla="*/ 341 h 347"/>
                  <a:gd name="T54" fmla="*/ 129 w 452"/>
                  <a:gd name="T55" fmla="*/ 316 h 347"/>
                  <a:gd name="T56" fmla="*/ 117 w 452"/>
                  <a:gd name="T57" fmla="*/ 306 h 347"/>
                  <a:gd name="T58" fmla="*/ 111 w 452"/>
                  <a:gd name="T59" fmla="*/ 315 h 347"/>
                  <a:gd name="T60" fmla="*/ 98 w 452"/>
                  <a:gd name="T61" fmla="*/ 295 h 347"/>
                  <a:gd name="T62" fmla="*/ 89 w 452"/>
                  <a:gd name="T63" fmla="*/ 277 h 347"/>
                  <a:gd name="T64" fmla="*/ 82 w 452"/>
                  <a:gd name="T65" fmla="*/ 267 h 347"/>
                  <a:gd name="T66" fmla="*/ 65 w 452"/>
                  <a:gd name="T67" fmla="*/ 242 h 347"/>
                  <a:gd name="T68" fmla="*/ 58 w 452"/>
                  <a:gd name="T69" fmla="*/ 227 h 347"/>
                  <a:gd name="T70" fmla="*/ 49 w 452"/>
                  <a:gd name="T71" fmla="*/ 219 h 347"/>
                  <a:gd name="T72" fmla="*/ 36 w 452"/>
                  <a:gd name="T73" fmla="*/ 208 h 347"/>
                  <a:gd name="T74" fmla="*/ 19 w 452"/>
                  <a:gd name="T75" fmla="*/ 197 h 347"/>
                  <a:gd name="T76" fmla="*/ 17 w 452"/>
                  <a:gd name="T77" fmla="*/ 178 h 347"/>
                  <a:gd name="T78" fmla="*/ 5 w 452"/>
                  <a:gd name="T79" fmla="*/ 165 h 347"/>
                  <a:gd name="T80" fmla="*/ 9 w 452"/>
                  <a:gd name="T81" fmla="*/ 143 h 347"/>
                  <a:gd name="T82" fmla="*/ 25 w 452"/>
                  <a:gd name="T83" fmla="*/ 132 h 347"/>
                  <a:gd name="T84" fmla="*/ 31 w 452"/>
                  <a:gd name="T85" fmla="*/ 103 h 347"/>
                  <a:gd name="T86" fmla="*/ 45 w 452"/>
                  <a:gd name="T87" fmla="*/ 80 h 347"/>
                  <a:gd name="T88" fmla="*/ 66 w 452"/>
                  <a:gd name="T89" fmla="*/ 73 h 347"/>
                  <a:gd name="T90" fmla="*/ 75 w 452"/>
                  <a:gd name="T91" fmla="*/ 79 h 347"/>
                  <a:gd name="T92" fmla="*/ 103 w 452"/>
                  <a:gd name="T93" fmla="*/ 76 h 347"/>
                  <a:gd name="T94" fmla="*/ 118 w 452"/>
                  <a:gd name="T95" fmla="*/ 30 h 347"/>
                  <a:gd name="T96" fmla="*/ 218 w 452"/>
                  <a:gd name="T97" fmla="*/ 273 h 347"/>
                  <a:gd name="T98" fmla="*/ 217 w 452"/>
                  <a:gd name="T99" fmla="*/ 276 h 347"/>
                  <a:gd name="T100" fmla="*/ 207 w 452"/>
                  <a:gd name="T101" fmla="*/ 300 h 347"/>
                  <a:gd name="T102" fmla="*/ 202 w 452"/>
                  <a:gd name="T103" fmla="*/ 301 h 347"/>
                  <a:gd name="T104" fmla="*/ 207 w 452"/>
                  <a:gd name="T105" fmla="*/ 301 h 347"/>
                  <a:gd name="T106" fmla="*/ 233 w 452"/>
                  <a:gd name="T107" fmla="*/ 288 h 347"/>
                  <a:gd name="T108" fmla="*/ 229 w 452"/>
                  <a:gd name="T109" fmla="*/ 290 h 347"/>
                  <a:gd name="T110" fmla="*/ 202 w 452"/>
                  <a:gd name="T111" fmla="*/ 307 h 347"/>
                  <a:gd name="T112" fmla="*/ 201 w 452"/>
                  <a:gd name="T113" fmla="*/ 304 h 347"/>
                  <a:gd name="T114" fmla="*/ 201 w 452"/>
                  <a:gd name="T115" fmla="*/ 306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2" h="347">
                    <a:moveTo>
                      <a:pt x="118" y="30"/>
                    </a:moveTo>
                    <a:lnTo>
                      <a:pt x="129" y="41"/>
                    </a:lnTo>
                    <a:lnTo>
                      <a:pt x="132" y="42"/>
                    </a:lnTo>
                    <a:lnTo>
                      <a:pt x="142" y="43"/>
                    </a:lnTo>
                    <a:lnTo>
                      <a:pt x="148" y="45"/>
                    </a:lnTo>
                    <a:lnTo>
                      <a:pt x="156" y="26"/>
                    </a:lnTo>
                    <a:lnTo>
                      <a:pt x="157" y="25"/>
                    </a:lnTo>
                    <a:lnTo>
                      <a:pt x="161" y="24"/>
                    </a:lnTo>
                    <a:lnTo>
                      <a:pt x="168" y="25"/>
                    </a:lnTo>
                    <a:lnTo>
                      <a:pt x="170" y="32"/>
                    </a:lnTo>
                    <a:lnTo>
                      <a:pt x="179" y="30"/>
                    </a:lnTo>
                    <a:lnTo>
                      <a:pt x="188" y="30"/>
                    </a:lnTo>
                    <a:lnTo>
                      <a:pt x="193" y="31"/>
                    </a:lnTo>
                    <a:lnTo>
                      <a:pt x="197" y="28"/>
                    </a:lnTo>
                    <a:lnTo>
                      <a:pt x="201" y="26"/>
                    </a:lnTo>
                    <a:lnTo>
                      <a:pt x="206" y="29"/>
                    </a:lnTo>
                    <a:lnTo>
                      <a:pt x="217" y="32"/>
                    </a:lnTo>
                    <a:lnTo>
                      <a:pt x="223" y="32"/>
                    </a:lnTo>
                    <a:lnTo>
                      <a:pt x="228" y="30"/>
                    </a:lnTo>
                    <a:lnTo>
                      <a:pt x="233" y="26"/>
                    </a:lnTo>
                    <a:lnTo>
                      <a:pt x="243" y="14"/>
                    </a:lnTo>
                    <a:lnTo>
                      <a:pt x="250" y="20"/>
                    </a:lnTo>
                    <a:lnTo>
                      <a:pt x="279" y="15"/>
                    </a:lnTo>
                    <a:lnTo>
                      <a:pt x="280" y="11"/>
                    </a:lnTo>
                    <a:lnTo>
                      <a:pt x="279" y="7"/>
                    </a:lnTo>
                    <a:lnTo>
                      <a:pt x="273" y="3"/>
                    </a:lnTo>
                    <a:lnTo>
                      <a:pt x="273" y="2"/>
                    </a:lnTo>
                    <a:lnTo>
                      <a:pt x="274" y="1"/>
                    </a:lnTo>
                    <a:lnTo>
                      <a:pt x="277" y="0"/>
                    </a:lnTo>
                    <a:lnTo>
                      <a:pt x="288" y="0"/>
                    </a:lnTo>
                    <a:lnTo>
                      <a:pt x="291" y="3"/>
                    </a:lnTo>
                    <a:lnTo>
                      <a:pt x="295" y="6"/>
                    </a:lnTo>
                    <a:lnTo>
                      <a:pt x="294" y="8"/>
                    </a:lnTo>
                    <a:lnTo>
                      <a:pt x="294" y="12"/>
                    </a:lnTo>
                    <a:lnTo>
                      <a:pt x="292" y="13"/>
                    </a:lnTo>
                    <a:lnTo>
                      <a:pt x="296" y="14"/>
                    </a:lnTo>
                    <a:lnTo>
                      <a:pt x="300" y="14"/>
                    </a:lnTo>
                    <a:lnTo>
                      <a:pt x="305" y="13"/>
                    </a:lnTo>
                    <a:lnTo>
                      <a:pt x="309" y="14"/>
                    </a:lnTo>
                    <a:lnTo>
                      <a:pt x="312" y="15"/>
                    </a:lnTo>
                    <a:lnTo>
                      <a:pt x="315" y="23"/>
                    </a:lnTo>
                    <a:lnTo>
                      <a:pt x="318" y="26"/>
                    </a:lnTo>
                    <a:lnTo>
                      <a:pt x="323" y="30"/>
                    </a:lnTo>
                    <a:lnTo>
                      <a:pt x="328" y="32"/>
                    </a:lnTo>
                    <a:lnTo>
                      <a:pt x="334" y="32"/>
                    </a:lnTo>
                    <a:lnTo>
                      <a:pt x="342" y="42"/>
                    </a:lnTo>
                    <a:lnTo>
                      <a:pt x="348" y="41"/>
                    </a:lnTo>
                    <a:lnTo>
                      <a:pt x="346" y="46"/>
                    </a:lnTo>
                    <a:lnTo>
                      <a:pt x="354" y="57"/>
                    </a:lnTo>
                    <a:lnTo>
                      <a:pt x="356" y="62"/>
                    </a:lnTo>
                    <a:lnTo>
                      <a:pt x="359" y="65"/>
                    </a:lnTo>
                    <a:lnTo>
                      <a:pt x="359" y="73"/>
                    </a:lnTo>
                    <a:lnTo>
                      <a:pt x="367" y="76"/>
                    </a:lnTo>
                    <a:lnTo>
                      <a:pt x="367" y="82"/>
                    </a:lnTo>
                    <a:lnTo>
                      <a:pt x="373" y="98"/>
                    </a:lnTo>
                    <a:lnTo>
                      <a:pt x="371" y="102"/>
                    </a:lnTo>
                    <a:lnTo>
                      <a:pt x="370" y="103"/>
                    </a:lnTo>
                    <a:lnTo>
                      <a:pt x="371" y="107"/>
                    </a:lnTo>
                    <a:lnTo>
                      <a:pt x="371" y="109"/>
                    </a:lnTo>
                    <a:lnTo>
                      <a:pt x="371" y="111"/>
                    </a:lnTo>
                    <a:lnTo>
                      <a:pt x="374" y="114"/>
                    </a:lnTo>
                    <a:lnTo>
                      <a:pt x="378" y="115"/>
                    </a:lnTo>
                    <a:lnTo>
                      <a:pt x="384" y="115"/>
                    </a:lnTo>
                    <a:lnTo>
                      <a:pt x="386" y="116"/>
                    </a:lnTo>
                    <a:lnTo>
                      <a:pt x="387" y="120"/>
                    </a:lnTo>
                    <a:lnTo>
                      <a:pt x="386" y="121"/>
                    </a:lnTo>
                    <a:lnTo>
                      <a:pt x="385" y="122"/>
                    </a:lnTo>
                    <a:lnTo>
                      <a:pt x="382" y="124"/>
                    </a:lnTo>
                    <a:lnTo>
                      <a:pt x="382" y="124"/>
                    </a:lnTo>
                    <a:lnTo>
                      <a:pt x="387" y="136"/>
                    </a:lnTo>
                    <a:lnTo>
                      <a:pt x="387" y="137"/>
                    </a:lnTo>
                    <a:lnTo>
                      <a:pt x="382" y="136"/>
                    </a:lnTo>
                    <a:lnTo>
                      <a:pt x="380" y="136"/>
                    </a:lnTo>
                    <a:lnTo>
                      <a:pt x="380" y="137"/>
                    </a:lnTo>
                    <a:lnTo>
                      <a:pt x="380" y="139"/>
                    </a:lnTo>
                    <a:lnTo>
                      <a:pt x="381" y="141"/>
                    </a:lnTo>
                    <a:lnTo>
                      <a:pt x="385" y="143"/>
                    </a:lnTo>
                    <a:lnTo>
                      <a:pt x="396" y="153"/>
                    </a:lnTo>
                    <a:lnTo>
                      <a:pt x="404" y="150"/>
                    </a:lnTo>
                    <a:lnTo>
                      <a:pt x="410" y="156"/>
                    </a:lnTo>
                    <a:lnTo>
                      <a:pt x="416" y="160"/>
                    </a:lnTo>
                    <a:lnTo>
                      <a:pt x="418" y="166"/>
                    </a:lnTo>
                    <a:lnTo>
                      <a:pt x="443" y="178"/>
                    </a:lnTo>
                    <a:lnTo>
                      <a:pt x="452" y="187"/>
                    </a:lnTo>
                    <a:lnTo>
                      <a:pt x="449" y="191"/>
                    </a:lnTo>
                    <a:lnTo>
                      <a:pt x="441" y="194"/>
                    </a:lnTo>
                    <a:lnTo>
                      <a:pt x="436" y="199"/>
                    </a:lnTo>
                    <a:lnTo>
                      <a:pt x="433" y="200"/>
                    </a:lnTo>
                    <a:lnTo>
                      <a:pt x="429" y="199"/>
                    </a:lnTo>
                    <a:lnTo>
                      <a:pt x="426" y="201"/>
                    </a:lnTo>
                    <a:lnTo>
                      <a:pt x="423" y="205"/>
                    </a:lnTo>
                    <a:lnTo>
                      <a:pt x="415" y="205"/>
                    </a:lnTo>
                    <a:lnTo>
                      <a:pt x="402" y="211"/>
                    </a:lnTo>
                    <a:lnTo>
                      <a:pt x="393" y="205"/>
                    </a:lnTo>
                    <a:lnTo>
                      <a:pt x="374" y="195"/>
                    </a:lnTo>
                    <a:lnTo>
                      <a:pt x="364" y="193"/>
                    </a:lnTo>
                    <a:lnTo>
                      <a:pt x="359" y="193"/>
                    </a:lnTo>
                    <a:lnTo>
                      <a:pt x="354" y="193"/>
                    </a:lnTo>
                    <a:lnTo>
                      <a:pt x="356" y="198"/>
                    </a:lnTo>
                    <a:lnTo>
                      <a:pt x="352" y="199"/>
                    </a:lnTo>
                    <a:lnTo>
                      <a:pt x="348" y="198"/>
                    </a:lnTo>
                    <a:lnTo>
                      <a:pt x="339" y="193"/>
                    </a:lnTo>
                    <a:lnTo>
                      <a:pt x="323" y="186"/>
                    </a:lnTo>
                    <a:lnTo>
                      <a:pt x="318" y="176"/>
                    </a:lnTo>
                    <a:lnTo>
                      <a:pt x="314" y="176"/>
                    </a:lnTo>
                    <a:lnTo>
                      <a:pt x="303" y="172"/>
                    </a:lnTo>
                    <a:lnTo>
                      <a:pt x="296" y="170"/>
                    </a:lnTo>
                    <a:lnTo>
                      <a:pt x="289" y="169"/>
                    </a:lnTo>
                    <a:lnTo>
                      <a:pt x="290" y="163"/>
                    </a:lnTo>
                    <a:lnTo>
                      <a:pt x="292" y="153"/>
                    </a:lnTo>
                    <a:lnTo>
                      <a:pt x="297" y="146"/>
                    </a:lnTo>
                    <a:lnTo>
                      <a:pt x="300" y="144"/>
                    </a:lnTo>
                    <a:lnTo>
                      <a:pt x="301" y="143"/>
                    </a:lnTo>
                    <a:lnTo>
                      <a:pt x="300" y="139"/>
                    </a:lnTo>
                    <a:lnTo>
                      <a:pt x="296" y="139"/>
                    </a:lnTo>
                    <a:lnTo>
                      <a:pt x="296" y="137"/>
                    </a:lnTo>
                    <a:lnTo>
                      <a:pt x="296" y="135"/>
                    </a:lnTo>
                    <a:lnTo>
                      <a:pt x="295" y="131"/>
                    </a:lnTo>
                    <a:lnTo>
                      <a:pt x="294" y="128"/>
                    </a:lnTo>
                    <a:lnTo>
                      <a:pt x="290" y="126"/>
                    </a:lnTo>
                    <a:lnTo>
                      <a:pt x="273" y="143"/>
                    </a:lnTo>
                    <a:lnTo>
                      <a:pt x="261" y="154"/>
                    </a:lnTo>
                    <a:lnTo>
                      <a:pt x="260" y="156"/>
                    </a:lnTo>
                    <a:lnTo>
                      <a:pt x="260" y="158"/>
                    </a:lnTo>
                    <a:lnTo>
                      <a:pt x="260" y="160"/>
                    </a:lnTo>
                    <a:lnTo>
                      <a:pt x="256" y="163"/>
                    </a:lnTo>
                    <a:lnTo>
                      <a:pt x="251" y="171"/>
                    </a:lnTo>
                    <a:lnTo>
                      <a:pt x="252" y="174"/>
                    </a:lnTo>
                    <a:lnTo>
                      <a:pt x="252" y="175"/>
                    </a:lnTo>
                    <a:lnTo>
                      <a:pt x="252" y="177"/>
                    </a:lnTo>
                    <a:lnTo>
                      <a:pt x="252" y="180"/>
                    </a:lnTo>
                    <a:lnTo>
                      <a:pt x="252" y="183"/>
                    </a:lnTo>
                    <a:lnTo>
                      <a:pt x="252" y="186"/>
                    </a:lnTo>
                    <a:lnTo>
                      <a:pt x="251" y="188"/>
                    </a:lnTo>
                    <a:lnTo>
                      <a:pt x="249" y="193"/>
                    </a:lnTo>
                    <a:lnTo>
                      <a:pt x="244" y="197"/>
                    </a:lnTo>
                    <a:lnTo>
                      <a:pt x="238" y="198"/>
                    </a:lnTo>
                    <a:lnTo>
                      <a:pt x="235" y="200"/>
                    </a:lnTo>
                    <a:lnTo>
                      <a:pt x="234" y="203"/>
                    </a:lnTo>
                    <a:lnTo>
                      <a:pt x="234" y="206"/>
                    </a:lnTo>
                    <a:lnTo>
                      <a:pt x="236" y="209"/>
                    </a:lnTo>
                    <a:lnTo>
                      <a:pt x="239" y="209"/>
                    </a:lnTo>
                    <a:lnTo>
                      <a:pt x="240" y="211"/>
                    </a:lnTo>
                    <a:lnTo>
                      <a:pt x="240" y="212"/>
                    </a:lnTo>
                    <a:lnTo>
                      <a:pt x="238" y="215"/>
                    </a:lnTo>
                    <a:lnTo>
                      <a:pt x="238" y="216"/>
                    </a:lnTo>
                    <a:lnTo>
                      <a:pt x="239" y="220"/>
                    </a:lnTo>
                    <a:lnTo>
                      <a:pt x="239" y="220"/>
                    </a:lnTo>
                    <a:lnTo>
                      <a:pt x="241" y="219"/>
                    </a:lnTo>
                    <a:lnTo>
                      <a:pt x="252" y="209"/>
                    </a:lnTo>
                    <a:lnTo>
                      <a:pt x="255" y="209"/>
                    </a:lnTo>
                    <a:lnTo>
                      <a:pt x="258" y="210"/>
                    </a:lnTo>
                    <a:lnTo>
                      <a:pt x="260" y="211"/>
                    </a:lnTo>
                    <a:lnTo>
                      <a:pt x="260" y="214"/>
                    </a:lnTo>
                    <a:lnTo>
                      <a:pt x="260" y="216"/>
                    </a:lnTo>
                    <a:lnTo>
                      <a:pt x="260" y="221"/>
                    </a:lnTo>
                    <a:lnTo>
                      <a:pt x="263" y="226"/>
                    </a:lnTo>
                    <a:lnTo>
                      <a:pt x="261" y="234"/>
                    </a:lnTo>
                    <a:lnTo>
                      <a:pt x="264" y="242"/>
                    </a:lnTo>
                    <a:lnTo>
                      <a:pt x="269" y="251"/>
                    </a:lnTo>
                    <a:lnTo>
                      <a:pt x="268" y="256"/>
                    </a:lnTo>
                    <a:lnTo>
                      <a:pt x="267" y="261"/>
                    </a:lnTo>
                    <a:lnTo>
                      <a:pt x="261" y="266"/>
                    </a:lnTo>
                    <a:lnTo>
                      <a:pt x="257" y="266"/>
                    </a:lnTo>
                    <a:lnTo>
                      <a:pt x="256" y="266"/>
                    </a:lnTo>
                    <a:lnTo>
                      <a:pt x="253" y="265"/>
                    </a:lnTo>
                    <a:lnTo>
                      <a:pt x="252" y="265"/>
                    </a:lnTo>
                    <a:lnTo>
                      <a:pt x="247" y="265"/>
                    </a:lnTo>
                    <a:lnTo>
                      <a:pt x="240" y="261"/>
                    </a:lnTo>
                    <a:lnTo>
                      <a:pt x="238" y="260"/>
                    </a:lnTo>
                    <a:lnTo>
                      <a:pt x="236" y="260"/>
                    </a:lnTo>
                    <a:lnTo>
                      <a:pt x="236" y="261"/>
                    </a:lnTo>
                    <a:lnTo>
                      <a:pt x="238" y="264"/>
                    </a:lnTo>
                    <a:lnTo>
                      <a:pt x="236" y="266"/>
                    </a:lnTo>
                    <a:lnTo>
                      <a:pt x="232" y="271"/>
                    </a:lnTo>
                    <a:lnTo>
                      <a:pt x="224" y="271"/>
                    </a:lnTo>
                    <a:lnTo>
                      <a:pt x="222" y="271"/>
                    </a:lnTo>
                    <a:lnTo>
                      <a:pt x="221" y="273"/>
                    </a:lnTo>
                    <a:lnTo>
                      <a:pt x="223" y="276"/>
                    </a:lnTo>
                    <a:lnTo>
                      <a:pt x="223" y="281"/>
                    </a:lnTo>
                    <a:lnTo>
                      <a:pt x="225" y="282"/>
                    </a:lnTo>
                    <a:lnTo>
                      <a:pt x="228" y="282"/>
                    </a:lnTo>
                    <a:lnTo>
                      <a:pt x="229" y="281"/>
                    </a:lnTo>
                    <a:lnTo>
                      <a:pt x="230" y="283"/>
                    </a:lnTo>
                    <a:lnTo>
                      <a:pt x="230" y="284"/>
                    </a:lnTo>
                    <a:lnTo>
                      <a:pt x="228" y="285"/>
                    </a:lnTo>
                    <a:lnTo>
                      <a:pt x="222" y="283"/>
                    </a:lnTo>
                    <a:lnTo>
                      <a:pt x="217" y="281"/>
                    </a:lnTo>
                    <a:lnTo>
                      <a:pt x="215" y="282"/>
                    </a:lnTo>
                    <a:lnTo>
                      <a:pt x="213" y="283"/>
                    </a:lnTo>
                    <a:lnTo>
                      <a:pt x="212" y="285"/>
                    </a:lnTo>
                    <a:lnTo>
                      <a:pt x="213" y="288"/>
                    </a:lnTo>
                    <a:lnTo>
                      <a:pt x="216" y="294"/>
                    </a:lnTo>
                    <a:lnTo>
                      <a:pt x="217" y="299"/>
                    </a:lnTo>
                    <a:lnTo>
                      <a:pt x="206" y="307"/>
                    </a:lnTo>
                    <a:lnTo>
                      <a:pt x="204" y="309"/>
                    </a:lnTo>
                    <a:lnTo>
                      <a:pt x="195" y="305"/>
                    </a:lnTo>
                    <a:lnTo>
                      <a:pt x="191" y="310"/>
                    </a:lnTo>
                    <a:lnTo>
                      <a:pt x="199" y="312"/>
                    </a:lnTo>
                    <a:lnTo>
                      <a:pt x="202" y="313"/>
                    </a:lnTo>
                    <a:lnTo>
                      <a:pt x="201" y="316"/>
                    </a:lnTo>
                    <a:lnTo>
                      <a:pt x="196" y="315"/>
                    </a:lnTo>
                    <a:lnTo>
                      <a:pt x="190" y="313"/>
                    </a:lnTo>
                    <a:lnTo>
                      <a:pt x="185" y="322"/>
                    </a:lnTo>
                    <a:lnTo>
                      <a:pt x="191" y="324"/>
                    </a:lnTo>
                    <a:lnTo>
                      <a:pt x="188" y="330"/>
                    </a:lnTo>
                    <a:lnTo>
                      <a:pt x="182" y="333"/>
                    </a:lnTo>
                    <a:lnTo>
                      <a:pt x="178" y="334"/>
                    </a:lnTo>
                    <a:lnTo>
                      <a:pt x="173" y="337"/>
                    </a:lnTo>
                    <a:lnTo>
                      <a:pt x="170" y="346"/>
                    </a:lnTo>
                    <a:lnTo>
                      <a:pt x="166" y="346"/>
                    </a:lnTo>
                    <a:lnTo>
                      <a:pt x="162" y="347"/>
                    </a:lnTo>
                    <a:lnTo>
                      <a:pt x="157" y="347"/>
                    </a:lnTo>
                    <a:lnTo>
                      <a:pt x="154" y="347"/>
                    </a:lnTo>
                    <a:lnTo>
                      <a:pt x="150" y="345"/>
                    </a:lnTo>
                    <a:lnTo>
                      <a:pt x="146" y="341"/>
                    </a:lnTo>
                    <a:lnTo>
                      <a:pt x="144" y="333"/>
                    </a:lnTo>
                    <a:lnTo>
                      <a:pt x="144" y="329"/>
                    </a:lnTo>
                    <a:lnTo>
                      <a:pt x="142" y="327"/>
                    </a:lnTo>
                    <a:lnTo>
                      <a:pt x="139" y="326"/>
                    </a:lnTo>
                    <a:lnTo>
                      <a:pt x="135" y="323"/>
                    </a:lnTo>
                    <a:lnTo>
                      <a:pt x="132" y="319"/>
                    </a:lnTo>
                    <a:lnTo>
                      <a:pt x="132" y="317"/>
                    </a:lnTo>
                    <a:lnTo>
                      <a:pt x="129" y="316"/>
                    </a:lnTo>
                    <a:lnTo>
                      <a:pt x="128" y="316"/>
                    </a:lnTo>
                    <a:lnTo>
                      <a:pt x="126" y="316"/>
                    </a:lnTo>
                    <a:lnTo>
                      <a:pt x="126" y="316"/>
                    </a:lnTo>
                    <a:lnTo>
                      <a:pt x="123" y="316"/>
                    </a:lnTo>
                    <a:lnTo>
                      <a:pt x="122" y="315"/>
                    </a:lnTo>
                    <a:lnTo>
                      <a:pt x="121" y="311"/>
                    </a:lnTo>
                    <a:lnTo>
                      <a:pt x="120" y="309"/>
                    </a:lnTo>
                    <a:lnTo>
                      <a:pt x="117" y="306"/>
                    </a:lnTo>
                    <a:lnTo>
                      <a:pt x="116" y="306"/>
                    </a:lnTo>
                    <a:lnTo>
                      <a:pt x="116" y="306"/>
                    </a:lnTo>
                    <a:lnTo>
                      <a:pt x="114" y="307"/>
                    </a:lnTo>
                    <a:lnTo>
                      <a:pt x="114" y="310"/>
                    </a:lnTo>
                    <a:lnTo>
                      <a:pt x="114" y="311"/>
                    </a:lnTo>
                    <a:lnTo>
                      <a:pt x="114" y="315"/>
                    </a:lnTo>
                    <a:lnTo>
                      <a:pt x="112" y="315"/>
                    </a:lnTo>
                    <a:lnTo>
                      <a:pt x="111" y="315"/>
                    </a:lnTo>
                    <a:lnTo>
                      <a:pt x="109" y="313"/>
                    </a:lnTo>
                    <a:lnTo>
                      <a:pt x="109" y="312"/>
                    </a:lnTo>
                    <a:lnTo>
                      <a:pt x="109" y="309"/>
                    </a:lnTo>
                    <a:lnTo>
                      <a:pt x="107" y="307"/>
                    </a:lnTo>
                    <a:lnTo>
                      <a:pt x="104" y="306"/>
                    </a:lnTo>
                    <a:lnTo>
                      <a:pt x="101" y="306"/>
                    </a:lnTo>
                    <a:lnTo>
                      <a:pt x="104" y="306"/>
                    </a:lnTo>
                    <a:lnTo>
                      <a:pt x="98" y="295"/>
                    </a:lnTo>
                    <a:lnTo>
                      <a:pt x="94" y="296"/>
                    </a:lnTo>
                    <a:lnTo>
                      <a:pt x="92" y="292"/>
                    </a:lnTo>
                    <a:lnTo>
                      <a:pt x="95" y="289"/>
                    </a:lnTo>
                    <a:lnTo>
                      <a:pt x="94" y="287"/>
                    </a:lnTo>
                    <a:lnTo>
                      <a:pt x="94" y="283"/>
                    </a:lnTo>
                    <a:lnTo>
                      <a:pt x="92" y="282"/>
                    </a:lnTo>
                    <a:lnTo>
                      <a:pt x="89" y="278"/>
                    </a:lnTo>
                    <a:lnTo>
                      <a:pt x="89" y="277"/>
                    </a:lnTo>
                    <a:lnTo>
                      <a:pt x="89" y="276"/>
                    </a:lnTo>
                    <a:lnTo>
                      <a:pt x="90" y="274"/>
                    </a:lnTo>
                    <a:lnTo>
                      <a:pt x="93" y="272"/>
                    </a:lnTo>
                    <a:lnTo>
                      <a:pt x="93" y="271"/>
                    </a:lnTo>
                    <a:lnTo>
                      <a:pt x="93" y="270"/>
                    </a:lnTo>
                    <a:lnTo>
                      <a:pt x="92" y="268"/>
                    </a:lnTo>
                    <a:lnTo>
                      <a:pt x="86" y="268"/>
                    </a:lnTo>
                    <a:lnTo>
                      <a:pt x="82" y="267"/>
                    </a:lnTo>
                    <a:lnTo>
                      <a:pt x="81" y="267"/>
                    </a:lnTo>
                    <a:lnTo>
                      <a:pt x="81" y="262"/>
                    </a:lnTo>
                    <a:lnTo>
                      <a:pt x="76" y="262"/>
                    </a:lnTo>
                    <a:lnTo>
                      <a:pt x="73" y="261"/>
                    </a:lnTo>
                    <a:lnTo>
                      <a:pt x="71" y="257"/>
                    </a:lnTo>
                    <a:lnTo>
                      <a:pt x="65" y="248"/>
                    </a:lnTo>
                    <a:lnTo>
                      <a:pt x="65" y="245"/>
                    </a:lnTo>
                    <a:lnTo>
                      <a:pt x="65" y="242"/>
                    </a:lnTo>
                    <a:lnTo>
                      <a:pt x="66" y="239"/>
                    </a:lnTo>
                    <a:lnTo>
                      <a:pt x="67" y="237"/>
                    </a:lnTo>
                    <a:lnTo>
                      <a:pt x="66" y="236"/>
                    </a:lnTo>
                    <a:lnTo>
                      <a:pt x="64" y="233"/>
                    </a:lnTo>
                    <a:lnTo>
                      <a:pt x="61" y="232"/>
                    </a:lnTo>
                    <a:lnTo>
                      <a:pt x="58" y="229"/>
                    </a:lnTo>
                    <a:lnTo>
                      <a:pt x="58" y="228"/>
                    </a:lnTo>
                    <a:lnTo>
                      <a:pt x="58" y="227"/>
                    </a:lnTo>
                    <a:lnTo>
                      <a:pt x="56" y="226"/>
                    </a:lnTo>
                    <a:lnTo>
                      <a:pt x="55" y="226"/>
                    </a:lnTo>
                    <a:lnTo>
                      <a:pt x="54" y="226"/>
                    </a:lnTo>
                    <a:lnTo>
                      <a:pt x="50" y="225"/>
                    </a:lnTo>
                    <a:lnTo>
                      <a:pt x="49" y="223"/>
                    </a:lnTo>
                    <a:lnTo>
                      <a:pt x="49" y="222"/>
                    </a:lnTo>
                    <a:lnTo>
                      <a:pt x="50" y="220"/>
                    </a:lnTo>
                    <a:lnTo>
                      <a:pt x="49" y="219"/>
                    </a:lnTo>
                    <a:lnTo>
                      <a:pt x="47" y="217"/>
                    </a:lnTo>
                    <a:lnTo>
                      <a:pt x="43" y="217"/>
                    </a:lnTo>
                    <a:lnTo>
                      <a:pt x="38" y="219"/>
                    </a:lnTo>
                    <a:lnTo>
                      <a:pt x="37" y="219"/>
                    </a:lnTo>
                    <a:lnTo>
                      <a:pt x="37" y="217"/>
                    </a:lnTo>
                    <a:lnTo>
                      <a:pt x="36" y="216"/>
                    </a:lnTo>
                    <a:lnTo>
                      <a:pt x="36" y="214"/>
                    </a:lnTo>
                    <a:lnTo>
                      <a:pt x="36" y="208"/>
                    </a:lnTo>
                    <a:lnTo>
                      <a:pt x="34" y="206"/>
                    </a:lnTo>
                    <a:lnTo>
                      <a:pt x="32" y="205"/>
                    </a:lnTo>
                    <a:lnTo>
                      <a:pt x="28" y="206"/>
                    </a:lnTo>
                    <a:lnTo>
                      <a:pt x="25" y="206"/>
                    </a:lnTo>
                    <a:lnTo>
                      <a:pt x="22" y="206"/>
                    </a:lnTo>
                    <a:lnTo>
                      <a:pt x="21" y="205"/>
                    </a:lnTo>
                    <a:lnTo>
                      <a:pt x="20" y="203"/>
                    </a:lnTo>
                    <a:lnTo>
                      <a:pt x="19" y="197"/>
                    </a:lnTo>
                    <a:lnTo>
                      <a:pt x="17" y="192"/>
                    </a:lnTo>
                    <a:lnTo>
                      <a:pt x="17" y="187"/>
                    </a:lnTo>
                    <a:lnTo>
                      <a:pt x="19" y="186"/>
                    </a:lnTo>
                    <a:lnTo>
                      <a:pt x="19" y="183"/>
                    </a:lnTo>
                    <a:lnTo>
                      <a:pt x="20" y="182"/>
                    </a:lnTo>
                    <a:lnTo>
                      <a:pt x="20" y="181"/>
                    </a:lnTo>
                    <a:lnTo>
                      <a:pt x="20" y="180"/>
                    </a:lnTo>
                    <a:lnTo>
                      <a:pt x="17" y="178"/>
                    </a:lnTo>
                    <a:lnTo>
                      <a:pt x="5" y="172"/>
                    </a:lnTo>
                    <a:lnTo>
                      <a:pt x="3" y="169"/>
                    </a:lnTo>
                    <a:lnTo>
                      <a:pt x="2" y="167"/>
                    </a:lnTo>
                    <a:lnTo>
                      <a:pt x="0" y="167"/>
                    </a:lnTo>
                    <a:lnTo>
                      <a:pt x="2" y="165"/>
                    </a:lnTo>
                    <a:lnTo>
                      <a:pt x="3" y="165"/>
                    </a:lnTo>
                    <a:lnTo>
                      <a:pt x="3" y="165"/>
                    </a:lnTo>
                    <a:lnTo>
                      <a:pt x="5" y="165"/>
                    </a:lnTo>
                    <a:lnTo>
                      <a:pt x="5" y="165"/>
                    </a:lnTo>
                    <a:lnTo>
                      <a:pt x="5" y="165"/>
                    </a:lnTo>
                    <a:lnTo>
                      <a:pt x="5" y="164"/>
                    </a:lnTo>
                    <a:lnTo>
                      <a:pt x="4" y="163"/>
                    </a:lnTo>
                    <a:lnTo>
                      <a:pt x="4" y="159"/>
                    </a:lnTo>
                    <a:lnTo>
                      <a:pt x="4" y="154"/>
                    </a:lnTo>
                    <a:lnTo>
                      <a:pt x="4" y="150"/>
                    </a:lnTo>
                    <a:lnTo>
                      <a:pt x="9" y="143"/>
                    </a:lnTo>
                    <a:lnTo>
                      <a:pt x="11" y="137"/>
                    </a:lnTo>
                    <a:lnTo>
                      <a:pt x="13" y="133"/>
                    </a:lnTo>
                    <a:lnTo>
                      <a:pt x="13" y="133"/>
                    </a:lnTo>
                    <a:lnTo>
                      <a:pt x="16" y="136"/>
                    </a:lnTo>
                    <a:lnTo>
                      <a:pt x="20" y="137"/>
                    </a:lnTo>
                    <a:lnTo>
                      <a:pt x="21" y="137"/>
                    </a:lnTo>
                    <a:lnTo>
                      <a:pt x="22" y="136"/>
                    </a:lnTo>
                    <a:lnTo>
                      <a:pt x="25" y="132"/>
                    </a:lnTo>
                    <a:lnTo>
                      <a:pt x="25" y="131"/>
                    </a:lnTo>
                    <a:lnTo>
                      <a:pt x="25" y="130"/>
                    </a:lnTo>
                    <a:lnTo>
                      <a:pt x="22" y="126"/>
                    </a:lnTo>
                    <a:lnTo>
                      <a:pt x="22" y="124"/>
                    </a:lnTo>
                    <a:lnTo>
                      <a:pt x="25" y="118"/>
                    </a:lnTo>
                    <a:lnTo>
                      <a:pt x="30" y="108"/>
                    </a:lnTo>
                    <a:lnTo>
                      <a:pt x="31" y="105"/>
                    </a:lnTo>
                    <a:lnTo>
                      <a:pt x="31" y="103"/>
                    </a:lnTo>
                    <a:lnTo>
                      <a:pt x="31" y="101"/>
                    </a:lnTo>
                    <a:lnTo>
                      <a:pt x="31" y="98"/>
                    </a:lnTo>
                    <a:lnTo>
                      <a:pt x="31" y="96"/>
                    </a:lnTo>
                    <a:lnTo>
                      <a:pt x="32" y="91"/>
                    </a:lnTo>
                    <a:lnTo>
                      <a:pt x="36" y="87"/>
                    </a:lnTo>
                    <a:lnTo>
                      <a:pt x="44" y="82"/>
                    </a:lnTo>
                    <a:lnTo>
                      <a:pt x="45" y="81"/>
                    </a:lnTo>
                    <a:lnTo>
                      <a:pt x="45" y="80"/>
                    </a:lnTo>
                    <a:lnTo>
                      <a:pt x="45" y="80"/>
                    </a:lnTo>
                    <a:lnTo>
                      <a:pt x="44" y="77"/>
                    </a:lnTo>
                    <a:lnTo>
                      <a:pt x="43" y="75"/>
                    </a:lnTo>
                    <a:lnTo>
                      <a:pt x="42" y="74"/>
                    </a:lnTo>
                    <a:lnTo>
                      <a:pt x="43" y="73"/>
                    </a:lnTo>
                    <a:lnTo>
                      <a:pt x="47" y="73"/>
                    </a:lnTo>
                    <a:lnTo>
                      <a:pt x="55" y="73"/>
                    </a:lnTo>
                    <a:lnTo>
                      <a:pt x="66" y="73"/>
                    </a:lnTo>
                    <a:lnTo>
                      <a:pt x="70" y="73"/>
                    </a:lnTo>
                    <a:lnTo>
                      <a:pt x="70" y="74"/>
                    </a:lnTo>
                    <a:lnTo>
                      <a:pt x="70" y="75"/>
                    </a:lnTo>
                    <a:lnTo>
                      <a:pt x="70" y="79"/>
                    </a:lnTo>
                    <a:lnTo>
                      <a:pt x="70" y="80"/>
                    </a:lnTo>
                    <a:lnTo>
                      <a:pt x="70" y="81"/>
                    </a:lnTo>
                    <a:lnTo>
                      <a:pt x="73" y="81"/>
                    </a:lnTo>
                    <a:lnTo>
                      <a:pt x="75" y="79"/>
                    </a:lnTo>
                    <a:lnTo>
                      <a:pt x="78" y="76"/>
                    </a:lnTo>
                    <a:lnTo>
                      <a:pt x="82" y="75"/>
                    </a:lnTo>
                    <a:lnTo>
                      <a:pt x="84" y="75"/>
                    </a:lnTo>
                    <a:lnTo>
                      <a:pt x="86" y="76"/>
                    </a:lnTo>
                    <a:lnTo>
                      <a:pt x="93" y="74"/>
                    </a:lnTo>
                    <a:lnTo>
                      <a:pt x="94" y="74"/>
                    </a:lnTo>
                    <a:lnTo>
                      <a:pt x="99" y="76"/>
                    </a:lnTo>
                    <a:lnTo>
                      <a:pt x="103" y="76"/>
                    </a:lnTo>
                    <a:lnTo>
                      <a:pt x="104" y="76"/>
                    </a:lnTo>
                    <a:lnTo>
                      <a:pt x="104" y="74"/>
                    </a:lnTo>
                    <a:lnTo>
                      <a:pt x="105" y="71"/>
                    </a:lnTo>
                    <a:lnTo>
                      <a:pt x="107" y="57"/>
                    </a:lnTo>
                    <a:lnTo>
                      <a:pt x="107" y="51"/>
                    </a:lnTo>
                    <a:lnTo>
                      <a:pt x="110" y="46"/>
                    </a:lnTo>
                    <a:lnTo>
                      <a:pt x="118" y="30"/>
                    </a:lnTo>
                    <a:lnTo>
                      <a:pt x="118" y="30"/>
                    </a:lnTo>
                    <a:lnTo>
                      <a:pt x="118" y="30"/>
                    </a:lnTo>
                    <a:close/>
                    <a:moveTo>
                      <a:pt x="219" y="276"/>
                    </a:moveTo>
                    <a:lnTo>
                      <a:pt x="219" y="276"/>
                    </a:lnTo>
                    <a:lnTo>
                      <a:pt x="219" y="274"/>
                    </a:lnTo>
                    <a:lnTo>
                      <a:pt x="219" y="273"/>
                    </a:lnTo>
                    <a:lnTo>
                      <a:pt x="219" y="273"/>
                    </a:lnTo>
                    <a:lnTo>
                      <a:pt x="218" y="273"/>
                    </a:lnTo>
                    <a:lnTo>
                      <a:pt x="218" y="273"/>
                    </a:lnTo>
                    <a:lnTo>
                      <a:pt x="217" y="273"/>
                    </a:lnTo>
                    <a:lnTo>
                      <a:pt x="217" y="273"/>
                    </a:lnTo>
                    <a:lnTo>
                      <a:pt x="216" y="272"/>
                    </a:lnTo>
                    <a:lnTo>
                      <a:pt x="216" y="272"/>
                    </a:lnTo>
                    <a:lnTo>
                      <a:pt x="216" y="274"/>
                    </a:lnTo>
                    <a:lnTo>
                      <a:pt x="216" y="276"/>
                    </a:lnTo>
                    <a:lnTo>
                      <a:pt x="216" y="276"/>
                    </a:lnTo>
                    <a:lnTo>
                      <a:pt x="217" y="276"/>
                    </a:lnTo>
                    <a:lnTo>
                      <a:pt x="217" y="276"/>
                    </a:lnTo>
                    <a:lnTo>
                      <a:pt x="217" y="277"/>
                    </a:lnTo>
                    <a:lnTo>
                      <a:pt x="217" y="277"/>
                    </a:lnTo>
                    <a:lnTo>
                      <a:pt x="218" y="277"/>
                    </a:lnTo>
                    <a:lnTo>
                      <a:pt x="219" y="276"/>
                    </a:lnTo>
                    <a:lnTo>
                      <a:pt x="219" y="276"/>
                    </a:lnTo>
                    <a:close/>
                    <a:moveTo>
                      <a:pt x="207" y="300"/>
                    </a:moveTo>
                    <a:lnTo>
                      <a:pt x="207" y="300"/>
                    </a:lnTo>
                    <a:lnTo>
                      <a:pt x="206" y="299"/>
                    </a:lnTo>
                    <a:lnTo>
                      <a:pt x="205" y="299"/>
                    </a:lnTo>
                    <a:lnTo>
                      <a:pt x="205" y="299"/>
                    </a:lnTo>
                    <a:lnTo>
                      <a:pt x="204" y="300"/>
                    </a:lnTo>
                    <a:lnTo>
                      <a:pt x="204" y="300"/>
                    </a:lnTo>
                    <a:lnTo>
                      <a:pt x="204" y="301"/>
                    </a:lnTo>
                    <a:lnTo>
                      <a:pt x="204" y="301"/>
                    </a:lnTo>
                    <a:lnTo>
                      <a:pt x="202" y="301"/>
                    </a:lnTo>
                    <a:lnTo>
                      <a:pt x="202" y="301"/>
                    </a:lnTo>
                    <a:lnTo>
                      <a:pt x="204" y="302"/>
                    </a:lnTo>
                    <a:lnTo>
                      <a:pt x="206" y="304"/>
                    </a:lnTo>
                    <a:lnTo>
                      <a:pt x="206" y="304"/>
                    </a:lnTo>
                    <a:lnTo>
                      <a:pt x="206" y="302"/>
                    </a:lnTo>
                    <a:lnTo>
                      <a:pt x="206" y="302"/>
                    </a:lnTo>
                    <a:lnTo>
                      <a:pt x="207" y="301"/>
                    </a:lnTo>
                    <a:lnTo>
                      <a:pt x="207" y="301"/>
                    </a:lnTo>
                    <a:lnTo>
                      <a:pt x="208" y="300"/>
                    </a:lnTo>
                    <a:lnTo>
                      <a:pt x="207" y="300"/>
                    </a:lnTo>
                    <a:lnTo>
                      <a:pt x="207" y="300"/>
                    </a:lnTo>
                    <a:close/>
                    <a:moveTo>
                      <a:pt x="233" y="290"/>
                    </a:moveTo>
                    <a:lnTo>
                      <a:pt x="233" y="290"/>
                    </a:lnTo>
                    <a:lnTo>
                      <a:pt x="233" y="289"/>
                    </a:lnTo>
                    <a:lnTo>
                      <a:pt x="233" y="288"/>
                    </a:lnTo>
                    <a:lnTo>
                      <a:pt x="233" y="288"/>
                    </a:lnTo>
                    <a:lnTo>
                      <a:pt x="232" y="288"/>
                    </a:lnTo>
                    <a:lnTo>
                      <a:pt x="232" y="288"/>
                    </a:lnTo>
                    <a:lnTo>
                      <a:pt x="229" y="288"/>
                    </a:lnTo>
                    <a:lnTo>
                      <a:pt x="229" y="288"/>
                    </a:lnTo>
                    <a:lnTo>
                      <a:pt x="229" y="287"/>
                    </a:lnTo>
                    <a:lnTo>
                      <a:pt x="229" y="287"/>
                    </a:lnTo>
                    <a:lnTo>
                      <a:pt x="228" y="289"/>
                    </a:lnTo>
                    <a:lnTo>
                      <a:pt x="229" y="290"/>
                    </a:lnTo>
                    <a:lnTo>
                      <a:pt x="229" y="290"/>
                    </a:lnTo>
                    <a:lnTo>
                      <a:pt x="230" y="290"/>
                    </a:lnTo>
                    <a:lnTo>
                      <a:pt x="230" y="290"/>
                    </a:lnTo>
                    <a:lnTo>
                      <a:pt x="230" y="292"/>
                    </a:lnTo>
                    <a:lnTo>
                      <a:pt x="230" y="292"/>
                    </a:lnTo>
                    <a:lnTo>
                      <a:pt x="233" y="290"/>
                    </a:lnTo>
                    <a:lnTo>
                      <a:pt x="233" y="290"/>
                    </a:lnTo>
                    <a:close/>
                    <a:moveTo>
                      <a:pt x="202" y="307"/>
                    </a:moveTo>
                    <a:lnTo>
                      <a:pt x="204" y="306"/>
                    </a:lnTo>
                    <a:lnTo>
                      <a:pt x="204" y="306"/>
                    </a:lnTo>
                    <a:lnTo>
                      <a:pt x="204" y="305"/>
                    </a:lnTo>
                    <a:lnTo>
                      <a:pt x="204" y="304"/>
                    </a:lnTo>
                    <a:lnTo>
                      <a:pt x="204" y="304"/>
                    </a:lnTo>
                    <a:lnTo>
                      <a:pt x="202" y="304"/>
                    </a:lnTo>
                    <a:lnTo>
                      <a:pt x="202" y="304"/>
                    </a:lnTo>
                    <a:lnTo>
                      <a:pt x="201" y="304"/>
                    </a:lnTo>
                    <a:lnTo>
                      <a:pt x="201" y="304"/>
                    </a:lnTo>
                    <a:lnTo>
                      <a:pt x="201" y="304"/>
                    </a:lnTo>
                    <a:lnTo>
                      <a:pt x="201" y="304"/>
                    </a:lnTo>
                    <a:lnTo>
                      <a:pt x="200" y="305"/>
                    </a:lnTo>
                    <a:lnTo>
                      <a:pt x="200" y="306"/>
                    </a:lnTo>
                    <a:lnTo>
                      <a:pt x="200" y="306"/>
                    </a:lnTo>
                    <a:lnTo>
                      <a:pt x="201" y="306"/>
                    </a:lnTo>
                    <a:lnTo>
                      <a:pt x="201" y="306"/>
                    </a:lnTo>
                    <a:lnTo>
                      <a:pt x="201" y="306"/>
                    </a:lnTo>
                    <a:lnTo>
                      <a:pt x="201" y="306"/>
                    </a:lnTo>
                    <a:lnTo>
                      <a:pt x="202" y="307"/>
                    </a:lnTo>
                    <a:lnTo>
                      <a:pt x="202" y="30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2" name="Freeform 93">
                <a:extLst>
                  <a:ext uri="{FF2B5EF4-FFF2-40B4-BE49-F238E27FC236}">
                    <a16:creationId xmlns:a16="http://schemas.microsoft.com/office/drawing/2014/main" id="{3DC788A4-BCB3-E247-96C3-8BCBE989FE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5038" y="9138816"/>
                <a:ext cx="500566" cy="404220"/>
              </a:xfrm>
              <a:custGeom>
                <a:avLst/>
                <a:gdLst>
                  <a:gd name="T0" fmla="*/ 161 w 452"/>
                  <a:gd name="T1" fmla="*/ 24 h 347"/>
                  <a:gd name="T2" fmla="*/ 206 w 452"/>
                  <a:gd name="T3" fmla="*/ 29 h 347"/>
                  <a:gd name="T4" fmla="*/ 280 w 452"/>
                  <a:gd name="T5" fmla="*/ 11 h 347"/>
                  <a:gd name="T6" fmla="*/ 295 w 452"/>
                  <a:gd name="T7" fmla="*/ 6 h 347"/>
                  <a:gd name="T8" fmla="*/ 312 w 452"/>
                  <a:gd name="T9" fmla="*/ 15 h 347"/>
                  <a:gd name="T10" fmla="*/ 346 w 452"/>
                  <a:gd name="T11" fmla="*/ 46 h 347"/>
                  <a:gd name="T12" fmla="*/ 371 w 452"/>
                  <a:gd name="T13" fmla="*/ 102 h 347"/>
                  <a:gd name="T14" fmla="*/ 386 w 452"/>
                  <a:gd name="T15" fmla="*/ 116 h 347"/>
                  <a:gd name="T16" fmla="*/ 382 w 452"/>
                  <a:gd name="T17" fmla="*/ 136 h 347"/>
                  <a:gd name="T18" fmla="*/ 410 w 452"/>
                  <a:gd name="T19" fmla="*/ 156 h 347"/>
                  <a:gd name="T20" fmla="*/ 433 w 452"/>
                  <a:gd name="T21" fmla="*/ 200 h 347"/>
                  <a:gd name="T22" fmla="*/ 364 w 452"/>
                  <a:gd name="T23" fmla="*/ 193 h 347"/>
                  <a:gd name="T24" fmla="*/ 318 w 452"/>
                  <a:gd name="T25" fmla="*/ 176 h 347"/>
                  <a:gd name="T26" fmla="*/ 300 w 452"/>
                  <a:gd name="T27" fmla="*/ 144 h 347"/>
                  <a:gd name="T28" fmla="*/ 290 w 452"/>
                  <a:gd name="T29" fmla="*/ 126 h 347"/>
                  <a:gd name="T30" fmla="*/ 252 w 452"/>
                  <a:gd name="T31" fmla="*/ 174 h 347"/>
                  <a:gd name="T32" fmla="*/ 244 w 452"/>
                  <a:gd name="T33" fmla="*/ 197 h 347"/>
                  <a:gd name="T34" fmla="*/ 240 w 452"/>
                  <a:gd name="T35" fmla="*/ 212 h 347"/>
                  <a:gd name="T36" fmla="*/ 258 w 452"/>
                  <a:gd name="T37" fmla="*/ 210 h 347"/>
                  <a:gd name="T38" fmla="*/ 269 w 452"/>
                  <a:gd name="T39" fmla="*/ 251 h 347"/>
                  <a:gd name="T40" fmla="*/ 247 w 452"/>
                  <a:gd name="T41" fmla="*/ 265 h 347"/>
                  <a:gd name="T42" fmla="*/ 224 w 452"/>
                  <a:gd name="T43" fmla="*/ 271 h 347"/>
                  <a:gd name="T44" fmla="*/ 230 w 452"/>
                  <a:gd name="T45" fmla="*/ 283 h 347"/>
                  <a:gd name="T46" fmla="*/ 213 w 452"/>
                  <a:gd name="T47" fmla="*/ 288 h 347"/>
                  <a:gd name="T48" fmla="*/ 202 w 452"/>
                  <a:gd name="T49" fmla="*/ 313 h 347"/>
                  <a:gd name="T50" fmla="*/ 178 w 452"/>
                  <a:gd name="T51" fmla="*/ 334 h 347"/>
                  <a:gd name="T52" fmla="*/ 146 w 452"/>
                  <a:gd name="T53" fmla="*/ 341 h 347"/>
                  <a:gd name="T54" fmla="*/ 129 w 452"/>
                  <a:gd name="T55" fmla="*/ 316 h 347"/>
                  <a:gd name="T56" fmla="*/ 117 w 452"/>
                  <a:gd name="T57" fmla="*/ 306 h 347"/>
                  <a:gd name="T58" fmla="*/ 111 w 452"/>
                  <a:gd name="T59" fmla="*/ 315 h 347"/>
                  <a:gd name="T60" fmla="*/ 98 w 452"/>
                  <a:gd name="T61" fmla="*/ 295 h 347"/>
                  <a:gd name="T62" fmla="*/ 89 w 452"/>
                  <a:gd name="T63" fmla="*/ 277 h 347"/>
                  <a:gd name="T64" fmla="*/ 82 w 452"/>
                  <a:gd name="T65" fmla="*/ 267 h 347"/>
                  <a:gd name="T66" fmla="*/ 65 w 452"/>
                  <a:gd name="T67" fmla="*/ 242 h 347"/>
                  <a:gd name="T68" fmla="*/ 58 w 452"/>
                  <a:gd name="T69" fmla="*/ 227 h 347"/>
                  <a:gd name="T70" fmla="*/ 49 w 452"/>
                  <a:gd name="T71" fmla="*/ 219 h 347"/>
                  <a:gd name="T72" fmla="*/ 36 w 452"/>
                  <a:gd name="T73" fmla="*/ 208 h 347"/>
                  <a:gd name="T74" fmla="*/ 19 w 452"/>
                  <a:gd name="T75" fmla="*/ 197 h 347"/>
                  <a:gd name="T76" fmla="*/ 17 w 452"/>
                  <a:gd name="T77" fmla="*/ 178 h 347"/>
                  <a:gd name="T78" fmla="*/ 5 w 452"/>
                  <a:gd name="T79" fmla="*/ 165 h 347"/>
                  <a:gd name="T80" fmla="*/ 9 w 452"/>
                  <a:gd name="T81" fmla="*/ 143 h 347"/>
                  <a:gd name="T82" fmla="*/ 25 w 452"/>
                  <a:gd name="T83" fmla="*/ 132 h 347"/>
                  <a:gd name="T84" fmla="*/ 31 w 452"/>
                  <a:gd name="T85" fmla="*/ 103 h 347"/>
                  <a:gd name="T86" fmla="*/ 45 w 452"/>
                  <a:gd name="T87" fmla="*/ 80 h 347"/>
                  <a:gd name="T88" fmla="*/ 66 w 452"/>
                  <a:gd name="T89" fmla="*/ 73 h 347"/>
                  <a:gd name="T90" fmla="*/ 75 w 452"/>
                  <a:gd name="T91" fmla="*/ 79 h 347"/>
                  <a:gd name="T92" fmla="*/ 103 w 452"/>
                  <a:gd name="T93" fmla="*/ 76 h 347"/>
                  <a:gd name="T94" fmla="*/ 219 w 452"/>
                  <a:gd name="T95" fmla="*/ 276 h 347"/>
                  <a:gd name="T96" fmla="*/ 217 w 452"/>
                  <a:gd name="T97" fmla="*/ 273 h 347"/>
                  <a:gd name="T98" fmla="*/ 217 w 452"/>
                  <a:gd name="T99" fmla="*/ 277 h 347"/>
                  <a:gd name="T100" fmla="*/ 205 w 452"/>
                  <a:gd name="T101" fmla="*/ 299 h 347"/>
                  <a:gd name="T102" fmla="*/ 206 w 452"/>
                  <a:gd name="T103" fmla="*/ 304 h 347"/>
                  <a:gd name="T104" fmla="*/ 207 w 452"/>
                  <a:gd name="T105" fmla="*/ 300 h 347"/>
                  <a:gd name="T106" fmla="*/ 229 w 452"/>
                  <a:gd name="T107" fmla="*/ 288 h 347"/>
                  <a:gd name="T108" fmla="*/ 230 w 452"/>
                  <a:gd name="T109" fmla="*/ 290 h 347"/>
                  <a:gd name="T110" fmla="*/ 204 w 452"/>
                  <a:gd name="T111" fmla="*/ 305 h 347"/>
                  <a:gd name="T112" fmla="*/ 201 w 452"/>
                  <a:gd name="T113" fmla="*/ 304 h 347"/>
                  <a:gd name="T114" fmla="*/ 202 w 452"/>
                  <a:gd name="T115" fmla="*/ 30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2" h="347">
                    <a:moveTo>
                      <a:pt x="118" y="30"/>
                    </a:moveTo>
                    <a:lnTo>
                      <a:pt x="129" y="41"/>
                    </a:lnTo>
                    <a:lnTo>
                      <a:pt x="132" y="42"/>
                    </a:lnTo>
                    <a:lnTo>
                      <a:pt x="142" y="43"/>
                    </a:lnTo>
                    <a:lnTo>
                      <a:pt x="148" y="45"/>
                    </a:lnTo>
                    <a:lnTo>
                      <a:pt x="156" y="26"/>
                    </a:lnTo>
                    <a:lnTo>
                      <a:pt x="157" y="25"/>
                    </a:lnTo>
                    <a:lnTo>
                      <a:pt x="161" y="24"/>
                    </a:lnTo>
                    <a:lnTo>
                      <a:pt x="168" y="25"/>
                    </a:lnTo>
                    <a:lnTo>
                      <a:pt x="170" y="32"/>
                    </a:lnTo>
                    <a:lnTo>
                      <a:pt x="179" y="30"/>
                    </a:lnTo>
                    <a:lnTo>
                      <a:pt x="188" y="30"/>
                    </a:lnTo>
                    <a:lnTo>
                      <a:pt x="193" y="31"/>
                    </a:lnTo>
                    <a:lnTo>
                      <a:pt x="197" y="28"/>
                    </a:lnTo>
                    <a:lnTo>
                      <a:pt x="201" y="26"/>
                    </a:lnTo>
                    <a:lnTo>
                      <a:pt x="206" y="29"/>
                    </a:lnTo>
                    <a:lnTo>
                      <a:pt x="217" y="32"/>
                    </a:lnTo>
                    <a:lnTo>
                      <a:pt x="223" y="32"/>
                    </a:lnTo>
                    <a:lnTo>
                      <a:pt x="228" y="30"/>
                    </a:lnTo>
                    <a:lnTo>
                      <a:pt x="233" y="26"/>
                    </a:lnTo>
                    <a:lnTo>
                      <a:pt x="243" y="14"/>
                    </a:lnTo>
                    <a:lnTo>
                      <a:pt x="250" y="20"/>
                    </a:lnTo>
                    <a:lnTo>
                      <a:pt x="279" y="15"/>
                    </a:lnTo>
                    <a:lnTo>
                      <a:pt x="280" y="11"/>
                    </a:lnTo>
                    <a:lnTo>
                      <a:pt x="279" y="7"/>
                    </a:lnTo>
                    <a:lnTo>
                      <a:pt x="273" y="3"/>
                    </a:lnTo>
                    <a:lnTo>
                      <a:pt x="273" y="2"/>
                    </a:lnTo>
                    <a:lnTo>
                      <a:pt x="274" y="1"/>
                    </a:lnTo>
                    <a:lnTo>
                      <a:pt x="277" y="0"/>
                    </a:lnTo>
                    <a:lnTo>
                      <a:pt x="288" y="0"/>
                    </a:lnTo>
                    <a:lnTo>
                      <a:pt x="291" y="3"/>
                    </a:lnTo>
                    <a:lnTo>
                      <a:pt x="295" y="6"/>
                    </a:lnTo>
                    <a:lnTo>
                      <a:pt x="294" y="8"/>
                    </a:lnTo>
                    <a:lnTo>
                      <a:pt x="294" y="12"/>
                    </a:lnTo>
                    <a:lnTo>
                      <a:pt x="292" y="13"/>
                    </a:lnTo>
                    <a:lnTo>
                      <a:pt x="296" y="14"/>
                    </a:lnTo>
                    <a:lnTo>
                      <a:pt x="300" y="14"/>
                    </a:lnTo>
                    <a:lnTo>
                      <a:pt x="305" y="13"/>
                    </a:lnTo>
                    <a:lnTo>
                      <a:pt x="309" y="14"/>
                    </a:lnTo>
                    <a:lnTo>
                      <a:pt x="312" y="15"/>
                    </a:lnTo>
                    <a:lnTo>
                      <a:pt x="315" y="23"/>
                    </a:lnTo>
                    <a:lnTo>
                      <a:pt x="318" y="26"/>
                    </a:lnTo>
                    <a:lnTo>
                      <a:pt x="323" y="30"/>
                    </a:lnTo>
                    <a:lnTo>
                      <a:pt x="328" y="32"/>
                    </a:lnTo>
                    <a:lnTo>
                      <a:pt x="334" y="32"/>
                    </a:lnTo>
                    <a:lnTo>
                      <a:pt x="342" y="42"/>
                    </a:lnTo>
                    <a:lnTo>
                      <a:pt x="348" y="41"/>
                    </a:lnTo>
                    <a:lnTo>
                      <a:pt x="346" y="46"/>
                    </a:lnTo>
                    <a:lnTo>
                      <a:pt x="354" y="57"/>
                    </a:lnTo>
                    <a:lnTo>
                      <a:pt x="356" y="62"/>
                    </a:lnTo>
                    <a:lnTo>
                      <a:pt x="359" y="65"/>
                    </a:lnTo>
                    <a:lnTo>
                      <a:pt x="359" y="73"/>
                    </a:lnTo>
                    <a:lnTo>
                      <a:pt x="367" y="76"/>
                    </a:lnTo>
                    <a:lnTo>
                      <a:pt x="367" y="82"/>
                    </a:lnTo>
                    <a:lnTo>
                      <a:pt x="373" y="98"/>
                    </a:lnTo>
                    <a:lnTo>
                      <a:pt x="371" y="102"/>
                    </a:lnTo>
                    <a:lnTo>
                      <a:pt x="370" y="103"/>
                    </a:lnTo>
                    <a:lnTo>
                      <a:pt x="371" y="107"/>
                    </a:lnTo>
                    <a:lnTo>
                      <a:pt x="371" y="109"/>
                    </a:lnTo>
                    <a:lnTo>
                      <a:pt x="371" y="111"/>
                    </a:lnTo>
                    <a:lnTo>
                      <a:pt x="374" y="114"/>
                    </a:lnTo>
                    <a:lnTo>
                      <a:pt x="378" y="115"/>
                    </a:lnTo>
                    <a:lnTo>
                      <a:pt x="384" y="115"/>
                    </a:lnTo>
                    <a:lnTo>
                      <a:pt x="386" y="116"/>
                    </a:lnTo>
                    <a:lnTo>
                      <a:pt x="387" y="120"/>
                    </a:lnTo>
                    <a:lnTo>
                      <a:pt x="386" y="121"/>
                    </a:lnTo>
                    <a:lnTo>
                      <a:pt x="385" y="122"/>
                    </a:lnTo>
                    <a:lnTo>
                      <a:pt x="382" y="124"/>
                    </a:lnTo>
                    <a:lnTo>
                      <a:pt x="382" y="124"/>
                    </a:lnTo>
                    <a:lnTo>
                      <a:pt x="387" y="136"/>
                    </a:lnTo>
                    <a:lnTo>
                      <a:pt x="387" y="137"/>
                    </a:lnTo>
                    <a:lnTo>
                      <a:pt x="382" y="136"/>
                    </a:lnTo>
                    <a:lnTo>
                      <a:pt x="380" y="136"/>
                    </a:lnTo>
                    <a:lnTo>
                      <a:pt x="380" y="137"/>
                    </a:lnTo>
                    <a:lnTo>
                      <a:pt x="380" y="139"/>
                    </a:lnTo>
                    <a:lnTo>
                      <a:pt x="381" y="141"/>
                    </a:lnTo>
                    <a:lnTo>
                      <a:pt x="385" y="143"/>
                    </a:lnTo>
                    <a:lnTo>
                      <a:pt x="396" y="153"/>
                    </a:lnTo>
                    <a:lnTo>
                      <a:pt x="404" y="150"/>
                    </a:lnTo>
                    <a:lnTo>
                      <a:pt x="410" y="156"/>
                    </a:lnTo>
                    <a:lnTo>
                      <a:pt x="416" y="160"/>
                    </a:lnTo>
                    <a:lnTo>
                      <a:pt x="418" y="166"/>
                    </a:lnTo>
                    <a:lnTo>
                      <a:pt x="443" y="178"/>
                    </a:lnTo>
                    <a:lnTo>
                      <a:pt x="452" y="187"/>
                    </a:lnTo>
                    <a:lnTo>
                      <a:pt x="449" y="191"/>
                    </a:lnTo>
                    <a:lnTo>
                      <a:pt x="441" y="194"/>
                    </a:lnTo>
                    <a:lnTo>
                      <a:pt x="436" y="199"/>
                    </a:lnTo>
                    <a:lnTo>
                      <a:pt x="433" y="200"/>
                    </a:lnTo>
                    <a:lnTo>
                      <a:pt x="429" y="199"/>
                    </a:lnTo>
                    <a:lnTo>
                      <a:pt x="426" y="201"/>
                    </a:lnTo>
                    <a:lnTo>
                      <a:pt x="423" y="205"/>
                    </a:lnTo>
                    <a:lnTo>
                      <a:pt x="415" y="205"/>
                    </a:lnTo>
                    <a:lnTo>
                      <a:pt x="402" y="211"/>
                    </a:lnTo>
                    <a:lnTo>
                      <a:pt x="393" y="205"/>
                    </a:lnTo>
                    <a:lnTo>
                      <a:pt x="374" y="195"/>
                    </a:lnTo>
                    <a:lnTo>
                      <a:pt x="364" y="193"/>
                    </a:lnTo>
                    <a:lnTo>
                      <a:pt x="359" y="193"/>
                    </a:lnTo>
                    <a:lnTo>
                      <a:pt x="354" y="193"/>
                    </a:lnTo>
                    <a:lnTo>
                      <a:pt x="356" y="198"/>
                    </a:lnTo>
                    <a:lnTo>
                      <a:pt x="352" y="199"/>
                    </a:lnTo>
                    <a:lnTo>
                      <a:pt x="348" y="198"/>
                    </a:lnTo>
                    <a:lnTo>
                      <a:pt x="339" y="193"/>
                    </a:lnTo>
                    <a:lnTo>
                      <a:pt x="323" y="186"/>
                    </a:lnTo>
                    <a:lnTo>
                      <a:pt x="318" y="176"/>
                    </a:lnTo>
                    <a:lnTo>
                      <a:pt x="314" y="176"/>
                    </a:lnTo>
                    <a:lnTo>
                      <a:pt x="303" y="172"/>
                    </a:lnTo>
                    <a:lnTo>
                      <a:pt x="296" y="170"/>
                    </a:lnTo>
                    <a:lnTo>
                      <a:pt x="289" y="169"/>
                    </a:lnTo>
                    <a:lnTo>
                      <a:pt x="290" y="163"/>
                    </a:lnTo>
                    <a:lnTo>
                      <a:pt x="292" y="153"/>
                    </a:lnTo>
                    <a:lnTo>
                      <a:pt x="297" y="146"/>
                    </a:lnTo>
                    <a:lnTo>
                      <a:pt x="300" y="144"/>
                    </a:lnTo>
                    <a:lnTo>
                      <a:pt x="301" y="143"/>
                    </a:lnTo>
                    <a:lnTo>
                      <a:pt x="300" y="139"/>
                    </a:lnTo>
                    <a:lnTo>
                      <a:pt x="296" y="139"/>
                    </a:lnTo>
                    <a:lnTo>
                      <a:pt x="296" y="137"/>
                    </a:lnTo>
                    <a:lnTo>
                      <a:pt x="296" y="135"/>
                    </a:lnTo>
                    <a:lnTo>
                      <a:pt x="295" y="131"/>
                    </a:lnTo>
                    <a:lnTo>
                      <a:pt x="294" y="128"/>
                    </a:lnTo>
                    <a:lnTo>
                      <a:pt x="290" y="126"/>
                    </a:lnTo>
                    <a:lnTo>
                      <a:pt x="273" y="143"/>
                    </a:lnTo>
                    <a:lnTo>
                      <a:pt x="261" y="154"/>
                    </a:lnTo>
                    <a:lnTo>
                      <a:pt x="260" y="156"/>
                    </a:lnTo>
                    <a:lnTo>
                      <a:pt x="260" y="158"/>
                    </a:lnTo>
                    <a:lnTo>
                      <a:pt x="260" y="160"/>
                    </a:lnTo>
                    <a:lnTo>
                      <a:pt x="256" y="163"/>
                    </a:lnTo>
                    <a:lnTo>
                      <a:pt x="251" y="171"/>
                    </a:lnTo>
                    <a:lnTo>
                      <a:pt x="252" y="174"/>
                    </a:lnTo>
                    <a:lnTo>
                      <a:pt x="252" y="175"/>
                    </a:lnTo>
                    <a:lnTo>
                      <a:pt x="252" y="177"/>
                    </a:lnTo>
                    <a:lnTo>
                      <a:pt x="252" y="180"/>
                    </a:lnTo>
                    <a:lnTo>
                      <a:pt x="252" y="183"/>
                    </a:lnTo>
                    <a:lnTo>
                      <a:pt x="252" y="186"/>
                    </a:lnTo>
                    <a:lnTo>
                      <a:pt x="251" y="188"/>
                    </a:lnTo>
                    <a:lnTo>
                      <a:pt x="249" y="193"/>
                    </a:lnTo>
                    <a:lnTo>
                      <a:pt x="244" y="197"/>
                    </a:lnTo>
                    <a:lnTo>
                      <a:pt x="238" y="198"/>
                    </a:lnTo>
                    <a:lnTo>
                      <a:pt x="235" y="200"/>
                    </a:lnTo>
                    <a:lnTo>
                      <a:pt x="234" y="203"/>
                    </a:lnTo>
                    <a:lnTo>
                      <a:pt x="234" y="206"/>
                    </a:lnTo>
                    <a:lnTo>
                      <a:pt x="236" y="209"/>
                    </a:lnTo>
                    <a:lnTo>
                      <a:pt x="239" y="209"/>
                    </a:lnTo>
                    <a:lnTo>
                      <a:pt x="240" y="211"/>
                    </a:lnTo>
                    <a:lnTo>
                      <a:pt x="240" y="212"/>
                    </a:lnTo>
                    <a:lnTo>
                      <a:pt x="238" y="215"/>
                    </a:lnTo>
                    <a:lnTo>
                      <a:pt x="238" y="216"/>
                    </a:lnTo>
                    <a:lnTo>
                      <a:pt x="239" y="220"/>
                    </a:lnTo>
                    <a:lnTo>
                      <a:pt x="239" y="220"/>
                    </a:lnTo>
                    <a:lnTo>
                      <a:pt x="241" y="219"/>
                    </a:lnTo>
                    <a:lnTo>
                      <a:pt x="252" y="209"/>
                    </a:lnTo>
                    <a:lnTo>
                      <a:pt x="255" y="209"/>
                    </a:lnTo>
                    <a:lnTo>
                      <a:pt x="258" y="210"/>
                    </a:lnTo>
                    <a:lnTo>
                      <a:pt x="260" y="211"/>
                    </a:lnTo>
                    <a:lnTo>
                      <a:pt x="260" y="214"/>
                    </a:lnTo>
                    <a:lnTo>
                      <a:pt x="260" y="216"/>
                    </a:lnTo>
                    <a:lnTo>
                      <a:pt x="260" y="221"/>
                    </a:lnTo>
                    <a:lnTo>
                      <a:pt x="263" y="226"/>
                    </a:lnTo>
                    <a:lnTo>
                      <a:pt x="261" y="234"/>
                    </a:lnTo>
                    <a:lnTo>
                      <a:pt x="264" y="242"/>
                    </a:lnTo>
                    <a:lnTo>
                      <a:pt x="269" y="251"/>
                    </a:lnTo>
                    <a:lnTo>
                      <a:pt x="268" y="256"/>
                    </a:lnTo>
                    <a:lnTo>
                      <a:pt x="267" y="261"/>
                    </a:lnTo>
                    <a:lnTo>
                      <a:pt x="261" y="266"/>
                    </a:lnTo>
                    <a:lnTo>
                      <a:pt x="257" y="266"/>
                    </a:lnTo>
                    <a:lnTo>
                      <a:pt x="256" y="266"/>
                    </a:lnTo>
                    <a:lnTo>
                      <a:pt x="253" y="265"/>
                    </a:lnTo>
                    <a:lnTo>
                      <a:pt x="252" y="265"/>
                    </a:lnTo>
                    <a:lnTo>
                      <a:pt x="247" y="265"/>
                    </a:lnTo>
                    <a:lnTo>
                      <a:pt x="240" y="261"/>
                    </a:lnTo>
                    <a:lnTo>
                      <a:pt x="238" y="260"/>
                    </a:lnTo>
                    <a:lnTo>
                      <a:pt x="236" y="260"/>
                    </a:lnTo>
                    <a:lnTo>
                      <a:pt x="236" y="261"/>
                    </a:lnTo>
                    <a:lnTo>
                      <a:pt x="238" y="264"/>
                    </a:lnTo>
                    <a:lnTo>
                      <a:pt x="236" y="266"/>
                    </a:lnTo>
                    <a:lnTo>
                      <a:pt x="232" y="271"/>
                    </a:lnTo>
                    <a:lnTo>
                      <a:pt x="224" y="271"/>
                    </a:lnTo>
                    <a:lnTo>
                      <a:pt x="222" y="271"/>
                    </a:lnTo>
                    <a:lnTo>
                      <a:pt x="221" y="273"/>
                    </a:lnTo>
                    <a:lnTo>
                      <a:pt x="223" y="276"/>
                    </a:lnTo>
                    <a:lnTo>
                      <a:pt x="223" y="281"/>
                    </a:lnTo>
                    <a:lnTo>
                      <a:pt x="225" y="282"/>
                    </a:lnTo>
                    <a:lnTo>
                      <a:pt x="228" y="282"/>
                    </a:lnTo>
                    <a:lnTo>
                      <a:pt x="229" y="281"/>
                    </a:lnTo>
                    <a:lnTo>
                      <a:pt x="230" y="283"/>
                    </a:lnTo>
                    <a:lnTo>
                      <a:pt x="230" y="284"/>
                    </a:lnTo>
                    <a:lnTo>
                      <a:pt x="228" y="285"/>
                    </a:lnTo>
                    <a:lnTo>
                      <a:pt x="222" y="283"/>
                    </a:lnTo>
                    <a:lnTo>
                      <a:pt x="217" y="281"/>
                    </a:lnTo>
                    <a:lnTo>
                      <a:pt x="215" y="282"/>
                    </a:lnTo>
                    <a:lnTo>
                      <a:pt x="213" y="283"/>
                    </a:lnTo>
                    <a:lnTo>
                      <a:pt x="212" y="285"/>
                    </a:lnTo>
                    <a:lnTo>
                      <a:pt x="213" y="288"/>
                    </a:lnTo>
                    <a:lnTo>
                      <a:pt x="216" y="294"/>
                    </a:lnTo>
                    <a:lnTo>
                      <a:pt x="217" y="299"/>
                    </a:lnTo>
                    <a:lnTo>
                      <a:pt x="206" y="307"/>
                    </a:lnTo>
                    <a:lnTo>
                      <a:pt x="204" y="309"/>
                    </a:lnTo>
                    <a:lnTo>
                      <a:pt x="195" y="305"/>
                    </a:lnTo>
                    <a:lnTo>
                      <a:pt x="191" y="310"/>
                    </a:lnTo>
                    <a:lnTo>
                      <a:pt x="199" y="312"/>
                    </a:lnTo>
                    <a:lnTo>
                      <a:pt x="202" y="313"/>
                    </a:lnTo>
                    <a:lnTo>
                      <a:pt x="201" y="316"/>
                    </a:lnTo>
                    <a:lnTo>
                      <a:pt x="196" y="315"/>
                    </a:lnTo>
                    <a:lnTo>
                      <a:pt x="190" y="313"/>
                    </a:lnTo>
                    <a:lnTo>
                      <a:pt x="185" y="322"/>
                    </a:lnTo>
                    <a:lnTo>
                      <a:pt x="191" y="324"/>
                    </a:lnTo>
                    <a:lnTo>
                      <a:pt x="188" y="330"/>
                    </a:lnTo>
                    <a:lnTo>
                      <a:pt x="182" y="333"/>
                    </a:lnTo>
                    <a:lnTo>
                      <a:pt x="178" y="334"/>
                    </a:lnTo>
                    <a:lnTo>
                      <a:pt x="173" y="337"/>
                    </a:lnTo>
                    <a:lnTo>
                      <a:pt x="170" y="346"/>
                    </a:lnTo>
                    <a:lnTo>
                      <a:pt x="166" y="346"/>
                    </a:lnTo>
                    <a:lnTo>
                      <a:pt x="162" y="347"/>
                    </a:lnTo>
                    <a:lnTo>
                      <a:pt x="157" y="347"/>
                    </a:lnTo>
                    <a:lnTo>
                      <a:pt x="154" y="347"/>
                    </a:lnTo>
                    <a:lnTo>
                      <a:pt x="150" y="345"/>
                    </a:lnTo>
                    <a:lnTo>
                      <a:pt x="146" y="341"/>
                    </a:lnTo>
                    <a:lnTo>
                      <a:pt x="144" y="333"/>
                    </a:lnTo>
                    <a:lnTo>
                      <a:pt x="144" y="329"/>
                    </a:lnTo>
                    <a:lnTo>
                      <a:pt x="142" y="327"/>
                    </a:lnTo>
                    <a:lnTo>
                      <a:pt x="139" y="326"/>
                    </a:lnTo>
                    <a:lnTo>
                      <a:pt x="135" y="323"/>
                    </a:lnTo>
                    <a:lnTo>
                      <a:pt x="132" y="319"/>
                    </a:lnTo>
                    <a:lnTo>
                      <a:pt x="132" y="317"/>
                    </a:lnTo>
                    <a:lnTo>
                      <a:pt x="129" y="316"/>
                    </a:lnTo>
                    <a:lnTo>
                      <a:pt x="128" y="316"/>
                    </a:lnTo>
                    <a:lnTo>
                      <a:pt x="126" y="316"/>
                    </a:lnTo>
                    <a:lnTo>
                      <a:pt x="126" y="316"/>
                    </a:lnTo>
                    <a:lnTo>
                      <a:pt x="123" y="316"/>
                    </a:lnTo>
                    <a:lnTo>
                      <a:pt x="122" y="315"/>
                    </a:lnTo>
                    <a:lnTo>
                      <a:pt x="121" y="311"/>
                    </a:lnTo>
                    <a:lnTo>
                      <a:pt x="120" y="309"/>
                    </a:lnTo>
                    <a:lnTo>
                      <a:pt x="117" y="306"/>
                    </a:lnTo>
                    <a:lnTo>
                      <a:pt x="116" y="306"/>
                    </a:lnTo>
                    <a:lnTo>
                      <a:pt x="116" y="306"/>
                    </a:lnTo>
                    <a:lnTo>
                      <a:pt x="114" y="307"/>
                    </a:lnTo>
                    <a:lnTo>
                      <a:pt x="114" y="310"/>
                    </a:lnTo>
                    <a:lnTo>
                      <a:pt x="114" y="311"/>
                    </a:lnTo>
                    <a:lnTo>
                      <a:pt x="114" y="315"/>
                    </a:lnTo>
                    <a:lnTo>
                      <a:pt x="112" y="315"/>
                    </a:lnTo>
                    <a:lnTo>
                      <a:pt x="111" y="315"/>
                    </a:lnTo>
                    <a:lnTo>
                      <a:pt x="109" y="313"/>
                    </a:lnTo>
                    <a:lnTo>
                      <a:pt x="109" y="312"/>
                    </a:lnTo>
                    <a:lnTo>
                      <a:pt x="109" y="309"/>
                    </a:lnTo>
                    <a:lnTo>
                      <a:pt x="107" y="307"/>
                    </a:lnTo>
                    <a:lnTo>
                      <a:pt x="104" y="306"/>
                    </a:lnTo>
                    <a:lnTo>
                      <a:pt x="101" y="306"/>
                    </a:lnTo>
                    <a:lnTo>
                      <a:pt x="104" y="306"/>
                    </a:lnTo>
                    <a:lnTo>
                      <a:pt x="98" y="295"/>
                    </a:lnTo>
                    <a:lnTo>
                      <a:pt x="94" y="296"/>
                    </a:lnTo>
                    <a:lnTo>
                      <a:pt x="92" y="292"/>
                    </a:lnTo>
                    <a:lnTo>
                      <a:pt x="95" y="289"/>
                    </a:lnTo>
                    <a:lnTo>
                      <a:pt x="94" y="287"/>
                    </a:lnTo>
                    <a:lnTo>
                      <a:pt x="94" y="283"/>
                    </a:lnTo>
                    <a:lnTo>
                      <a:pt x="92" y="282"/>
                    </a:lnTo>
                    <a:lnTo>
                      <a:pt x="89" y="278"/>
                    </a:lnTo>
                    <a:lnTo>
                      <a:pt x="89" y="277"/>
                    </a:lnTo>
                    <a:lnTo>
                      <a:pt x="89" y="276"/>
                    </a:lnTo>
                    <a:lnTo>
                      <a:pt x="90" y="274"/>
                    </a:lnTo>
                    <a:lnTo>
                      <a:pt x="93" y="272"/>
                    </a:lnTo>
                    <a:lnTo>
                      <a:pt x="93" y="271"/>
                    </a:lnTo>
                    <a:lnTo>
                      <a:pt x="93" y="270"/>
                    </a:lnTo>
                    <a:lnTo>
                      <a:pt x="92" y="268"/>
                    </a:lnTo>
                    <a:lnTo>
                      <a:pt x="86" y="268"/>
                    </a:lnTo>
                    <a:lnTo>
                      <a:pt x="82" y="267"/>
                    </a:lnTo>
                    <a:lnTo>
                      <a:pt x="81" y="267"/>
                    </a:lnTo>
                    <a:lnTo>
                      <a:pt x="81" y="262"/>
                    </a:lnTo>
                    <a:lnTo>
                      <a:pt x="76" y="262"/>
                    </a:lnTo>
                    <a:lnTo>
                      <a:pt x="73" y="261"/>
                    </a:lnTo>
                    <a:lnTo>
                      <a:pt x="71" y="257"/>
                    </a:lnTo>
                    <a:lnTo>
                      <a:pt x="65" y="248"/>
                    </a:lnTo>
                    <a:lnTo>
                      <a:pt x="65" y="245"/>
                    </a:lnTo>
                    <a:lnTo>
                      <a:pt x="65" y="242"/>
                    </a:lnTo>
                    <a:lnTo>
                      <a:pt x="66" y="239"/>
                    </a:lnTo>
                    <a:lnTo>
                      <a:pt x="67" y="237"/>
                    </a:lnTo>
                    <a:lnTo>
                      <a:pt x="66" y="236"/>
                    </a:lnTo>
                    <a:lnTo>
                      <a:pt x="64" y="233"/>
                    </a:lnTo>
                    <a:lnTo>
                      <a:pt x="61" y="232"/>
                    </a:lnTo>
                    <a:lnTo>
                      <a:pt x="58" y="229"/>
                    </a:lnTo>
                    <a:lnTo>
                      <a:pt x="58" y="228"/>
                    </a:lnTo>
                    <a:lnTo>
                      <a:pt x="58" y="227"/>
                    </a:lnTo>
                    <a:lnTo>
                      <a:pt x="56" y="226"/>
                    </a:lnTo>
                    <a:lnTo>
                      <a:pt x="55" y="226"/>
                    </a:lnTo>
                    <a:lnTo>
                      <a:pt x="54" y="226"/>
                    </a:lnTo>
                    <a:lnTo>
                      <a:pt x="50" y="225"/>
                    </a:lnTo>
                    <a:lnTo>
                      <a:pt x="49" y="223"/>
                    </a:lnTo>
                    <a:lnTo>
                      <a:pt x="49" y="222"/>
                    </a:lnTo>
                    <a:lnTo>
                      <a:pt x="50" y="220"/>
                    </a:lnTo>
                    <a:lnTo>
                      <a:pt x="49" y="219"/>
                    </a:lnTo>
                    <a:lnTo>
                      <a:pt x="47" y="217"/>
                    </a:lnTo>
                    <a:lnTo>
                      <a:pt x="43" y="217"/>
                    </a:lnTo>
                    <a:lnTo>
                      <a:pt x="38" y="219"/>
                    </a:lnTo>
                    <a:lnTo>
                      <a:pt x="37" y="219"/>
                    </a:lnTo>
                    <a:lnTo>
                      <a:pt x="37" y="217"/>
                    </a:lnTo>
                    <a:lnTo>
                      <a:pt x="36" y="216"/>
                    </a:lnTo>
                    <a:lnTo>
                      <a:pt x="36" y="214"/>
                    </a:lnTo>
                    <a:lnTo>
                      <a:pt x="36" y="208"/>
                    </a:lnTo>
                    <a:lnTo>
                      <a:pt x="34" y="206"/>
                    </a:lnTo>
                    <a:lnTo>
                      <a:pt x="32" y="205"/>
                    </a:lnTo>
                    <a:lnTo>
                      <a:pt x="28" y="206"/>
                    </a:lnTo>
                    <a:lnTo>
                      <a:pt x="25" y="206"/>
                    </a:lnTo>
                    <a:lnTo>
                      <a:pt x="22" y="206"/>
                    </a:lnTo>
                    <a:lnTo>
                      <a:pt x="21" y="205"/>
                    </a:lnTo>
                    <a:lnTo>
                      <a:pt x="20" y="203"/>
                    </a:lnTo>
                    <a:lnTo>
                      <a:pt x="19" y="197"/>
                    </a:lnTo>
                    <a:lnTo>
                      <a:pt x="17" y="192"/>
                    </a:lnTo>
                    <a:lnTo>
                      <a:pt x="17" y="187"/>
                    </a:lnTo>
                    <a:lnTo>
                      <a:pt x="19" y="186"/>
                    </a:lnTo>
                    <a:lnTo>
                      <a:pt x="19" y="183"/>
                    </a:lnTo>
                    <a:lnTo>
                      <a:pt x="20" y="182"/>
                    </a:lnTo>
                    <a:lnTo>
                      <a:pt x="20" y="181"/>
                    </a:lnTo>
                    <a:lnTo>
                      <a:pt x="20" y="180"/>
                    </a:lnTo>
                    <a:lnTo>
                      <a:pt x="17" y="178"/>
                    </a:lnTo>
                    <a:lnTo>
                      <a:pt x="5" y="172"/>
                    </a:lnTo>
                    <a:lnTo>
                      <a:pt x="3" y="169"/>
                    </a:lnTo>
                    <a:lnTo>
                      <a:pt x="2" y="167"/>
                    </a:lnTo>
                    <a:lnTo>
                      <a:pt x="0" y="167"/>
                    </a:lnTo>
                    <a:lnTo>
                      <a:pt x="2" y="165"/>
                    </a:lnTo>
                    <a:lnTo>
                      <a:pt x="3" y="165"/>
                    </a:lnTo>
                    <a:lnTo>
                      <a:pt x="3" y="165"/>
                    </a:lnTo>
                    <a:lnTo>
                      <a:pt x="5" y="165"/>
                    </a:lnTo>
                    <a:lnTo>
                      <a:pt x="5" y="165"/>
                    </a:lnTo>
                    <a:lnTo>
                      <a:pt x="5" y="165"/>
                    </a:lnTo>
                    <a:lnTo>
                      <a:pt x="5" y="164"/>
                    </a:lnTo>
                    <a:lnTo>
                      <a:pt x="4" y="163"/>
                    </a:lnTo>
                    <a:lnTo>
                      <a:pt x="4" y="159"/>
                    </a:lnTo>
                    <a:lnTo>
                      <a:pt x="4" y="154"/>
                    </a:lnTo>
                    <a:lnTo>
                      <a:pt x="4" y="150"/>
                    </a:lnTo>
                    <a:lnTo>
                      <a:pt x="9" y="143"/>
                    </a:lnTo>
                    <a:lnTo>
                      <a:pt x="11" y="137"/>
                    </a:lnTo>
                    <a:lnTo>
                      <a:pt x="13" y="133"/>
                    </a:lnTo>
                    <a:lnTo>
                      <a:pt x="13" y="133"/>
                    </a:lnTo>
                    <a:lnTo>
                      <a:pt x="16" y="136"/>
                    </a:lnTo>
                    <a:lnTo>
                      <a:pt x="20" y="137"/>
                    </a:lnTo>
                    <a:lnTo>
                      <a:pt x="21" y="137"/>
                    </a:lnTo>
                    <a:lnTo>
                      <a:pt x="22" y="136"/>
                    </a:lnTo>
                    <a:lnTo>
                      <a:pt x="25" y="132"/>
                    </a:lnTo>
                    <a:lnTo>
                      <a:pt x="25" y="131"/>
                    </a:lnTo>
                    <a:lnTo>
                      <a:pt x="25" y="130"/>
                    </a:lnTo>
                    <a:lnTo>
                      <a:pt x="22" y="126"/>
                    </a:lnTo>
                    <a:lnTo>
                      <a:pt x="22" y="124"/>
                    </a:lnTo>
                    <a:lnTo>
                      <a:pt x="25" y="118"/>
                    </a:lnTo>
                    <a:lnTo>
                      <a:pt x="30" y="108"/>
                    </a:lnTo>
                    <a:lnTo>
                      <a:pt x="31" y="105"/>
                    </a:lnTo>
                    <a:lnTo>
                      <a:pt x="31" y="103"/>
                    </a:lnTo>
                    <a:lnTo>
                      <a:pt x="31" y="101"/>
                    </a:lnTo>
                    <a:lnTo>
                      <a:pt x="31" y="98"/>
                    </a:lnTo>
                    <a:lnTo>
                      <a:pt x="31" y="96"/>
                    </a:lnTo>
                    <a:lnTo>
                      <a:pt x="32" y="91"/>
                    </a:lnTo>
                    <a:lnTo>
                      <a:pt x="36" y="87"/>
                    </a:lnTo>
                    <a:lnTo>
                      <a:pt x="44" y="82"/>
                    </a:lnTo>
                    <a:lnTo>
                      <a:pt x="45" y="81"/>
                    </a:lnTo>
                    <a:lnTo>
                      <a:pt x="45" y="80"/>
                    </a:lnTo>
                    <a:lnTo>
                      <a:pt x="45" y="80"/>
                    </a:lnTo>
                    <a:lnTo>
                      <a:pt x="44" y="77"/>
                    </a:lnTo>
                    <a:lnTo>
                      <a:pt x="43" y="75"/>
                    </a:lnTo>
                    <a:lnTo>
                      <a:pt x="42" y="74"/>
                    </a:lnTo>
                    <a:lnTo>
                      <a:pt x="43" y="73"/>
                    </a:lnTo>
                    <a:lnTo>
                      <a:pt x="47" y="73"/>
                    </a:lnTo>
                    <a:lnTo>
                      <a:pt x="55" y="73"/>
                    </a:lnTo>
                    <a:lnTo>
                      <a:pt x="66" y="73"/>
                    </a:lnTo>
                    <a:lnTo>
                      <a:pt x="70" y="73"/>
                    </a:lnTo>
                    <a:lnTo>
                      <a:pt x="70" y="74"/>
                    </a:lnTo>
                    <a:lnTo>
                      <a:pt x="70" y="75"/>
                    </a:lnTo>
                    <a:lnTo>
                      <a:pt x="70" y="79"/>
                    </a:lnTo>
                    <a:lnTo>
                      <a:pt x="70" y="80"/>
                    </a:lnTo>
                    <a:lnTo>
                      <a:pt x="70" y="81"/>
                    </a:lnTo>
                    <a:lnTo>
                      <a:pt x="73" y="81"/>
                    </a:lnTo>
                    <a:lnTo>
                      <a:pt x="75" y="79"/>
                    </a:lnTo>
                    <a:lnTo>
                      <a:pt x="78" y="76"/>
                    </a:lnTo>
                    <a:lnTo>
                      <a:pt x="82" y="75"/>
                    </a:lnTo>
                    <a:lnTo>
                      <a:pt x="84" y="75"/>
                    </a:lnTo>
                    <a:lnTo>
                      <a:pt x="86" y="76"/>
                    </a:lnTo>
                    <a:lnTo>
                      <a:pt x="93" y="74"/>
                    </a:lnTo>
                    <a:lnTo>
                      <a:pt x="94" y="74"/>
                    </a:lnTo>
                    <a:lnTo>
                      <a:pt x="99" y="76"/>
                    </a:lnTo>
                    <a:lnTo>
                      <a:pt x="103" y="76"/>
                    </a:lnTo>
                    <a:lnTo>
                      <a:pt x="104" y="76"/>
                    </a:lnTo>
                    <a:lnTo>
                      <a:pt x="104" y="74"/>
                    </a:lnTo>
                    <a:lnTo>
                      <a:pt x="105" y="71"/>
                    </a:lnTo>
                    <a:lnTo>
                      <a:pt x="107" y="57"/>
                    </a:lnTo>
                    <a:lnTo>
                      <a:pt x="107" y="51"/>
                    </a:lnTo>
                    <a:lnTo>
                      <a:pt x="110" y="46"/>
                    </a:lnTo>
                    <a:lnTo>
                      <a:pt x="118" y="30"/>
                    </a:lnTo>
                    <a:close/>
                    <a:moveTo>
                      <a:pt x="219" y="276"/>
                    </a:moveTo>
                    <a:lnTo>
                      <a:pt x="219" y="276"/>
                    </a:lnTo>
                    <a:lnTo>
                      <a:pt x="219" y="274"/>
                    </a:lnTo>
                    <a:lnTo>
                      <a:pt x="219" y="273"/>
                    </a:lnTo>
                    <a:lnTo>
                      <a:pt x="219" y="273"/>
                    </a:lnTo>
                    <a:lnTo>
                      <a:pt x="218" y="273"/>
                    </a:lnTo>
                    <a:lnTo>
                      <a:pt x="218" y="273"/>
                    </a:lnTo>
                    <a:lnTo>
                      <a:pt x="217" y="273"/>
                    </a:lnTo>
                    <a:lnTo>
                      <a:pt x="217" y="273"/>
                    </a:lnTo>
                    <a:lnTo>
                      <a:pt x="216" y="272"/>
                    </a:lnTo>
                    <a:lnTo>
                      <a:pt x="216" y="272"/>
                    </a:lnTo>
                    <a:lnTo>
                      <a:pt x="216" y="274"/>
                    </a:lnTo>
                    <a:lnTo>
                      <a:pt x="216" y="276"/>
                    </a:lnTo>
                    <a:lnTo>
                      <a:pt x="216" y="276"/>
                    </a:lnTo>
                    <a:lnTo>
                      <a:pt x="217" y="276"/>
                    </a:lnTo>
                    <a:lnTo>
                      <a:pt x="217" y="276"/>
                    </a:lnTo>
                    <a:lnTo>
                      <a:pt x="217" y="277"/>
                    </a:lnTo>
                    <a:lnTo>
                      <a:pt x="217" y="277"/>
                    </a:lnTo>
                    <a:lnTo>
                      <a:pt x="218" y="277"/>
                    </a:lnTo>
                    <a:lnTo>
                      <a:pt x="219" y="276"/>
                    </a:lnTo>
                    <a:close/>
                    <a:moveTo>
                      <a:pt x="207" y="300"/>
                    </a:moveTo>
                    <a:lnTo>
                      <a:pt x="207" y="300"/>
                    </a:lnTo>
                    <a:lnTo>
                      <a:pt x="206" y="299"/>
                    </a:lnTo>
                    <a:lnTo>
                      <a:pt x="205" y="299"/>
                    </a:lnTo>
                    <a:lnTo>
                      <a:pt x="205" y="299"/>
                    </a:lnTo>
                    <a:lnTo>
                      <a:pt x="204" y="300"/>
                    </a:lnTo>
                    <a:lnTo>
                      <a:pt x="204" y="300"/>
                    </a:lnTo>
                    <a:lnTo>
                      <a:pt x="204" y="301"/>
                    </a:lnTo>
                    <a:lnTo>
                      <a:pt x="204" y="301"/>
                    </a:lnTo>
                    <a:lnTo>
                      <a:pt x="202" y="301"/>
                    </a:lnTo>
                    <a:lnTo>
                      <a:pt x="202" y="301"/>
                    </a:lnTo>
                    <a:lnTo>
                      <a:pt x="204" y="302"/>
                    </a:lnTo>
                    <a:lnTo>
                      <a:pt x="206" y="304"/>
                    </a:lnTo>
                    <a:lnTo>
                      <a:pt x="206" y="304"/>
                    </a:lnTo>
                    <a:lnTo>
                      <a:pt x="206" y="302"/>
                    </a:lnTo>
                    <a:lnTo>
                      <a:pt x="206" y="302"/>
                    </a:lnTo>
                    <a:lnTo>
                      <a:pt x="207" y="301"/>
                    </a:lnTo>
                    <a:lnTo>
                      <a:pt x="207" y="301"/>
                    </a:lnTo>
                    <a:lnTo>
                      <a:pt x="208" y="300"/>
                    </a:lnTo>
                    <a:lnTo>
                      <a:pt x="207" y="300"/>
                    </a:lnTo>
                    <a:lnTo>
                      <a:pt x="207" y="300"/>
                    </a:lnTo>
                    <a:close/>
                    <a:moveTo>
                      <a:pt x="233" y="290"/>
                    </a:moveTo>
                    <a:lnTo>
                      <a:pt x="233" y="290"/>
                    </a:lnTo>
                    <a:lnTo>
                      <a:pt x="233" y="289"/>
                    </a:lnTo>
                    <a:lnTo>
                      <a:pt x="233" y="288"/>
                    </a:lnTo>
                    <a:lnTo>
                      <a:pt x="233" y="288"/>
                    </a:lnTo>
                    <a:lnTo>
                      <a:pt x="232" y="288"/>
                    </a:lnTo>
                    <a:lnTo>
                      <a:pt x="232" y="288"/>
                    </a:lnTo>
                    <a:lnTo>
                      <a:pt x="229" y="288"/>
                    </a:lnTo>
                    <a:lnTo>
                      <a:pt x="229" y="288"/>
                    </a:lnTo>
                    <a:lnTo>
                      <a:pt x="229" y="287"/>
                    </a:lnTo>
                    <a:lnTo>
                      <a:pt x="229" y="287"/>
                    </a:lnTo>
                    <a:lnTo>
                      <a:pt x="228" y="289"/>
                    </a:lnTo>
                    <a:lnTo>
                      <a:pt x="229" y="290"/>
                    </a:lnTo>
                    <a:lnTo>
                      <a:pt x="229" y="290"/>
                    </a:lnTo>
                    <a:lnTo>
                      <a:pt x="230" y="290"/>
                    </a:lnTo>
                    <a:lnTo>
                      <a:pt x="230" y="290"/>
                    </a:lnTo>
                    <a:lnTo>
                      <a:pt x="230" y="292"/>
                    </a:lnTo>
                    <a:lnTo>
                      <a:pt x="230" y="292"/>
                    </a:lnTo>
                    <a:lnTo>
                      <a:pt x="233" y="290"/>
                    </a:lnTo>
                    <a:lnTo>
                      <a:pt x="233" y="290"/>
                    </a:lnTo>
                    <a:close/>
                    <a:moveTo>
                      <a:pt x="202" y="307"/>
                    </a:moveTo>
                    <a:lnTo>
                      <a:pt x="204" y="306"/>
                    </a:lnTo>
                    <a:lnTo>
                      <a:pt x="204" y="306"/>
                    </a:lnTo>
                    <a:lnTo>
                      <a:pt x="204" y="305"/>
                    </a:lnTo>
                    <a:lnTo>
                      <a:pt x="204" y="304"/>
                    </a:lnTo>
                    <a:lnTo>
                      <a:pt x="204" y="304"/>
                    </a:lnTo>
                    <a:lnTo>
                      <a:pt x="202" y="304"/>
                    </a:lnTo>
                    <a:lnTo>
                      <a:pt x="202" y="304"/>
                    </a:lnTo>
                    <a:lnTo>
                      <a:pt x="201" y="304"/>
                    </a:lnTo>
                    <a:lnTo>
                      <a:pt x="201" y="304"/>
                    </a:lnTo>
                    <a:lnTo>
                      <a:pt x="201" y="304"/>
                    </a:lnTo>
                    <a:lnTo>
                      <a:pt x="201" y="304"/>
                    </a:lnTo>
                    <a:lnTo>
                      <a:pt x="200" y="305"/>
                    </a:lnTo>
                    <a:lnTo>
                      <a:pt x="200" y="306"/>
                    </a:lnTo>
                    <a:lnTo>
                      <a:pt x="200" y="306"/>
                    </a:lnTo>
                    <a:lnTo>
                      <a:pt x="201" y="306"/>
                    </a:lnTo>
                    <a:lnTo>
                      <a:pt x="201" y="306"/>
                    </a:lnTo>
                    <a:lnTo>
                      <a:pt x="201" y="306"/>
                    </a:lnTo>
                    <a:lnTo>
                      <a:pt x="201" y="306"/>
                    </a:lnTo>
                    <a:lnTo>
                      <a:pt x="202" y="307"/>
                    </a:lnTo>
                    <a:lnTo>
                      <a:pt x="202" y="307"/>
                    </a:lnTo>
                    <a:close/>
                  </a:path>
                </a:pathLst>
              </a:custGeom>
              <a:noFill/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3" name="Freeform 95">
                <a:extLst>
                  <a:ext uri="{FF2B5EF4-FFF2-40B4-BE49-F238E27FC236}">
                    <a16:creationId xmlns:a16="http://schemas.microsoft.com/office/drawing/2014/main" id="{FFBF2D8C-BB52-7848-9641-70DADB598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698" y="9455669"/>
                <a:ext cx="3495" cy="5824"/>
              </a:xfrm>
              <a:custGeom>
                <a:avLst/>
                <a:gdLst>
                  <a:gd name="T0" fmla="*/ 3 w 3"/>
                  <a:gd name="T1" fmla="*/ 4 h 5"/>
                  <a:gd name="T2" fmla="*/ 3 w 3"/>
                  <a:gd name="T3" fmla="*/ 4 h 5"/>
                  <a:gd name="T4" fmla="*/ 3 w 3"/>
                  <a:gd name="T5" fmla="*/ 2 h 5"/>
                  <a:gd name="T6" fmla="*/ 3 w 3"/>
                  <a:gd name="T7" fmla="*/ 1 h 5"/>
                  <a:gd name="T8" fmla="*/ 3 w 3"/>
                  <a:gd name="T9" fmla="*/ 1 h 5"/>
                  <a:gd name="T10" fmla="*/ 2 w 3"/>
                  <a:gd name="T11" fmla="*/ 1 h 5"/>
                  <a:gd name="T12" fmla="*/ 2 w 3"/>
                  <a:gd name="T13" fmla="*/ 1 h 5"/>
                  <a:gd name="T14" fmla="*/ 1 w 3"/>
                  <a:gd name="T15" fmla="*/ 1 h 5"/>
                  <a:gd name="T16" fmla="*/ 1 w 3"/>
                  <a:gd name="T17" fmla="*/ 1 h 5"/>
                  <a:gd name="T18" fmla="*/ 0 w 3"/>
                  <a:gd name="T19" fmla="*/ 0 h 5"/>
                  <a:gd name="T20" fmla="*/ 0 w 3"/>
                  <a:gd name="T21" fmla="*/ 0 h 5"/>
                  <a:gd name="T22" fmla="*/ 0 w 3"/>
                  <a:gd name="T23" fmla="*/ 2 h 5"/>
                  <a:gd name="T24" fmla="*/ 0 w 3"/>
                  <a:gd name="T25" fmla="*/ 4 h 5"/>
                  <a:gd name="T26" fmla="*/ 0 w 3"/>
                  <a:gd name="T27" fmla="*/ 4 h 5"/>
                  <a:gd name="T28" fmla="*/ 1 w 3"/>
                  <a:gd name="T29" fmla="*/ 4 h 5"/>
                  <a:gd name="T30" fmla="*/ 1 w 3"/>
                  <a:gd name="T31" fmla="*/ 4 h 5"/>
                  <a:gd name="T32" fmla="*/ 1 w 3"/>
                  <a:gd name="T33" fmla="*/ 5 h 5"/>
                  <a:gd name="T34" fmla="*/ 1 w 3"/>
                  <a:gd name="T35" fmla="*/ 5 h 5"/>
                  <a:gd name="T36" fmla="*/ 2 w 3"/>
                  <a:gd name="T3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lnTo>
                      <a:pt x="3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4" name="Freeform 96">
                <a:extLst>
                  <a:ext uri="{FF2B5EF4-FFF2-40B4-BE49-F238E27FC236}">
                    <a16:creationId xmlns:a16="http://schemas.microsoft.com/office/drawing/2014/main" id="{997E0623-5FE9-7F4C-86D1-C0B0A0564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389" y="9487121"/>
                <a:ext cx="6989" cy="5824"/>
              </a:xfrm>
              <a:custGeom>
                <a:avLst/>
                <a:gdLst>
                  <a:gd name="T0" fmla="*/ 5 w 6"/>
                  <a:gd name="T1" fmla="*/ 1 h 5"/>
                  <a:gd name="T2" fmla="*/ 5 w 6"/>
                  <a:gd name="T3" fmla="*/ 1 h 5"/>
                  <a:gd name="T4" fmla="*/ 4 w 6"/>
                  <a:gd name="T5" fmla="*/ 0 h 5"/>
                  <a:gd name="T6" fmla="*/ 3 w 6"/>
                  <a:gd name="T7" fmla="*/ 0 h 5"/>
                  <a:gd name="T8" fmla="*/ 3 w 6"/>
                  <a:gd name="T9" fmla="*/ 0 h 5"/>
                  <a:gd name="T10" fmla="*/ 2 w 6"/>
                  <a:gd name="T11" fmla="*/ 1 h 5"/>
                  <a:gd name="T12" fmla="*/ 2 w 6"/>
                  <a:gd name="T13" fmla="*/ 1 h 5"/>
                  <a:gd name="T14" fmla="*/ 2 w 6"/>
                  <a:gd name="T15" fmla="*/ 2 h 5"/>
                  <a:gd name="T16" fmla="*/ 2 w 6"/>
                  <a:gd name="T17" fmla="*/ 2 h 5"/>
                  <a:gd name="T18" fmla="*/ 0 w 6"/>
                  <a:gd name="T19" fmla="*/ 2 h 5"/>
                  <a:gd name="T20" fmla="*/ 0 w 6"/>
                  <a:gd name="T21" fmla="*/ 2 h 5"/>
                  <a:gd name="T22" fmla="*/ 2 w 6"/>
                  <a:gd name="T23" fmla="*/ 3 h 5"/>
                  <a:gd name="T24" fmla="*/ 4 w 6"/>
                  <a:gd name="T25" fmla="*/ 5 h 5"/>
                  <a:gd name="T26" fmla="*/ 4 w 6"/>
                  <a:gd name="T27" fmla="*/ 5 h 5"/>
                  <a:gd name="T28" fmla="*/ 4 w 6"/>
                  <a:gd name="T29" fmla="*/ 3 h 5"/>
                  <a:gd name="T30" fmla="*/ 4 w 6"/>
                  <a:gd name="T31" fmla="*/ 3 h 5"/>
                  <a:gd name="T32" fmla="*/ 5 w 6"/>
                  <a:gd name="T33" fmla="*/ 2 h 5"/>
                  <a:gd name="T34" fmla="*/ 5 w 6"/>
                  <a:gd name="T35" fmla="*/ 2 h 5"/>
                  <a:gd name="T36" fmla="*/ 6 w 6"/>
                  <a:gd name="T37" fmla="*/ 1 h 5"/>
                  <a:gd name="T38" fmla="*/ 5 w 6"/>
                  <a:gd name="T39" fmla="*/ 1 h 5"/>
                  <a:gd name="T40" fmla="*/ 5 w 6"/>
                  <a:gd name="T4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1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5" name="Freeform 97">
                <a:extLst>
                  <a:ext uri="{FF2B5EF4-FFF2-40B4-BE49-F238E27FC236}">
                    <a16:creationId xmlns:a16="http://schemas.microsoft.com/office/drawing/2014/main" id="{FA209A6D-7801-054C-929B-63F1864C9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676" y="9473142"/>
                <a:ext cx="5824" cy="5824"/>
              </a:xfrm>
              <a:custGeom>
                <a:avLst/>
                <a:gdLst>
                  <a:gd name="T0" fmla="*/ 5 w 5"/>
                  <a:gd name="T1" fmla="*/ 3 h 5"/>
                  <a:gd name="T2" fmla="*/ 5 w 5"/>
                  <a:gd name="T3" fmla="*/ 3 h 5"/>
                  <a:gd name="T4" fmla="*/ 5 w 5"/>
                  <a:gd name="T5" fmla="*/ 2 h 5"/>
                  <a:gd name="T6" fmla="*/ 5 w 5"/>
                  <a:gd name="T7" fmla="*/ 1 h 5"/>
                  <a:gd name="T8" fmla="*/ 5 w 5"/>
                  <a:gd name="T9" fmla="*/ 1 h 5"/>
                  <a:gd name="T10" fmla="*/ 4 w 5"/>
                  <a:gd name="T11" fmla="*/ 1 h 5"/>
                  <a:gd name="T12" fmla="*/ 4 w 5"/>
                  <a:gd name="T13" fmla="*/ 1 h 5"/>
                  <a:gd name="T14" fmla="*/ 1 w 5"/>
                  <a:gd name="T15" fmla="*/ 1 h 5"/>
                  <a:gd name="T16" fmla="*/ 1 w 5"/>
                  <a:gd name="T17" fmla="*/ 1 h 5"/>
                  <a:gd name="T18" fmla="*/ 1 w 5"/>
                  <a:gd name="T19" fmla="*/ 0 h 5"/>
                  <a:gd name="T20" fmla="*/ 1 w 5"/>
                  <a:gd name="T21" fmla="*/ 0 h 5"/>
                  <a:gd name="T22" fmla="*/ 0 w 5"/>
                  <a:gd name="T23" fmla="*/ 2 h 5"/>
                  <a:gd name="T24" fmla="*/ 1 w 5"/>
                  <a:gd name="T25" fmla="*/ 3 h 5"/>
                  <a:gd name="T26" fmla="*/ 1 w 5"/>
                  <a:gd name="T27" fmla="*/ 3 h 5"/>
                  <a:gd name="T28" fmla="*/ 2 w 5"/>
                  <a:gd name="T29" fmla="*/ 3 h 5"/>
                  <a:gd name="T30" fmla="*/ 2 w 5"/>
                  <a:gd name="T31" fmla="*/ 3 h 5"/>
                  <a:gd name="T32" fmla="*/ 2 w 5"/>
                  <a:gd name="T33" fmla="*/ 5 h 5"/>
                  <a:gd name="T34" fmla="*/ 2 w 5"/>
                  <a:gd name="T35" fmla="*/ 5 h 5"/>
                  <a:gd name="T36" fmla="*/ 5 w 5"/>
                  <a:gd name="T37" fmla="*/ 3 h 5"/>
                  <a:gd name="T38" fmla="*/ 5 w 5"/>
                  <a:gd name="T3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5" y="3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6" name="Freeform 98">
                <a:extLst>
                  <a:ext uri="{FF2B5EF4-FFF2-40B4-BE49-F238E27FC236}">
                    <a16:creationId xmlns:a16="http://schemas.microsoft.com/office/drawing/2014/main" id="{DD1DC47F-D370-1545-A178-69F48E4DF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059" y="9492945"/>
                <a:ext cx="4660" cy="3495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2 h 3"/>
                  <a:gd name="T4" fmla="*/ 4 w 4"/>
                  <a:gd name="T5" fmla="*/ 2 h 3"/>
                  <a:gd name="T6" fmla="*/ 4 w 4"/>
                  <a:gd name="T7" fmla="*/ 1 h 3"/>
                  <a:gd name="T8" fmla="*/ 4 w 4"/>
                  <a:gd name="T9" fmla="*/ 0 h 3"/>
                  <a:gd name="T10" fmla="*/ 4 w 4"/>
                  <a:gd name="T11" fmla="*/ 0 h 3"/>
                  <a:gd name="T12" fmla="*/ 2 w 4"/>
                  <a:gd name="T13" fmla="*/ 0 h 3"/>
                  <a:gd name="T14" fmla="*/ 2 w 4"/>
                  <a:gd name="T15" fmla="*/ 0 h 3"/>
                  <a:gd name="T16" fmla="*/ 1 w 4"/>
                  <a:gd name="T17" fmla="*/ 0 h 3"/>
                  <a:gd name="T18" fmla="*/ 1 w 4"/>
                  <a:gd name="T19" fmla="*/ 0 h 3"/>
                  <a:gd name="T20" fmla="*/ 1 w 4"/>
                  <a:gd name="T21" fmla="*/ 0 h 3"/>
                  <a:gd name="T22" fmla="*/ 1 w 4"/>
                  <a:gd name="T23" fmla="*/ 0 h 3"/>
                  <a:gd name="T24" fmla="*/ 0 w 4"/>
                  <a:gd name="T25" fmla="*/ 1 h 3"/>
                  <a:gd name="T26" fmla="*/ 0 w 4"/>
                  <a:gd name="T27" fmla="*/ 2 h 3"/>
                  <a:gd name="T28" fmla="*/ 0 w 4"/>
                  <a:gd name="T29" fmla="*/ 2 h 3"/>
                  <a:gd name="T30" fmla="*/ 1 w 4"/>
                  <a:gd name="T31" fmla="*/ 2 h 3"/>
                  <a:gd name="T32" fmla="*/ 1 w 4"/>
                  <a:gd name="T33" fmla="*/ 2 h 3"/>
                  <a:gd name="T34" fmla="*/ 1 w 4"/>
                  <a:gd name="T35" fmla="*/ 2 h 3"/>
                  <a:gd name="T36" fmla="*/ 1 w 4"/>
                  <a:gd name="T37" fmla="*/ 2 h 3"/>
                  <a:gd name="T38" fmla="*/ 2 w 4"/>
                  <a:gd name="T39" fmla="*/ 3 h 3"/>
                  <a:gd name="T40" fmla="*/ 2 w 4"/>
                  <a:gd name="T4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7" name="Freeform 99">
                <a:extLst>
                  <a:ext uri="{FF2B5EF4-FFF2-40B4-BE49-F238E27FC236}">
                    <a16:creationId xmlns:a16="http://schemas.microsoft.com/office/drawing/2014/main" id="{E530DBE1-7C77-9B42-BEC4-4085D78B7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6843" y="9339179"/>
                <a:ext cx="50091" cy="115325"/>
              </a:xfrm>
              <a:custGeom>
                <a:avLst/>
                <a:gdLst>
                  <a:gd name="T0" fmla="*/ 33 w 43"/>
                  <a:gd name="T1" fmla="*/ 99 h 99"/>
                  <a:gd name="T2" fmla="*/ 33 w 43"/>
                  <a:gd name="T3" fmla="*/ 99 h 99"/>
                  <a:gd name="T4" fmla="*/ 33 w 43"/>
                  <a:gd name="T5" fmla="*/ 90 h 99"/>
                  <a:gd name="T6" fmla="*/ 33 w 43"/>
                  <a:gd name="T7" fmla="*/ 82 h 99"/>
                  <a:gd name="T8" fmla="*/ 33 w 43"/>
                  <a:gd name="T9" fmla="*/ 82 h 99"/>
                  <a:gd name="T10" fmla="*/ 31 w 43"/>
                  <a:gd name="T11" fmla="*/ 73 h 99"/>
                  <a:gd name="T12" fmla="*/ 28 w 43"/>
                  <a:gd name="T13" fmla="*/ 65 h 99"/>
                  <a:gd name="T14" fmla="*/ 27 w 43"/>
                  <a:gd name="T15" fmla="*/ 60 h 99"/>
                  <a:gd name="T16" fmla="*/ 27 w 43"/>
                  <a:gd name="T17" fmla="*/ 56 h 99"/>
                  <a:gd name="T18" fmla="*/ 29 w 43"/>
                  <a:gd name="T19" fmla="*/ 54 h 99"/>
                  <a:gd name="T20" fmla="*/ 33 w 43"/>
                  <a:gd name="T21" fmla="*/ 53 h 99"/>
                  <a:gd name="T22" fmla="*/ 33 w 43"/>
                  <a:gd name="T23" fmla="*/ 53 h 99"/>
                  <a:gd name="T24" fmla="*/ 38 w 43"/>
                  <a:gd name="T25" fmla="*/ 51 h 99"/>
                  <a:gd name="T26" fmla="*/ 40 w 43"/>
                  <a:gd name="T27" fmla="*/ 49 h 99"/>
                  <a:gd name="T28" fmla="*/ 43 w 43"/>
                  <a:gd name="T29" fmla="*/ 44 h 99"/>
                  <a:gd name="T30" fmla="*/ 43 w 43"/>
                  <a:gd name="T31" fmla="*/ 39 h 99"/>
                  <a:gd name="T32" fmla="*/ 43 w 43"/>
                  <a:gd name="T33" fmla="*/ 33 h 99"/>
                  <a:gd name="T34" fmla="*/ 41 w 43"/>
                  <a:gd name="T35" fmla="*/ 28 h 99"/>
                  <a:gd name="T36" fmla="*/ 40 w 43"/>
                  <a:gd name="T37" fmla="*/ 23 h 99"/>
                  <a:gd name="T38" fmla="*/ 38 w 43"/>
                  <a:gd name="T39" fmla="*/ 21 h 99"/>
                  <a:gd name="T40" fmla="*/ 38 w 43"/>
                  <a:gd name="T41" fmla="*/ 21 h 99"/>
                  <a:gd name="T42" fmla="*/ 26 w 43"/>
                  <a:gd name="T43" fmla="*/ 14 h 99"/>
                  <a:gd name="T44" fmla="*/ 18 w 43"/>
                  <a:gd name="T45" fmla="*/ 10 h 99"/>
                  <a:gd name="T46" fmla="*/ 12 w 43"/>
                  <a:gd name="T47" fmla="*/ 9 h 99"/>
                  <a:gd name="T48" fmla="*/ 12 w 43"/>
                  <a:gd name="T49" fmla="*/ 9 h 99"/>
                  <a:gd name="T50" fmla="*/ 9 w 43"/>
                  <a:gd name="T51" fmla="*/ 9 h 99"/>
                  <a:gd name="T52" fmla="*/ 6 w 43"/>
                  <a:gd name="T53" fmla="*/ 10 h 99"/>
                  <a:gd name="T54" fmla="*/ 5 w 43"/>
                  <a:gd name="T55" fmla="*/ 9 h 99"/>
                  <a:gd name="T56" fmla="*/ 1 w 43"/>
                  <a:gd name="T57" fmla="*/ 6 h 99"/>
                  <a:gd name="T58" fmla="*/ 1 w 43"/>
                  <a:gd name="T59" fmla="*/ 6 h 99"/>
                  <a:gd name="T60" fmla="*/ 0 w 43"/>
                  <a:gd name="T61" fmla="*/ 4 h 99"/>
                  <a:gd name="T62" fmla="*/ 1 w 43"/>
                  <a:gd name="T63" fmla="*/ 3 h 99"/>
                  <a:gd name="T64" fmla="*/ 4 w 43"/>
                  <a:gd name="T65" fmla="*/ 2 h 99"/>
                  <a:gd name="T66" fmla="*/ 6 w 43"/>
                  <a:gd name="T67" fmla="*/ 0 h 99"/>
                  <a:gd name="T68" fmla="*/ 33 w 43"/>
                  <a:gd name="T6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" h="99">
                    <a:moveTo>
                      <a:pt x="33" y="99"/>
                    </a:moveTo>
                    <a:lnTo>
                      <a:pt x="33" y="99"/>
                    </a:lnTo>
                    <a:lnTo>
                      <a:pt x="33" y="90"/>
                    </a:lnTo>
                    <a:lnTo>
                      <a:pt x="33" y="82"/>
                    </a:lnTo>
                    <a:lnTo>
                      <a:pt x="33" y="82"/>
                    </a:lnTo>
                    <a:lnTo>
                      <a:pt x="31" y="73"/>
                    </a:lnTo>
                    <a:lnTo>
                      <a:pt x="28" y="65"/>
                    </a:lnTo>
                    <a:lnTo>
                      <a:pt x="27" y="60"/>
                    </a:lnTo>
                    <a:lnTo>
                      <a:pt x="27" y="56"/>
                    </a:lnTo>
                    <a:lnTo>
                      <a:pt x="29" y="54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8" y="51"/>
                    </a:lnTo>
                    <a:lnTo>
                      <a:pt x="40" y="49"/>
                    </a:lnTo>
                    <a:lnTo>
                      <a:pt x="43" y="44"/>
                    </a:lnTo>
                    <a:lnTo>
                      <a:pt x="43" y="39"/>
                    </a:lnTo>
                    <a:lnTo>
                      <a:pt x="43" y="33"/>
                    </a:lnTo>
                    <a:lnTo>
                      <a:pt x="41" y="28"/>
                    </a:lnTo>
                    <a:lnTo>
                      <a:pt x="40" y="23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26" y="14"/>
                    </a:lnTo>
                    <a:lnTo>
                      <a:pt x="18" y="10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6" y="10"/>
                    </a:lnTo>
                    <a:lnTo>
                      <a:pt x="5" y="9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33" y="99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8" name="Freeform 100">
                <a:extLst>
                  <a:ext uri="{FF2B5EF4-FFF2-40B4-BE49-F238E27FC236}">
                    <a16:creationId xmlns:a16="http://schemas.microsoft.com/office/drawing/2014/main" id="{D5D96513-03AB-8B45-93FE-C24D164CD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6843" y="9339179"/>
                <a:ext cx="50091" cy="115325"/>
              </a:xfrm>
              <a:custGeom>
                <a:avLst/>
                <a:gdLst>
                  <a:gd name="T0" fmla="*/ 33 w 43"/>
                  <a:gd name="T1" fmla="*/ 99 h 99"/>
                  <a:gd name="T2" fmla="*/ 33 w 43"/>
                  <a:gd name="T3" fmla="*/ 99 h 99"/>
                  <a:gd name="T4" fmla="*/ 33 w 43"/>
                  <a:gd name="T5" fmla="*/ 90 h 99"/>
                  <a:gd name="T6" fmla="*/ 33 w 43"/>
                  <a:gd name="T7" fmla="*/ 82 h 99"/>
                  <a:gd name="T8" fmla="*/ 33 w 43"/>
                  <a:gd name="T9" fmla="*/ 82 h 99"/>
                  <a:gd name="T10" fmla="*/ 31 w 43"/>
                  <a:gd name="T11" fmla="*/ 73 h 99"/>
                  <a:gd name="T12" fmla="*/ 28 w 43"/>
                  <a:gd name="T13" fmla="*/ 65 h 99"/>
                  <a:gd name="T14" fmla="*/ 27 w 43"/>
                  <a:gd name="T15" fmla="*/ 60 h 99"/>
                  <a:gd name="T16" fmla="*/ 27 w 43"/>
                  <a:gd name="T17" fmla="*/ 56 h 99"/>
                  <a:gd name="T18" fmla="*/ 29 w 43"/>
                  <a:gd name="T19" fmla="*/ 54 h 99"/>
                  <a:gd name="T20" fmla="*/ 33 w 43"/>
                  <a:gd name="T21" fmla="*/ 53 h 99"/>
                  <a:gd name="T22" fmla="*/ 33 w 43"/>
                  <a:gd name="T23" fmla="*/ 53 h 99"/>
                  <a:gd name="T24" fmla="*/ 38 w 43"/>
                  <a:gd name="T25" fmla="*/ 51 h 99"/>
                  <a:gd name="T26" fmla="*/ 40 w 43"/>
                  <a:gd name="T27" fmla="*/ 49 h 99"/>
                  <a:gd name="T28" fmla="*/ 43 w 43"/>
                  <a:gd name="T29" fmla="*/ 44 h 99"/>
                  <a:gd name="T30" fmla="*/ 43 w 43"/>
                  <a:gd name="T31" fmla="*/ 39 h 99"/>
                  <a:gd name="T32" fmla="*/ 43 w 43"/>
                  <a:gd name="T33" fmla="*/ 33 h 99"/>
                  <a:gd name="T34" fmla="*/ 41 w 43"/>
                  <a:gd name="T35" fmla="*/ 28 h 99"/>
                  <a:gd name="T36" fmla="*/ 40 w 43"/>
                  <a:gd name="T37" fmla="*/ 23 h 99"/>
                  <a:gd name="T38" fmla="*/ 38 w 43"/>
                  <a:gd name="T39" fmla="*/ 21 h 99"/>
                  <a:gd name="T40" fmla="*/ 38 w 43"/>
                  <a:gd name="T41" fmla="*/ 21 h 99"/>
                  <a:gd name="T42" fmla="*/ 26 w 43"/>
                  <a:gd name="T43" fmla="*/ 14 h 99"/>
                  <a:gd name="T44" fmla="*/ 18 w 43"/>
                  <a:gd name="T45" fmla="*/ 10 h 99"/>
                  <a:gd name="T46" fmla="*/ 12 w 43"/>
                  <a:gd name="T47" fmla="*/ 9 h 99"/>
                  <a:gd name="T48" fmla="*/ 12 w 43"/>
                  <a:gd name="T49" fmla="*/ 9 h 99"/>
                  <a:gd name="T50" fmla="*/ 9 w 43"/>
                  <a:gd name="T51" fmla="*/ 9 h 99"/>
                  <a:gd name="T52" fmla="*/ 6 w 43"/>
                  <a:gd name="T53" fmla="*/ 10 h 99"/>
                  <a:gd name="T54" fmla="*/ 5 w 43"/>
                  <a:gd name="T55" fmla="*/ 9 h 99"/>
                  <a:gd name="T56" fmla="*/ 1 w 43"/>
                  <a:gd name="T57" fmla="*/ 6 h 99"/>
                  <a:gd name="T58" fmla="*/ 1 w 43"/>
                  <a:gd name="T59" fmla="*/ 6 h 99"/>
                  <a:gd name="T60" fmla="*/ 0 w 43"/>
                  <a:gd name="T61" fmla="*/ 4 h 99"/>
                  <a:gd name="T62" fmla="*/ 1 w 43"/>
                  <a:gd name="T63" fmla="*/ 3 h 99"/>
                  <a:gd name="T64" fmla="*/ 4 w 43"/>
                  <a:gd name="T65" fmla="*/ 2 h 99"/>
                  <a:gd name="T66" fmla="*/ 6 w 43"/>
                  <a:gd name="T6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" h="99">
                    <a:moveTo>
                      <a:pt x="33" y="99"/>
                    </a:moveTo>
                    <a:lnTo>
                      <a:pt x="33" y="99"/>
                    </a:lnTo>
                    <a:lnTo>
                      <a:pt x="33" y="90"/>
                    </a:lnTo>
                    <a:lnTo>
                      <a:pt x="33" y="82"/>
                    </a:lnTo>
                    <a:lnTo>
                      <a:pt x="33" y="82"/>
                    </a:lnTo>
                    <a:lnTo>
                      <a:pt x="31" y="73"/>
                    </a:lnTo>
                    <a:lnTo>
                      <a:pt x="28" y="65"/>
                    </a:lnTo>
                    <a:lnTo>
                      <a:pt x="27" y="60"/>
                    </a:lnTo>
                    <a:lnTo>
                      <a:pt x="27" y="56"/>
                    </a:lnTo>
                    <a:lnTo>
                      <a:pt x="29" y="54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8" y="51"/>
                    </a:lnTo>
                    <a:lnTo>
                      <a:pt x="40" y="49"/>
                    </a:lnTo>
                    <a:lnTo>
                      <a:pt x="43" y="44"/>
                    </a:lnTo>
                    <a:lnTo>
                      <a:pt x="43" y="39"/>
                    </a:lnTo>
                    <a:lnTo>
                      <a:pt x="43" y="33"/>
                    </a:lnTo>
                    <a:lnTo>
                      <a:pt x="41" y="28"/>
                    </a:lnTo>
                    <a:lnTo>
                      <a:pt x="40" y="23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26" y="14"/>
                    </a:lnTo>
                    <a:lnTo>
                      <a:pt x="18" y="10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6" y="10"/>
                    </a:lnTo>
                    <a:lnTo>
                      <a:pt x="5" y="9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6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9" name="Freeform 101">
                <a:extLst>
                  <a:ext uri="{FF2B5EF4-FFF2-40B4-BE49-F238E27FC236}">
                    <a16:creationId xmlns:a16="http://schemas.microsoft.com/office/drawing/2014/main" id="{1CE46D05-A1E8-C14E-A9C7-41852BBA7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443" y="8209227"/>
                <a:ext cx="8154" cy="30287"/>
              </a:xfrm>
              <a:custGeom>
                <a:avLst/>
                <a:gdLst>
                  <a:gd name="T0" fmla="*/ 5 w 7"/>
                  <a:gd name="T1" fmla="*/ 19 h 26"/>
                  <a:gd name="T2" fmla="*/ 5 w 7"/>
                  <a:gd name="T3" fmla="*/ 19 h 26"/>
                  <a:gd name="T4" fmla="*/ 5 w 7"/>
                  <a:gd name="T5" fmla="*/ 19 h 26"/>
                  <a:gd name="T6" fmla="*/ 7 w 7"/>
                  <a:gd name="T7" fmla="*/ 18 h 26"/>
                  <a:gd name="T8" fmla="*/ 7 w 7"/>
                  <a:gd name="T9" fmla="*/ 17 h 26"/>
                  <a:gd name="T10" fmla="*/ 7 w 7"/>
                  <a:gd name="T11" fmla="*/ 15 h 26"/>
                  <a:gd name="T12" fmla="*/ 5 w 7"/>
                  <a:gd name="T13" fmla="*/ 12 h 26"/>
                  <a:gd name="T14" fmla="*/ 5 w 7"/>
                  <a:gd name="T15" fmla="*/ 8 h 26"/>
                  <a:gd name="T16" fmla="*/ 4 w 7"/>
                  <a:gd name="T17" fmla="*/ 4 h 26"/>
                  <a:gd name="T18" fmla="*/ 3 w 7"/>
                  <a:gd name="T19" fmla="*/ 0 h 26"/>
                  <a:gd name="T20" fmla="*/ 2 w 7"/>
                  <a:gd name="T21" fmla="*/ 0 h 26"/>
                  <a:gd name="T22" fmla="*/ 2 w 7"/>
                  <a:gd name="T23" fmla="*/ 0 h 26"/>
                  <a:gd name="T24" fmla="*/ 0 w 7"/>
                  <a:gd name="T25" fmla="*/ 1 h 26"/>
                  <a:gd name="T26" fmla="*/ 0 w 7"/>
                  <a:gd name="T27" fmla="*/ 2 h 26"/>
                  <a:gd name="T28" fmla="*/ 0 w 7"/>
                  <a:gd name="T29" fmla="*/ 4 h 26"/>
                  <a:gd name="T30" fmla="*/ 2 w 7"/>
                  <a:gd name="T31" fmla="*/ 7 h 26"/>
                  <a:gd name="T32" fmla="*/ 3 w 7"/>
                  <a:gd name="T33" fmla="*/ 12 h 26"/>
                  <a:gd name="T34" fmla="*/ 2 w 7"/>
                  <a:gd name="T35" fmla="*/ 15 h 26"/>
                  <a:gd name="T36" fmla="*/ 0 w 7"/>
                  <a:gd name="T37" fmla="*/ 23 h 26"/>
                  <a:gd name="T38" fmla="*/ 2 w 7"/>
                  <a:gd name="T39" fmla="*/ 24 h 26"/>
                  <a:gd name="T40" fmla="*/ 2 w 7"/>
                  <a:gd name="T41" fmla="*/ 25 h 26"/>
                  <a:gd name="T42" fmla="*/ 3 w 7"/>
                  <a:gd name="T43" fmla="*/ 26 h 26"/>
                  <a:gd name="T44" fmla="*/ 4 w 7"/>
                  <a:gd name="T45" fmla="*/ 25 h 26"/>
                  <a:gd name="T46" fmla="*/ 5 w 7"/>
                  <a:gd name="T47" fmla="*/ 23 h 26"/>
                  <a:gd name="T48" fmla="*/ 7 w 7"/>
                  <a:gd name="T49" fmla="*/ 21 h 26"/>
                  <a:gd name="T50" fmla="*/ 7 w 7"/>
                  <a:gd name="T51" fmla="*/ 21 h 26"/>
                  <a:gd name="T52" fmla="*/ 7 w 7"/>
                  <a:gd name="T53" fmla="*/ 20 h 26"/>
                  <a:gd name="T54" fmla="*/ 7 w 7"/>
                  <a:gd name="T55" fmla="*/ 20 h 26"/>
                  <a:gd name="T56" fmla="*/ 5 w 7"/>
                  <a:gd name="T5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" h="26">
                    <a:moveTo>
                      <a:pt x="5" y="19"/>
                    </a:moveTo>
                    <a:lnTo>
                      <a:pt x="5" y="19"/>
                    </a:lnTo>
                    <a:lnTo>
                      <a:pt x="5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5" y="12"/>
                    </a:lnTo>
                    <a:lnTo>
                      <a:pt x="5" y="8"/>
                    </a:lnTo>
                    <a:lnTo>
                      <a:pt x="4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" y="12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5" y="19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0" name="Freeform 102">
                <a:extLst>
                  <a:ext uri="{FF2B5EF4-FFF2-40B4-BE49-F238E27FC236}">
                    <a16:creationId xmlns:a16="http://schemas.microsoft.com/office/drawing/2014/main" id="{C337520C-6581-9140-BD5E-F81D740D6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4762" y="8237185"/>
                <a:ext cx="2330" cy="5824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0 h 5"/>
                  <a:gd name="T4" fmla="*/ 0 w 2"/>
                  <a:gd name="T5" fmla="*/ 1 h 5"/>
                  <a:gd name="T6" fmla="*/ 0 w 2"/>
                  <a:gd name="T7" fmla="*/ 2 h 5"/>
                  <a:gd name="T8" fmla="*/ 0 w 2"/>
                  <a:gd name="T9" fmla="*/ 4 h 5"/>
                  <a:gd name="T10" fmla="*/ 1 w 2"/>
                  <a:gd name="T11" fmla="*/ 5 h 5"/>
                  <a:gd name="T12" fmla="*/ 1 w 2"/>
                  <a:gd name="T13" fmla="*/ 4 h 5"/>
                  <a:gd name="T14" fmla="*/ 1 w 2"/>
                  <a:gd name="T15" fmla="*/ 2 h 5"/>
                  <a:gd name="T16" fmla="*/ 2 w 2"/>
                  <a:gd name="T17" fmla="*/ 1 h 5"/>
                  <a:gd name="T18" fmla="*/ 2 w 2"/>
                  <a:gd name="T19" fmla="*/ 1 h 5"/>
                  <a:gd name="T20" fmla="*/ 2 w 2"/>
                  <a:gd name="T21" fmla="*/ 0 h 5"/>
                  <a:gd name="T22" fmla="*/ 1 w 2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1" name="Freeform 103">
                <a:extLst>
                  <a:ext uri="{FF2B5EF4-FFF2-40B4-BE49-F238E27FC236}">
                    <a16:creationId xmlns:a16="http://schemas.microsoft.com/office/drawing/2014/main" id="{01EB06FB-48B5-6045-B0E3-D8480F296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773" y="8241844"/>
                <a:ext cx="3495" cy="6989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1 h 6"/>
                  <a:gd name="T4" fmla="*/ 0 w 3"/>
                  <a:gd name="T5" fmla="*/ 2 h 6"/>
                  <a:gd name="T6" fmla="*/ 0 w 3"/>
                  <a:gd name="T7" fmla="*/ 2 h 6"/>
                  <a:gd name="T8" fmla="*/ 0 w 3"/>
                  <a:gd name="T9" fmla="*/ 4 h 6"/>
                  <a:gd name="T10" fmla="*/ 1 w 3"/>
                  <a:gd name="T11" fmla="*/ 6 h 6"/>
                  <a:gd name="T12" fmla="*/ 2 w 3"/>
                  <a:gd name="T13" fmla="*/ 6 h 6"/>
                  <a:gd name="T14" fmla="*/ 2 w 3"/>
                  <a:gd name="T15" fmla="*/ 6 h 6"/>
                  <a:gd name="T16" fmla="*/ 2 w 3"/>
                  <a:gd name="T17" fmla="*/ 4 h 6"/>
                  <a:gd name="T18" fmla="*/ 2 w 3"/>
                  <a:gd name="T19" fmla="*/ 3 h 6"/>
                  <a:gd name="T20" fmla="*/ 2 w 3"/>
                  <a:gd name="T21" fmla="*/ 1 h 6"/>
                  <a:gd name="T22" fmla="*/ 3 w 3"/>
                  <a:gd name="T23" fmla="*/ 0 h 6"/>
                  <a:gd name="T24" fmla="*/ 2 w 3"/>
                  <a:gd name="T25" fmla="*/ 0 h 6"/>
                  <a:gd name="T26" fmla="*/ 1 w 3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2" name="Freeform 104">
                <a:extLst>
                  <a:ext uri="{FF2B5EF4-FFF2-40B4-BE49-F238E27FC236}">
                    <a16:creationId xmlns:a16="http://schemas.microsoft.com/office/drawing/2014/main" id="{7A3614B2-1046-6140-BAA4-5C70026BD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2054" y="8225536"/>
                <a:ext cx="23298" cy="10484"/>
              </a:xfrm>
              <a:custGeom>
                <a:avLst/>
                <a:gdLst>
                  <a:gd name="T0" fmla="*/ 17 w 20"/>
                  <a:gd name="T1" fmla="*/ 6 h 9"/>
                  <a:gd name="T2" fmla="*/ 15 w 20"/>
                  <a:gd name="T3" fmla="*/ 6 h 9"/>
                  <a:gd name="T4" fmla="*/ 12 w 20"/>
                  <a:gd name="T5" fmla="*/ 4 h 9"/>
                  <a:gd name="T6" fmla="*/ 11 w 20"/>
                  <a:gd name="T7" fmla="*/ 3 h 9"/>
                  <a:gd name="T8" fmla="*/ 10 w 20"/>
                  <a:gd name="T9" fmla="*/ 1 h 9"/>
                  <a:gd name="T10" fmla="*/ 8 w 20"/>
                  <a:gd name="T11" fmla="*/ 1 h 9"/>
                  <a:gd name="T12" fmla="*/ 5 w 20"/>
                  <a:gd name="T13" fmla="*/ 0 h 9"/>
                  <a:gd name="T14" fmla="*/ 3 w 20"/>
                  <a:gd name="T15" fmla="*/ 0 h 9"/>
                  <a:gd name="T16" fmla="*/ 1 w 20"/>
                  <a:gd name="T17" fmla="*/ 0 h 9"/>
                  <a:gd name="T18" fmla="*/ 0 w 20"/>
                  <a:gd name="T19" fmla="*/ 0 h 9"/>
                  <a:gd name="T20" fmla="*/ 0 w 20"/>
                  <a:gd name="T21" fmla="*/ 1 h 9"/>
                  <a:gd name="T22" fmla="*/ 1 w 20"/>
                  <a:gd name="T23" fmla="*/ 3 h 9"/>
                  <a:gd name="T24" fmla="*/ 3 w 20"/>
                  <a:gd name="T25" fmla="*/ 3 h 9"/>
                  <a:gd name="T26" fmla="*/ 4 w 20"/>
                  <a:gd name="T27" fmla="*/ 4 h 9"/>
                  <a:gd name="T28" fmla="*/ 6 w 20"/>
                  <a:gd name="T29" fmla="*/ 4 h 9"/>
                  <a:gd name="T30" fmla="*/ 8 w 20"/>
                  <a:gd name="T31" fmla="*/ 4 h 9"/>
                  <a:gd name="T32" fmla="*/ 10 w 20"/>
                  <a:gd name="T33" fmla="*/ 4 h 9"/>
                  <a:gd name="T34" fmla="*/ 11 w 20"/>
                  <a:gd name="T35" fmla="*/ 5 h 9"/>
                  <a:gd name="T36" fmla="*/ 12 w 20"/>
                  <a:gd name="T37" fmla="*/ 6 h 9"/>
                  <a:gd name="T38" fmla="*/ 15 w 20"/>
                  <a:gd name="T39" fmla="*/ 7 h 9"/>
                  <a:gd name="T40" fmla="*/ 16 w 20"/>
                  <a:gd name="T41" fmla="*/ 9 h 9"/>
                  <a:gd name="T42" fmla="*/ 17 w 20"/>
                  <a:gd name="T43" fmla="*/ 9 h 9"/>
                  <a:gd name="T44" fmla="*/ 20 w 20"/>
                  <a:gd name="T45" fmla="*/ 9 h 9"/>
                  <a:gd name="T46" fmla="*/ 20 w 20"/>
                  <a:gd name="T47" fmla="*/ 9 h 9"/>
                  <a:gd name="T48" fmla="*/ 20 w 20"/>
                  <a:gd name="T49" fmla="*/ 7 h 9"/>
                  <a:gd name="T50" fmla="*/ 20 w 20"/>
                  <a:gd name="T51" fmla="*/ 6 h 9"/>
                  <a:gd name="T52" fmla="*/ 17 w 20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" h="9">
                    <a:moveTo>
                      <a:pt x="17" y="6"/>
                    </a:moveTo>
                    <a:lnTo>
                      <a:pt x="15" y="6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5" y="7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17" y="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3" name="Freeform 105">
                <a:extLst>
                  <a:ext uri="{FF2B5EF4-FFF2-40B4-BE49-F238E27FC236}">
                    <a16:creationId xmlns:a16="http://schemas.microsoft.com/office/drawing/2014/main" id="{0FC54A4E-0543-F643-954E-AA58F37DB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570" y="8213887"/>
                <a:ext cx="4660" cy="3495"/>
              </a:xfrm>
              <a:custGeom>
                <a:avLst/>
                <a:gdLst>
                  <a:gd name="T0" fmla="*/ 2 w 4"/>
                  <a:gd name="T1" fmla="*/ 0 h 3"/>
                  <a:gd name="T2" fmla="*/ 1 w 4"/>
                  <a:gd name="T3" fmla="*/ 0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2 h 3"/>
                  <a:gd name="T10" fmla="*/ 1 w 4"/>
                  <a:gd name="T11" fmla="*/ 2 h 3"/>
                  <a:gd name="T12" fmla="*/ 2 w 4"/>
                  <a:gd name="T13" fmla="*/ 3 h 3"/>
                  <a:gd name="T14" fmla="*/ 3 w 4"/>
                  <a:gd name="T15" fmla="*/ 3 h 3"/>
                  <a:gd name="T16" fmla="*/ 3 w 4"/>
                  <a:gd name="T17" fmla="*/ 3 h 3"/>
                  <a:gd name="T18" fmla="*/ 4 w 4"/>
                  <a:gd name="T19" fmla="*/ 3 h 3"/>
                  <a:gd name="T20" fmla="*/ 3 w 4"/>
                  <a:gd name="T21" fmla="*/ 2 h 3"/>
                  <a:gd name="T22" fmla="*/ 2 w 4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4" name="Freeform 106">
                <a:extLst>
                  <a:ext uri="{FF2B5EF4-FFF2-40B4-BE49-F238E27FC236}">
                    <a16:creationId xmlns:a16="http://schemas.microsoft.com/office/drawing/2014/main" id="{EC0FC57E-2DAF-C64B-9FBF-91275FFB7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570" y="8206897"/>
                <a:ext cx="2330" cy="233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  <a:gd name="T10" fmla="*/ 1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 h 2"/>
                  <a:gd name="T18" fmla="*/ 1 w 2"/>
                  <a:gd name="T19" fmla="*/ 2 h 2"/>
                  <a:gd name="T20" fmla="*/ 1 w 2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5" name="Freeform 107">
                <a:extLst>
                  <a:ext uri="{FF2B5EF4-FFF2-40B4-BE49-F238E27FC236}">
                    <a16:creationId xmlns:a16="http://schemas.microsoft.com/office/drawing/2014/main" id="{5D965674-14A7-484C-A712-AB111C9A9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613" y="8171950"/>
                <a:ext cx="9319" cy="9319"/>
              </a:xfrm>
              <a:custGeom>
                <a:avLst/>
                <a:gdLst>
                  <a:gd name="T0" fmla="*/ 6 w 8"/>
                  <a:gd name="T1" fmla="*/ 5 h 8"/>
                  <a:gd name="T2" fmla="*/ 6 w 8"/>
                  <a:gd name="T3" fmla="*/ 4 h 8"/>
                  <a:gd name="T4" fmla="*/ 5 w 8"/>
                  <a:gd name="T5" fmla="*/ 1 h 8"/>
                  <a:gd name="T6" fmla="*/ 5 w 8"/>
                  <a:gd name="T7" fmla="*/ 1 h 8"/>
                  <a:gd name="T8" fmla="*/ 4 w 8"/>
                  <a:gd name="T9" fmla="*/ 0 h 8"/>
                  <a:gd name="T10" fmla="*/ 2 w 8"/>
                  <a:gd name="T11" fmla="*/ 0 h 8"/>
                  <a:gd name="T12" fmla="*/ 0 w 8"/>
                  <a:gd name="T13" fmla="*/ 0 h 8"/>
                  <a:gd name="T14" fmla="*/ 0 w 8"/>
                  <a:gd name="T15" fmla="*/ 0 h 8"/>
                  <a:gd name="T16" fmla="*/ 2 w 8"/>
                  <a:gd name="T17" fmla="*/ 1 h 8"/>
                  <a:gd name="T18" fmla="*/ 4 w 8"/>
                  <a:gd name="T19" fmla="*/ 1 h 8"/>
                  <a:gd name="T20" fmla="*/ 4 w 8"/>
                  <a:gd name="T21" fmla="*/ 2 h 8"/>
                  <a:gd name="T22" fmla="*/ 5 w 8"/>
                  <a:gd name="T23" fmla="*/ 4 h 8"/>
                  <a:gd name="T24" fmla="*/ 5 w 8"/>
                  <a:gd name="T25" fmla="*/ 5 h 8"/>
                  <a:gd name="T26" fmla="*/ 5 w 8"/>
                  <a:gd name="T27" fmla="*/ 6 h 8"/>
                  <a:gd name="T28" fmla="*/ 5 w 8"/>
                  <a:gd name="T29" fmla="*/ 7 h 8"/>
                  <a:gd name="T30" fmla="*/ 6 w 8"/>
                  <a:gd name="T31" fmla="*/ 8 h 8"/>
                  <a:gd name="T32" fmla="*/ 6 w 8"/>
                  <a:gd name="T33" fmla="*/ 8 h 8"/>
                  <a:gd name="T34" fmla="*/ 8 w 8"/>
                  <a:gd name="T35" fmla="*/ 8 h 8"/>
                  <a:gd name="T36" fmla="*/ 8 w 8"/>
                  <a:gd name="T37" fmla="*/ 6 h 8"/>
                  <a:gd name="T38" fmla="*/ 6 w 8"/>
                  <a:gd name="T3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" h="8">
                    <a:moveTo>
                      <a:pt x="6" y="5"/>
                    </a:moveTo>
                    <a:lnTo>
                      <a:pt x="6" y="4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6" name="Freeform 108">
                <a:extLst>
                  <a:ext uri="{FF2B5EF4-FFF2-40B4-BE49-F238E27FC236}">
                    <a16:creationId xmlns:a16="http://schemas.microsoft.com/office/drawing/2014/main" id="{D0DCDC5E-230B-F645-95B0-E19BFC9AD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996" y="8156807"/>
                <a:ext cx="4660" cy="6989"/>
              </a:xfrm>
              <a:custGeom>
                <a:avLst/>
                <a:gdLst>
                  <a:gd name="T0" fmla="*/ 3 w 4"/>
                  <a:gd name="T1" fmla="*/ 1 h 6"/>
                  <a:gd name="T2" fmla="*/ 3 w 4"/>
                  <a:gd name="T3" fmla="*/ 1 h 6"/>
                  <a:gd name="T4" fmla="*/ 2 w 4"/>
                  <a:gd name="T5" fmla="*/ 0 h 6"/>
                  <a:gd name="T6" fmla="*/ 0 w 4"/>
                  <a:gd name="T7" fmla="*/ 1 h 6"/>
                  <a:gd name="T8" fmla="*/ 0 w 4"/>
                  <a:gd name="T9" fmla="*/ 2 h 6"/>
                  <a:gd name="T10" fmla="*/ 0 w 4"/>
                  <a:gd name="T11" fmla="*/ 3 h 6"/>
                  <a:gd name="T12" fmla="*/ 2 w 4"/>
                  <a:gd name="T13" fmla="*/ 4 h 6"/>
                  <a:gd name="T14" fmla="*/ 2 w 4"/>
                  <a:gd name="T15" fmla="*/ 4 h 6"/>
                  <a:gd name="T16" fmla="*/ 3 w 4"/>
                  <a:gd name="T17" fmla="*/ 6 h 6"/>
                  <a:gd name="T18" fmla="*/ 3 w 4"/>
                  <a:gd name="T19" fmla="*/ 6 h 6"/>
                  <a:gd name="T20" fmla="*/ 4 w 4"/>
                  <a:gd name="T21" fmla="*/ 6 h 6"/>
                  <a:gd name="T22" fmla="*/ 4 w 4"/>
                  <a:gd name="T23" fmla="*/ 4 h 6"/>
                  <a:gd name="T24" fmla="*/ 4 w 4"/>
                  <a:gd name="T25" fmla="*/ 3 h 6"/>
                  <a:gd name="T26" fmla="*/ 3 w 4"/>
                  <a:gd name="T2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6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7" name="Freeform 109">
                <a:extLst>
                  <a:ext uri="{FF2B5EF4-FFF2-40B4-BE49-F238E27FC236}">
                    <a16:creationId xmlns:a16="http://schemas.microsoft.com/office/drawing/2014/main" id="{58050531-759F-8045-85F7-DFACE890F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719" y="8181269"/>
                <a:ext cx="4660" cy="8154"/>
              </a:xfrm>
              <a:custGeom>
                <a:avLst/>
                <a:gdLst>
                  <a:gd name="T0" fmla="*/ 3 w 4"/>
                  <a:gd name="T1" fmla="*/ 0 h 7"/>
                  <a:gd name="T2" fmla="*/ 2 w 4"/>
                  <a:gd name="T3" fmla="*/ 0 h 7"/>
                  <a:gd name="T4" fmla="*/ 1 w 4"/>
                  <a:gd name="T5" fmla="*/ 2 h 7"/>
                  <a:gd name="T6" fmla="*/ 0 w 4"/>
                  <a:gd name="T7" fmla="*/ 3 h 7"/>
                  <a:gd name="T8" fmla="*/ 0 w 4"/>
                  <a:gd name="T9" fmla="*/ 4 h 7"/>
                  <a:gd name="T10" fmla="*/ 0 w 4"/>
                  <a:gd name="T11" fmla="*/ 4 h 7"/>
                  <a:gd name="T12" fmla="*/ 0 w 4"/>
                  <a:gd name="T13" fmla="*/ 5 h 7"/>
                  <a:gd name="T14" fmla="*/ 0 w 4"/>
                  <a:gd name="T15" fmla="*/ 5 h 7"/>
                  <a:gd name="T16" fmla="*/ 1 w 4"/>
                  <a:gd name="T17" fmla="*/ 7 h 7"/>
                  <a:gd name="T18" fmla="*/ 3 w 4"/>
                  <a:gd name="T19" fmla="*/ 7 h 7"/>
                  <a:gd name="T20" fmla="*/ 4 w 4"/>
                  <a:gd name="T21" fmla="*/ 5 h 7"/>
                  <a:gd name="T22" fmla="*/ 4 w 4"/>
                  <a:gd name="T23" fmla="*/ 4 h 7"/>
                  <a:gd name="T24" fmla="*/ 4 w 4"/>
                  <a:gd name="T25" fmla="*/ 3 h 7"/>
                  <a:gd name="T26" fmla="*/ 4 w 4"/>
                  <a:gd name="T27" fmla="*/ 2 h 7"/>
                  <a:gd name="T28" fmla="*/ 3 w 4"/>
                  <a:gd name="T2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7">
                    <a:moveTo>
                      <a:pt x="3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8" name="Freeform 110">
                <a:extLst>
                  <a:ext uri="{FF2B5EF4-FFF2-40B4-BE49-F238E27FC236}">
                    <a16:creationId xmlns:a16="http://schemas.microsoft.com/office/drawing/2014/main" id="{18D458A7-79AE-5840-88A7-BA760FA1E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469" y="8156807"/>
                <a:ext cx="2330" cy="2330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1 w 2"/>
                  <a:gd name="T5" fmla="*/ 0 h 2"/>
                  <a:gd name="T6" fmla="*/ 1 w 2"/>
                  <a:gd name="T7" fmla="*/ 0 h 2"/>
                  <a:gd name="T8" fmla="*/ 1 w 2"/>
                  <a:gd name="T9" fmla="*/ 0 h 2"/>
                  <a:gd name="T10" fmla="*/ 1 w 2"/>
                  <a:gd name="T11" fmla="*/ 0 h 2"/>
                  <a:gd name="T12" fmla="*/ 0 w 2"/>
                  <a:gd name="T13" fmla="*/ 1 h 2"/>
                  <a:gd name="T14" fmla="*/ 1 w 2"/>
                  <a:gd name="T15" fmla="*/ 1 h 2"/>
                  <a:gd name="T16" fmla="*/ 1 w 2"/>
                  <a:gd name="T17" fmla="*/ 1 h 2"/>
                  <a:gd name="T18" fmla="*/ 2 w 2"/>
                  <a:gd name="T19" fmla="*/ 2 h 2"/>
                  <a:gd name="T20" fmla="*/ 2 w 2"/>
                  <a:gd name="T21" fmla="*/ 2 h 2"/>
                  <a:gd name="T22" fmla="*/ 2 w 2"/>
                  <a:gd name="T23" fmla="*/ 1 h 2"/>
                  <a:gd name="T24" fmla="*/ 2 w 2"/>
                  <a:gd name="T25" fmla="*/ 0 h 2"/>
                  <a:gd name="T26" fmla="*/ 2 w 2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9" name="Freeform 111">
                <a:extLst>
                  <a:ext uri="{FF2B5EF4-FFF2-40B4-BE49-F238E27FC236}">
                    <a16:creationId xmlns:a16="http://schemas.microsoft.com/office/drawing/2014/main" id="{D4F126D6-6A87-7048-939F-128E2FFA4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9165" y="8112540"/>
                <a:ext cx="23298" cy="11649"/>
              </a:xfrm>
              <a:custGeom>
                <a:avLst/>
                <a:gdLst>
                  <a:gd name="T0" fmla="*/ 19 w 20"/>
                  <a:gd name="T1" fmla="*/ 5 h 10"/>
                  <a:gd name="T2" fmla="*/ 16 w 20"/>
                  <a:gd name="T3" fmla="*/ 3 h 10"/>
                  <a:gd name="T4" fmla="*/ 14 w 20"/>
                  <a:gd name="T5" fmla="*/ 2 h 10"/>
                  <a:gd name="T6" fmla="*/ 12 w 20"/>
                  <a:gd name="T7" fmla="*/ 1 h 10"/>
                  <a:gd name="T8" fmla="*/ 11 w 20"/>
                  <a:gd name="T9" fmla="*/ 1 h 10"/>
                  <a:gd name="T10" fmla="*/ 10 w 20"/>
                  <a:gd name="T11" fmla="*/ 0 h 10"/>
                  <a:gd name="T12" fmla="*/ 6 w 20"/>
                  <a:gd name="T13" fmla="*/ 0 h 10"/>
                  <a:gd name="T14" fmla="*/ 4 w 20"/>
                  <a:gd name="T15" fmla="*/ 0 h 10"/>
                  <a:gd name="T16" fmla="*/ 3 w 20"/>
                  <a:gd name="T17" fmla="*/ 0 h 10"/>
                  <a:gd name="T18" fmla="*/ 0 w 20"/>
                  <a:gd name="T19" fmla="*/ 1 h 10"/>
                  <a:gd name="T20" fmla="*/ 0 w 20"/>
                  <a:gd name="T21" fmla="*/ 1 h 10"/>
                  <a:gd name="T22" fmla="*/ 3 w 20"/>
                  <a:gd name="T23" fmla="*/ 2 h 10"/>
                  <a:gd name="T24" fmla="*/ 5 w 20"/>
                  <a:gd name="T25" fmla="*/ 3 h 10"/>
                  <a:gd name="T26" fmla="*/ 6 w 20"/>
                  <a:gd name="T27" fmla="*/ 2 h 10"/>
                  <a:gd name="T28" fmla="*/ 8 w 20"/>
                  <a:gd name="T29" fmla="*/ 3 h 10"/>
                  <a:gd name="T30" fmla="*/ 8 w 20"/>
                  <a:gd name="T31" fmla="*/ 3 h 10"/>
                  <a:gd name="T32" fmla="*/ 10 w 20"/>
                  <a:gd name="T33" fmla="*/ 5 h 10"/>
                  <a:gd name="T34" fmla="*/ 11 w 20"/>
                  <a:gd name="T35" fmla="*/ 6 h 10"/>
                  <a:gd name="T36" fmla="*/ 12 w 20"/>
                  <a:gd name="T37" fmla="*/ 6 h 10"/>
                  <a:gd name="T38" fmla="*/ 14 w 20"/>
                  <a:gd name="T39" fmla="*/ 7 h 10"/>
                  <a:gd name="T40" fmla="*/ 16 w 20"/>
                  <a:gd name="T41" fmla="*/ 8 h 10"/>
                  <a:gd name="T42" fmla="*/ 17 w 20"/>
                  <a:gd name="T43" fmla="*/ 8 h 10"/>
                  <a:gd name="T44" fmla="*/ 19 w 20"/>
                  <a:gd name="T45" fmla="*/ 10 h 10"/>
                  <a:gd name="T46" fmla="*/ 20 w 20"/>
                  <a:gd name="T47" fmla="*/ 8 h 10"/>
                  <a:gd name="T48" fmla="*/ 20 w 20"/>
                  <a:gd name="T49" fmla="*/ 8 h 10"/>
                  <a:gd name="T50" fmla="*/ 20 w 20"/>
                  <a:gd name="T51" fmla="*/ 7 h 10"/>
                  <a:gd name="T52" fmla="*/ 19 w 20"/>
                  <a:gd name="T5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" h="10">
                    <a:moveTo>
                      <a:pt x="19" y="5"/>
                    </a:moveTo>
                    <a:lnTo>
                      <a:pt x="16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4" y="7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10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0" name="Freeform 112">
                <a:extLst>
                  <a:ext uri="{FF2B5EF4-FFF2-40B4-BE49-F238E27FC236}">
                    <a16:creationId xmlns:a16="http://schemas.microsoft.com/office/drawing/2014/main" id="{39BAEE85-DAFD-F248-BC51-6C776F5D5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921" y="8198743"/>
                <a:ext cx="2330" cy="4660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0 w 2"/>
                  <a:gd name="T5" fmla="*/ 0 h 4"/>
                  <a:gd name="T6" fmla="*/ 0 w 2"/>
                  <a:gd name="T7" fmla="*/ 1 h 4"/>
                  <a:gd name="T8" fmla="*/ 0 w 2"/>
                  <a:gd name="T9" fmla="*/ 1 h 4"/>
                  <a:gd name="T10" fmla="*/ 0 w 2"/>
                  <a:gd name="T11" fmla="*/ 2 h 4"/>
                  <a:gd name="T12" fmla="*/ 1 w 2"/>
                  <a:gd name="T13" fmla="*/ 4 h 4"/>
                  <a:gd name="T14" fmla="*/ 2 w 2"/>
                  <a:gd name="T15" fmla="*/ 4 h 4"/>
                  <a:gd name="T16" fmla="*/ 2 w 2"/>
                  <a:gd name="T17" fmla="*/ 2 h 4"/>
                  <a:gd name="T18" fmla="*/ 2 w 2"/>
                  <a:gd name="T19" fmla="*/ 1 h 4"/>
                  <a:gd name="T20" fmla="*/ 1 w 2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1" name="Freeform 113">
                <a:extLst>
                  <a:ext uri="{FF2B5EF4-FFF2-40B4-BE49-F238E27FC236}">
                    <a16:creationId xmlns:a16="http://schemas.microsoft.com/office/drawing/2014/main" id="{9C08CE10-A32B-7742-81E2-9C96180C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5459" y="8163796"/>
                <a:ext cx="4660" cy="3495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2 h 3"/>
                  <a:gd name="T10" fmla="*/ 0 w 4"/>
                  <a:gd name="T11" fmla="*/ 3 h 3"/>
                  <a:gd name="T12" fmla="*/ 1 w 4"/>
                  <a:gd name="T13" fmla="*/ 2 h 3"/>
                  <a:gd name="T14" fmla="*/ 3 w 4"/>
                  <a:gd name="T15" fmla="*/ 2 h 3"/>
                  <a:gd name="T16" fmla="*/ 3 w 4"/>
                  <a:gd name="T17" fmla="*/ 2 h 3"/>
                  <a:gd name="T18" fmla="*/ 4 w 4"/>
                  <a:gd name="T19" fmla="*/ 1 h 3"/>
                  <a:gd name="T20" fmla="*/ 3 w 4"/>
                  <a:gd name="T21" fmla="*/ 1 h 3"/>
                  <a:gd name="T22" fmla="*/ 1 w 4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2" name="Freeform 114">
                <a:extLst>
                  <a:ext uri="{FF2B5EF4-FFF2-40B4-BE49-F238E27FC236}">
                    <a16:creationId xmlns:a16="http://schemas.microsoft.com/office/drawing/2014/main" id="{AF9586EE-753A-C542-9A66-933A1799E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911" y="8209227"/>
                <a:ext cx="2330" cy="1165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  <a:gd name="T8" fmla="*/ 1 w 2"/>
                  <a:gd name="T9" fmla="*/ 1 h 1"/>
                  <a:gd name="T10" fmla="*/ 2 w 2"/>
                  <a:gd name="T11" fmla="*/ 1 h 1"/>
                  <a:gd name="T12" fmla="*/ 2 w 2"/>
                  <a:gd name="T13" fmla="*/ 1 h 1"/>
                  <a:gd name="T14" fmla="*/ 1 w 2"/>
                  <a:gd name="T15" fmla="*/ 0 h 1"/>
                  <a:gd name="T16" fmla="*/ 1 w 2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3" name="Freeform 115">
                <a:extLst>
                  <a:ext uri="{FF2B5EF4-FFF2-40B4-BE49-F238E27FC236}">
                    <a16:creationId xmlns:a16="http://schemas.microsoft.com/office/drawing/2014/main" id="{62F4BF74-B7CD-7344-8A04-68304E7F5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076" y="8203403"/>
                <a:ext cx="1165" cy="2330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2 h 2"/>
                  <a:gd name="T14" fmla="*/ 1 w 1"/>
                  <a:gd name="T15" fmla="*/ 2 h 2"/>
                  <a:gd name="T16" fmla="*/ 1 w 1"/>
                  <a:gd name="T17" fmla="*/ 1 h 2"/>
                  <a:gd name="T18" fmla="*/ 1 w 1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4" name="Freeform 116">
                <a:extLst>
                  <a:ext uri="{FF2B5EF4-FFF2-40B4-BE49-F238E27FC236}">
                    <a16:creationId xmlns:a16="http://schemas.microsoft.com/office/drawing/2014/main" id="{E352BF99-DB75-1B4B-9F5D-C1DFBC46A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7682" y="7944795"/>
                <a:ext cx="23298" cy="43101"/>
              </a:xfrm>
              <a:custGeom>
                <a:avLst/>
                <a:gdLst>
                  <a:gd name="T0" fmla="*/ 12 w 20"/>
                  <a:gd name="T1" fmla="*/ 2 h 37"/>
                  <a:gd name="T2" fmla="*/ 15 w 20"/>
                  <a:gd name="T3" fmla="*/ 2 h 37"/>
                  <a:gd name="T4" fmla="*/ 15 w 20"/>
                  <a:gd name="T5" fmla="*/ 5 h 37"/>
                  <a:gd name="T6" fmla="*/ 16 w 20"/>
                  <a:gd name="T7" fmla="*/ 6 h 37"/>
                  <a:gd name="T8" fmla="*/ 17 w 20"/>
                  <a:gd name="T9" fmla="*/ 4 h 37"/>
                  <a:gd name="T10" fmla="*/ 18 w 20"/>
                  <a:gd name="T11" fmla="*/ 3 h 37"/>
                  <a:gd name="T12" fmla="*/ 18 w 20"/>
                  <a:gd name="T13" fmla="*/ 4 h 37"/>
                  <a:gd name="T14" fmla="*/ 18 w 20"/>
                  <a:gd name="T15" fmla="*/ 15 h 37"/>
                  <a:gd name="T16" fmla="*/ 17 w 20"/>
                  <a:gd name="T17" fmla="*/ 17 h 37"/>
                  <a:gd name="T18" fmla="*/ 17 w 20"/>
                  <a:gd name="T19" fmla="*/ 16 h 37"/>
                  <a:gd name="T20" fmla="*/ 18 w 20"/>
                  <a:gd name="T21" fmla="*/ 9 h 37"/>
                  <a:gd name="T22" fmla="*/ 17 w 20"/>
                  <a:gd name="T23" fmla="*/ 6 h 37"/>
                  <a:gd name="T24" fmla="*/ 17 w 20"/>
                  <a:gd name="T25" fmla="*/ 8 h 37"/>
                  <a:gd name="T26" fmla="*/ 17 w 20"/>
                  <a:gd name="T27" fmla="*/ 11 h 37"/>
                  <a:gd name="T28" fmla="*/ 16 w 20"/>
                  <a:gd name="T29" fmla="*/ 11 h 37"/>
                  <a:gd name="T30" fmla="*/ 16 w 20"/>
                  <a:gd name="T31" fmla="*/ 15 h 37"/>
                  <a:gd name="T32" fmla="*/ 15 w 20"/>
                  <a:gd name="T33" fmla="*/ 19 h 37"/>
                  <a:gd name="T34" fmla="*/ 17 w 20"/>
                  <a:gd name="T35" fmla="*/ 20 h 37"/>
                  <a:gd name="T36" fmla="*/ 20 w 20"/>
                  <a:gd name="T37" fmla="*/ 21 h 37"/>
                  <a:gd name="T38" fmla="*/ 18 w 20"/>
                  <a:gd name="T39" fmla="*/ 22 h 37"/>
                  <a:gd name="T40" fmla="*/ 17 w 20"/>
                  <a:gd name="T41" fmla="*/ 23 h 37"/>
                  <a:gd name="T42" fmla="*/ 16 w 20"/>
                  <a:gd name="T43" fmla="*/ 26 h 37"/>
                  <a:gd name="T44" fmla="*/ 11 w 20"/>
                  <a:gd name="T45" fmla="*/ 29 h 37"/>
                  <a:gd name="T46" fmla="*/ 7 w 20"/>
                  <a:gd name="T47" fmla="*/ 29 h 37"/>
                  <a:gd name="T48" fmla="*/ 5 w 20"/>
                  <a:gd name="T49" fmla="*/ 32 h 37"/>
                  <a:gd name="T50" fmla="*/ 4 w 20"/>
                  <a:gd name="T51" fmla="*/ 34 h 37"/>
                  <a:gd name="T52" fmla="*/ 4 w 20"/>
                  <a:gd name="T53" fmla="*/ 37 h 37"/>
                  <a:gd name="T54" fmla="*/ 1 w 20"/>
                  <a:gd name="T55" fmla="*/ 37 h 37"/>
                  <a:gd name="T56" fmla="*/ 0 w 20"/>
                  <a:gd name="T57" fmla="*/ 36 h 37"/>
                  <a:gd name="T58" fmla="*/ 3 w 20"/>
                  <a:gd name="T59" fmla="*/ 34 h 37"/>
                  <a:gd name="T60" fmla="*/ 3 w 20"/>
                  <a:gd name="T61" fmla="*/ 32 h 37"/>
                  <a:gd name="T62" fmla="*/ 4 w 20"/>
                  <a:gd name="T63" fmla="*/ 27 h 37"/>
                  <a:gd name="T64" fmla="*/ 3 w 20"/>
                  <a:gd name="T65" fmla="*/ 25 h 37"/>
                  <a:gd name="T66" fmla="*/ 4 w 20"/>
                  <a:gd name="T67" fmla="*/ 23 h 37"/>
                  <a:gd name="T68" fmla="*/ 5 w 20"/>
                  <a:gd name="T69" fmla="*/ 21 h 37"/>
                  <a:gd name="T70" fmla="*/ 5 w 20"/>
                  <a:gd name="T71" fmla="*/ 17 h 37"/>
                  <a:gd name="T72" fmla="*/ 6 w 20"/>
                  <a:gd name="T73" fmla="*/ 16 h 37"/>
                  <a:gd name="T74" fmla="*/ 6 w 20"/>
                  <a:gd name="T75" fmla="*/ 10 h 37"/>
                  <a:gd name="T76" fmla="*/ 4 w 20"/>
                  <a:gd name="T77" fmla="*/ 9 h 37"/>
                  <a:gd name="T78" fmla="*/ 1 w 20"/>
                  <a:gd name="T79" fmla="*/ 6 h 37"/>
                  <a:gd name="T80" fmla="*/ 3 w 20"/>
                  <a:gd name="T81" fmla="*/ 0 h 37"/>
                  <a:gd name="T82" fmla="*/ 7 w 20"/>
                  <a:gd name="T83" fmla="*/ 0 h 37"/>
                  <a:gd name="T84" fmla="*/ 11 w 20"/>
                  <a:gd name="T8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37">
                    <a:moveTo>
                      <a:pt x="11" y="0"/>
                    </a:move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20" y="11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6"/>
                    </a:lnTo>
                    <a:lnTo>
                      <a:pt x="17" y="12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5" y="19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7" y="25"/>
                    </a:lnTo>
                    <a:lnTo>
                      <a:pt x="16" y="26"/>
                    </a:lnTo>
                    <a:lnTo>
                      <a:pt x="12" y="27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6" y="31"/>
                    </a:lnTo>
                    <a:lnTo>
                      <a:pt x="5" y="32"/>
                    </a:lnTo>
                    <a:lnTo>
                      <a:pt x="4" y="33"/>
                    </a:lnTo>
                    <a:lnTo>
                      <a:pt x="4" y="34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3" y="37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5" name="Freeform 117">
                <a:extLst>
                  <a:ext uri="{FF2B5EF4-FFF2-40B4-BE49-F238E27FC236}">
                    <a16:creationId xmlns:a16="http://schemas.microsoft.com/office/drawing/2014/main" id="{8BF3BC1F-A276-2743-8350-118C7699A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177" y="7831800"/>
                <a:ext cx="205022" cy="260937"/>
              </a:xfrm>
              <a:custGeom>
                <a:avLst/>
                <a:gdLst>
                  <a:gd name="T0" fmla="*/ 31 w 176"/>
                  <a:gd name="T1" fmla="*/ 103 h 224"/>
                  <a:gd name="T2" fmla="*/ 24 w 176"/>
                  <a:gd name="T3" fmla="*/ 103 h 224"/>
                  <a:gd name="T4" fmla="*/ 18 w 176"/>
                  <a:gd name="T5" fmla="*/ 105 h 224"/>
                  <a:gd name="T6" fmla="*/ 17 w 176"/>
                  <a:gd name="T7" fmla="*/ 96 h 224"/>
                  <a:gd name="T8" fmla="*/ 26 w 176"/>
                  <a:gd name="T9" fmla="*/ 80 h 224"/>
                  <a:gd name="T10" fmla="*/ 12 w 176"/>
                  <a:gd name="T11" fmla="*/ 97 h 224"/>
                  <a:gd name="T12" fmla="*/ 11 w 176"/>
                  <a:gd name="T13" fmla="*/ 90 h 224"/>
                  <a:gd name="T14" fmla="*/ 7 w 176"/>
                  <a:gd name="T15" fmla="*/ 63 h 224"/>
                  <a:gd name="T16" fmla="*/ 37 w 176"/>
                  <a:gd name="T17" fmla="*/ 43 h 224"/>
                  <a:gd name="T18" fmla="*/ 42 w 176"/>
                  <a:gd name="T19" fmla="*/ 51 h 224"/>
                  <a:gd name="T20" fmla="*/ 47 w 176"/>
                  <a:gd name="T21" fmla="*/ 51 h 224"/>
                  <a:gd name="T22" fmla="*/ 56 w 176"/>
                  <a:gd name="T23" fmla="*/ 46 h 224"/>
                  <a:gd name="T24" fmla="*/ 62 w 176"/>
                  <a:gd name="T25" fmla="*/ 41 h 224"/>
                  <a:gd name="T26" fmla="*/ 69 w 176"/>
                  <a:gd name="T27" fmla="*/ 40 h 224"/>
                  <a:gd name="T28" fmla="*/ 80 w 176"/>
                  <a:gd name="T29" fmla="*/ 35 h 224"/>
                  <a:gd name="T30" fmla="*/ 79 w 176"/>
                  <a:gd name="T31" fmla="*/ 30 h 224"/>
                  <a:gd name="T32" fmla="*/ 86 w 176"/>
                  <a:gd name="T33" fmla="*/ 32 h 224"/>
                  <a:gd name="T34" fmla="*/ 86 w 176"/>
                  <a:gd name="T35" fmla="*/ 12 h 224"/>
                  <a:gd name="T36" fmla="*/ 101 w 176"/>
                  <a:gd name="T37" fmla="*/ 13 h 224"/>
                  <a:gd name="T38" fmla="*/ 122 w 176"/>
                  <a:gd name="T39" fmla="*/ 1 h 224"/>
                  <a:gd name="T40" fmla="*/ 142 w 176"/>
                  <a:gd name="T41" fmla="*/ 12 h 224"/>
                  <a:gd name="T42" fmla="*/ 161 w 176"/>
                  <a:gd name="T43" fmla="*/ 27 h 224"/>
                  <a:gd name="T44" fmla="*/ 172 w 176"/>
                  <a:gd name="T45" fmla="*/ 40 h 224"/>
                  <a:gd name="T46" fmla="*/ 160 w 176"/>
                  <a:gd name="T47" fmla="*/ 50 h 224"/>
                  <a:gd name="T48" fmla="*/ 161 w 176"/>
                  <a:gd name="T49" fmla="*/ 60 h 224"/>
                  <a:gd name="T50" fmla="*/ 152 w 176"/>
                  <a:gd name="T51" fmla="*/ 57 h 224"/>
                  <a:gd name="T52" fmla="*/ 144 w 176"/>
                  <a:gd name="T53" fmla="*/ 67 h 224"/>
                  <a:gd name="T54" fmla="*/ 141 w 176"/>
                  <a:gd name="T55" fmla="*/ 67 h 224"/>
                  <a:gd name="T56" fmla="*/ 126 w 176"/>
                  <a:gd name="T57" fmla="*/ 77 h 224"/>
                  <a:gd name="T58" fmla="*/ 119 w 176"/>
                  <a:gd name="T59" fmla="*/ 79 h 224"/>
                  <a:gd name="T60" fmla="*/ 110 w 176"/>
                  <a:gd name="T61" fmla="*/ 91 h 224"/>
                  <a:gd name="T62" fmla="*/ 98 w 176"/>
                  <a:gd name="T63" fmla="*/ 107 h 224"/>
                  <a:gd name="T64" fmla="*/ 93 w 176"/>
                  <a:gd name="T65" fmla="*/ 113 h 224"/>
                  <a:gd name="T66" fmla="*/ 81 w 176"/>
                  <a:gd name="T67" fmla="*/ 141 h 224"/>
                  <a:gd name="T68" fmla="*/ 76 w 176"/>
                  <a:gd name="T69" fmla="*/ 207 h 224"/>
                  <a:gd name="T70" fmla="*/ 76 w 176"/>
                  <a:gd name="T71" fmla="*/ 219 h 224"/>
                  <a:gd name="T72" fmla="*/ 60 w 176"/>
                  <a:gd name="T73" fmla="*/ 208 h 224"/>
                  <a:gd name="T74" fmla="*/ 62 w 176"/>
                  <a:gd name="T75" fmla="*/ 223 h 224"/>
                  <a:gd name="T76" fmla="*/ 54 w 176"/>
                  <a:gd name="T77" fmla="*/ 206 h 224"/>
                  <a:gd name="T78" fmla="*/ 51 w 176"/>
                  <a:gd name="T79" fmla="*/ 197 h 224"/>
                  <a:gd name="T80" fmla="*/ 48 w 176"/>
                  <a:gd name="T81" fmla="*/ 206 h 224"/>
                  <a:gd name="T82" fmla="*/ 45 w 176"/>
                  <a:gd name="T83" fmla="*/ 202 h 224"/>
                  <a:gd name="T84" fmla="*/ 38 w 176"/>
                  <a:gd name="T85" fmla="*/ 195 h 224"/>
                  <a:gd name="T86" fmla="*/ 36 w 176"/>
                  <a:gd name="T87" fmla="*/ 199 h 224"/>
                  <a:gd name="T88" fmla="*/ 38 w 176"/>
                  <a:gd name="T89" fmla="*/ 189 h 224"/>
                  <a:gd name="T90" fmla="*/ 35 w 176"/>
                  <a:gd name="T91" fmla="*/ 185 h 224"/>
                  <a:gd name="T92" fmla="*/ 29 w 176"/>
                  <a:gd name="T93" fmla="*/ 181 h 224"/>
                  <a:gd name="T94" fmla="*/ 26 w 176"/>
                  <a:gd name="T95" fmla="*/ 190 h 224"/>
                  <a:gd name="T96" fmla="*/ 18 w 176"/>
                  <a:gd name="T97" fmla="*/ 176 h 224"/>
                  <a:gd name="T98" fmla="*/ 18 w 176"/>
                  <a:gd name="T99" fmla="*/ 168 h 224"/>
                  <a:gd name="T100" fmla="*/ 17 w 176"/>
                  <a:gd name="T101" fmla="*/ 180 h 224"/>
                  <a:gd name="T102" fmla="*/ 11 w 176"/>
                  <a:gd name="T103" fmla="*/ 165 h 224"/>
                  <a:gd name="T104" fmla="*/ 3 w 176"/>
                  <a:gd name="T105" fmla="*/ 153 h 224"/>
                  <a:gd name="T106" fmla="*/ 3 w 176"/>
                  <a:gd name="T107" fmla="*/ 146 h 224"/>
                  <a:gd name="T108" fmla="*/ 12 w 176"/>
                  <a:gd name="T109" fmla="*/ 144 h 224"/>
                  <a:gd name="T110" fmla="*/ 19 w 176"/>
                  <a:gd name="T111" fmla="*/ 137 h 224"/>
                  <a:gd name="T112" fmla="*/ 25 w 176"/>
                  <a:gd name="T113" fmla="*/ 141 h 224"/>
                  <a:gd name="T114" fmla="*/ 29 w 176"/>
                  <a:gd name="T115" fmla="*/ 142 h 224"/>
                  <a:gd name="T116" fmla="*/ 30 w 176"/>
                  <a:gd name="T117" fmla="*/ 136 h 224"/>
                  <a:gd name="T118" fmla="*/ 25 w 176"/>
                  <a:gd name="T119" fmla="*/ 131 h 224"/>
                  <a:gd name="T120" fmla="*/ 20 w 176"/>
                  <a:gd name="T121" fmla="*/ 125 h 224"/>
                  <a:gd name="T122" fmla="*/ 38 w 176"/>
                  <a:gd name="T123" fmla="*/ 119 h 224"/>
                  <a:gd name="T124" fmla="*/ 28 w 176"/>
                  <a:gd name="T125" fmla="*/ 11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6" h="224">
                    <a:moveTo>
                      <a:pt x="26" y="111"/>
                    </a:moveTo>
                    <a:lnTo>
                      <a:pt x="26" y="109"/>
                    </a:lnTo>
                    <a:lnTo>
                      <a:pt x="28" y="108"/>
                    </a:lnTo>
                    <a:lnTo>
                      <a:pt x="29" y="107"/>
                    </a:lnTo>
                    <a:lnTo>
                      <a:pt x="30" y="107"/>
                    </a:lnTo>
                    <a:lnTo>
                      <a:pt x="31" y="107"/>
                    </a:lnTo>
                    <a:lnTo>
                      <a:pt x="31" y="107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5" y="106"/>
                    </a:lnTo>
                    <a:lnTo>
                      <a:pt x="35" y="105"/>
                    </a:lnTo>
                    <a:lnTo>
                      <a:pt x="35" y="103"/>
                    </a:lnTo>
                    <a:lnTo>
                      <a:pt x="34" y="103"/>
                    </a:lnTo>
                    <a:lnTo>
                      <a:pt x="31" y="103"/>
                    </a:lnTo>
                    <a:lnTo>
                      <a:pt x="29" y="103"/>
                    </a:lnTo>
                    <a:lnTo>
                      <a:pt x="28" y="105"/>
                    </a:lnTo>
                    <a:lnTo>
                      <a:pt x="26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5"/>
                    </a:lnTo>
                    <a:lnTo>
                      <a:pt x="25" y="102"/>
                    </a:lnTo>
                    <a:lnTo>
                      <a:pt x="26" y="101"/>
                    </a:lnTo>
                    <a:lnTo>
                      <a:pt x="26" y="100"/>
                    </a:lnTo>
                    <a:lnTo>
                      <a:pt x="25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24" y="102"/>
                    </a:lnTo>
                    <a:lnTo>
                      <a:pt x="24" y="103"/>
                    </a:lnTo>
                    <a:lnTo>
                      <a:pt x="24" y="103"/>
                    </a:lnTo>
                    <a:lnTo>
                      <a:pt x="24" y="105"/>
                    </a:lnTo>
                    <a:lnTo>
                      <a:pt x="23" y="105"/>
                    </a:lnTo>
                    <a:lnTo>
                      <a:pt x="23" y="103"/>
                    </a:lnTo>
                    <a:lnTo>
                      <a:pt x="23" y="102"/>
                    </a:lnTo>
                    <a:lnTo>
                      <a:pt x="23" y="102"/>
                    </a:lnTo>
                    <a:lnTo>
                      <a:pt x="23" y="101"/>
                    </a:lnTo>
                    <a:lnTo>
                      <a:pt x="21" y="101"/>
                    </a:lnTo>
                    <a:lnTo>
                      <a:pt x="21" y="102"/>
                    </a:lnTo>
                    <a:lnTo>
                      <a:pt x="20" y="105"/>
                    </a:lnTo>
                    <a:lnTo>
                      <a:pt x="20" y="106"/>
                    </a:lnTo>
                    <a:lnTo>
                      <a:pt x="19" y="106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18" y="103"/>
                    </a:lnTo>
                    <a:lnTo>
                      <a:pt x="18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1" y="101"/>
                    </a:lnTo>
                    <a:lnTo>
                      <a:pt x="21" y="100"/>
                    </a:lnTo>
                    <a:lnTo>
                      <a:pt x="21" y="99"/>
                    </a:lnTo>
                    <a:lnTo>
                      <a:pt x="20" y="100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18" y="97"/>
                    </a:lnTo>
                    <a:lnTo>
                      <a:pt x="18" y="96"/>
                    </a:lnTo>
                    <a:lnTo>
                      <a:pt x="17" y="95"/>
                    </a:lnTo>
                    <a:lnTo>
                      <a:pt x="17" y="96"/>
                    </a:lnTo>
                    <a:lnTo>
                      <a:pt x="15" y="96"/>
                    </a:lnTo>
                    <a:lnTo>
                      <a:pt x="14" y="95"/>
                    </a:lnTo>
                    <a:lnTo>
                      <a:pt x="14" y="94"/>
                    </a:lnTo>
                    <a:lnTo>
                      <a:pt x="15" y="94"/>
                    </a:lnTo>
                    <a:lnTo>
                      <a:pt x="17" y="94"/>
                    </a:lnTo>
                    <a:lnTo>
                      <a:pt x="18" y="94"/>
                    </a:lnTo>
                    <a:lnTo>
                      <a:pt x="19" y="92"/>
                    </a:lnTo>
                    <a:lnTo>
                      <a:pt x="20" y="92"/>
                    </a:lnTo>
                    <a:lnTo>
                      <a:pt x="21" y="91"/>
                    </a:lnTo>
                    <a:lnTo>
                      <a:pt x="21" y="90"/>
                    </a:lnTo>
                    <a:lnTo>
                      <a:pt x="21" y="86"/>
                    </a:lnTo>
                    <a:lnTo>
                      <a:pt x="21" y="85"/>
                    </a:lnTo>
                    <a:lnTo>
                      <a:pt x="25" y="83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5" y="79"/>
                    </a:lnTo>
                    <a:lnTo>
                      <a:pt x="25" y="79"/>
                    </a:lnTo>
                    <a:lnTo>
                      <a:pt x="23" y="83"/>
                    </a:lnTo>
                    <a:lnTo>
                      <a:pt x="20" y="86"/>
                    </a:lnTo>
                    <a:lnTo>
                      <a:pt x="19" y="88"/>
                    </a:lnTo>
                    <a:lnTo>
                      <a:pt x="17" y="88"/>
                    </a:lnTo>
                    <a:lnTo>
                      <a:pt x="15" y="88"/>
                    </a:lnTo>
                    <a:lnTo>
                      <a:pt x="15" y="88"/>
                    </a:lnTo>
                    <a:lnTo>
                      <a:pt x="14" y="90"/>
                    </a:lnTo>
                    <a:lnTo>
                      <a:pt x="14" y="92"/>
                    </a:lnTo>
                    <a:lnTo>
                      <a:pt x="13" y="95"/>
                    </a:lnTo>
                    <a:lnTo>
                      <a:pt x="12" y="97"/>
                    </a:lnTo>
                    <a:lnTo>
                      <a:pt x="11" y="97"/>
                    </a:lnTo>
                    <a:lnTo>
                      <a:pt x="12" y="96"/>
                    </a:lnTo>
                    <a:lnTo>
                      <a:pt x="12" y="95"/>
                    </a:lnTo>
                    <a:lnTo>
                      <a:pt x="13" y="94"/>
                    </a:lnTo>
                    <a:lnTo>
                      <a:pt x="13" y="89"/>
                    </a:lnTo>
                    <a:lnTo>
                      <a:pt x="14" y="88"/>
                    </a:lnTo>
                    <a:lnTo>
                      <a:pt x="15" y="84"/>
                    </a:lnTo>
                    <a:lnTo>
                      <a:pt x="17" y="83"/>
                    </a:lnTo>
                    <a:lnTo>
                      <a:pt x="17" y="81"/>
                    </a:lnTo>
                    <a:lnTo>
                      <a:pt x="15" y="81"/>
                    </a:lnTo>
                    <a:lnTo>
                      <a:pt x="12" y="84"/>
                    </a:lnTo>
                    <a:lnTo>
                      <a:pt x="11" y="86"/>
                    </a:lnTo>
                    <a:lnTo>
                      <a:pt x="11" y="88"/>
                    </a:lnTo>
                    <a:lnTo>
                      <a:pt x="11" y="90"/>
                    </a:lnTo>
                    <a:lnTo>
                      <a:pt x="8" y="89"/>
                    </a:lnTo>
                    <a:lnTo>
                      <a:pt x="8" y="86"/>
                    </a:lnTo>
                    <a:lnTo>
                      <a:pt x="7" y="86"/>
                    </a:lnTo>
                    <a:lnTo>
                      <a:pt x="6" y="85"/>
                    </a:lnTo>
                    <a:lnTo>
                      <a:pt x="4" y="83"/>
                    </a:lnTo>
                    <a:lnTo>
                      <a:pt x="3" y="80"/>
                    </a:lnTo>
                    <a:lnTo>
                      <a:pt x="2" y="78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2" y="71"/>
                    </a:lnTo>
                    <a:lnTo>
                      <a:pt x="4" y="68"/>
                    </a:lnTo>
                    <a:lnTo>
                      <a:pt x="4" y="67"/>
                    </a:lnTo>
                    <a:lnTo>
                      <a:pt x="6" y="64"/>
                    </a:lnTo>
                    <a:lnTo>
                      <a:pt x="7" y="63"/>
                    </a:lnTo>
                    <a:lnTo>
                      <a:pt x="8" y="62"/>
                    </a:lnTo>
                    <a:lnTo>
                      <a:pt x="8" y="61"/>
                    </a:lnTo>
                    <a:lnTo>
                      <a:pt x="8" y="58"/>
                    </a:lnTo>
                    <a:lnTo>
                      <a:pt x="9" y="57"/>
                    </a:lnTo>
                    <a:lnTo>
                      <a:pt x="11" y="56"/>
                    </a:lnTo>
                    <a:lnTo>
                      <a:pt x="12" y="53"/>
                    </a:lnTo>
                    <a:lnTo>
                      <a:pt x="14" y="51"/>
                    </a:lnTo>
                    <a:lnTo>
                      <a:pt x="21" y="47"/>
                    </a:lnTo>
                    <a:lnTo>
                      <a:pt x="26" y="44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34" y="44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4"/>
                    </a:lnTo>
                    <a:lnTo>
                      <a:pt x="37" y="45"/>
                    </a:lnTo>
                    <a:lnTo>
                      <a:pt x="37" y="46"/>
                    </a:lnTo>
                    <a:lnTo>
                      <a:pt x="37" y="47"/>
                    </a:lnTo>
                    <a:lnTo>
                      <a:pt x="37" y="49"/>
                    </a:lnTo>
                    <a:lnTo>
                      <a:pt x="36" y="50"/>
                    </a:lnTo>
                    <a:lnTo>
                      <a:pt x="36" y="51"/>
                    </a:lnTo>
                    <a:lnTo>
                      <a:pt x="37" y="51"/>
                    </a:lnTo>
                    <a:lnTo>
                      <a:pt x="38" y="50"/>
                    </a:lnTo>
                    <a:lnTo>
                      <a:pt x="41" y="49"/>
                    </a:lnTo>
                    <a:lnTo>
                      <a:pt x="42" y="50"/>
                    </a:lnTo>
                    <a:lnTo>
                      <a:pt x="43" y="50"/>
                    </a:lnTo>
                    <a:lnTo>
                      <a:pt x="42" y="51"/>
                    </a:lnTo>
                    <a:lnTo>
                      <a:pt x="41" y="51"/>
                    </a:lnTo>
                    <a:lnTo>
                      <a:pt x="40" y="51"/>
                    </a:lnTo>
                    <a:lnTo>
                      <a:pt x="40" y="53"/>
                    </a:lnTo>
                    <a:lnTo>
                      <a:pt x="41" y="53"/>
                    </a:lnTo>
                    <a:lnTo>
                      <a:pt x="42" y="53"/>
                    </a:lnTo>
                    <a:lnTo>
                      <a:pt x="42" y="53"/>
                    </a:lnTo>
                    <a:lnTo>
                      <a:pt x="41" y="56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2" y="58"/>
                    </a:lnTo>
                    <a:lnTo>
                      <a:pt x="43" y="57"/>
                    </a:lnTo>
                    <a:lnTo>
                      <a:pt x="45" y="56"/>
                    </a:lnTo>
                    <a:lnTo>
                      <a:pt x="46" y="53"/>
                    </a:lnTo>
                    <a:lnTo>
                      <a:pt x="47" y="51"/>
                    </a:lnTo>
                    <a:lnTo>
                      <a:pt x="48" y="52"/>
                    </a:lnTo>
                    <a:lnTo>
                      <a:pt x="48" y="53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2"/>
                    </a:lnTo>
                    <a:lnTo>
                      <a:pt x="51" y="51"/>
                    </a:lnTo>
                    <a:lnTo>
                      <a:pt x="52" y="50"/>
                    </a:lnTo>
                    <a:lnTo>
                      <a:pt x="53" y="49"/>
                    </a:lnTo>
                    <a:lnTo>
                      <a:pt x="53" y="46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6" y="45"/>
                    </a:lnTo>
                    <a:lnTo>
                      <a:pt x="56" y="46"/>
                    </a:lnTo>
                    <a:lnTo>
                      <a:pt x="56" y="47"/>
                    </a:lnTo>
                    <a:lnTo>
                      <a:pt x="57" y="49"/>
                    </a:lnTo>
                    <a:lnTo>
                      <a:pt x="57" y="49"/>
                    </a:lnTo>
                    <a:lnTo>
                      <a:pt x="58" y="47"/>
                    </a:lnTo>
                    <a:lnTo>
                      <a:pt x="58" y="46"/>
                    </a:lnTo>
                    <a:lnTo>
                      <a:pt x="59" y="46"/>
                    </a:lnTo>
                    <a:lnTo>
                      <a:pt x="60" y="46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2" y="45"/>
                    </a:lnTo>
                    <a:lnTo>
                      <a:pt x="60" y="43"/>
                    </a:lnTo>
                    <a:lnTo>
                      <a:pt x="62" y="41"/>
                    </a:lnTo>
                    <a:lnTo>
                      <a:pt x="62" y="41"/>
                    </a:lnTo>
                    <a:lnTo>
                      <a:pt x="62" y="41"/>
                    </a:lnTo>
                    <a:lnTo>
                      <a:pt x="63" y="41"/>
                    </a:lnTo>
                    <a:lnTo>
                      <a:pt x="63" y="44"/>
                    </a:lnTo>
                    <a:lnTo>
                      <a:pt x="63" y="46"/>
                    </a:lnTo>
                    <a:lnTo>
                      <a:pt x="65" y="47"/>
                    </a:lnTo>
                    <a:lnTo>
                      <a:pt x="66" y="47"/>
                    </a:lnTo>
                    <a:lnTo>
                      <a:pt x="65" y="47"/>
                    </a:lnTo>
                    <a:lnTo>
                      <a:pt x="64" y="45"/>
                    </a:lnTo>
                    <a:lnTo>
                      <a:pt x="64" y="44"/>
                    </a:lnTo>
                    <a:lnTo>
                      <a:pt x="64" y="43"/>
                    </a:lnTo>
                    <a:lnTo>
                      <a:pt x="65" y="43"/>
                    </a:lnTo>
                    <a:lnTo>
                      <a:pt x="65" y="41"/>
                    </a:lnTo>
                    <a:lnTo>
                      <a:pt x="66" y="40"/>
                    </a:lnTo>
                    <a:lnTo>
                      <a:pt x="68" y="40"/>
                    </a:lnTo>
                    <a:lnTo>
                      <a:pt x="69" y="40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70" y="40"/>
                    </a:lnTo>
                    <a:lnTo>
                      <a:pt x="69" y="39"/>
                    </a:lnTo>
                    <a:lnTo>
                      <a:pt x="69" y="38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73" y="36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6" y="36"/>
                    </a:lnTo>
                    <a:lnTo>
                      <a:pt x="77" y="35"/>
                    </a:lnTo>
                    <a:lnTo>
                      <a:pt x="79" y="35"/>
                    </a:lnTo>
                    <a:lnTo>
                      <a:pt x="80" y="35"/>
                    </a:lnTo>
                    <a:lnTo>
                      <a:pt x="82" y="36"/>
                    </a:lnTo>
                    <a:lnTo>
                      <a:pt x="82" y="38"/>
                    </a:lnTo>
                    <a:lnTo>
                      <a:pt x="84" y="38"/>
                    </a:lnTo>
                    <a:lnTo>
                      <a:pt x="84" y="38"/>
                    </a:lnTo>
                    <a:lnTo>
                      <a:pt x="84" y="35"/>
                    </a:lnTo>
                    <a:lnTo>
                      <a:pt x="81" y="34"/>
                    </a:lnTo>
                    <a:lnTo>
                      <a:pt x="79" y="34"/>
                    </a:lnTo>
                    <a:lnTo>
                      <a:pt x="76" y="34"/>
                    </a:lnTo>
                    <a:lnTo>
                      <a:pt x="75" y="33"/>
                    </a:lnTo>
                    <a:lnTo>
                      <a:pt x="74" y="33"/>
                    </a:lnTo>
                    <a:lnTo>
                      <a:pt x="73" y="32"/>
                    </a:lnTo>
                    <a:lnTo>
                      <a:pt x="74" y="32"/>
                    </a:lnTo>
                    <a:lnTo>
                      <a:pt x="77" y="32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79" y="29"/>
                    </a:lnTo>
                    <a:lnTo>
                      <a:pt x="76" y="28"/>
                    </a:lnTo>
                    <a:lnTo>
                      <a:pt x="76" y="27"/>
                    </a:lnTo>
                    <a:lnTo>
                      <a:pt x="76" y="27"/>
                    </a:lnTo>
                    <a:lnTo>
                      <a:pt x="79" y="27"/>
                    </a:lnTo>
                    <a:lnTo>
                      <a:pt x="80" y="28"/>
                    </a:lnTo>
                    <a:lnTo>
                      <a:pt x="80" y="29"/>
                    </a:lnTo>
                    <a:lnTo>
                      <a:pt x="81" y="29"/>
                    </a:lnTo>
                    <a:lnTo>
                      <a:pt x="82" y="29"/>
                    </a:lnTo>
                    <a:lnTo>
                      <a:pt x="84" y="29"/>
                    </a:lnTo>
                    <a:lnTo>
                      <a:pt x="85" y="30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6" y="30"/>
                    </a:lnTo>
                    <a:lnTo>
                      <a:pt x="86" y="29"/>
                    </a:lnTo>
                    <a:lnTo>
                      <a:pt x="85" y="28"/>
                    </a:lnTo>
                    <a:lnTo>
                      <a:pt x="82" y="28"/>
                    </a:lnTo>
                    <a:lnTo>
                      <a:pt x="80" y="27"/>
                    </a:lnTo>
                    <a:lnTo>
                      <a:pt x="80" y="26"/>
                    </a:lnTo>
                    <a:lnTo>
                      <a:pt x="79" y="24"/>
                    </a:lnTo>
                    <a:lnTo>
                      <a:pt x="76" y="23"/>
                    </a:lnTo>
                    <a:lnTo>
                      <a:pt x="76" y="21"/>
                    </a:lnTo>
                    <a:lnTo>
                      <a:pt x="76" y="19"/>
                    </a:lnTo>
                    <a:lnTo>
                      <a:pt x="77" y="17"/>
                    </a:lnTo>
                    <a:lnTo>
                      <a:pt x="81" y="16"/>
                    </a:lnTo>
                    <a:lnTo>
                      <a:pt x="84" y="13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2" y="13"/>
                    </a:lnTo>
                    <a:lnTo>
                      <a:pt x="96" y="13"/>
                    </a:lnTo>
                    <a:lnTo>
                      <a:pt x="98" y="15"/>
                    </a:lnTo>
                    <a:lnTo>
                      <a:pt x="99" y="16"/>
                    </a:lnTo>
                    <a:lnTo>
                      <a:pt x="99" y="18"/>
                    </a:lnTo>
                    <a:lnTo>
                      <a:pt x="101" y="21"/>
                    </a:lnTo>
                    <a:lnTo>
                      <a:pt x="102" y="21"/>
                    </a:lnTo>
                    <a:lnTo>
                      <a:pt x="102" y="19"/>
                    </a:lnTo>
                    <a:lnTo>
                      <a:pt x="102" y="18"/>
                    </a:lnTo>
                    <a:lnTo>
                      <a:pt x="102" y="17"/>
                    </a:lnTo>
                    <a:lnTo>
                      <a:pt x="101" y="16"/>
                    </a:lnTo>
                    <a:lnTo>
                      <a:pt x="99" y="15"/>
                    </a:lnTo>
                    <a:lnTo>
                      <a:pt x="101" y="13"/>
                    </a:lnTo>
                    <a:lnTo>
                      <a:pt x="102" y="12"/>
                    </a:lnTo>
                    <a:lnTo>
                      <a:pt x="103" y="12"/>
                    </a:lnTo>
                    <a:lnTo>
                      <a:pt x="105" y="12"/>
                    </a:lnTo>
                    <a:lnTo>
                      <a:pt x="108" y="13"/>
                    </a:lnTo>
                    <a:lnTo>
                      <a:pt x="108" y="12"/>
                    </a:lnTo>
                    <a:lnTo>
                      <a:pt x="109" y="11"/>
                    </a:lnTo>
                    <a:lnTo>
                      <a:pt x="109" y="10"/>
                    </a:lnTo>
                    <a:lnTo>
                      <a:pt x="109" y="8"/>
                    </a:lnTo>
                    <a:lnTo>
                      <a:pt x="109" y="6"/>
                    </a:lnTo>
                    <a:lnTo>
                      <a:pt x="110" y="5"/>
                    </a:lnTo>
                    <a:lnTo>
                      <a:pt x="114" y="4"/>
                    </a:lnTo>
                    <a:lnTo>
                      <a:pt x="118" y="1"/>
                    </a:lnTo>
                    <a:lnTo>
                      <a:pt x="121" y="0"/>
                    </a:lnTo>
                    <a:lnTo>
                      <a:pt x="122" y="1"/>
                    </a:lnTo>
                    <a:lnTo>
                      <a:pt x="124" y="1"/>
                    </a:lnTo>
                    <a:lnTo>
                      <a:pt x="124" y="4"/>
                    </a:lnTo>
                    <a:lnTo>
                      <a:pt x="125" y="4"/>
                    </a:lnTo>
                    <a:lnTo>
                      <a:pt x="126" y="4"/>
                    </a:lnTo>
                    <a:lnTo>
                      <a:pt x="127" y="2"/>
                    </a:lnTo>
                    <a:lnTo>
                      <a:pt x="129" y="2"/>
                    </a:lnTo>
                    <a:lnTo>
                      <a:pt x="130" y="2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7" y="10"/>
                    </a:lnTo>
                    <a:lnTo>
                      <a:pt x="138" y="11"/>
                    </a:lnTo>
                    <a:lnTo>
                      <a:pt x="141" y="11"/>
                    </a:lnTo>
                    <a:lnTo>
                      <a:pt x="142" y="11"/>
                    </a:lnTo>
                    <a:lnTo>
                      <a:pt x="142" y="12"/>
                    </a:lnTo>
                    <a:lnTo>
                      <a:pt x="143" y="13"/>
                    </a:lnTo>
                    <a:lnTo>
                      <a:pt x="143" y="12"/>
                    </a:lnTo>
                    <a:lnTo>
                      <a:pt x="143" y="11"/>
                    </a:lnTo>
                    <a:lnTo>
                      <a:pt x="144" y="10"/>
                    </a:lnTo>
                    <a:lnTo>
                      <a:pt x="146" y="10"/>
                    </a:lnTo>
                    <a:lnTo>
                      <a:pt x="149" y="10"/>
                    </a:lnTo>
                    <a:lnTo>
                      <a:pt x="154" y="11"/>
                    </a:lnTo>
                    <a:lnTo>
                      <a:pt x="158" y="11"/>
                    </a:lnTo>
                    <a:lnTo>
                      <a:pt x="159" y="13"/>
                    </a:lnTo>
                    <a:lnTo>
                      <a:pt x="160" y="16"/>
                    </a:lnTo>
                    <a:lnTo>
                      <a:pt x="160" y="19"/>
                    </a:lnTo>
                    <a:lnTo>
                      <a:pt x="160" y="24"/>
                    </a:lnTo>
                    <a:lnTo>
                      <a:pt x="161" y="26"/>
                    </a:lnTo>
                    <a:lnTo>
                      <a:pt x="161" y="27"/>
                    </a:lnTo>
                    <a:lnTo>
                      <a:pt x="164" y="28"/>
                    </a:lnTo>
                    <a:lnTo>
                      <a:pt x="166" y="29"/>
                    </a:lnTo>
                    <a:lnTo>
                      <a:pt x="167" y="32"/>
                    </a:lnTo>
                    <a:lnTo>
                      <a:pt x="167" y="33"/>
                    </a:lnTo>
                    <a:lnTo>
                      <a:pt x="167" y="34"/>
                    </a:lnTo>
                    <a:lnTo>
                      <a:pt x="169" y="35"/>
                    </a:lnTo>
                    <a:lnTo>
                      <a:pt x="169" y="36"/>
                    </a:lnTo>
                    <a:lnTo>
                      <a:pt x="169" y="38"/>
                    </a:lnTo>
                    <a:lnTo>
                      <a:pt x="167" y="38"/>
                    </a:lnTo>
                    <a:lnTo>
                      <a:pt x="166" y="39"/>
                    </a:lnTo>
                    <a:lnTo>
                      <a:pt x="167" y="39"/>
                    </a:lnTo>
                    <a:lnTo>
                      <a:pt x="169" y="39"/>
                    </a:lnTo>
                    <a:lnTo>
                      <a:pt x="171" y="39"/>
                    </a:lnTo>
                    <a:lnTo>
                      <a:pt x="172" y="40"/>
                    </a:lnTo>
                    <a:lnTo>
                      <a:pt x="174" y="43"/>
                    </a:lnTo>
                    <a:lnTo>
                      <a:pt x="176" y="45"/>
                    </a:lnTo>
                    <a:lnTo>
                      <a:pt x="176" y="49"/>
                    </a:lnTo>
                    <a:lnTo>
                      <a:pt x="176" y="51"/>
                    </a:lnTo>
                    <a:lnTo>
                      <a:pt x="175" y="52"/>
                    </a:lnTo>
                    <a:lnTo>
                      <a:pt x="174" y="53"/>
                    </a:lnTo>
                    <a:lnTo>
                      <a:pt x="171" y="55"/>
                    </a:lnTo>
                    <a:lnTo>
                      <a:pt x="170" y="53"/>
                    </a:lnTo>
                    <a:lnTo>
                      <a:pt x="169" y="53"/>
                    </a:lnTo>
                    <a:lnTo>
                      <a:pt x="167" y="52"/>
                    </a:lnTo>
                    <a:lnTo>
                      <a:pt x="165" y="52"/>
                    </a:lnTo>
                    <a:lnTo>
                      <a:pt x="164" y="52"/>
                    </a:lnTo>
                    <a:lnTo>
                      <a:pt x="163" y="51"/>
                    </a:lnTo>
                    <a:lnTo>
                      <a:pt x="160" y="50"/>
                    </a:lnTo>
                    <a:lnTo>
                      <a:pt x="159" y="49"/>
                    </a:lnTo>
                    <a:lnTo>
                      <a:pt x="159" y="50"/>
                    </a:lnTo>
                    <a:lnTo>
                      <a:pt x="159" y="50"/>
                    </a:lnTo>
                    <a:lnTo>
                      <a:pt x="160" y="51"/>
                    </a:lnTo>
                    <a:lnTo>
                      <a:pt x="161" y="52"/>
                    </a:lnTo>
                    <a:lnTo>
                      <a:pt x="164" y="53"/>
                    </a:lnTo>
                    <a:lnTo>
                      <a:pt x="165" y="55"/>
                    </a:lnTo>
                    <a:lnTo>
                      <a:pt x="165" y="56"/>
                    </a:lnTo>
                    <a:lnTo>
                      <a:pt x="166" y="57"/>
                    </a:lnTo>
                    <a:lnTo>
                      <a:pt x="166" y="58"/>
                    </a:lnTo>
                    <a:lnTo>
                      <a:pt x="166" y="58"/>
                    </a:lnTo>
                    <a:lnTo>
                      <a:pt x="165" y="58"/>
                    </a:lnTo>
                    <a:lnTo>
                      <a:pt x="164" y="58"/>
                    </a:lnTo>
                    <a:lnTo>
                      <a:pt x="161" y="60"/>
                    </a:lnTo>
                    <a:lnTo>
                      <a:pt x="160" y="58"/>
                    </a:lnTo>
                    <a:lnTo>
                      <a:pt x="159" y="57"/>
                    </a:lnTo>
                    <a:lnTo>
                      <a:pt x="158" y="56"/>
                    </a:lnTo>
                    <a:lnTo>
                      <a:pt x="156" y="56"/>
                    </a:lnTo>
                    <a:lnTo>
                      <a:pt x="155" y="56"/>
                    </a:lnTo>
                    <a:lnTo>
                      <a:pt x="154" y="56"/>
                    </a:lnTo>
                    <a:lnTo>
                      <a:pt x="152" y="56"/>
                    </a:lnTo>
                    <a:lnTo>
                      <a:pt x="149" y="53"/>
                    </a:lnTo>
                    <a:lnTo>
                      <a:pt x="148" y="53"/>
                    </a:lnTo>
                    <a:lnTo>
                      <a:pt x="148" y="53"/>
                    </a:lnTo>
                    <a:lnTo>
                      <a:pt x="149" y="55"/>
                    </a:lnTo>
                    <a:lnTo>
                      <a:pt x="149" y="56"/>
                    </a:lnTo>
                    <a:lnTo>
                      <a:pt x="150" y="57"/>
                    </a:lnTo>
                    <a:lnTo>
                      <a:pt x="152" y="57"/>
                    </a:lnTo>
                    <a:lnTo>
                      <a:pt x="153" y="57"/>
                    </a:lnTo>
                    <a:lnTo>
                      <a:pt x="154" y="58"/>
                    </a:lnTo>
                    <a:lnTo>
                      <a:pt x="155" y="58"/>
                    </a:lnTo>
                    <a:lnTo>
                      <a:pt x="156" y="58"/>
                    </a:lnTo>
                    <a:lnTo>
                      <a:pt x="158" y="58"/>
                    </a:lnTo>
                    <a:lnTo>
                      <a:pt x="158" y="60"/>
                    </a:lnTo>
                    <a:lnTo>
                      <a:pt x="158" y="61"/>
                    </a:lnTo>
                    <a:lnTo>
                      <a:pt x="158" y="62"/>
                    </a:lnTo>
                    <a:lnTo>
                      <a:pt x="155" y="63"/>
                    </a:lnTo>
                    <a:lnTo>
                      <a:pt x="153" y="66"/>
                    </a:lnTo>
                    <a:lnTo>
                      <a:pt x="149" y="68"/>
                    </a:lnTo>
                    <a:lnTo>
                      <a:pt x="147" y="69"/>
                    </a:lnTo>
                    <a:lnTo>
                      <a:pt x="146" y="68"/>
                    </a:lnTo>
                    <a:lnTo>
                      <a:pt x="144" y="67"/>
                    </a:lnTo>
                    <a:lnTo>
                      <a:pt x="143" y="66"/>
                    </a:lnTo>
                    <a:lnTo>
                      <a:pt x="144" y="64"/>
                    </a:lnTo>
                    <a:lnTo>
                      <a:pt x="143" y="64"/>
                    </a:lnTo>
                    <a:lnTo>
                      <a:pt x="142" y="64"/>
                    </a:lnTo>
                    <a:lnTo>
                      <a:pt x="142" y="66"/>
                    </a:lnTo>
                    <a:lnTo>
                      <a:pt x="142" y="66"/>
                    </a:lnTo>
                    <a:lnTo>
                      <a:pt x="141" y="66"/>
                    </a:lnTo>
                    <a:lnTo>
                      <a:pt x="138" y="64"/>
                    </a:lnTo>
                    <a:lnTo>
                      <a:pt x="138" y="63"/>
                    </a:lnTo>
                    <a:lnTo>
                      <a:pt x="137" y="63"/>
                    </a:lnTo>
                    <a:lnTo>
                      <a:pt x="137" y="63"/>
                    </a:lnTo>
                    <a:lnTo>
                      <a:pt x="137" y="64"/>
                    </a:lnTo>
                    <a:lnTo>
                      <a:pt x="138" y="66"/>
                    </a:lnTo>
                    <a:lnTo>
                      <a:pt x="141" y="67"/>
                    </a:lnTo>
                    <a:lnTo>
                      <a:pt x="141" y="68"/>
                    </a:lnTo>
                    <a:lnTo>
                      <a:pt x="139" y="73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7" y="73"/>
                    </a:lnTo>
                    <a:lnTo>
                      <a:pt x="135" y="72"/>
                    </a:lnTo>
                    <a:lnTo>
                      <a:pt x="135" y="72"/>
                    </a:lnTo>
                    <a:lnTo>
                      <a:pt x="133" y="72"/>
                    </a:lnTo>
                    <a:lnTo>
                      <a:pt x="133" y="73"/>
                    </a:lnTo>
                    <a:lnTo>
                      <a:pt x="132" y="74"/>
                    </a:lnTo>
                    <a:lnTo>
                      <a:pt x="130" y="75"/>
                    </a:lnTo>
                    <a:lnTo>
                      <a:pt x="129" y="75"/>
                    </a:lnTo>
                    <a:lnTo>
                      <a:pt x="127" y="77"/>
                    </a:lnTo>
                    <a:lnTo>
                      <a:pt x="126" y="77"/>
                    </a:lnTo>
                    <a:lnTo>
                      <a:pt x="125" y="77"/>
                    </a:lnTo>
                    <a:lnTo>
                      <a:pt x="125" y="75"/>
                    </a:lnTo>
                    <a:lnTo>
                      <a:pt x="125" y="74"/>
                    </a:lnTo>
                    <a:lnTo>
                      <a:pt x="125" y="73"/>
                    </a:lnTo>
                    <a:lnTo>
                      <a:pt x="124" y="72"/>
                    </a:lnTo>
                    <a:lnTo>
                      <a:pt x="122" y="72"/>
                    </a:lnTo>
                    <a:lnTo>
                      <a:pt x="122" y="73"/>
                    </a:lnTo>
                    <a:lnTo>
                      <a:pt x="124" y="74"/>
                    </a:lnTo>
                    <a:lnTo>
                      <a:pt x="124" y="77"/>
                    </a:lnTo>
                    <a:lnTo>
                      <a:pt x="124" y="78"/>
                    </a:lnTo>
                    <a:lnTo>
                      <a:pt x="122" y="79"/>
                    </a:lnTo>
                    <a:lnTo>
                      <a:pt x="121" y="80"/>
                    </a:lnTo>
                    <a:lnTo>
                      <a:pt x="120" y="80"/>
                    </a:lnTo>
                    <a:lnTo>
                      <a:pt x="119" y="79"/>
                    </a:lnTo>
                    <a:lnTo>
                      <a:pt x="116" y="78"/>
                    </a:lnTo>
                    <a:lnTo>
                      <a:pt x="115" y="77"/>
                    </a:lnTo>
                    <a:lnTo>
                      <a:pt x="115" y="77"/>
                    </a:lnTo>
                    <a:lnTo>
                      <a:pt x="115" y="78"/>
                    </a:lnTo>
                    <a:lnTo>
                      <a:pt x="115" y="79"/>
                    </a:lnTo>
                    <a:lnTo>
                      <a:pt x="118" y="80"/>
                    </a:lnTo>
                    <a:lnTo>
                      <a:pt x="119" y="81"/>
                    </a:lnTo>
                    <a:lnTo>
                      <a:pt x="119" y="81"/>
                    </a:lnTo>
                    <a:lnTo>
                      <a:pt x="119" y="84"/>
                    </a:lnTo>
                    <a:lnTo>
                      <a:pt x="115" y="86"/>
                    </a:lnTo>
                    <a:lnTo>
                      <a:pt x="113" y="88"/>
                    </a:lnTo>
                    <a:lnTo>
                      <a:pt x="110" y="88"/>
                    </a:lnTo>
                    <a:lnTo>
                      <a:pt x="110" y="89"/>
                    </a:lnTo>
                    <a:lnTo>
                      <a:pt x="110" y="91"/>
                    </a:lnTo>
                    <a:lnTo>
                      <a:pt x="110" y="94"/>
                    </a:lnTo>
                    <a:lnTo>
                      <a:pt x="110" y="95"/>
                    </a:lnTo>
                    <a:lnTo>
                      <a:pt x="110" y="95"/>
                    </a:lnTo>
                    <a:lnTo>
                      <a:pt x="109" y="96"/>
                    </a:lnTo>
                    <a:lnTo>
                      <a:pt x="108" y="99"/>
                    </a:lnTo>
                    <a:lnTo>
                      <a:pt x="108" y="100"/>
                    </a:lnTo>
                    <a:lnTo>
                      <a:pt x="107" y="100"/>
                    </a:lnTo>
                    <a:lnTo>
                      <a:pt x="104" y="100"/>
                    </a:lnTo>
                    <a:lnTo>
                      <a:pt x="102" y="100"/>
                    </a:lnTo>
                    <a:lnTo>
                      <a:pt x="99" y="102"/>
                    </a:lnTo>
                    <a:lnTo>
                      <a:pt x="98" y="103"/>
                    </a:lnTo>
                    <a:lnTo>
                      <a:pt x="99" y="105"/>
                    </a:lnTo>
                    <a:lnTo>
                      <a:pt x="99" y="106"/>
                    </a:lnTo>
                    <a:lnTo>
                      <a:pt x="98" y="107"/>
                    </a:lnTo>
                    <a:lnTo>
                      <a:pt x="96" y="108"/>
                    </a:lnTo>
                    <a:lnTo>
                      <a:pt x="94" y="108"/>
                    </a:lnTo>
                    <a:lnTo>
                      <a:pt x="94" y="111"/>
                    </a:lnTo>
                    <a:lnTo>
                      <a:pt x="93" y="111"/>
                    </a:lnTo>
                    <a:lnTo>
                      <a:pt x="93" y="111"/>
                    </a:lnTo>
                    <a:lnTo>
                      <a:pt x="92" y="109"/>
                    </a:lnTo>
                    <a:lnTo>
                      <a:pt x="92" y="108"/>
                    </a:lnTo>
                    <a:lnTo>
                      <a:pt x="91" y="108"/>
                    </a:lnTo>
                    <a:lnTo>
                      <a:pt x="90" y="108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1" y="111"/>
                    </a:lnTo>
                    <a:lnTo>
                      <a:pt x="92" y="112"/>
                    </a:lnTo>
                    <a:lnTo>
                      <a:pt x="93" y="113"/>
                    </a:lnTo>
                    <a:lnTo>
                      <a:pt x="93" y="114"/>
                    </a:lnTo>
                    <a:lnTo>
                      <a:pt x="93" y="116"/>
                    </a:lnTo>
                    <a:lnTo>
                      <a:pt x="92" y="116"/>
                    </a:lnTo>
                    <a:lnTo>
                      <a:pt x="92" y="116"/>
                    </a:lnTo>
                    <a:lnTo>
                      <a:pt x="92" y="114"/>
                    </a:lnTo>
                    <a:lnTo>
                      <a:pt x="91" y="116"/>
                    </a:lnTo>
                    <a:lnTo>
                      <a:pt x="92" y="116"/>
                    </a:lnTo>
                    <a:lnTo>
                      <a:pt x="92" y="117"/>
                    </a:lnTo>
                    <a:lnTo>
                      <a:pt x="91" y="118"/>
                    </a:lnTo>
                    <a:lnTo>
                      <a:pt x="90" y="120"/>
                    </a:lnTo>
                    <a:lnTo>
                      <a:pt x="87" y="125"/>
                    </a:lnTo>
                    <a:lnTo>
                      <a:pt x="84" y="134"/>
                    </a:lnTo>
                    <a:lnTo>
                      <a:pt x="82" y="139"/>
                    </a:lnTo>
                    <a:lnTo>
                      <a:pt x="81" y="141"/>
                    </a:lnTo>
                    <a:lnTo>
                      <a:pt x="80" y="146"/>
                    </a:lnTo>
                    <a:lnTo>
                      <a:pt x="77" y="154"/>
                    </a:lnTo>
                    <a:lnTo>
                      <a:pt x="74" y="163"/>
                    </a:lnTo>
                    <a:lnTo>
                      <a:pt x="73" y="169"/>
                    </a:lnTo>
                    <a:lnTo>
                      <a:pt x="73" y="173"/>
                    </a:lnTo>
                    <a:lnTo>
                      <a:pt x="74" y="178"/>
                    </a:lnTo>
                    <a:lnTo>
                      <a:pt x="74" y="184"/>
                    </a:lnTo>
                    <a:lnTo>
                      <a:pt x="74" y="196"/>
                    </a:lnTo>
                    <a:lnTo>
                      <a:pt x="74" y="202"/>
                    </a:lnTo>
                    <a:lnTo>
                      <a:pt x="74" y="203"/>
                    </a:lnTo>
                    <a:lnTo>
                      <a:pt x="74" y="204"/>
                    </a:lnTo>
                    <a:lnTo>
                      <a:pt x="75" y="206"/>
                    </a:lnTo>
                    <a:lnTo>
                      <a:pt x="76" y="207"/>
                    </a:lnTo>
                    <a:lnTo>
                      <a:pt x="76" y="207"/>
                    </a:lnTo>
                    <a:lnTo>
                      <a:pt x="76" y="209"/>
                    </a:lnTo>
                    <a:lnTo>
                      <a:pt x="77" y="210"/>
                    </a:lnTo>
                    <a:lnTo>
                      <a:pt x="79" y="212"/>
                    </a:lnTo>
                    <a:lnTo>
                      <a:pt x="80" y="212"/>
                    </a:lnTo>
                    <a:lnTo>
                      <a:pt x="80" y="212"/>
                    </a:lnTo>
                    <a:lnTo>
                      <a:pt x="80" y="215"/>
                    </a:lnTo>
                    <a:lnTo>
                      <a:pt x="80" y="218"/>
                    </a:lnTo>
                    <a:lnTo>
                      <a:pt x="80" y="220"/>
                    </a:lnTo>
                    <a:lnTo>
                      <a:pt x="79" y="220"/>
                    </a:lnTo>
                    <a:lnTo>
                      <a:pt x="77" y="219"/>
                    </a:lnTo>
                    <a:lnTo>
                      <a:pt x="77" y="216"/>
                    </a:lnTo>
                    <a:lnTo>
                      <a:pt x="77" y="215"/>
                    </a:lnTo>
                    <a:lnTo>
                      <a:pt x="76" y="216"/>
                    </a:lnTo>
                    <a:lnTo>
                      <a:pt x="76" y="219"/>
                    </a:lnTo>
                    <a:lnTo>
                      <a:pt x="75" y="220"/>
                    </a:lnTo>
                    <a:lnTo>
                      <a:pt x="73" y="223"/>
                    </a:lnTo>
                    <a:lnTo>
                      <a:pt x="70" y="224"/>
                    </a:lnTo>
                    <a:lnTo>
                      <a:pt x="69" y="224"/>
                    </a:lnTo>
                    <a:lnTo>
                      <a:pt x="68" y="223"/>
                    </a:lnTo>
                    <a:lnTo>
                      <a:pt x="68" y="221"/>
                    </a:lnTo>
                    <a:lnTo>
                      <a:pt x="66" y="219"/>
                    </a:lnTo>
                    <a:lnTo>
                      <a:pt x="64" y="215"/>
                    </a:lnTo>
                    <a:lnTo>
                      <a:pt x="64" y="214"/>
                    </a:lnTo>
                    <a:lnTo>
                      <a:pt x="62" y="213"/>
                    </a:lnTo>
                    <a:lnTo>
                      <a:pt x="60" y="212"/>
                    </a:lnTo>
                    <a:lnTo>
                      <a:pt x="60" y="210"/>
                    </a:lnTo>
                    <a:lnTo>
                      <a:pt x="60" y="208"/>
                    </a:lnTo>
                    <a:lnTo>
                      <a:pt x="60" y="208"/>
                    </a:lnTo>
                    <a:lnTo>
                      <a:pt x="59" y="208"/>
                    </a:lnTo>
                    <a:lnTo>
                      <a:pt x="59" y="208"/>
                    </a:lnTo>
                    <a:lnTo>
                      <a:pt x="59" y="212"/>
                    </a:lnTo>
                    <a:lnTo>
                      <a:pt x="59" y="214"/>
                    </a:lnTo>
                    <a:lnTo>
                      <a:pt x="62" y="216"/>
                    </a:lnTo>
                    <a:lnTo>
                      <a:pt x="63" y="219"/>
                    </a:lnTo>
                    <a:lnTo>
                      <a:pt x="64" y="220"/>
                    </a:lnTo>
                    <a:lnTo>
                      <a:pt x="65" y="220"/>
                    </a:lnTo>
                    <a:lnTo>
                      <a:pt x="64" y="221"/>
                    </a:lnTo>
                    <a:lnTo>
                      <a:pt x="65" y="224"/>
                    </a:lnTo>
                    <a:lnTo>
                      <a:pt x="65" y="224"/>
                    </a:lnTo>
                    <a:lnTo>
                      <a:pt x="64" y="224"/>
                    </a:lnTo>
                    <a:lnTo>
                      <a:pt x="63" y="224"/>
                    </a:lnTo>
                    <a:lnTo>
                      <a:pt x="62" y="223"/>
                    </a:lnTo>
                    <a:lnTo>
                      <a:pt x="60" y="221"/>
                    </a:lnTo>
                    <a:lnTo>
                      <a:pt x="58" y="216"/>
                    </a:lnTo>
                    <a:lnTo>
                      <a:pt x="56" y="209"/>
                    </a:lnTo>
                    <a:lnTo>
                      <a:pt x="56" y="208"/>
                    </a:lnTo>
                    <a:lnTo>
                      <a:pt x="56" y="208"/>
                    </a:lnTo>
                    <a:lnTo>
                      <a:pt x="54" y="208"/>
                    </a:lnTo>
                    <a:lnTo>
                      <a:pt x="54" y="209"/>
                    </a:lnTo>
                    <a:lnTo>
                      <a:pt x="53" y="209"/>
                    </a:lnTo>
                    <a:lnTo>
                      <a:pt x="53" y="209"/>
                    </a:lnTo>
                    <a:lnTo>
                      <a:pt x="53" y="208"/>
                    </a:lnTo>
                    <a:lnTo>
                      <a:pt x="53" y="207"/>
                    </a:lnTo>
                    <a:lnTo>
                      <a:pt x="53" y="207"/>
                    </a:lnTo>
                    <a:lnTo>
                      <a:pt x="54" y="206"/>
                    </a:lnTo>
                    <a:lnTo>
                      <a:pt x="54" y="206"/>
                    </a:lnTo>
                    <a:lnTo>
                      <a:pt x="54" y="204"/>
                    </a:lnTo>
                    <a:lnTo>
                      <a:pt x="56" y="203"/>
                    </a:lnTo>
                    <a:lnTo>
                      <a:pt x="56" y="203"/>
                    </a:lnTo>
                    <a:lnTo>
                      <a:pt x="57" y="203"/>
                    </a:lnTo>
                    <a:lnTo>
                      <a:pt x="58" y="203"/>
                    </a:lnTo>
                    <a:lnTo>
                      <a:pt x="58" y="202"/>
                    </a:lnTo>
                    <a:lnTo>
                      <a:pt x="58" y="201"/>
                    </a:lnTo>
                    <a:lnTo>
                      <a:pt x="57" y="201"/>
                    </a:lnTo>
                    <a:lnTo>
                      <a:pt x="56" y="201"/>
                    </a:lnTo>
                    <a:lnTo>
                      <a:pt x="54" y="202"/>
                    </a:lnTo>
                    <a:lnTo>
                      <a:pt x="53" y="202"/>
                    </a:lnTo>
                    <a:lnTo>
                      <a:pt x="52" y="201"/>
                    </a:lnTo>
                    <a:lnTo>
                      <a:pt x="52" y="197"/>
                    </a:lnTo>
                    <a:lnTo>
                      <a:pt x="51" y="197"/>
                    </a:lnTo>
                    <a:lnTo>
                      <a:pt x="51" y="198"/>
                    </a:lnTo>
                    <a:lnTo>
                      <a:pt x="51" y="201"/>
                    </a:lnTo>
                    <a:lnTo>
                      <a:pt x="51" y="201"/>
                    </a:lnTo>
                    <a:lnTo>
                      <a:pt x="49" y="199"/>
                    </a:lnTo>
                    <a:lnTo>
                      <a:pt x="48" y="199"/>
                    </a:lnTo>
                    <a:lnTo>
                      <a:pt x="47" y="199"/>
                    </a:lnTo>
                    <a:lnTo>
                      <a:pt x="48" y="201"/>
                    </a:lnTo>
                    <a:lnTo>
                      <a:pt x="48" y="202"/>
                    </a:lnTo>
                    <a:lnTo>
                      <a:pt x="48" y="203"/>
                    </a:lnTo>
                    <a:lnTo>
                      <a:pt x="47" y="202"/>
                    </a:lnTo>
                    <a:lnTo>
                      <a:pt x="46" y="203"/>
                    </a:lnTo>
                    <a:lnTo>
                      <a:pt x="46" y="203"/>
                    </a:lnTo>
                    <a:lnTo>
                      <a:pt x="48" y="206"/>
                    </a:lnTo>
                    <a:lnTo>
                      <a:pt x="48" y="206"/>
                    </a:lnTo>
                    <a:lnTo>
                      <a:pt x="49" y="206"/>
                    </a:lnTo>
                    <a:lnTo>
                      <a:pt x="49" y="204"/>
                    </a:lnTo>
                    <a:lnTo>
                      <a:pt x="49" y="203"/>
                    </a:lnTo>
                    <a:lnTo>
                      <a:pt x="51" y="203"/>
                    </a:lnTo>
                    <a:lnTo>
                      <a:pt x="52" y="203"/>
                    </a:lnTo>
                    <a:lnTo>
                      <a:pt x="52" y="204"/>
                    </a:lnTo>
                    <a:lnTo>
                      <a:pt x="52" y="206"/>
                    </a:lnTo>
                    <a:lnTo>
                      <a:pt x="51" y="212"/>
                    </a:lnTo>
                    <a:lnTo>
                      <a:pt x="51" y="212"/>
                    </a:lnTo>
                    <a:lnTo>
                      <a:pt x="48" y="210"/>
                    </a:lnTo>
                    <a:lnTo>
                      <a:pt x="46" y="207"/>
                    </a:lnTo>
                    <a:lnTo>
                      <a:pt x="46" y="204"/>
                    </a:lnTo>
                    <a:lnTo>
                      <a:pt x="43" y="202"/>
                    </a:lnTo>
                    <a:lnTo>
                      <a:pt x="45" y="202"/>
                    </a:lnTo>
                    <a:lnTo>
                      <a:pt x="45" y="201"/>
                    </a:lnTo>
                    <a:lnTo>
                      <a:pt x="45" y="201"/>
                    </a:lnTo>
                    <a:lnTo>
                      <a:pt x="45" y="199"/>
                    </a:lnTo>
                    <a:lnTo>
                      <a:pt x="43" y="199"/>
                    </a:lnTo>
                    <a:lnTo>
                      <a:pt x="42" y="201"/>
                    </a:lnTo>
                    <a:lnTo>
                      <a:pt x="43" y="202"/>
                    </a:lnTo>
                    <a:lnTo>
                      <a:pt x="43" y="204"/>
                    </a:lnTo>
                    <a:lnTo>
                      <a:pt x="43" y="204"/>
                    </a:lnTo>
                    <a:lnTo>
                      <a:pt x="42" y="204"/>
                    </a:lnTo>
                    <a:lnTo>
                      <a:pt x="42" y="203"/>
                    </a:lnTo>
                    <a:lnTo>
                      <a:pt x="42" y="201"/>
                    </a:lnTo>
                    <a:lnTo>
                      <a:pt x="41" y="197"/>
                    </a:lnTo>
                    <a:lnTo>
                      <a:pt x="40" y="195"/>
                    </a:lnTo>
                    <a:lnTo>
                      <a:pt x="38" y="195"/>
                    </a:lnTo>
                    <a:lnTo>
                      <a:pt x="38" y="196"/>
                    </a:lnTo>
                    <a:lnTo>
                      <a:pt x="38" y="197"/>
                    </a:lnTo>
                    <a:lnTo>
                      <a:pt x="38" y="199"/>
                    </a:lnTo>
                    <a:lnTo>
                      <a:pt x="40" y="202"/>
                    </a:lnTo>
                    <a:lnTo>
                      <a:pt x="38" y="203"/>
                    </a:lnTo>
                    <a:lnTo>
                      <a:pt x="38" y="204"/>
                    </a:lnTo>
                    <a:lnTo>
                      <a:pt x="37" y="204"/>
                    </a:lnTo>
                    <a:lnTo>
                      <a:pt x="37" y="203"/>
                    </a:lnTo>
                    <a:lnTo>
                      <a:pt x="37" y="202"/>
                    </a:lnTo>
                    <a:lnTo>
                      <a:pt x="36" y="202"/>
                    </a:lnTo>
                    <a:lnTo>
                      <a:pt x="35" y="202"/>
                    </a:lnTo>
                    <a:lnTo>
                      <a:pt x="36" y="201"/>
                    </a:lnTo>
                    <a:lnTo>
                      <a:pt x="36" y="199"/>
                    </a:lnTo>
                    <a:lnTo>
                      <a:pt x="36" y="199"/>
                    </a:lnTo>
                    <a:lnTo>
                      <a:pt x="34" y="198"/>
                    </a:lnTo>
                    <a:lnTo>
                      <a:pt x="34" y="197"/>
                    </a:lnTo>
                    <a:lnTo>
                      <a:pt x="34" y="196"/>
                    </a:lnTo>
                    <a:lnTo>
                      <a:pt x="34" y="195"/>
                    </a:lnTo>
                    <a:lnTo>
                      <a:pt x="35" y="193"/>
                    </a:lnTo>
                    <a:lnTo>
                      <a:pt x="35" y="195"/>
                    </a:lnTo>
                    <a:lnTo>
                      <a:pt x="35" y="196"/>
                    </a:lnTo>
                    <a:lnTo>
                      <a:pt x="35" y="197"/>
                    </a:lnTo>
                    <a:lnTo>
                      <a:pt x="36" y="198"/>
                    </a:lnTo>
                    <a:lnTo>
                      <a:pt x="37" y="198"/>
                    </a:lnTo>
                    <a:lnTo>
                      <a:pt x="37" y="197"/>
                    </a:lnTo>
                    <a:lnTo>
                      <a:pt x="37" y="197"/>
                    </a:lnTo>
                    <a:lnTo>
                      <a:pt x="38" y="191"/>
                    </a:lnTo>
                    <a:lnTo>
                      <a:pt x="38" y="189"/>
                    </a:lnTo>
                    <a:lnTo>
                      <a:pt x="37" y="189"/>
                    </a:lnTo>
                    <a:lnTo>
                      <a:pt x="37" y="190"/>
                    </a:lnTo>
                    <a:lnTo>
                      <a:pt x="37" y="191"/>
                    </a:lnTo>
                    <a:lnTo>
                      <a:pt x="37" y="196"/>
                    </a:lnTo>
                    <a:lnTo>
                      <a:pt x="37" y="196"/>
                    </a:lnTo>
                    <a:lnTo>
                      <a:pt x="36" y="195"/>
                    </a:lnTo>
                    <a:lnTo>
                      <a:pt x="36" y="192"/>
                    </a:lnTo>
                    <a:lnTo>
                      <a:pt x="36" y="191"/>
                    </a:lnTo>
                    <a:lnTo>
                      <a:pt x="35" y="189"/>
                    </a:lnTo>
                    <a:lnTo>
                      <a:pt x="35" y="187"/>
                    </a:lnTo>
                    <a:lnTo>
                      <a:pt x="35" y="186"/>
                    </a:lnTo>
                    <a:lnTo>
                      <a:pt x="36" y="185"/>
                    </a:lnTo>
                    <a:lnTo>
                      <a:pt x="36" y="18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34" y="185"/>
                    </a:lnTo>
                    <a:lnTo>
                      <a:pt x="32" y="185"/>
                    </a:lnTo>
                    <a:lnTo>
                      <a:pt x="31" y="184"/>
                    </a:lnTo>
                    <a:lnTo>
                      <a:pt x="30" y="180"/>
                    </a:lnTo>
                    <a:lnTo>
                      <a:pt x="28" y="178"/>
                    </a:lnTo>
                    <a:lnTo>
                      <a:pt x="28" y="178"/>
                    </a:lnTo>
                    <a:lnTo>
                      <a:pt x="28" y="175"/>
                    </a:lnTo>
                    <a:lnTo>
                      <a:pt x="26" y="174"/>
                    </a:lnTo>
                    <a:lnTo>
                      <a:pt x="26" y="175"/>
                    </a:lnTo>
                    <a:lnTo>
                      <a:pt x="26" y="175"/>
                    </a:lnTo>
                    <a:lnTo>
                      <a:pt x="26" y="178"/>
                    </a:lnTo>
                    <a:lnTo>
                      <a:pt x="28" y="180"/>
                    </a:lnTo>
                    <a:lnTo>
                      <a:pt x="29" y="181"/>
                    </a:lnTo>
                    <a:lnTo>
                      <a:pt x="29" y="182"/>
                    </a:lnTo>
                    <a:lnTo>
                      <a:pt x="30" y="184"/>
                    </a:lnTo>
                    <a:lnTo>
                      <a:pt x="31" y="186"/>
                    </a:lnTo>
                    <a:lnTo>
                      <a:pt x="31" y="190"/>
                    </a:lnTo>
                    <a:lnTo>
                      <a:pt x="31" y="191"/>
                    </a:lnTo>
                    <a:lnTo>
                      <a:pt x="30" y="191"/>
                    </a:lnTo>
                    <a:lnTo>
                      <a:pt x="30" y="189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28" y="186"/>
                    </a:lnTo>
                    <a:lnTo>
                      <a:pt x="26" y="186"/>
                    </a:lnTo>
                    <a:lnTo>
                      <a:pt x="26" y="187"/>
                    </a:lnTo>
                    <a:lnTo>
                      <a:pt x="26" y="189"/>
                    </a:lnTo>
                    <a:lnTo>
                      <a:pt x="26" y="190"/>
                    </a:lnTo>
                    <a:lnTo>
                      <a:pt x="25" y="191"/>
                    </a:lnTo>
                    <a:lnTo>
                      <a:pt x="24" y="192"/>
                    </a:lnTo>
                    <a:lnTo>
                      <a:pt x="23" y="192"/>
                    </a:lnTo>
                    <a:lnTo>
                      <a:pt x="23" y="191"/>
                    </a:lnTo>
                    <a:lnTo>
                      <a:pt x="21" y="192"/>
                    </a:lnTo>
                    <a:lnTo>
                      <a:pt x="20" y="192"/>
                    </a:lnTo>
                    <a:lnTo>
                      <a:pt x="20" y="191"/>
                    </a:lnTo>
                    <a:lnTo>
                      <a:pt x="19" y="189"/>
                    </a:lnTo>
                    <a:lnTo>
                      <a:pt x="19" y="186"/>
                    </a:lnTo>
                    <a:lnTo>
                      <a:pt x="20" y="184"/>
                    </a:lnTo>
                    <a:lnTo>
                      <a:pt x="20" y="182"/>
                    </a:lnTo>
                    <a:lnTo>
                      <a:pt x="19" y="180"/>
                    </a:lnTo>
                    <a:lnTo>
                      <a:pt x="18" y="179"/>
                    </a:lnTo>
                    <a:lnTo>
                      <a:pt x="18" y="176"/>
                    </a:lnTo>
                    <a:lnTo>
                      <a:pt x="18" y="175"/>
                    </a:lnTo>
                    <a:lnTo>
                      <a:pt x="19" y="174"/>
                    </a:lnTo>
                    <a:lnTo>
                      <a:pt x="20" y="173"/>
                    </a:lnTo>
                    <a:lnTo>
                      <a:pt x="20" y="173"/>
                    </a:lnTo>
                    <a:lnTo>
                      <a:pt x="19" y="171"/>
                    </a:lnTo>
                    <a:lnTo>
                      <a:pt x="19" y="169"/>
                    </a:lnTo>
                    <a:lnTo>
                      <a:pt x="19" y="168"/>
                    </a:lnTo>
                    <a:lnTo>
                      <a:pt x="21" y="167"/>
                    </a:lnTo>
                    <a:lnTo>
                      <a:pt x="21" y="165"/>
                    </a:lnTo>
                    <a:lnTo>
                      <a:pt x="21" y="164"/>
                    </a:lnTo>
                    <a:lnTo>
                      <a:pt x="20" y="164"/>
                    </a:lnTo>
                    <a:lnTo>
                      <a:pt x="19" y="165"/>
                    </a:lnTo>
                    <a:lnTo>
                      <a:pt x="18" y="168"/>
                    </a:lnTo>
                    <a:lnTo>
                      <a:pt x="18" y="168"/>
                    </a:lnTo>
                    <a:lnTo>
                      <a:pt x="17" y="168"/>
                    </a:lnTo>
                    <a:lnTo>
                      <a:pt x="15" y="168"/>
                    </a:lnTo>
                    <a:lnTo>
                      <a:pt x="15" y="170"/>
                    </a:lnTo>
                    <a:lnTo>
                      <a:pt x="17" y="173"/>
                    </a:lnTo>
                    <a:lnTo>
                      <a:pt x="17" y="175"/>
                    </a:lnTo>
                    <a:lnTo>
                      <a:pt x="15" y="175"/>
                    </a:lnTo>
                    <a:lnTo>
                      <a:pt x="15" y="174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5" y="176"/>
                    </a:lnTo>
                    <a:lnTo>
                      <a:pt x="17" y="178"/>
                    </a:lnTo>
                    <a:lnTo>
                      <a:pt x="18" y="179"/>
                    </a:lnTo>
                    <a:lnTo>
                      <a:pt x="18" y="180"/>
                    </a:lnTo>
                    <a:lnTo>
                      <a:pt x="17" y="180"/>
                    </a:lnTo>
                    <a:lnTo>
                      <a:pt x="15" y="178"/>
                    </a:lnTo>
                    <a:lnTo>
                      <a:pt x="13" y="176"/>
                    </a:lnTo>
                    <a:lnTo>
                      <a:pt x="13" y="175"/>
                    </a:lnTo>
                    <a:lnTo>
                      <a:pt x="14" y="174"/>
                    </a:lnTo>
                    <a:lnTo>
                      <a:pt x="14" y="173"/>
                    </a:lnTo>
                    <a:lnTo>
                      <a:pt x="14" y="173"/>
                    </a:lnTo>
                    <a:lnTo>
                      <a:pt x="14" y="171"/>
                    </a:lnTo>
                    <a:lnTo>
                      <a:pt x="13" y="169"/>
                    </a:lnTo>
                    <a:lnTo>
                      <a:pt x="13" y="167"/>
                    </a:lnTo>
                    <a:lnTo>
                      <a:pt x="13" y="164"/>
                    </a:lnTo>
                    <a:lnTo>
                      <a:pt x="13" y="164"/>
                    </a:lnTo>
                    <a:lnTo>
                      <a:pt x="13" y="164"/>
                    </a:lnTo>
                    <a:lnTo>
                      <a:pt x="12" y="165"/>
                    </a:lnTo>
                    <a:lnTo>
                      <a:pt x="11" y="165"/>
                    </a:lnTo>
                    <a:lnTo>
                      <a:pt x="11" y="167"/>
                    </a:lnTo>
                    <a:lnTo>
                      <a:pt x="9" y="165"/>
                    </a:lnTo>
                    <a:lnTo>
                      <a:pt x="8" y="164"/>
                    </a:lnTo>
                    <a:lnTo>
                      <a:pt x="8" y="163"/>
                    </a:lnTo>
                    <a:lnTo>
                      <a:pt x="8" y="163"/>
                    </a:lnTo>
                    <a:lnTo>
                      <a:pt x="7" y="163"/>
                    </a:lnTo>
                    <a:lnTo>
                      <a:pt x="7" y="164"/>
                    </a:lnTo>
                    <a:lnTo>
                      <a:pt x="6" y="163"/>
                    </a:lnTo>
                    <a:lnTo>
                      <a:pt x="6" y="161"/>
                    </a:lnTo>
                    <a:lnTo>
                      <a:pt x="6" y="159"/>
                    </a:lnTo>
                    <a:lnTo>
                      <a:pt x="6" y="158"/>
                    </a:lnTo>
                    <a:lnTo>
                      <a:pt x="4" y="157"/>
                    </a:lnTo>
                    <a:lnTo>
                      <a:pt x="3" y="156"/>
                    </a:lnTo>
                    <a:lnTo>
                      <a:pt x="3" y="153"/>
                    </a:lnTo>
                    <a:lnTo>
                      <a:pt x="3" y="151"/>
                    </a:lnTo>
                    <a:lnTo>
                      <a:pt x="3" y="150"/>
                    </a:lnTo>
                    <a:lnTo>
                      <a:pt x="2" y="150"/>
                    </a:lnTo>
                    <a:lnTo>
                      <a:pt x="2" y="148"/>
                    </a:lnTo>
                    <a:lnTo>
                      <a:pt x="1" y="148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7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2" y="144"/>
                    </a:lnTo>
                    <a:lnTo>
                      <a:pt x="2" y="146"/>
                    </a:lnTo>
                    <a:lnTo>
                      <a:pt x="3" y="146"/>
                    </a:lnTo>
                    <a:lnTo>
                      <a:pt x="3" y="145"/>
                    </a:lnTo>
                    <a:lnTo>
                      <a:pt x="4" y="145"/>
                    </a:lnTo>
                    <a:lnTo>
                      <a:pt x="6" y="145"/>
                    </a:lnTo>
                    <a:lnTo>
                      <a:pt x="6" y="146"/>
                    </a:lnTo>
                    <a:lnTo>
                      <a:pt x="4" y="151"/>
                    </a:lnTo>
                    <a:lnTo>
                      <a:pt x="4" y="152"/>
                    </a:lnTo>
                    <a:lnTo>
                      <a:pt x="6" y="152"/>
                    </a:lnTo>
                    <a:lnTo>
                      <a:pt x="6" y="152"/>
                    </a:lnTo>
                    <a:lnTo>
                      <a:pt x="6" y="151"/>
                    </a:lnTo>
                    <a:lnTo>
                      <a:pt x="7" y="148"/>
                    </a:lnTo>
                    <a:lnTo>
                      <a:pt x="7" y="147"/>
                    </a:lnTo>
                    <a:lnTo>
                      <a:pt x="8" y="147"/>
                    </a:lnTo>
                    <a:lnTo>
                      <a:pt x="11" y="146"/>
                    </a:lnTo>
                    <a:lnTo>
                      <a:pt x="12" y="144"/>
                    </a:lnTo>
                    <a:lnTo>
                      <a:pt x="12" y="142"/>
                    </a:lnTo>
                    <a:lnTo>
                      <a:pt x="13" y="140"/>
                    </a:lnTo>
                    <a:lnTo>
                      <a:pt x="12" y="136"/>
                    </a:lnTo>
                    <a:lnTo>
                      <a:pt x="12" y="135"/>
                    </a:lnTo>
                    <a:lnTo>
                      <a:pt x="13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5"/>
                    </a:lnTo>
                    <a:lnTo>
                      <a:pt x="15" y="135"/>
                    </a:lnTo>
                    <a:lnTo>
                      <a:pt x="17" y="135"/>
                    </a:lnTo>
                    <a:lnTo>
                      <a:pt x="18" y="135"/>
                    </a:lnTo>
                    <a:lnTo>
                      <a:pt x="19" y="136"/>
                    </a:lnTo>
                    <a:lnTo>
                      <a:pt x="19" y="137"/>
                    </a:lnTo>
                    <a:lnTo>
                      <a:pt x="19" y="141"/>
                    </a:lnTo>
                    <a:lnTo>
                      <a:pt x="19" y="14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0" y="137"/>
                    </a:lnTo>
                    <a:lnTo>
                      <a:pt x="20" y="136"/>
                    </a:lnTo>
                    <a:lnTo>
                      <a:pt x="21" y="136"/>
                    </a:lnTo>
                    <a:lnTo>
                      <a:pt x="21" y="136"/>
                    </a:lnTo>
                    <a:lnTo>
                      <a:pt x="23" y="136"/>
                    </a:lnTo>
                    <a:lnTo>
                      <a:pt x="24" y="136"/>
                    </a:lnTo>
                    <a:lnTo>
                      <a:pt x="25" y="137"/>
                    </a:lnTo>
                    <a:lnTo>
                      <a:pt x="26" y="139"/>
                    </a:lnTo>
                    <a:lnTo>
                      <a:pt x="25" y="141"/>
                    </a:lnTo>
                    <a:lnTo>
                      <a:pt x="25" y="141"/>
                    </a:lnTo>
                    <a:lnTo>
                      <a:pt x="24" y="139"/>
                    </a:lnTo>
                    <a:lnTo>
                      <a:pt x="23" y="137"/>
                    </a:lnTo>
                    <a:lnTo>
                      <a:pt x="21" y="139"/>
                    </a:lnTo>
                    <a:lnTo>
                      <a:pt x="21" y="139"/>
                    </a:lnTo>
                    <a:lnTo>
                      <a:pt x="21" y="140"/>
                    </a:lnTo>
                    <a:lnTo>
                      <a:pt x="24" y="141"/>
                    </a:lnTo>
                    <a:lnTo>
                      <a:pt x="25" y="141"/>
                    </a:lnTo>
                    <a:lnTo>
                      <a:pt x="25" y="142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45"/>
                    </a:lnTo>
                    <a:lnTo>
                      <a:pt x="30" y="144"/>
                    </a:lnTo>
                    <a:lnTo>
                      <a:pt x="30" y="142"/>
                    </a:lnTo>
                    <a:lnTo>
                      <a:pt x="29" y="142"/>
                    </a:lnTo>
                    <a:lnTo>
                      <a:pt x="28" y="142"/>
                    </a:lnTo>
                    <a:lnTo>
                      <a:pt x="26" y="140"/>
                    </a:lnTo>
                    <a:lnTo>
                      <a:pt x="26" y="137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30" y="136"/>
                    </a:lnTo>
                    <a:lnTo>
                      <a:pt x="30" y="137"/>
                    </a:lnTo>
                    <a:lnTo>
                      <a:pt x="31" y="141"/>
                    </a:lnTo>
                    <a:lnTo>
                      <a:pt x="31" y="142"/>
                    </a:lnTo>
                    <a:lnTo>
                      <a:pt x="32" y="142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31" y="139"/>
                    </a:lnTo>
                    <a:lnTo>
                      <a:pt x="30" y="136"/>
                    </a:lnTo>
                    <a:lnTo>
                      <a:pt x="30" y="136"/>
                    </a:lnTo>
                    <a:lnTo>
                      <a:pt x="31" y="136"/>
                    </a:lnTo>
                    <a:lnTo>
                      <a:pt x="32" y="136"/>
                    </a:lnTo>
                    <a:lnTo>
                      <a:pt x="32" y="137"/>
                    </a:lnTo>
                    <a:lnTo>
                      <a:pt x="32" y="137"/>
                    </a:lnTo>
                    <a:lnTo>
                      <a:pt x="32" y="136"/>
                    </a:lnTo>
                    <a:lnTo>
                      <a:pt x="32" y="134"/>
                    </a:lnTo>
                    <a:lnTo>
                      <a:pt x="31" y="134"/>
                    </a:lnTo>
                    <a:lnTo>
                      <a:pt x="30" y="134"/>
                    </a:lnTo>
                    <a:lnTo>
                      <a:pt x="29" y="135"/>
                    </a:lnTo>
                    <a:lnTo>
                      <a:pt x="28" y="135"/>
                    </a:lnTo>
                    <a:lnTo>
                      <a:pt x="26" y="134"/>
                    </a:lnTo>
                    <a:lnTo>
                      <a:pt x="26" y="134"/>
                    </a:lnTo>
                    <a:lnTo>
                      <a:pt x="25" y="131"/>
                    </a:lnTo>
                    <a:lnTo>
                      <a:pt x="25" y="130"/>
                    </a:lnTo>
                    <a:lnTo>
                      <a:pt x="24" y="130"/>
                    </a:lnTo>
                    <a:lnTo>
                      <a:pt x="24" y="133"/>
                    </a:lnTo>
                    <a:lnTo>
                      <a:pt x="24" y="134"/>
                    </a:lnTo>
                    <a:lnTo>
                      <a:pt x="23" y="135"/>
                    </a:lnTo>
                    <a:lnTo>
                      <a:pt x="23" y="134"/>
                    </a:lnTo>
                    <a:lnTo>
                      <a:pt x="21" y="134"/>
                    </a:lnTo>
                    <a:lnTo>
                      <a:pt x="21" y="133"/>
                    </a:lnTo>
                    <a:lnTo>
                      <a:pt x="21" y="131"/>
                    </a:lnTo>
                    <a:lnTo>
                      <a:pt x="23" y="130"/>
                    </a:lnTo>
                    <a:lnTo>
                      <a:pt x="23" y="129"/>
                    </a:lnTo>
                    <a:lnTo>
                      <a:pt x="23" y="128"/>
                    </a:lnTo>
                    <a:lnTo>
                      <a:pt x="20" y="126"/>
                    </a:lnTo>
                    <a:lnTo>
                      <a:pt x="20" y="125"/>
                    </a:lnTo>
                    <a:lnTo>
                      <a:pt x="20" y="124"/>
                    </a:lnTo>
                    <a:lnTo>
                      <a:pt x="21" y="122"/>
                    </a:lnTo>
                    <a:lnTo>
                      <a:pt x="21" y="120"/>
                    </a:lnTo>
                    <a:lnTo>
                      <a:pt x="24" y="122"/>
                    </a:lnTo>
                    <a:lnTo>
                      <a:pt x="24" y="122"/>
                    </a:lnTo>
                    <a:lnTo>
                      <a:pt x="26" y="120"/>
                    </a:lnTo>
                    <a:lnTo>
                      <a:pt x="28" y="120"/>
                    </a:lnTo>
                    <a:lnTo>
                      <a:pt x="29" y="119"/>
                    </a:lnTo>
                    <a:lnTo>
                      <a:pt x="31" y="118"/>
                    </a:lnTo>
                    <a:lnTo>
                      <a:pt x="35" y="118"/>
                    </a:lnTo>
                    <a:lnTo>
                      <a:pt x="36" y="119"/>
                    </a:lnTo>
                    <a:lnTo>
                      <a:pt x="37" y="120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9"/>
                    </a:lnTo>
                    <a:lnTo>
                      <a:pt x="41" y="119"/>
                    </a:lnTo>
                    <a:lnTo>
                      <a:pt x="41" y="118"/>
                    </a:lnTo>
                    <a:lnTo>
                      <a:pt x="42" y="118"/>
                    </a:lnTo>
                    <a:lnTo>
                      <a:pt x="41" y="117"/>
                    </a:lnTo>
                    <a:lnTo>
                      <a:pt x="40" y="117"/>
                    </a:lnTo>
                    <a:lnTo>
                      <a:pt x="37" y="118"/>
                    </a:lnTo>
                    <a:lnTo>
                      <a:pt x="36" y="118"/>
                    </a:lnTo>
                    <a:lnTo>
                      <a:pt x="34" y="117"/>
                    </a:lnTo>
                    <a:lnTo>
                      <a:pt x="32" y="117"/>
                    </a:lnTo>
                    <a:lnTo>
                      <a:pt x="31" y="117"/>
                    </a:lnTo>
                    <a:lnTo>
                      <a:pt x="29" y="117"/>
                    </a:lnTo>
                    <a:lnTo>
                      <a:pt x="29" y="117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6" y="119"/>
                    </a:lnTo>
                    <a:lnTo>
                      <a:pt x="23" y="119"/>
                    </a:lnTo>
                    <a:lnTo>
                      <a:pt x="23" y="119"/>
                    </a:lnTo>
                    <a:lnTo>
                      <a:pt x="23" y="118"/>
                    </a:lnTo>
                    <a:lnTo>
                      <a:pt x="23" y="116"/>
                    </a:lnTo>
                    <a:lnTo>
                      <a:pt x="24" y="114"/>
                    </a:lnTo>
                    <a:lnTo>
                      <a:pt x="25" y="113"/>
                    </a:lnTo>
                    <a:lnTo>
                      <a:pt x="26" y="111"/>
                    </a:lnTo>
                    <a:lnTo>
                      <a:pt x="26" y="11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6" name="Freeform 118">
                <a:extLst>
                  <a:ext uri="{FF2B5EF4-FFF2-40B4-BE49-F238E27FC236}">
                    <a16:creationId xmlns:a16="http://schemas.microsoft.com/office/drawing/2014/main" id="{E18F31B6-34AB-2842-8250-129992A7A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310" y="7961104"/>
                <a:ext cx="2330" cy="8154"/>
              </a:xfrm>
              <a:custGeom>
                <a:avLst/>
                <a:gdLst>
                  <a:gd name="T0" fmla="*/ 2 w 2"/>
                  <a:gd name="T1" fmla="*/ 3 h 7"/>
                  <a:gd name="T2" fmla="*/ 2 w 2"/>
                  <a:gd name="T3" fmla="*/ 6 h 7"/>
                  <a:gd name="T4" fmla="*/ 1 w 2"/>
                  <a:gd name="T5" fmla="*/ 7 h 7"/>
                  <a:gd name="T6" fmla="*/ 1 w 2"/>
                  <a:gd name="T7" fmla="*/ 7 h 7"/>
                  <a:gd name="T8" fmla="*/ 0 w 2"/>
                  <a:gd name="T9" fmla="*/ 7 h 7"/>
                  <a:gd name="T10" fmla="*/ 0 w 2"/>
                  <a:gd name="T11" fmla="*/ 5 h 7"/>
                  <a:gd name="T12" fmla="*/ 1 w 2"/>
                  <a:gd name="T13" fmla="*/ 1 h 7"/>
                  <a:gd name="T14" fmla="*/ 1 w 2"/>
                  <a:gd name="T15" fmla="*/ 0 h 7"/>
                  <a:gd name="T16" fmla="*/ 1 w 2"/>
                  <a:gd name="T17" fmla="*/ 0 h 7"/>
                  <a:gd name="T18" fmla="*/ 2 w 2"/>
                  <a:gd name="T19" fmla="*/ 1 h 7"/>
                  <a:gd name="T20" fmla="*/ 2 w 2"/>
                  <a:gd name="T21" fmla="*/ 2 h 7"/>
                  <a:gd name="T22" fmla="*/ 2 w 2"/>
                  <a:gd name="T23" fmla="*/ 3 h 7"/>
                  <a:gd name="T24" fmla="*/ 2 w 2"/>
                  <a:gd name="T2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lnTo>
                      <a:pt x="2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7" name="Freeform 119">
                <a:extLst>
                  <a:ext uri="{FF2B5EF4-FFF2-40B4-BE49-F238E27FC236}">
                    <a16:creationId xmlns:a16="http://schemas.microsoft.com/office/drawing/2014/main" id="{5C8B424C-0422-0449-9D93-4B35FD5C6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098" y="7721134"/>
                <a:ext cx="476444" cy="167745"/>
              </a:xfrm>
              <a:custGeom>
                <a:avLst/>
                <a:gdLst>
                  <a:gd name="T0" fmla="*/ 19 w 409"/>
                  <a:gd name="T1" fmla="*/ 105 h 144"/>
                  <a:gd name="T2" fmla="*/ 36 w 409"/>
                  <a:gd name="T3" fmla="*/ 125 h 144"/>
                  <a:gd name="T4" fmla="*/ 44 w 409"/>
                  <a:gd name="T5" fmla="*/ 144 h 144"/>
                  <a:gd name="T6" fmla="*/ 63 w 409"/>
                  <a:gd name="T7" fmla="*/ 125 h 144"/>
                  <a:gd name="T8" fmla="*/ 71 w 409"/>
                  <a:gd name="T9" fmla="*/ 131 h 144"/>
                  <a:gd name="T10" fmla="*/ 76 w 409"/>
                  <a:gd name="T11" fmla="*/ 106 h 144"/>
                  <a:gd name="T12" fmla="*/ 95 w 409"/>
                  <a:gd name="T13" fmla="*/ 117 h 144"/>
                  <a:gd name="T14" fmla="*/ 105 w 409"/>
                  <a:gd name="T15" fmla="*/ 114 h 144"/>
                  <a:gd name="T16" fmla="*/ 116 w 409"/>
                  <a:gd name="T17" fmla="*/ 111 h 144"/>
                  <a:gd name="T18" fmla="*/ 122 w 409"/>
                  <a:gd name="T19" fmla="*/ 103 h 144"/>
                  <a:gd name="T20" fmla="*/ 132 w 409"/>
                  <a:gd name="T21" fmla="*/ 79 h 144"/>
                  <a:gd name="T22" fmla="*/ 150 w 409"/>
                  <a:gd name="T23" fmla="*/ 86 h 144"/>
                  <a:gd name="T24" fmla="*/ 156 w 409"/>
                  <a:gd name="T25" fmla="*/ 86 h 144"/>
                  <a:gd name="T26" fmla="*/ 166 w 409"/>
                  <a:gd name="T27" fmla="*/ 80 h 144"/>
                  <a:gd name="T28" fmla="*/ 181 w 409"/>
                  <a:gd name="T29" fmla="*/ 84 h 144"/>
                  <a:gd name="T30" fmla="*/ 182 w 409"/>
                  <a:gd name="T31" fmla="*/ 68 h 144"/>
                  <a:gd name="T32" fmla="*/ 196 w 409"/>
                  <a:gd name="T33" fmla="*/ 72 h 144"/>
                  <a:gd name="T34" fmla="*/ 215 w 409"/>
                  <a:gd name="T35" fmla="*/ 69 h 144"/>
                  <a:gd name="T36" fmla="*/ 226 w 409"/>
                  <a:gd name="T37" fmla="*/ 69 h 144"/>
                  <a:gd name="T38" fmla="*/ 246 w 409"/>
                  <a:gd name="T39" fmla="*/ 66 h 144"/>
                  <a:gd name="T40" fmla="*/ 277 w 409"/>
                  <a:gd name="T41" fmla="*/ 65 h 144"/>
                  <a:gd name="T42" fmla="*/ 297 w 409"/>
                  <a:gd name="T43" fmla="*/ 71 h 144"/>
                  <a:gd name="T44" fmla="*/ 331 w 409"/>
                  <a:gd name="T45" fmla="*/ 72 h 144"/>
                  <a:gd name="T46" fmla="*/ 375 w 409"/>
                  <a:gd name="T47" fmla="*/ 72 h 144"/>
                  <a:gd name="T48" fmla="*/ 389 w 409"/>
                  <a:gd name="T49" fmla="*/ 62 h 144"/>
                  <a:gd name="T50" fmla="*/ 403 w 409"/>
                  <a:gd name="T51" fmla="*/ 46 h 144"/>
                  <a:gd name="T52" fmla="*/ 408 w 409"/>
                  <a:gd name="T53" fmla="*/ 27 h 144"/>
                  <a:gd name="T54" fmla="*/ 387 w 409"/>
                  <a:gd name="T55" fmla="*/ 12 h 144"/>
                  <a:gd name="T56" fmla="*/ 368 w 409"/>
                  <a:gd name="T57" fmla="*/ 13 h 144"/>
                  <a:gd name="T58" fmla="*/ 351 w 409"/>
                  <a:gd name="T59" fmla="*/ 23 h 144"/>
                  <a:gd name="T60" fmla="*/ 334 w 409"/>
                  <a:gd name="T61" fmla="*/ 28 h 144"/>
                  <a:gd name="T62" fmla="*/ 322 w 409"/>
                  <a:gd name="T63" fmla="*/ 32 h 144"/>
                  <a:gd name="T64" fmla="*/ 307 w 409"/>
                  <a:gd name="T65" fmla="*/ 29 h 144"/>
                  <a:gd name="T66" fmla="*/ 291 w 409"/>
                  <a:gd name="T67" fmla="*/ 23 h 144"/>
                  <a:gd name="T68" fmla="*/ 275 w 409"/>
                  <a:gd name="T69" fmla="*/ 20 h 144"/>
                  <a:gd name="T70" fmla="*/ 269 w 409"/>
                  <a:gd name="T71" fmla="*/ 7 h 144"/>
                  <a:gd name="T72" fmla="*/ 253 w 409"/>
                  <a:gd name="T73" fmla="*/ 3 h 144"/>
                  <a:gd name="T74" fmla="*/ 246 w 409"/>
                  <a:gd name="T75" fmla="*/ 12 h 144"/>
                  <a:gd name="T76" fmla="*/ 245 w 409"/>
                  <a:gd name="T77" fmla="*/ 6 h 144"/>
                  <a:gd name="T78" fmla="*/ 224 w 409"/>
                  <a:gd name="T79" fmla="*/ 7 h 144"/>
                  <a:gd name="T80" fmla="*/ 206 w 409"/>
                  <a:gd name="T81" fmla="*/ 3 h 144"/>
                  <a:gd name="T82" fmla="*/ 179 w 409"/>
                  <a:gd name="T83" fmla="*/ 6 h 144"/>
                  <a:gd name="T84" fmla="*/ 165 w 409"/>
                  <a:gd name="T85" fmla="*/ 16 h 144"/>
                  <a:gd name="T86" fmla="*/ 153 w 409"/>
                  <a:gd name="T87" fmla="*/ 12 h 144"/>
                  <a:gd name="T88" fmla="*/ 131 w 409"/>
                  <a:gd name="T89" fmla="*/ 23 h 144"/>
                  <a:gd name="T90" fmla="*/ 127 w 409"/>
                  <a:gd name="T91" fmla="*/ 13 h 144"/>
                  <a:gd name="T92" fmla="*/ 116 w 409"/>
                  <a:gd name="T93" fmla="*/ 20 h 144"/>
                  <a:gd name="T94" fmla="*/ 120 w 409"/>
                  <a:gd name="T95" fmla="*/ 29 h 144"/>
                  <a:gd name="T96" fmla="*/ 106 w 409"/>
                  <a:gd name="T97" fmla="*/ 38 h 144"/>
                  <a:gd name="T98" fmla="*/ 111 w 409"/>
                  <a:gd name="T99" fmla="*/ 52 h 144"/>
                  <a:gd name="T100" fmla="*/ 93 w 409"/>
                  <a:gd name="T101" fmla="*/ 39 h 144"/>
                  <a:gd name="T102" fmla="*/ 92 w 409"/>
                  <a:gd name="T103" fmla="*/ 54 h 144"/>
                  <a:gd name="T104" fmla="*/ 98 w 409"/>
                  <a:gd name="T105" fmla="*/ 63 h 144"/>
                  <a:gd name="T106" fmla="*/ 73 w 409"/>
                  <a:gd name="T107" fmla="*/ 55 h 144"/>
                  <a:gd name="T108" fmla="*/ 69 w 409"/>
                  <a:gd name="T109" fmla="*/ 58 h 144"/>
                  <a:gd name="T110" fmla="*/ 69 w 409"/>
                  <a:gd name="T111" fmla="*/ 74 h 144"/>
                  <a:gd name="T112" fmla="*/ 59 w 409"/>
                  <a:gd name="T113" fmla="*/ 62 h 144"/>
                  <a:gd name="T114" fmla="*/ 27 w 409"/>
                  <a:gd name="T115" fmla="*/ 68 h 144"/>
                  <a:gd name="T116" fmla="*/ 14 w 409"/>
                  <a:gd name="T117" fmla="*/ 82 h 144"/>
                  <a:gd name="T118" fmla="*/ 41 w 409"/>
                  <a:gd name="T119" fmla="*/ 93 h 144"/>
                  <a:gd name="T120" fmla="*/ 9 w 409"/>
                  <a:gd name="T121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9" h="144">
                    <a:moveTo>
                      <a:pt x="2" y="96"/>
                    </a:moveTo>
                    <a:lnTo>
                      <a:pt x="0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2" y="103"/>
                    </a:lnTo>
                    <a:lnTo>
                      <a:pt x="3" y="103"/>
                    </a:lnTo>
                    <a:lnTo>
                      <a:pt x="4" y="105"/>
                    </a:lnTo>
                    <a:lnTo>
                      <a:pt x="5" y="103"/>
                    </a:lnTo>
                    <a:lnTo>
                      <a:pt x="7" y="102"/>
                    </a:lnTo>
                    <a:lnTo>
                      <a:pt x="9" y="103"/>
                    </a:lnTo>
                    <a:lnTo>
                      <a:pt x="10" y="103"/>
                    </a:lnTo>
                    <a:lnTo>
                      <a:pt x="11" y="103"/>
                    </a:lnTo>
                    <a:lnTo>
                      <a:pt x="14" y="103"/>
                    </a:lnTo>
                    <a:lnTo>
                      <a:pt x="16" y="103"/>
                    </a:lnTo>
                    <a:lnTo>
                      <a:pt x="17" y="105"/>
                    </a:lnTo>
                    <a:lnTo>
                      <a:pt x="19" y="105"/>
                    </a:lnTo>
                    <a:lnTo>
                      <a:pt x="20" y="106"/>
                    </a:lnTo>
                    <a:lnTo>
                      <a:pt x="21" y="107"/>
                    </a:lnTo>
                    <a:lnTo>
                      <a:pt x="22" y="110"/>
                    </a:lnTo>
                    <a:lnTo>
                      <a:pt x="24" y="111"/>
                    </a:lnTo>
                    <a:lnTo>
                      <a:pt x="24" y="114"/>
                    </a:lnTo>
                    <a:lnTo>
                      <a:pt x="24" y="117"/>
                    </a:lnTo>
                    <a:lnTo>
                      <a:pt x="24" y="119"/>
                    </a:lnTo>
                    <a:lnTo>
                      <a:pt x="25" y="121"/>
                    </a:lnTo>
                    <a:lnTo>
                      <a:pt x="27" y="123"/>
                    </a:lnTo>
                    <a:lnTo>
                      <a:pt x="30" y="124"/>
                    </a:lnTo>
                    <a:lnTo>
                      <a:pt x="31" y="127"/>
                    </a:lnTo>
                    <a:lnTo>
                      <a:pt x="31" y="128"/>
                    </a:lnTo>
                    <a:lnTo>
                      <a:pt x="31" y="129"/>
                    </a:lnTo>
                    <a:lnTo>
                      <a:pt x="31" y="130"/>
                    </a:lnTo>
                    <a:lnTo>
                      <a:pt x="32" y="129"/>
                    </a:lnTo>
                    <a:lnTo>
                      <a:pt x="33" y="128"/>
                    </a:lnTo>
                    <a:lnTo>
                      <a:pt x="36" y="125"/>
                    </a:lnTo>
                    <a:lnTo>
                      <a:pt x="36" y="124"/>
                    </a:lnTo>
                    <a:lnTo>
                      <a:pt x="37" y="122"/>
                    </a:lnTo>
                    <a:lnTo>
                      <a:pt x="37" y="121"/>
                    </a:lnTo>
                    <a:lnTo>
                      <a:pt x="38" y="121"/>
                    </a:lnTo>
                    <a:lnTo>
                      <a:pt x="38" y="122"/>
                    </a:lnTo>
                    <a:lnTo>
                      <a:pt x="38" y="123"/>
                    </a:lnTo>
                    <a:lnTo>
                      <a:pt x="37" y="125"/>
                    </a:lnTo>
                    <a:lnTo>
                      <a:pt x="36" y="127"/>
                    </a:lnTo>
                    <a:lnTo>
                      <a:pt x="35" y="129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5" y="134"/>
                    </a:lnTo>
                    <a:lnTo>
                      <a:pt x="36" y="135"/>
                    </a:lnTo>
                    <a:lnTo>
                      <a:pt x="37" y="138"/>
                    </a:lnTo>
                    <a:lnTo>
                      <a:pt x="41" y="142"/>
                    </a:lnTo>
                    <a:lnTo>
                      <a:pt x="41" y="144"/>
                    </a:lnTo>
                    <a:lnTo>
                      <a:pt x="44" y="144"/>
                    </a:lnTo>
                    <a:lnTo>
                      <a:pt x="44" y="142"/>
                    </a:lnTo>
                    <a:lnTo>
                      <a:pt x="45" y="141"/>
                    </a:lnTo>
                    <a:lnTo>
                      <a:pt x="47" y="141"/>
                    </a:lnTo>
                    <a:lnTo>
                      <a:pt x="47" y="139"/>
                    </a:lnTo>
                    <a:lnTo>
                      <a:pt x="48" y="139"/>
                    </a:lnTo>
                    <a:lnTo>
                      <a:pt x="48" y="140"/>
                    </a:lnTo>
                    <a:lnTo>
                      <a:pt x="48" y="142"/>
                    </a:lnTo>
                    <a:lnTo>
                      <a:pt x="49" y="142"/>
                    </a:lnTo>
                    <a:lnTo>
                      <a:pt x="50" y="142"/>
                    </a:lnTo>
                    <a:lnTo>
                      <a:pt x="54" y="141"/>
                    </a:lnTo>
                    <a:lnTo>
                      <a:pt x="58" y="139"/>
                    </a:lnTo>
                    <a:lnTo>
                      <a:pt x="61" y="138"/>
                    </a:lnTo>
                    <a:lnTo>
                      <a:pt x="63" y="136"/>
                    </a:lnTo>
                    <a:lnTo>
                      <a:pt x="64" y="134"/>
                    </a:lnTo>
                    <a:lnTo>
                      <a:pt x="64" y="130"/>
                    </a:lnTo>
                    <a:lnTo>
                      <a:pt x="64" y="128"/>
                    </a:lnTo>
                    <a:lnTo>
                      <a:pt x="63" y="125"/>
                    </a:lnTo>
                    <a:lnTo>
                      <a:pt x="61" y="124"/>
                    </a:lnTo>
                    <a:lnTo>
                      <a:pt x="61" y="123"/>
                    </a:lnTo>
                    <a:lnTo>
                      <a:pt x="61" y="122"/>
                    </a:lnTo>
                    <a:lnTo>
                      <a:pt x="63" y="122"/>
                    </a:lnTo>
                    <a:lnTo>
                      <a:pt x="63" y="121"/>
                    </a:lnTo>
                    <a:lnTo>
                      <a:pt x="64" y="118"/>
                    </a:lnTo>
                    <a:lnTo>
                      <a:pt x="64" y="116"/>
                    </a:lnTo>
                    <a:lnTo>
                      <a:pt x="64" y="114"/>
                    </a:lnTo>
                    <a:lnTo>
                      <a:pt x="64" y="113"/>
                    </a:lnTo>
                    <a:lnTo>
                      <a:pt x="65" y="113"/>
                    </a:lnTo>
                    <a:lnTo>
                      <a:pt x="65" y="116"/>
                    </a:lnTo>
                    <a:lnTo>
                      <a:pt x="64" y="123"/>
                    </a:lnTo>
                    <a:lnTo>
                      <a:pt x="65" y="125"/>
                    </a:lnTo>
                    <a:lnTo>
                      <a:pt x="65" y="129"/>
                    </a:lnTo>
                    <a:lnTo>
                      <a:pt x="67" y="131"/>
                    </a:lnTo>
                    <a:lnTo>
                      <a:pt x="70" y="131"/>
                    </a:lnTo>
                    <a:lnTo>
                      <a:pt x="71" y="131"/>
                    </a:lnTo>
                    <a:lnTo>
                      <a:pt x="73" y="131"/>
                    </a:lnTo>
                    <a:lnTo>
                      <a:pt x="77" y="133"/>
                    </a:lnTo>
                    <a:lnTo>
                      <a:pt x="78" y="131"/>
                    </a:lnTo>
                    <a:lnTo>
                      <a:pt x="80" y="128"/>
                    </a:lnTo>
                    <a:lnTo>
                      <a:pt x="81" y="124"/>
                    </a:lnTo>
                    <a:lnTo>
                      <a:pt x="81" y="123"/>
                    </a:lnTo>
                    <a:lnTo>
                      <a:pt x="82" y="121"/>
                    </a:lnTo>
                    <a:lnTo>
                      <a:pt x="81" y="118"/>
                    </a:lnTo>
                    <a:lnTo>
                      <a:pt x="80" y="113"/>
                    </a:lnTo>
                    <a:lnTo>
                      <a:pt x="77" y="110"/>
                    </a:lnTo>
                    <a:lnTo>
                      <a:pt x="73" y="106"/>
                    </a:lnTo>
                    <a:lnTo>
                      <a:pt x="72" y="103"/>
                    </a:lnTo>
                    <a:lnTo>
                      <a:pt x="72" y="102"/>
                    </a:lnTo>
                    <a:lnTo>
                      <a:pt x="72" y="101"/>
                    </a:lnTo>
                    <a:lnTo>
                      <a:pt x="72" y="102"/>
                    </a:lnTo>
                    <a:lnTo>
                      <a:pt x="73" y="102"/>
                    </a:lnTo>
                    <a:lnTo>
                      <a:pt x="76" y="106"/>
                    </a:lnTo>
                    <a:lnTo>
                      <a:pt x="80" y="110"/>
                    </a:lnTo>
                    <a:lnTo>
                      <a:pt x="83" y="114"/>
                    </a:lnTo>
                    <a:lnTo>
                      <a:pt x="84" y="117"/>
                    </a:lnTo>
                    <a:lnTo>
                      <a:pt x="83" y="119"/>
                    </a:lnTo>
                    <a:lnTo>
                      <a:pt x="83" y="123"/>
                    </a:lnTo>
                    <a:lnTo>
                      <a:pt x="82" y="124"/>
                    </a:lnTo>
                    <a:lnTo>
                      <a:pt x="83" y="127"/>
                    </a:lnTo>
                    <a:lnTo>
                      <a:pt x="84" y="127"/>
                    </a:lnTo>
                    <a:lnTo>
                      <a:pt x="87" y="125"/>
                    </a:lnTo>
                    <a:lnTo>
                      <a:pt x="88" y="125"/>
                    </a:lnTo>
                    <a:lnTo>
                      <a:pt x="89" y="124"/>
                    </a:lnTo>
                    <a:lnTo>
                      <a:pt x="90" y="123"/>
                    </a:lnTo>
                    <a:lnTo>
                      <a:pt x="90" y="121"/>
                    </a:lnTo>
                    <a:lnTo>
                      <a:pt x="92" y="121"/>
                    </a:lnTo>
                    <a:lnTo>
                      <a:pt x="93" y="119"/>
                    </a:lnTo>
                    <a:lnTo>
                      <a:pt x="94" y="117"/>
                    </a:lnTo>
                    <a:lnTo>
                      <a:pt x="95" y="117"/>
                    </a:lnTo>
                    <a:lnTo>
                      <a:pt x="97" y="114"/>
                    </a:lnTo>
                    <a:lnTo>
                      <a:pt x="98" y="105"/>
                    </a:lnTo>
                    <a:lnTo>
                      <a:pt x="99" y="101"/>
                    </a:lnTo>
                    <a:lnTo>
                      <a:pt x="100" y="100"/>
                    </a:lnTo>
                    <a:lnTo>
                      <a:pt x="101" y="96"/>
                    </a:lnTo>
                    <a:lnTo>
                      <a:pt x="101" y="94"/>
                    </a:lnTo>
                    <a:lnTo>
                      <a:pt x="103" y="94"/>
                    </a:lnTo>
                    <a:lnTo>
                      <a:pt x="103" y="96"/>
                    </a:lnTo>
                    <a:lnTo>
                      <a:pt x="101" y="101"/>
                    </a:lnTo>
                    <a:lnTo>
                      <a:pt x="100" y="106"/>
                    </a:lnTo>
                    <a:lnTo>
                      <a:pt x="100" y="110"/>
                    </a:lnTo>
                    <a:lnTo>
                      <a:pt x="103" y="112"/>
                    </a:lnTo>
                    <a:lnTo>
                      <a:pt x="103" y="113"/>
                    </a:lnTo>
                    <a:lnTo>
                      <a:pt x="103" y="114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05" y="114"/>
                    </a:lnTo>
                    <a:lnTo>
                      <a:pt x="106" y="114"/>
                    </a:lnTo>
                    <a:lnTo>
                      <a:pt x="108" y="114"/>
                    </a:lnTo>
                    <a:lnTo>
                      <a:pt x="109" y="113"/>
                    </a:lnTo>
                    <a:lnTo>
                      <a:pt x="109" y="112"/>
                    </a:lnTo>
                    <a:lnTo>
                      <a:pt x="108" y="112"/>
                    </a:lnTo>
                    <a:lnTo>
                      <a:pt x="108" y="111"/>
                    </a:lnTo>
                    <a:lnTo>
                      <a:pt x="109" y="110"/>
                    </a:lnTo>
                    <a:lnTo>
                      <a:pt x="110" y="110"/>
                    </a:lnTo>
                    <a:lnTo>
                      <a:pt x="111" y="107"/>
                    </a:lnTo>
                    <a:lnTo>
                      <a:pt x="111" y="106"/>
                    </a:lnTo>
                    <a:lnTo>
                      <a:pt x="112" y="106"/>
                    </a:lnTo>
                    <a:lnTo>
                      <a:pt x="112" y="107"/>
                    </a:lnTo>
                    <a:lnTo>
                      <a:pt x="114" y="107"/>
                    </a:lnTo>
                    <a:lnTo>
                      <a:pt x="115" y="108"/>
                    </a:lnTo>
                    <a:lnTo>
                      <a:pt x="116" y="110"/>
                    </a:lnTo>
                    <a:lnTo>
                      <a:pt x="116" y="111"/>
                    </a:lnTo>
                    <a:lnTo>
                      <a:pt x="116" y="111"/>
                    </a:lnTo>
                    <a:lnTo>
                      <a:pt x="117" y="111"/>
                    </a:lnTo>
                    <a:lnTo>
                      <a:pt x="117" y="110"/>
                    </a:lnTo>
                    <a:lnTo>
                      <a:pt x="117" y="108"/>
                    </a:lnTo>
                    <a:lnTo>
                      <a:pt x="116" y="107"/>
                    </a:lnTo>
                    <a:lnTo>
                      <a:pt x="115" y="107"/>
                    </a:lnTo>
                    <a:lnTo>
                      <a:pt x="115" y="106"/>
                    </a:lnTo>
                    <a:lnTo>
                      <a:pt x="115" y="105"/>
                    </a:lnTo>
                    <a:lnTo>
                      <a:pt x="116" y="103"/>
                    </a:lnTo>
                    <a:lnTo>
                      <a:pt x="117" y="103"/>
                    </a:lnTo>
                    <a:lnTo>
                      <a:pt x="117" y="106"/>
                    </a:lnTo>
                    <a:lnTo>
                      <a:pt x="118" y="108"/>
                    </a:lnTo>
                    <a:lnTo>
                      <a:pt x="120" y="108"/>
                    </a:lnTo>
                    <a:lnTo>
                      <a:pt x="121" y="108"/>
                    </a:lnTo>
                    <a:lnTo>
                      <a:pt x="122" y="106"/>
                    </a:lnTo>
                    <a:lnTo>
                      <a:pt x="122" y="105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5" y="106"/>
                    </a:lnTo>
                    <a:lnTo>
                      <a:pt x="126" y="106"/>
                    </a:lnTo>
                    <a:lnTo>
                      <a:pt x="127" y="106"/>
                    </a:lnTo>
                    <a:lnTo>
                      <a:pt x="127" y="103"/>
                    </a:lnTo>
                    <a:lnTo>
                      <a:pt x="128" y="101"/>
                    </a:lnTo>
                    <a:lnTo>
                      <a:pt x="129" y="99"/>
                    </a:lnTo>
                    <a:lnTo>
                      <a:pt x="132" y="95"/>
                    </a:lnTo>
                    <a:lnTo>
                      <a:pt x="133" y="93"/>
                    </a:lnTo>
                    <a:lnTo>
                      <a:pt x="133" y="90"/>
                    </a:lnTo>
                    <a:lnTo>
                      <a:pt x="134" y="88"/>
                    </a:lnTo>
                    <a:lnTo>
                      <a:pt x="133" y="85"/>
                    </a:lnTo>
                    <a:lnTo>
                      <a:pt x="133" y="84"/>
                    </a:lnTo>
                    <a:lnTo>
                      <a:pt x="132" y="82"/>
                    </a:lnTo>
                    <a:lnTo>
                      <a:pt x="132" y="80"/>
                    </a:lnTo>
                    <a:lnTo>
                      <a:pt x="132" y="79"/>
                    </a:lnTo>
                    <a:lnTo>
                      <a:pt x="133" y="80"/>
                    </a:lnTo>
                    <a:lnTo>
                      <a:pt x="133" y="82"/>
                    </a:lnTo>
                    <a:lnTo>
                      <a:pt x="134" y="84"/>
                    </a:lnTo>
                    <a:lnTo>
                      <a:pt x="135" y="85"/>
                    </a:lnTo>
                    <a:lnTo>
                      <a:pt x="137" y="86"/>
                    </a:lnTo>
                    <a:lnTo>
                      <a:pt x="138" y="90"/>
                    </a:lnTo>
                    <a:lnTo>
                      <a:pt x="138" y="93"/>
                    </a:lnTo>
                    <a:lnTo>
                      <a:pt x="140" y="97"/>
                    </a:lnTo>
                    <a:lnTo>
                      <a:pt x="142" y="97"/>
                    </a:lnTo>
                    <a:lnTo>
                      <a:pt x="143" y="99"/>
                    </a:lnTo>
                    <a:lnTo>
                      <a:pt x="143" y="97"/>
                    </a:lnTo>
                    <a:lnTo>
                      <a:pt x="144" y="95"/>
                    </a:lnTo>
                    <a:lnTo>
                      <a:pt x="144" y="94"/>
                    </a:lnTo>
                    <a:lnTo>
                      <a:pt x="146" y="93"/>
                    </a:lnTo>
                    <a:lnTo>
                      <a:pt x="149" y="90"/>
                    </a:lnTo>
                    <a:lnTo>
                      <a:pt x="150" y="88"/>
                    </a:lnTo>
                    <a:lnTo>
                      <a:pt x="150" y="86"/>
                    </a:lnTo>
                    <a:lnTo>
                      <a:pt x="150" y="85"/>
                    </a:lnTo>
                    <a:lnTo>
                      <a:pt x="150" y="84"/>
                    </a:lnTo>
                    <a:lnTo>
                      <a:pt x="151" y="84"/>
                    </a:lnTo>
                    <a:lnTo>
                      <a:pt x="151" y="86"/>
                    </a:lnTo>
                    <a:lnTo>
                      <a:pt x="153" y="86"/>
                    </a:lnTo>
                    <a:lnTo>
                      <a:pt x="154" y="86"/>
                    </a:lnTo>
                    <a:lnTo>
                      <a:pt x="154" y="85"/>
                    </a:lnTo>
                    <a:lnTo>
                      <a:pt x="154" y="83"/>
                    </a:lnTo>
                    <a:lnTo>
                      <a:pt x="154" y="82"/>
                    </a:lnTo>
                    <a:lnTo>
                      <a:pt x="155" y="79"/>
                    </a:lnTo>
                    <a:lnTo>
                      <a:pt x="154" y="78"/>
                    </a:lnTo>
                    <a:lnTo>
                      <a:pt x="155" y="78"/>
                    </a:lnTo>
                    <a:lnTo>
                      <a:pt x="155" y="78"/>
                    </a:lnTo>
                    <a:lnTo>
                      <a:pt x="156" y="80"/>
                    </a:lnTo>
                    <a:lnTo>
                      <a:pt x="156" y="83"/>
                    </a:lnTo>
                    <a:lnTo>
                      <a:pt x="156" y="84"/>
                    </a:lnTo>
                    <a:lnTo>
                      <a:pt x="156" y="86"/>
                    </a:lnTo>
                    <a:lnTo>
                      <a:pt x="156" y="89"/>
                    </a:lnTo>
                    <a:lnTo>
                      <a:pt x="156" y="91"/>
                    </a:lnTo>
                    <a:lnTo>
                      <a:pt x="157" y="94"/>
                    </a:lnTo>
                    <a:lnTo>
                      <a:pt x="159" y="96"/>
                    </a:lnTo>
                    <a:lnTo>
                      <a:pt x="160" y="96"/>
                    </a:lnTo>
                    <a:lnTo>
                      <a:pt x="163" y="96"/>
                    </a:lnTo>
                    <a:lnTo>
                      <a:pt x="165" y="95"/>
                    </a:lnTo>
                    <a:lnTo>
                      <a:pt x="165" y="93"/>
                    </a:lnTo>
                    <a:lnTo>
                      <a:pt x="165" y="90"/>
                    </a:lnTo>
                    <a:lnTo>
                      <a:pt x="165" y="88"/>
                    </a:lnTo>
                    <a:lnTo>
                      <a:pt x="163" y="86"/>
                    </a:lnTo>
                    <a:lnTo>
                      <a:pt x="163" y="85"/>
                    </a:lnTo>
                    <a:lnTo>
                      <a:pt x="163" y="83"/>
                    </a:lnTo>
                    <a:lnTo>
                      <a:pt x="163" y="82"/>
                    </a:lnTo>
                    <a:lnTo>
                      <a:pt x="165" y="80"/>
                    </a:lnTo>
                    <a:lnTo>
                      <a:pt x="165" y="80"/>
                    </a:lnTo>
                    <a:lnTo>
                      <a:pt x="166" y="80"/>
                    </a:lnTo>
                    <a:lnTo>
                      <a:pt x="166" y="82"/>
                    </a:lnTo>
                    <a:lnTo>
                      <a:pt x="166" y="84"/>
                    </a:lnTo>
                    <a:lnTo>
                      <a:pt x="166" y="85"/>
                    </a:lnTo>
                    <a:lnTo>
                      <a:pt x="166" y="86"/>
                    </a:lnTo>
                    <a:lnTo>
                      <a:pt x="167" y="86"/>
                    </a:lnTo>
                    <a:lnTo>
                      <a:pt x="168" y="88"/>
                    </a:lnTo>
                    <a:lnTo>
                      <a:pt x="171" y="89"/>
                    </a:lnTo>
                    <a:lnTo>
                      <a:pt x="172" y="90"/>
                    </a:lnTo>
                    <a:lnTo>
                      <a:pt x="174" y="90"/>
                    </a:lnTo>
                    <a:lnTo>
                      <a:pt x="178" y="90"/>
                    </a:lnTo>
                    <a:lnTo>
                      <a:pt x="179" y="89"/>
                    </a:lnTo>
                    <a:lnTo>
                      <a:pt x="179" y="89"/>
                    </a:lnTo>
                    <a:lnTo>
                      <a:pt x="179" y="86"/>
                    </a:lnTo>
                    <a:lnTo>
                      <a:pt x="179" y="85"/>
                    </a:lnTo>
                    <a:lnTo>
                      <a:pt x="179" y="84"/>
                    </a:lnTo>
                    <a:lnTo>
                      <a:pt x="179" y="84"/>
                    </a:lnTo>
                    <a:lnTo>
                      <a:pt x="181" y="84"/>
                    </a:lnTo>
                    <a:lnTo>
                      <a:pt x="182" y="84"/>
                    </a:lnTo>
                    <a:lnTo>
                      <a:pt x="183" y="84"/>
                    </a:lnTo>
                    <a:lnTo>
                      <a:pt x="184" y="85"/>
                    </a:lnTo>
                    <a:lnTo>
                      <a:pt x="187" y="86"/>
                    </a:lnTo>
                    <a:lnTo>
                      <a:pt x="188" y="85"/>
                    </a:lnTo>
                    <a:lnTo>
                      <a:pt x="190" y="84"/>
                    </a:lnTo>
                    <a:lnTo>
                      <a:pt x="191" y="83"/>
                    </a:lnTo>
                    <a:lnTo>
                      <a:pt x="191" y="82"/>
                    </a:lnTo>
                    <a:lnTo>
                      <a:pt x="190" y="80"/>
                    </a:lnTo>
                    <a:lnTo>
                      <a:pt x="189" y="80"/>
                    </a:lnTo>
                    <a:lnTo>
                      <a:pt x="187" y="77"/>
                    </a:lnTo>
                    <a:lnTo>
                      <a:pt x="185" y="77"/>
                    </a:lnTo>
                    <a:lnTo>
                      <a:pt x="184" y="76"/>
                    </a:lnTo>
                    <a:lnTo>
                      <a:pt x="183" y="73"/>
                    </a:lnTo>
                    <a:lnTo>
                      <a:pt x="182" y="72"/>
                    </a:lnTo>
                    <a:lnTo>
                      <a:pt x="182" y="71"/>
                    </a:lnTo>
                    <a:lnTo>
                      <a:pt x="182" y="68"/>
                    </a:lnTo>
                    <a:lnTo>
                      <a:pt x="181" y="66"/>
                    </a:lnTo>
                    <a:lnTo>
                      <a:pt x="182" y="65"/>
                    </a:lnTo>
                    <a:lnTo>
                      <a:pt x="183" y="63"/>
                    </a:lnTo>
                    <a:lnTo>
                      <a:pt x="183" y="65"/>
                    </a:lnTo>
                    <a:lnTo>
                      <a:pt x="183" y="66"/>
                    </a:lnTo>
                    <a:lnTo>
                      <a:pt x="183" y="69"/>
                    </a:lnTo>
                    <a:lnTo>
                      <a:pt x="184" y="72"/>
                    </a:lnTo>
                    <a:lnTo>
                      <a:pt x="185" y="74"/>
                    </a:lnTo>
                    <a:lnTo>
                      <a:pt x="187" y="74"/>
                    </a:lnTo>
                    <a:lnTo>
                      <a:pt x="188" y="76"/>
                    </a:lnTo>
                    <a:lnTo>
                      <a:pt x="190" y="76"/>
                    </a:lnTo>
                    <a:lnTo>
                      <a:pt x="193" y="74"/>
                    </a:lnTo>
                    <a:lnTo>
                      <a:pt x="194" y="73"/>
                    </a:lnTo>
                    <a:lnTo>
                      <a:pt x="194" y="72"/>
                    </a:lnTo>
                    <a:lnTo>
                      <a:pt x="195" y="72"/>
                    </a:lnTo>
                    <a:lnTo>
                      <a:pt x="196" y="71"/>
                    </a:lnTo>
                    <a:lnTo>
                      <a:pt x="196" y="72"/>
                    </a:lnTo>
                    <a:lnTo>
                      <a:pt x="196" y="72"/>
                    </a:lnTo>
                    <a:lnTo>
                      <a:pt x="195" y="74"/>
                    </a:lnTo>
                    <a:lnTo>
                      <a:pt x="195" y="76"/>
                    </a:lnTo>
                    <a:lnTo>
                      <a:pt x="195" y="77"/>
                    </a:lnTo>
                    <a:lnTo>
                      <a:pt x="195" y="78"/>
                    </a:lnTo>
                    <a:lnTo>
                      <a:pt x="196" y="78"/>
                    </a:lnTo>
                    <a:lnTo>
                      <a:pt x="198" y="78"/>
                    </a:lnTo>
                    <a:lnTo>
                      <a:pt x="199" y="77"/>
                    </a:lnTo>
                    <a:lnTo>
                      <a:pt x="200" y="76"/>
                    </a:lnTo>
                    <a:lnTo>
                      <a:pt x="201" y="74"/>
                    </a:lnTo>
                    <a:lnTo>
                      <a:pt x="201" y="73"/>
                    </a:lnTo>
                    <a:lnTo>
                      <a:pt x="202" y="72"/>
                    </a:lnTo>
                    <a:lnTo>
                      <a:pt x="204" y="72"/>
                    </a:lnTo>
                    <a:lnTo>
                      <a:pt x="205" y="72"/>
                    </a:lnTo>
                    <a:lnTo>
                      <a:pt x="211" y="72"/>
                    </a:lnTo>
                    <a:lnTo>
                      <a:pt x="212" y="71"/>
                    </a:lnTo>
                    <a:lnTo>
                      <a:pt x="215" y="69"/>
                    </a:lnTo>
                    <a:lnTo>
                      <a:pt x="217" y="67"/>
                    </a:lnTo>
                    <a:lnTo>
                      <a:pt x="218" y="66"/>
                    </a:lnTo>
                    <a:lnTo>
                      <a:pt x="219" y="66"/>
                    </a:lnTo>
                    <a:lnTo>
                      <a:pt x="221" y="66"/>
                    </a:lnTo>
                    <a:lnTo>
                      <a:pt x="221" y="66"/>
                    </a:lnTo>
                    <a:lnTo>
                      <a:pt x="221" y="67"/>
                    </a:lnTo>
                    <a:lnTo>
                      <a:pt x="218" y="68"/>
                    </a:lnTo>
                    <a:lnTo>
                      <a:pt x="217" y="71"/>
                    </a:lnTo>
                    <a:lnTo>
                      <a:pt x="216" y="73"/>
                    </a:lnTo>
                    <a:lnTo>
                      <a:pt x="217" y="74"/>
                    </a:lnTo>
                    <a:lnTo>
                      <a:pt x="218" y="74"/>
                    </a:lnTo>
                    <a:lnTo>
                      <a:pt x="221" y="73"/>
                    </a:lnTo>
                    <a:lnTo>
                      <a:pt x="222" y="72"/>
                    </a:lnTo>
                    <a:lnTo>
                      <a:pt x="222" y="72"/>
                    </a:lnTo>
                    <a:lnTo>
                      <a:pt x="223" y="71"/>
                    </a:lnTo>
                    <a:lnTo>
                      <a:pt x="226" y="71"/>
                    </a:lnTo>
                    <a:lnTo>
                      <a:pt x="226" y="69"/>
                    </a:lnTo>
                    <a:lnTo>
                      <a:pt x="226" y="68"/>
                    </a:lnTo>
                    <a:lnTo>
                      <a:pt x="227" y="67"/>
                    </a:lnTo>
                    <a:lnTo>
                      <a:pt x="228" y="66"/>
                    </a:lnTo>
                    <a:lnTo>
                      <a:pt x="229" y="66"/>
                    </a:lnTo>
                    <a:lnTo>
                      <a:pt x="229" y="67"/>
                    </a:lnTo>
                    <a:lnTo>
                      <a:pt x="229" y="68"/>
                    </a:lnTo>
                    <a:lnTo>
                      <a:pt x="232" y="68"/>
                    </a:lnTo>
                    <a:lnTo>
                      <a:pt x="233" y="67"/>
                    </a:lnTo>
                    <a:lnTo>
                      <a:pt x="235" y="65"/>
                    </a:lnTo>
                    <a:lnTo>
                      <a:pt x="236" y="65"/>
                    </a:lnTo>
                    <a:lnTo>
                      <a:pt x="238" y="65"/>
                    </a:lnTo>
                    <a:lnTo>
                      <a:pt x="240" y="67"/>
                    </a:lnTo>
                    <a:lnTo>
                      <a:pt x="240" y="68"/>
                    </a:lnTo>
                    <a:lnTo>
                      <a:pt x="241" y="68"/>
                    </a:lnTo>
                    <a:lnTo>
                      <a:pt x="243" y="68"/>
                    </a:lnTo>
                    <a:lnTo>
                      <a:pt x="244" y="67"/>
                    </a:lnTo>
                    <a:lnTo>
                      <a:pt x="246" y="66"/>
                    </a:lnTo>
                    <a:lnTo>
                      <a:pt x="249" y="66"/>
                    </a:lnTo>
                    <a:lnTo>
                      <a:pt x="253" y="67"/>
                    </a:lnTo>
                    <a:lnTo>
                      <a:pt x="257" y="67"/>
                    </a:lnTo>
                    <a:lnTo>
                      <a:pt x="260" y="67"/>
                    </a:lnTo>
                    <a:lnTo>
                      <a:pt x="261" y="68"/>
                    </a:lnTo>
                    <a:lnTo>
                      <a:pt x="262" y="69"/>
                    </a:lnTo>
                    <a:lnTo>
                      <a:pt x="264" y="69"/>
                    </a:lnTo>
                    <a:lnTo>
                      <a:pt x="267" y="69"/>
                    </a:lnTo>
                    <a:lnTo>
                      <a:pt x="271" y="68"/>
                    </a:lnTo>
                    <a:lnTo>
                      <a:pt x="272" y="68"/>
                    </a:lnTo>
                    <a:lnTo>
                      <a:pt x="274" y="67"/>
                    </a:lnTo>
                    <a:lnTo>
                      <a:pt x="274" y="67"/>
                    </a:lnTo>
                    <a:lnTo>
                      <a:pt x="275" y="66"/>
                    </a:lnTo>
                    <a:lnTo>
                      <a:pt x="275" y="65"/>
                    </a:lnTo>
                    <a:lnTo>
                      <a:pt x="275" y="63"/>
                    </a:lnTo>
                    <a:lnTo>
                      <a:pt x="275" y="63"/>
                    </a:lnTo>
                    <a:lnTo>
                      <a:pt x="277" y="65"/>
                    </a:lnTo>
                    <a:lnTo>
                      <a:pt x="275" y="67"/>
                    </a:lnTo>
                    <a:lnTo>
                      <a:pt x="277" y="68"/>
                    </a:lnTo>
                    <a:lnTo>
                      <a:pt x="275" y="69"/>
                    </a:lnTo>
                    <a:lnTo>
                      <a:pt x="274" y="71"/>
                    </a:lnTo>
                    <a:lnTo>
                      <a:pt x="273" y="72"/>
                    </a:lnTo>
                    <a:lnTo>
                      <a:pt x="274" y="72"/>
                    </a:lnTo>
                    <a:lnTo>
                      <a:pt x="275" y="72"/>
                    </a:lnTo>
                    <a:lnTo>
                      <a:pt x="277" y="71"/>
                    </a:lnTo>
                    <a:lnTo>
                      <a:pt x="278" y="69"/>
                    </a:lnTo>
                    <a:lnTo>
                      <a:pt x="280" y="71"/>
                    </a:lnTo>
                    <a:lnTo>
                      <a:pt x="283" y="69"/>
                    </a:lnTo>
                    <a:lnTo>
                      <a:pt x="284" y="69"/>
                    </a:lnTo>
                    <a:lnTo>
                      <a:pt x="286" y="71"/>
                    </a:lnTo>
                    <a:lnTo>
                      <a:pt x="290" y="71"/>
                    </a:lnTo>
                    <a:lnTo>
                      <a:pt x="292" y="71"/>
                    </a:lnTo>
                    <a:lnTo>
                      <a:pt x="295" y="69"/>
                    </a:lnTo>
                    <a:lnTo>
                      <a:pt x="297" y="71"/>
                    </a:lnTo>
                    <a:lnTo>
                      <a:pt x="299" y="71"/>
                    </a:lnTo>
                    <a:lnTo>
                      <a:pt x="302" y="72"/>
                    </a:lnTo>
                    <a:lnTo>
                      <a:pt x="303" y="72"/>
                    </a:lnTo>
                    <a:lnTo>
                      <a:pt x="306" y="71"/>
                    </a:lnTo>
                    <a:lnTo>
                      <a:pt x="308" y="71"/>
                    </a:lnTo>
                    <a:lnTo>
                      <a:pt x="311" y="71"/>
                    </a:lnTo>
                    <a:lnTo>
                      <a:pt x="313" y="71"/>
                    </a:lnTo>
                    <a:lnTo>
                      <a:pt x="316" y="72"/>
                    </a:lnTo>
                    <a:lnTo>
                      <a:pt x="319" y="72"/>
                    </a:lnTo>
                    <a:lnTo>
                      <a:pt x="322" y="72"/>
                    </a:lnTo>
                    <a:lnTo>
                      <a:pt x="323" y="72"/>
                    </a:lnTo>
                    <a:lnTo>
                      <a:pt x="325" y="73"/>
                    </a:lnTo>
                    <a:lnTo>
                      <a:pt x="328" y="73"/>
                    </a:lnTo>
                    <a:lnTo>
                      <a:pt x="329" y="73"/>
                    </a:lnTo>
                    <a:lnTo>
                      <a:pt x="330" y="72"/>
                    </a:lnTo>
                    <a:lnTo>
                      <a:pt x="331" y="71"/>
                    </a:lnTo>
                    <a:lnTo>
                      <a:pt x="331" y="72"/>
                    </a:lnTo>
                    <a:lnTo>
                      <a:pt x="333" y="72"/>
                    </a:lnTo>
                    <a:lnTo>
                      <a:pt x="334" y="73"/>
                    </a:lnTo>
                    <a:lnTo>
                      <a:pt x="335" y="73"/>
                    </a:lnTo>
                    <a:lnTo>
                      <a:pt x="340" y="73"/>
                    </a:lnTo>
                    <a:lnTo>
                      <a:pt x="342" y="73"/>
                    </a:lnTo>
                    <a:lnTo>
                      <a:pt x="348" y="73"/>
                    </a:lnTo>
                    <a:lnTo>
                      <a:pt x="351" y="73"/>
                    </a:lnTo>
                    <a:lnTo>
                      <a:pt x="353" y="73"/>
                    </a:lnTo>
                    <a:lnTo>
                      <a:pt x="356" y="72"/>
                    </a:lnTo>
                    <a:lnTo>
                      <a:pt x="359" y="72"/>
                    </a:lnTo>
                    <a:lnTo>
                      <a:pt x="365" y="71"/>
                    </a:lnTo>
                    <a:lnTo>
                      <a:pt x="368" y="69"/>
                    </a:lnTo>
                    <a:lnTo>
                      <a:pt x="370" y="69"/>
                    </a:lnTo>
                    <a:lnTo>
                      <a:pt x="373" y="69"/>
                    </a:lnTo>
                    <a:lnTo>
                      <a:pt x="374" y="69"/>
                    </a:lnTo>
                    <a:lnTo>
                      <a:pt x="375" y="71"/>
                    </a:lnTo>
                    <a:lnTo>
                      <a:pt x="375" y="72"/>
                    </a:lnTo>
                    <a:lnTo>
                      <a:pt x="376" y="72"/>
                    </a:lnTo>
                    <a:lnTo>
                      <a:pt x="378" y="72"/>
                    </a:lnTo>
                    <a:lnTo>
                      <a:pt x="378" y="72"/>
                    </a:lnTo>
                    <a:lnTo>
                      <a:pt x="378" y="71"/>
                    </a:lnTo>
                    <a:lnTo>
                      <a:pt x="376" y="68"/>
                    </a:lnTo>
                    <a:lnTo>
                      <a:pt x="376" y="68"/>
                    </a:lnTo>
                    <a:lnTo>
                      <a:pt x="378" y="67"/>
                    </a:lnTo>
                    <a:lnTo>
                      <a:pt x="379" y="67"/>
                    </a:lnTo>
                    <a:lnTo>
                      <a:pt x="380" y="67"/>
                    </a:lnTo>
                    <a:lnTo>
                      <a:pt x="380" y="66"/>
                    </a:lnTo>
                    <a:lnTo>
                      <a:pt x="380" y="66"/>
                    </a:lnTo>
                    <a:lnTo>
                      <a:pt x="382" y="66"/>
                    </a:lnTo>
                    <a:lnTo>
                      <a:pt x="384" y="66"/>
                    </a:lnTo>
                    <a:lnTo>
                      <a:pt x="384" y="65"/>
                    </a:lnTo>
                    <a:lnTo>
                      <a:pt x="385" y="62"/>
                    </a:lnTo>
                    <a:lnTo>
                      <a:pt x="386" y="62"/>
                    </a:lnTo>
                    <a:lnTo>
                      <a:pt x="389" y="62"/>
                    </a:lnTo>
                    <a:lnTo>
                      <a:pt x="390" y="61"/>
                    </a:lnTo>
                    <a:lnTo>
                      <a:pt x="391" y="60"/>
                    </a:lnTo>
                    <a:lnTo>
                      <a:pt x="393" y="58"/>
                    </a:lnTo>
                    <a:lnTo>
                      <a:pt x="395" y="57"/>
                    </a:lnTo>
                    <a:lnTo>
                      <a:pt x="396" y="56"/>
                    </a:lnTo>
                    <a:lnTo>
                      <a:pt x="397" y="56"/>
                    </a:lnTo>
                    <a:lnTo>
                      <a:pt x="398" y="57"/>
                    </a:lnTo>
                    <a:lnTo>
                      <a:pt x="398" y="57"/>
                    </a:lnTo>
                    <a:lnTo>
                      <a:pt x="399" y="56"/>
                    </a:lnTo>
                    <a:lnTo>
                      <a:pt x="399" y="55"/>
                    </a:lnTo>
                    <a:lnTo>
                      <a:pt x="399" y="55"/>
                    </a:lnTo>
                    <a:lnTo>
                      <a:pt x="398" y="55"/>
                    </a:lnTo>
                    <a:lnTo>
                      <a:pt x="397" y="54"/>
                    </a:lnTo>
                    <a:lnTo>
                      <a:pt x="397" y="51"/>
                    </a:lnTo>
                    <a:lnTo>
                      <a:pt x="399" y="50"/>
                    </a:lnTo>
                    <a:lnTo>
                      <a:pt x="402" y="48"/>
                    </a:lnTo>
                    <a:lnTo>
                      <a:pt x="403" y="46"/>
                    </a:lnTo>
                    <a:lnTo>
                      <a:pt x="406" y="45"/>
                    </a:lnTo>
                    <a:lnTo>
                      <a:pt x="407" y="45"/>
                    </a:lnTo>
                    <a:lnTo>
                      <a:pt x="407" y="44"/>
                    </a:lnTo>
                    <a:lnTo>
                      <a:pt x="406" y="43"/>
                    </a:lnTo>
                    <a:lnTo>
                      <a:pt x="406" y="41"/>
                    </a:lnTo>
                    <a:lnTo>
                      <a:pt x="407" y="40"/>
                    </a:lnTo>
                    <a:lnTo>
                      <a:pt x="408" y="39"/>
                    </a:lnTo>
                    <a:lnTo>
                      <a:pt x="408" y="38"/>
                    </a:lnTo>
                    <a:lnTo>
                      <a:pt x="408" y="38"/>
                    </a:lnTo>
                    <a:lnTo>
                      <a:pt x="407" y="37"/>
                    </a:lnTo>
                    <a:lnTo>
                      <a:pt x="407" y="35"/>
                    </a:lnTo>
                    <a:lnTo>
                      <a:pt x="407" y="34"/>
                    </a:lnTo>
                    <a:lnTo>
                      <a:pt x="407" y="33"/>
                    </a:lnTo>
                    <a:lnTo>
                      <a:pt x="408" y="32"/>
                    </a:lnTo>
                    <a:lnTo>
                      <a:pt x="409" y="30"/>
                    </a:lnTo>
                    <a:lnTo>
                      <a:pt x="408" y="28"/>
                    </a:lnTo>
                    <a:lnTo>
                      <a:pt x="408" y="27"/>
                    </a:lnTo>
                    <a:lnTo>
                      <a:pt x="407" y="26"/>
                    </a:lnTo>
                    <a:lnTo>
                      <a:pt x="407" y="24"/>
                    </a:lnTo>
                    <a:lnTo>
                      <a:pt x="407" y="23"/>
                    </a:lnTo>
                    <a:lnTo>
                      <a:pt x="407" y="22"/>
                    </a:lnTo>
                    <a:lnTo>
                      <a:pt x="406" y="21"/>
                    </a:lnTo>
                    <a:lnTo>
                      <a:pt x="404" y="20"/>
                    </a:lnTo>
                    <a:lnTo>
                      <a:pt x="404" y="18"/>
                    </a:lnTo>
                    <a:lnTo>
                      <a:pt x="403" y="18"/>
                    </a:lnTo>
                    <a:lnTo>
                      <a:pt x="403" y="17"/>
                    </a:lnTo>
                    <a:lnTo>
                      <a:pt x="402" y="16"/>
                    </a:lnTo>
                    <a:lnTo>
                      <a:pt x="402" y="15"/>
                    </a:lnTo>
                    <a:lnTo>
                      <a:pt x="399" y="15"/>
                    </a:lnTo>
                    <a:lnTo>
                      <a:pt x="396" y="13"/>
                    </a:lnTo>
                    <a:lnTo>
                      <a:pt x="393" y="12"/>
                    </a:lnTo>
                    <a:lnTo>
                      <a:pt x="391" y="12"/>
                    </a:lnTo>
                    <a:lnTo>
                      <a:pt x="390" y="12"/>
                    </a:lnTo>
                    <a:lnTo>
                      <a:pt x="387" y="12"/>
                    </a:lnTo>
                    <a:lnTo>
                      <a:pt x="386" y="13"/>
                    </a:lnTo>
                    <a:lnTo>
                      <a:pt x="384" y="12"/>
                    </a:lnTo>
                    <a:lnTo>
                      <a:pt x="382" y="11"/>
                    </a:lnTo>
                    <a:lnTo>
                      <a:pt x="381" y="11"/>
                    </a:lnTo>
                    <a:lnTo>
                      <a:pt x="380" y="11"/>
                    </a:lnTo>
                    <a:lnTo>
                      <a:pt x="380" y="12"/>
                    </a:lnTo>
                    <a:lnTo>
                      <a:pt x="379" y="12"/>
                    </a:lnTo>
                    <a:lnTo>
                      <a:pt x="378" y="13"/>
                    </a:lnTo>
                    <a:lnTo>
                      <a:pt x="376" y="12"/>
                    </a:lnTo>
                    <a:lnTo>
                      <a:pt x="375" y="12"/>
                    </a:lnTo>
                    <a:lnTo>
                      <a:pt x="373" y="12"/>
                    </a:lnTo>
                    <a:lnTo>
                      <a:pt x="373" y="13"/>
                    </a:lnTo>
                    <a:lnTo>
                      <a:pt x="373" y="13"/>
                    </a:lnTo>
                    <a:lnTo>
                      <a:pt x="371" y="15"/>
                    </a:lnTo>
                    <a:lnTo>
                      <a:pt x="370" y="13"/>
                    </a:lnTo>
                    <a:lnTo>
                      <a:pt x="369" y="13"/>
                    </a:lnTo>
                    <a:lnTo>
                      <a:pt x="368" y="13"/>
                    </a:lnTo>
                    <a:lnTo>
                      <a:pt x="367" y="15"/>
                    </a:lnTo>
                    <a:lnTo>
                      <a:pt x="365" y="15"/>
                    </a:lnTo>
                    <a:lnTo>
                      <a:pt x="364" y="16"/>
                    </a:lnTo>
                    <a:lnTo>
                      <a:pt x="363" y="16"/>
                    </a:lnTo>
                    <a:lnTo>
                      <a:pt x="362" y="15"/>
                    </a:lnTo>
                    <a:lnTo>
                      <a:pt x="361" y="16"/>
                    </a:lnTo>
                    <a:lnTo>
                      <a:pt x="359" y="16"/>
                    </a:lnTo>
                    <a:lnTo>
                      <a:pt x="358" y="16"/>
                    </a:lnTo>
                    <a:lnTo>
                      <a:pt x="357" y="16"/>
                    </a:lnTo>
                    <a:lnTo>
                      <a:pt x="356" y="16"/>
                    </a:lnTo>
                    <a:lnTo>
                      <a:pt x="354" y="16"/>
                    </a:lnTo>
                    <a:lnTo>
                      <a:pt x="354" y="17"/>
                    </a:lnTo>
                    <a:lnTo>
                      <a:pt x="352" y="18"/>
                    </a:lnTo>
                    <a:lnTo>
                      <a:pt x="352" y="18"/>
                    </a:lnTo>
                    <a:lnTo>
                      <a:pt x="351" y="20"/>
                    </a:lnTo>
                    <a:lnTo>
                      <a:pt x="351" y="22"/>
                    </a:lnTo>
                    <a:lnTo>
                      <a:pt x="351" y="23"/>
                    </a:lnTo>
                    <a:lnTo>
                      <a:pt x="351" y="26"/>
                    </a:lnTo>
                    <a:lnTo>
                      <a:pt x="350" y="27"/>
                    </a:lnTo>
                    <a:lnTo>
                      <a:pt x="350" y="28"/>
                    </a:lnTo>
                    <a:lnTo>
                      <a:pt x="348" y="29"/>
                    </a:lnTo>
                    <a:lnTo>
                      <a:pt x="348" y="30"/>
                    </a:lnTo>
                    <a:lnTo>
                      <a:pt x="347" y="32"/>
                    </a:lnTo>
                    <a:lnTo>
                      <a:pt x="347" y="30"/>
                    </a:lnTo>
                    <a:lnTo>
                      <a:pt x="346" y="29"/>
                    </a:lnTo>
                    <a:lnTo>
                      <a:pt x="344" y="27"/>
                    </a:lnTo>
                    <a:lnTo>
                      <a:pt x="344" y="24"/>
                    </a:lnTo>
                    <a:lnTo>
                      <a:pt x="342" y="24"/>
                    </a:lnTo>
                    <a:lnTo>
                      <a:pt x="340" y="24"/>
                    </a:lnTo>
                    <a:lnTo>
                      <a:pt x="339" y="26"/>
                    </a:lnTo>
                    <a:lnTo>
                      <a:pt x="339" y="26"/>
                    </a:lnTo>
                    <a:lnTo>
                      <a:pt x="337" y="27"/>
                    </a:lnTo>
                    <a:lnTo>
                      <a:pt x="336" y="27"/>
                    </a:lnTo>
                    <a:lnTo>
                      <a:pt x="334" y="28"/>
                    </a:lnTo>
                    <a:lnTo>
                      <a:pt x="333" y="28"/>
                    </a:lnTo>
                    <a:lnTo>
                      <a:pt x="331" y="28"/>
                    </a:lnTo>
                    <a:lnTo>
                      <a:pt x="331" y="26"/>
                    </a:lnTo>
                    <a:lnTo>
                      <a:pt x="331" y="26"/>
                    </a:lnTo>
                    <a:lnTo>
                      <a:pt x="330" y="24"/>
                    </a:lnTo>
                    <a:lnTo>
                      <a:pt x="328" y="24"/>
                    </a:lnTo>
                    <a:lnTo>
                      <a:pt x="326" y="26"/>
                    </a:lnTo>
                    <a:lnTo>
                      <a:pt x="326" y="26"/>
                    </a:lnTo>
                    <a:lnTo>
                      <a:pt x="325" y="27"/>
                    </a:lnTo>
                    <a:lnTo>
                      <a:pt x="324" y="27"/>
                    </a:lnTo>
                    <a:lnTo>
                      <a:pt x="322" y="26"/>
                    </a:lnTo>
                    <a:lnTo>
                      <a:pt x="320" y="27"/>
                    </a:lnTo>
                    <a:lnTo>
                      <a:pt x="320" y="28"/>
                    </a:lnTo>
                    <a:lnTo>
                      <a:pt x="320" y="29"/>
                    </a:lnTo>
                    <a:lnTo>
                      <a:pt x="322" y="30"/>
                    </a:lnTo>
                    <a:lnTo>
                      <a:pt x="322" y="30"/>
                    </a:lnTo>
                    <a:lnTo>
                      <a:pt x="322" y="32"/>
                    </a:lnTo>
                    <a:lnTo>
                      <a:pt x="320" y="32"/>
                    </a:lnTo>
                    <a:lnTo>
                      <a:pt x="320" y="30"/>
                    </a:lnTo>
                    <a:lnTo>
                      <a:pt x="320" y="30"/>
                    </a:lnTo>
                    <a:lnTo>
                      <a:pt x="319" y="29"/>
                    </a:lnTo>
                    <a:lnTo>
                      <a:pt x="319" y="28"/>
                    </a:lnTo>
                    <a:lnTo>
                      <a:pt x="319" y="27"/>
                    </a:lnTo>
                    <a:lnTo>
                      <a:pt x="318" y="27"/>
                    </a:lnTo>
                    <a:lnTo>
                      <a:pt x="318" y="27"/>
                    </a:lnTo>
                    <a:lnTo>
                      <a:pt x="317" y="28"/>
                    </a:lnTo>
                    <a:lnTo>
                      <a:pt x="317" y="28"/>
                    </a:lnTo>
                    <a:lnTo>
                      <a:pt x="316" y="28"/>
                    </a:lnTo>
                    <a:lnTo>
                      <a:pt x="314" y="27"/>
                    </a:lnTo>
                    <a:lnTo>
                      <a:pt x="312" y="27"/>
                    </a:lnTo>
                    <a:lnTo>
                      <a:pt x="311" y="28"/>
                    </a:lnTo>
                    <a:lnTo>
                      <a:pt x="309" y="28"/>
                    </a:lnTo>
                    <a:lnTo>
                      <a:pt x="308" y="29"/>
                    </a:lnTo>
                    <a:lnTo>
                      <a:pt x="307" y="29"/>
                    </a:lnTo>
                    <a:lnTo>
                      <a:pt x="306" y="28"/>
                    </a:lnTo>
                    <a:lnTo>
                      <a:pt x="307" y="26"/>
                    </a:lnTo>
                    <a:lnTo>
                      <a:pt x="308" y="24"/>
                    </a:lnTo>
                    <a:lnTo>
                      <a:pt x="308" y="22"/>
                    </a:lnTo>
                    <a:lnTo>
                      <a:pt x="307" y="22"/>
                    </a:lnTo>
                    <a:lnTo>
                      <a:pt x="306" y="23"/>
                    </a:lnTo>
                    <a:lnTo>
                      <a:pt x="305" y="23"/>
                    </a:lnTo>
                    <a:lnTo>
                      <a:pt x="303" y="23"/>
                    </a:lnTo>
                    <a:lnTo>
                      <a:pt x="302" y="23"/>
                    </a:lnTo>
                    <a:lnTo>
                      <a:pt x="301" y="23"/>
                    </a:lnTo>
                    <a:lnTo>
                      <a:pt x="300" y="23"/>
                    </a:lnTo>
                    <a:lnTo>
                      <a:pt x="299" y="23"/>
                    </a:lnTo>
                    <a:lnTo>
                      <a:pt x="299" y="24"/>
                    </a:lnTo>
                    <a:lnTo>
                      <a:pt x="297" y="24"/>
                    </a:lnTo>
                    <a:lnTo>
                      <a:pt x="296" y="24"/>
                    </a:lnTo>
                    <a:lnTo>
                      <a:pt x="294" y="23"/>
                    </a:lnTo>
                    <a:lnTo>
                      <a:pt x="291" y="23"/>
                    </a:lnTo>
                    <a:lnTo>
                      <a:pt x="289" y="23"/>
                    </a:lnTo>
                    <a:lnTo>
                      <a:pt x="286" y="23"/>
                    </a:lnTo>
                    <a:lnTo>
                      <a:pt x="285" y="23"/>
                    </a:lnTo>
                    <a:lnTo>
                      <a:pt x="285" y="22"/>
                    </a:lnTo>
                    <a:lnTo>
                      <a:pt x="285" y="21"/>
                    </a:lnTo>
                    <a:lnTo>
                      <a:pt x="286" y="18"/>
                    </a:lnTo>
                    <a:lnTo>
                      <a:pt x="286" y="17"/>
                    </a:lnTo>
                    <a:lnTo>
                      <a:pt x="285" y="17"/>
                    </a:lnTo>
                    <a:lnTo>
                      <a:pt x="285" y="17"/>
                    </a:lnTo>
                    <a:lnTo>
                      <a:pt x="284" y="17"/>
                    </a:lnTo>
                    <a:lnTo>
                      <a:pt x="283" y="20"/>
                    </a:lnTo>
                    <a:lnTo>
                      <a:pt x="280" y="20"/>
                    </a:lnTo>
                    <a:lnTo>
                      <a:pt x="279" y="21"/>
                    </a:lnTo>
                    <a:lnTo>
                      <a:pt x="278" y="21"/>
                    </a:lnTo>
                    <a:lnTo>
                      <a:pt x="275" y="21"/>
                    </a:lnTo>
                    <a:lnTo>
                      <a:pt x="275" y="21"/>
                    </a:lnTo>
                    <a:lnTo>
                      <a:pt x="275" y="20"/>
                    </a:lnTo>
                    <a:lnTo>
                      <a:pt x="275" y="18"/>
                    </a:lnTo>
                    <a:lnTo>
                      <a:pt x="277" y="18"/>
                    </a:lnTo>
                    <a:lnTo>
                      <a:pt x="278" y="17"/>
                    </a:lnTo>
                    <a:lnTo>
                      <a:pt x="279" y="16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8" y="13"/>
                    </a:lnTo>
                    <a:lnTo>
                      <a:pt x="275" y="13"/>
                    </a:lnTo>
                    <a:lnTo>
                      <a:pt x="274" y="12"/>
                    </a:lnTo>
                    <a:lnTo>
                      <a:pt x="273" y="11"/>
                    </a:lnTo>
                    <a:lnTo>
                      <a:pt x="272" y="10"/>
                    </a:lnTo>
                    <a:lnTo>
                      <a:pt x="272" y="9"/>
                    </a:lnTo>
                    <a:lnTo>
                      <a:pt x="272" y="7"/>
                    </a:lnTo>
                    <a:lnTo>
                      <a:pt x="272" y="7"/>
                    </a:lnTo>
                    <a:lnTo>
                      <a:pt x="271" y="6"/>
                    </a:lnTo>
                    <a:lnTo>
                      <a:pt x="271" y="7"/>
                    </a:lnTo>
                    <a:lnTo>
                      <a:pt x="269" y="7"/>
                    </a:lnTo>
                    <a:lnTo>
                      <a:pt x="268" y="7"/>
                    </a:lnTo>
                    <a:lnTo>
                      <a:pt x="268" y="6"/>
                    </a:lnTo>
                    <a:lnTo>
                      <a:pt x="268" y="5"/>
                    </a:lnTo>
                    <a:lnTo>
                      <a:pt x="268" y="4"/>
                    </a:lnTo>
                    <a:lnTo>
                      <a:pt x="267" y="4"/>
                    </a:lnTo>
                    <a:lnTo>
                      <a:pt x="264" y="3"/>
                    </a:lnTo>
                    <a:lnTo>
                      <a:pt x="263" y="1"/>
                    </a:lnTo>
                    <a:lnTo>
                      <a:pt x="262" y="1"/>
                    </a:lnTo>
                    <a:lnTo>
                      <a:pt x="261" y="1"/>
                    </a:lnTo>
                    <a:lnTo>
                      <a:pt x="260" y="1"/>
                    </a:lnTo>
                    <a:lnTo>
                      <a:pt x="260" y="0"/>
                    </a:lnTo>
                    <a:lnTo>
                      <a:pt x="258" y="0"/>
                    </a:lnTo>
                    <a:lnTo>
                      <a:pt x="257" y="0"/>
                    </a:lnTo>
                    <a:lnTo>
                      <a:pt x="256" y="0"/>
                    </a:lnTo>
                    <a:lnTo>
                      <a:pt x="255" y="1"/>
                    </a:lnTo>
                    <a:lnTo>
                      <a:pt x="253" y="1"/>
                    </a:lnTo>
                    <a:lnTo>
                      <a:pt x="253" y="3"/>
                    </a:lnTo>
                    <a:lnTo>
                      <a:pt x="253" y="4"/>
                    </a:lnTo>
                    <a:lnTo>
                      <a:pt x="252" y="4"/>
                    </a:lnTo>
                    <a:lnTo>
                      <a:pt x="251" y="5"/>
                    </a:lnTo>
                    <a:lnTo>
                      <a:pt x="250" y="5"/>
                    </a:lnTo>
                    <a:lnTo>
                      <a:pt x="250" y="6"/>
                    </a:lnTo>
                    <a:lnTo>
                      <a:pt x="250" y="7"/>
                    </a:lnTo>
                    <a:lnTo>
                      <a:pt x="251" y="9"/>
                    </a:lnTo>
                    <a:lnTo>
                      <a:pt x="252" y="10"/>
                    </a:lnTo>
                    <a:lnTo>
                      <a:pt x="252" y="11"/>
                    </a:lnTo>
                    <a:lnTo>
                      <a:pt x="251" y="11"/>
                    </a:lnTo>
                    <a:lnTo>
                      <a:pt x="251" y="12"/>
                    </a:lnTo>
                    <a:lnTo>
                      <a:pt x="250" y="12"/>
                    </a:lnTo>
                    <a:lnTo>
                      <a:pt x="250" y="13"/>
                    </a:lnTo>
                    <a:lnTo>
                      <a:pt x="250" y="15"/>
                    </a:lnTo>
                    <a:lnTo>
                      <a:pt x="249" y="15"/>
                    </a:lnTo>
                    <a:lnTo>
                      <a:pt x="247" y="13"/>
                    </a:lnTo>
                    <a:lnTo>
                      <a:pt x="246" y="12"/>
                    </a:lnTo>
                    <a:lnTo>
                      <a:pt x="245" y="12"/>
                    </a:lnTo>
                    <a:lnTo>
                      <a:pt x="243" y="12"/>
                    </a:lnTo>
                    <a:lnTo>
                      <a:pt x="241" y="13"/>
                    </a:lnTo>
                    <a:lnTo>
                      <a:pt x="239" y="13"/>
                    </a:lnTo>
                    <a:lnTo>
                      <a:pt x="238" y="13"/>
                    </a:lnTo>
                    <a:lnTo>
                      <a:pt x="236" y="12"/>
                    </a:lnTo>
                    <a:lnTo>
                      <a:pt x="236" y="11"/>
                    </a:lnTo>
                    <a:lnTo>
                      <a:pt x="238" y="10"/>
                    </a:lnTo>
                    <a:lnTo>
                      <a:pt x="239" y="9"/>
                    </a:lnTo>
                    <a:lnTo>
                      <a:pt x="241" y="9"/>
                    </a:lnTo>
                    <a:lnTo>
                      <a:pt x="243" y="9"/>
                    </a:lnTo>
                    <a:lnTo>
                      <a:pt x="244" y="9"/>
                    </a:lnTo>
                    <a:lnTo>
                      <a:pt x="245" y="9"/>
                    </a:lnTo>
                    <a:lnTo>
                      <a:pt x="246" y="7"/>
                    </a:lnTo>
                    <a:lnTo>
                      <a:pt x="246" y="7"/>
                    </a:lnTo>
                    <a:lnTo>
                      <a:pt x="245" y="6"/>
                    </a:lnTo>
                    <a:lnTo>
                      <a:pt x="245" y="6"/>
                    </a:lnTo>
                    <a:lnTo>
                      <a:pt x="244" y="5"/>
                    </a:lnTo>
                    <a:lnTo>
                      <a:pt x="243" y="4"/>
                    </a:lnTo>
                    <a:lnTo>
                      <a:pt x="240" y="4"/>
                    </a:lnTo>
                    <a:lnTo>
                      <a:pt x="238" y="3"/>
                    </a:lnTo>
                    <a:lnTo>
                      <a:pt x="234" y="3"/>
                    </a:lnTo>
                    <a:lnTo>
                      <a:pt x="232" y="3"/>
                    </a:lnTo>
                    <a:lnTo>
                      <a:pt x="232" y="4"/>
                    </a:lnTo>
                    <a:lnTo>
                      <a:pt x="232" y="5"/>
                    </a:lnTo>
                    <a:lnTo>
                      <a:pt x="233" y="6"/>
                    </a:lnTo>
                    <a:lnTo>
                      <a:pt x="233" y="9"/>
                    </a:lnTo>
                    <a:lnTo>
                      <a:pt x="233" y="10"/>
                    </a:lnTo>
                    <a:lnTo>
                      <a:pt x="233" y="10"/>
                    </a:lnTo>
                    <a:lnTo>
                      <a:pt x="233" y="10"/>
                    </a:lnTo>
                    <a:lnTo>
                      <a:pt x="232" y="10"/>
                    </a:lnTo>
                    <a:lnTo>
                      <a:pt x="229" y="7"/>
                    </a:lnTo>
                    <a:lnTo>
                      <a:pt x="227" y="7"/>
                    </a:lnTo>
                    <a:lnTo>
                      <a:pt x="224" y="7"/>
                    </a:lnTo>
                    <a:lnTo>
                      <a:pt x="221" y="7"/>
                    </a:lnTo>
                    <a:lnTo>
                      <a:pt x="219" y="6"/>
                    </a:lnTo>
                    <a:lnTo>
                      <a:pt x="219" y="5"/>
                    </a:lnTo>
                    <a:lnTo>
                      <a:pt x="218" y="4"/>
                    </a:lnTo>
                    <a:lnTo>
                      <a:pt x="216" y="4"/>
                    </a:lnTo>
                    <a:lnTo>
                      <a:pt x="216" y="3"/>
                    </a:lnTo>
                    <a:lnTo>
                      <a:pt x="215" y="4"/>
                    </a:lnTo>
                    <a:lnTo>
                      <a:pt x="215" y="5"/>
                    </a:lnTo>
                    <a:lnTo>
                      <a:pt x="213" y="5"/>
                    </a:lnTo>
                    <a:lnTo>
                      <a:pt x="212" y="5"/>
                    </a:lnTo>
                    <a:lnTo>
                      <a:pt x="211" y="5"/>
                    </a:lnTo>
                    <a:lnTo>
                      <a:pt x="210" y="5"/>
                    </a:lnTo>
                    <a:lnTo>
                      <a:pt x="208" y="5"/>
                    </a:lnTo>
                    <a:lnTo>
                      <a:pt x="207" y="5"/>
                    </a:lnTo>
                    <a:lnTo>
                      <a:pt x="207" y="5"/>
                    </a:lnTo>
                    <a:lnTo>
                      <a:pt x="207" y="4"/>
                    </a:lnTo>
                    <a:lnTo>
                      <a:pt x="206" y="3"/>
                    </a:lnTo>
                    <a:lnTo>
                      <a:pt x="205" y="3"/>
                    </a:lnTo>
                    <a:lnTo>
                      <a:pt x="202" y="3"/>
                    </a:lnTo>
                    <a:lnTo>
                      <a:pt x="200" y="3"/>
                    </a:lnTo>
                    <a:lnTo>
                      <a:pt x="200" y="4"/>
                    </a:lnTo>
                    <a:lnTo>
                      <a:pt x="199" y="4"/>
                    </a:lnTo>
                    <a:lnTo>
                      <a:pt x="198" y="4"/>
                    </a:lnTo>
                    <a:lnTo>
                      <a:pt x="196" y="4"/>
                    </a:lnTo>
                    <a:lnTo>
                      <a:pt x="195" y="5"/>
                    </a:lnTo>
                    <a:lnTo>
                      <a:pt x="194" y="6"/>
                    </a:lnTo>
                    <a:lnTo>
                      <a:pt x="194" y="7"/>
                    </a:lnTo>
                    <a:lnTo>
                      <a:pt x="191" y="7"/>
                    </a:lnTo>
                    <a:lnTo>
                      <a:pt x="188" y="6"/>
                    </a:lnTo>
                    <a:lnTo>
                      <a:pt x="185" y="6"/>
                    </a:lnTo>
                    <a:lnTo>
                      <a:pt x="182" y="5"/>
                    </a:lnTo>
                    <a:lnTo>
                      <a:pt x="179" y="5"/>
                    </a:lnTo>
                    <a:lnTo>
                      <a:pt x="179" y="5"/>
                    </a:lnTo>
                    <a:lnTo>
                      <a:pt x="179" y="6"/>
                    </a:lnTo>
                    <a:lnTo>
                      <a:pt x="178" y="7"/>
                    </a:lnTo>
                    <a:lnTo>
                      <a:pt x="179" y="9"/>
                    </a:lnTo>
                    <a:lnTo>
                      <a:pt x="181" y="10"/>
                    </a:lnTo>
                    <a:lnTo>
                      <a:pt x="182" y="10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79" y="12"/>
                    </a:lnTo>
                    <a:lnTo>
                      <a:pt x="177" y="11"/>
                    </a:lnTo>
                    <a:lnTo>
                      <a:pt x="173" y="10"/>
                    </a:lnTo>
                    <a:lnTo>
                      <a:pt x="171" y="10"/>
                    </a:lnTo>
                    <a:lnTo>
                      <a:pt x="170" y="10"/>
                    </a:lnTo>
                    <a:lnTo>
                      <a:pt x="168" y="10"/>
                    </a:lnTo>
                    <a:lnTo>
                      <a:pt x="167" y="11"/>
                    </a:lnTo>
                    <a:lnTo>
                      <a:pt x="165" y="12"/>
                    </a:lnTo>
                    <a:lnTo>
                      <a:pt x="165" y="13"/>
                    </a:lnTo>
                    <a:lnTo>
                      <a:pt x="165" y="15"/>
                    </a:lnTo>
                    <a:lnTo>
                      <a:pt x="165" y="16"/>
                    </a:lnTo>
                    <a:lnTo>
                      <a:pt x="165" y="17"/>
                    </a:lnTo>
                    <a:lnTo>
                      <a:pt x="163" y="18"/>
                    </a:lnTo>
                    <a:lnTo>
                      <a:pt x="162" y="20"/>
                    </a:lnTo>
                    <a:lnTo>
                      <a:pt x="162" y="21"/>
                    </a:lnTo>
                    <a:lnTo>
                      <a:pt x="162" y="22"/>
                    </a:lnTo>
                    <a:lnTo>
                      <a:pt x="162" y="23"/>
                    </a:lnTo>
                    <a:lnTo>
                      <a:pt x="161" y="23"/>
                    </a:lnTo>
                    <a:lnTo>
                      <a:pt x="159" y="23"/>
                    </a:lnTo>
                    <a:lnTo>
                      <a:pt x="157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7"/>
                    </a:lnTo>
                    <a:lnTo>
                      <a:pt x="157" y="16"/>
                    </a:lnTo>
                    <a:lnTo>
                      <a:pt x="156" y="16"/>
                    </a:lnTo>
                    <a:lnTo>
                      <a:pt x="155" y="15"/>
                    </a:lnTo>
                    <a:lnTo>
                      <a:pt x="155" y="13"/>
                    </a:lnTo>
                    <a:lnTo>
                      <a:pt x="153" y="12"/>
                    </a:lnTo>
                    <a:lnTo>
                      <a:pt x="151" y="11"/>
                    </a:lnTo>
                    <a:lnTo>
                      <a:pt x="150" y="10"/>
                    </a:lnTo>
                    <a:lnTo>
                      <a:pt x="149" y="10"/>
                    </a:lnTo>
                    <a:lnTo>
                      <a:pt x="146" y="10"/>
                    </a:lnTo>
                    <a:lnTo>
                      <a:pt x="144" y="10"/>
                    </a:lnTo>
                    <a:lnTo>
                      <a:pt x="143" y="11"/>
                    </a:lnTo>
                    <a:lnTo>
                      <a:pt x="142" y="12"/>
                    </a:lnTo>
                    <a:lnTo>
                      <a:pt x="143" y="13"/>
                    </a:lnTo>
                    <a:lnTo>
                      <a:pt x="143" y="15"/>
                    </a:lnTo>
                    <a:lnTo>
                      <a:pt x="143" y="16"/>
                    </a:lnTo>
                    <a:lnTo>
                      <a:pt x="143" y="17"/>
                    </a:lnTo>
                    <a:lnTo>
                      <a:pt x="142" y="18"/>
                    </a:lnTo>
                    <a:lnTo>
                      <a:pt x="138" y="20"/>
                    </a:lnTo>
                    <a:lnTo>
                      <a:pt x="135" y="21"/>
                    </a:lnTo>
                    <a:lnTo>
                      <a:pt x="134" y="22"/>
                    </a:lnTo>
                    <a:lnTo>
                      <a:pt x="132" y="22"/>
                    </a:lnTo>
                    <a:lnTo>
                      <a:pt x="131" y="23"/>
                    </a:lnTo>
                    <a:lnTo>
                      <a:pt x="129" y="23"/>
                    </a:lnTo>
                    <a:lnTo>
                      <a:pt x="128" y="24"/>
                    </a:lnTo>
                    <a:lnTo>
                      <a:pt x="127" y="23"/>
                    </a:lnTo>
                    <a:lnTo>
                      <a:pt x="128" y="22"/>
                    </a:lnTo>
                    <a:lnTo>
                      <a:pt x="128" y="22"/>
                    </a:lnTo>
                    <a:lnTo>
                      <a:pt x="129" y="21"/>
                    </a:lnTo>
                    <a:lnTo>
                      <a:pt x="129" y="18"/>
                    </a:lnTo>
                    <a:lnTo>
                      <a:pt x="131" y="17"/>
                    </a:lnTo>
                    <a:lnTo>
                      <a:pt x="131" y="16"/>
                    </a:lnTo>
                    <a:lnTo>
                      <a:pt x="131" y="15"/>
                    </a:lnTo>
                    <a:lnTo>
                      <a:pt x="131" y="15"/>
                    </a:lnTo>
                    <a:lnTo>
                      <a:pt x="129" y="15"/>
                    </a:lnTo>
                    <a:lnTo>
                      <a:pt x="128" y="16"/>
                    </a:lnTo>
                    <a:lnTo>
                      <a:pt x="127" y="16"/>
                    </a:lnTo>
                    <a:lnTo>
                      <a:pt x="126" y="16"/>
                    </a:lnTo>
                    <a:lnTo>
                      <a:pt x="127" y="15"/>
                    </a:lnTo>
                    <a:lnTo>
                      <a:pt x="127" y="13"/>
                    </a:lnTo>
                    <a:lnTo>
                      <a:pt x="128" y="13"/>
                    </a:lnTo>
                    <a:lnTo>
                      <a:pt x="128" y="12"/>
                    </a:lnTo>
                    <a:lnTo>
                      <a:pt x="128" y="11"/>
                    </a:lnTo>
                    <a:lnTo>
                      <a:pt x="128" y="10"/>
                    </a:lnTo>
                    <a:lnTo>
                      <a:pt x="127" y="10"/>
                    </a:lnTo>
                    <a:lnTo>
                      <a:pt x="126" y="10"/>
                    </a:lnTo>
                    <a:lnTo>
                      <a:pt x="123" y="10"/>
                    </a:lnTo>
                    <a:lnTo>
                      <a:pt x="122" y="11"/>
                    </a:lnTo>
                    <a:lnTo>
                      <a:pt x="120" y="12"/>
                    </a:lnTo>
                    <a:lnTo>
                      <a:pt x="118" y="13"/>
                    </a:lnTo>
                    <a:lnTo>
                      <a:pt x="117" y="13"/>
                    </a:lnTo>
                    <a:lnTo>
                      <a:pt x="117" y="15"/>
                    </a:lnTo>
                    <a:lnTo>
                      <a:pt x="118" y="16"/>
                    </a:lnTo>
                    <a:lnTo>
                      <a:pt x="120" y="16"/>
                    </a:lnTo>
                    <a:lnTo>
                      <a:pt x="120" y="17"/>
                    </a:lnTo>
                    <a:lnTo>
                      <a:pt x="118" y="18"/>
                    </a:lnTo>
                    <a:lnTo>
                      <a:pt x="116" y="20"/>
                    </a:lnTo>
                    <a:lnTo>
                      <a:pt x="115" y="20"/>
                    </a:lnTo>
                    <a:lnTo>
                      <a:pt x="114" y="22"/>
                    </a:lnTo>
                    <a:lnTo>
                      <a:pt x="114" y="23"/>
                    </a:lnTo>
                    <a:lnTo>
                      <a:pt x="115" y="24"/>
                    </a:lnTo>
                    <a:lnTo>
                      <a:pt x="116" y="24"/>
                    </a:lnTo>
                    <a:lnTo>
                      <a:pt x="117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1" y="26"/>
                    </a:lnTo>
                    <a:lnTo>
                      <a:pt x="123" y="26"/>
                    </a:lnTo>
                    <a:lnTo>
                      <a:pt x="125" y="27"/>
                    </a:lnTo>
                    <a:lnTo>
                      <a:pt x="126" y="27"/>
                    </a:lnTo>
                    <a:lnTo>
                      <a:pt x="125" y="28"/>
                    </a:lnTo>
                    <a:lnTo>
                      <a:pt x="123" y="28"/>
                    </a:lnTo>
                    <a:lnTo>
                      <a:pt x="121" y="28"/>
                    </a:lnTo>
                    <a:lnTo>
                      <a:pt x="120" y="29"/>
                    </a:lnTo>
                    <a:lnTo>
                      <a:pt x="120" y="29"/>
                    </a:lnTo>
                    <a:lnTo>
                      <a:pt x="120" y="30"/>
                    </a:lnTo>
                    <a:lnTo>
                      <a:pt x="121" y="32"/>
                    </a:lnTo>
                    <a:lnTo>
                      <a:pt x="122" y="33"/>
                    </a:lnTo>
                    <a:lnTo>
                      <a:pt x="123" y="33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2" y="35"/>
                    </a:lnTo>
                    <a:lnTo>
                      <a:pt x="120" y="34"/>
                    </a:lnTo>
                    <a:lnTo>
                      <a:pt x="118" y="33"/>
                    </a:lnTo>
                    <a:lnTo>
                      <a:pt x="116" y="33"/>
                    </a:lnTo>
                    <a:lnTo>
                      <a:pt x="112" y="32"/>
                    </a:lnTo>
                    <a:lnTo>
                      <a:pt x="110" y="32"/>
                    </a:lnTo>
                    <a:lnTo>
                      <a:pt x="106" y="32"/>
                    </a:lnTo>
                    <a:lnTo>
                      <a:pt x="105" y="33"/>
                    </a:lnTo>
                    <a:lnTo>
                      <a:pt x="104" y="34"/>
                    </a:lnTo>
                    <a:lnTo>
                      <a:pt x="105" y="37"/>
                    </a:lnTo>
                    <a:lnTo>
                      <a:pt x="106" y="38"/>
                    </a:lnTo>
                    <a:lnTo>
                      <a:pt x="110" y="39"/>
                    </a:lnTo>
                    <a:lnTo>
                      <a:pt x="111" y="40"/>
                    </a:lnTo>
                    <a:lnTo>
                      <a:pt x="112" y="41"/>
                    </a:lnTo>
                    <a:lnTo>
                      <a:pt x="114" y="43"/>
                    </a:lnTo>
                    <a:lnTo>
                      <a:pt x="114" y="44"/>
                    </a:lnTo>
                    <a:lnTo>
                      <a:pt x="112" y="44"/>
                    </a:lnTo>
                    <a:lnTo>
                      <a:pt x="111" y="44"/>
                    </a:lnTo>
                    <a:lnTo>
                      <a:pt x="111" y="45"/>
                    </a:lnTo>
                    <a:lnTo>
                      <a:pt x="111" y="46"/>
                    </a:lnTo>
                    <a:lnTo>
                      <a:pt x="111" y="48"/>
                    </a:lnTo>
                    <a:lnTo>
                      <a:pt x="111" y="50"/>
                    </a:lnTo>
                    <a:lnTo>
                      <a:pt x="112" y="51"/>
                    </a:lnTo>
                    <a:lnTo>
                      <a:pt x="114" y="52"/>
                    </a:lnTo>
                    <a:lnTo>
                      <a:pt x="116" y="54"/>
                    </a:lnTo>
                    <a:lnTo>
                      <a:pt x="115" y="54"/>
                    </a:lnTo>
                    <a:lnTo>
                      <a:pt x="114" y="54"/>
                    </a:lnTo>
                    <a:lnTo>
                      <a:pt x="111" y="52"/>
                    </a:lnTo>
                    <a:lnTo>
                      <a:pt x="110" y="51"/>
                    </a:lnTo>
                    <a:lnTo>
                      <a:pt x="110" y="49"/>
                    </a:lnTo>
                    <a:lnTo>
                      <a:pt x="110" y="48"/>
                    </a:lnTo>
                    <a:lnTo>
                      <a:pt x="110" y="45"/>
                    </a:lnTo>
                    <a:lnTo>
                      <a:pt x="108" y="45"/>
                    </a:lnTo>
                    <a:lnTo>
                      <a:pt x="106" y="45"/>
                    </a:lnTo>
                    <a:lnTo>
                      <a:pt x="104" y="44"/>
                    </a:lnTo>
                    <a:lnTo>
                      <a:pt x="101" y="44"/>
                    </a:lnTo>
                    <a:lnTo>
                      <a:pt x="99" y="44"/>
                    </a:lnTo>
                    <a:lnTo>
                      <a:pt x="99" y="43"/>
                    </a:lnTo>
                    <a:lnTo>
                      <a:pt x="98" y="43"/>
                    </a:lnTo>
                    <a:lnTo>
                      <a:pt x="99" y="41"/>
                    </a:lnTo>
                    <a:lnTo>
                      <a:pt x="99" y="40"/>
                    </a:lnTo>
                    <a:lnTo>
                      <a:pt x="98" y="39"/>
                    </a:lnTo>
                    <a:lnTo>
                      <a:pt x="97" y="39"/>
                    </a:lnTo>
                    <a:lnTo>
                      <a:pt x="94" y="39"/>
                    </a:lnTo>
                    <a:lnTo>
                      <a:pt x="93" y="39"/>
                    </a:lnTo>
                    <a:lnTo>
                      <a:pt x="92" y="40"/>
                    </a:lnTo>
                    <a:lnTo>
                      <a:pt x="90" y="39"/>
                    </a:lnTo>
                    <a:lnTo>
                      <a:pt x="89" y="40"/>
                    </a:lnTo>
                    <a:lnTo>
                      <a:pt x="89" y="40"/>
                    </a:lnTo>
                    <a:lnTo>
                      <a:pt x="88" y="41"/>
                    </a:lnTo>
                    <a:lnTo>
                      <a:pt x="87" y="43"/>
                    </a:lnTo>
                    <a:lnTo>
                      <a:pt x="87" y="43"/>
                    </a:lnTo>
                    <a:lnTo>
                      <a:pt x="87" y="45"/>
                    </a:lnTo>
                    <a:lnTo>
                      <a:pt x="87" y="45"/>
                    </a:lnTo>
                    <a:lnTo>
                      <a:pt x="88" y="46"/>
                    </a:lnTo>
                    <a:lnTo>
                      <a:pt x="88" y="48"/>
                    </a:lnTo>
                    <a:lnTo>
                      <a:pt x="87" y="49"/>
                    </a:lnTo>
                    <a:lnTo>
                      <a:pt x="88" y="49"/>
                    </a:lnTo>
                    <a:lnTo>
                      <a:pt x="89" y="50"/>
                    </a:lnTo>
                    <a:lnTo>
                      <a:pt x="90" y="51"/>
                    </a:lnTo>
                    <a:lnTo>
                      <a:pt x="92" y="52"/>
                    </a:lnTo>
                    <a:lnTo>
                      <a:pt x="92" y="54"/>
                    </a:lnTo>
                    <a:lnTo>
                      <a:pt x="90" y="55"/>
                    </a:lnTo>
                    <a:lnTo>
                      <a:pt x="90" y="56"/>
                    </a:lnTo>
                    <a:lnTo>
                      <a:pt x="92" y="56"/>
                    </a:lnTo>
                    <a:lnTo>
                      <a:pt x="93" y="56"/>
                    </a:lnTo>
                    <a:lnTo>
                      <a:pt x="95" y="58"/>
                    </a:lnTo>
                    <a:lnTo>
                      <a:pt x="97" y="61"/>
                    </a:lnTo>
                    <a:lnTo>
                      <a:pt x="99" y="63"/>
                    </a:lnTo>
                    <a:lnTo>
                      <a:pt x="100" y="67"/>
                    </a:lnTo>
                    <a:lnTo>
                      <a:pt x="101" y="69"/>
                    </a:lnTo>
                    <a:lnTo>
                      <a:pt x="103" y="72"/>
                    </a:lnTo>
                    <a:lnTo>
                      <a:pt x="103" y="73"/>
                    </a:lnTo>
                    <a:lnTo>
                      <a:pt x="101" y="74"/>
                    </a:lnTo>
                    <a:lnTo>
                      <a:pt x="101" y="73"/>
                    </a:lnTo>
                    <a:lnTo>
                      <a:pt x="101" y="72"/>
                    </a:lnTo>
                    <a:lnTo>
                      <a:pt x="100" y="69"/>
                    </a:lnTo>
                    <a:lnTo>
                      <a:pt x="99" y="66"/>
                    </a:lnTo>
                    <a:lnTo>
                      <a:pt x="98" y="63"/>
                    </a:lnTo>
                    <a:lnTo>
                      <a:pt x="95" y="60"/>
                    </a:lnTo>
                    <a:lnTo>
                      <a:pt x="94" y="58"/>
                    </a:lnTo>
                    <a:lnTo>
                      <a:pt x="93" y="58"/>
                    </a:lnTo>
                    <a:lnTo>
                      <a:pt x="90" y="57"/>
                    </a:lnTo>
                    <a:lnTo>
                      <a:pt x="89" y="55"/>
                    </a:lnTo>
                    <a:lnTo>
                      <a:pt x="87" y="55"/>
                    </a:lnTo>
                    <a:lnTo>
                      <a:pt x="84" y="54"/>
                    </a:lnTo>
                    <a:lnTo>
                      <a:pt x="83" y="52"/>
                    </a:lnTo>
                    <a:lnTo>
                      <a:pt x="82" y="52"/>
                    </a:lnTo>
                    <a:lnTo>
                      <a:pt x="80" y="52"/>
                    </a:lnTo>
                    <a:lnTo>
                      <a:pt x="78" y="51"/>
                    </a:lnTo>
                    <a:lnTo>
                      <a:pt x="76" y="50"/>
                    </a:lnTo>
                    <a:lnTo>
                      <a:pt x="75" y="50"/>
                    </a:lnTo>
                    <a:lnTo>
                      <a:pt x="73" y="51"/>
                    </a:lnTo>
                    <a:lnTo>
                      <a:pt x="73" y="52"/>
                    </a:lnTo>
                    <a:lnTo>
                      <a:pt x="72" y="54"/>
                    </a:lnTo>
                    <a:lnTo>
                      <a:pt x="73" y="55"/>
                    </a:lnTo>
                    <a:lnTo>
                      <a:pt x="75" y="57"/>
                    </a:lnTo>
                    <a:lnTo>
                      <a:pt x="75" y="58"/>
                    </a:lnTo>
                    <a:lnTo>
                      <a:pt x="76" y="61"/>
                    </a:lnTo>
                    <a:lnTo>
                      <a:pt x="77" y="61"/>
                    </a:lnTo>
                    <a:lnTo>
                      <a:pt x="77" y="62"/>
                    </a:lnTo>
                    <a:lnTo>
                      <a:pt x="76" y="63"/>
                    </a:lnTo>
                    <a:lnTo>
                      <a:pt x="76" y="65"/>
                    </a:lnTo>
                    <a:lnTo>
                      <a:pt x="75" y="65"/>
                    </a:lnTo>
                    <a:lnTo>
                      <a:pt x="73" y="65"/>
                    </a:lnTo>
                    <a:lnTo>
                      <a:pt x="73" y="63"/>
                    </a:lnTo>
                    <a:lnTo>
                      <a:pt x="73" y="63"/>
                    </a:lnTo>
                    <a:lnTo>
                      <a:pt x="75" y="62"/>
                    </a:lnTo>
                    <a:lnTo>
                      <a:pt x="75" y="62"/>
                    </a:lnTo>
                    <a:lnTo>
                      <a:pt x="73" y="62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58"/>
                    </a:lnTo>
                    <a:lnTo>
                      <a:pt x="67" y="57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5"/>
                    </a:lnTo>
                    <a:lnTo>
                      <a:pt x="65" y="56"/>
                    </a:lnTo>
                    <a:lnTo>
                      <a:pt x="64" y="56"/>
                    </a:lnTo>
                    <a:lnTo>
                      <a:pt x="63" y="57"/>
                    </a:lnTo>
                    <a:lnTo>
                      <a:pt x="63" y="58"/>
                    </a:lnTo>
                    <a:lnTo>
                      <a:pt x="65" y="61"/>
                    </a:lnTo>
                    <a:lnTo>
                      <a:pt x="66" y="62"/>
                    </a:lnTo>
                    <a:lnTo>
                      <a:pt x="67" y="65"/>
                    </a:lnTo>
                    <a:lnTo>
                      <a:pt x="69" y="66"/>
                    </a:lnTo>
                    <a:lnTo>
                      <a:pt x="69" y="67"/>
                    </a:lnTo>
                    <a:lnTo>
                      <a:pt x="67" y="69"/>
                    </a:lnTo>
                    <a:lnTo>
                      <a:pt x="67" y="71"/>
                    </a:lnTo>
                    <a:lnTo>
                      <a:pt x="67" y="72"/>
                    </a:lnTo>
                    <a:lnTo>
                      <a:pt x="69" y="74"/>
                    </a:lnTo>
                    <a:lnTo>
                      <a:pt x="69" y="76"/>
                    </a:lnTo>
                    <a:lnTo>
                      <a:pt x="70" y="82"/>
                    </a:lnTo>
                    <a:lnTo>
                      <a:pt x="70" y="83"/>
                    </a:lnTo>
                    <a:lnTo>
                      <a:pt x="71" y="84"/>
                    </a:lnTo>
                    <a:lnTo>
                      <a:pt x="70" y="84"/>
                    </a:lnTo>
                    <a:lnTo>
                      <a:pt x="69" y="83"/>
                    </a:lnTo>
                    <a:lnTo>
                      <a:pt x="69" y="80"/>
                    </a:lnTo>
                    <a:lnTo>
                      <a:pt x="67" y="77"/>
                    </a:lnTo>
                    <a:lnTo>
                      <a:pt x="67" y="76"/>
                    </a:lnTo>
                    <a:lnTo>
                      <a:pt x="67" y="74"/>
                    </a:lnTo>
                    <a:lnTo>
                      <a:pt x="65" y="71"/>
                    </a:lnTo>
                    <a:lnTo>
                      <a:pt x="64" y="69"/>
                    </a:lnTo>
                    <a:lnTo>
                      <a:pt x="63" y="68"/>
                    </a:lnTo>
                    <a:lnTo>
                      <a:pt x="61" y="67"/>
                    </a:lnTo>
                    <a:lnTo>
                      <a:pt x="61" y="65"/>
                    </a:lnTo>
                    <a:lnTo>
                      <a:pt x="60" y="63"/>
                    </a:lnTo>
                    <a:lnTo>
                      <a:pt x="59" y="62"/>
                    </a:lnTo>
                    <a:lnTo>
                      <a:pt x="58" y="62"/>
                    </a:lnTo>
                    <a:lnTo>
                      <a:pt x="49" y="62"/>
                    </a:lnTo>
                    <a:lnTo>
                      <a:pt x="47" y="63"/>
                    </a:lnTo>
                    <a:lnTo>
                      <a:pt x="44" y="65"/>
                    </a:lnTo>
                    <a:lnTo>
                      <a:pt x="43" y="66"/>
                    </a:lnTo>
                    <a:lnTo>
                      <a:pt x="43" y="67"/>
                    </a:lnTo>
                    <a:lnTo>
                      <a:pt x="44" y="68"/>
                    </a:lnTo>
                    <a:lnTo>
                      <a:pt x="44" y="69"/>
                    </a:lnTo>
                    <a:lnTo>
                      <a:pt x="44" y="71"/>
                    </a:lnTo>
                    <a:lnTo>
                      <a:pt x="43" y="69"/>
                    </a:lnTo>
                    <a:lnTo>
                      <a:pt x="42" y="69"/>
                    </a:lnTo>
                    <a:lnTo>
                      <a:pt x="41" y="69"/>
                    </a:lnTo>
                    <a:lnTo>
                      <a:pt x="38" y="68"/>
                    </a:lnTo>
                    <a:lnTo>
                      <a:pt x="36" y="68"/>
                    </a:lnTo>
                    <a:lnTo>
                      <a:pt x="33" y="67"/>
                    </a:lnTo>
                    <a:lnTo>
                      <a:pt x="30" y="67"/>
                    </a:lnTo>
                    <a:lnTo>
                      <a:pt x="27" y="68"/>
                    </a:lnTo>
                    <a:lnTo>
                      <a:pt x="26" y="67"/>
                    </a:lnTo>
                    <a:lnTo>
                      <a:pt x="25" y="68"/>
                    </a:lnTo>
                    <a:lnTo>
                      <a:pt x="25" y="68"/>
                    </a:lnTo>
                    <a:lnTo>
                      <a:pt x="22" y="69"/>
                    </a:lnTo>
                    <a:lnTo>
                      <a:pt x="21" y="71"/>
                    </a:lnTo>
                    <a:lnTo>
                      <a:pt x="19" y="69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7" y="66"/>
                    </a:lnTo>
                    <a:lnTo>
                      <a:pt x="17" y="65"/>
                    </a:lnTo>
                    <a:lnTo>
                      <a:pt x="15" y="66"/>
                    </a:lnTo>
                    <a:lnTo>
                      <a:pt x="14" y="67"/>
                    </a:lnTo>
                    <a:lnTo>
                      <a:pt x="14" y="69"/>
                    </a:lnTo>
                    <a:lnTo>
                      <a:pt x="14" y="74"/>
                    </a:lnTo>
                    <a:lnTo>
                      <a:pt x="14" y="77"/>
                    </a:lnTo>
                    <a:lnTo>
                      <a:pt x="14" y="79"/>
                    </a:lnTo>
                    <a:lnTo>
                      <a:pt x="14" y="82"/>
                    </a:lnTo>
                    <a:lnTo>
                      <a:pt x="15" y="83"/>
                    </a:lnTo>
                    <a:lnTo>
                      <a:pt x="16" y="84"/>
                    </a:lnTo>
                    <a:lnTo>
                      <a:pt x="17" y="85"/>
                    </a:lnTo>
                    <a:lnTo>
                      <a:pt x="20" y="85"/>
                    </a:lnTo>
                    <a:lnTo>
                      <a:pt x="22" y="85"/>
                    </a:lnTo>
                    <a:lnTo>
                      <a:pt x="24" y="85"/>
                    </a:lnTo>
                    <a:lnTo>
                      <a:pt x="25" y="84"/>
                    </a:lnTo>
                    <a:lnTo>
                      <a:pt x="26" y="85"/>
                    </a:lnTo>
                    <a:lnTo>
                      <a:pt x="27" y="86"/>
                    </a:lnTo>
                    <a:lnTo>
                      <a:pt x="30" y="86"/>
                    </a:lnTo>
                    <a:lnTo>
                      <a:pt x="31" y="86"/>
                    </a:lnTo>
                    <a:lnTo>
                      <a:pt x="31" y="88"/>
                    </a:lnTo>
                    <a:lnTo>
                      <a:pt x="31" y="89"/>
                    </a:lnTo>
                    <a:lnTo>
                      <a:pt x="32" y="90"/>
                    </a:lnTo>
                    <a:lnTo>
                      <a:pt x="35" y="90"/>
                    </a:lnTo>
                    <a:lnTo>
                      <a:pt x="38" y="91"/>
                    </a:lnTo>
                    <a:lnTo>
                      <a:pt x="41" y="93"/>
                    </a:lnTo>
                    <a:lnTo>
                      <a:pt x="42" y="94"/>
                    </a:lnTo>
                    <a:lnTo>
                      <a:pt x="42" y="95"/>
                    </a:lnTo>
                    <a:lnTo>
                      <a:pt x="41" y="95"/>
                    </a:lnTo>
                    <a:lnTo>
                      <a:pt x="38" y="94"/>
                    </a:lnTo>
                    <a:lnTo>
                      <a:pt x="35" y="91"/>
                    </a:lnTo>
                    <a:lnTo>
                      <a:pt x="32" y="91"/>
                    </a:lnTo>
                    <a:lnTo>
                      <a:pt x="31" y="90"/>
                    </a:lnTo>
                    <a:lnTo>
                      <a:pt x="28" y="90"/>
                    </a:lnTo>
                    <a:lnTo>
                      <a:pt x="25" y="89"/>
                    </a:lnTo>
                    <a:lnTo>
                      <a:pt x="24" y="89"/>
                    </a:lnTo>
                    <a:lnTo>
                      <a:pt x="19" y="89"/>
                    </a:lnTo>
                    <a:lnTo>
                      <a:pt x="17" y="89"/>
                    </a:lnTo>
                    <a:lnTo>
                      <a:pt x="14" y="90"/>
                    </a:lnTo>
                    <a:lnTo>
                      <a:pt x="10" y="91"/>
                    </a:lnTo>
                    <a:lnTo>
                      <a:pt x="9" y="94"/>
                    </a:lnTo>
                    <a:lnTo>
                      <a:pt x="9" y="95"/>
                    </a:lnTo>
                    <a:lnTo>
                      <a:pt x="9" y="96"/>
                    </a:lnTo>
                    <a:lnTo>
                      <a:pt x="8" y="97"/>
                    </a:lnTo>
                    <a:lnTo>
                      <a:pt x="5" y="97"/>
                    </a:lnTo>
                    <a:lnTo>
                      <a:pt x="4" y="97"/>
                    </a:lnTo>
                    <a:lnTo>
                      <a:pt x="2" y="96"/>
                    </a:lnTo>
                    <a:lnTo>
                      <a:pt x="2" y="9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8" name="Freeform 120">
                <a:extLst>
                  <a:ext uri="{FF2B5EF4-FFF2-40B4-BE49-F238E27FC236}">
                    <a16:creationId xmlns:a16="http://schemas.microsoft.com/office/drawing/2014/main" id="{5394E038-E8C5-1B46-AF6F-2BF72B973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310" y="7961104"/>
                <a:ext cx="2330" cy="8154"/>
              </a:xfrm>
              <a:custGeom>
                <a:avLst/>
                <a:gdLst>
                  <a:gd name="T0" fmla="*/ 2 w 2"/>
                  <a:gd name="T1" fmla="*/ 3 h 7"/>
                  <a:gd name="T2" fmla="*/ 2 w 2"/>
                  <a:gd name="T3" fmla="*/ 2 h 7"/>
                  <a:gd name="T4" fmla="*/ 2 w 2"/>
                  <a:gd name="T5" fmla="*/ 1 h 7"/>
                  <a:gd name="T6" fmla="*/ 1 w 2"/>
                  <a:gd name="T7" fmla="*/ 0 h 7"/>
                  <a:gd name="T8" fmla="*/ 1 w 2"/>
                  <a:gd name="T9" fmla="*/ 0 h 7"/>
                  <a:gd name="T10" fmla="*/ 1 w 2"/>
                  <a:gd name="T11" fmla="*/ 1 h 7"/>
                  <a:gd name="T12" fmla="*/ 0 w 2"/>
                  <a:gd name="T13" fmla="*/ 5 h 7"/>
                  <a:gd name="T14" fmla="*/ 0 w 2"/>
                  <a:gd name="T15" fmla="*/ 7 h 7"/>
                  <a:gd name="T16" fmla="*/ 1 w 2"/>
                  <a:gd name="T17" fmla="*/ 7 h 7"/>
                  <a:gd name="T18" fmla="*/ 1 w 2"/>
                  <a:gd name="T19" fmla="*/ 7 h 7"/>
                  <a:gd name="T20" fmla="*/ 2 w 2"/>
                  <a:gd name="T21" fmla="*/ 6 h 7"/>
                  <a:gd name="T22" fmla="*/ 2 w 2"/>
                  <a:gd name="T23" fmla="*/ 3 h 7"/>
                  <a:gd name="T24" fmla="*/ 2 w 2"/>
                  <a:gd name="T2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9" name="Line 121">
                <a:extLst>
                  <a:ext uri="{FF2B5EF4-FFF2-40B4-BE49-F238E27FC236}">
                    <a16:creationId xmlns:a16="http://schemas.microsoft.com/office/drawing/2014/main" id="{C92C8779-9ADC-254F-BBFD-94AE31D3E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3688" y="8212722"/>
                <a:ext cx="0" cy="0"/>
              </a:xfrm>
              <a:prstGeom prst="line">
                <a:avLst/>
              </a:prstGeom>
              <a:grpFill/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0" name="Line 122">
                <a:extLst>
                  <a:ext uri="{FF2B5EF4-FFF2-40B4-BE49-F238E27FC236}">
                    <a16:creationId xmlns:a16="http://schemas.microsoft.com/office/drawing/2014/main" id="{C1303B37-B88C-9F48-935F-76658C1193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3688" y="8212722"/>
                <a:ext cx="0" cy="0"/>
              </a:xfrm>
              <a:prstGeom prst="line">
                <a:avLst/>
              </a:pr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1" name="Line 123">
                <a:extLst>
                  <a:ext uri="{FF2B5EF4-FFF2-40B4-BE49-F238E27FC236}">
                    <a16:creationId xmlns:a16="http://schemas.microsoft.com/office/drawing/2014/main" id="{5E5870FF-90D0-E042-929F-82C8C4A07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3688" y="8212722"/>
                <a:ext cx="0" cy="0"/>
              </a:xfrm>
              <a:prstGeom prst="line">
                <a:avLst/>
              </a:prstGeom>
              <a:grpFill/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2" name="Line 124">
                <a:extLst>
                  <a:ext uri="{FF2B5EF4-FFF2-40B4-BE49-F238E27FC236}">
                    <a16:creationId xmlns:a16="http://schemas.microsoft.com/office/drawing/2014/main" id="{FC099F5F-15E6-6645-8932-23CB931C7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3688" y="8212722"/>
                <a:ext cx="0" cy="0"/>
              </a:xfrm>
              <a:prstGeom prst="line">
                <a:avLst/>
              </a:pr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3" name="Freeform 125">
                <a:extLst>
                  <a:ext uri="{FF2B5EF4-FFF2-40B4-BE49-F238E27FC236}">
                    <a16:creationId xmlns:a16="http://schemas.microsoft.com/office/drawing/2014/main" id="{51361081-069F-FF40-AC2F-75BE86C28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885" y="8128849"/>
                <a:ext cx="3495" cy="2330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3 w 3"/>
                  <a:gd name="T5" fmla="*/ 2 h 2"/>
                  <a:gd name="T6" fmla="*/ 2 w 3"/>
                  <a:gd name="T7" fmla="*/ 2 h 2"/>
                  <a:gd name="T8" fmla="*/ 2 w 3"/>
                  <a:gd name="T9" fmla="*/ 2 h 2"/>
                  <a:gd name="T10" fmla="*/ 0 w 3"/>
                  <a:gd name="T11" fmla="*/ 2 h 2"/>
                  <a:gd name="T12" fmla="*/ 0 w 3"/>
                  <a:gd name="T13" fmla="*/ 2 h 2"/>
                  <a:gd name="T14" fmla="*/ 2 w 3"/>
                  <a:gd name="T15" fmla="*/ 0 h 2"/>
                  <a:gd name="T16" fmla="*/ 3 w 3"/>
                  <a:gd name="T17" fmla="*/ 2 h 2"/>
                  <a:gd name="T18" fmla="*/ 3 w 3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4" name="Freeform 126">
                <a:extLst>
                  <a:ext uri="{FF2B5EF4-FFF2-40B4-BE49-F238E27FC236}">
                    <a16:creationId xmlns:a16="http://schemas.microsoft.com/office/drawing/2014/main" id="{E0ED569B-189C-D54F-BE54-173C23091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523" y="8125354"/>
                <a:ext cx="4660" cy="2330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2 h 2"/>
                  <a:gd name="T4" fmla="*/ 4 w 4"/>
                  <a:gd name="T5" fmla="*/ 2 h 2"/>
                  <a:gd name="T6" fmla="*/ 3 w 4"/>
                  <a:gd name="T7" fmla="*/ 2 h 2"/>
                  <a:gd name="T8" fmla="*/ 1 w 4"/>
                  <a:gd name="T9" fmla="*/ 2 h 2"/>
                  <a:gd name="T10" fmla="*/ 1 w 4"/>
                  <a:gd name="T11" fmla="*/ 2 h 2"/>
                  <a:gd name="T12" fmla="*/ 0 w 4"/>
                  <a:gd name="T13" fmla="*/ 1 h 2"/>
                  <a:gd name="T14" fmla="*/ 0 w 4"/>
                  <a:gd name="T15" fmla="*/ 1 h 2"/>
                  <a:gd name="T16" fmla="*/ 1 w 4"/>
                  <a:gd name="T17" fmla="*/ 0 h 2"/>
                  <a:gd name="T18" fmla="*/ 1 w 4"/>
                  <a:gd name="T19" fmla="*/ 0 h 2"/>
                  <a:gd name="T20" fmla="*/ 3 w 4"/>
                  <a:gd name="T21" fmla="*/ 0 h 2"/>
                  <a:gd name="T22" fmla="*/ 4 w 4"/>
                  <a:gd name="T23" fmla="*/ 1 h 2"/>
                  <a:gd name="T24" fmla="*/ 4 w 4"/>
                  <a:gd name="T2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5" name="Freeform 127">
                <a:extLst>
                  <a:ext uri="{FF2B5EF4-FFF2-40B4-BE49-F238E27FC236}">
                    <a16:creationId xmlns:a16="http://schemas.microsoft.com/office/drawing/2014/main" id="{0A785F14-A2E6-C045-83D5-D33DEFAF4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874" y="8126519"/>
                <a:ext cx="3495" cy="1165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1 h 1"/>
                  <a:gd name="T4" fmla="*/ 2 w 3"/>
                  <a:gd name="T5" fmla="*/ 1 h 1"/>
                  <a:gd name="T6" fmla="*/ 2 w 3"/>
                  <a:gd name="T7" fmla="*/ 1 h 1"/>
                  <a:gd name="T8" fmla="*/ 2 w 3"/>
                  <a:gd name="T9" fmla="*/ 1 h 1"/>
                  <a:gd name="T10" fmla="*/ 0 w 3"/>
                  <a:gd name="T11" fmla="*/ 1 h 1"/>
                  <a:gd name="T12" fmla="*/ 0 w 3"/>
                  <a:gd name="T13" fmla="*/ 0 h 1"/>
                  <a:gd name="T14" fmla="*/ 0 w 3"/>
                  <a:gd name="T15" fmla="*/ 0 h 1"/>
                  <a:gd name="T16" fmla="*/ 2 w 3"/>
                  <a:gd name="T17" fmla="*/ 0 h 1"/>
                  <a:gd name="T18" fmla="*/ 2 w 3"/>
                  <a:gd name="T19" fmla="*/ 0 h 1"/>
                  <a:gd name="T20" fmla="*/ 3 w 3"/>
                  <a:gd name="T21" fmla="*/ 0 h 1"/>
                  <a:gd name="T22" fmla="*/ 3 w 3"/>
                  <a:gd name="T2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6" name="Freeform 128">
                <a:extLst>
                  <a:ext uri="{FF2B5EF4-FFF2-40B4-BE49-F238E27FC236}">
                    <a16:creationId xmlns:a16="http://schemas.microsoft.com/office/drawing/2014/main" id="{B8EC286F-3D3D-B145-BBC4-17ABB2B5F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720" y="8128849"/>
                <a:ext cx="38442" cy="85038"/>
              </a:xfrm>
              <a:custGeom>
                <a:avLst/>
                <a:gdLst>
                  <a:gd name="T0" fmla="*/ 17 w 33"/>
                  <a:gd name="T1" fmla="*/ 72 h 73"/>
                  <a:gd name="T2" fmla="*/ 16 w 33"/>
                  <a:gd name="T3" fmla="*/ 69 h 73"/>
                  <a:gd name="T4" fmla="*/ 14 w 33"/>
                  <a:gd name="T5" fmla="*/ 67 h 73"/>
                  <a:gd name="T6" fmla="*/ 10 w 33"/>
                  <a:gd name="T7" fmla="*/ 66 h 73"/>
                  <a:gd name="T8" fmla="*/ 10 w 33"/>
                  <a:gd name="T9" fmla="*/ 66 h 73"/>
                  <a:gd name="T10" fmla="*/ 6 w 33"/>
                  <a:gd name="T11" fmla="*/ 59 h 73"/>
                  <a:gd name="T12" fmla="*/ 7 w 33"/>
                  <a:gd name="T13" fmla="*/ 56 h 73"/>
                  <a:gd name="T14" fmla="*/ 9 w 33"/>
                  <a:gd name="T15" fmla="*/ 55 h 73"/>
                  <a:gd name="T16" fmla="*/ 10 w 33"/>
                  <a:gd name="T17" fmla="*/ 56 h 73"/>
                  <a:gd name="T18" fmla="*/ 11 w 33"/>
                  <a:gd name="T19" fmla="*/ 55 h 73"/>
                  <a:gd name="T20" fmla="*/ 10 w 33"/>
                  <a:gd name="T21" fmla="*/ 47 h 73"/>
                  <a:gd name="T22" fmla="*/ 4 w 33"/>
                  <a:gd name="T23" fmla="*/ 39 h 73"/>
                  <a:gd name="T24" fmla="*/ 3 w 33"/>
                  <a:gd name="T25" fmla="*/ 37 h 73"/>
                  <a:gd name="T26" fmla="*/ 3 w 33"/>
                  <a:gd name="T27" fmla="*/ 43 h 73"/>
                  <a:gd name="T28" fmla="*/ 1 w 33"/>
                  <a:gd name="T29" fmla="*/ 43 h 73"/>
                  <a:gd name="T30" fmla="*/ 0 w 33"/>
                  <a:gd name="T31" fmla="*/ 41 h 73"/>
                  <a:gd name="T32" fmla="*/ 0 w 33"/>
                  <a:gd name="T33" fmla="*/ 31 h 73"/>
                  <a:gd name="T34" fmla="*/ 0 w 33"/>
                  <a:gd name="T35" fmla="*/ 17 h 73"/>
                  <a:gd name="T36" fmla="*/ 5 w 33"/>
                  <a:gd name="T37" fmla="*/ 16 h 73"/>
                  <a:gd name="T38" fmla="*/ 4 w 33"/>
                  <a:gd name="T39" fmla="*/ 14 h 73"/>
                  <a:gd name="T40" fmla="*/ 3 w 33"/>
                  <a:gd name="T41" fmla="*/ 14 h 73"/>
                  <a:gd name="T42" fmla="*/ 1 w 33"/>
                  <a:gd name="T43" fmla="*/ 13 h 73"/>
                  <a:gd name="T44" fmla="*/ 3 w 33"/>
                  <a:gd name="T45" fmla="*/ 9 h 73"/>
                  <a:gd name="T46" fmla="*/ 4 w 33"/>
                  <a:gd name="T47" fmla="*/ 7 h 73"/>
                  <a:gd name="T48" fmla="*/ 5 w 33"/>
                  <a:gd name="T49" fmla="*/ 7 h 73"/>
                  <a:gd name="T50" fmla="*/ 7 w 33"/>
                  <a:gd name="T51" fmla="*/ 9 h 73"/>
                  <a:gd name="T52" fmla="*/ 10 w 33"/>
                  <a:gd name="T53" fmla="*/ 16 h 73"/>
                  <a:gd name="T54" fmla="*/ 11 w 33"/>
                  <a:gd name="T55" fmla="*/ 14 h 73"/>
                  <a:gd name="T56" fmla="*/ 9 w 33"/>
                  <a:gd name="T57" fmla="*/ 5 h 73"/>
                  <a:gd name="T58" fmla="*/ 10 w 33"/>
                  <a:gd name="T59" fmla="*/ 3 h 73"/>
                  <a:gd name="T60" fmla="*/ 11 w 33"/>
                  <a:gd name="T61" fmla="*/ 3 h 73"/>
                  <a:gd name="T62" fmla="*/ 12 w 33"/>
                  <a:gd name="T63" fmla="*/ 4 h 73"/>
                  <a:gd name="T64" fmla="*/ 17 w 33"/>
                  <a:gd name="T65" fmla="*/ 4 h 73"/>
                  <a:gd name="T66" fmla="*/ 20 w 33"/>
                  <a:gd name="T67" fmla="*/ 0 h 73"/>
                  <a:gd name="T68" fmla="*/ 22 w 33"/>
                  <a:gd name="T69" fmla="*/ 2 h 73"/>
                  <a:gd name="T70" fmla="*/ 23 w 33"/>
                  <a:gd name="T71" fmla="*/ 3 h 73"/>
                  <a:gd name="T72" fmla="*/ 27 w 33"/>
                  <a:gd name="T73" fmla="*/ 3 h 73"/>
                  <a:gd name="T74" fmla="*/ 28 w 33"/>
                  <a:gd name="T75" fmla="*/ 3 h 73"/>
                  <a:gd name="T76" fmla="*/ 28 w 33"/>
                  <a:gd name="T77" fmla="*/ 4 h 73"/>
                  <a:gd name="T78" fmla="*/ 28 w 33"/>
                  <a:gd name="T79" fmla="*/ 25 h 73"/>
                  <a:gd name="T80" fmla="*/ 29 w 33"/>
                  <a:gd name="T81" fmla="*/ 33 h 73"/>
                  <a:gd name="T82" fmla="*/ 31 w 33"/>
                  <a:gd name="T83" fmla="*/ 41 h 73"/>
                  <a:gd name="T84" fmla="*/ 32 w 33"/>
                  <a:gd name="T85" fmla="*/ 42 h 73"/>
                  <a:gd name="T86" fmla="*/ 32 w 33"/>
                  <a:gd name="T87" fmla="*/ 52 h 73"/>
                  <a:gd name="T88" fmla="*/ 33 w 33"/>
                  <a:gd name="T89" fmla="*/ 61 h 73"/>
                  <a:gd name="T90" fmla="*/ 32 w 33"/>
                  <a:gd name="T91" fmla="*/ 67 h 73"/>
                  <a:gd name="T92" fmla="*/ 27 w 33"/>
                  <a:gd name="T93" fmla="*/ 70 h 73"/>
                  <a:gd name="T94" fmla="*/ 26 w 33"/>
                  <a:gd name="T95" fmla="*/ 73 h 73"/>
                  <a:gd name="T96" fmla="*/ 24 w 33"/>
                  <a:gd name="T97" fmla="*/ 73 h 73"/>
                  <a:gd name="T98" fmla="*/ 23 w 33"/>
                  <a:gd name="T99" fmla="*/ 71 h 73"/>
                  <a:gd name="T100" fmla="*/ 22 w 33"/>
                  <a:gd name="T101" fmla="*/ 72 h 73"/>
                  <a:gd name="T102" fmla="*/ 18 w 33"/>
                  <a:gd name="T10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73">
                    <a:moveTo>
                      <a:pt x="18" y="72"/>
                    </a:moveTo>
                    <a:lnTo>
                      <a:pt x="17" y="72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7" y="70"/>
                    </a:lnTo>
                    <a:lnTo>
                      <a:pt x="16" y="69"/>
                    </a:lnTo>
                    <a:lnTo>
                      <a:pt x="15" y="67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1" y="67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7" y="65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7" y="58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9" y="54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1" y="50"/>
                    </a:lnTo>
                    <a:lnTo>
                      <a:pt x="10" y="47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4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9"/>
                    </a:lnTo>
                    <a:lnTo>
                      <a:pt x="3" y="42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9" y="15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10" y="8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8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8" y="7"/>
                    </a:lnTo>
                    <a:lnTo>
                      <a:pt x="29" y="19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30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31" y="41"/>
                    </a:lnTo>
                    <a:lnTo>
                      <a:pt x="31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2" y="48"/>
                    </a:lnTo>
                    <a:lnTo>
                      <a:pt x="32" y="52"/>
                    </a:lnTo>
                    <a:lnTo>
                      <a:pt x="33" y="56"/>
                    </a:lnTo>
                    <a:lnTo>
                      <a:pt x="33" y="59"/>
                    </a:lnTo>
                    <a:lnTo>
                      <a:pt x="33" y="61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2" y="67"/>
                    </a:lnTo>
                    <a:lnTo>
                      <a:pt x="31" y="69"/>
                    </a:lnTo>
                    <a:lnTo>
                      <a:pt x="29" y="69"/>
                    </a:lnTo>
                    <a:lnTo>
                      <a:pt x="27" y="70"/>
                    </a:lnTo>
                    <a:lnTo>
                      <a:pt x="27" y="71"/>
                    </a:lnTo>
                    <a:lnTo>
                      <a:pt x="26" y="72"/>
                    </a:lnTo>
                    <a:lnTo>
                      <a:pt x="26" y="73"/>
                    </a:lnTo>
                    <a:lnTo>
                      <a:pt x="24" y="73"/>
                    </a:lnTo>
                    <a:lnTo>
                      <a:pt x="24" y="73"/>
                    </a:lnTo>
                    <a:lnTo>
                      <a:pt x="24" y="73"/>
                    </a:lnTo>
                    <a:lnTo>
                      <a:pt x="24" y="72"/>
                    </a:lnTo>
                    <a:lnTo>
                      <a:pt x="24" y="71"/>
                    </a:lnTo>
                    <a:lnTo>
                      <a:pt x="23" y="71"/>
                    </a:lnTo>
                    <a:lnTo>
                      <a:pt x="22" y="71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1" y="72"/>
                    </a:lnTo>
                    <a:lnTo>
                      <a:pt x="20" y="72"/>
                    </a:lnTo>
                    <a:lnTo>
                      <a:pt x="18" y="7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7" name="Freeform 129">
                <a:extLst>
                  <a:ext uri="{FF2B5EF4-FFF2-40B4-BE49-F238E27FC236}">
                    <a16:creationId xmlns:a16="http://schemas.microsoft.com/office/drawing/2014/main" id="{57FE2062-CFD2-8D4A-887C-A140BD26A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720" y="8128849"/>
                <a:ext cx="38442" cy="85038"/>
              </a:xfrm>
              <a:custGeom>
                <a:avLst/>
                <a:gdLst>
                  <a:gd name="T0" fmla="*/ 17 w 33"/>
                  <a:gd name="T1" fmla="*/ 72 h 73"/>
                  <a:gd name="T2" fmla="*/ 16 w 33"/>
                  <a:gd name="T3" fmla="*/ 69 h 73"/>
                  <a:gd name="T4" fmla="*/ 14 w 33"/>
                  <a:gd name="T5" fmla="*/ 67 h 73"/>
                  <a:gd name="T6" fmla="*/ 10 w 33"/>
                  <a:gd name="T7" fmla="*/ 66 h 73"/>
                  <a:gd name="T8" fmla="*/ 10 w 33"/>
                  <a:gd name="T9" fmla="*/ 66 h 73"/>
                  <a:gd name="T10" fmla="*/ 6 w 33"/>
                  <a:gd name="T11" fmla="*/ 59 h 73"/>
                  <a:gd name="T12" fmla="*/ 7 w 33"/>
                  <a:gd name="T13" fmla="*/ 56 h 73"/>
                  <a:gd name="T14" fmla="*/ 9 w 33"/>
                  <a:gd name="T15" fmla="*/ 55 h 73"/>
                  <a:gd name="T16" fmla="*/ 10 w 33"/>
                  <a:gd name="T17" fmla="*/ 56 h 73"/>
                  <a:gd name="T18" fmla="*/ 11 w 33"/>
                  <a:gd name="T19" fmla="*/ 55 h 73"/>
                  <a:gd name="T20" fmla="*/ 10 w 33"/>
                  <a:gd name="T21" fmla="*/ 47 h 73"/>
                  <a:gd name="T22" fmla="*/ 4 w 33"/>
                  <a:gd name="T23" fmla="*/ 39 h 73"/>
                  <a:gd name="T24" fmla="*/ 3 w 33"/>
                  <a:gd name="T25" fmla="*/ 37 h 73"/>
                  <a:gd name="T26" fmla="*/ 3 w 33"/>
                  <a:gd name="T27" fmla="*/ 43 h 73"/>
                  <a:gd name="T28" fmla="*/ 1 w 33"/>
                  <a:gd name="T29" fmla="*/ 43 h 73"/>
                  <a:gd name="T30" fmla="*/ 0 w 33"/>
                  <a:gd name="T31" fmla="*/ 41 h 73"/>
                  <a:gd name="T32" fmla="*/ 0 w 33"/>
                  <a:gd name="T33" fmla="*/ 31 h 73"/>
                  <a:gd name="T34" fmla="*/ 0 w 33"/>
                  <a:gd name="T35" fmla="*/ 17 h 73"/>
                  <a:gd name="T36" fmla="*/ 5 w 33"/>
                  <a:gd name="T37" fmla="*/ 16 h 73"/>
                  <a:gd name="T38" fmla="*/ 4 w 33"/>
                  <a:gd name="T39" fmla="*/ 14 h 73"/>
                  <a:gd name="T40" fmla="*/ 3 w 33"/>
                  <a:gd name="T41" fmla="*/ 14 h 73"/>
                  <a:gd name="T42" fmla="*/ 1 w 33"/>
                  <a:gd name="T43" fmla="*/ 13 h 73"/>
                  <a:gd name="T44" fmla="*/ 3 w 33"/>
                  <a:gd name="T45" fmla="*/ 9 h 73"/>
                  <a:gd name="T46" fmla="*/ 4 w 33"/>
                  <a:gd name="T47" fmla="*/ 7 h 73"/>
                  <a:gd name="T48" fmla="*/ 5 w 33"/>
                  <a:gd name="T49" fmla="*/ 7 h 73"/>
                  <a:gd name="T50" fmla="*/ 7 w 33"/>
                  <a:gd name="T51" fmla="*/ 9 h 73"/>
                  <a:gd name="T52" fmla="*/ 10 w 33"/>
                  <a:gd name="T53" fmla="*/ 16 h 73"/>
                  <a:gd name="T54" fmla="*/ 11 w 33"/>
                  <a:gd name="T55" fmla="*/ 14 h 73"/>
                  <a:gd name="T56" fmla="*/ 9 w 33"/>
                  <a:gd name="T57" fmla="*/ 5 h 73"/>
                  <a:gd name="T58" fmla="*/ 10 w 33"/>
                  <a:gd name="T59" fmla="*/ 3 h 73"/>
                  <a:gd name="T60" fmla="*/ 11 w 33"/>
                  <a:gd name="T61" fmla="*/ 3 h 73"/>
                  <a:gd name="T62" fmla="*/ 12 w 33"/>
                  <a:gd name="T63" fmla="*/ 4 h 73"/>
                  <a:gd name="T64" fmla="*/ 17 w 33"/>
                  <a:gd name="T65" fmla="*/ 4 h 73"/>
                  <a:gd name="T66" fmla="*/ 20 w 33"/>
                  <a:gd name="T67" fmla="*/ 0 h 73"/>
                  <a:gd name="T68" fmla="*/ 22 w 33"/>
                  <a:gd name="T69" fmla="*/ 2 h 73"/>
                  <a:gd name="T70" fmla="*/ 23 w 33"/>
                  <a:gd name="T71" fmla="*/ 3 h 73"/>
                  <a:gd name="T72" fmla="*/ 27 w 33"/>
                  <a:gd name="T73" fmla="*/ 3 h 73"/>
                  <a:gd name="T74" fmla="*/ 28 w 33"/>
                  <a:gd name="T75" fmla="*/ 3 h 73"/>
                  <a:gd name="T76" fmla="*/ 28 w 33"/>
                  <a:gd name="T77" fmla="*/ 4 h 73"/>
                  <a:gd name="T78" fmla="*/ 28 w 33"/>
                  <a:gd name="T79" fmla="*/ 25 h 73"/>
                  <a:gd name="T80" fmla="*/ 29 w 33"/>
                  <a:gd name="T81" fmla="*/ 33 h 73"/>
                  <a:gd name="T82" fmla="*/ 31 w 33"/>
                  <a:gd name="T83" fmla="*/ 41 h 73"/>
                  <a:gd name="T84" fmla="*/ 32 w 33"/>
                  <a:gd name="T85" fmla="*/ 42 h 73"/>
                  <a:gd name="T86" fmla="*/ 32 w 33"/>
                  <a:gd name="T87" fmla="*/ 52 h 73"/>
                  <a:gd name="T88" fmla="*/ 33 w 33"/>
                  <a:gd name="T89" fmla="*/ 61 h 73"/>
                  <a:gd name="T90" fmla="*/ 32 w 33"/>
                  <a:gd name="T91" fmla="*/ 67 h 73"/>
                  <a:gd name="T92" fmla="*/ 27 w 33"/>
                  <a:gd name="T93" fmla="*/ 70 h 73"/>
                  <a:gd name="T94" fmla="*/ 26 w 33"/>
                  <a:gd name="T95" fmla="*/ 73 h 73"/>
                  <a:gd name="T96" fmla="*/ 24 w 33"/>
                  <a:gd name="T97" fmla="*/ 73 h 73"/>
                  <a:gd name="T98" fmla="*/ 23 w 33"/>
                  <a:gd name="T99" fmla="*/ 71 h 73"/>
                  <a:gd name="T100" fmla="*/ 22 w 33"/>
                  <a:gd name="T101" fmla="*/ 72 h 73"/>
                  <a:gd name="T102" fmla="*/ 18 w 33"/>
                  <a:gd name="T10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73">
                    <a:moveTo>
                      <a:pt x="18" y="72"/>
                    </a:moveTo>
                    <a:lnTo>
                      <a:pt x="17" y="72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7" y="70"/>
                    </a:lnTo>
                    <a:lnTo>
                      <a:pt x="16" y="69"/>
                    </a:lnTo>
                    <a:lnTo>
                      <a:pt x="15" y="67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1" y="67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7" y="65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7" y="58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9" y="54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1" y="50"/>
                    </a:lnTo>
                    <a:lnTo>
                      <a:pt x="10" y="47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4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9"/>
                    </a:lnTo>
                    <a:lnTo>
                      <a:pt x="3" y="42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9" y="15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10" y="8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8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8" y="7"/>
                    </a:lnTo>
                    <a:lnTo>
                      <a:pt x="29" y="19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30"/>
                    </a:lnTo>
                    <a:lnTo>
                      <a:pt x="29" y="33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31" y="41"/>
                    </a:lnTo>
                    <a:lnTo>
                      <a:pt x="31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2" y="48"/>
                    </a:lnTo>
                    <a:lnTo>
                      <a:pt x="32" y="52"/>
                    </a:lnTo>
                    <a:lnTo>
                      <a:pt x="33" y="56"/>
                    </a:lnTo>
                    <a:lnTo>
                      <a:pt x="33" y="59"/>
                    </a:lnTo>
                    <a:lnTo>
                      <a:pt x="33" y="61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2" y="67"/>
                    </a:lnTo>
                    <a:lnTo>
                      <a:pt x="31" y="69"/>
                    </a:lnTo>
                    <a:lnTo>
                      <a:pt x="29" y="69"/>
                    </a:lnTo>
                    <a:lnTo>
                      <a:pt x="27" y="70"/>
                    </a:lnTo>
                    <a:lnTo>
                      <a:pt x="27" y="71"/>
                    </a:lnTo>
                    <a:lnTo>
                      <a:pt x="26" y="72"/>
                    </a:lnTo>
                    <a:lnTo>
                      <a:pt x="26" y="73"/>
                    </a:lnTo>
                    <a:lnTo>
                      <a:pt x="24" y="73"/>
                    </a:lnTo>
                    <a:lnTo>
                      <a:pt x="24" y="73"/>
                    </a:lnTo>
                    <a:lnTo>
                      <a:pt x="24" y="73"/>
                    </a:lnTo>
                    <a:lnTo>
                      <a:pt x="24" y="72"/>
                    </a:lnTo>
                    <a:lnTo>
                      <a:pt x="24" y="71"/>
                    </a:lnTo>
                    <a:lnTo>
                      <a:pt x="23" y="71"/>
                    </a:lnTo>
                    <a:lnTo>
                      <a:pt x="22" y="71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1" y="72"/>
                    </a:lnTo>
                    <a:lnTo>
                      <a:pt x="20" y="72"/>
                    </a:lnTo>
                    <a:lnTo>
                      <a:pt x="18" y="72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8" name="Freeform 130">
                <a:extLst>
                  <a:ext uri="{FF2B5EF4-FFF2-40B4-BE49-F238E27FC236}">
                    <a16:creationId xmlns:a16="http://schemas.microsoft.com/office/drawing/2014/main" id="{CF2FB302-F137-A84B-82FB-AB8727107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885" y="8128849"/>
                <a:ext cx="3495" cy="2330"/>
              </a:xfrm>
              <a:custGeom>
                <a:avLst/>
                <a:gdLst>
                  <a:gd name="T0" fmla="*/ 3 w 3"/>
                  <a:gd name="T1" fmla="*/ 2 h 2"/>
                  <a:gd name="T2" fmla="*/ 2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2 w 3"/>
                  <a:gd name="T9" fmla="*/ 2 h 2"/>
                  <a:gd name="T10" fmla="*/ 2 w 3"/>
                  <a:gd name="T11" fmla="*/ 2 h 2"/>
                  <a:gd name="T12" fmla="*/ 3 w 3"/>
                  <a:gd name="T13" fmla="*/ 2 h 2"/>
                  <a:gd name="T14" fmla="*/ 3 w 3"/>
                  <a:gd name="T15" fmla="*/ 2 h 2"/>
                  <a:gd name="T16" fmla="*/ 3 w 3"/>
                  <a:gd name="T17" fmla="*/ 2 h 2"/>
                  <a:gd name="T18" fmla="*/ 3 w 3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9" name="Freeform 131">
                <a:extLst>
                  <a:ext uri="{FF2B5EF4-FFF2-40B4-BE49-F238E27FC236}">
                    <a16:creationId xmlns:a16="http://schemas.microsoft.com/office/drawing/2014/main" id="{563B08E4-D6A8-024A-9A43-F09FDCAD7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523" y="8125354"/>
                <a:ext cx="4660" cy="2330"/>
              </a:xfrm>
              <a:custGeom>
                <a:avLst/>
                <a:gdLst>
                  <a:gd name="T0" fmla="*/ 4 w 4"/>
                  <a:gd name="T1" fmla="*/ 1 h 2"/>
                  <a:gd name="T2" fmla="*/ 3 w 4"/>
                  <a:gd name="T3" fmla="*/ 0 h 2"/>
                  <a:gd name="T4" fmla="*/ 1 w 4"/>
                  <a:gd name="T5" fmla="*/ 0 h 2"/>
                  <a:gd name="T6" fmla="*/ 1 w 4"/>
                  <a:gd name="T7" fmla="*/ 0 h 2"/>
                  <a:gd name="T8" fmla="*/ 0 w 4"/>
                  <a:gd name="T9" fmla="*/ 1 h 2"/>
                  <a:gd name="T10" fmla="*/ 0 w 4"/>
                  <a:gd name="T11" fmla="*/ 1 h 2"/>
                  <a:gd name="T12" fmla="*/ 1 w 4"/>
                  <a:gd name="T13" fmla="*/ 2 h 2"/>
                  <a:gd name="T14" fmla="*/ 1 w 4"/>
                  <a:gd name="T15" fmla="*/ 2 h 2"/>
                  <a:gd name="T16" fmla="*/ 3 w 4"/>
                  <a:gd name="T17" fmla="*/ 2 h 2"/>
                  <a:gd name="T18" fmla="*/ 4 w 4"/>
                  <a:gd name="T19" fmla="*/ 2 h 2"/>
                  <a:gd name="T20" fmla="*/ 4 w 4"/>
                  <a:gd name="T21" fmla="*/ 2 h 2"/>
                  <a:gd name="T22" fmla="*/ 4 w 4"/>
                  <a:gd name="T23" fmla="*/ 1 h 2"/>
                  <a:gd name="T24" fmla="*/ 4 w 4"/>
                  <a:gd name="T2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0" name="Freeform 132">
                <a:extLst>
                  <a:ext uri="{FF2B5EF4-FFF2-40B4-BE49-F238E27FC236}">
                    <a16:creationId xmlns:a16="http://schemas.microsoft.com/office/drawing/2014/main" id="{C7064327-6059-1D48-9837-9EECB9EAF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874" y="8126519"/>
                <a:ext cx="3495" cy="1165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0 w 3"/>
                  <a:gd name="T9" fmla="*/ 0 h 1"/>
                  <a:gd name="T10" fmla="*/ 0 w 3"/>
                  <a:gd name="T11" fmla="*/ 1 h 1"/>
                  <a:gd name="T12" fmla="*/ 2 w 3"/>
                  <a:gd name="T13" fmla="*/ 1 h 1"/>
                  <a:gd name="T14" fmla="*/ 2 w 3"/>
                  <a:gd name="T15" fmla="*/ 1 h 1"/>
                  <a:gd name="T16" fmla="*/ 2 w 3"/>
                  <a:gd name="T17" fmla="*/ 1 h 1"/>
                  <a:gd name="T18" fmla="*/ 2 w 3"/>
                  <a:gd name="T19" fmla="*/ 1 h 1"/>
                  <a:gd name="T20" fmla="*/ 3 w 3"/>
                  <a:gd name="T21" fmla="*/ 0 h 1"/>
                  <a:gd name="T22" fmla="*/ 3 w 3"/>
                  <a:gd name="T2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1" name="Freeform 133">
                <a:extLst>
                  <a:ext uri="{FF2B5EF4-FFF2-40B4-BE49-F238E27FC236}">
                    <a16:creationId xmlns:a16="http://schemas.microsoft.com/office/drawing/2014/main" id="{1E24D317-611F-F44A-8486-D1404A670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688" y="8132344"/>
                <a:ext cx="17473" cy="81543"/>
              </a:xfrm>
              <a:custGeom>
                <a:avLst/>
                <a:gdLst>
                  <a:gd name="T0" fmla="*/ 0 w 15"/>
                  <a:gd name="T1" fmla="*/ 69 h 70"/>
                  <a:gd name="T2" fmla="*/ 2 w 15"/>
                  <a:gd name="T3" fmla="*/ 69 h 70"/>
                  <a:gd name="T4" fmla="*/ 3 w 15"/>
                  <a:gd name="T5" fmla="*/ 69 h 70"/>
                  <a:gd name="T6" fmla="*/ 4 w 15"/>
                  <a:gd name="T7" fmla="*/ 69 h 70"/>
                  <a:gd name="T8" fmla="*/ 4 w 15"/>
                  <a:gd name="T9" fmla="*/ 69 h 70"/>
                  <a:gd name="T10" fmla="*/ 4 w 15"/>
                  <a:gd name="T11" fmla="*/ 68 h 70"/>
                  <a:gd name="T12" fmla="*/ 5 w 15"/>
                  <a:gd name="T13" fmla="*/ 68 h 70"/>
                  <a:gd name="T14" fmla="*/ 6 w 15"/>
                  <a:gd name="T15" fmla="*/ 68 h 70"/>
                  <a:gd name="T16" fmla="*/ 6 w 15"/>
                  <a:gd name="T17" fmla="*/ 69 h 70"/>
                  <a:gd name="T18" fmla="*/ 6 w 15"/>
                  <a:gd name="T19" fmla="*/ 70 h 70"/>
                  <a:gd name="T20" fmla="*/ 6 w 15"/>
                  <a:gd name="T21" fmla="*/ 70 h 70"/>
                  <a:gd name="T22" fmla="*/ 6 w 15"/>
                  <a:gd name="T23" fmla="*/ 70 h 70"/>
                  <a:gd name="T24" fmla="*/ 8 w 15"/>
                  <a:gd name="T25" fmla="*/ 70 h 70"/>
                  <a:gd name="T26" fmla="*/ 8 w 15"/>
                  <a:gd name="T27" fmla="*/ 69 h 70"/>
                  <a:gd name="T28" fmla="*/ 9 w 15"/>
                  <a:gd name="T29" fmla="*/ 68 h 70"/>
                  <a:gd name="T30" fmla="*/ 9 w 15"/>
                  <a:gd name="T31" fmla="*/ 67 h 70"/>
                  <a:gd name="T32" fmla="*/ 11 w 15"/>
                  <a:gd name="T33" fmla="*/ 66 h 70"/>
                  <a:gd name="T34" fmla="*/ 13 w 15"/>
                  <a:gd name="T35" fmla="*/ 66 h 70"/>
                  <a:gd name="T36" fmla="*/ 14 w 15"/>
                  <a:gd name="T37" fmla="*/ 64 h 70"/>
                  <a:gd name="T38" fmla="*/ 14 w 15"/>
                  <a:gd name="T39" fmla="*/ 61 h 70"/>
                  <a:gd name="T40" fmla="*/ 14 w 15"/>
                  <a:gd name="T41" fmla="*/ 59 h 70"/>
                  <a:gd name="T42" fmla="*/ 15 w 15"/>
                  <a:gd name="T43" fmla="*/ 58 h 70"/>
                  <a:gd name="T44" fmla="*/ 15 w 15"/>
                  <a:gd name="T45" fmla="*/ 56 h 70"/>
                  <a:gd name="T46" fmla="*/ 15 w 15"/>
                  <a:gd name="T47" fmla="*/ 53 h 70"/>
                  <a:gd name="T48" fmla="*/ 14 w 15"/>
                  <a:gd name="T49" fmla="*/ 49 h 70"/>
                  <a:gd name="T50" fmla="*/ 14 w 15"/>
                  <a:gd name="T51" fmla="*/ 45 h 70"/>
                  <a:gd name="T52" fmla="*/ 14 w 15"/>
                  <a:gd name="T53" fmla="*/ 41 h 70"/>
                  <a:gd name="T54" fmla="*/ 14 w 15"/>
                  <a:gd name="T55" fmla="*/ 39 h 70"/>
                  <a:gd name="T56" fmla="*/ 14 w 15"/>
                  <a:gd name="T57" fmla="*/ 39 h 70"/>
                  <a:gd name="T58" fmla="*/ 13 w 15"/>
                  <a:gd name="T59" fmla="*/ 39 h 70"/>
                  <a:gd name="T60" fmla="*/ 13 w 15"/>
                  <a:gd name="T61" fmla="*/ 38 h 70"/>
                  <a:gd name="T62" fmla="*/ 11 w 15"/>
                  <a:gd name="T63" fmla="*/ 35 h 70"/>
                  <a:gd name="T64" fmla="*/ 11 w 15"/>
                  <a:gd name="T65" fmla="*/ 33 h 70"/>
                  <a:gd name="T66" fmla="*/ 11 w 15"/>
                  <a:gd name="T67" fmla="*/ 30 h 70"/>
                  <a:gd name="T68" fmla="*/ 10 w 15"/>
                  <a:gd name="T69" fmla="*/ 27 h 70"/>
                  <a:gd name="T70" fmla="*/ 10 w 15"/>
                  <a:gd name="T71" fmla="*/ 24 h 70"/>
                  <a:gd name="T72" fmla="*/ 10 w 15"/>
                  <a:gd name="T73" fmla="*/ 22 h 70"/>
                  <a:gd name="T74" fmla="*/ 11 w 15"/>
                  <a:gd name="T75" fmla="*/ 16 h 70"/>
                  <a:gd name="T76" fmla="*/ 10 w 15"/>
                  <a:gd name="T77" fmla="*/ 4 h 70"/>
                  <a:gd name="T78" fmla="*/ 10 w 15"/>
                  <a:gd name="T79" fmla="*/ 1 h 70"/>
                  <a:gd name="T80" fmla="*/ 10 w 15"/>
                  <a:gd name="T81" fmla="*/ 0 h 70"/>
                  <a:gd name="T82" fmla="*/ 10 w 15"/>
                  <a:gd name="T83" fmla="*/ 0 h 70"/>
                  <a:gd name="T84" fmla="*/ 0 w 15"/>
                  <a:gd name="T8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" h="70">
                    <a:moveTo>
                      <a:pt x="0" y="69"/>
                    </a:moveTo>
                    <a:lnTo>
                      <a:pt x="2" y="69"/>
                    </a:lnTo>
                    <a:lnTo>
                      <a:pt x="3" y="69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4" y="68"/>
                    </a:lnTo>
                    <a:lnTo>
                      <a:pt x="5" y="68"/>
                    </a:lnTo>
                    <a:lnTo>
                      <a:pt x="6" y="68"/>
                    </a:lnTo>
                    <a:lnTo>
                      <a:pt x="6" y="69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8" y="70"/>
                    </a:lnTo>
                    <a:lnTo>
                      <a:pt x="8" y="69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11" y="66"/>
                    </a:lnTo>
                    <a:lnTo>
                      <a:pt x="13" y="66"/>
                    </a:lnTo>
                    <a:lnTo>
                      <a:pt x="14" y="64"/>
                    </a:lnTo>
                    <a:lnTo>
                      <a:pt x="14" y="61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3"/>
                    </a:lnTo>
                    <a:lnTo>
                      <a:pt x="14" y="49"/>
                    </a:lnTo>
                    <a:lnTo>
                      <a:pt x="14" y="45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1" y="35"/>
                    </a:lnTo>
                    <a:lnTo>
                      <a:pt x="11" y="33"/>
                    </a:lnTo>
                    <a:lnTo>
                      <a:pt x="11" y="30"/>
                    </a:lnTo>
                    <a:lnTo>
                      <a:pt x="10" y="27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1" y="16"/>
                    </a:lnTo>
                    <a:lnTo>
                      <a:pt x="10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2" name="Freeform 134">
                <a:extLst>
                  <a:ext uri="{FF2B5EF4-FFF2-40B4-BE49-F238E27FC236}">
                    <a16:creationId xmlns:a16="http://schemas.microsoft.com/office/drawing/2014/main" id="{23548A81-984A-5B44-9E56-966C5FD8B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688" y="8132344"/>
                <a:ext cx="17473" cy="81543"/>
              </a:xfrm>
              <a:custGeom>
                <a:avLst/>
                <a:gdLst>
                  <a:gd name="T0" fmla="*/ 0 w 15"/>
                  <a:gd name="T1" fmla="*/ 69 h 70"/>
                  <a:gd name="T2" fmla="*/ 2 w 15"/>
                  <a:gd name="T3" fmla="*/ 69 h 70"/>
                  <a:gd name="T4" fmla="*/ 3 w 15"/>
                  <a:gd name="T5" fmla="*/ 69 h 70"/>
                  <a:gd name="T6" fmla="*/ 4 w 15"/>
                  <a:gd name="T7" fmla="*/ 69 h 70"/>
                  <a:gd name="T8" fmla="*/ 4 w 15"/>
                  <a:gd name="T9" fmla="*/ 69 h 70"/>
                  <a:gd name="T10" fmla="*/ 4 w 15"/>
                  <a:gd name="T11" fmla="*/ 68 h 70"/>
                  <a:gd name="T12" fmla="*/ 5 w 15"/>
                  <a:gd name="T13" fmla="*/ 68 h 70"/>
                  <a:gd name="T14" fmla="*/ 6 w 15"/>
                  <a:gd name="T15" fmla="*/ 68 h 70"/>
                  <a:gd name="T16" fmla="*/ 6 w 15"/>
                  <a:gd name="T17" fmla="*/ 69 h 70"/>
                  <a:gd name="T18" fmla="*/ 6 w 15"/>
                  <a:gd name="T19" fmla="*/ 70 h 70"/>
                  <a:gd name="T20" fmla="*/ 6 w 15"/>
                  <a:gd name="T21" fmla="*/ 70 h 70"/>
                  <a:gd name="T22" fmla="*/ 6 w 15"/>
                  <a:gd name="T23" fmla="*/ 70 h 70"/>
                  <a:gd name="T24" fmla="*/ 8 w 15"/>
                  <a:gd name="T25" fmla="*/ 70 h 70"/>
                  <a:gd name="T26" fmla="*/ 8 w 15"/>
                  <a:gd name="T27" fmla="*/ 69 h 70"/>
                  <a:gd name="T28" fmla="*/ 9 w 15"/>
                  <a:gd name="T29" fmla="*/ 68 h 70"/>
                  <a:gd name="T30" fmla="*/ 9 w 15"/>
                  <a:gd name="T31" fmla="*/ 67 h 70"/>
                  <a:gd name="T32" fmla="*/ 11 w 15"/>
                  <a:gd name="T33" fmla="*/ 66 h 70"/>
                  <a:gd name="T34" fmla="*/ 13 w 15"/>
                  <a:gd name="T35" fmla="*/ 66 h 70"/>
                  <a:gd name="T36" fmla="*/ 14 w 15"/>
                  <a:gd name="T37" fmla="*/ 64 h 70"/>
                  <a:gd name="T38" fmla="*/ 14 w 15"/>
                  <a:gd name="T39" fmla="*/ 61 h 70"/>
                  <a:gd name="T40" fmla="*/ 14 w 15"/>
                  <a:gd name="T41" fmla="*/ 59 h 70"/>
                  <a:gd name="T42" fmla="*/ 15 w 15"/>
                  <a:gd name="T43" fmla="*/ 58 h 70"/>
                  <a:gd name="T44" fmla="*/ 15 w 15"/>
                  <a:gd name="T45" fmla="*/ 56 h 70"/>
                  <a:gd name="T46" fmla="*/ 15 w 15"/>
                  <a:gd name="T47" fmla="*/ 53 h 70"/>
                  <a:gd name="T48" fmla="*/ 14 w 15"/>
                  <a:gd name="T49" fmla="*/ 49 h 70"/>
                  <a:gd name="T50" fmla="*/ 14 w 15"/>
                  <a:gd name="T51" fmla="*/ 45 h 70"/>
                  <a:gd name="T52" fmla="*/ 14 w 15"/>
                  <a:gd name="T53" fmla="*/ 41 h 70"/>
                  <a:gd name="T54" fmla="*/ 14 w 15"/>
                  <a:gd name="T55" fmla="*/ 39 h 70"/>
                  <a:gd name="T56" fmla="*/ 14 w 15"/>
                  <a:gd name="T57" fmla="*/ 39 h 70"/>
                  <a:gd name="T58" fmla="*/ 13 w 15"/>
                  <a:gd name="T59" fmla="*/ 39 h 70"/>
                  <a:gd name="T60" fmla="*/ 13 w 15"/>
                  <a:gd name="T61" fmla="*/ 38 h 70"/>
                  <a:gd name="T62" fmla="*/ 11 w 15"/>
                  <a:gd name="T63" fmla="*/ 35 h 70"/>
                  <a:gd name="T64" fmla="*/ 11 w 15"/>
                  <a:gd name="T65" fmla="*/ 33 h 70"/>
                  <a:gd name="T66" fmla="*/ 11 w 15"/>
                  <a:gd name="T67" fmla="*/ 30 h 70"/>
                  <a:gd name="T68" fmla="*/ 10 w 15"/>
                  <a:gd name="T69" fmla="*/ 27 h 70"/>
                  <a:gd name="T70" fmla="*/ 10 w 15"/>
                  <a:gd name="T71" fmla="*/ 24 h 70"/>
                  <a:gd name="T72" fmla="*/ 10 w 15"/>
                  <a:gd name="T73" fmla="*/ 22 h 70"/>
                  <a:gd name="T74" fmla="*/ 11 w 15"/>
                  <a:gd name="T75" fmla="*/ 16 h 70"/>
                  <a:gd name="T76" fmla="*/ 10 w 15"/>
                  <a:gd name="T77" fmla="*/ 4 h 70"/>
                  <a:gd name="T78" fmla="*/ 10 w 15"/>
                  <a:gd name="T79" fmla="*/ 1 h 70"/>
                  <a:gd name="T80" fmla="*/ 10 w 15"/>
                  <a:gd name="T81" fmla="*/ 0 h 70"/>
                  <a:gd name="T82" fmla="*/ 10 w 15"/>
                  <a:gd name="T8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" h="70">
                    <a:moveTo>
                      <a:pt x="0" y="69"/>
                    </a:moveTo>
                    <a:lnTo>
                      <a:pt x="2" y="69"/>
                    </a:lnTo>
                    <a:lnTo>
                      <a:pt x="3" y="69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4" y="68"/>
                    </a:lnTo>
                    <a:lnTo>
                      <a:pt x="5" y="68"/>
                    </a:lnTo>
                    <a:lnTo>
                      <a:pt x="6" y="68"/>
                    </a:lnTo>
                    <a:lnTo>
                      <a:pt x="6" y="69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8" y="70"/>
                    </a:lnTo>
                    <a:lnTo>
                      <a:pt x="8" y="69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11" y="66"/>
                    </a:lnTo>
                    <a:lnTo>
                      <a:pt x="13" y="66"/>
                    </a:lnTo>
                    <a:lnTo>
                      <a:pt x="14" y="64"/>
                    </a:lnTo>
                    <a:lnTo>
                      <a:pt x="14" y="61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3"/>
                    </a:lnTo>
                    <a:lnTo>
                      <a:pt x="14" y="49"/>
                    </a:lnTo>
                    <a:lnTo>
                      <a:pt x="14" y="45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1" y="35"/>
                    </a:lnTo>
                    <a:lnTo>
                      <a:pt x="11" y="33"/>
                    </a:lnTo>
                    <a:lnTo>
                      <a:pt x="11" y="30"/>
                    </a:lnTo>
                    <a:lnTo>
                      <a:pt x="10" y="27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1" y="16"/>
                    </a:lnTo>
                    <a:lnTo>
                      <a:pt x="10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3" name="Freeform 135">
                <a:extLst>
                  <a:ext uri="{FF2B5EF4-FFF2-40B4-BE49-F238E27FC236}">
                    <a16:creationId xmlns:a16="http://schemas.microsoft.com/office/drawing/2014/main" id="{0439A020-32AF-E745-9B27-E0D8E0482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720" y="8128849"/>
                <a:ext cx="32617" cy="83873"/>
              </a:xfrm>
              <a:custGeom>
                <a:avLst/>
                <a:gdLst>
                  <a:gd name="T0" fmla="*/ 28 w 28"/>
                  <a:gd name="T1" fmla="*/ 3 h 72"/>
                  <a:gd name="T2" fmla="*/ 24 w 28"/>
                  <a:gd name="T3" fmla="*/ 3 h 72"/>
                  <a:gd name="T4" fmla="*/ 23 w 28"/>
                  <a:gd name="T5" fmla="*/ 3 h 72"/>
                  <a:gd name="T6" fmla="*/ 22 w 28"/>
                  <a:gd name="T7" fmla="*/ 2 h 72"/>
                  <a:gd name="T8" fmla="*/ 22 w 28"/>
                  <a:gd name="T9" fmla="*/ 2 h 72"/>
                  <a:gd name="T10" fmla="*/ 20 w 28"/>
                  <a:gd name="T11" fmla="*/ 0 h 72"/>
                  <a:gd name="T12" fmla="*/ 17 w 28"/>
                  <a:gd name="T13" fmla="*/ 4 h 72"/>
                  <a:gd name="T14" fmla="*/ 15 w 28"/>
                  <a:gd name="T15" fmla="*/ 4 h 72"/>
                  <a:gd name="T16" fmla="*/ 12 w 28"/>
                  <a:gd name="T17" fmla="*/ 4 h 72"/>
                  <a:gd name="T18" fmla="*/ 11 w 28"/>
                  <a:gd name="T19" fmla="*/ 4 h 72"/>
                  <a:gd name="T20" fmla="*/ 11 w 28"/>
                  <a:gd name="T21" fmla="*/ 3 h 72"/>
                  <a:gd name="T22" fmla="*/ 10 w 28"/>
                  <a:gd name="T23" fmla="*/ 3 h 72"/>
                  <a:gd name="T24" fmla="*/ 9 w 28"/>
                  <a:gd name="T25" fmla="*/ 4 h 72"/>
                  <a:gd name="T26" fmla="*/ 10 w 28"/>
                  <a:gd name="T27" fmla="*/ 8 h 72"/>
                  <a:gd name="T28" fmla="*/ 11 w 28"/>
                  <a:gd name="T29" fmla="*/ 14 h 72"/>
                  <a:gd name="T30" fmla="*/ 11 w 28"/>
                  <a:gd name="T31" fmla="*/ 16 h 72"/>
                  <a:gd name="T32" fmla="*/ 10 w 28"/>
                  <a:gd name="T33" fmla="*/ 16 h 72"/>
                  <a:gd name="T34" fmla="*/ 7 w 28"/>
                  <a:gd name="T35" fmla="*/ 9 h 72"/>
                  <a:gd name="T36" fmla="*/ 6 w 28"/>
                  <a:gd name="T37" fmla="*/ 8 h 72"/>
                  <a:gd name="T38" fmla="*/ 5 w 28"/>
                  <a:gd name="T39" fmla="*/ 7 h 72"/>
                  <a:gd name="T40" fmla="*/ 4 w 28"/>
                  <a:gd name="T41" fmla="*/ 7 h 72"/>
                  <a:gd name="T42" fmla="*/ 3 w 28"/>
                  <a:gd name="T43" fmla="*/ 7 h 72"/>
                  <a:gd name="T44" fmla="*/ 3 w 28"/>
                  <a:gd name="T45" fmla="*/ 9 h 72"/>
                  <a:gd name="T46" fmla="*/ 1 w 28"/>
                  <a:gd name="T47" fmla="*/ 13 h 72"/>
                  <a:gd name="T48" fmla="*/ 1 w 28"/>
                  <a:gd name="T49" fmla="*/ 14 h 72"/>
                  <a:gd name="T50" fmla="*/ 3 w 28"/>
                  <a:gd name="T51" fmla="*/ 14 h 72"/>
                  <a:gd name="T52" fmla="*/ 4 w 28"/>
                  <a:gd name="T53" fmla="*/ 14 h 72"/>
                  <a:gd name="T54" fmla="*/ 5 w 28"/>
                  <a:gd name="T55" fmla="*/ 15 h 72"/>
                  <a:gd name="T56" fmla="*/ 4 w 28"/>
                  <a:gd name="T57" fmla="*/ 16 h 72"/>
                  <a:gd name="T58" fmla="*/ 0 w 28"/>
                  <a:gd name="T59" fmla="*/ 17 h 72"/>
                  <a:gd name="T60" fmla="*/ 0 w 28"/>
                  <a:gd name="T61" fmla="*/ 26 h 72"/>
                  <a:gd name="T62" fmla="*/ 0 w 28"/>
                  <a:gd name="T63" fmla="*/ 36 h 72"/>
                  <a:gd name="T64" fmla="*/ 0 w 28"/>
                  <a:gd name="T65" fmla="*/ 41 h 72"/>
                  <a:gd name="T66" fmla="*/ 1 w 28"/>
                  <a:gd name="T67" fmla="*/ 43 h 72"/>
                  <a:gd name="T68" fmla="*/ 1 w 28"/>
                  <a:gd name="T69" fmla="*/ 43 h 72"/>
                  <a:gd name="T70" fmla="*/ 3 w 28"/>
                  <a:gd name="T71" fmla="*/ 43 h 72"/>
                  <a:gd name="T72" fmla="*/ 3 w 28"/>
                  <a:gd name="T73" fmla="*/ 39 h 72"/>
                  <a:gd name="T74" fmla="*/ 3 w 28"/>
                  <a:gd name="T75" fmla="*/ 36 h 72"/>
                  <a:gd name="T76" fmla="*/ 4 w 28"/>
                  <a:gd name="T77" fmla="*/ 39 h 72"/>
                  <a:gd name="T78" fmla="*/ 7 w 28"/>
                  <a:gd name="T79" fmla="*/ 44 h 72"/>
                  <a:gd name="T80" fmla="*/ 11 w 28"/>
                  <a:gd name="T81" fmla="*/ 50 h 72"/>
                  <a:gd name="T82" fmla="*/ 11 w 28"/>
                  <a:gd name="T83" fmla="*/ 55 h 72"/>
                  <a:gd name="T84" fmla="*/ 10 w 28"/>
                  <a:gd name="T85" fmla="*/ 56 h 72"/>
                  <a:gd name="T86" fmla="*/ 9 w 28"/>
                  <a:gd name="T87" fmla="*/ 55 h 72"/>
                  <a:gd name="T88" fmla="*/ 9 w 28"/>
                  <a:gd name="T89" fmla="*/ 55 h 72"/>
                  <a:gd name="T90" fmla="*/ 7 w 28"/>
                  <a:gd name="T91" fmla="*/ 55 h 72"/>
                  <a:gd name="T92" fmla="*/ 7 w 28"/>
                  <a:gd name="T93" fmla="*/ 58 h 72"/>
                  <a:gd name="T94" fmla="*/ 6 w 28"/>
                  <a:gd name="T95" fmla="*/ 59 h 72"/>
                  <a:gd name="T96" fmla="*/ 7 w 28"/>
                  <a:gd name="T97" fmla="*/ 65 h 72"/>
                  <a:gd name="T98" fmla="*/ 10 w 28"/>
                  <a:gd name="T99" fmla="*/ 66 h 72"/>
                  <a:gd name="T100" fmla="*/ 10 w 28"/>
                  <a:gd name="T101" fmla="*/ 66 h 72"/>
                  <a:gd name="T102" fmla="*/ 11 w 28"/>
                  <a:gd name="T103" fmla="*/ 67 h 72"/>
                  <a:gd name="T104" fmla="*/ 14 w 28"/>
                  <a:gd name="T105" fmla="*/ 67 h 72"/>
                  <a:gd name="T106" fmla="*/ 16 w 28"/>
                  <a:gd name="T107" fmla="*/ 69 h 72"/>
                  <a:gd name="T108" fmla="*/ 17 w 28"/>
                  <a:gd name="T109" fmla="*/ 72 h 72"/>
                  <a:gd name="T110" fmla="*/ 17 w 28"/>
                  <a:gd name="T111" fmla="*/ 72 h 72"/>
                  <a:gd name="T112" fmla="*/ 28 w 28"/>
                  <a:gd name="T113" fmla="*/ 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" h="72">
                    <a:moveTo>
                      <a:pt x="28" y="3"/>
                    </a:moveTo>
                    <a:lnTo>
                      <a:pt x="28" y="3"/>
                    </a:lnTo>
                    <a:lnTo>
                      <a:pt x="27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8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9" y="15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4" y="39"/>
                    </a:lnTo>
                    <a:lnTo>
                      <a:pt x="5" y="42"/>
                    </a:lnTo>
                    <a:lnTo>
                      <a:pt x="7" y="44"/>
                    </a:lnTo>
                    <a:lnTo>
                      <a:pt x="10" y="47"/>
                    </a:lnTo>
                    <a:lnTo>
                      <a:pt x="11" y="50"/>
                    </a:lnTo>
                    <a:lnTo>
                      <a:pt x="11" y="53"/>
                    </a:lnTo>
                    <a:lnTo>
                      <a:pt x="11" y="55"/>
                    </a:lnTo>
                    <a:lnTo>
                      <a:pt x="11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4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7" y="58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5" y="60"/>
                    </a:lnTo>
                    <a:lnTo>
                      <a:pt x="7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1" y="67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5" y="67"/>
                    </a:lnTo>
                    <a:lnTo>
                      <a:pt x="16" y="69"/>
                    </a:lnTo>
                    <a:lnTo>
                      <a:pt x="17" y="70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8" y="72"/>
                    </a:lnTo>
                    <a:lnTo>
                      <a:pt x="28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4" name="Freeform 136">
                <a:extLst>
                  <a:ext uri="{FF2B5EF4-FFF2-40B4-BE49-F238E27FC236}">
                    <a16:creationId xmlns:a16="http://schemas.microsoft.com/office/drawing/2014/main" id="{F7290346-5C48-5A4B-B956-DB4BAA47B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720" y="8128849"/>
                <a:ext cx="32617" cy="83873"/>
              </a:xfrm>
              <a:custGeom>
                <a:avLst/>
                <a:gdLst>
                  <a:gd name="T0" fmla="*/ 28 w 28"/>
                  <a:gd name="T1" fmla="*/ 3 h 72"/>
                  <a:gd name="T2" fmla="*/ 24 w 28"/>
                  <a:gd name="T3" fmla="*/ 3 h 72"/>
                  <a:gd name="T4" fmla="*/ 23 w 28"/>
                  <a:gd name="T5" fmla="*/ 3 h 72"/>
                  <a:gd name="T6" fmla="*/ 22 w 28"/>
                  <a:gd name="T7" fmla="*/ 2 h 72"/>
                  <a:gd name="T8" fmla="*/ 22 w 28"/>
                  <a:gd name="T9" fmla="*/ 2 h 72"/>
                  <a:gd name="T10" fmla="*/ 20 w 28"/>
                  <a:gd name="T11" fmla="*/ 0 h 72"/>
                  <a:gd name="T12" fmla="*/ 17 w 28"/>
                  <a:gd name="T13" fmla="*/ 4 h 72"/>
                  <a:gd name="T14" fmla="*/ 15 w 28"/>
                  <a:gd name="T15" fmla="*/ 4 h 72"/>
                  <a:gd name="T16" fmla="*/ 12 w 28"/>
                  <a:gd name="T17" fmla="*/ 4 h 72"/>
                  <a:gd name="T18" fmla="*/ 11 w 28"/>
                  <a:gd name="T19" fmla="*/ 4 h 72"/>
                  <a:gd name="T20" fmla="*/ 11 w 28"/>
                  <a:gd name="T21" fmla="*/ 3 h 72"/>
                  <a:gd name="T22" fmla="*/ 10 w 28"/>
                  <a:gd name="T23" fmla="*/ 3 h 72"/>
                  <a:gd name="T24" fmla="*/ 9 w 28"/>
                  <a:gd name="T25" fmla="*/ 4 h 72"/>
                  <a:gd name="T26" fmla="*/ 10 w 28"/>
                  <a:gd name="T27" fmla="*/ 8 h 72"/>
                  <a:gd name="T28" fmla="*/ 11 w 28"/>
                  <a:gd name="T29" fmla="*/ 14 h 72"/>
                  <a:gd name="T30" fmla="*/ 11 w 28"/>
                  <a:gd name="T31" fmla="*/ 16 h 72"/>
                  <a:gd name="T32" fmla="*/ 10 w 28"/>
                  <a:gd name="T33" fmla="*/ 16 h 72"/>
                  <a:gd name="T34" fmla="*/ 7 w 28"/>
                  <a:gd name="T35" fmla="*/ 9 h 72"/>
                  <a:gd name="T36" fmla="*/ 6 w 28"/>
                  <a:gd name="T37" fmla="*/ 8 h 72"/>
                  <a:gd name="T38" fmla="*/ 5 w 28"/>
                  <a:gd name="T39" fmla="*/ 7 h 72"/>
                  <a:gd name="T40" fmla="*/ 4 w 28"/>
                  <a:gd name="T41" fmla="*/ 7 h 72"/>
                  <a:gd name="T42" fmla="*/ 3 w 28"/>
                  <a:gd name="T43" fmla="*/ 7 h 72"/>
                  <a:gd name="T44" fmla="*/ 3 w 28"/>
                  <a:gd name="T45" fmla="*/ 9 h 72"/>
                  <a:gd name="T46" fmla="*/ 1 w 28"/>
                  <a:gd name="T47" fmla="*/ 13 h 72"/>
                  <a:gd name="T48" fmla="*/ 1 w 28"/>
                  <a:gd name="T49" fmla="*/ 14 h 72"/>
                  <a:gd name="T50" fmla="*/ 3 w 28"/>
                  <a:gd name="T51" fmla="*/ 14 h 72"/>
                  <a:gd name="T52" fmla="*/ 4 w 28"/>
                  <a:gd name="T53" fmla="*/ 14 h 72"/>
                  <a:gd name="T54" fmla="*/ 5 w 28"/>
                  <a:gd name="T55" fmla="*/ 15 h 72"/>
                  <a:gd name="T56" fmla="*/ 4 w 28"/>
                  <a:gd name="T57" fmla="*/ 16 h 72"/>
                  <a:gd name="T58" fmla="*/ 0 w 28"/>
                  <a:gd name="T59" fmla="*/ 17 h 72"/>
                  <a:gd name="T60" fmla="*/ 0 w 28"/>
                  <a:gd name="T61" fmla="*/ 26 h 72"/>
                  <a:gd name="T62" fmla="*/ 0 w 28"/>
                  <a:gd name="T63" fmla="*/ 36 h 72"/>
                  <a:gd name="T64" fmla="*/ 0 w 28"/>
                  <a:gd name="T65" fmla="*/ 41 h 72"/>
                  <a:gd name="T66" fmla="*/ 1 w 28"/>
                  <a:gd name="T67" fmla="*/ 43 h 72"/>
                  <a:gd name="T68" fmla="*/ 1 w 28"/>
                  <a:gd name="T69" fmla="*/ 43 h 72"/>
                  <a:gd name="T70" fmla="*/ 3 w 28"/>
                  <a:gd name="T71" fmla="*/ 43 h 72"/>
                  <a:gd name="T72" fmla="*/ 3 w 28"/>
                  <a:gd name="T73" fmla="*/ 39 h 72"/>
                  <a:gd name="T74" fmla="*/ 3 w 28"/>
                  <a:gd name="T75" fmla="*/ 36 h 72"/>
                  <a:gd name="T76" fmla="*/ 4 w 28"/>
                  <a:gd name="T77" fmla="*/ 39 h 72"/>
                  <a:gd name="T78" fmla="*/ 7 w 28"/>
                  <a:gd name="T79" fmla="*/ 44 h 72"/>
                  <a:gd name="T80" fmla="*/ 11 w 28"/>
                  <a:gd name="T81" fmla="*/ 50 h 72"/>
                  <a:gd name="T82" fmla="*/ 11 w 28"/>
                  <a:gd name="T83" fmla="*/ 55 h 72"/>
                  <a:gd name="T84" fmla="*/ 10 w 28"/>
                  <a:gd name="T85" fmla="*/ 56 h 72"/>
                  <a:gd name="T86" fmla="*/ 9 w 28"/>
                  <a:gd name="T87" fmla="*/ 55 h 72"/>
                  <a:gd name="T88" fmla="*/ 9 w 28"/>
                  <a:gd name="T89" fmla="*/ 55 h 72"/>
                  <a:gd name="T90" fmla="*/ 7 w 28"/>
                  <a:gd name="T91" fmla="*/ 55 h 72"/>
                  <a:gd name="T92" fmla="*/ 7 w 28"/>
                  <a:gd name="T93" fmla="*/ 58 h 72"/>
                  <a:gd name="T94" fmla="*/ 6 w 28"/>
                  <a:gd name="T95" fmla="*/ 59 h 72"/>
                  <a:gd name="T96" fmla="*/ 7 w 28"/>
                  <a:gd name="T97" fmla="*/ 65 h 72"/>
                  <a:gd name="T98" fmla="*/ 10 w 28"/>
                  <a:gd name="T99" fmla="*/ 66 h 72"/>
                  <a:gd name="T100" fmla="*/ 10 w 28"/>
                  <a:gd name="T101" fmla="*/ 66 h 72"/>
                  <a:gd name="T102" fmla="*/ 11 w 28"/>
                  <a:gd name="T103" fmla="*/ 67 h 72"/>
                  <a:gd name="T104" fmla="*/ 14 w 28"/>
                  <a:gd name="T105" fmla="*/ 67 h 72"/>
                  <a:gd name="T106" fmla="*/ 16 w 28"/>
                  <a:gd name="T107" fmla="*/ 69 h 72"/>
                  <a:gd name="T108" fmla="*/ 17 w 28"/>
                  <a:gd name="T109" fmla="*/ 72 h 72"/>
                  <a:gd name="T110" fmla="*/ 17 w 28"/>
                  <a:gd name="T11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72">
                    <a:moveTo>
                      <a:pt x="28" y="3"/>
                    </a:moveTo>
                    <a:lnTo>
                      <a:pt x="28" y="3"/>
                    </a:lnTo>
                    <a:lnTo>
                      <a:pt x="27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8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9" y="15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4" y="39"/>
                    </a:lnTo>
                    <a:lnTo>
                      <a:pt x="5" y="42"/>
                    </a:lnTo>
                    <a:lnTo>
                      <a:pt x="7" y="44"/>
                    </a:lnTo>
                    <a:lnTo>
                      <a:pt x="10" y="47"/>
                    </a:lnTo>
                    <a:lnTo>
                      <a:pt x="11" y="50"/>
                    </a:lnTo>
                    <a:lnTo>
                      <a:pt x="11" y="53"/>
                    </a:lnTo>
                    <a:lnTo>
                      <a:pt x="11" y="55"/>
                    </a:lnTo>
                    <a:lnTo>
                      <a:pt x="11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4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7" y="58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5" y="60"/>
                    </a:lnTo>
                    <a:lnTo>
                      <a:pt x="7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1" y="67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5" y="67"/>
                    </a:lnTo>
                    <a:lnTo>
                      <a:pt x="16" y="69"/>
                    </a:lnTo>
                    <a:lnTo>
                      <a:pt x="17" y="70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8" y="72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5" name="Freeform 137">
                <a:extLst>
                  <a:ext uri="{FF2B5EF4-FFF2-40B4-BE49-F238E27FC236}">
                    <a16:creationId xmlns:a16="http://schemas.microsoft.com/office/drawing/2014/main" id="{87EB0343-229F-874C-9289-1FFE96C55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874" y="8126519"/>
                <a:ext cx="2330" cy="1165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  <a:gd name="T10" fmla="*/ 2 w 2"/>
                  <a:gd name="T11" fmla="*/ 0 h 1"/>
                  <a:gd name="T12" fmla="*/ 2 w 2"/>
                  <a:gd name="T13" fmla="*/ 0 h 1"/>
                  <a:gd name="T14" fmla="*/ 0 w 2"/>
                  <a:gd name="T15" fmla="*/ 0 h 1"/>
                  <a:gd name="T16" fmla="*/ 0 w 2"/>
                  <a:gd name="T17" fmla="*/ 0 h 1"/>
                  <a:gd name="T18" fmla="*/ 0 w 2"/>
                  <a:gd name="T19" fmla="*/ 1 h 1"/>
                  <a:gd name="T20" fmla="*/ 2 w 2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6" name="Freeform 138">
                <a:extLst>
                  <a:ext uri="{FF2B5EF4-FFF2-40B4-BE49-F238E27FC236}">
                    <a16:creationId xmlns:a16="http://schemas.microsoft.com/office/drawing/2014/main" id="{A21E31D0-6EFD-5440-A6AE-5BF3E8BC4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523" y="8125354"/>
                <a:ext cx="4660" cy="2330"/>
              </a:xfrm>
              <a:custGeom>
                <a:avLst/>
                <a:gdLst>
                  <a:gd name="T0" fmla="*/ 1 w 4"/>
                  <a:gd name="T1" fmla="*/ 2 h 2"/>
                  <a:gd name="T2" fmla="*/ 1 w 4"/>
                  <a:gd name="T3" fmla="*/ 2 h 2"/>
                  <a:gd name="T4" fmla="*/ 3 w 4"/>
                  <a:gd name="T5" fmla="*/ 2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1 h 2"/>
                  <a:gd name="T12" fmla="*/ 3 w 4"/>
                  <a:gd name="T13" fmla="*/ 0 h 2"/>
                  <a:gd name="T14" fmla="*/ 1 w 4"/>
                  <a:gd name="T15" fmla="*/ 0 h 2"/>
                  <a:gd name="T16" fmla="*/ 0 w 4"/>
                  <a:gd name="T17" fmla="*/ 0 h 2"/>
                  <a:gd name="T18" fmla="*/ 0 w 4"/>
                  <a:gd name="T19" fmla="*/ 1 h 2"/>
                  <a:gd name="T20" fmla="*/ 0 w 4"/>
                  <a:gd name="T21" fmla="*/ 1 h 2"/>
                  <a:gd name="T22" fmla="*/ 1 w 4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7" name="Freeform 139">
                <a:extLst>
                  <a:ext uri="{FF2B5EF4-FFF2-40B4-BE49-F238E27FC236}">
                    <a16:creationId xmlns:a16="http://schemas.microsoft.com/office/drawing/2014/main" id="{185455D3-4FD2-0F48-A8C8-28C6B9EB6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885" y="8128849"/>
                <a:ext cx="3495" cy="2330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2 h 2"/>
                  <a:gd name="T4" fmla="*/ 3 w 3"/>
                  <a:gd name="T5" fmla="*/ 2 h 2"/>
                  <a:gd name="T6" fmla="*/ 3 w 3"/>
                  <a:gd name="T7" fmla="*/ 2 h 2"/>
                  <a:gd name="T8" fmla="*/ 3 w 3"/>
                  <a:gd name="T9" fmla="*/ 0 h 2"/>
                  <a:gd name="T10" fmla="*/ 2 w 3"/>
                  <a:gd name="T11" fmla="*/ 0 h 2"/>
                  <a:gd name="T12" fmla="*/ 0 w 3"/>
                  <a:gd name="T13" fmla="*/ 2 h 2"/>
                  <a:gd name="T14" fmla="*/ 0 w 3"/>
                  <a:gd name="T15" fmla="*/ 2 h 2"/>
                  <a:gd name="T16" fmla="*/ 2 w 3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8" name="Freeform 140">
                <a:extLst>
                  <a:ext uri="{FF2B5EF4-FFF2-40B4-BE49-F238E27FC236}">
                    <a16:creationId xmlns:a16="http://schemas.microsoft.com/office/drawing/2014/main" id="{A2DA5801-82B9-514B-815E-E6EE2CBC0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7921" y="7657065"/>
                <a:ext cx="5824" cy="5824"/>
              </a:xfrm>
              <a:custGeom>
                <a:avLst/>
                <a:gdLst>
                  <a:gd name="T0" fmla="*/ 5 w 5"/>
                  <a:gd name="T1" fmla="*/ 3 h 5"/>
                  <a:gd name="T2" fmla="*/ 5 w 5"/>
                  <a:gd name="T3" fmla="*/ 2 h 5"/>
                  <a:gd name="T4" fmla="*/ 4 w 5"/>
                  <a:gd name="T5" fmla="*/ 0 h 5"/>
                  <a:gd name="T6" fmla="*/ 4 w 5"/>
                  <a:gd name="T7" fmla="*/ 0 h 5"/>
                  <a:gd name="T8" fmla="*/ 3 w 5"/>
                  <a:gd name="T9" fmla="*/ 0 h 5"/>
                  <a:gd name="T10" fmla="*/ 3 w 5"/>
                  <a:gd name="T11" fmla="*/ 0 h 5"/>
                  <a:gd name="T12" fmla="*/ 2 w 5"/>
                  <a:gd name="T13" fmla="*/ 0 h 5"/>
                  <a:gd name="T14" fmla="*/ 2 w 5"/>
                  <a:gd name="T15" fmla="*/ 0 h 5"/>
                  <a:gd name="T16" fmla="*/ 2 w 5"/>
                  <a:gd name="T17" fmla="*/ 0 h 5"/>
                  <a:gd name="T18" fmla="*/ 0 w 5"/>
                  <a:gd name="T19" fmla="*/ 0 h 5"/>
                  <a:gd name="T20" fmla="*/ 0 w 5"/>
                  <a:gd name="T21" fmla="*/ 0 h 5"/>
                  <a:gd name="T22" fmla="*/ 0 w 5"/>
                  <a:gd name="T23" fmla="*/ 2 h 5"/>
                  <a:gd name="T24" fmla="*/ 0 w 5"/>
                  <a:gd name="T25" fmla="*/ 3 h 5"/>
                  <a:gd name="T26" fmla="*/ 0 w 5"/>
                  <a:gd name="T27" fmla="*/ 4 h 5"/>
                  <a:gd name="T28" fmla="*/ 0 w 5"/>
                  <a:gd name="T29" fmla="*/ 4 h 5"/>
                  <a:gd name="T30" fmla="*/ 2 w 5"/>
                  <a:gd name="T31" fmla="*/ 5 h 5"/>
                  <a:gd name="T32" fmla="*/ 4 w 5"/>
                  <a:gd name="T33" fmla="*/ 5 h 5"/>
                  <a:gd name="T34" fmla="*/ 4 w 5"/>
                  <a:gd name="T35" fmla="*/ 5 h 5"/>
                  <a:gd name="T36" fmla="*/ 5 w 5"/>
                  <a:gd name="T37" fmla="*/ 4 h 5"/>
                  <a:gd name="T38" fmla="*/ 5 w 5"/>
                  <a:gd name="T39" fmla="*/ 3 h 5"/>
                  <a:gd name="T40" fmla="*/ 5 w 5"/>
                  <a:gd name="T4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9" name="Freeform 141">
                <a:extLst>
                  <a:ext uri="{FF2B5EF4-FFF2-40B4-BE49-F238E27FC236}">
                    <a16:creationId xmlns:a16="http://schemas.microsoft.com/office/drawing/2014/main" id="{5C19240C-4DB6-C343-9F40-9B91DADE8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623" y="7623283"/>
                <a:ext cx="12814" cy="11649"/>
              </a:xfrm>
              <a:custGeom>
                <a:avLst/>
                <a:gdLst>
                  <a:gd name="T0" fmla="*/ 6 w 11"/>
                  <a:gd name="T1" fmla="*/ 3 h 10"/>
                  <a:gd name="T2" fmla="*/ 2 w 11"/>
                  <a:gd name="T3" fmla="*/ 1 h 10"/>
                  <a:gd name="T4" fmla="*/ 1 w 11"/>
                  <a:gd name="T5" fmla="*/ 1 h 10"/>
                  <a:gd name="T6" fmla="*/ 0 w 11"/>
                  <a:gd name="T7" fmla="*/ 0 h 10"/>
                  <a:gd name="T8" fmla="*/ 0 w 11"/>
                  <a:gd name="T9" fmla="*/ 1 h 10"/>
                  <a:gd name="T10" fmla="*/ 0 w 11"/>
                  <a:gd name="T11" fmla="*/ 3 h 10"/>
                  <a:gd name="T12" fmla="*/ 1 w 11"/>
                  <a:gd name="T13" fmla="*/ 5 h 10"/>
                  <a:gd name="T14" fmla="*/ 3 w 11"/>
                  <a:gd name="T15" fmla="*/ 7 h 10"/>
                  <a:gd name="T16" fmla="*/ 6 w 11"/>
                  <a:gd name="T17" fmla="*/ 9 h 10"/>
                  <a:gd name="T18" fmla="*/ 7 w 11"/>
                  <a:gd name="T19" fmla="*/ 10 h 10"/>
                  <a:gd name="T20" fmla="*/ 9 w 11"/>
                  <a:gd name="T21" fmla="*/ 10 h 10"/>
                  <a:gd name="T22" fmla="*/ 11 w 11"/>
                  <a:gd name="T23" fmla="*/ 10 h 10"/>
                  <a:gd name="T24" fmla="*/ 11 w 11"/>
                  <a:gd name="T25" fmla="*/ 9 h 10"/>
                  <a:gd name="T26" fmla="*/ 11 w 11"/>
                  <a:gd name="T27" fmla="*/ 7 h 10"/>
                  <a:gd name="T28" fmla="*/ 11 w 11"/>
                  <a:gd name="T29" fmla="*/ 7 h 10"/>
                  <a:gd name="T30" fmla="*/ 9 w 11"/>
                  <a:gd name="T31" fmla="*/ 7 h 10"/>
                  <a:gd name="T32" fmla="*/ 9 w 11"/>
                  <a:gd name="T33" fmla="*/ 6 h 10"/>
                  <a:gd name="T34" fmla="*/ 11 w 11"/>
                  <a:gd name="T35" fmla="*/ 6 h 10"/>
                  <a:gd name="T36" fmla="*/ 9 w 11"/>
                  <a:gd name="T37" fmla="*/ 5 h 10"/>
                  <a:gd name="T38" fmla="*/ 8 w 11"/>
                  <a:gd name="T39" fmla="*/ 5 h 10"/>
                  <a:gd name="T40" fmla="*/ 9 w 11"/>
                  <a:gd name="T41" fmla="*/ 5 h 10"/>
                  <a:gd name="T42" fmla="*/ 11 w 11"/>
                  <a:gd name="T43" fmla="*/ 4 h 10"/>
                  <a:gd name="T44" fmla="*/ 9 w 11"/>
                  <a:gd name="T45" fmla="*/ 4 h 10"/>
                  <a:gd name="T46" fmla="*/ 7 w 11"/>
                  <a:gd name="T47" fmla="*/ 4 h 10"/>
                  <a:gd name="T48" fmla="*/ 6 w 11"/>
                  <a:gd name="T49" fmla="*/ 3 h 10"/>
                  <a:gd name="T50" fmla="*/ 6 w 11"/>
                  <a:gd name="T5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" h="10">
                    <a:moveTo>
                      <a:pt x="6" y="3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7"/>
                    </a:lnTo>
                    <a:lnTo>
                      <a:pt x="6" y="9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0" name="Freeform 142">
                <a:extLst>
                  <a:ext uri="{FF2B5EF4-FFF2-40B4-BE49-F238E27FC236}">
                    <a16:creationId xmlns:a16="http://schemas.microsoft.com/office/drawing/2014/main" id="{141366F3-C4F1-5B47-9A4A-37EA75A04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7225" y="7662890"/>
                <a:ext cx="3495" cy="4660"/>
              </a:xfrm>
              <a:custGeom>
                <a:avLst/>
                <a:gdLst>
                  <a:gd name="T0" fmla="*/ 1 w 3"/>
                  <a:gd name="T1" fmla="*/ 3 h 4"/>
                  <a:gd name="T2" fmla="*/ 3 w 3"/>
                  <a:gd name="T3" fmla="*/ 3 h 4"/>
                  <a:gd name="T4" fmla="*/ 3 w 3"/>
                  <a:gd name="T5" fmla="*/ 1 h 4"/>
                  <a:gd name="T6" fmla="*/ 3 w 3"/>
                  <a:gd name="T7" fmla="*/ 1 h 4"/>
                  <a:gd name="T8" fmla="*/ 3 w 3"/>
                  <a:gd name="T9" fmla="*/ 0 h 4"/>
                  <a:gd name="T10" fmla="*/ 3 w 3"/>
                  <a:gd name="T11" fmla="*/ 0 h 4"/>
                  <a:gd name="T12" fmla="*/ 1 w 3"/>
                  <a:gd name="T13" fmla="*/ 1 h 4"/>
                  <a:gd name="T14" fmla="*/ 1 w 3"/>
                  <a:gd name="T15" fmla="*/ 0 h 4"/>
                  <a:gd name="T16" fmla="*/ 0 w 3"/>
                  <a:gd name="T17" fmla="*/ 0 h 4"/>
                  <a:gd name="T18" fmla="*/ 0 w 3"/>
                  <a:gd name="T19" fmla="*/ 0 h 4"/>
                  <a:gd name="T20" fmla="*/ 0 w 3"/>
                  <a:gd name="T21" fmla="*/ 3 h 4"/>
                  <a:gd name="T22" fmla="*/ 0 w 3"/>
                  <a:gd name="T23" fmla="*/ 4 h 4"/>
                  <a:gd name="T24" fmla="*/ 0 w 3"/>
                  <a:gd name="T25" fmla="*/ 4 h 4"/>
                  <a:gd name="T26" fmla="*/ 1 w 3"/>
                  <a:gd name="T27" fmla="*/ 4 h 4"/>
                  <a:gd name="T28" fmla="*/ 1 w 3"/>
                  <a:gd name="T29" fmla="*/ 3 h 4"/>
                  <a:gd name="T30" fmla="*/ 1 w 3"/>
                  <a:gd name="T3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1" name="Freeform 143">
                <a:extLst>
                  <a:ext uri="{FF2B5EF4-FFF2-40B4-BE49-F238E27FC236}">
                    <a16:creationId xmlns:a16="http://schemas.microsoft.com/office/drawing/2014/main" id="{2D08223E-D46B-824B-85DC-701785C26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7225" y="7637262"/>
                <a:ext cx="6989" cy="12814"/>
              </a:xfrm>
              <a:custGeom>
                <a:avLst/>
                <a:gdLst>
                  <a:gd name="T0" fmla="*/ 1 w 6"/>
                  <a:gd name="T1" fmla="*/ 2 h 11"/>
                  <a:gd name="T2" fmla="*/ 1 w 6"/>
                  <a:gd name="T3" fmla="*/ 4 h 11"/>
                  <a:gd name="T4" fmla="*/ 1 w 6"/>
                  <a:gd name="T5" fmla="*/ 6 h 11"/>
                  <a:gd name="T6" fmla="*/ 0 w 6"/>
                  <a:gd name="T7" fmla="*/ 8 h 11"/>
                  <a:gd name="T8" fmla="*/ 0 w 6"/>
                  <a:gd name="T9" fmla="*/ 9 h 11"/>
                  <a:gd name="T10" fmla="*/ 0 w 6"/>
                  <a:gd name="T11" fmla="*/ 10 h 11"/>
                  <a:gd name="T12" fmla="*/ 0 w 6"/>
                  <a:gd name="T13" fmla="*/ 11 h 11"/>
                  <a:gd name="T14" fmla="*/ 1 w 6"/>
                  <a:gd name="T15" fmla="*/ 10 h 11"/>
                  <a:gd name="T16" fmla="*/ 1 w 6"/>
                  <a:gd name="T17" fmla="*/ 10 h 11"/>
                  <a:gd name="T18" fmla="*/ 1 w 6"/>
                  <a:gd name="T19" fmla="*/ 8 h 11"/>
                  <a:gd name="T20" fmla="*/ 3 w 6"/>
                  <a:gd name="T21" fmla="*/ 6 h 11"/>
                  <a:gd name="T22" fmla="*/ 3 w 6"/>
                  <a:gd name="T23" fmla="*/ 6 h 11"/>
                  <a:gd name="T24" fmla="*/ 3 w 6"/>
                  <a:gd name="T25" fmla="*/ 5 h 11"/>
                  <a:gd name="T26" fmla="*/ 4 w 6"/>
                  <a:gd name="T27" fmla="*/ 6 h 11"/>
                  <a:gd name="T28" fmla="*/ 5 w 6"/>
                  <a:gd name="T29" fmla="*/ 5 h 11"/>
                  <a:gd name="T30" fmla="*/ 6 w 6"/>
                  <a:gd name="T31" fmla="*/ 5 h 11"/>
                  <a:gd name="T32" fmla="*/ 6 w 6"/>
                  <a:gd name="T33" fmla="*/ 4 h 11"/>
                  <a:gd name="T34" fmla="*/ 6 w 6"/>
                  <a:gd name="T35" fmla="*/ 4 h 11"/>
                  <a:gd name="T36" fmla="*/ 5 w 6"/>
                  <a:gd name="T37" fmla="*/ 4 h 11"/>
                  <a:gd name="T38" fmla="*/ 5 w 6"/>
                  <a:gd name="T39" fmla="*/ 4 h 11"/>
                  <a:gd name="T40" fmla="*/ 4 w 6"/>
                  <a:gd name="T41" fmla="*/ 3 h 11"/>
                  <a:gd name="T42" fmla="*/ 3 w 6"/>
                  <a:gd name="T43" fmla="*/ 2 h 11"/>
                  <a:gd name="T44" fmla="*/ 4 w 6"/>
                  <a:gd name="T45" fmla="*/ 0 h 11"/>
                  <a:gd name="T46" fmla="*/ 3 w 6"/>
                  <a:gd name="T47" fmla="*/ 0 h 11"/>
                  <a:gd name="T48" fmla="*/ 1 w 6"/>
                  <a:gd name="T49" fmla="*/ 0 h 11"/>
                  <a:gd name="T50" fmla="*/ 1 w 6"/>
                  <a:gd name="T51" fmla="*/ 0 h 11"/>
                  <a:gd name="T52" fmla="*/ 1 w 6"/>
                  <a:gd name="T53" fmla="*/ 2 h 11"/>
                  <a:gd name="T54" fmla="*/ 1 w 6"/>
                  <a:gd name="T5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1">
                    <a:moveTo>
                      <a:pt x="1" y="2"/>
                    </a:moveTo>
                    <a:lnTo>
                      <a:pt x="1" y="4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2" name="Freeform 144">
                <a:extLst>
                  <a:ext uri="{FF2B5EF4-FFF2-40B4-BE49-F238E27FC236}">
                    <a16:creationId xmlns:a16="http://schemas.microsoft.com/office/drawing/2014/main" id="{EB330B3A-3A74-2A4F-A4C1-77F559D96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566" y="7682693"/>
                <a:ext cx="3495" cy="1165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0 w 3"/>
                  <a:gd name="T5" fmla="*/ 1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1 h 1"/>
                  <a:gd name="T12" fmla="*/ 3 w 3"/>
                  <a:gd name="T13" fmla="*/ 0 h 1"/>
                  <a:gd name="T14" fmla="*/ 2 w 3"/>
                  <a:gd name="T15" fmla="*/ 0 h 1"/>
                  <a:gd name="T16" fmla="*/ 2 w 3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3" name="Freeform 145">
                <a:extLst>
                  <a:ext uri="{FF2B5EF4-FFF2-40B4-BE49-F238E27FC236}">
                    <a16:creationId xmlns:a16="http://schemas.microsoft.com/office/drawing/2014/main" id="{9D84E1DB-C64A-EA4B-AECA-276187694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2762" y="7739773"/>
                <a:ext cx="2330" cy="1165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4" name="Line 146">
                <a:extLst>
                  <a:ext uri="{FF2B5EF4-FFF2-40B4-BE49-F238E27FC236}">
                    <a16:creationId xmlns:a16="http://schemas.microsoft.com/office/drawing/2014/main" id="{B244EA58-AAAF-0F46-A8F2-7F02666A31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12762" y="7739773"/>
                <a:ext cx="2330" cy="1165"/>
              </a:xfrm>
              <a:prstGeom prst="line">
                <a:avLst/>
              </a:pr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5" name="Freeform 147">
                <a:extLst>
                  <a:ext uri="{FF2B5EF4-FFF2-40B4-BE49-F238E27FC236}">
                    <a16:creationId xmlns:a16="http://schemas.microsoft.com/office/drawing/2014/main" id="{CF86439A-F41F-904D-87DF-9C7F3E8CC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597" y="7726959"/>
                <a:ext cx="3495" cy="2330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1 h 2"/>
                  <a:gd name="T4" fmla="*/ 3 w 3"/>
                  <a:gd name="T5" fmla="*/ 1 h 2"/>
                  <a:gd name="T6" fmla="*/ 3 w 3"/>
                  <a:gd name="T7" fmla="*/ 1 h 2"/>
                  <a:gd name="T8" fmla="*/ 1 w 3"/>
                  <a:gd name="T9" fmla="*/ 0 h 2"/>
                  <a:gd name="T10" fmla="*/ 1 w 3"/>
                  <a:gd name="T11" fmla="*/ 0 h 2"/>
                  <a:gd name="T12" fmla="*/ 0 w 3"/>
                  <a:gd name="T13" fmla="*/ 0 h 2"/>
                  <a:gd name="T14" fmla="*/ 0 w 3"/>
                  <a:gd name="T15" fmla="*/ 0 h 2"/>
                  <a:gd name="T16" fmla="*/ 0 w 3"/>
                  <a:gd name="T17" fmla="*/ 1 h 2"/>
                  <a:gd name="T18" fmla="*/ 0 w 3"/>
                  <a:gd name="T19" fmla="*/ 1 h 2"/>
                  <a:gd name="T20" fmla="*/ 0 w 3"/>
                  <a:gd name="T21" fmla="*/ 2 h 2"/>
                  <a:gd name="T22" fmla="*/ 1 w 3"/>
                  <a:gd name="T23" fmla="*/ 2 h 2"/>
                  <a:gd name="T24" fmla="*/ 1 w 3"/>
                  <a:gd name="T2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6" name="Freeform 148">
                <a:extLst>
                  <a:ext uri="{FF2B5EF4-FFF2-40B4-BE49-F238E27FC236}">
                    <a16:creationId xmlns:a16="http://schemas.microsoft.com/office/drawing/2014/main" id="{5B516D31-1EA7-D144-8D0F-67CDB9C53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346" y="8127684"/>
                <a:ext cx="13979" cy="9319"/>
              </a:xfrm>
              <a:custGeom>
                <a:avLst/>
                <a:gdLst>
                  <a:gd name="T0" fmla="*/ 3 w 12"/>
                  <a:gd name="T1" fmla="*/ 4 h 8"/>
                  <a:gd name="T2" fmla="*/ 7 w 12"/>
                  <a:gd name="T3" fmla="*/ 6 h 8"/>
                  <a:gd name="T4" fmla="*/ 8 w 12"/>
                  <a:gd name="T5" fmla="*/ 8 h 8"/>
                  <a:gd name="T6" fmla="*/ 9 w 12"/>
                  <a:gd name="T7" fmla="*/ 8 h 8"/>
                  <a:gd name="T8" fmla="*/ 11 w 12"/>
                  <a:gd name="T9" fmla="*/ 8 h 8"/>
                  <a:gd name="T10" fmla="*/ 11 w 12"/>
                  <a:gd name="T11" fmla="*/ 8 h 8"/>
                  <a:gd name="T12" fmla="*/ 12 w 12"/>
                  <a:gd name="T13" fmla="*/ 6 h 8"/>
                  <a:gd name="T14" fmla="*/ 11 w 12"/>
                  <a:gd name="T15" fmla="*/ 5 h 8"/>
                  <a:gd name="T16" fmla="*/ 9 w 12"/>
                  <a:gd name="T17" fmla="*/ 4 h 8"/>
                  <a:gd name="T18" fmla="*/ 9 w 12"/>
                  <a:gd name="T19" fmla="*/ 4 h 8"/>
                  <a:gd name="T20" fmla="*/ 9 w 12"/>
                  <a:gd name="T21" fmla="*/ 3 h 8"/>
                  <a:gd name="T22" fmla="*/ 11 w 12"/>
                  <a:gd name="T23" fmla="*/ 3 h 8"/>
                  <a:gd name="T24" fmla="*/ 12 w 12"/>
                  <a:gd name="T25" fmla="*/ 3 h 8"/>
                  <a:gd name="T26" fmla="*/ 12 w 12"/>
                  <a:gd name="T27" fmla="*/ 3 h 8"/>
                  <a:gd name="T28" fmla="*/ 12 w 12"/>
                  <a:gd name="T29" fmla="*/ 1 h 8"/>
                  <a:gd name="T30" fmla="*/ 12 w 12"/>
                  <a:gd name="T31" fmla="*/ 1 h 8"/>
                  <a:gd name="T32" fmla="*/ 11 w 12"/>
                  <a:gd name="T33" fmla="*/ 1 h 8"/>
                  <a:gd name="T34" fmla="*/ 9 w 12"/>
                  <a:gd name="T35" fmla="*/ 3 h 8"/>
                  <a:gd name="T36" fmla="*/ 8 w 12"/>
                  <a:gd name="T37" fmla="*/ 4 h 8"/>
                  <a:gd name="T38" fmla="*/ 7 w 12"/>
                  <a:gd name="T39" fmla="*/ 4 h 8"/>
                  <a:gd name="T40" fmla="*/ 6 w 12"/>
                  <a:gd name="T41" fmla="*/ 3 h 8"/>
                  <a:gd name="T42" fmla="*/ 4 w 12"/>
                  <a:gd name="T43" fmla="*/ 1 h 8"/>
                  <a:gd name="T44" fmla="*/ 2 w 12"/>
                  <a:gd name="T45" fmla="*/ 0 h 8"/>
                  <a:gd name="T46" fmla="*/ 1 w 12"/>
                  <a:gd name="T47" fmla="*/ 0 h 8"/>
                  <a:gd name="T48" fmla="*/ 0 w 12"/>
                  <a:gd name="T49" fmla="*/ 0 h 8"/>
                  <a:gd name="T50" fmla="*/ 0 w 12"/>
                  <a:gd name="T51" fmla="*/ 1 h 8"/>
                  <a:gd name="T52" fmla="*/ 1 w 12"/>
                  <a:gd name="T53" fmla="*/ 1 h 8"/>
                  <a:gd name="T54" fmla="*/ 1 w 12"/>
                  <a:gd name="T55" fmla="*/ 3 h 8"/>
                  <a:gd name="T56" fmla="*/ 2 w 12"/>
                  <a:gd name="T57" fmla="*/ 4 h 8"/>
                  <a:gd name="T58" fmla="*/ 3 w 12"/>
                  <a:gd name="T59" fmla="*/ 4 h 8"/>
                  <a:gd name="T60" fmla="*/ 3 w 12"/>
                  <a:gd name="T61" fmla="*/ 4 h 8"/>
                  <a:gd name="T62" fmla="*/ 3 w 12"/>
                  <a:gd name="T6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" h="8">
                    <a:moveTo>
                      <a:pt x="3" y="4"/>
                    </a:moveTo>
                    <a:lnTo>
                      <a:pt x="7" y="6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7" name="Freeform 149">
                <a:extLst>
                  <a:ext uri="{FF2B5EF4-FFF2-40B4-BE49-F238E27FC236}">
                    <a16:creationId xmlns:a16="http://schemas.microsoft.com/office/drawing/2014/main" id="{92426A57-576A-A241-9EFE-2030A98D6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427" y="7931981"/>
                <a:ext cx="11649" cy="5824"/>
              </a:xfrm>
              <a:custGeom>
                <a:avLst/>
                <a:gdLst>
                  <a:gd name="T0" fmla="*/ 6 w 10"/>
                  <a:gd name="T1" fmla="*/ 2 h 5"/>
                  <a:gd name="T2" fmla="*/ 5 w 10"/>
                  <a:gd name="T3" fmla="*/ 2 h 5"/>
                  <a:gd name="T4" fmla="*/ 2 w 10"/>
                  <a:gd name="T5" fmla="*/ 2 h 5"/>
                  <a:gd name="T6" fmla="*/ 2 w 10"/>
                  <a:gd name="T7" fmla="*/ 0 h 5"/>
                  <a:gd name="T8" fmla="*/ 1 w 10"/>
                  <a:gd name="T9" fmla="*/ 0 h 5"/>
                  <a:gd name="T10" fmla="*/ 0 w 10"/>
                  <a:gd name="T11" fmla="*/ 0 h 5"/>
                  <a:gd name="T12" fmla="*/ 0 w 10"/>
                  <a:gd name="T13" fmla="*/ 2 h 5"/>
                  <a:gd name="T14" fmla="*/ 0 w 10"/>
                  <a:gd name="T15" fmla="*/ 3 h 5"/>
                  <a:gd name="T16" fmla="*/ 1 w 10"/>
                  <a:gd name="T17" fmla="*/ 3 h 5"/>
                  <a:gd name="T18" fmla="*/ 2 w 10"/>
                  <a:gd name="T19" fmla="*/ 3 h 5"/>
                  <a:gd name="T20" fmla="*/ 2 w 10"/>
                  <a:gd name="T21" fmla="*/ 3 h 5"/>
                  <a:gd name="T22" fmla="*/ 3 w 10"/>
                  <a:gd name="T23" fmla="*/ 4 h 5"/>
                  <a:gd name="T24" fmla="*/ 3 w 10"/>
                  <a:gd name="T25" fmla="*/ 4 h 5"/>
                  <a:gd name="T26" fmla="*/ 5 w 10"/>
                  <a:gd name="T27" fmla="*/ 4 h 5"/>
                  <a:gd name="T28" fmla="*/ 6 w 10"/>
                  <a:gd name="T29" fmla="*/ 4 h 5"/>
                  <a:gd name="T30" fmla="*/ 7 w 10"/>
                  <a:gd name="T31" fmla="*/ 4 h 5"/>
                  <a:gd name="T32" fmla="*/ 7 w 10"/>
                  <a:gd name="T33" fmla="*/ 5 h 5"/>
                  <a:gd name="T34" fmla="*/ 8 w 10"/>
                  <a:gd name="T35" fmla="*/ 4 h 5"/>
                  <a:gd name="T36" fmla="*/ 10 w 10"/>
                  <a:gd name="T37" fmla="*/ 4 h 5"/>
                  <a:gd name="T38" fmla="*/ 8 w 10"/>
                  <a:gd name="T39" fmla="*/ 3 h 5"/>
                  <a:gd name="T40" fmla="*/ 8 w 10"/>
                  <a:gd name="T41" fmla="*/ 3 h 5"/>
                  <a:gd name="T42" fmla="*/ 6 w 10"/>
                  <a:gd name="T43" fmla="*/ 2 h 5"/>
                  <a:gd name="T44" fmla="*/ 6 w 10"/>
                  <a:gd name="T4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" h="5">
                    <a:moveTo>
                      <a:pt x="6" y="2"/>
                    </a:move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8" name="Freeform 150">
                <a:extLst>
                  <a:ext uri="{FF2B5EF4-FFF2-40B4-BE49-F238E27FC236}">
                    <a16:creationId xmlns:a16="http://schemas.microsoft.com/office/drawing/2014/main" id="{BE2A3040-B41C-9C4C-8A97-5893A0A4B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6076" y="7918002"/>
                <a:ext cx="2330" cy="466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1 h 4"/>
                  <a:gd name="T4" fmla="*/ 0 w 2"/>
                  <a:gd name="T5" fmla="*/ 4 h 4"/>
                  <a:gd name="T6" fmla="*/ 1 w 2"/>
                  <a:gd name="T7" fmla="*/ 4 h 4"/>
                  <a:gd name="T8" fmla="*/ 2 w 2"/>
                  <a:gd name="T9" fmla="*/ 4 h 4"/>
                  <a:gd name="T10" fmla="*/ 2 w 2"/>
                  <a:gd name="T11" fmla="*/ 3 h 4"/>
                  <a:gd name="T12" fmla="*/ 2 w 2"/>
                  <a:gd name="T13" fmla="*/ 1 h 4"/>
                  <a:gd name="T14" fmla="*/ 1 w 2"/>
                  <a:gd name="T15" fmla="*/ 1 h 4"/>
                  <a:gd name="T16" fmla="*/ 1 w 2"/>
                  <a:gd name="T17" fmla="*/ 0 h 4"/>
                  <a:gd name="T18" fmla="*/ 0 w 2"/>
                  <a:gd name="T19" fmla="*/ 0 h 4"/>
                  <a:gd name="T20" fmla="*/ 0 w 2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9" name="Freeform 151">
                <a:extLst>
                  <a:ext uri="{FF2B5EF4-FFF2-40B4-BE49-F238E27FC236}">
                    <a16:creationId xmlns:a16="http://schemas.microsoft.com/office/drawing/2014/main" id="{A7A9B43A-30E3-BD45-ABAA-8F57058CC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2581" y="7928486"/>
                <a:ext cx="5824" cy="2330"/>
              </a:xfrm>
              <a:custGeom>
                <a:avLst/>
                <a:gdLst>
                  <a:gd name="T0" fmla="*/ 3 w 5"/>
                  <a:gd name="T1" fmla="*/ 1 h 2"/>
                  <a:gd name="T2" fmla="*/ 3 w 5"/>
                  <a:gd name="T3" fmla="*/ 0 h 2"/>
                  <a:gd name="T4" fmla="*/ 1 w 5"/>
                  <a:gd name="T5" fmla="*/ 0 h 2"/>
                  <a:gd name="T6" fmla="*/ 1 w 5"/>
                  <a:gd name="T7" fmla="*/ 0 h 2"/>
                  <a:gd name="T8" fmla="*/ 0 w 5"/>
                  <a:gd name="T9" fmla="*/ 1 h 2"/>
                  <a:gd name="T10" fmla="*/ 0 w 5"/>
                  <a:gd name="T11" fmla="*/ 1 h 2"/>
                  <a:gd name="T12" fmla="*/ 0 w 5"/>
                  <a:gd name="T13" fmla="*/ 2 h 2"/>
                  <a:gd name="T14" fmla="*/ 1 w 5"/>
                  <a:gd name="T15" fmla="*/ 2 h 2"/>
                  <a:gd name="T16" fmla="*/ 3 w 5"/>
                  <a:gd name="T17" fmla="*/ 2 h 2"/>
                  <a:gd name="T18" fmla="*/ 4 w 5"/>
                  <a:gd name="T19" fmla="*/ 2 h 2"/>
                  <a:gd name="T20" fmla="*/ 5 w 5"/>
                  <a:gd name="T21" fmla="*/ 2 h 2"/>
                  <a:gd name="T22" fmla="*/ 5 w 5"/>
                  <a:gd name="T23" fmla="*/ 1 h 2"/>
                  <a:gd name="T24" fmla="*/ 4 w 5"/>
                  <a:gd name="T25" fmla="*/ 1 h 2"/>
                  <a:gd name="T26" fmla="*/ 3 w 5"/>
                  <a:gd name="T27" fmla="*/ 1 h 2"/>
                  <a:gd name="T28" fmla="*/ 3 w 5"/>
                  <a:gd name="T2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0" name="Freeform 152">
                <a:extLst>
                  <a:ext uri="{FF2B5EF4-FFF2-40B4-BE49-F238E27FC236}">
                    <a16:creationId xmlns:a16="http://schemas.microsoft.com/office/drawing/2014/main" id="{9BB169BC-8F64-B24C-AE9D-36BD65CF8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570" y="7928486"/>
                <a:ext cx="4660" cy="2330"/>
              </a:xfrm>
              <a:custGeom>
                <a:avLst/>
                <a:gdLst>
                  <a:gd name="T0" fmla="*/ 3 w 4"/>
                  <a:gd name="T1" fmla="*/ 0 h 2"/>
                  <a:gd name="T2" fmla="*/ 1 w 4"/>
                  <a:gd name="T3" fmla="*/ 0 h 2"/>
                  <a:gd name="T4" fmla="*/ 0 w 4"/>
                  <a:gd name="T5" fmla="*/ 1 h 2"/>
                  <a:gd name="T6" fmla="*/ 0 w 4"/>
                  <a:gd name="T7" fmla="*/ 2 h 2"/>
                  <a:gd name="T8" fmla="*/ 0 w 4"/>
                  <a:gd name="T9" fmla="*/ 2 h 2"/>
                  <a:gd name="T10" fmla="*/ 1 w 4"/>
                  <a:gd name="T11" fmla="*/ 2 h 2"/>
                  <a:gd name="T12" fmla="*/ 3 w 4"/>
                  <a:gd name="T13" fmla="*/ 2 h 2"/>
                  <a:gd name="T14" fmla="*/ 3 w 4"/>
                  <a:gd name="T15" fmla="*/ 1 h 2"/>
                  <a:gd name="T16" fmla="*/ 3 w 4"/>
                  <a:gd name="T17" fmla="*/ 1 h 2"/>
                  <a:gd name="T18" fmla="*/ 4 w 4"/>
                  <a:gd name="T19" fmla="*/ 0 h 2"/>
                  <a:gd name="T20" fmla="*/ 3 w 4"/>
                  <a:gd name="T21" fmla="*/ 0 h 2"/>
                  <a:gd name="T22" fmla="*/ 3 w 4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1" name="Freeform 153">
                <a:extLst>
                  <a:ext uri="{FF2B5EF4-FFF2-40B4-BE49-F238E27FC236}">
                    <a16:creationId xmlns:a16="http://schemas.microsoft.com/office/drawing/2014/main" id="{3236C4C6-85EE-A249-AE98-0C30D616D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746" y="7923827"/>
                <a:ext cx="3495" cy="2330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2 h 2"/>
                  <a:gd name="T6" fmla="*/ 3 w 3"/>
                  <a:gd name="T7" fmla="*/ 2 h 2"/>
                  <a:gd name="T8" fmla="*/ 3 w 3"/>
                  <a:gd name="T9" fmla="*/ 1 h 2"/>
                  <a:gd name="T10" fmla="*/ 3 w 3"/>
                  <a:gd name="T11" fmla="*/ 0 h 2"/>
                  <a:gd name="T12" fmla="*/ 2 w 3"/>
                  <a:gd name="T13" fmla="*/ 0 h 2"/>
                  <a:gd name="T14" fmla="*/ 0 w 3"/>
                  <a:gd name="T15" fmla="*/ 0 h 2"/>
                  <a:gd name="T16" fmla="*/ 0 w 3"/>
                  <a:gd name="T17" fmla="*/ 1 h 2"/>
                  <a:gd name="T18" fmla="*/ 0 w 3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2" name="Freeform 154">
                <a:extLst>
                  <a:ext uri="{FF2B5EF4-FFF2-40B4-BE49-F238E27FC236}">
                    <a16:creationId xmlns:a16="http://schemas.microsoft.com/office/drawing/2014/main" id="{DCA2F58C-9DCD-3D4B-B2AC-0FE8F770F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634" y="7641921"/>
                <a:ext cx="12814" cy="13979"/>
              </a:xfrm>
              <a:custGeom>
                <a:avLst/>
                <a:gdLst>
                  <a:gd name="T0" fmla="*/ 7 w 11"/>
                  <a:gd name="T1" fmla="*/ 6 h 12"/>
                  <a:gd name="T2" fmla="*/ 6 w 11"/>
                  <a:gd name="T3" fmla="*/ 4 h 12"/>
                  <a:gd name="T4" fmla="*/ 5 w 11"/>
                  <a:gd name="T5" fmla="*/ 2 h 12"/>
                  <a:gd name="T6" fmla="*/ 2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1 h 12"/>
                  <a:gd name="T16" fmla="*/ 1 w 11"/>
                  <a:gd name="T17" fmla="*/ 1 h 12"/>
                  <a:gd name="T18" fmla="*/ 5 w 11"/>
                  <a:gd name="T19" fmla="*/ 4 h 12"/>
                  <a:gd name="T20" fmla="*/ 7 w 11"/>
                  <a:gd name="T21" fmla="*/ 6 h 12"/>
                  <a:gd name="T22" fmla="*/ 7 w 11"/>
                  <a:gd name="T23" fmla="*/ 7 h 12"/>
                  <a:gd name="T24" fmla="*/ 7 w 11"/>
                  <a:gd name="T25" fmla="*/ 8 h 12"/>
                  <a:gd name="T26" fmla="*/ 7 w 11"/>
                  <a:gd name="T27" fmla="*/ 8 h 12"/>
                  <a:gd name="T28" fmla="*/ 8 w 11"/>
                  <a:gd name="T29" fmla="*/ 10 h 12"/>
                  <a:gd name="T30" fmla="*/ 8 w 11"/>
                  <a:gd name="T31" fmla="*/ 11 h 12"/>
                  <a:gd name="T32" fmla="*/ 9 w 11"/>
                  <a:gd name="T33" fmla="*/ 11 h 12"/>
                  <a:gd name="T34" fmla="*/ 11 w 11"/>
                  <a:gd name="T35" fmla="*/ 12 h 12"/>
                  <a:gd name="T36" fmla="*/ 11 w 11"/>
                  <a:gd name="T37" fmla="*/ 11 h 12"/>
                  <a:gd name="T38" fmla="*/ 11 w 11"/>
                  <a:gd name="T39" fmla="*/ 11 h 12"/>
                  <a:gd name="T40" fmla="*/ 11 w 11"/>
                  <a:gd name="T41" fmla="*/ 11 h 12"/>
                  <a:gd name="T42" fmla="*/ 9 w 11"/>
                  <a:gd name="T43" fmla="*/ 8 h 12"/>
                  <a:gd name="T44" fmla="*/ 8 w 11"/>
                  <a:gd name="T45" fmla="*/ 7 h 12"/>
                  <a:gd name="T46" fmla="*/ 7 w 11"/>
                  <a:gd name="T47" fmla="*/ 6 h 12"/>
                  <a:gd name="T48" fmla="*/ 7 w 11"/>
                  <a:gd name="T4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" h="12">
                    <a:moveTo>
                      <a:pt x="7" y="6"/>
                    </a:moveTo>
                    <a:lnTo>
                      <a:pt x="6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3" name="Freeform 155">
                <a:extLst>
                  <a:ext uri="{FF2B5EF4-FFF2-40B4-BE49-F238E27FC236}">
                    <a16:creationId xmlns:a16="http://schemas.microsoft.com/office/drawing/2014/main" id="{CFD90162-76AC-1E49-AC85-E0F19F33B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3943" y="7654735"/>
                <a:ext cx="13979" cy="6989"/>
              </a:xfrm>
              <a:custGeom>
                <a:avLst/>
                <a:gdLst>
                  <a:gd name="T0" fmla="*/ 6 w 12"/>
                  <a:gd name="T1" fmla="*/ 1 h 6"/>
                  <a:gd name="T2" fmla="*/ 6 w 12"/>
                  <a:gd name="T3" fmla="*/ 1 h 6"/>
                  <a:gd name="T4" fmla="*/ 8 w 12"/>
                  <a:gd name="T5" fmla="*/ 1 h 6"/>
                  <a:gd name="T6" fmla="*/ 9 w 12"/>
                  <a:gd name="T7" fmla="*/ 0 h 6"/>
                  <a:gd name="T8" fmla="*/ 10 w 12"/>
                  <a:gd name="T9" fmla="*/ 0 h 6"/>
                  <a:gd name="T10" fmla="*/ 11 w 12"/>
                  <a:gd name="T11" fmla="*/ 1 h 6"/>
                  <a:gd name="T12" fmla="*/ 12 w 12"/>
                  <a:gd name="T13" fmla="*/ 1 h 6"/>
                  <a:gd name="T14" fmla="*/ 12 w 12"/>
                  <a:gd name="T15" fmla="*/ 1 h 6"/>
                  <a:gd name="T16" fmla="*/ 11 w 12"/>
                  <a:gd name="T17" fmla="*/ 1 h 6"/>
                  <a:gd name="T18" fmla="*/ 10 w 12"/>
                  <a:gd name="T19" fmla="*/ 1 h 6"/>
                  <a:gd name="T20" fmla="*/ 9 w 12"/>
                  <a:gd name="T21" fmla="*/ 2 h 6"/>
                  <a:gd name="T22" fmla="*/ 9 w 12"/>
                  <a:gd name="T23" fmla="*/ 2 h 6"/>
                  <a:gd name="T24" fmla="*/ 9 w 12"/>
                  <a:gd name="T25" fmla="*/ 4 h 6"/>
                  <a:gd name="T26" fmla="*/ 8 w 12"/>
                  <a:gd name="T27" fmla="*/ 4 h 6"/>
                  <a:gd name="T28" fmla="*/ 6 w 12"/>
                  <a:gd name="T29" fmla="*/ 4 h 6"/>
                  <a:gd name="T30" fmla="*/ 6 w 12"/>
                  <a:gd name="T31" fmla="*/ 5 h 6"/>
                  <a:gd name="T32" fmla="*/ 6 w 12"/>
                  <a:gd name="T33" fmla="*/ 6 h 6"/>
                  <a:gd name="T34" fmla="*/ 4 w 12"/>
                  <a:gd name="T35" fmla="*/ 5 h 6"/>
                  <a:gd name="T36" fmla="*/ 0 w 12"/>
                  <a:gd name="T37" fmla="*/ 2 h 6"/>
                  <a:gd name="T38" fmla="*/ 0 w 12"/>
                  <a:gd name="T39" fmla="*/ 1 h 6"/>
                  <a:gd name="T40" fmla="*/ 1 w 12"/>
                  <a:gd name="T41" fmla="*/ 1 h 6"/>
                  <a:gd name="T42" fmla="*/ 3 w 12"/>
                  <a:gd name="T43" fmla="*/ 2 h 6"/>
                  <a:gd name="T44" fmla="*/ 4 w 12"/>
                  <a:gd name="T45" fmla="*/ 2 h 6"/>
                  <a:gd name="T46" fmla="*/ 5 w 12"/>
                  <a:gd name="T47" fmla="*/ 1 h 6"/>
                  <a:gd name="T48" fmla="*/ 6 w 12"/>
                  <a:gd name="T49" fmla="*/ 1 h 6"/>
                  <a:gd name="T50" fmla="*/ 6 w 12"/>
                  <a:gd name="T5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6">
                    <a:moveTo>
                      <a:pt x="6" y="1"/>
                    </a:moveTo>
                    <a:lnTo>
                      <a:pt x="6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4" name="Freeform 156">
                <a:extLst>
                  <a:ext uri="{FF2B5EF4-FFF2-40B4-BE49-F238E27FC236}">
                    <a16:creationId xmlns:a16="http://schemas.microsoft.com/office/drawing/2014/main" id="{BC0B0A66-06A5-744B-A8DB-74AA5B4C3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7921" y="7657065"/>
                <a:ext cx="5824" cy="5824"/>
              </a:xfrm>
              <a:custGeom>
                <a:avLst/>
                <a:gdLst>
                  <a:gd name="T0" fmla="*/ 5 w 5"/>
                  <a:gd name="T1" fmla="*/ 3 h 5"/>
                  <a:gd name="T2" fmla="*/ 5 w 5"/>
                  <a:gd name="T3" fmla="*/ 2 h 5"/>
                  <a:gd name="T4" fmla="*/ 4 w 5"/>
                  <a:gd name="T5" fmla="*/ 0 h 5"/>
                  <a:gd name="T6" fmla="*/ 4 w 5"/>
                  <a:gd name="T7" fmla="*/ 0 h 5"/>
                  <a:gd name="T8" fmla="*/ 3 w 5"/>
                  <a:gd name="T9" fmla="*/ 0 h 5"/>
                  <a:gd name="T10" fmla="*/ 3 w 5"/>
                  <a:gd name="T11" fmla="*/ 0 h 5"/>
                  <a:gd name="T12" fmla="*/ 2 w 5"/>
                  <a:gd name="T13" fmla="*/ 0 h 5"/>
                  <a:gd name="T14" fmla="*/ 2 w 5"/>
                  <a:gd name="T15" fmla="*/ 0 h 5"/>
                  <a:gd name="T16" fmla="*/ 2 w 5"/>
                  <a:gd name="T17" fmla="*/ 0 h 5"/>
                  <a:gd name="T18" fmla="*/ 0 w 5"/>
                  <a:gd name="T19" fmla="*/ 0 h 5"/>
                  <a:gd name="T20" fmla="*/ 0 w 5"/>
                  <a:gd name="T21" fmla="*/ 0 h 5"/>
                  <a:gd name="T22" fmla="*/ 0 w 5"/>
                  <a:gd name="T23" fmla="*/ 2 h 5"/>
                  <a:gd name="T24" fmla="*/ 0 w 5"/>
                  <a:gd name="T25" fmla="*/ 3 h 5"/>
                  <a:gd name="T26" fmla="*/ 0 w 5"/>
                  <a:gd name="T27" fmla="*/ 4 h 5"/>
                  <a:gd name="T28" fmla="*/ 0 w 5"/>
                  <a:gd name="T29" fmla="*/ 4 h 5"/>
                  <a:gd name="T30" fmla="*/ 2 w 5"/>
                  <a:gd name="T31" fmla="*/ 5 h 5"/>
                  <a:gd name="T32" fmla="*/ 4 w 5"/>
                  <a:gd name="T33" fmla="*/ 5 h 5"/>
                  <a:gd name="T34" fmla="*/ 4 w 5"/>
                  <a:gd name="T35" fmla="*/ 5 h 5"/>
                  <a:gd name="T36" fmla="*/ 5 w 5"/>
                  <a:gd name="T37" fmla="*/ 4 h 5"/>
                  <a:gd name="T38" fmla="*/ 5 w 5"/>
                  <a:gd name="T39" fmla="*/ 3 h 5"/>
                  <a:gd name="T40" fmla="*/ 5 w 5"/>
                  <a:gd name="T4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5" name="Freeform 157">
                <a:extLst>
                  <a:ext uri="{FF2B5EF4-FFF2-40B4-BE49-F238E27FC236}">
                    <a16:creationId xmlns:a16="http://schemas.microsoft.com/office/drawing/2014/main" id="{FB866D5D-54C5-E449-B035-F28FF4F2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623" y="7623283"/>
                <a:ext cx="12814" cy="11649"/>
              </a:xfrm>
              <a:custGeom>
                <a:avLst/>
                <a:gdLst>
                  <a:gd name="T0" fmla="*/ 6 w 11"/>
                  <a:gd name="T1" fmla="*/ 3 h 10"/>
                  <a:gd name="T2" fmla="*/ 2 w 11"/>
                  <a:gd name="T3" fmla="*/ 1 h 10"/>
                  <a:gd name="T4" fmla="*/ 1 w 11"/>
                  <a:gd name="T5" fmla="*/ 1 h 10"/>
                  <a:gd name="T6" fmla="*/ 0 w 11"/>
                  <a:gd name="T7" fmla="*/ 0 h 10"/>
                  <a:gd name="T8" fmla="*/ 0 w 11"/>
                  <a:gd name="T9" fmla="*/ 1 h 10"/>
                  <a:gd name="T10" fmla="*/ 0 w 11"/>
                  <a:gd name="T11" fmla="*/ 3 h 10"/>
                  <a:gd name="T12" fmla="*/ 1 w 11"/>
                  <a:gd name="T13" fmla="*/ 5 h 10"/>
                  <a:gd name="T14" fmla="*/ 3 w 11"/>
                  <a:gd name="T15" fmla="*/ 7 h 10"/>
                  <a:gd name="T16" fmla="*/ 6 w 11"/>
                  <a:gd name="T17" fmla="*/ 9 h 10"/>
                  <a:gd name="T18" fmla="*/ 7 w 11"/>
                  <a:gd name="T19" fmla="*/ 10 h 10"/>
                  <a:gd name="T20" fmla="*/ 9 w 11"/>
                  <a:gd name="T21" fmla="*/ 10 h 10"/>
                  <a:gd name="T22" fmla="*/ 11 w 11"/>
                  <a:gd name="T23" fmla="*/ 10 h 10"/>
                  <a:gd name="T24" fmla="*/ 11 w 11"/>
                  <a:gd name="T25" fmla="*/ 9 h 10"/>
                  <a:gd name="T26" fmla="*/ 11 w 11"/>
                  <a:gd name="T27" fmla="*/ 7 h 10"/>
                  <a:gd name="T28" fmla="*/ 11 w 11"/>
                  <a:gd name="T29" fmla="*/ 7 h 10"/>
                  <a:gd name="T30" fmla="*/ 9 w 11"/>
                  <a:gd name="T31" fmla="*/ 7 h 10"/>
                  <a:gd name="T32" fmla="*/ 9 w 11"/>
                  <a:gd name="T33" fmla="*/ 6 h 10"/>
                  <a:gd name="T34" fmla="*/ 11 w 11"/>
                  <a:gd name="T35" fmla="*/ 6 h 10"/>
                  <a:gd name="T36" fmla="*/ 9 w 11"/>
                  <a:gd name="T37" fmla="*/ 5 h 10"/>
                  <a:gd name="T38" fmla="*/ 8 w 11"/>
                  <a:gd name="T39" fmla="*/ 5 h 10"/>
                  <a:gd name="T40" fmla="*/ 9 w 11"/>
                  <a:gd name="T41" fmla="*/ 5 h 10"/>
                  <a:gd name="T42" fmla="*/ 11 w 11"/>
                  <a:gd name="T43" fmla="*/ 4 h 10"/>
                  <a:gd name="T44" fmla="*/ 9 w 11"/>
                  <a:gd name="T45" fmla="*/ 4 h 10"/>
                  <a:gd name="T46" fmla="*/ 7 w 11"/>
                  <a:gd name="T47" fmla="*/ 4 h 10"/>
                  <a:gd name="T48" fmla="*/ 6 w 11"/>
                  <a:gd name="T49" fmla="*/ 3 h 10"/>
                  <a:gd name="T50" fmla="*/ 6 w 11"/>
                  <a:gd name="T5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" h="10">
                    <a:moveTo>
                      <a:pt x="6" y="3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7"/>
                    </a:lnTo>
                    <a:lnTo>
                      <a:pt x="6" y="9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6" name="Freeform 158">
                <a:extLst>
                  <a:ext uri="{FF2B5EF4-FFF2-40B4-BE49-F238E27FC236}">
                    <a16:creationId xmlns:a16="http://schemas.microsoft.com/office/drawing/2014/main" id="{BFE21FB5-414B-5041-AD47-018FCF7F3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7225" y="7662890"/>
                <a:ext cx="3495" cy="4660"/>
              </a:xfrm>
              <a:custGeom>
                <a:avLst/>
                <a:gdLst>
                  <a:gd name="T0" fmla="*/ 1 w 3"/>
                  <a:gd name="T1" fmla="*/ 3 h 4"/>
                  <a:gd name="T2" fmla="*/ 3 w 3"/>
                  <a:gd name="T3" fmla="*/ 3 h 4"/>
                  <a:gd name="T4" fmla="*/ 3 w 3"/>
                  <a:gd name="T5" fmla="*/ 1 h 4"/>
                  <a:gd name="T6" fmla="*/ 3 w 3"/>
                  <a:gd name="T7" fmla="*/ 1 h 4"/>
                  <a:gd name="T8" fmla="*/ 3 w 3"/>
                  <a:gd name="T9" fmla="*/ 0 h 4"/>
                  <a:gd name="T10" fmla="*/ 3 w 3"/>
                  <a:gd name="T11" fmla="*/ 0 h 4"/>
                  <a:gd name="T12" fmla="*/ 1 w 3"/>
                  <a:gd name="T13" fmla="*/ 1 h 4"/>
                  <a:gd name="T14" fmla="*/ 1 w 3"/>
                  <a:gd name="T15" fmla="*/ 0 h 4"/>
                  <a:gd name="T16" fmla="*/ 0 w 3"/>
                  <a:gd name="T17" fmla="*/ 0 h 4"/>
                  <a:gd name="T18" fmla="*/ 0 w 3"/>
                  <a:gd name="T19" fmla="*/ 0 h 4"/>
                  <a:gd name="T20" fmla="*/ 0 w 3"/>
                  <a:gd name="T21" fmla="*/ 3 h 4"/>
                  <a:gd name="T22" fmla="*/ 0 w 3"/>
                  <a:gd name="T23" fmla="*/ 4 h 4"/>
                  <a:gd name="T24" fmla="*/ 0 w 3"/>
                  <a:gd name="T25" fmla="*/ 4 h 4"/>
                  <a:gd name="T26" fmla="*/ 1 w 3"/>
                  <a:gd name="T27" fmla="*/ 4 h 4"/>
                  <a:gd name="T28" fmla="*/ 1 w 3"/>
                  <a:gd name="T29" fmla="*/ 3 h 4"/>
                  <a:gd name="T30" fmla="*/ 1 w 3"/>
                  <a:gd name="T3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7" name="Freeform 159">
                <a:extLst>
                  <a:ext uri="{FF2B5EF4-FFF2-40B4-BE49-F238E27FC236}">
                    <a16:creationId xmlns:a16="http://schemas.microsoft.com/office/drawing/2014/main" id="{3CB6F741-8972-864A-8B02-4095B569C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7225" y="7637262"/>
                <a:ext cx="6989" cy="12814"/>
              </a:xfrm>
              <a:custGeom>
                <a:avLst/>
                <a:gdLst>
                  <a:gd name="T0" fmla="*/ 1 w 6"/>
                  <a:gd name="T1" fmla="*/ 2 h 11"/>
                  <a:gd name="T2" fmla="*/ 1 w 6"/>
                  <a:gd name="T3" fmla="*/ 4 h 11"/>
                  <a:gd name="T4" fmla="*/ 1 w 6"/>
                  <a:gd name="T5" fmla="*/ 6 h 11"/>
                  <a:gd name="T6" fmla="*/ 0 w 6"/>
                  <a:gd name="T7" fmla="*/ 8 h 11"/>
                  <a:gd name="T8" fmla="*/ 0 w 6"/>
                  <a:gd name="T9" fmla="*/ 9 h 11"/>
                  <a:gd name="T10" fmla="*/ 0 w 6"/>
                  <a:gd name="T11" fmla="*/ 10 h 11"/>
                  <a:gd name="T12" fmla="*/ 0 w 6"/>
                  <a:gd name="T13" fmla="*/ 11 h 11"/>
                  <a:gd name="T14" fmla="*/ 1 w 6"/>
                  <a:gd name="T15" fmla="*/ 10 h 11"/>
                  <a:gd name="T16" fmla="*/ 1 w 6"/>
                  <a:gd name="T17" fmla="*/ 10 h 11"/>
                  <a:gd name="T18" fmla="*/ 1 w 6"/>
                  <a:gd name="T19" fmla="*/ 8 h 11"/>
                  <a:gd name="T20" fmla="*/ 3 w 6"/>
                  <a:gd name="T21" fmla="*/ 6 h 11"/>
                  <a:gd name="T22" fmla="*/ 3 w 6"/>
                  <a:gd name="T23" fmla="*/ 6 h 11"/>
                  <a:gd name="T24" fmla="*/ 3 w 6"/>
                  <a:gd name="T25" fmla="*/ 5 h 11"/>
                  <a:gd name="T26" fmla="*/ 4 w 6"/>
                  <a:gd name="T27" fmla="*/ 6 h 11"/>
                  <a:gd name="T28" fmla="*/ 5 w 6"/>
                  <a:gd name="T29" fmla="*/ 5 h 11"/>
                  <a:gd name="T30" fmla="*/ 6 w 6"/>
                  <a:gd name="T31" fmla="*/ 5 h 11"/>
                  <a:gd name="T32" fmla="*/ 6 w 6"/>
                  <a:gd name="T33" fmla="*/ 4 h 11"/>
                  <a:gd name="T34" fmla="*/ 6 w 6"/>
                  <a:gd name="T35" fmla="*/ 4 h 11"/>
                  <a:gd name="T36" fmla="*/ 5 w 6"/>
                  <a:gd name="T37" fmla="*/ 4 h 11"/>
                  <a:gd name="T38" fmla="*/ 5 w 6"/>
                  <a:gd name="T39" fmla="*/ 4 h 11"/>
                  <a:gd name="T40" fmla="*/ 4 w 6"/>
                  <a:gd name="T41" fmla="*/ 3 h 11"/>
                  <a:gd name="T42" fmla="*/ 3 w 6"/>
                  <a:gd name="T43" fmla="*/ 2 h 11"/>
                  <a:gd name="T44" fmla="*/ 4 w 6"/>
                  <a:gd name="T45" fmla="*/ 0 h 11"/>
                  <a:gd name="T46" fmla="*/ 3 w 6"/>
                  <a:gd name="T47" fmla="*/ 0 h 11"/>
                  <a:gd name="T48" fmla="*/ 1 w 6"/>
                  <a:gd name="T49" fmla="*/ 0 h 11"/>
                  <a:gd name="T50" fmla="*/ 1 w 6"/>
                  <a:gd name="T51" fmla="*/ 0 h 11"/>
                  <a:gd name="T52" fmla="*/ 1 w 6"/>
                  <a:gd name="T53" fmla="*/ 2 h 11"/>
                  <a:gd name="T54" fmla="*/ 1 w 6"/>
                  <a:gd name="T5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1">
                    <a:moveTo>
                      <a:pt x="1" y="2"/>
                    </a:moveTo>
                    <a:lnTo>
                      <a:pt x="1" y="4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8" name="Freeform 160">
                <a:extLst>
                  <a:ext uri="{FF2B5EF4-FFF2-40B4-BE49-F238E27FC236}">
                    <a16:creationId xmlns:a16="http://schemas.microsoft.com/office/drawing/2014/main" id="{63B3DF0B-BC85-8441-932A-4FD5FF721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566" y="7682693"/>
                <a:ext cx="3495" cy="1165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0 w 3"/>
                  <a:gd name="T5" fmla="*/ 1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1 h 1"/>
                  <a:gd name="T12" fmla="*/ 3 w 3"/>
                  <a:gd name="T13" fmla="*/ 0 h 1"/>
                  <a:gd name="T14" fmla="*/ 2 w 3"/>
                  <a:gd name="T15" fmla="*/ 0 h 1"/>
                  <a:gd name="T16" fmla="*/ 2 w 3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9" name="Freeform 161">
                <a:extLst>
                  <a:ext uri="{FF2B5EF4-FFF2-40B4-BE49-F238E27FC236}">
                    <a16:creationId xmlns:a16="http://schemas.microsoft.com/office/drawing/2014/main" id="{9213FF33-7C54-F848-BC73-97636273D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597" y="7726959"/>
                <a:ext cx="3495" cy="2330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1 h 2"/>
                  <a:gd name="T4" fmla="*/ 3 w 3"/>
                  <a:gd name="T5" fmla="*/ 1 h 2"/>
                  <a:gd name="T6" fmla="*/ 3 w 3"/>
                  <a:gd name="T7" fmla="*/ 1 h 2"/>
                  <a:gd name="T8" fmla="*/ 1 w 3"/>
                  <a:gd name="T9" fmla="*/ 0 h 2"/>
                  <a:gd name="T10" fmla="*/ 1 w 3"/>
                  <a:gd name="T11" fmla="*/ 0 h 2"/>
                  <a:gd name="T12" fmla="*/ 0 w 3"/>
                  <a:gd name="T13" fmla="*/ 0 h 2"/>
                  <a:gd name="T14" fmla="*/ 0 w 3"/>
                  <a:gd name="T15" fmla="*/ 0 h 2"/>
                  <a:gd name="T16" fmla="*/ 0 w 3"/>
                  <a:gd name="T17" fmla="*/ 1 h 2"/>
                  <a:gd name="T18" fmla="*/ 0 w 3"/>
                  <a:gd name="T19" fmla="*/ 1 h 2"/>
                  <a:gd name="T20" fmla="*/ 0 w 3"/>
                  <a:gd name="T21" fmla="*/ 2 h 2"/>
                  <a:gd name="T22" fmla="*/ 1 w 3"/>
                  <a:gd name="T23" fmla="*/ 2 h 2"/>
                  <a:gd name="T24" fmla="*/ 1 w 3"/>
                  <a:gd name="T2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0" name="Freeform 162">
                <a:extLst>
                  <a:ext uri="{FF2B5EF4-FFF2-40B4-BE49-F238E27FC236}">
                    <a16:creationId xmlns:a16="http://schemas.microsoft.com/office/drawing/2014/main" id="{417C1CC5-F39F-F947-894C-739F1F696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6076" y="7918002"/>
                <a:ext cx="2330" cy="466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1 h 4"/>
                  <a:gd name="T4" fmla="*/ 0 w 2"/>
                  <a:gd name="T5" fmla="*/ 4 h 4"/>
                  <a:gd name="T6" fmla="*/ 1 w 2"/>
                  <a:gd name="T7" fmla="*/ 4 h 4"/>
                  <a:gd name="T8" fmla="*/ 2 w 2"/>
                  <a:gd name="T9" fmla="*/ 4 h 4"/>
                  <a:gd name="T10" fmla="*/ 2 w 2"/>
                  <a:gd name="T11" fmla="*/ 3 h 4"/>
                  <a:gd name="T12" fmla="*/ 2 w 2"/>
                  <a:gd name="T13" fmla="*/ 1 h 4"/>
                  <a:gd name="T14" fmla="*/ 1 w 2"/>
                  <a:gd name="T15" fmla="*/ 1 h 4"/>
                  <a:gd name="T16" fmla="*/ 1 w 2"/>
                  <a:gd name="T17" fmla="*/ 0 h 4"/>
                  <a:gd name="T18" fmla="*/ 0 w 2"/>
                  <a:gd name="T19" fmla="*/ 0 h 4"/>
                  <a:gd name="T20" fmla="*/ 0 w 2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1" name="Freeform 163">
                <a:extLst>
                  <a:ext uri="{FF2B5EF4-FFF2-40B4-BE49-F238E27FC236}">
                    <a16:creationId xmlns:a16="http://schemas.microsoft.com/office/drawing/2014/main" id="{3DD4A468-5131-E145-8C7D-28E5C544C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2581" y="7928486"/>
                <a:ext cx="5824" cy="2330"/>
              </a:xfrm>
              <a:custGeom>
                <a:avLst/>
                <a:gdLst>
                  <a:gd name="T0" fmla="*/ 3 w 5"/>
                  <a:gd name="T1" fmla="*/ 1 h 2"/>
                  <a:gd name="T2" fmla="*/ 3 w 5"/>
                  <a:gd name="T3" fmla="*/ 0 h 2"/>
                  <a:gd name="T4" fmla="*/ 1 w 5"/>
                  <a:gd name="T5" fmla="*/ 0 h 2"/>
                  <a:gd name="T6" fmla="*/ 1 w 5"/>
                  <a:gd name="T7" fmla="*/ 0 h 2"/>
                  <a:gd name="T8" fmla="*/ 0 w 5"/>
                  <a:gd name="T9" fmla="*/ 1 h 2"/>
                  <a:gd name="T10" fmla="*/ 0 w 5"/>
                  <a:gd name="T11" fmla="*/ 1 h 2"/>
                  <a:gd name="T12" fmla="*/ 0 w 5"/>
                  <a:gd name="T13" fmla="*/ 2 h 2"/>
                  <a:gd name="T14" fmla="*/ 1 w 5"/>
                  <a:gd name="T15" fmla="*/ 2 h 2"/>
                  <a:gd name="T16" fmla="*/ 3 w 5"/>
                  <a:gd name="T17" fmla="*/ 2 h 2"/>
                  <a:gd name="T18" fmla="*/ 4 w 5"/>
                  <a:gd name="T19" fmla="*/ 2 h 2"/>
                  <a:gd name="T20" fmla="*/ 5 w 5"/>
                  <a:gd name="T21" fmla="*/ 2 h 2"/>
                  <a:gd name="T22" fmla="*/ 5 w 5"/>
                  <a:gd name="T23" fmla="*/ 1 h 2"/>
                  <a:gd name="T24" fmla="*/ 4 w 5"/>
                  <a:gd name="T25" fmla="*/ 1 h 2"/>
                  <a:gd name="T26" fmla="*/ 3 w 5"/>
                  <a:gd name="T27" fmla="*/ 1 h 2"/>
                  <a:gd name="T28" fmla="*/ 3 w 5"/>
                  <a:gd name="T2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2" name="Freeform 164">
                <a:extLst>
                  <a:ext uri="{FF2B5EF4-FFF2-40B4-BE49-F238E27FC236}">
                    <a16:creationId xmlns:a16="http://schemas.microsoft.com/office/drawing/2014/main" id="{BB462E33-F0F2-0047-A6CE-137E962EB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570" y="7928486"/>
                <a:ext cx="4660" cy="2330"/>
              </a:xfrm>
              <a:custGeom>
                <a:avLst/>
                <a:gdLst>
                  <a:gd name="T0" fmla="*/ 3 w 4"/>
                  <a:gd name="T1" fmla="*/ 0 h 2"/>
                  <a:gd name="T2" fmla="*/ 1 w 4"/>
                  <a:gd name="T3" fmla="*/ 0 h 2"/>
                  <a:gd name="T4" fmla="*/ 0 w 4"/>
                  <a:gd name="T5" fmla="*/ 1 h 2"/>
                  <a:gd name="T6" fmla="*/ 0 w 4"/>
                  <a:gd name="T7" fmla="*/ 2 h 2"/>
                  <a:gd name="T8" fmla="*/ 0 w 4"/>
                  <a:gd name="T9" fmla="*/ 2 h 2"/>
                  <a:gd name="T10" fmla="*/ 1 w 4"/>
                  <a:gd name="T11" fmla="*/ 2 h 2"/>
                  <a:gd name="T12" fmla="*/ 3 w 4"/>
                  <a:gd name="T13" fmla="*/ 2 h 2"/>
                  <a:gd name="T14" fmla="*/ 3 w 4"/>
                  <a:gd name="T15" fmla="*/ 1 h 2"/>
                  <a:gd name="T16" fmla="*/ 3 w 4"/>
                  <a:gd name="T17" fmla="*/ 1 h 2"/>
                  <a:gd name="T18" fmla="*/ 4 w 4"/>
                  <a:gd name="T19" fmla="*/ 0 h 2"/>
                  <a:gd name="T20" fmla="*/ 3 w 4"/>
                  <a:gd name="T21" fmla="*/ 0 h 2"/>
                  <a:gd name="T22" fmla="*/ 3 w 4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3" name="Freeform 165">
                <a:extLst>
                  <a:ext uri="{FF2B5EF4-FFF2-40B4-BE49-F238E27FC236}">
                    <a16:creationId xmlns:a16="http://schemas.microsoft.com/office/drawing/2014/main" id="{A92CD514-76E4-3D4B-966D-23A4D8741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746" y="7923827"/>
                <a:ext cx="3495" cy="2330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2 h 2"/>
                  <a:gd name="T6" fmla="*/ 3 w 3"/>
                  <a:gd name="T7" fmla="*/ 2 h 2"/>
                  <a:gd name="T8" fmla="*/ 3 w 3"/>
                  <a:gd name="T9" fmla="*/ 1 h 2"/>
                  <a:gd name="T10" fmla="*/ 3 w 3"/>
                  <a:gd name="T11" fmla="*/ 0 h 2"/>
                  <a:gd name="T12" fmla="*/ 2 w 3"/>
                  <a:gd name="T13" fmla="*/ 0 h 2"/>
                  <a:gd name="T14" fmla="*/ 0 w 3"/>
                  <a:gd name="T15" fmla="*/ 0 h 2"/>
                  <a:gd name="T16" fmla="*/ 0 w 3"/>
                  <a:gd name="T17" fmla="*/ 1 h 2"/>
                  <a:gd name="T18" fmla="*/ 0 w 3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4" name="Freeform 166">
                <a:extLst>
                  <a:ext uri="{FF2B5EF4-FFF2-40B4-BE49-F238E27FC236}">
                    <a16:creationId xmlns:a16="http://schemas.microsoft.com/office/drawing/2014/main" id="{26828FC9-13A8-294B-9526-56E39C9799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3430" y="7825975"/>
                <a:ext cx="1056563" cy="2336787"/>
              </a:xfrm>
              <a:custGeom>
                <a:avLst/>
                <a:gdLst>
                  <a:gd name="T0" fmla="*/ 307 w 907"/>
                  <a:gd name="T1" fmla="*/ 271 h 2006"/>
                  <a:gd name="T2" fmla="*/ 311 w 907"/>
                  <a:gd name="T3" fmla="*/ 248 h 2006"/>
                  <a:gd name="T4" fmla="*/ 301 w 907"/>
                  <a:gd name="T5" fmla="*/ 211 h 2006"/>
                  <a:gd name="T6" fmla="*/ 334 w 907"/>
                  <a:gd name="T7" fmla="*/ 201 h 2006"/>
                  <a:gd name="T8" fmla="*/ 372 w 907"/>
                  <a:gd name="T9" fmla="*/ 168 h 2006"/>
                  <a:gd name="T10" fmla="*/ 438 w 907"/>
                  <a:gd name="T11" fmla="*/ 157 h 2006"/>
                  <a:gd name="T12" fmla="*/ 450 w 907"/>
                  <a:gd name="T13" fmla="*/ 138 h 2006"/>
                  <a:gd name="T14" fmla="*/ 474 w 907"/>
                  <a:gd name="T15" fmla="*/ 130 h 2006"/>
                  <a:gd name="T16" fmla="*/ 503 w 907"/>
                  <a:gd name="T17" fmla="*/ 150 h 2006"/>
                  <a:gd name="T18" fmla="*/ 536 w 907"/>
                  <a:gd name="T19" fmla="*/ 142 h 2006"/>
                  <a:gd name="T20" fmla="*/ 564 w 907"/>
                  <a:gd name="T21" fmla="*/ 123 h 2006"/>
                  <a:gd name="T22" fmla="*/ 585 w 907"/>
                  <a:gd name="T23" fmla="*/ 159 h 2006"/>
                  <a:gd name="T24" fmla="*/ 615 w 907"/>
                  <a:gd name="T25" fmla="*/ 108 h 2006"/>
                  <a:gd name="T26" fmla="*/ 626 w 907"/>
                  <a:gd name="T27" fmla="*/ 33 h 2006"/>
                  <a:gd name="T28" fmla="*/ 693 w 907"/>
                  <a:gd name="T29" fmla="*/ 11 h 2006"/>
                  <a:gd name="T30" fmla="*/ 693 w 907"/>
                  <a:gd name="T31" fmla="*/ 56 h 2006"/>
                  <a:gd name="T32" fmla="*/ 725 w 907"/>
                  <a:gd name="T33" fmla="*/ 68 h 2006"/>
                  <a:gd name="T34" fmla="*/ 745 w 907"/>
                  <a:gd name="T35" fmla="*/ 78 h 2006"/>
                  <a:gd name="T36" fmla="*/ 826 w 907"/>
                  <a:gd name="T37" fmla="*/ 91 h 2006"/>
                  <a:gd name="T38" fmla="*/ 851 w 907"/>
                  <a:gd name="T39" fmla="*/ 124 h 2006"/>
                  <a:gd name="T40" fmla="*/ 846 w 907"/>
                  <a:gd name="T41" fmla="*/ 150 h 2006"/>
                  <a:gd name="T42" fmla="*/ 799 w 907"/>
                  <a:gd name="T43" fmla="*/ 280 h 2006"/>
                  <a:gd name="T44" fmla="*/ 700 w 907"/>
                  <a:gd name="T45" fmla="*/ 402 h 2006"/>
                  <a:gd name="T46" fmla="*/ 708 w 907"/>
                  <a:gd name="T47" fmla="*/ 404 h 2006"/>
                  <a:gd name="T48" fmla="*/ 772 w 907"/>
                  <a:gd name="T49" fmla="*/ 357 h 2006"/>
                  <a:gd name="T50" fmla="*/ 829 w 907"/>
                  <a:gd name="T51" fmla="*/ 303 h 2006"/>
                  <a:gd name="T52" fmla="*/ 829 w 907"/>
                  <a:gd name="T53" fmla="*/ 324 h 2006"/>
                  <a:gd name="T54" fmla="*/ 872 w 907"/>
                  <a:gd name="T55" fmla="*/ 426 h 2006"/>
                  <a:gd name="T56" fmla="*/ 852 w 907"/>
                  <a:gd name="T57" fmla="*/ 562 h 2006"/>
                  <a:gd name="T58" fmla="*/ 761 w 907"/>
                  <a:gd name="T59" fmla="*/ 657 h 2006"/>
                  <a:gd name="T60" fmla="*/ 798 w 907"/>
                  <a:gd name="T61" fmla="*/ 971 h 2006"/>
                  <a:gd name="T62" fmla="*/ 839 w 907"/>
                  <a:gd name="T63" fmla="*/ 1046 h 2006"/>
                  <a:gd name="T64" fmla="*/ 818 w 907"/>
                  <a:gd name="T65" fmla="*/ 1212 h 2006"/>
                  <a:gd name="T66" fmla="*/ 774 w 907"/>
                  <a:gd name="T67" fmla="*/ 1417 h 2006"/>
                  <a:gd name="T68" fmla="*/ 656 w 907"/>
                  <a:gd name="T69" fmla="*/ 1523 h 2006"/>
                  <a:gd name="T70" fmla="*/ 538 w 907"/>
                  <a:gd name="T71" fmla="*/ 1564 h 2006"/>
                  <a:gd name="T72" fmla="*/ 438 w 907"/>
                  <a:gd name="T73" fmla="*/ 1776 h 2006"/>
                  <a:gd name="T74" fmla="*/ 324 w 907"/>
                  <a:gd name="T75" fmla="*/ 1929 h 2006"/>
                  <a:gd name="T76" fmla="*/ 193 w 907"/>
                  <a:gd name="T77" fmla="*/ 1910 h 2006"/>
                  <a:gd name="T78" fmla="*/ 113 w 907"/>
                  <a:gd name="T79" fmla="*/ 1732 h 2006"/>
                  <a:gd name="T80" fmla="*/ 102 w 907"/>
                  <a:gd name="T81" fmla="*/ 1613 h 2006"/>
                  <a:gd name="T82" fmla="*/ 0 w 907"/>
                  <a:gd name="T83" fmla="*/ 1333 h 2006"/>
                  <a:gd name="T84" fmla="*/ 97 w 907"/>
                  <a:gd name="T85" fmla="*/ 956 h 2006"/>
                  <a:gd name="T86" fmla="*/ 88 w 907"/>
                  <a:gd name="T87" fmla="*/ 692 h 2006"/>
                  <a:gd name="T88" fmla="*/ 80 w 907"/>
                  <a:gd name="T89" fmla="*/ 510 h 2006"/>
                  <a:gd name="T90" fmla="*/ 133 w 907"/>
                  <a:gd name="T91" fmla="*/ 419 h 2006"/>
                  <a:gd name="T92" fmla="*/ 136 w 907"/>
                  <a:gd name="T93" fmla="*/ 518 h 2006"/>
                  <a:gd name="T94" fmla="*/ 137 w 907"/>
                  <a:gd name="T95" fmla="*/ 556 h 2006"/>
                  <a:gd name="T96" fmla="*/ 180 w 907"/>
                  <a:gd name="T97" fmla="*/ 422 h 2006"/>
                  <a:gd name="T98" fmla="*/ 143 w 907"/>
                  <a:gd name="T99" fmla="*/ 307 h 2006"/>
                  <a:gd name="T100" fmla="*/ 267 w 907"/>
                  <a:gd name="T101" fmla="*/ 290 h 2006"/>
                  <a:gd name="T102" fmla="*/ 296 w 907"/>
                  <a:gd name="T103" fmla="*/ 268 h 2006"/>
                  <a:gd name="T104" fmla="*/ 312 w 907"/>
                  <a:gd name="T105" fmla="*/ 213 h 2006"/>
                  <a:gd name="T106" fmla="*/ 274 w 907"/>
                  <a:gd name="T107" fmla="*/ 254 h 2006"/>
                  <a:gd name="T108" fmla="*/ 281 w 907"/>
                  <a:gd name="T109" fmla="*/ 236 h 2006"/>
                  <a:gd name="T110" fmla="*/ 293 w 907"/>
                  <a:gd name="T111" fmla="*/ 235 h 2006"/>
                  <a:gd name="T112" fmla="*/ 514 w 907"/>
                  <a:gd name="T113" fmla="*/ 114 h 2006"/>
                  <a:gd name="T114" fmla="*/ 485 w 907"/>
                  <a:gd name="T115" fmla="*/ 125 h 2006"/>
                  <a:gd name="T116" fmla="*/ 529 w 907"/>
                  <a:gd name="T117" fmla="*/ 116 h 2006"/>
                  <a:gd name="T118" fmla="*/ 503 w 907"/>
                  <a:gd name="T119" fmla="*/ 122 h 2006"/>
                  <a:gd name="T120" fmla="*/ 725 w 907"/>
                  <a:gd name="T121" fmla="*/ 28 h 2006"/>
                  <a:gd name="T122" fmla="*/ 826 w 907"/>
                  <a:gd name="T123" fmla="*/ 88 h 2006"/>
                  <a:gd name="T124" fmla="*/ 698 w 907"/>
                  <a:gd name="T125" fmla="*/ 32 h 2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07" h="2006">
                    <a:moveTo>
                      <a:pt x="283" y="284"/>
                    </a:moveTo>
                    <a:lnTo>
                      <a:pt x="285" y="284"/>
                    </a:lnTo>
                    <a:lnTo>
                      <a:pt x="289" y="284"/>
                    </a:lnTo>
                    <a:lnTo>
                      <a:pt x="292" y="284"/>
                    </a:lnTo>
                    <a:lnTo>
                      <a:pt x="295" y="285"/>
                    </a:lnTo>
                    <a:lnTo>
                      <a:pt x="296" y="285"/>
                    </a:lnTo>
                    <a:lnTo>
                      <a:pt x="299" y="285"/>
                    </a:lnTo>
                    <a:lnTo>
                      <a:pt x="300" y="284"/>
                    </a:lnTo>
                    <a:lnTo>
                      <a:pt x="301" y="282"/>
                    </a:lnTo>
                    <a:lnTo>
                      <a:pt x="302" y="285"/>
                    </a:lnTo>
                    <a:lnTo>
                      <a:pt x="304" y="287"/>
                    </a:lnTo>
                    <a:lnTo>
                      <a:pt x="304" y="290"/>
                    </a:lnTo>
                    <a:lnTo>
                      <a:pt x="304" y="292"/>
                    </a:lnTo>
                    <a:lnTo>
                      <a:pt x="302" y="292"/>
                    </a:lnTo>
                    <a:lnTo>
                      <a:pt x="301" y="294"/>
                    </a:lnTo>
                    <a:lnTo>
                      <a:pt x="300" y="296"/>
                    </a:lnTo>
                    <a:lnTo>
                      <a:pt x="299" y="297"/>
                    </a:lnTo>
                    <a:lnTo>
                      <a:pt x="296" y="297"/>
                    </a:lnTo>
                    <a:lnTo>
                      <a:pt x="295" y="297"/>
                    </a:lnTo>
                    <a:lnTo>
                      <a:pt x="293" y="298"/>
                    </a:lnTo>
                    <a:lnTo>
                      <a:pt x="292" y="299"/>
                    </a:lnTo>
                    <a:lnTo>
                      <a:pt x="290" y="299"/>
                    </a:lnTo>
                    <a:lnTo>
                      <a:pt x="288" y="299"/>
                    </a:lnTo>
                    <a:lnTo>
                      <a:pt x="288" y="299"/>
                    </a:lnTo>
                    <a:lnTo>
                      <a:pt x="287" y="299"/>
                    </a:lnTo>
                    <a:lnTo>
                      <a:pt x="285" y="302"/>
                    </a:lnTo>
                    <a:lnTo>
                      <a:pt x="284" y="304"/>
                    </a:lnTo>
                    <a:lnTo>
                      <a:pt x="283" y="304"/>
                    </a:lnTo>
                    <a:lnTo>
                      <a:pt x="283" y="304"/>
                    </a:lnTo>
                    <a:lnTo>
                      <a:pt x="278" y="305"/>
                    </a:lnTo>
                    <a:lnTo>
                      <a:pt x="274" y="309"/>
                    </a:lnTo>
                    <a:lnTo>
                      <a:pt x="274" y="312"/>
                    </a:lnTo>
                    <a:lnTo>
                      <a:pt x="277" y="310"/>
                    </a:lnTo>
                    <a:lnTo>
                      <a:pt x="278" y="309"/>
                    </a:lnTo>
                    <a:lnTo>
                      <a:pt x="278" y="309"/>
                    </a:lnTo>
                    <a:lnTo>
                      <a:pt x="281" y="308"/>
                    </a:lnTo>
                    <a:lnTo>
                      <a:pt x="284" y="308"/>
                    </a:lnTo>
                    <a:lnTo>
                      <a:pt x="285" y="307"/>
                    </a:lnTo>
                    <a:lnTo>
                      <a:pt x="287" y="307"/>
                    </a:lnTo>
                    <a:lnTo>
                      <a:pt x="289" y="308"/>
                    </a:lnTo>
                    <a:lnTo>
                      <a:pt x="292" y="308"/>
                    </a:lnTo>
                    <a:lnTo>
                      <a:pt x="293" y="307"/>
                    </a:lnTo>
                    <a:lnTo>
                      <a:pt x="295" y="307"/>
                    </a:lnTo>
                    <a:lnTo>
                      <a:pt x="298" y="307"/>
                    </a:lnTo>
                    <a:lnTo>
                      <a:pt x="300" y="307"/>
                    </a:lnTo>
                    <a:lnTo>
                      <a:pt x="302" y="307"/>
                    </a:lnTo>
                    <a:lnTo>
                      <a:pt x="304" y="305"/>
                    </a:lnTo>
                    <a:lnTo>
                      <a:pt x="305" y="303"/>
                    </a:lnTo>
                    <a:lnTo>
                      <a:pt x="305" y="303"/>
                    </a:lnTo>
                    <a:lnTo>
                      <a:pt x="305" y="301"/>
                    </a:lnTo>
                    <a:lnTo>
                      <a:pt x="306" y="298"/>
                    </a:lnTo>
                    <a:lnTo>
                      <a:pt x="306" y="298"/>
                    </a:lnTo>
                    <a:lnTo>
                      <a:pt x="309" y="297"/>
                    </a:lnTo>
                    <a:lnTo>
                      <a:pt x="310" y="296"/>
                    </a:lnTo>
                    <a:lnTo>
                      <a:pt x="310" y="294"/>
                    </a:lnTo>
                    <a:lnTo>
                      <a:pt x="310" y="292"/>
                    </a:lnTo>
                    <a:lnTo>
                      <a:pt x="309" y="291"/>
                    </a:lnTo>
                    <a:lnTo>
                      <a:pt x="309" y="291"/>
                    </a:lnTo>
                    <a:lnTo>
                      <a:pt x="307" y="288"/>
                    </a:lnTo>
                    <a:lnTo>
                      <a:pt x="306" y="287"/>
                    </a:lnTo>
                    <a:lnTo>
                      <a:pt x="306" y="285"/>
                    </a:lnTo>
                    <a:lnTo>
                      <a:pt x="306" y="281"/>
                    </a:lnTo>
                    <a:lnTo>
                      <a:pt x="305" y="279"/>
                    </a:lnTo>
                    <a:lnTo>
                      <a:pt x="305" y="276"/>
                    </a:lnTo>
                    <a:lnTo>
                      <a:pt x="304" y="275"/>
                    </a:lnTo>
                    <a:lnTo>
                      <a:pt x="304" y="274"/>
                    </a:lnTo>
                    <a:lnTo>
                      <a:pt x="305" y="273"/>
                    </a:lnTo>
                    <a:lnTo>
                      <a:pt x="305" y="273"/>
                    </a:lnTo>
                    <a:lnTo>
                      <a:pt x="307" y="273"/>
                    </a:lnTo>
                    <a:lnTo>
                      <a:pt x="310" y="274"/>
                    </a:lnTo>
                    <a:lnTo>
                      <a:pt x="310" y="273"/>
                    </a:lnTo>
                    <a:lnTo>
                      <a:pt x="310" y="273"/>
                    </a:lnTo>
                    <a:lnTo>
                      <a:pt x="309" y="271"/>
                    </a:lnTo>
                    <a:lnTo>
                      <a:pt x="307" y="271"/>
                    </a:lnTo>
                    <a:lnTo>
                      <a:pt x="305" y="270"/>
                    </a:lnTo>
                    <a:lnTo>
                      <a:pt x="304" y="270"/>
                    </a:lnTo>
                    <a:lnTo>
                      <a:pt x="302" y="270"/>
                    </a:lnTo>
                    <a:lnTo>
                      <a:pt x="301" y="270"/>
                    </a:lnTo>
                    <a:lnTo>
                      <a:pt x="301" y="269"/>
                    </a:lnTo>
                    <a:lnTo>
                      <a:pt x="302" y="268"/>
                    </a:lnTo>
                    <a:lnTo>
                      <a:pt x="302" y="268"/>
                    </a:lnTo>
                    <a:lnTo>
                      <a:pt x="302" y="267"/>
                    </a:lnTo>
                    <a:lnTo>
                      <a:pt x="300" y="264"/>
                    </a:lnTo>
                    <a:lnTo>
                      <a:pt x="301" y="263"/>
                    </a:lnTo>
                    <a:lnTo>
                      <a:pt x="301" y="260"/>
                    </a:lnTo>
                    <a:lnTo>
                      <a:pt x="302" y="258"/>
                    </a:lnTo>
                    <a:lnTo>
                      <a:pt x="302" y="257"/>
                    </a:lnTo>
                    <a:lnTo>
                      <a:pt x="301" y="256"/>
                    </a:lnTo>
                    <a:lnTo>
                      <a:pt x="300" y="254"/>
                    </a:lnTo>
                    <a:lnTo>
                      <a:pt x="298" y="254"/>
                    </a:lnTo>
                    <a:lnTo>
                      <a:pt x="296" y="254"/>
                    </a:lnTo>
                    <a:lnTo>
                      <a:pt x="295" y="252"/>
                    </a:lnTo>
                    <a:lnTo>
                      <a:pt x="294" y="251"/>
                    </a:lnTo>
                    <a:lnTo>
                      <a:pt x="293" y="251"/>
                    </a:lnTo>
                    <a:lnTo>
                      <a:pt x="289" y="251"/>
                    </a:lnTo>
                    <a:lnTo>
                      <a:pt x="288" y="249"/>
                    </a:lnTo>
                    <a:lnTo>
                      <a:pt x="287" y="248"/>
                    </a:lnTo>
                    <a:lnTo>
                      <a:pt x="285" y="246"/>
                    </a:lnTo>
                    <a:lnTo>
                      <a:pt x="287" y="243"/>
                    </a:lnTo>
                    <a:lnTo>
                      <a:pt x="287" y="241"/>
                    </a:lnTo>
                    <a:lnTo>
                      <a:pt x="289" y="241"/>
                    </a:lnTo>
                    <a:lnTo>
                      <a:pt x="290" y="241"/>
                    </a:lnTo>
                    <a:lnTo>
                      <a:pt x="293" y="242"/>
                    </a:lnTo>
                    <a:lnTo>
                      <a:pt x="293" y="243"/>
                    </a:lnTo>
                    <a:lnTo>
                      <a:pt x="294" y="246"/>
                    </a:lnTo>
                    <a:lnTo>
                      <a:pt x="294" y="247"/>
                    </a:lnTo>
                    <a:lnTo>
                      <a:pt x="295" y="247"/>
                    </a:lnTo>
                    <a:lnTo>
                      <a:pt x="295" y="246"/>
                    </a:lnTo>
                    <a:lnTo>
                      <a:pt x="295" y="242"/>
                    </a:lnTo>
                    <a:lnTo>
                      <a:pt x="294" y="241"/>
                    </a:lnTo>
                    <a:lnTo>
                      <a:pt x="292" y="240"/>
                    </a:lnTo>
                    <a:lnTo>
                      <a:pt x="290" y="240"/>
                    </a:lnTo>
                    <a:lnTo>
                      <a:pt x="292" y="239"/>
                    </a:lnTo>
                    <a:lnTo>
                      <a:pt x="293" y="237"/>
                    </a:lnTo>
                    <a:lnTo>
                      <a:pt x="294" y="239"/>
                    </a:lnTo>
                    <a:lnTo>
                      <a:pt x="295" y="239"/>
                    </a:lnTo>
                    <a:lnTo>
                      <a:pt x="295" y="240"/>
                    </a:lnTo>
                    <a:lnTo>
                      <a:pt x="296" y="240"/>
                    </a:lnTo>
                    <a:lnTo>
                      <a:pt x="296" y="239"/>
                    </a:lnTo>
                    <a:lnTo>
                      <a:pt x="296" y="237"/>
                    </a:lnTo>
                    <a:lnTo>
                      <a:pt x="299" y="236"/>
                    </a:lnTo>
                    <a:lnTo>
                      <a:pt x="301" y="236"/>
                    </a:lnTo>
                    <a:lnTo>
                      <a:pt x="304" y="239"/>
                    </a:lnTo>
                    <a:lnTo>
                      <a:pt x="304" y="240"/>
                    </a:lnTo>
                    <a:lnTo>
                      <a:pt x="304" y="241"/>
                    </a:lnTo>
                    <a:lnTo>
                      <a:pt x="302" y="241"/>
                    </a:lnTo>
                    <a:lnTo>
                      <a:pt x="302" y="242"/>
                    </a:lnTo>
                    <a:lnTo>
                      <a:pt x="302" y="242"/>
                    </a:lnTo>
                    <a:lnTo>
                      <a:pt x="302" y="243"/>
                    </a:lnTo>
                    <a:lnTo>
                      <a:pt x="307" y="243"/>
                    </a:lnTo>
                    <a:lnTo>
                      <a:pt x="309" y="243"/>
                    </a:lnTo>
                    <a:lnTo>
                      <a:pt x="309" y="245"/>
                    </a:lnTo>
                    <a:lnTo>
                      <a:pt x="309" y="246"/>
                    </a:lnTo>
                    <a:lnTo>
                      <a:pt x="306" y="248"/>
                    </a:lnTo>
                    <a:lnTo>
                      <a:pt x="304" y="249"/>
                    </a:lnTo>
                    <a:lnTo>
                      <a:pt x="304" y="251"/>
                    </a:lnTo>
                    <a:lnTo>
                      <a:pt x="304" y="251"/>
                    </a:lnTo>
                    <a:lnTo>
                      <a:pt x="305" y="252"/>
                    </a:lnTo>
                    <a:lnTo>
                      <a:pt x="306" y="251"/>
                    </a:lnTo>
                    <a:lnTo>
                      <a:pt x="307" y="249"/>
                    </a:lnTo>
                    <a:lnTo>
                      <a:pt x="309" y="249"/>
                    </a:lnTo>
                    <a:lnTo>
                      <a:pt x="309" y="249"/>
                    </a:lnTo>
                    <a:lnTo>
                      <a:pt x="309" y="252"/>
                    </a:lnTo>
                    <a:lnTo>
                      <a:pt x="309" y="253"/>
                    </a:lnTo>
                    <a:lnTo>
                      <a:pt x="310" y="254"/>
                    </a:lnTo>
                    <a:lnTo>
                      <a:pt x="310" y="253"/>
                    </a:lnTo>
                    <a:lnTo>
                      <a:pt x="310" y="251"/>
                    </a:lnTo>
                    <a:lnTo>
                      <a:pt x="311" y="248"/>
                    </a:lnTo>
                    <a:lnTo>
                      <a:pt x="311" y="246"/>
                    </a:lnTo>
                    <a:lnTo>
                      <a:pt x="311" y="246"/>
                    </a:lnTo>
                    <a:lnTo>
                      <a:pt x="311" y="243"/>
                    </a:lnTo>
                    <a:lnTo>
                      <a:pt x="312" y="242"/>
                    </a:lnTo>
                    <a:lnTo>
                      <a:pt x="313" y="242"/>
                    </a:lnTo>
                    <a:lnTo>
                      <a:pt x="315" y="242"/>
                    </a:lnTo>
                    <a:lnTo>
                      <a:pt x="313" y="241"/>
                    </a:lnTo>
                    <a:lnTo>
                      <a:pt x="313" y="241"/>
                    </a:lnTo>
                    <a:lnTo>
                      <a:pt x="312" y="241"/>
                    </a:lnTo>
                    <a:lnTo>
                      <a:pt x="310" y="242"/>
                    </a:lnTo>
                    <a:lnTo>
                      <a:pt x="307" y="242"/>
                    </a:lnTo>
                    <a:lnTo>
                      <a:pt x="306" y="241"/>
                    </a:lnTo>
                    <a:lnTo>
                      <a:pt x="306" y="241"/>
                    </a:lnTo>
                    <a:lnTo>
                      <a:pt x="305" y="239"/>
                    </a:lnTo>
                    <a:lnTo>
                      <a:pt x="305" y="237"/>
                    </a:lnTo>
                    <a:lnTo>
                      <a:pt x="306" y="237"/>
                    </a:lnTo>
                    <a:lnTo>
                      <a:pt x="307" y="237"/>
                    </a:lnTo>
                    <a:lnTo>
                      <a:pt x="307" y="237"/>
                    </a:lnTo>
                    <a:lnTo>
                      <a:pt x="305" y="235"/>
                    </a:lnTo>
                    <a:lnTo>
                      <a:pt x="304" y="235"/>
                    </a:lnTo>
                    <a:lnTo>
                      <a:pt x="302" y="234"/>
                    </a:lnTo>
                    <a:lnTo>
                      <a:pt x="302" y="234"/>
                    </a:lnTo>
                    <a:lnTo>
                      <a:pt x="304" y="232"/>
                    </a:lnTo>
                    <a:lnTo>
                      <a:pt x="305" y="232"/>
                    </a:lnTo>
                    <a:lnTo>
                      <a:pt x="309" y="232"/>
                    </a:lnTo>
                    <a:lnTo>
                      <a:pt x="310" y="232"/>
                    </a:lnTo>
                    <a:lnTo>
                      <a:pt x="311" y="232"/>
                    </a:lnTo>
                    <a:lnTo>
                      <a:pt x="311" y="231"/>
                    </a:lnTo>
                    <a:lnTo>
                      <a:pt x="310" y="231"/>
                    </a:lnTo>
                    <a:lnTo>
                      <a:pt x="306" y="231"/>
                    </a:lnTo>
                    <a:lnTo>
                      <a:pt x="302" y="230"/>
                    </a:lnTo>
                    <a:lnTo>
                      <a:pt x="301" y="229"/>
                    </a:lnTo>
                    <a:lnTo>
                      <a:pt x="301" y="228"/>
                    </a:lnTo>
                    <a:lnTo>
                      <a:pt x="301" y="226"/>
                    </a:lnTo>
                    <a:lnTo>
                      <a:pt x="301" y="226"/>
                    </a:lnTo>
                    <a:lnTo>
                      <a:pt x="299" y="225"/>
                    </a:lnTo>
                    <a:lnTo>
                      <a:pt x="298" y="225"/>
                    </a:lnTo>
                    <a:lnTo>
                      <a:pt x="296" y="224"/>
                    </a:lnTo>
                    <a:lnTo>
                      <a:pt x="296" y="224"/>
                    </a:lnTo>
                    <a:lnTo>
                      <a:pt x="295" y="223"/>
                    </a:lnTo>
                    <a:lnTo>
                      <a:pt x="294" y="223"/>
                    </a:lnTo>
                    <a:lnTo>
                      <a:pt x="294" y="223"/>
                    </a:lnTo>
                    <a:lnTo>
                      <a:pt x="293" y="223"/>
                    </a:lnTo>
                    <a:lnTo>
                      <a:pt x="292" y="223"/>
                    </a:lnTo>
                    <a:lnTo>
                      <a:pt x="292" y="223"/>
                    </a:lnTo>
                    <a:lnTo>
                      <a:pt x="290" y="223"/>
                    </a:lnTo>
                    <a:lnTo>
                      <a:pt x="290" y="221"/>
                    </a:lnTo>
                    <a:lnTo>
                      <a:pt x="288" y="220"/>
                    </a:lnTo>
                    <a:lnTo>
                      <a:pt x="288" y="219"/>
                    </a:lnTo>
                    <a:lnTo>
                      <a:pt x="288" y="218"/>
                    </a:lnTo>
                    <a:lnTo>
                      <a:pt x="289" y="218"/>
                    </a:lnTo>
                    <a:lnTo>
                      <a:pt x="290" y="218"/>
                    </a:lnTo>
                    <a:lnTo>
                      <a:pt x="292" y="218"/>
                    </a:lnTo>
                    <a:lnTo>
                      <a:pt x="292" y="217"/>
                    </a:lnTo>
                    <a:lnTo>
                      <a:pt x="290" y="215"/>
                    </a:lnTo>
                    <a:lnTo>
                      <a:pt x="290" y="214"/>
                    </a:lnTo>
                    <a:lnTo>
                      <a:pt x="292" y="213"/>
                    </a:lnTo>
                    <a:lnTo>
                      <a:pt x="293" y="213"/>
                    </a:lnTo>
                    <a:lnTo>
                      <a:pt x="294" y="214"/>
                    </a:lnTo>
                    <a:lnTo>
                      <a:pt x="296" y="214"/>
                    </a:lnTo>
                    <a:lnTo>
                      <a:pt x="296" y="214"/>
                    </a:lnTo>
                    <a:lnTo>
                      <a:pt x="298" y="213"/>
                    </a:lnTo>
                    <a:lnTo>
                      <a:pt x="298" y="212"/>
                    </a:lnTo>
                    <a:lnTo>
                      <a:pt x="298" y="212"/>
                    </a:lnTo>
                    <a:lnTo>
                      <a:pt x="296" y="211"/>
                    </a:lnTo>
                    <a:lnTo>
                      <a:pt x="296" y="209"/>
                    </a:lnTo>
                    <a:lnTo>
                      <a:pt x="296" y="207"/>
                    </a:lnTo>
                    <a:lnTo>
                      <a:pt x="296" y="207"/>
                    </a:lnTo>
                    <a:lnTo>
                      <a:pt x="298" y="207"/>
                    </a:lnTo>
                    <a:lnTo>
                      <a:pt x="299" y="208"/>
                    </a:lnTo>
                    <a:lnTo>
                      <a:pt x="299" y="209"/>
                    </a:lnTo>
                    <a:lnTo>
                      <a:pt x="299" y="211"/>
                    </a:lnTo>
                    <a:lnTo>
                      <a:pt x="300" y="211"/>
                    </a:lnTo>
                    <a:lnTo>
                      <a:pt x="301" y="211"/>
                    </a:lnTo>
                    <a:lnTo>
                      <a:pt x="302" y="212"/>
                    </a:lnTo>
                    <a:lnTo>
                      <a:pt x="302" y="213"/>
                    </a:lnTo>
                    <a:lnTo>
                      <a:pt x="302" y="213"/>
                    </a:lnTo>
                    <a:lnTo>
                      <a:pt x="301" y="214"/>
                    </a:lnTo>
                    <a:lnTo>
                      <a:pt x="301" y="213"/>
                    </a:lnTo>
                    <a:lnTo>
                      <a:pt x="301" y="212"/>
                    </a:lnTo>
                    <a:lnTo>
                      <a:pt x="300" y="212"/>
                    </a:lnTo>
                    <a:lnTo>
                      <a:pt x="300" y="213"/>
                    </a:lnTo>
                    <a:lnTo>
                      <a:pt x="300" y="214"/>
                    </a:lnTo>
                    <a:lnTo>
                      <a:pt x="301" y="215"/>
                    </a:lnTo>
                    <a:lnTo>
                      <a:pt x="301" y="217"/>
                    </a:lnTo>
                    <a:lnTo>
                      <a:pt x="300" y="218"/>
                    </a:lnTo>
                    <a:lnTo>
                      <a:pt x="301" y="219"/>
                    </a:lnTo>
                    <a:lnTo>
                      <a:pt x="301" y="219"/>
                    </a:lnTo>
                    <a:lnTo>
                      <a:pt x="302" y="218"/>
                    </a:lnTo>
                    <a:lnTo>
                      <a:pt x="304" y="217"/>
                    </a:lnTo>
                    <a:lnTo>
                      <a:pt x="305" y="217"/>
                    </a:lnTo>
                    <a:lnTo>
                      <a:pt x="307" y="218"/>
                    </a:lnTo>
                    <a:lnTo>
                      <a:pt x="307" y="219"/>
                    </a:lnTo>
                    <a:lnTo>
                      <a:pt x="307" y="221"/>
                    </a:lnTo>
                    <a:lnTo>
                      <a:pt x="306" y="223"/>
                    </a:lnTo>
                    <a:lnTo>
                      <a:pt x="306" y="224"/>
                    </a:lnTo>
                    <a:lnTo>
                      <a:pt x="306" y="224"/>
                    </a:lnTo>
                    <a:lnTo>
                      <a:pt x="309" y="223"/>
                    </a:lnTo>
                    <a:lnTo>
                      <a:pt x="309" y="223"/>
                    </a:lnTo>
                    <a:lnTo>
                      <a:pt x="309" y="224"/>
                    </a:lnTo>
                    <a:lnTo>
                      <a:pt x="309" y="225"/>
                    </a:lnTo>
                    <a:lnTo>
                      <a:pt x="309" y="225"/>
                    </a:lnTo>
                    <a:lnTo>
                      <a:pt x="307" y="226"/>
                    </a:lnTo>
                    <a:lnTo>
                      <a:pt x="307" y="226"/>
                    </a:lnTo>
                    <a:lnTo>
                      <a:pt x="309" y="226"/>
                    </a:lnTo>
                    <a:lnTo>
                      <a:pt x="310" y="225"/>
                    </a:lnTo>
                    <a:lnTo>
                      <a:pt x="312" y="224"/>
                    </a:lnTo>
                    <a:lnTo>
                      <a:pt x="313" y="224"/>
                    </a:lnTo>
                    <a:lnTo>
                      <a:pt x="313" y="223"/>
                    </a:lnTo>
                    <a:lnTo>
                      <a:pt x="313" y="223"/>
                    </a:lnTo>
                    <a:lnTo>
                      <a:pt x="311" y="223"/>
                    </a:lnTo>
                    <a:lnTo>
                      <a:pt x="310" y="221"/>
                    </a:lnTo>
                    <a:lnTo>
                      <a:pt x="310" y="220"/>
                    </a:lnTo>
                    <a:lnTo>
                      <a:pt x="310" y="219"/>
                    </a:lnTo>
                    <a:lnTo>
                      <a:pt x="311" y="219"/>
                    </a:lnTo>
                    <a:lnTo>
                      <a:pt x="312" y="219"/>
                    </a:lnTo>
                    <a:lnTo>
                      <a:pt x="312" y="218"/>
                    </a:lnTo>
                    <a:lnTo>
                      <a:pt x="312" y="218"/>
                    </a:lnTo>
                    <a:lnTo>
                      <a:pt x="312" y="217"/>
                    </a:lnTo>
                    <a:lnTo>
                      <a:pt x="313" y="217"/>
                    </a:lnTo>
                    <a:lnTo>
                      <a:pt x="315" y="218"/>
                    </a:lnTo>
                    <a:lnTo>
                      <a:pt x="316" y="218"/>
                    </a:lnTo>
                    <a:lnTo>
                      <a:pt x="317" y="218"/>
                    </a:lnTo>
                    <a:lnTo>
                      <a:pt x="317" y="217"/>
                    </a:lnTo>
                    <a:lnTo>
                      <a:pt x="318" y="213"/>
                    </a:lnTo>
                    <a:lnTo>
                      <a:pt x="318" y="209"/>
                    </a:lnTo>
                    <a:lnTo>
                      <a:pt x="321" y="208"/>
                    </a:lnTo>
                    <a:lnTo>
                      <a:pt x="323" y="207"/>
                    </a:lnTo>
                    <a:lnTo>
                      <a:pt x="324" y="206"/>
                    </a:lnTo>
                    <a:lnTo>
                      <a:pt x="324" y="204"/>
                    </a:lnTo>
                    <a:lnTo>
                      <a:pt x="323" y="202"/>
                    </a:lnTo>
                    <a:lnTo>
                      <a:pt x="323" y="200"/>
                    </a:lnTo>
                    <a:lnTo>
                      <a:pt x="323" y="198"/>
                    </a:lnTo>
                    <a:lnTo>
                      <a:pt x="326" y="198"/>
                    </a:lnTo>
                    <a:lnTo>
                      <a:pt x="328" y="200"/>
                    </a:lnTo>
                    <a:lnTo>
                      <a:pt x="328" y="201"/>
                    </a:lnTo>
                    <a:lnTo>
                      <a:pt x="328" y="203"/>
                    </a:lnTo>
                    <a:lnTo>
                      <a:pt x="329" y="204"/>
                    </a:lnTo>
                    <a:lnTo>
                      <a:pt x="329" y="206"/>
                    </a:lnTo>
                    <a:lnTo>
                      <a:pt x="330" y="206"/>
                    </a:lnTo>
                    <a:lnTo>
                      <a:pt x="330" y="206"/>
                    </a:lnTo>
                    <a:lnTo>
                      <a:pt x="330" y="204"/>
                    </a:lnTo>
                    <a:lnTo>
                      <a:pt x="330" y="203"/>
                    </a:lnTo>
                    <a:lnTo>
                      <a:pt x="330" y="202"/>
                    </a:lnTo>
                    <a:lnTo>
                      <a:pt x="333" y="202"/>
                    </a:lnTo>
                    <a:lnTo>
                      <a:pt x="334" y="202"/>
                    </a:lnTo>
                    <a:lnTo>
                      <a:pt x="334" y="201"/>
                    </a:lnTo>
                    <a:lnTo>
                      <a:pt x="334" y="201"/>
                    </a:lnTo>
                    <a:lnTo>
                      <a:pt x="335" y="200"/>
                    </a:lnTo>
                    <a:lnTo>
                      <a:pt x="335" y="200"/>
                    </a:lnTo>
                    <a:lnTo>
                      <a:pt x="335" y="198"/>
                    </a:lnTo>
                    <a:lnTo>
                      <a:pt x="334" y="197"/>
                    </a:lnTo>
                    <a:lnTo>
                      <a:pt x="334" y="197"/>
                    </a:lnTo>
                    <a:lnTo>
                      <a:pt x="332" y="197"/>
                    </a:lnTo>
                    <a:lnTo>
                      <a:pt x="332" y="197"/>
                    </a:lnTo>
                    <a:lnTo>
                      <a:pt x="330" y="197"/>
                    </a:lnTo>
                    <a:lnTo>
                      <a:pt x="329" y="197"/>
                    </a:lnTo>
                    <a:lnTo>
                      <a:pt x="329" y="197"/>
                    </a:lnTo>
                    <a:lnTo>
                      <a:pt x="328" y="197"/>
                    </a:lnTo>
                    <a:lnTo>
                      <a:pt x="327" y="196"/>
                    </a:lnTo>
                    <a:lnTo>
                      <a:pt x="324" y="192"/>
                    </a:lnTo>
                    <a:lnTo>
                      <a:pt x="322" y="191"/>
                    </a:lnTo>
                    <a:lnTo>
                      <a:pt x="321" y="191"/>
                    </a:lnTo>
                    <a:lnTo>
                      <a:pt x="320" y="192"/>
                    </a:lnTo>
                    <a:lnTo>
                      <a:pt x="320" y="192"/>
                    </a:lnTo>
                    <a:lnTo>
                      <a:pt x="320" y="192"/>
                    </a:lnTo>
                    <a:lnTo>
                      <a:pt x="318" y="192"/>
                    </a:lnTo>
                    <a:lnTo>
                      <a:pt x="318" y="191"/>
                    </a:lnTo>
                    <a:lnTo>
                      <a:pt x="318" y="189"/>
                    </a:lnTo>
                    <a:lnTo>
                      <a:pt x="321" y="186"/>
                    </a:lnTo>
                    <a:lnTo>
                      <a:pt x="323" y="185"/>
                    </a:lnTo>
                    <a:lnTo>
                      <a:pt x="326" y="186"/>
                    </a:lnTo>
                    <a:lnTo>
                      <a:pt x="330" y="189"/>
                    </a:lnTo>
                    <a:lnTo>
                      <a:pt x="334" y="191"/>
                    </a:lnTo>
                    <a:lnTo>
                      <a:pt x="337" y="191"/>
                    </a:lnTo>
                    <a:lnTo>
                      <a:pt x="338" y="192"/>
                    </a:lnTo>
                    <a:lnTo>
                      <a:pt x="339" y="194"/>
                    </a:lnTo>
                    <a:lnTo>
                      <a:pt x="340" y="195"/>
                    </a:lnTo>
                    <a:lnTo>
                      <a:pt x="341" y="195"/>
                    </a:lnTo>
                    <a:lnTo>
                      <a:pt x="343" y="195"/>
                    </a:lnTo>
                    <a:lnTo>
                      <a:pt x="343" y="195"/>
                    </a:lnTo>
                    <a:lnTo>
                      <a:pt x="343" y="194"/>
                    </a:lnTo>
                    <a:lnTo>
                      <a:pt x="343" y="192"/>
                    </a:lnTo>
                    <a:lnTo>
                      <a:pt x="343" y="192"/>
                    </a:lnTo>
                    <a:lnTo>
                      <a:pt x="344" y="191"/>
                    </a:lnTo>
                    <a:lnTo>
                      <a:pt x="344" y="191"/>
                    </a:lnTo>
                    <a:lnTo>
                      <a:pt x="345" y="190"/>
                    </a:lnTo>
                    <a:lnTo>
                      <a:pt x="345" y="191"/>
                    </a:lnTo>
                    <a:lnTo>
                      <a:pt x="346" y="191"/>
                    </a:lnTo>
                    <a:lnTo>
                      <a:pt x="347" y="191"/>
                    </a:lnTo>
                    <a:lnTo>
                      <a:pt x="347" y="190"/>
                    </a:lnTo>
                    <a:lnTo>
                      <a:pt x="349" y="189"/>
                    </a:lnTo>
                    <a:lnTo>
                      <a:pt x="349" y="187"/>
                    </a:lnTo>
                    <a:lnTo>
                      <a:pt x="347" y="187"/>
                    </a:lnTo>
                    <a:lnTo>
                      <a:pt x="346" y="189"/>
                    </a:lnTo>
                    <a:lnTo>
                      <a:pt x="345" y="189"/>
                    </a:lnTo>
                    <a:lnTo>
                      <a:pt x="345" y="189"/>
                    </a:lnTo>
                    <a:lnTo>
                      <a:pt x="345" y="187"/>
                    </a:lnTo>
                    <a:lnTo>
                      <a:pt x="345" y="186"/>
                    </a:lnTo>
                    <a:lnTo>
                      <a:pt x="346" y="186"/>
                    </a:lnTo>
                    <a:lnTo>
                      <a:pt x="349" y="186"/>
                    </a:lnTo>
                    <a:lnTo>
                      <a:pt x="350" y="185"/>
                    </a:lnTo>
                    <a:lnTo>
                      <a:pt x="356" y="179"/>
                    </a:lnTo>
                    <a:lnTo>
                      <a:pt x="360" y="176"/>
                    </a:lnTo>
                    <a:lnTo>
                      <a:pt x="361" y="175"/>
                    </a:lnTo>
                    <a:lnTo>
                      <a:pt x="361" y="174"/>
                    </a:lnTo>
                    <a:lnTo>
                      <a:pt x="361" y="174"/>
                    </a:lnTo>
                    <a:lnTo>
                      <a:pt x="360" y="174"/>
                    </a:lnTo>
                    <a:lnTo>
                      <a:pt x="360" y="173"/>
                    </a:lnTo>
                    <a:lnTo>
                      <a:pt x="363" y="173"/>
                    </a:lnTo>
                    <a:lnTo>
                      <a:pt x="366" y="172"/>
                    </a:lnTo>
                    <a:lnTo>
                      <a:pt x="368" y="170"/>
                    </a:lnTo>
                    <a:lnTo>
                      <a:pt x="369" y="169"/>
                    </a:lnTo>
                    <a:lnTo>
                      <a:pt x="371" y="167"/>
                    </a:lnTo>
                    <a:lnTo>
                      <a:pt x="372" y="166"/>
                    </a:lnTo>
                    <a:lnTo>
                      <a:pt x="373" y="167"/>
                    </a:lnTo>
                    <a:lnTo>
                      <a:pt x="375" y="167"/>
                    </a:lnTo>
                    <a:lnTo>
                      <a:pt x="377" y="167"/>
                    </a:lnTo>
                    <a:lnTo>
                      <a:pt x="377" y="168"/>
                    </a:lnTo>
                    <a:lnTo>
                      <a:pt x="375" y="168"/>
                    </a:lnTo>
                    <a:lnTo>
                      <a:pt x="373" y="168"/>
                    </a:lnTo>
                    <a:lnTo>
                      <a:pt x="372" y="168"/>
                    </a:lnTo>
                    <a:lnTo>
                      <a:pt x="372" y="169"/>
                    </a:lnTo>
                    <a:lnTo>
                      <a:pt x="372" y="169"/>
                    </a:lnTo>
                    <a:lnTo>
                      <a:pt x="373" y="170"/>
                    </a:lnTo>
                    <a:lnTo>
                      <a:pt x="374" y="170"/>
                    </a:lnTo>
                    <a:lnTo>
                      <a:pt x="375" y="170"/>
                    </a:lnTo>
                    <a:lnTo>
                      <a:pt x="375" y="172"/>
                    </a:lnTo>
                    <a:lnTo>
                      <a:pt x="374" y="173"/>
                    </a:lnTo>
                    <a:lnTo>
                      <a:pt x="374" y="173"/>
                    </a:lnTo>
                    <a:lnTo>
                      <a:pt x="374" y="173"/>
                    </a:lnTo>
                    <a:lnTo>
                      <a:pt x="375" y="173"/>
                    </a:lnTo>
                    <a:lnTo>
                      <a:pt x="377" y="173"/>
                    </a:lnTo>
                    <a:lnTo>
                      <a:pt x="377" y="173"/>
                    </a:lnTo>
                    <a:lnTo>
                      <a:pt x="379" y="173"/>
                    </a:lnTo>
                    <a:lnTo>
                      <a:pt x="379" y="173"/>
                    </a:lnTo>
                    <a:lnTo>
                      <a:pt x="380" y="173"/>
                    </a:lnTo>
                    <a:lnTo>
                      <a:pt x="380" y="170"/>
                    </a:lnTo>
                    <a:lnTo>
                      <a:pt x="380" y="169"/>
                    </a:lnTo>
                    <a:lnTo>
                      <a:pt x="383" y="168"/>
                    </a:lnTo>
                    <a:lnTo>
                      <a:pt x="385" y="169"/>
                    </a:lnTo>
                    <a:lnTo>
                      <a:pt x="388" y="169"/>
                    </a:lnTo>
                    <a:lnTo>
                      <a:pt x="388" y="168"/>
                    </a:lnTo>
                    <a:lnTo>
                      <a:pt x="386" y="168"/>
                    </a:lnTo>
                    <a:lnTo>
                      <a:pt x="385" y="166"/>
                    </a:lnTo>
                    <a:lnTo>
                      <a:pt x="385" y="164"/>
                    </a:lnTo>
                    <a:lnTo>
                      <a:pt x="386" y="164"/>
                    </a:lnTo>
                    <a:lnTo>
                      <a:pt x="389" y="164"/>
                    </a:lnTo>
                    <a:lnTo>
                      <a:pt x="391" y="164"/>
                    </a:lnTo>
                    <a:lnTo>
                      <a:pt x="392" y="163"/>
                    </a:lnTo>
                    <a:lnTo>
                      <a:pt x="396" y="163"/>
                    </a:lnTo>
                    <a:lnTo>
                      <a:pt x="397" y="163"/>
                    </a:lnTo>
                    <a:lnTo>
                      <a:pt x="400" y="163"/>
                    </a:lnTo>
                    <a:lnTo>
                      <a:pt x="401" y="162"/>
                    </a:lnTo>
                    <a:lnTo>
                      <a:pt x="401" y="161"/>
                    </a:lnTo>
                    <a:lnTo>
                      <a:pt x="402" y="161"/>
                    </a:lnTo>
                    <a:lnTo>
                      <a:pt x="403" y="161"/>
                    </a:lnTo>
                    <a:lnTo>
                      <a:pt x="406" y="159"/>
                    </a:lnTo>
                    <a:lnTo>
                      <a:pt x="406" y="159"/>
                    </a:lnTo>
                    <a:lnTo>
                      <a:pt x="407" y="159"/>
                    </a:lnTo>
                    <a:lnTo>
                      <a:pt x="407" y="159"/>
                    </a:lnTo>
                    <a:lnTo>
                      <a:pt x="406" y="162"/>
                    </a:lnTo>
                    <a:lnTo>
                      <a:pt x="406" y="163"/>
                    </a:lnTo>
                    <a:lnTo>
                      <a:pt x="407" y="164"/>
                    </a:lnTo>
                    <a:lnTo>
                      <a:pt x="407" y="164"/>
                    </a:lnTo>
                    <a:lnTo>
                      <a:pt x="408" y="163"/>
                    </a:lnTo>
                    <a:lnTo>
                      <a:pt x="410" y="162"/>
                    </a:lnTo>
                    <a:lnTo>
                      <a:pt x="412" y="161"/>
                    </a:lnTo>
                    <a:lnTo>
                      <a:pt x="412" y="161"/>
                    </a:lnTo>
                    <a:lnTo>
                      <a:pt x="412" y="161"/>
                    </a:lnTo>
                    <a:lnTo>
                      <a:pt x="413" y="162"/>
                    </a:lnTo>
                    <a:lnTo>
                      <a:pt x="413" y="163"/>
                    </a:lnTo>
                    <a:lnTo>
                      <a:pt x="414" y="163"/>
                    </a:lnTo>
                    <a:lnTo>
                      <a:pt x="416" y="163"/>
                    </a:lnTo>
                    <a:lnTo>
                      <a:pt x="417" y="162"/>
                    </a:lnTo>
                    <a:lnTo>
                      <a:pt x="418" y="162"/>
                    </a:lnTo>
                    <a:lnTo>
                      <a:pt x="419" y="162"/>
                    </a:lnTo>
                    <a:lnTo>
                      <a:pt x="420" y="163"/>
                    </a:lnTo>
                    <a:lnTo>
                      <a:pt x="422" y="164"/>
                    </a:lnTo>
                    <a:lnTo>
                      <a:pt x="422" y="163"/>
                    </a:lnTo>
                    <a:lnTo>
                      <a:pt x="422" y="162"/>
                    </a:lnTo>
                    <a:lnTo>
                      <a:pt x="420" y="159"/>
                    </a:lnTo>
                    <a:lnTo>
                      <a:pt x="422" y="158"/>
                    </a:lnTo>
                    <a:lnTo>
                      <a:pt x="423" y="156"/>
                    </a:lnTo>
                    <a:lnTo>
                      <a:pt x="424" y="157"/>
                    </a:lnTo>
                    <a:lnTo>
                      <a:pt x="427" y="157"/>
                    </a:lnTo>
                    <a:lnTo>
                      <a:pt x="428" y="157"/>
                    </a:lnTo>
                    <a:lnTo>
                      <a:pt x="429" y="157"/>
                    </a:lnTo>
                    <a:lnTo>
                      <a:pt x="430" y="158"/>
                    </a:lnTo>
                    <a:lnTo>
                      <a:pt x="430" y="158"/>
                    </a:lnTo>
                    <a:lnTo>
                      <a:pt x="431" y="157"/>
                    </a:lnTo>
                    <a:lnTo>
                      <a:pt x="431" y="157"/>
                    </a:lnTo>
                    <a:lnTo>
                      <a:pt x="433" y="157"/>
                    </a:lnTo>
                    <a:lnTo>
                      <a:pt x="435" y="157"/>
                    </a:lnTo>
                    <a:lnTo>
                      <a:pt x="436" y="157"/>
                    </a:lnTo>
                    <a:lnTo>
                      <a:pt x="438" y="157"/>
                    </a:lnTo>
                    <a:lnTo>
                      <a:pt x="439" y="155"/>
                    </a:lnTo>
                    <a:lnTo>
                      <a:pt x="439" y="153"/>
                    </a:lnTo>
                    <a:lnTo>
                      <a:pt x="439" y="153"/>
                    </a:lnTo>
                    <a:lnTo>
                      <a:pt x="441" y="155"/>
                    </a:lnTo>
                    <a:lnTo>
                      <a:pt x="442" y="155"/>
                    </a:lnTo>
                    <a:lnTo>
                      <a:pt x="445" y="153"/>
                    </a:lnTo>
                    <a:lnTo>
                      <a:pt x="446" y="153"/>
                    </a:lnTo>
                    <a:lnTo>
                      <a:pt x="450" y="153"/>
                    </a:lnTo>
                    <a:lnTo>
                      <a:pt x="452" y="152"/>
                    </a:lnTo>
                    <a:lnTo>
                      <a:pt x="453" y="152"/>
                    </a:lnTo>
                    <a:lnTo>
                      <a:pt x="455" y="152"/>
                    </a:lnTo>
                    <a:lnTo>
                      <a:pt x="457" y="152"/>
                    </a:lnTo>
                    <a:lnTo>
                      <a:pt x="459" y="151"/>
                    </a:lnTo>
                    <a:lnTo>
                      <a:pt x="462" y="150"/>
                    </a:lnTo>
                    <a:lnTo>
                      <a:pt x="464" y="149"/>
                    </a:lnTo>
                    <a:lnTo>
                      <a:pt x="467" y="149"/>
                    </a:lnTo>
                    <a:lnTo>
                      <a:pt x="467" y="149"/>
                    </a:lnTo>
                    <a:lnTo>
                      <a:pt x="468" y="147"/>
                    </a:lnTo>
                    <a:lnTo>
                      <a:pt x="470" y="146"/>
                    </a:lnTo>
                    <a:lnTo>
                      <a:pt x="472" y="145"/>
                    </a:lnTo>
                    <a:lnTo>
                      <a:pt x="473" y="144"/>
                    </a:lnTo>
                    <a:lnTo>
                      <a:pt x="473" y="142"/>
                    </a:lnTo>
                    <a:lnTo>
                      <a:pt x="473" y="142"/>
                    </a:lnTo>
                    <a:lnTo>
                      <a:pt x="472" y="142"/>
                    </a:lnTo>
                    <a:lnTo>
                      <a:pt x="470" y="144"/>
                    </a:lnTo>
                    <a:lnTo>
                      <a:pt x="468" y="145"/>
                    </a:lnTo>
                    <a:lnTo>
                      <a:pt x="465" y="146"/>
                    </a:lnTo>
                    <a:lnTo>
                      <a:pt x="464" y="147"/>
                    </a:lnTo>
                    <a:lnTo>
                      <a:pt x="463" y="149"/>
                    </a:lnTo>
                    <a:lnTo>
                      <a:pt x="462" y="147"/>
                    </a:lnTo>
                    <a:lnTo>
                      <a:pt x="462" y="147"/>
                    </a:lnTo>
                    <a:lnTo>
                      <a:pt x="462" y="145"/>
                    </a:lnTo>
                    <a:lnTo>
                      <a:pt x="462" y="142"/>
                    </a:lnTo>
                    <a:lnTo>
                      <a:pt x="462" y="142"/>
                    </a:lnTo>
                    <a:lnTo>
                      <a:pt x="461" y="142"/>
                    </a:lnTo>
                    <a:lnTo>
                      <a:pt x="461" y="145"/>
                    </a:lnTo>
                    <a:lnTo>
                      <a:pt x="461" y="146"/>
                    </a:lnTo>
                    <a:lnTo>
                      <a:pt x="459" y="149"/>
                    </a:lnTo>
                    <a:lnTo>
                      <a:pt x="459" y="149"/>
                    </a:lnTo>
                    <a:lnTo>
                      <a:pt x="458" y="149"/>
                    </a:lnTo>
                    <a:lnTo>
                      <a:pt x="458" y="147"/>
                    </a:lnTo>
                    <a:lnTo>
                      <a:pt x="457" y="145"/>
                    </a:lnTo>
                    <a:lnTo>
                      <a:pt x="456" y="144"/>
                    </a:lnTo>
                    <a:lnTo>
                      <a:pt x="456" y="141"/>
                    </a:lnTo>
                    <a:lnTo>
                      <a:pt x="457" y="140"/>
                    </a:lnTo>
                    <a:lnTo>
                      <a:pt x="457" y="139"/>
                    </a:lnTo>
                    <a:lnTo>
                      <a:pt x="456" y="139"/>
                    </a:lnTo>
                    <a:lnTo>
                      <a:pt x="456" y="139"/>
                    </a:lnTo>
                    <a:lnTo>
                      <a:pt x="456" y="139"/>
                    </a:lnTo>
                    <a:lnTo>
                      <a:pt x="456" y="140"/>
                    </a:lnTo>
                    <a:lnTo>
                      <a:pt x="455" y="141"/>
                    </a:lnTo>
                    <a:lnTo>
                      <a:pt x="453" y="141"/>
                    </a:lnTo>
                    <a:lnTo>
                      <a:pt x="453" y="141"/>
                    </a:lnTo>
                    <a:lnTo>
                      <a:pt x="452" y="141"/>
                    </a:lnTo>
                    <a:lnTo>
                      <a:pt x="452" y="142"/>
                    </a:lnTo>
                    <a:lnTo>
                      <a:pt x="451" y="142"/>
                    </a:lnTo>
                    <a:lnTo>
                      <a:pt x="451" y="142"/>
                    </a:lnTo>
                    <a:lnTo>
                      <a:pt x="451" y="144"/>
                    </a:lnTo>
                    <a:lnTo>
                      <a:pt x="451" y="144"/>
                    </a:lnTo>
                    <a:lnTo>
                      <a:pt x="452" y="144"/>
                    </a:lnTo>
                    <a:lnTo>
                      <a:pt x="453" y="145"/>
                    </a:lnTo>
                    <a:lnTo>
                      <a:pt x="453" y="146"/>
                    </a:lnTo>
                    <a:lnTo>
                      <a:pt x="452" y="146"/>
                    </a:lnTo>
                    <a:lnTo>
                      <a:pt x="451" y="146"/>
                    </a:lnTo>
                    <a:lnTo>
                      <a:pt x="450" y="146"/>
                    </a:lnTo>
                    <a:lnTo>
                      <a:pt x="448" y="145"/>
                    </a:lnTo>
                    <a:lnTo>
                      <a:pt x="448" y="146"/>
                    </a:lnTo>
                    <a:lnTo>
                      <a:pt x="447" y="146"/>
                    </a:lnTo>
                    <a:lnTo>
                      <a:pt x="447" y="145"/>
                    </a:lnTo>
                    <a:lnTo>
                      <a:pt x="448" y="142"/>
                    </a:lnTo>
                    <a:lnTo>
                      <a:pt x="448" y="141"/>
                    </a:lnTo>
                    <a:lnTo>
                      <a:pt x="448" y="140"/>
                    </a:lnTo>
                    <a:lnTo>
                      <a:pt x="448" y="139"/>
                    </a:lnTo>
                    <a:lnTo>
                      <a:pt x="450" y="138"/>
                    </a:lnTo>
                    <a:lnTo>
                      <a:pt x="451" y="138"/>
                    </a:lnTo>
                    <a:lnTo>
                      <a:pt x="451" y="136"/>
                    </a:lnTo>
                    <a:lnTo>
                      <a:pt x="450" y="135"/>
                    </a:lnTo>
                    <a:lnTo>
                      <a:pt x="450" y="134"/>
                    </a:lnTo>
                    <a:lnTo>
                      <a:pt x="450" y="133"/>
                    </a:lnTo>
                    <a:lnTo>
                      <a:pt x="451" y="133"/>
                    </a:lnTo>
                    <a:lnTo>
                      <a:pt x="452" y="133"/>
                    </a:lnTo>
                    <a:lnTo>
                      <a:pt x="452" y="131"/>
                    </a:lnTo>
                    <a:lnTo>
                      <a:pt x="453" y="131"/>
                    </a:lnTo>
                    <a:lnTo>
                      <a:pt x="453" y="133"/>
                    </a:lnTo>
                    <a:lnTo>
                      <a:pt x="453" y="134"/>
                    </a:lnTo>
                    <a:lnTo>
                      <a:pt x="452" y="134"/>
                    </a:lnTo>
                    <a:lnTo>
                      <a:pt x="453" y="135"/>
                    </a:lnTo>
                    <a:lnTo>
                      <a:pt x="455" y="136"/>
                    </a:lnTo>
                    <a:lnTo>
                      <a:pt x="456" y="136"/>
                    </a:lnTo>
                    <a:lnTo>
                      <a:pt x="457" y="135"/>
                    </a:lnTo>
                    <a:lnTo>
                      <a:pt x="457" y="134"/>
                    </a:lnTo>
                    <a:lnTo>
                      <a:pt x="457" y="134"/>
                    </a:lnTo>
                    <a:lnTo>
                      <a:pt x="457" y="133"/>
                    </a:lnTo>
                    <a:lnTo>
                      <a:pt x="457" y="133"/>
                    </a:lnTo>
                    <a:lnTo>
                      <a:pt x="457" y="133"/>
                    </a:lnTo>
                    <a:lnTo>
                      <a:pt x="457" y="131"/>
                    </a:lnTo>
                    <a:lnTo>
                      <a:pt x="457" y="131"/>
                    </a:lnTo>
                    <a:lnTo>
                      <a:pt x="456" y="130"/>
                    </a:lnTo>
                    <a:lnTo>
                      <a:pt x="455" y="129"/>
                    </a:lnTo>
                    <a:lnTo>
                      <a:pt x="456" y="129"/>
                    </a:lnTo>
                    <a:lnTo>
                      <a:pt x="457" y="129"/>
                    </a:lnTo>
                    <a:lnTo>
                      <a:pt x="458" y="129"/>
                    </a:lnTo>
                    <a:lnTo>
                      <a:pt x="458" y="129"/>
                    </a:lnTo>
                    <a:lnTo>
                      <a:pt x="459" y="130"/>
                    </a:lnTo>
                    <a:lnTo>
                      <a:pt x="459" y="129"/>
                    </a:lnTo>
                    <a:lnTo>
                      <a:pt x="461" y="129"/>
                    </a:lnTo>
                    <a:lnTo>
                      <a:pt x="462" y="129"/>
                    </a:lnTo>
                    <a:lnTo>
                      <a:pt x="462" y="130"/>
                    </a:lnTo>
                    <a:lnTo>
                      <a:pt x="462" y="131"/>
                    </a:lnTo>
                    <a:lnTo>
                      <a:pt x="461" y="131"/>
                    </a:lnTo>
                    <a:lnTo>
                      <a:pt x="459" y="131"/>
                    </a:lnTo>
                    <a:lnTo>
                      <a:pt x="459" y="133"/>
                    </a:lnTo>
                    <a:lnTo>
                      <a:pt x="459" y="133"/>
                    </a:lnTo>
                    <a:lnTo>
                      <a:pt x="461" y="134"/>
                    </a:lnTo>
                    <a:lnTo>
                      <a:pt x="461" y="134"/>
                    </a:lnTo>
                    <a:lnTo>
                      <a:pt x="461" y="135"/>
                    </a:lnTo>
                    <a:lnTo>
                      <a:pt x="461" y="136"/>
                    </a:lnTo>
                    <a:lnTo>
                      <a:pt x="459" y="138"/>
                    </a:lnTo>
                    <a:lnTo>
                      <a:pt x="461" y="138"/>
                    </a:lnTo>
                    <a:lnTo>
                      <a:pt x="462" y="136"/>
                    </a:lnTo>
                    <a:lnTo>
                      <a:pt x="463" y="135"/>
                    </a:lnTo>
                    <a:lnTo>
                      <a:pt x="462" y="134"/>
                    </a:lnTo>
                    <a:lnTo>
                      <a:pt x="463" y="134"/>
                    </a:lnTo>
                    <a:lnTo>
                      <a:pt x="463" y="134"/>
                    </a:lnTo>
                    <a:lnTo>
                      <a:pt x="464" y="134"/>
                    </a:lnTo>
                    <a:lnTo>
                      <a:pt x="464" y="135"/>
                    </a:lnTo>
                    <a:lnTo>
                      <a:pt x="465" y="134"/>
                    </a:lnTo>
                    <a:lnTo>
                      <a:pt x="465" y="133"/>
                    </a:lnTo>
                    <a:lnTo>
                      <a:pt x="465" y="133"/>
                    </a:lnTo>
                    <a:lnTo>
                      <a:pt x="467" y="133"/>
                    </a:lnTo>
                    <a:lnTo>
                      <a:pt x="467" y="134"/>
                    </a:lnTo>
                    <a:lnTo>
                      <a:pt x="469" y="134"/>
                    </a:lnTo>
                    <a:lnTo>
                      <a:pt x="469" y="134"/>
                    </a:lnTo>
                    <a:lnTo>
                      <a:pt x="469" y="134"/>
                    </a:lnTo>
                    <a:lnTo>
                      <a:pt x="469" y="133"/>
                    </a:lnTo>
                    <a:lnTo>
                      <a:pt x="469" y="131"/>
                    </a:lnTo>
                    <a:lnTo>
                      <a:pt x="469" y="131"/>
                    </a:lnTo>
                    <a:lnTo>
                      <a:pt x="467" y="131"/>
                    </a:lnTo>
                    <a:lnTo>
                      <a:pt x="465" y="130"/>
                    </a:lnTo>
                    <a:lnTo>
                      <a:pt x="467" y="129"/>
                    </a:lnTo>
                    <a:lnTo>
                      <a:pt x="467" y="129"/>
                    </a:lnTo>
                    <a:lnTo>
                      <a:pt x="469" y="129"/>
                    </a:lnTo>
                    <a:lnTo>
                      <a:pt x="472" y="130"/>
                    </a:lnTo>
                    <a:lnTo>
                      <a:pt x="473" y="130"/>
                    </a:lnTo>
                    <a:lnTo>
                      <a:pt x="473" y="129"/>
                    </a:lnTo>
                    <a:lnTo>
                      <a:pt x="474" y="129"/>
                    </a:lnTo>
                    <a:lnTo>
                      <a:pt x="474" y="130"/>
                    </a:lnTo>
                    <a:lnTo>
                      <a:pt x="474" y="130"/>
                    </a:lnTo>
                    <a:lnTo>
                      <a:pt x="475" y="131"/>
                    </a:lnTo>
                    <a:lnTo>
                      <a:pt x="476" y="130"/>
                    </a:lnTo>
                    <a:lnTo>
                      <a:pt x="479" y="129"/>
                    </a:lnTo>
                    <a:lnTo>
                      <a:pt x="480" y="129"/>
                    </a:lnTo>
                    <a:lnTo>
                      <a:pt x="480" y="130"/>
                    </a:lnTo>
                    <a:lnTo>
                      <a:pt x="479" y="130"/>
                    </a:lnTo>
                    <a:lnTo>
                      <a:pt x="479" y="131"/>
                    </a:lnTo>
                    <a:lnTo>
                      <a:pt x="480" y="131"/>
                    </a:lnTo>
                    <a:lnTo>
                      <a:pt x="481" y="131"/>
                    </a:lnTo>
                    <a:lnTo>
                      <a:pt x="480" y="133"/>
                    </a:lnTo>
                    <a:lnTo>
                      <a:pt x="480" y="134"/>
                    </a:lnTo>
                    <a:lnTo>
                      <a:pt x="481" y="134"/>
                    </a:lnTo>
                    <a:lnTo>
                      <a:pt x="481" y="134"/>
                    </a:lnTo>
                    <a:lnTo>
                      <a:pt x="483" y="133"/>
                    </a:lnTo>
                    <a:lnTo>
                      <a:pt x="484" y="134"/>
                    </a:lnTo>
                    <a:lnTo>
                      <a:pt x="484" y="134"/>
                    </a:lnTo>
                    <a:lnTo>
                      <a:pt x="485" y="133"/>
                    </a:lnTo>
                    <a:lnTo>
                      <a:pt x="484" y="131"/>
                    </a:lnTo>
                    <a:lnTo>
                      <a:pt x="484" y="131"/>
                    </a:lnTo>
                    <a:lnTo>
                      <a:pt x="485" y="131"/>
                    </a:lnTo>
                    <a:lnTo>
                      <a:pt x="486" y="131"/>
                    </a:lnTo>
                    <a:lnTo>
                      <a:pt x="486" y="131"/>
                    </a:lnTo>
                    <a:lnTo>
                      <a:pt x="487" y="130"/>
                    </a:lnTo>
                    <a:lnTo>
                      <a:pt x="486" y="130"/>
                    </a:lnTo>
                    <a:lnTo>
                      <a:pt x="486" y="130"/>
                    </a:lnTo>
                    <a:lnTo>
                      <a:pt x="484" y="130"/>
                    </a:lnTo>
                    <a:lnTo>
                      <a:pt x="483" y="129"/>
                    </a:lnTo>
                    <a:lnTo>
                      <a:pt x="483" y="129"/>
                    </a:lnTo>
                    <a:lnTo>
                      <a:pt x="483" y="128"/>
                    </a:lnTo>
                    <a:lnTo>
                      <a:pt x="483" y="128"/>
                    </a:lnTo>
                    <a:lnTo>
                      <a:pt x="487" y="128"/>
                    </a:lnTo>
                    <a:lnTo>
                      <a:pt x="489" y="128"/>
                    </a:lnTo>
                    <a:lnTo>
                      <a:pt x="490" y="129"/>
                    </a:lnTo>
                    <a:lnTo>
                      <a:pt x="490" y="130"/>
                    </a:lnTo>
                    <a:lnTo>
                      <a:pt x="491" y="131"/>
                    </a:lnTo>
                    <a:lnTo>
                      <a:pt x="492" y="133"/>
                    </a:lnTo>
                    <a:lnTo>
                      <a:pt x="492" y="134"/>
                    </a:lnTo>
                    <a:lnTo>
                      <a:pt x="492" y="134"/>
                    </a:lnTo>
                    <a:lnTo>
                      <a:pt x="493" y="131"/>
                    </a:lnTo>
                    <a:lnTo>
                      <a:pt x="495" y="131"/>
                    </a:lnTo>
                    <a:lnTo>
                      <a:pt x="496" y="131"/>
                    </a:lnTo>
                    <a:lnTo>
                      <a:pt x="496" y="133"/>
                    </a:lnTo>
                    <a:lnTo>
                      <a:pt x="497" y="133"/>
                    </a:lnTo>
                    <a:lnTo>
                      <a:pt x="498" y="131"/>
                    </a:lnTo>
                    <a:lnTo>
                      <a:pt x="498" y="130"/>
                    </a:lnTo>
                    <a:lnTo>
                      <a:pt x="500" y="130"/>
                    </a:lnTo>
                    <a:lnTo>
                      <a:pt x="500" y="128"/>
                    </a:lnTo>
                    <a:lnTo>
                      <a:pt x="500" y="128"/>
                    </a:lnTo>
                    <a:lnTo>
                      <a:pt x="501" y="128"/>
                    </a:lnTo>
                    <a:lnTo>
                      <a:pt x="502" y="129"/>
                    </a:lnTo>
                    <a:lnTo>
                      <a:pt x="508" y="131"/>
                    </a:lnTo>
                    <a:lnTo>
                      <a:pt x="512" y="134"/>
                    </a:lnTo>
                    <a:lnTo>
                      <a:pt x="514" y="135"/>
                    </a:lnTo>
                    <a:lnTo>
                      <a:pt x="514" y="135"/>
                    </a:lnTo>
                    <a:lnTo>
                      <a:pt x="514" y="136"/>
                    </a:lnTo>
                    <a:lnTo>
                      <a:pt x="513" y="136"/>
                    </a:lnTo>
                    <a:lnTo>
                      <a:pt x="510" y="136"/>
                    </a:lnTo>
                    <a:lnTo>
                      <a:pt x="510" y="136"/>
                    </a:lnTo>
                    <a:lnTo>
                      <a:pt x="510" y="138"/>
                    </a:lnTo>
                    <a:lnTo>
                      <a:pt x="510" y="138"/>
                    </a:lnTo>
                    <a:lnTo>
                      <a:pt x="512" y="139"/>
                    </a:lnTo>
                    <a:lnTo>
                      <a:pt x="513" y="139"/>
                    </a:lnTo>
                    <a:lnTo>
                      <a:pt x="513" y="139"/>
                    </a:lnTo>
                    <a:lnTo>
                      <a:pt x="512" y="139"/>
                    </a:lnTo>
                    <a:lnTo>
                      <a:pt x="510" y="140"/>
                    </a:lnTo>
                    <a:lnTo>
                      <a:pt x="510" y="141"/>
                    </a:lnTo>
                    <a:lnTo>
                      <a:pt x="510" y="142"/>
                    </a:lnTo>
                    <a:lnTo>
                      <a:pt x="510" y="142"/>
                    </a:lnTo>
                    <a:lnTo>
                      <a:pt x="509" y="144"/>
                    </a:lnTo>
                    <a:lnTo>
                      <a:pt x="508" y="145"/>
                    </a:lnTo>
                    <a:lnTo>
                      <a:pt x="507" y="145"/>
                    </a:lnTo>
                    <a:lnTo>
                      <a:pt x="504" y="147"/>
                    </a:lnTo>
                    <a:lnTo>
                      <a:pt x="503" y="149"/>
                    </a:lnTo>
                    <a:lnTo>
                      <a:pt x="503" y="150"/>
                    </a:lnTo>
                    <a:lnTo>
                      <a:pt x="501" y="151"/>
                    </a:lnTo>
                    <a:lnTo>
                      <a:pt x="501" y="151"/>
                    </a:lnTo>
                    <a:lnTo>
                      <a:pt x="502" y="153"/>
                    </a:lnTo>
                    <a:lnTo>
                      <a:pt x="502" y="155"/>
                    </a:lnTo>
                    <a:lnTo>
                      <a:pt x="503" y="155"/>
                    </a:lnTo>
                    <a:lnTo>
                      <a:pt x="503" y="155"/>
                    </a:lnTo>
                    <a:lnTo>
                      <a:pt x="504" y="153"/>
                    </a:lnTo>
                    <a:lnTo>
                      <a:pt x="506" y="150"/>
                    </a:lnTo>
                    <a:lnTo>
                      <a:pt x="508" y="147"/>
                    </a:lnTo>
                    <a:lnTo>
                      <a:pt x="508" y="147"/>
                    </a:lnTo>
                    <a:lnTo>
                      <a:pt x="509" y="147"/>
                    </a:lnTo>
                    <a:lnTo>
                      <a:pt x="510" y="147"/>
                    </a:lnTo>
                    <a:lnTo>
                      <a:pt x="512" y="146"/>
                    </a:lnTo>
                    <a:lnTo>
                      <a:pt x="513" y="146"/>
                    </a:lnTo>
                    <a:lnTo>
                      <a:pt x="513" y="147"/>
                    </a:lnTo>
                    <a:lnTo>
                      <a:pt x="514" y="147"/>
                    </a:lnTo>
                    <a:lnTo>
                      <a:pt x="517" y="147"/>
                    </a:lnTo>
                    <a:lnTo>
                      <a:pt x="517" y="147"/>
                    </a:lnTo>
                    <a:lnTo>
                      <a:pt x="517" y="146"/>
                    </a:lnTo>
                    <a:lnTo>
                      <a:pt x="515" y="146"/>
                    </a:lnTo>
                    <a:lnTo>
                      <a:pt x="515" y="145"/>
                    </a:lnTo>
                    <a:lnTo>
                      <a:pt x="517" y="145"/>
                    </a:lnTo>
                    <a:lnTo>
                      <a:pt x="518" y="144"/>
                    </a:lnTo>
                    <a:lnTo>
                      <a:pt x="519" y="142"/>
                    </a:lnTo>
                    <a:lnTo>
                      <a:pt x="520" y="142"/>
                    </a:lnTo>
                    <a:lnTo>
                      <a:pt x="520" y="142"/>
                    </a:lnTo>
                    <a:lnTo>
                      <a:pt x="520" y="144"/>
                    </a:lnTo>
                    <a:lnTo>
                      <a:pt x="519" y="145"/>
                    </a:lnTo>
                    <a:lnTo>
                      <a:pt x="520" y="145"/>
                    </a:lnTo>
                    <a:lnTo>
                      <a:pt x="520" y="145"/>
                    </a:lnTo>
                    <a:lnTo>
                      <a:pt x="523" y="146"/>
                    </a:lnTo>
                    <a:lnTo>
                      <a:pt x="523" y="146"/>
                    </a:lnTo>
                    <a:lnTo>
                      <a:pt x="523" y="147"/>
                    </a:lnTo>
                    <a:lnTo>
                      <a:pt x="520" y="151"/>
                    </a:lnTo>
                    <a:lnTo>
                      <a:pt x="519" y="152"/>
                    </a:lnTo>
                    <a:lnTo>
                      <a:pt x="519" y="153"/>
                    </a:lnTo>
                    <a:lnTo>
                      <a:pt x="520" y="153"/>
                    </a:lnTo>
                    <a:lnTo>
                      <a:pt x="521" y="153"/>
                    </a:lnTo>
                    <a:lnTo>
                      <a:pt x="521" y="153"/>
                    </a:lnTo>
                    <a:lnTo>
                      <a:pt x="523" y="152"/>
                    </a:lnTo>
                    <a:lnTo>
                      <a:pt x="524" y="151"/>
                    </a:lnTo>
                    <a:lnTo>
                      <a:pt x="525" y="152"/>
                    </a:lnTo>
                    <a:lnTo>
                      <a:pt x="525" y="152"/>
                    </a:lnTo>
                    <a:lnTo>
                      <a:pt x="526" y="152"/>
                    </a:lnTo>
                    <a:lnTo>
                      <a:pt x="526" y="150"/>
                    </a:lnTo>
                    <a:lnTo>
                      <a:pt x="529" y="150"/>
                    </a:lnTo>
                    <a:lnTo>
                      <a:pt x="529" y="147"/>
                    </a:lnTo>
                    <a:lnTo>
                      <a:pt x="530" y="146"/>
                    </a:lnTo>
                    <a:lnTo>
                      <a:pt x="532" y="145"/>
                    </a:lnTo>
                    <a:lnTo>
                      <a:pt x="532" y="145"/>
                    </a:lnTo>
                    <a:lnTo>
                      <a:pt x="532" y="144"/>
                    </a:lnTo>
                    <a:lnTo>
                      <a:pt x="532" y="144"/>
                    </a:lnTo>
                    <a:lnTo>
                      <a:pt x="529" y="144"/>
                    </a:lnTo>
                    <a:lnTo>
                      <a:pt x="526" y="145"/>
                    </a:lnTo>
                    <a:lnTo>
                      <a:pt x="524" y="145"/>
                    </a:lnTo>
                    <a:lnTo>
                      <a:pt x="523" y="145"/>
                    </a:lnTo>
                    <a:lnTo>
                      <a:pt x="523" y="144"/>
                    </a:lnTo>
                    <a:lnTo>
                      <a:pt x="524" y="142"/>
                    </a:lnTo>
                    <a:lnTo>
                      <a:pt x="528" y="140"/>
                    </a:lnTo>
                    <a:lnTo>
                      <a:pt x="531" y="139"/>
                    </a:lnTo>
                    <a:lnTo>
                      <a:pt x="532" y="138"/>
                    </a:lnTo>
                    <a:lnTo>
                      <a:pt x="534" y="136"/>
                    </a:lnTo>
                    <a:lnTo>
                      <a:pt x="535" y="136"/>
                    </a:lnTo>
                    <a:lnTo>
                      <a:pt x="536" y="135"/>
                    </a:lnTo>
                    <a:lnTo>
                      <a:pt x="536" y="136"/>
                    </a:lnTo>
                    <a:lnTo>
                      <a:pt x="536" y="138"/>
                    </a:lnTo>
                    <a:lnTo>
                      <a:pt x="534" y="140"/>
                    </a:lnTo>
                    <a:lnTo>
                      <a:pt x="532" y="141"/>
                    </a:lnTo>
                    <a:lnTo>
                      <a:pt x="532" y="141"/>
                    </a:lnTo>
                    <a:lnTo>
                      <a:pt x="532" y="142"/>
                    </a:lnTo>
                    <a:lnTo>
                      <a:pt x="534" y="142"/>
                    </a:lnTo>
                    <a:lnTo>
                      <a:pt x="535" y="142"/>
                    </a:lnTo>
                    <a:lnTo>
                      <a:pt x="536" y="142"/>
                    </a:lnTo>
                    <a:lnTo>
                      <a:pt x="536" y="142"/>
                    </a:lnTo>
                    <a:lnTo>
                      <a:pt x="536" y="144"/>
                    </a:lnTo>
                    <a:lnTo>
                      <a:pt x="536" y="144"/>
                    </a:lnTo>
                    <a:lnTo>
                      <a:pt x="534" y="145"/>
                    </a:lnTo>
                    <a:lnTo>
                      <a:pt x="534" y="145"/>
                    </a:lnTo>
                    <a:lnTo>
                      <a:pt x="534" y="146"/>
                    </a:lnTo>
                    <a:lnTo>
                      <a:pt x="534" y="147"/>
                    </a:lnTo>
                    <a:lnTo>
                      <a:pt x="534" y="147"/>
                    </a:lnTo>
                    <a:lnTo>
                      <a:pt x="532" y="149"/>
                    </a:lnTo>
                    <a:lnTo>
                      <a:pt x="532" y="150"/>
                    </a:lnTo>
                    <a:lnTo>
                      <a:pt x="534" y="150"/>
                    </a:lnTo>
                    <a:lnTo>
                      <a:pt x="535" y="150"/>
                    </a:lnTo>
                    <a:lnTo>
                      <a:pt x="535" y="149"/>
                    </a:lnTo>
                    <a:lnTo>
                      <a:pt x="536" y="147"/>
                    </a:lnTo>
                    <a:lnTo>
                      <a:pt x="536" y="146"/>
                    </a:lnTo>
                    <a:lnTo>
                      <a:pt x="537" y="146"/>
                    </a:lnTo>
                    <a:lnTo>
                      <a:pt x="540" y="145"/>
                    </a:lnTo>
                    <a:lnTo>
                      <a:pt x="541" y="145"/>
                    </a:lnTo>
                    <a:lnTo>
                      <a:pt x="542" y="146"/>
                    </a:lnTo>
                    <a:lnTo>
                      <a:pt x="542" y="146"/>
                    </a:lnTo>
                    <a:lnTo>
                      <a:pt x="545" y="147"/>
                    </a:lnTo>
                    <a:lnTo>
                      <a:pt x="546" y="146"/>
                    </a:lnTo>
                    <a:lnTo>
                      <a:pt x="546" y="146"/>
                    </a:lnTo>
                    <a:lnTo>
                      <a:pt x="546" y="145"/>
                    </a:lnTo>
                    <a:lnTo>
                      <a:pt x="545" y="145"/>
                    </a:lnTo>
                    <a:lnTo>
                      <a:pt x="545" y="144"/>
                    </a:lnTo>
                    <a:lnTo>
                      <a:pt x="545" y="142"/>
                    </a:lnTo>
                    <a:lnTo>
                      <a:pt x="545" y="142"/>
                    </a:lnTo>
                    <a:lnTo>
                      <a:pt x="543" y="141"/>
                    </a:lnTo>
                    <a:lnTo>
                      <a:pt x="542" y="142"/>
                    </a:lnTo>
                    <a:lnTo>
                      <a:pt x="541" y="141"/>
                    </a:lnTo>
                    <a:lnTo>
                      <a:pt x="540" y="141"/>
                    </a:lnTo>
                    <a:lnTo>
                      <a:pt x="540" y="140"/>
                    </a:lnTo>
                    <a:lnTo>
                      <a:pt x="540" y="140"/>
                    </a:lnTo>
                    <a:lnTo>
                      <a:pt x="541" y="140"/>
                    </a:lnTo>
                    <a:lnTo>
                      <a:pt x="542" y="139"/>
                    </a:lnTo>
                    <a:lnTo>
                      <a:pt x="545" y="138"/>
                    </a:lnTo>
                    <a:lnTo>
                      <a:pt x="546" y="136"/>
                    </a:lnTo>
                    <a:lnTo>
                      <a:pt x="546" y="136"/>
                    </a:lnTo>
                    <a:lnTo>
                      <a:pt x="546" y="138"/>
                    </a:lnTo>
                    <a:lnTo>
                      <a:pt x="546" y="138"/>
                    </a:lnTo>
                    <a:lnTo>
                      <a:pt x="546" y="139"/>
                    </a:lnTo>
                    <a:lnTo>
                      <a:pt x="546" y="139"/>
                    </a:lnTo>
                    <a:lnTo>
                      <a:pt x="546" y="140"/>
                    </a:lnTo>
                    <a:lnTo>
                      <a:pt x="546" y="141"/>
                    </a:lnTo>
                    <a:lnTo>
                      <a:pt x="547" y="141"/>
                    </a:lnTo>
                    <a:lnTo>
                      <a:pt x="548" y="140"/>
                    </a:lnTo>
                    <a:lnTo>
                      <a:pt x="549" y="140"/>
                    </a:lnTo>
                    <a:lnTo>
                      <a:pt x="551" y="139"/>
                    </a:lnTo>
                    <a:lnTo>
                      <a:pt x="551" y="139"/>
                    </a:lnTo>
                    <a:lnTo>
                      <a:pt x="552" y="139"/>
                    </a:lnTo>
                    <a:lnTo>
                      <a:pt x="553" y="140"/>
                    </a:lnTo>
                    <a:lnTo>
                      <a:pt x="553" y="140"/>
                    </a:lnTo>
                    <a:lnTo>
                      <a:pt x="554" y="139"/>
                    </a:lnTo>
                    <a:lnTo>
                      <a:pt x="554" y="139"/>
                    </a:lnTo>
                    <a:lnTo>
                      <a:pt x="556" y="138"/>
                    </a:lnTo>
                    <a:lnTo>
                      <a:pt x="557" y="138"/>
                    </a:lnTo>
                    <a:lnTo>
                      <a:pt x="557" y="136"/>
                    </a:lnTo>
                    <a:lnTo>
                      <a:pt x="556" y="136"/>
                    </a:lnTo>
                    <a:lnTo>
                      <a:pt x="554" y="136"/>
                    </a:lnTo>
                    <a:lnTo>
                      <a:pt x="553" y="136"/>
                    </a:lnTo>
                    <a:lnTo>
                      <a:pt x="552" y="136"/>
                    </a:lnTo>
                    <a:lnTo>
                      <a:pt x="551" y="135"/>
                    </a:lnTo>
                    <a:lnTo>
                      <a:pt x="549" y="135"/>
                    </a:lnTo>
                    <a:lnTo>
                      <a:pt x="548" y="135"/>
                    </a:lnTo>
                    <a:lnTo>
                      <a:pt x="548" y="135"/>
                    </a:lnTo>
                    <a:lnTo>
                      <a:pt x="549" y="133"/>
                    </a:lnTo>
                    <a:lnTo>
                      <a:pt x="552" y="131"/>
                    </a:lnTo>
                    <a:lnTo>
                      <a:pt x="556" y="130"/>
                    </a:lnTo>
                    <a:lnTo>
                      <a:pt x="558" y="130"/>
                    </a:lnTo>
                    <a:lnTo>
                      <a:pt x="559" y="129"/>
                    </a:lnTo>
                    <a:lnTo>
                      <a:pt x="562" y="127"/>
                    </a:lnTo>
                    <a:lnTo>
                      <a:pt x="563" y="124"/>
                    </a:lnTo>
                    <a:lnTo>
                      <a:pt x="563" y="124"/>
                    </a:lnTo>
                    <a:lnTo>
                      <a:pt x="564" y="123"/>
                    </a:lnTo>
                    <a:lnTo>
                      <a:pt x="564" y="124"/>
                    </a:lnTo>
                    <a:lnTo>
                      <a:pt x="565" y="125"/>
                    </a:lnTo>
                    <a:lnTo>
                      <a:pt x="564" y="128"/>
                    </a:lnTo>
                    <a:lnTo>
                      <a:pt x="565" y="128"/>
                    </a:lnTo>
                    <a:lnTo>
                      <a:pt x="566" y="129"/>
                    </a:lnTo>
                    <a:lnTo>
                      <a:pt x="568" y="128"/>
                    </a:lnTo>
                    <a:lnTo>
                      <a:pt x="568" y="127"/>
                    </a:lnTo>
                    <a:lnTo>
                      <a:pt x="570" y="127"/>
                    </a:lnTo>
                    <a:lnTo>
                      <a:pt x="571" y="128"/>
                    </a:lnTo>
                    <a:lnTo>
                      <a:pt x="571" y="128"/>
                    </a:lnTo>
                    <a:lnTo>
                      <a:pt x="573" y="129"/>
                    </a:lnTo>
                    <a:lnTo>
                      <a:pt x="573" y="128"/>
                    </a:lnTo>
                    <a:lnTo>
                      <a:pt x="575" y="128"/>
                    </a:lnTo>
                    <a:lnTo>
                      <a:pt x="575" y="128"/>
                    </a:lnTo>
                    <a:lnTo>
                      <a:pt x="575" y="129"/>
                    </a:lnTo>
                    <a:lnTo>
                      <a:pt x="575" y="129"/>
                    </a:lnTo>
                    <a:lnTo>
                      <a:pt x="574" y="130"/>
                    </a:lnTo>
                    <a:lnTo>
                      <a:pt x="574" y="131"/>
                    </a:lnTo>
                    <a:lnTo>
                      <a:pt x="574" y="133"/>
                    </a:lnTo>
                    <a:lnTo>
                      <a:pt x="573" y="133"/>
                    </a:lnTo>
                    <a:lnTo>
                      <a:pt x="571" y="133"/>
                    </a:lnTo>
                    <a:lnTo>
                      <a:pt x="571" y="133"/>
                    </a:lnTo>
                    <a:lnTo>
                      <a:pt x="573" y="134"/>
                    </a:lnTo>
                    <a:lnTo>
                      <a:pt x="574" y="135"/>
                    </a:lnTo>
                    <a:lnTo>
                      <a:pt x="575" y="134"/>
                    </a:lnTo>
                    <a:lnTo>
                      <a:pt x="576" y="134"/>
                    </a:lnTo>
                    <a:lnTo>
                      <a:pt x="577" y="134"/>
                    </a:lnTo>
                    <a:lnTo>
                      <a:pt x="579" y="133"/>
                    </a:lnTo>
                    <a:lnTo>
                      <a:pt x="580" y="133"/>
                    </a:lnTo>
                    <a:lnTo>
                      <a:pt x="580" y="133"/>
                    </a:lnTo>
                    <a:lnTo>
                      <a:pt x="580" y="134"/>
                    </a:lnTo>
                    <a:lnTo>
                      <a:pt x="580" y="135"/>
                    </a:lnTo>
                    <a:lnTo>
                      <a:pt x="579" y="135"/>
                    </a:lnTo>
                    <a:lnTo>
                      <a:pt x="577" y="135"/>
                    </a:lnTo>
                    <a:lnTo>
                      <a:pt x="577" y="136"/>
                    </a:lnTo>
                    <a:lnTo>
                      <a:pt x="576" y="136"/>
                    </a:lnTo>
                    <a:lnTo>
                      <a:pt x="577" y="138"/>
                    </a:lnTo>
                    <a:lnTo>
                      <a:pt x="579" y="138"/>
                    </a:lnTo>
                    <a:lnTo>
                      <a:pt x="580" y="138"/>
                    </a:lnTo>
                    <a:lnTo>
                      <a:pt x="581" y="139"/>
                    </a:lnTo>
                    <a:lnTo>
                      <a:pt x="581" y="138"/>
                    </a:lnTo>
                    <a:lnTo>
                      <a:pt x="582" y="139"/>
                    </a:lnTo>
                    <a:lnTo>
                      <a:pt x="583" y="140"/>
                    </a:lnTo>
                    <a:lnTo>
                      <a:pt x="585" y="141"/>
                    </a:lnTo>
                    <a:lnTo>
                      <a:pt x="585" y="144"/>
                    </a:lnTo>
                    <a:lnTo>
                      <a:pt x="585" y="145"/>
                    </a:lnTo>
                    <a:lnTo>
                      <a:pt x="583" y="146"/>
                    </a:lnTo>
                    <a:lnTo>
                      <a:pt x="582" y="147"/>
                    </a:lnTo>
                    <a:lnTo>
                      <a:pt x="581" y="149"/>
                    </a:lnTo>
                    <a:lnTo>
                      <a:pt x="581" y="149"/>
                    </a:lnTo>
                    <a:lnTo>
                      <a:pt x="581" y="151"/>
                    </a:lnTo>
                    <a:lnTo>
                      <a:pt x="581" y="151"/>
                    </a:lnTo>
                    <a:lnTo>
                      <a:pt x="581" y="152"/>
                    </a:lnTo>
                    <a:lnTo>
                      <a:pt x="581" y="153"/>
                    </a:lnTo>
                    <a:lnTo>
                      <a:pt x="581" y="155"/>
                    </a:lnTo>
                    <a:lnTo>
                      <a:pt x="581" y="156"/>
                    </a:lnTo>
                    <a:lnTo>
                      <a:pt x="582" y="157"/>
                    </a:lnTo>
                    <a:lnTo>
                      <a:pt x="582" y="157"/>
                    </a:lnTo>
                    <a:lnTo>
                      <a:pt x="582" y="158"/>
                    </a:lnTo>
                    <a:lnTo>
                      <a:pt x="581" y="158"/>
                    </a:lnTo>
                    <a:lnTo>
                      <a:pt x="577" y="161"/>
                    </a:lnTo>
                    <a:lnTo>
                      <a:pt x="574" y="162"/>
                    </a:lnTo>
                    <a:lnTo>
                      <a:pt x="573" y="163"/>
                    </a:lnTo>
                    <a:lnTo>
                      <a:pt x="573" y="164"/>
                    </a:lnTo>
                    <a:lnTo>
                      <a:pt x="574" y="164"/>
                    </a:lnTo>
                    <a:lnTo>
                      <a:pt x="574" y="164"/>
                    </a:lnTo>
                    <a:lnTo>
                      <a:pt x="575" y="163"/>
                    </a:lnTo>
                    <a:lnTo>
                      <a:pt x="576" y="162"/>
                    </a:lnTo>
                    <a:lnTo>
                      <a:pt x="579" y="162"/>
                    </a:lnTo>
                    <a:lnTo>
                      <a:pt x="580" y="162"/>
                    </a:lnTo>
                    <a:lnTo>
                      <a:pt x="581" y="162"/>
                    </a:lnTo>
                    <a:lnTo>
                      <a:pt x="582" y="161"/>
                    </a:lnTo>
                    <a:lnTo>
                      <a:pt x="583" y="161"/>
                    </a:lnTo>
                    <a:lnTo>
                      <a:pt x="585" y="159"/>
                    </a:lnTo>
                    <a:lnTo>
                      <a:pt x="585" y="159"/>
                    </a:lnTo>
                    <a:lnTo>
                      <a:pt x="583" y="157"/>
                    </a:lnTo>
                    <a:lnTo>
                      <a:pt x="583" y="156"/>
                    </a:lnTo>
                    <a:lnTo>
                      <a:pt x="585" y="155"/>
                    </a:lnTo>
                    <a:lnTo>
                      <a:pt x="587" y="152"/>
                    </a:lnTo>
                    <a:lnTo>
                      <a:pt x="587" y="151"/>
                    </a:lnTo>
                    <a:lnTo>
                      <a:pt x="587" y="149"/>
                    </a:lnTo>
                    <a:lnTo>
                      <a:pt x="587" y="147"/>
                    </a:lnTo>
                    <a:lnTo>
                      <a:pt x="587" y="145"/>
                    </a:lnTo>
                    <a:lnTo>
                      <a:pt x="587" y="144"/>
                    </a:lnTo>
                    <a:lnTo>
                      <a:pt x="586" y="142"/>
                    </a:lnTo>
                    <a:lnTo>
                      <a:pt x="586" y="140"/>
                    </a:lnTo>
                    <a:lnTo>
                      <a:pt x="586" y="138"/>
                    </a:lnTo>
                    <a:lnTo>
                      <a:pt x="585" y="134"/>
                    </a:lnTo>
                    <a:lnTo>
                      <a:pt x="583" y="131"/>
                    </a:lnTo>
                    <a:lnTo>
                      <a:pt x="582" y="130"/>
                    </a:lnTo>
                    <a:lnTo>
                      <a:pt x="581" y="129"/>
                    </a:lnTo>
                    <a:lnTo>
                      <a:pt x="580" y="129"/>
                    </a:lnTo>
                    <a:lnTo>
                      <a:pt x="580" y="127"/>
                    </a:lnTo>
                    <a:lnTo>
                      <a:pt x="580" y="125"/>
                    </a:lnTo>
                    <a:lnTo>
                      <a:pt x="580" y="124"/>
                    </a:lnTo>
                    <a:lnTo>
                      <a:pt x="580" y="124"/>
                    </a:lnTo>
                    <a:lnTo>
                      <a:pt x="580" y="123"/>
                    </a:lnTo>
                    <a:lnTo>
                      <a:pt x="579" y="124"/>
                    </a:lnTo>
                    <a:lnTo>
                      <a:pt x="579" y="124"/>
                    </a:lnTo>
                    <a:lnTo>
                      <a:pt x="577" y="123"/>
                    </a:lnTo>
                    <a:lnTo>
                      <a:pt x="576" y="121"/>
                    </a:lnTo>
                    <a:lnTo>
                      <a:pt x="576" y="118"/>
                    </a:lnTo>
                    <a:lnTo>
                      <a:pt x="575" y="117"/>
                    </a:lnTo>
                    <a:lnTo>
                      <a:pt x="574" y="117"/>
                    </a:lnTo>
                    <a:lnTo>
                      <a:pt x="573" y="117"/>
                    </a:lnTo>
                    <a:lnTo>
                      <a:pt x="570" y="117"/>
                    </a:lnTo>
                    <a:lnTo>
                      <a:pt x="570" y="114"/>
                    </a:lnTo>
                    <a:lnTo>
                      <a:pt x="569" y="111"/>
                    </a:lnTo>
                    <a:lnTo>
                      <a:pt x="566" y="108"/>
                    </a:lnTo>
                    <a:lnTo>
                      <a:pt x="566" y="106"/>
                    </a:lnTo>
                    <a:lnTo>
                      <a:pt x="566" y="105"/>
                    </a:lnTo>
                    <a:lnTo>
                      <a:pt x="566" y="105"/>
                    </a:lnTo>
                    <a:lnTo>
                      <a:pt x="568" y="104"/>
                    </a:lnTo>
                    <a:lnTo>
                      <a:pt x="569" y="104"/>
                    </a:lnTo>
                    <a:lnTo>
                      <a:pt x="571" y="105"/>
                    </a:lnTo>
                    <a:lnTo>
                      <a:pt x="575" y="107"/>
                    </a:lnTo>
                    <a:lnTo>
                      <a:pt x="579" y="107"/>
                    </a:lnTo>
                    <a:lnTo>
                      <a:pt x="581" y="108"/>
                    </a:lnTo>
                    <a:lnTo>
                      <a:pt x="583" y="107"/>
                    </a:lnTo>
                    <a:lnTo>
                      <a:pt x="586" y="107"/>
                    </a:lnTo>
                    <a:lnTo>
                      <a:pt x="588" y="106"/>
                    </a:lnTo>
                    <a:lnTo>
                      <a:pt x="590" y="106"/>
                    </a:lnTo>
                    <a:lnTo>
                      <a:pt x="591" y="107"/>
                    </a:lnTo>
                    <a:lnTo>
                      <a:pt x="594" y="107"/>
                    </a:lnTo>
                    <a:lnTo>
                      <a:pt x="598" y="107"/>
                    </a:lnTo>
                    <a:lnTo>
                      <a:pt x="602" y="105"/>
                    </a:lnTo>
                    <a:lnTo>
                      <a:pt x="603" y="104"/>
                    </a:lnTo>
                    <a:lnTo>
                      <a:pt x="605" y="102"/>
                    </a:lnTo>
                    <a:lnTo>
                      <a:pt x="605" y="101"/>
                    </a:lnTo>
                    <a:lnTo>
                      <a:pt x="607" y="104"/>
                    </a:lnTo>
                    <a:lnTo>
                      <a:pt x="607" y="105"/>
                    </a:lnTo>
                    <a:lnTo>
                      <a:pt x="607" y="105"/>
                    </a:lnTo>
                    <a:lnTo>
                      <a:pt x="608" y="105"/>
                    </a:lnTo>
                    <a:lnTo>
                      <a:pt x="609" y="106"/>
                    </a:lnTo>
                    <a:lnTo>
                      <a:pt x="609" y="107"/>
                    </a:lnTo>
                    <a:lnTo>
                      <a:pt x="609" y="107"/>
                    </a:lnTo>
                    <a:lnTo>
                      <a:pt x="608" y="107"/>
                    </a:lnTo>
                    <a:lnTo>
                      <a:pt x="608" y="108"/>
                    </a:lnTo>
                    <a:lnTo>
                      <a:pt x="608" y="108"/>
                    </a:lnTo>
                    <a:lnTo>
                      <a:pt x="608" y="110"/>
                    </a:lnTo>
                    <a:lnTo>
                      <a:pt x="610" y="110"/>
                    </a:lnTo>
                    <a:lnTo>
                      <a:pt x="611" y="110"/>
                    </a:lnTo>
                    <a:lnTo>
                      <a:pt x="613" y="108"/>
                    </a:lnTo>
                    <a:lnTo>
                      <a:pt x="613" y="107"/>
                    </a:lnTo>
                    <a:lnTo>
                      <a:pt x="614" y="106"/>
                    </a:lnTo>
                    <a:lnTo>
                      <a:pt x="614" y="107"/>
                    </a:lnTo>
                    <a:lnTo>
                      <a:pt x="614" y="107"/>
                    </a:lnTo>
                    <a:lnTo>
                      <a:pt x="615" y="108"/>
                    </a:lnTo>
                    <a:lnTo>
                      <a:pt x="616" y="110"/>
                    </a:lnTo>
                    <a:lnTo>
                      <a:pt x="619" y="110"/>
                    </a:lnTo>
                    <a:lnTo>
                      <a:pt x="620" y="110"/>
                    </a:lnTo>
                    <a:lnTo>
                      <a:pt x="622" y="111"/>
                    </a:lnTo>
                    <a:lnTo>
                      <a:pt x="624" y="112"/>
                    </a:lnTo>
                    <a:lnTo>
                      <a:pt x="625" y="113"/>
                    </a:lnTo>
                    <a:lnTo>
                      <a:pt x="626" y="114"/>
                    </a:lnTo>
                    <a:lnTo>
                      <a:pt x="628" y="116"/>
                    </a:lnTo>
                    <a:lnTo>
                      <a:pt x="630" y="117"/>
                    </a:lnTo>
                    <a:lnTo>
                      <a:pt x="631" y="117"/>
                    </a:lnTo>
                    <a:lnTo>
                      <a:pt x="631" y="117"/>
                    </a:lnTo>
                    <a:lnTo>
                      <a:pt x="632" y="117"/>
                    </a:lnTo>
                    <a:lnTo>
                      <a:pt x="632" y="116"/>
                    </a:lnTo>
                    <a:lnTo>
                      <a:pt x="632" y="114"/>
                    </a:lnTo>
                    <a:lnTo>
                      <a:pt x="632" y="113"/>
                    </a:lnTo>
                    <a:lnTo>
                      <a:pt x="631" y="113"/>
                    </a:lnTo>
                    <a:lnTo>
                      <a:pt x="630" y="112"/>
                    </a:lnTo>
                    <a:lnTo>
                      <a:pt x="630" y="112"/>
                    </a:lnTo>
                    <a:lnTo>
                      <a:pt x="627" y="112"/>
                    </a:lnTo>
                    <a:lnTo>
                      <a:pt x="626" y="111"/>
                    </a:lnTo>
                    <a:lnTo>
                      <a:pt x="624" y="110"/>
                    </a:lnTo>
                    <a:lnTo>
                      <a:pt x="624" y="108"/>
                    </a:lnTo>
                    <a:lnTo>
                      <a:pt x="622" y="107"/>
                    </a:lnTo>
                    <a:lnTo>
                      <a:pt x="622" y="107"/>
                    </a:lnTo>
                    <a:lnTo>
                      <a:pt x="621" y="107"/>
                    </a:lnTo>
                    <a:lnTo>
                      <a:pt x="621" y="108"/>
                    </a:lnTo>
                    <a:lnTo>
                      <a:pt x="620" y="108"/>
                    </a:lnTo>
                    <a:lnTo>
                      <a:pt x="618" y="107"/>
                    </a:lnTo>
                    <a:lnTo>
                      <a:pt x="616" y="105"/>
                    </a:lnTo>
                    <a:lnTo>
                      <a:pt x="615" y="104"/>
                    </a:lnTo>
                    <a:lnTo>
                      <a:pt x="614" y="104"/>
                    </a:lnTo>
                    <a:lnTo>
                      <a:pt x="613" y="104"/>
                    </a:lnTo>
                    <a:lnTo>
                      <a:pt x="610" y="104"/>
                    </a:lnTo>
                    <a:lnTo>
                      <a:pt x="609" y="102"/>
                    </a:lnTo>
                    <a:lnTo>
                      <a:pt x="608" y="101"/>
                    </a:lnTo>
                    <a:lnTo>
                      <a:pt x="608" y="100"/>
                    </a:lnTo>
                    <a:lnTo>
                      <a:pt x="609" y="97"/>
                    </a:lnTo>
                    <a:lnTo>
                      <a:pt x="609" y="94"/>
                    </a:lnTo>
                    <a:lnTo>
                      <a:pt x="610" y="91"/>
                    </a:lnTo>
                    <a:lnTo>
                      <a:pt x="609" y="88"/>
                    </a:lnTo>
                    <a:lnTo>
                      <a:pt x="609" y="86"/>
                    </a:lnTo>
                    <a:lnTo>
                      <a:pt x="609" y="86"/>
                    </a:lnTo>
                    <a:lnTo>
                      <a:pt x="610" y="85"/>
                    </a:lnTo>
                    <a:lnTo>
                      <a:pt x="610" y="84"/>
                    </a:lnTo>
                    <a:lnTo>
                      <a:pt x="610" y="84"/>
                    </a:lnTo>
                    <a:lnTo>
                      <a:pt x="610" y="83"/>
                    </a:lnTo>
                    <a:lnTo>
                      <a:pt x="608" y="83"/>
                    </a:lnTo>
                    <a:lnTo>
                      <a:pt x="607" y="80"/>
                    </a:lnTo>
                    <a:lnTo>
                      <a:pt x="604" y="76"/>
                    </a:lnTo>
                    <a:lnTo>
                      <a:pt x="604" y="73"/>
                    </a:lnTo>
                    <a:lnTo>
                      <a:pt x="605" y="69"/>
                    </a:lnTo>
                    <a:lnTo>
                      <a:pt x="607" y="66"/>
                    </a:lnTo>
                    <a:lnTo>
                      <a:pt x="607" y="66"/>
                    </a:lnTo>
                    <a:lnTo>
                      <a:pt x="608" y="65"/>
                    </a:lnTo>
                    <a:lnTo>
                      <a:pt x="609" y="65"/>
                    </a:lnTo>
                    <a:lnTo>
                      <a:pt x="610" y="65"/>
                    </a:lnTo>
                    <a:lnTo>
                      <a:pt x="611" y="65"/>
                    </a:lnTo>
                    <a:lnTo>
                      <a:pt x="611" y="63"/>
                    </a:lnTo>
                    <a:lnTo>
                      <a:pt x="611" y="63"/>
                    </a:lnTo>
                    <a:lnTo>
                      <a:pt x="610" y="61"/>
                    </a:lnTo>
                    <a:lnTo>
                      <a:pt x="611" y="61"/>
                    </a:lnTo>
                    <a:lnTo>
                      <a:pt x="611" y="60"/>
                    </a:lnTo>
                    <a:lnTo>
                      <a:pt x="611" y="58"/>
                    </a:lnTo>
                    <a:lnTo>
                      <a:pt x="611" y="58"/>
                    </a:lnTo>
                    <a:lnTo>
                      <a:pt x="610" y="57"/>
                    </a:lnTo>
                    <a:lnTo>
                      <a:pt x="610" y="56"/>
                    </a:lnTo>
                    <a:lnTo>
                      <a:pt x="611" y="55"/>
                    </a:lnTo>
                    <a:lnTo>
                      <a:pt x="615" y="50"/>
                    </a:lnTo>
                    <a:lnTo>
                      <a:pt x="620" y="41"/>
                    </a:lnTo>
                    <a:lnTo>
                      <a:pt x="622" y="39"/>
                    </a:lnTo>
                    <a:lnTo>
                      <a:pt x="625" y="37"/>
                    </a:lnTo>
                    <a:lnTo>
                      <a:pt x="626" y="35"/>
                    </a:lnTo>
                    <a:lnTo>
                      <a:pt x="626" y="34"/>
                    </a:lnTo>
                    <a:lnTo>
                      <a:pt x="626" y="33"/>
                    </a:lnTo>
                    <a:lnTo>
                      <a:pt x="625" y="33"/>
                    </a:lnTo>
                    <a:lnTo>
                      <a:pt x="625" y="32"/>
                    </a:lnTo>
                    <a:lnTo>
                      <a:pt x="625" y="31"/>
                    </a:lnTo>
                    <a:lnTo>
                      <a:pt x="626" y="31"/>
                    </a:lnTo>
                    <a:lnTo>
                      <a:pt x="626" y="31"/>
                    </a:lnTo>
                    <a:lnTo>
                      <a:pt x="627" y="31"/>
                    </a:lnTo>
                    <a:lnTo>
                      <a:pt x="627" y="31"/>
                    </a:lnTo>
                    <a:lnTo>
                      <a:pt x="628" y="31"/>
                    </a:lnTo>
                    <a:lnTo>
                      <a:pt x="628" y="31"/>
                    </a:lnTo>
                    <a:lnTo>
                      <a:pt x="628" y="32"/>
                    </a:lnTo>
                    <a:lnTo>
                      <a:pt x="628" y="32"/>
                    </a:lnTo>
                    <a:lnTo>
                      <a:pt x="630" y="32"/>
                    </a:lnTo>
                    <a:lnTo>
                      <a:pt x="630" y="32"/>
                    </a:lnTo>
                    <a:lnTo>
                      <a:pt x="631" y="29"/>
                    </a:lnTo>
                    <a:lnTo>
                      <a:pt x="631" y="27"/>
                    </a:lnTo>
                    <a:lnTo>
                      <a:pt x="633" y="23"/>
                    </a:lnTo>
                    <a:lnTo>
                      <a:pt x="636" y="20"/>
                    </a:lnTo>
                    <a:lnTo>
                      <a:pt x="639" y="17"/>
                    </a:lnTo>
                    <a:lnTo>
                      <a:pt x="642" y="16"/>
                    </a:lnTo>
                    <a:lnTo>
                      <a:pt x="642" y="15"/>
                    </a:lnTo>
                    <a:lnTo>
                      <a:pt x="642" y="15"/>
                    </a:lnTo>
                    <a:lnTo>
                      <a:pt x="641" y="13"/>
                    </a:lnTo>
                    <a:lnTo>
                      <a:pt x="642" y="12"/>
                    </a:lnTo>
                    <a:lnTo>
                      <a:pt x="643" y="12"/>
                    </a:lnTo>
                    <a:lnTo>
                      <a:pt x="644" y="11"/>
                    </a:lnTo>
                    <a:lnTo>
                      <a:pt x="647" y="9"/>
                    </a:lnTo>
                    <a:lnTo>
                      <a:pt x="647" y="7"/>
                    </a:lnTo>
                    <a:lnTo>
                      <a:pt x="648" y="7"/>
                    </a:lnTo>
                    <a:lnTo>
                      <a:pt x="649" y="9"/>
                    </a:lnTo>
                    <a:lnTo>
                      <a:pt x="649" y="10"/>
                    </a:lnTo>
                    <a:lnTo>
                      <a:pt x="650" y="10"/>
                    </a:lnTo>
                    <a:lnTo>
                      <a:pt x="653" y="9"/>
                    </a:lnTo>
                    <a:lnTo>
                      <a:pt x="653" y="9"/>
                    </a:lnTo>
                    <a:lnTo>
                      <a:pt x="656" y="6"/>
                    </a:lnTo>
                    <a:lnTo>
                      <a:pt x="656" y="5"/>
                    </a:lnTo>
                    <a:lnTo>
                      <a:pt x="656" y="4"/>
                    </a:lnTo>
                    <a:lnTo>
                      <a:pt x="658" y="4"/>
                    </a:lnTo>
                    <a:lnTo>
                      <a:pt x="659" y="4"/>
                    </a:lnTo>
                    <a:lnTo>
                      <a:pt x="659" y="3"/>
                    </a:lnTo>
                    <a:lnTo>
                      <a:pt x="660" y="1"/>
                    </a:lnTo>
                    <a:lnTo>
                      <a:pt x="660" y="1"/>
                    </a:lnTo>
                    <a:lnTo>
                      <a:pt x="661" y="1"/>
                    </a:lnTo>
                    <a:lnTo>
                      <a:pt x="663" y="0"/>
                    </a:lnTo>
                    <a:lnTo>
                      <a:pt x="664" y="0"/>
                    </a:lnTo>
                    <a:lnTo>
                      <a:pt x="665" y="0"/>
                    </a:lnTo>
                    <a:lnTo>
                      <a:pt x="665" y="1"/>
                    </a:lnTo>
                    <a:lnTo>
                      <a:pt x="664" y="3"/>
                    </a:lnTo>
                    <a:lnTo>
                      <a:pt x="664" y="4"/>
                    </a:lnTo>
                    <a:lnTo>
                      <a:pt x="664" y="5"/>
                    </a:lnTo>
                    <a:lnTo>
                      <a:pt x="665" y="5"/>
                    </a:lnTo>
                    <a:lnTo>
                      <a:pt x="666" y="5"/>
                    </a:lnTo>
                    <a:lnTo>
                      <a:pt x="669" y="5"/>
                    </a:lnTo>
                    <a:lnTo>
                      <a:pt x="670" y="4"/>
                    </a:lnTo>
                    <a:lnTo>
                      <a:pt x="671" y="4"/>
                    </a:lnTo>
                    <a:lnTo>
                      <a:pt x="673" y="4"/>
                    </a:lnTo>
                    <a:lnTo>
                      <a:pt x="673" y="5"/>
                    </a:lnTo>
                    <a:lnTo>
                      <a:pt x="673" y="7"/>
                    </a:lnTo>
                    <a:lnTo>
                      <a:pt x="673" y="9"/>
                    </a:lnTo>
                    <a:lnTo>
                      <a:pt x="675" y="10"/>
                    </a:lnTo>
                    <a:lnTo>
                      <a:pt x="676" y="11"/>
                    </a:lnTo>
                    <a:lnTo>
                      <a:pt x="675" y="12"/>
                    </a:lnTo>
                    <a:lnTo>
                      <a:pt x="676" y="12"/>
                    </a:lnTo>
                    <a:lnTo>
                      <a:pt x="677" y="12"/>
                    </a:lnTo>
                    <a:lnTo>
                      <a:pt x="677" y="11"/>
                    </a:lnTo>
                    <a:lnTo>
                      <a:pt x="678" y="10"/>
                    </a:lnTo>
                    <a:lnTo>
                      <a:pt x="680" y="11"/>
                    </a:lnTo>
                    <a:lnTo>
                      <a:pt x="682" y="12"/>
                    </a:lnTo>
                    <a:lnTo>
                      <a:pt x="684" y="13"/>
                    </a:lnTo>
                    <a:lnTo>
                      <a:pt x="686" y="13"/>
                    </a:lnTo>
                    <a:lnTo>
                      <a:pt x="687" y="13"/>
                    </a:lnTo>
                    <a:lnTo>
                      <a:pt x="689" y="12"/>
                    </a:lnTo>
                    <a:lnTo>
                      <a:pt x="691" y="12"/>
                    </a:lnTo>
                    <a:lnTo>
                      <a:pt x="693" y="11"/>
                    </a:lnTo>
                    <a:lnTo>
                      <a:pt x="693" y="11"/>
                    </a:lnTo>
                    <a:lnTo>
                      <a:pt x="694" y="11"/>
                    </a:lnTo>
                    <a:lnTo>
                      <a:pt x="694" y="12"/>
                    </a:lnTo>
                    <a:lnTo>
                      <a:pt x="694" y="12"/>
                    </a:lnTo>
                    <a:lnTo>
                      <a:pt x="693" y="15"/>
                    </a:lnTo>
                    <a:lnTo>
                      <a:pt x="694" y="18"/>
                    </a:lnTo>
                    <a:lnTo>
                      <a:pt x="695" y="21"/>
                    </a:lnTo>
                    <a:lnTo>
                      <a:pt x="697" y="23"/>
                    </a:lnTo>
                    <a:lnTo>
                      <a:pt x="699" y="26"/>
                    </a:lnTo>
                    <a:lnTo>
                      <a:pt x="701" y="27"/>
                    </a:lnTo>
                    <a:lnTo>
                      <a:pt x="700" y="28"/>
                    </a:lnTo>
                    <a:lnTo>
                      <a:pt x="700" y="29"/>
                    </a:lnTo>
                    <a:lnTo>
                      <a:pt x="699" y="29"/>
                    </a:lnTo>
                    <a:lnTo>
                      <a:pt x="695" y="28"/>
                    </a:lnTo>
                    <a:lnTo>
                      <a:pt x="694" y="28"/>
                    </a:lnTo>
                    <a:lnTo>
                      <a:pt x="693" y="28"/>
                    </a:lnTo>
                    <a:lnTo>
                      <a:pt x="693" y="29"/>
                    </a:lnTo>
                    <a:lnTo>
                      <a:pt x="692" y="33"/>
                    </a:lnTo>
                    <a:lnTo>
                      <a:pt x="689" y="35"/>
                    </a:lnTo>
                    <a:lnTo>
                      <a:pt x="689" y="35"/>
                    </a:lnTo>
                    <a:lnTo>
                      <a:pt x="688" y="35"/>
                    </a:lnTo>
                    <a:lnTo>
                      <a:pt x="689" y="37"/>
                    </a:lnTo>
                    <a:lnTo>
                      <a:pt x="689" y="38"/>
                    </a:lnTo>
                    <a:lnTo>
                      <a:pt x="688" y="39"/>
                    </a:lnTo>
                    <a:lnTo>
                      <a:pt x="686" y="40"/>
                    </a:lnTo>
                    <a:lnTo>
                      <a:pt x="683" y="43"/>
                    </a:lnTo>
                    <a:lnTo>
                      <a:pt x="681" y="44"/>
                    </a:lnTo>
                    <a:lnTo>
                      <a:pt x="680" y="45"/>
                    </a:lnTo>
                    <a:lnTo>
                      <a:pt x="678" y="45"/>
                    </a:lnTo>
                    <a:lnTo>
                      <a:pt x="675" y="45"/>
                    </a:lnTo>
                    <a:lnTo>
                      <a:pt x="673" y="45"/>
                    </a:lnTo>
                    <a:lnTo>
                      <a:pt x="673" y="46"/>
                    </a:lnTo>
                    <a:lnTo>
                      <a:pt x="672" y="48"/>
                    </a:lnTo>
                    <a:lnTo>
                      <a:pt x="671" y="49"/>
                    </a:lnTo>
                    <a:lnTo>
                      <a:pt x="671" y="49"/>
                    </a:lnTo>
                    <a:lnTo>
                      <a:pt x="669" y="49"/>
                    </a:lnTo>
                    <a:lnTo>
                      <a:pt x="666" y="50"/>
                    </a:lnTo>
                    <a:lnTo>
                      <a:pt x="665" y="51"/>
                    </a:lnTo>
                    <a:lnTo>
                      <a:pt x="665" y="52"/>
                    </a:lnTo>
                    <a:lnTo>
                      <a:pt x="667" y="54"/>
                    </a:lnTo>
                    <a:lnTo>
                      <a:pt x="670" y="52"/>
                    </a:lnTo>
                    <a:lnTo>
                      <a:pt x="672" y="52"/>
                    </a:lnTo>
                    <a:lnTo>
                      <a:pt x="673" y="52"/>
                    </a:lnTo>
                    <a:lnTo>
                      <a:pt x="675" y="51"/>
                    </a:lnTo>
                    <a:lnTo>
                      <a:pt x="675" y="50"/>
                    </a:lnTo>
                    <a:lnTo>
                      <a:pt x="676" y="50"/>
                    </a:lnTo>
                    <a:lnTo>
                      <a:pt x="676" y="50"/>
                    </a:lnTo>
                    <a:lnTo>
                      <a:pt x="676" y="52"/>
                    </a:lnTo>
                    <a:lnTo>
                      <a:pt x="678" y="54"/>
                    </a:lnTo>
                    <a:lnTo>
                      <a:pt x="681" y="54"/>
                    </a:lnTo>
                    <a:lnTo>
                      <a:pt x="681" y="54"/>
                    </a:lnTo>
                    <a:lnTo>
                      <a:pt x="682" y="54"/>
                    </a:lnTo>
                    <a:lnTo>
                      <a:pt x="682" y="52"/>
                    </a:lnTo>
                    <a:lnTo>
                      <a:pt x="682" y="51"/>
                    </a:lnTo>
                    <a:lnTo>
                      <a:pt x="683" y="50"/>
                    </a:lnTo>
                    <a:lnTo>
                      <a:pt x="683" y="50"/>
                    </a:lnTo>
                    <a:lnTo>
                      <a:pt x="684" y="51"/>
                    </a:lnTo>
                    <a:lnTo>
                      <a:pt x="684" y="52"/>
                    </a:lnTo>
                    <a:lnTo>
                      <a:pt x="687" y="52"/>
                    </a:lnTo>
                    <a:lnTo>
                      <a:pt x="691" y="50"/>
                    </a:lnTo>
                    <a:lnTo>
                      <a:pt x="692" y="49"/>
                    </a:lnTo>
                    <a:lnTo>
                      <a:pt x="693" y="50"/>
                    </a:lnTo>
                    <a:lnTo>
                      <a:pt x="694" y="50"/>
                    </a:lnTo>
                    <a:lnTo>
                      <a:pt x="695" y="49"/>
                    </a:lnTo>
                    <a:lnTo>
                      <a:pt x="695" y="46"/>
                    </a:lnTo>
                    <a:lnTo>
                      <a:pt x="695" y="45"/>
                    </a:lnTo>
                    <a:lnTo>
                      <a:pt x="695" y="45"/>
                    </a:lnTo>
                    <a:lnTo>
                      <a:pt x="697" y="45"/>
                    </a:lnTo>
                    <a:lnTo>
                      <a:pt x="697" y="46"/>
                    </a:lnTo>
                    <a:lnTo>
                      <a:pt x="697" y="50"/>
                    </a:lnTo>
                    <a:lnTo>
                      <a:pt x="697" y="51"/>
                    </a:lnTo>
                    <a:lnTo>
                      <a:pt x="695" y="52"/>
                    </a:lnTo>
                    <a:lnTo>
                      <a:pt x="694" y="54"/>
                    </a:lnTo>
                    <a:lnTo>
                      <a:pt x="694" y="55"/>
                    </a:lnTo>
                    <a:lnTo>
                      <a:pt x="693" y="56"/>
                    </a:lnTo>
                    <a:lnTo>
                      <a:pt x="693" y="56"/>
                    </a:lnTo>
                    <a:lnTo>
                      <a:pt x="691" y="56"/>
                    </a:lnTo>
                    <a:lnTo>
                      <a:pt x="689" y="56"/>
                    </a:lnTo>
                    <a:lnTo>
                      <a:pt x="689" y="57"/>
                    </a:lnTo>
                    <a:lnTo>
                      <a:pt x="689" y="60"/>
                    </a:lnTo>
                    <a:lnTo>
                      <a:pt x="689" y="61"/>
                    </a:lnTo>
                    <a:lnTo>
                      <a:pt x="689" y="61"/>
                    </a:lnTo>
                    <a:lnTo>
                      <a:pt x="689" y="61"/>
                    </a:lnTo>
                    <a:lnTo>
                      <a:pt x="691" y="60"/>
                    </a:lnTo>
                    <a:lnTo>
                      <a:pt x="692" y="60"/>
                    </a:lnTo>
                    <a:lnTo>
                      <a:pt x="692" y="60"/>
                    </a:lnTo>
                    <a:lnTo>
                      <a:pt x="693" y="60"/>
                    </a:lnTo>
                    <a:lnTo>
                      <a:pt x="693" y="60"/>
                    </a:lnTo>
                    <a:lnTo>
                      <a:pt x="694" y="58"/>
                    </a:lnTo>
                    <a:lnTo>
                      <a:pt x="695" y="58"/>
                    </a:lnTo>
                    <a:lnTo>
                      <a:pt x="698" y="58"/>
                    </a:lnTo>
                    <a:lnTo>
                      <a:pt x="699" y="56"/>
                    </a:lnTo>
                    <a:lnTo>
                      <a:pt x="700" y="54"/>
                    </a:lnTo>
                    <a:lnTo>
                      <a:pt x="701" y="52"/>
                    </a:lnTo>
                    <a:lnTo>
                      <a:pt x="703" y="52"/>
                    </a:lnTo>
                    <a:lnTo>
                      <a:pt x="705" y="52"/>
                    </a:lnTo>
                    <a:lnTo>
                      <a:pt x="706" y="52"/>
                    </a:lnTo>
                    <a:lnTo>
                      <a:pt x="708" y="54"/>
                    </a:lnTo>
                    <a:lnTo>
                      <a:pt x="708" y="55"/>
                    </a:lnTo>
                    <a:lnTo>
                      <a:pt x="708" y="56"/>
                    </a:lnTo>
                    <a:lnTo>
                      <a:pt x="709" y="56"/>
                    </a:lnTo>
                    <a:lnTo>
                      <a:pt x="709" y="55"/>
                    </a:lnTo>
                    <a:lnTo>
                      <a:pt x="709" y="55"/>
                    </a:lnTo>
                    <a:lnTo>
                      <a:pt x="710" y="55"/>
                    </a:lnTo>
                    <a:lnTo>
                      <a:pt x="711" y="56"/>
                    </a:lnTo>
                    <a:lnTo>
                      <a:pt x="712" y="56"/>
                    </a:lnTo>
                    <a:lnTo>
                      <a:pt x="714" y="56"/>
                    </a:lnTo>
                    <a:lnTo>
                      <a:pt x="714" y="56"/>
                    </a:lnTo>
                    <a:lnTo>
                      <a:pt x="712" y="55"/>
                    </a:lnTo>
                    <a:lnTo>
                      <a:pt x="711" y="55"/>
                    </a:lnTo>
                    <a:lnTo>
                      <a:pt x="711" y="54"/>
                    </a:lnTo>
                    <a:lnTo>
                      <a:pt x="711" y="52"/>
                    </a:lnTo>
                    <a:lnTo>
                      <a:pt x="712" y="51"/>
                    </a:lnTo>
                    <a:lnTo>
                      <a:pt x="714" y="51"/>
                    </a:lnTo>
                    <a:lnTo>
                      <a:pt x="715" y="52"/>
                    </a:lnTo>
                    <a:lnTo>
                      <a:pt x="716" y="54"/>
                    </a:lnTo>
                    <a:lnTo>
                      <a:pt x="717" y="54"/>
                    </a:lnTo>
                    <a:lnTo>
                      <a:pt x="717" y="54"/>
                    </a:lnTo>
                    <a:lnTo>
                      <a:pt x="717" y="55"/>
                    </a:lnTo>
                    <a:lnTo>
                      <a:pt x="717" y="56"/>
                    </a:lnTo>
                    <a:lnTo>
                      <a:pt x="717" y="56"/>
                    </a:lnTo>
                    <a:lnTo>
                      <a:pt x="717" y="56"/>
                    </a:lnTo>
                    <a:lnTo>
                      <a:pt x="720" y="54"/>
                    </a:lnTo>
                    <a:lnTo>
                      <a:pt x="722" y="54"/>
                    </a:lnTo>
                    <a:lnTo>
                      <a:pt x="722" y="54"/>
                    </a:lnTo>
                    <a:lnTo>
                      <a:pt x="722" y="55"/>
                    </a:lnTo>
                    <a:lnTo>
                      <a:pt x="722" y="56"/>
                    </a:lnTo>
                    <a:lnTo>
                      <a:pt x="722" y="56"/>
                    </a:lnTo>
                    <a:lnTo>
                      <a:pt x="723" y="57"/>
                    </a:lnTo>
                    <a:lnTo>
                      <a:pt x="723" y="57"/>
                    </a:lnTo>
                    <a:lnTo>
                      <a:pt x="723" y="58"/>
                    </a:lnTo>
                    <a:lnTo>
                      <a:pt x="723" y="60"/>
                    </a:lnTo>
                    <a:lnTo>
                      <a:pt x="725" y="60"/>
                    </a:lnTo>
                    <a:lnTo>
                      <a:pt x="727" y="60"/>
                    </a:lnTo>
                    <a:lnTo>
                      <a:pt x="728" y="61"/>
                    </a:lnTo>
                    <a:lnTo>
                      <a:pt x="728" y="61"/>
                    </a:lnTo>
                    <a:lnTo>
                      <a:pt x="728" y="62"/>
                    </a:lnTo>
                    <a:lnTo>
                      <a:pt x="726" y="63"/>
                    </a:lnTo>
                    <a:lnTo>
                      <a:pt x="725" y="63"/>
                    </a:lnTo>
                    <a:lnTo>
                      <a:pt x="723" y="63"/>
                    </a:lnTo>
                    <a:lnTo>
                      <a:pt x="722" y="63"/>
                    </a:lnTo>
                    <a:lnTo>
                      <a:pt x="722" y="65"/>
                    </a:lnTo>
                    <a:lnTo>
                      <a:pt x="723" y="65"/>
                    </a:lnTo>
                    <a:lnTo>
                      <a:pt x="725" y="65"/>
                    </a:lnTo>
                    <a:lnTo>
                      <a:pt x="725" y="66"/>
                    </a:lnTo>
                    <a:lnTo>
                      <a:pt x="725" y="67"/>
                    </a:lnTo>
                    <a:lnTo>
                      <a:pt x="723" y="67"/>
                    </a:lnTo>
                    <a:lnTo>
                      <a:pt x="722" y="68"/>
                    </a:lnTo>
                    <a:lnTo>
                      <a:pt x="725" y="68"/>
                    </a:lnTo>
                    <a:lnTo>
                      <a:pt x="725" y="69"/>
                    </a:lnTo>
                    <a:lnTo>
                      <a:pt x="725" y="71"/>
                    </a:lnTo>
                    <a:lnTo>
                      <a:pt x="723" y="72"/>
                    </a:lnTo>
                    <a:lnTo>
                      <a:pt x="721" y="72"/>
                    </a:lnTo>
                    <a:lnTo>
                      <a:pt x="721" y="73"/>
                    </a:lnTo>
                    <a:lnTo>
                      <a:pt x="720" y="74"/>
                    </a:lnTo>
                    <a:lnTo>
                      <a:pt x="720" y="76"/>
                    </a:lnTo>
                    <a:lnTo>
                      <a:pt x="720" y="77"/>
                    </a:lnTo>
                    <a:lnTo>
                      <a:pt x="719" y="78"/>
                    </a:lnTo>
                    <a:lnTo>
                      <a:pt x="717" y="78"/>
                    </a:lnTo>
                    <a:lnTo>
                      <a:pt x="716" y="78"/>
                    </a:lnTo>
                    <a:lnTo>
                      <a:pt x="716" y="79"/>
                    </a:lnTo>
                    <a:lnTo>
                      <a:pt x="715" y="80"/>
                    </a:lnTo>
                    <a:lnTo>
                      <a:pt x="716" y="82"/>
                    </a:lnTo>
                    <a:lnTo>
                      <a:pt x="717" y="82"/>
                    </a:lnTo>
                    <a:lnTo>
                      <a:pt x="717" y="83"/>
                    </a:lnTo>
                    <a:lnTo>
                      <a:pt x="716" y="84"/>
                    </a:lnTo>
                    <a:lnTo>
                      <a:pt x="716" y="85"/>
                    </a:lnTo>
                    <a:lnTo>
                      <a:pt x="716" y="86"/>
                    </a:lnTo>
                    <a:lnTo>
                      <a:pt x="716" y="88"/>
                    </a:lnTo>
                    <a:lnTo>
                      <a:pt x="716" y="89"/>
                    </a:lnTo>
                    <a:lnTo>
                      <a:pt x="716" y="91"/>
                    </a:lnTo>
                    <a:lnTo>
                      <a:pt x="715" y="93"/>
                    </a:lnTo>
                    <a:lnTo>
                      <a:pt x="715" y="94"/>
                    </a:lnTo>
                    <a:lnTo>
                      <a:pt x="714" y="94"/>
                    </a:lnTo>
                    <a:lnTo>
                      <a:pt x="714" y="94"/>
                    </a:lnTo>
                    <a:lnTo>
                      <a:pt x="714" y="94"/>
                    </a:lnTo>
                    <a:lnTo>
                      <a:pt x="712" y="91"/>
                    </a:lnTo>
                    <a:lnTo>
                      <a:pt x="712" y="90"/>
                    </a:lnTo>
                    <a:lnTo>
                      <a:pt x="712" y="90"/>
                    </a:lnTo>
                    <a:lnTo>
                      <a:pt x="711" y="90"/>
                    </a:lnTo>
                    <a:lnTo>
                      <a:pt x="710" y="91"/>
                    </a:lnTo>
                    <a:lnTo>
                      <a:pt x="710" y="91"/>
                    </a:lnTo>
                    <a:lnTo>
                      <a:pt x="710" y="93"/>
                    </a:lnTo>
                    <a:lnTo>
                      <a:pt x="711" y="96"/>
                    </a:lnTo>
                    <a:lnTo>
                      <a:pt x="711" y="97"/>
                    </a:lnTo>
                    <a:lnTo>
                      <a:pt x="712" y="97"/>
                    </a:lnTo>
                    <a:lnTo>
                      <a:pt x="715" y="97"/>
                    </a:lnTo>
                    <a:lnTo>
                      <a:pt x="716" y="97"/>
                    </a:lnTo>
                    <a:lnTo>
                      <a:pt x="717" y="97"/>
                    </a:lnTo>
                    <a:lnTo>
                      <a:pt x="717" y="97"/>
                    </a:lnTo>
                    <a:lnTo>
                      <a:pt x="719" y="100"/>
                    </a:lnTo>
                    <a:lnTo>
                      <a:pt x="719" y="100"/>
                    </a:lnTo>
                    <a:lnTo>
                      <a:pt x="720" y="99"/>
                    </a:lnTo>
                    <a:lnTo>
                      <a:pt x="720" y="97"/>
                    </a:lnTo>
                    <a:lnTo>
                      <a:pt x="720" y="96"/>
                    </a:lnTo>
                    <a:lnTo>
                      <a:pt x="721" y="96"/>
                    </a:lnTo>
                    <a:lnTo>
                      <a:pt x="723" y="96"/>
                    </a:lnTo>
                    <a:lnTo>
                      <a:pt x="725" y="95"/>
                    </a:lnTo>
                    <a:lnTo>
                      <a:pt x="727" y="94"/>
                    </a:lnTo>
                    <a:lnTo>
                      <a:pt x="728" y="94"/>
                    </a:lnTo>
                    <a:lnTo>
                      <a:pt x="731" y="95"/>
                    </a:lnTo>
                    <a:lnTo>
                      <a:pt x="733" y="95"/>
                    </a:lnTo>
                    <a:lnTo>
                      <a:pt x="734" y="95"/>
                    </a:lnTo>
                    <a:lnTo>
                      <a:pt x="739" y="91"/>
                    </a:lnTo>
                    <a:lnTo>
                      <a:pt x="739" y="90"/>
                    </a:lnTo>
                    <a:lnTo>
                      <a:pt x="739" y="85"/>
                    </a:lnTo>
                    <a:lnTo>
                      <a:pt x="739" y="83"/>
                    </a:lnTo>
                    <a:lnTo>
                      <a:pt x="739" y="82"/>
                    </a:lnTo>
                    <a:lnTo>
                      <a:pt x="738" y="80"/>
                    </a:lnTo>
                    <a:lnTo>
                      <a:pt x="737" y="80"/>
                    </a:lnTo>
                    <a:lnTo>
                      <a:pt x="737" y="78"/>
                    </a:lnTo>
                    <a:lnTo>
                      <a:pt x="737" y="76"/>
                    </a:lnTo>
                    <a:lnTo>
                      <a:pt x="737" y="76"/>
                    </a:lnTo>
                    <a:lnTo>
                      <a:pt x="739" y="74"/>
                    </a:lnTo>
                    <a:lnTo>
                      <a:pt x="742" y="76"/>
                    </a:lnTo>
                    <a:lnTo>
                      <a:pt x="743" y="74"/>
                    </a:lnTo>
                    <a:lnTo>
                      <a:pt x="743" y="73"/>
                    </a:lnTo>
                    <a:lnTo>
                      <a:pt x="744" y="74"/>
                    </a:lnTo>
                    <a:lnTo>
                      <a:pt x="744" y="74"/>
                    </a:lnTo>
                    <a:lnTo>
                      <a:pt x="744" y="76"/>
                    </a:lnTo>
                    <a:lnTo>
                      <a:pt x="744" y="77"/>
                    </a:lnTo>
                    <a:lnTo>
                      <a:pt x="744" y="78"/>
                    </a:lnTo>
                    <a:lnTo>
                      <a:pt x="745" y="78"/>
                    </a:lnTo>
                    <a:lnTo>
                      <a:pt x="746" y="77"/>
                    </a:lnTo>
                    <a:lnTo>
                      <a:pt x="748" y="77"/>
                    </a:lnTo>
                    <a:lnTo>
                      <a:pt x="749" y="77"/>
                    </a:lnTo>
                    <a:lnTo>
                      <a:pt x="751" y="76"/>
                    </a:lnTo>
                    <a:lnTo>
                      <a:pt x="756" y="74"/>
                    </a:lnTo>
                    <a:lnTo>
                      <a:pt x="759" y="74"/>
                    </a:lnTo>
                    <a:lnTo>
                      <a:pt x="761" y="74"/>
                    </a:lnTo>
                    <a:lnTo>
                      <a:pt x="762" y="73"/>
                    </a:lnTo>
                    <a:lnTo>
                      <a:pt x="764" y="71"/>
                    </a:lnTo>
                    <a:lnTo>
                      <a:pt x="764" y="71"/>
                    </a:lnTo>
                    <a:lnTo>
                      <a:pt x="765" y="71"/>
                    </a:lnTo>
                    <a:lnTo>
                      <a:pt x="765" y="71"/>
                    </a:lnTo>
                    <a:lnTo>
                      <a:pt x="765" y="72"/>
                    </a:lnTo>
                    <a:lnTo>
                      <a:pt x="766" y="72"/>
                    </a:lnTo>
                    <a:lnTo>
                      <a:pt x="767" y="72"/>
                    </a:lnTo>
                    <a:lnTo>
                      <a:pt x="768" y="72"/>
                    </a:lnTo>
                    <a:lnTo>
                      <a:pt x="770" y="73"/>
                    </a:lnTo>
                    <a:lnTo>
                      <a:pt x="771" y="74"/>
                    </a:lnTo>
                    <a:lnTo>
                      <a:pt x="773" y="74"/>
                    </a:lnTo>
                    <a:lnTo>
                      <a:pt x="774" y="74"/>
                    </a:lnTo>
                    <a:lnTo>
                      <a:pt x="779" y="71"/>
                    </a:lnTo>
                    <a:lnTo>
                      <a:pt x="784" y="68"/>
                    </a:lnTo>
                    <a:lnTo>
                      <a:pt x="785" y="67"/>
                    </a:lnTo>
                    <a:lnTo>
                      <a:pt x="787" y="68"/>
                    </a:lnTo>
                    <a:lnTo>
                      <a:pt x="788" y="69"/>
                    </a:lnTo>
                    <a:lnTo>
                      <a:pt x="789" y="69"/>
                    </a:lnTo>
                    <a:lnTo>
                      <a:pt x="791" y="69"/>
                    </a:lnTo>
                    <a:lnTo>
                      <a:pt x="794" y="69"/>
                    </a:lnTo>
                    <a:lnTo>
                      <a:pt x="794" y="68"/>
                    </a:lnTo>
                    <a:lnTo>
                      <a:pt x="794" y="67"/>
                    </a:lnTo>
                    <a:lnTo>
                      <a:pt x="795" y="66"/>
                    </a:lnTo>
                    <a:lnTo>
                      <a:pt x="796" y="67"/>
                    </a:lnTo>
                    <a:lnTo>
                      <a:pt x="798" y="67"/>
                    </a:lnTo>
                    <a:lnTo>
                      <a:pt x="798" y="68"/>
                    </a:lnTo>
                    <a:lnTo>
                      <a:pt x="796" y="69"/>
                    </a:lnTo>
                    <a:lnTo>
                      <a:pt x="796" y="69"/>
                    </a:lnTo>
                    <a:lnTo>
                      <a:pt x="796" y="71"/>
                    </a:lnTo>
                    <a:lnTo>
                      <a:pt x="798" y="72"/>
                    </a:lnTo>
                    <a:lnTo>
                      <a:pt x="798" y="72"/>
                    </a:lnTo>
                    <a:lnTo>
                      <a:pt x="799" y="71"/>
                    </a:lnTo>
                    <a:lnTo>
                      <a:pt x="800" y="71"/>
                    </a:lnTo>
                    <a:lnTo>
                      <a:pt x="801" y="71"/>
                    </a:lnTo>
                    <a:lnTo>
                      <a:pt x="804" y="71"/>
                    </a:lnTo>
                    <a:lnTo>
                      <a:pt x="805" y="71"/>
                    </a:lnTo>
                    <a:lnTo>
                      <a:pt x="806" y="72"/>
                    </a:lnTo>
                    <a:lnTo>
                      <a:pt x="806" y="73"/>
                    </a:lnTo>
                    <a:lnTo>
                      <a:pt x="805" y="76"/>
                    </a:lnTo>
                    <a:lnTo>
                      <a:pt x="805" y="77"/>
                    </a:lnTo>
                    <a:lnTo>
                      <a:pt x="806" y="77"/>
                    </a:lnTo>
                    <a:lnTo>
                      <a:pt x="807" y="77"/>
                    </a:lnTo>
                    <a:lnTo>
                      <a:pt x="810" y="77"/>
                    </a:lnTo>
                    <a:lnTo>
                      <a:pt x="812" y="78"/>
                    </a:lnTo>
                    <a:lnTo>
                      <a:pt x="813" y="80"/>
                    </a:lnTo>
                    <a:lnTo>
                      <a:pt x="815" y="82"/>
                    </a:lnTo>
                    <a:lnTo>
                      <a:pt x="815" y="83"/>
                    </a:lnTo>
                    <a:lnTo>
                      <a:pt x="817" y="83"/>
                    </a:lnTo>
                    <a:lnTo>
                      <a:pt x="818" y="84"/>
                    </a:lnTo>
                    <a:lnTo>
                      <a:pt x="819" y="86"/>
                    </a:lnTo>
                    <a:lnTo>
                      <a:pt x="819" y="88"/>
                    </a:lnTo>
                    <a:lnTo>
                      <a:pt x="818" y="90"/>
                    </a:lnTo>
                    <a:lnTo>
                      <a:pt x="818" y="90"/>
                    </a:lnTo>
                    <a:lnTo>
                      <a:pt x="818" y="91"/>
                    </a:lnTo>
                    <a:lnTo>
                      <a:pt x="817" y="93"/>
                    </a:lnTo>
                    <a:lnTo>
                      <a:pt x="817" y="94"/>
                    </a:lnTo>
                    <a:lnTo>
                      <a:pt x="817" y="95"/>
                    </a:lnTo>
                    <a:lnTo>
                      <a:pt x="817" y="95"/>
                    </a:lnTo>
                    <a:lnTo>
                      <a:pt x="819" y="94"/>
                    </a:lnTo>
                    <a:lnTo>
                      <a:pt x="819" y="93"/>
                    </a:lnTo>
                    <a:lnTo>
                      <a:pt x="819" y="90"/>
                    </a:lnTo>
                    <a:lnTo>
                      <a:pt x="821" y="88"/>
                    </a:lnTo>
                    <a:lnTo>
                      <a:pt x="822" y="88"/>
                    </a:lnTo>
                    <a:lnTo>
                      <a:pt x="823" y="88"/>
                    </a:lnTo>
                    <a:lnTo>
                      <a:pt x="824" y="89"/>
                    </a:lnTo>
                    <a:lnTo>
                      <a:pt x="826" y="91"/>
                    </a:lnTo>
                    <a:lnTo>
                      <a:pt x="828" y="93"/>
                    </a:lnTo>
                    <a:lnTo>
                      <a:pt x="830" y="94"/>
                    </a:lnTo>
                    <a:lnTo>
                      <a:pt x="832" y="95"/>
                    </a:lnTo>
                    <a:lnTo>
                      <a:pt x="833" y="95"/>
                    </a:lnTo>
                    <a:lnTo>
                      <a:pt x="833" y="96"/>
                    </a:lnTo>
                    <a:lnTo>
                      <a:pt x="833" y="96"/>
                    </a:lnTo>
                    <a:lnTo>
                      <a:pt x="833" y="97"/>
                    </a:lnTo>
                    <a:lnTo>
                      <a:pt x="832" y="99"/>
                    </a:lnTo>
                    <a:lnTo>
                      <a:pt x="832" y="101"/>
                    </a:lnTo>
                    <a:lnTo>
                      <a:pt x="833" y="104"/>
                    </a:lnTo>
                    <a:lnTo>
                      <a:pt x="833" y="105"/>
                    </a:lnTo>
                    <a:lnTo>
                      <a:pt x="830" y="104"/>
                    </a:lnTo>
                    <a:lnTo>
                      <a:pt x="829" y="104"/>
                    </a:lnTo>
                    <a:lnTo>
                      <a:pt x="829" y="104"/>
                    </a:lnTo>
                    <a:lnTo>
                      <a:pt x="829" y="104"/>
                    </a:lnTo>
                    <a:lnTo>
                      <a:pt x="830" y="105"/>
                    </a:lnTo>
                    <a:lnTo>
                      <a:pt x="830" y="106"/>
                    </a:lnTo>
                    <a:lnTo>
                      <a:pt x="830" y="107"/>
                    </a:lnTo>
                    <a:lnTo>
                      <a:pt x="830" y="107"/>
                    </a:lnTo>
                    <a:lnTo>
                      <a:pt x="832" y="106"/>
                    </a:lnTo>
                    <a:lnTo>
                      <a:pt x="832" y="107"/>
                    </a:lnTo>
                    <a:lnTo>
                      <a:pt x="833" y="107"/>
                    </a:lnTo>
                    <a:lnTo>
                      <a:pt x="834" y="107"/>
                    </a:lnTo>
                    <a:lnTo>
                      <a:pt x="835" y="107"/>
                    </a:lnTo>
                    <a:lnTo>
                      <a:pt x="835" y="108"/>
                    </a:lnTo>
                    <a:lnTo>
                      <a:pt x="835" y="108"/>
                    </a:lnTo>
                    <a:lnTo>
                      <a:pt x="838" y="111"/>
                    </a:lnTo>
                    <a:lnTo>
                      <a:pt x="837" y="112"/>
                    </a:lnTo>
                    <a:lnTo>
                      <a:pt x="837" y="113"/>
                    </a:lnTo>
                    <a:lnTo>
                      <a:pt x="837" y="114"/>
                    </a:lnTo>
                    <a:lnTo>
                      <a:pt x="837" y="116"/>
                    </a:lnTo>
                    <a:lnTo>
                      <a:pt x="837" y="116"/>
                    </a:lnTo>
                    <a:lnTo>
                      <a:pt x="838" y="116"/>
                    </a:lnTo>
                    <a:lnTo>
                      <a:pt x="840" y="116"/>
                    </a:lnTo>
                    <a:lnTo>
                      <a:pt x="840" y="114"/>
                    </a:lnTo>
                    <a:lnTo>
                      <a:pt x="841" y="112"/>
                    </a:lnTo>
                    <a:lnTo>
                      <a:pt x="841" y="112"/>
                    </a:lnTo>
                    <a:lnTo>
                      <a:pt x="840" y="111"/>
                    </a:lnTo>
                    <a:lnTo>
                      <a:pt x="840" y="110"/>
                    </a:lnTo>
                    <a:lnTo>
                      <a:pt x="840" y="110"/>
                    </a:lnTo>
                    <a:lnTo>
                      <a:pt x="840" y="108"/>
                    </a:lnTo>
                    <a:lnTo>
                      <a:pt x="843" y="107"/>
                    </a:lnTo>
                    <a:lnTo>
                      <a:pt x="844" y="107"/>
                    </a:lnTo>
                    <a:lnTo>
                      <a:pt x="845" y="108"/>
                    </a:lnTo>
                    <a:lnTo>
                      <a:pt x="846" y="110"/>
                    </a:lnTo>
                    <a:lnTo>
                      <a:pt x="846" y="108"/>
                    </a:lnTo>
                    <a:lnTo>
                      <a:pt x="845" y="106"/>
                    </a:lnTo>
                    <a:lnTo>
                      <a:pt x="843" y="106"/>
                    </a:lnTo>
                    <a:lnTo>
                      <a:pt x="840" y="105"/>
                    </a:lnTo>
                    <a:lnTo>
                      <a:pt x="839" y="104"/>
                    </a:lnTo>
                    <a:lnTo>
                      <a:pt x="838" y="101"/>
                    </a:lnTo>
                    <a:lnTo>
                      <a:pt x="838" y="101"/>
                    </a:lnTo>
                    <a:lnTo>
                      <a:pt x="840" y="100"/>
                    </a:lnTo>
                    <a:lnTo>
                      <a:pt x="841" y="100"/>
                    </a:lnTo>
                    <a:lnTo>
                      <a:pt x="843" y="100"/>
                    </a:lnTo>
                    <a:lnTo>
                      <a:pt x="844" y="100"/>
                    </a:lnTo>
                    <a:lnTo>
                      <a:pt x="844" y="101"/>
                    </a:lnTo>
                    <a:lnTo>
                      <a:pt x="844" y="102"/>
                    </a:lnTo>
                    <a:lnTo>
                      <a:pt x="844" y="102"/>
                    </a:lnTo>
                    <a:lnTo>
                      <a:pt x="845" y="104"/>
                    </a:lnTo>
                    <a:lnTo>
                      <a:pt x="846" y="104"/>
                    </a:lnTo>
                    <a:lnTo>
                      <a:pt x="847" y="105"/>
                    </a:lnTo>
                    <a:lnTo>
                      <a:pt x="849" y="110"/>
                    </a:lnTo>
                    <a:lnTo>
                      <a:pt x="849" y="112"/>
                    </a:lnTo>
                    <a:lnTo>
                      <a:pt x="850" y="114"/>
                    </a:lnTo>
                    <a:lnTo>
                      <a:pt x="851" y="116"/>
                    </a:lnTo>
                    <a:lnTo>
                      <a:pt x="851" y="117"/>
                    </a:lnTo>
                    <a:lnTo>
                      <a:pt x="851" y="118"/>
                    </a:lnTo>
                    <a:lnTo>
                      <a:pt x="851" y="121"/>
                    </a:lnTo>
                    <a:lnTo>
                      <a:pt x="851" y="121"/>
                    </a:lnTo>
                    <a:lnTo>
                      <a:pt x="851" y="122"/>
                    </a:lnTo>
                    <a:lnTo>
                      <a:pt x="850" y="122"/>
                    </a:lnTo>
                    <a:lnTo>
                      <a:pt x="850" y="123"/>
                    </a:lnTo>
                    <a:lnTo>
                      <a:pt x="851" y="124"/>
                    </a:lnTo>
                    <a:lnTo>
                      <a:pt x="852" y="124"/>
                    </a:lnTo>
                    <a:lnTo>
                      <a:pt x="852" y="123"/>
                    </a:lnTo>
                    <a:lnTo>
                      <a:pt x="854" y="124"/>
                    </a:lnTo>
                    <a:lnTo>
                      <a:pt x="854" y="124"/>
                    </a:lnTo>
                    <a:lnTo>
                      <a:pt x="856" y="124"/>
                    </a:lnTo>
                    <a:lnTo>
                      <a:pt x="856" y="124"/>
                    </a:lnTo>
                    <a:lnTo>
                      <a:pt x="856" y="123"/>
                    </a:lnTo>
                    <a:lnTo>
                      <a:pt x="857" y="122"/>
                    </a:lnTo>
                    <a:lnTo>
                      <a:pt x="858" y="122"/>
                    </a:lnTo>
                    <a:lnTo>
                      <a:pt x="860" y="124"/>
                    </a:lnTo>
                    <a:lnTo>
                      <a:pt x="861" y="128"/>
                    </a:lnTo>
                    <a:lnTo>
                      <a:pt x="861" y="134"/>
                    </a:lnTo>
                    <a:lnTo>
                      <a:pt x="861" y="140"/>
                    </a:lnTo>
                    <a:lnTo>
                      <a:pt x="861" y="147"/>
                    </a:lnTo>
                    <a:lnTo>
                      <a:pt x="860" y="153"/>
                    </a:lnTo>
                    <a:lnTo>
                      <a:pt x="861" y="153"/>
                    </a:lnTo>
                    <a:lnTo>
                      <a:pt x="861" y="153"/>
                    </a:lnTo>
                    <a:lnTo>
                      <a:pt x="858" y="155"/>
                    </a:lnTo>
                    <a:lnTo>
                      <a:pt x="857" y="155"/>
                    </a:lnTo>
                    <a:lnTo>
                      <a:pt x="856" y="155"/>
                    </a:lnTo>
                    <a:lnTo>
                      <a:pt x="856" y="153"/>
                    </a:lnTo>
                    <a:lnTo>
                      <a:pt x="856" y="152"/>
                    </a:lnTo>
                    <a:lnTo>
                      <a:pt x="857" y="149"/>
                    </a:lnTo>
                    <a:lnTo>
                      <a:pt x="857" y="146"/>
                    </a:lnTo>
                    <a:lnTo>
                      <a:pt x="857" y="145"/>
                    </a:lnTo>
                    <a:lnTo>
                      <a:pt x="856" y="144"/>
                    </a:lnTo>
                    <a:lnTo>
                      <a:pt x="854" y="144"/>
                    </a:lnTo>
                    <a:lnTo>
                      <a:pt x="851" y="144"/>
                    </a:lnTo>
                    <a:lnTo>
                      <a:pt x="849" y="145"/>
                    </a:lnTo>
                    <a:lnTo>
                      <a:pt x="849" y="145"/>
                    </a:lnTo>
                    <a:lnTo>
                      <a:pt x="847" y="142"/>
                    </a:lnTo>
                    <a:lnTo>
                      <a:pt x="847" y="141"/>
                    </a:lnTo>
                    <a:lnTo>
                      <a:pt x="846" y="140"/>
                    </a:lnTo>
                    <a:lnTo>
                      <a:pt x="845" y="140"/>
                    </a:lnTo>
                    <a:lnTo>
                      <a:pt x="843" y="140"/>
                    </a:lnTo>
                    <a:lnTo>
                      <a:pt x="841" y="138"/>
                    </a:lnTo>
                    <a:lnTo>
                      <a:pt x="837" y="135"/>
                    </a:lnTo>
                    <a:lnTo>
                      <a:pt x="833" y="134"/>
                    </a:lnTo>
                    <a:lnTo>
                      <a:pt x="832" y="134"/>
                    </a:lnTo>
                    <a:lnTo>
                      <a:pt x="830" y="134"/>
                    </a:lnTo>
                    <a:lnTo>
                      <a:pt x="830" y="134"/>
                    </a:lnTo>
                    <a:lnTo>
                      <a:pt x="830" y="135"/>
                    </a:lnTo>
                    <a:lnTo>
                      <a:pt x="830" y="135"/>
                    </a:lnTo>
                    <a:lnTo>
                      <a:pt x="833" y="135"/>
                    </a:lnTo>
                    <a:lnTo>
                      <a:pt x="834" y="135"/>
                    </a:lnTo>
                    <a:lnTo>
                      <a:pt x="834" y="138"/>
                    </a:lnTo>
                    <a:lnTo>
                      <a:pt x="834" y="139"/>
                    </a:lnTo>
                    <a:lnTo>
                      <a:pt x="835" y="139"/>
                    </a:lnTo>
                    <a:lnTo>
                      <a:pt x="838" y="139"/>
                    </a:lnTo>
                    <a:lnTo>
                      <a:pt x="839" y="139"/>
                    </a:lnTo>
                    <a:lnTo>
                      <a:pt x="841" y="140"/>
                    </a:lnTo>
                    <a:lnTo>
                      <a:pt x="843" y="141"/>
                    </a:lnTo>
                    <a:lnTo>
                      <a:pt x="844" y="144"/>
                    </a:lnTo>
                    <a:lnTo>
                      <a:pt x="844" y="145"/>
                    </a:lnTo>
                    <a:lnTo>
                      <a:pt x="843" y="145"/>
                    </a:lnTo>
                    <a:lnTo>
                      <a:pt x="843" y="146"/>
                    </a:lnTo>
                    <a:lnTo>
                      <a:pt x="843" y="146"/>
                    </a:lnTo>
                    <a:lnTo>
                      <a:pt x="843" y="147"/>
                    </a:lnTo>
                    <a:lnTo>
                      <a:pt x="843" y="149"/>
                    </a:lnTo>
                    <a:lnTo>
                      <a:pt x="844" y="150"/>
                    </a:lnTo>
                    <a:lnTo>
                      <a:pt x="844" y="150"/>
                    </a:lnTo>
                    <a:lnTo>
                      <a:pt x="844" y="151"/>
                    </a:lnTo>
                    <a:lnTo>
                      <a:pt x="844" y="152"/>
                    </a:lnTo>
                    <a:lnTo>
                      <a:pt x="844" y="155"/>
                    </a:lnTo>
                    <a:lnTo>
                      <a:pt x="844" y="156"/>
                    </a:lnTo>
                    <a:lnTo>
                      <a:pt x="845" y="156"/>
                    </a:lnTo>
                    <a:lnTo>
                      <a:pt x="847" y="156"/>
                    </a:lnTo>
                    <a:lnTo>
                      <a:pt x="849" y="156"/>
                    </a:lnTo>
                    <a:lnTo>
                      <a:pt x="849" y="155"/>
                    </a:lnTo>
                    <a:lnTo>
                      <a:pt x="849" y="153"/>
                    </a:lnTo>
                    <a:lnTo>
                      <a:pt x="847" y="152"/>
                    </a:lnTo>
                    <a:lnTo>
                      <a:pt x="846" y="152"/>
                    </a:lnTo>
                    <a:lnTo>
                      <a:pt x="846" y="151"/>
                    </a:lnTo>
                    <a:lnTo>
                      <a:pt x="846" y="150"/>
                    </a:lnTo>
                    <a:lnTo>
                      <a:pt x="847" y="149"/>
                    </a:lnTo>
                    <a:lnTo>
                      <a:pt x="850" y="146"/>
                    </a:lnTo>
                    <a:lnTo>
                      <a:pt x="851" y="146"/>
                    </a:lnTo>
                    <a:lnTo>
                      <a:pt x="852" y="146"/>
                    </a:lnTo>
                    <a:lnTo>
                      <a:pt x="854" y="147"/>
                    </a:lnTo>
                    <a:lnTo>
                      <a:pt x="854" y="147"/>
                    </a:lnTo>
                    <a:lnTo>
                      <a:pt x="854" y="150"/>
                    </a:lnTo>
                    <a:lnTo>
                      <a:pt x="854" y="152"/>
                    </a:lnTo>
                    <a:lnTo>
                      <a:pt x="854" y="155"/>
                    </a:lnTo>
                    <a:lnTo>
                      <a:pt x="856" y="156"/>
                    </a:lnTo>
                    <a:lnTo>
                      <a:pt x="858" y="157"/>
                    </a:lnTo>
                    <a:lnTo>
                      <a:pt x="861" y="156"/>
                    </a:lnTo>
                    <a:lnTo>
                      <a:pt x="862" y="156"/>
                    </a:lnTo>
                    <a:lnTo>
                      <a:pt x="863" y="156"/>
                    </a:lnTo>
                    <a:lnTo>
                      <a:pt x="864" y="157"/>
                    </a:lnTo>
                    <a:lnTo>
                      <a:pt x="864" y="161"/>
                    </a:lnTo>
                    <a:lnTo>
                      <a:pt x="864" y="166"/>
                    </a:lnTo>
                    <a:lnTo>
                      <a:pt x="866" y="172"/>
                    </a:lnTo>
                    <a:lnTo>
                      <a:pt x="864" y="176"/>
                    </a:lnTo>
                    <a:lnTo>
                      <a:pt x="862" y="185"/>
                    </a:lnTo>
                    <a:lnTo>
                      <a:pt x="858" y="192"/>
                    </a:lnTo>
                    <a:lnTo>
                      <a:pt x="857" y="194"/>
                    </a:lnTo>
                    <a:lnTo>
                      <a:pt x="852" y="202"/>
                    </a:lnTo>
                    <a:lnTo>
                      <a:pt x="851" y="203"/>
                    </a:lnTo>
                    <a:lnTo>
                      <a:pt x="849" y="206"/>
                    </a:lnTo>
                    <a:lnTo>
                      <a:pt x="844" y="208"/>
                    </a:lnTo>
                    <a:lnTo>
                      <a:pt x="843" y="211"/>
                    </a:lnTo>
                    <a:lnTo>
                      <a:pt x="840" y="213"/>
                    </a:lnTo>
                    <a:lnTo>
                      <a:pt x="840" y="219"/>
                    </a:lnTo>
                    <a:lnTo>
                      <a:pt x="839" y="221"/>
                    </a:lnTo>
                    <a:lnTo>
                      <a:pt x="838" y="226"/>
                    </a:lnTo>
                    <a:lnTo>
                      <a:pt x="837" y="229"/>
                    </a:lnTo>
                    <a:lnTo>
                      <a:pt x="835" y="229"/>
                    </a:lnTo>
                    <a:lnTo>
                      <a:pt x="830" y="229"/>
                    </a:lnTo>
                    <a:lnTo>
                      <a:pt x="828" y="229"/>
                    </a:lnTo>
                    <a:lnTo>
                      <a:pt x="827" y="230"/>
                    </a:lnTo>
                    <a:lnTo>
                      <a:pt x="824" y="234"/>
                    </a:lnTo>
                    <a:lnTo>
                      <a:pt x="823" y="237"/>
                    </a:lnTo>
                    <a:lnTo>
                      <a:pt x="822" y="240"/>
                    </a:lnTo>
                    <a:lnTo>
                      <a:pt x="819" y="242"/>
                    </a:lnTo>
                    <a:lnTo>
                      <a:pt x="817" y="243"/>
                    </a:lnTo>
                    <a:lnTo>
                      <a:pt x="815" y="246"/>
                    </a:lnTo>
                    <a:lnTo>
                      <a:pt x="813" y="247"/>
                    </a:lnTo>
                    <a:lnTo>
                      <a:pt x="811" y="247"/>
                    </a:lnTo>
                    <a:lnTo>
                      <a:pt x="810" y="247"/>
                    </a:lnTo>
                    <a:lnTo>
                      <a:pt x="810" y="248"/>
                    </a:lnTo>
                    <a:lnTo>
                      <a:pt x="811" y="249"/>
                    </a:lnTo>
                    <a:lnTo>
                      <a:pt x="811" y="252"/>
                    </a:lnTo>
                    <a:lnTo>
                      <a:pt x="810" y="254"/>
                    </a:lnTo>
                    <a:lnTo>
                      <a:pt x="809" y="256"/>
                    </a:lnTo>
                    <a:lnTo>
                      <a:pt x="807" y="257"/>
                    </a:lnTo>
                    <a:lnTo>
                      <a:pt x="805" y="258"/>
                    </a:lnTo>
                    <a:lnTo>
                      <a:pt x="802" y="259"/>
                    </a:lnTo>
                    <a:lnTo>
                      <a:pt x="801" y="260"/>
                    </a:lnTo>
                    <a:lnTo>
                      <a:pt x="800" y="262"/>
                    </a:lnTo>
                    <a:lnTo>
                      <a:pt x="799" y="262"/>
                    </a:lnTo>
                    <a:lnTo>
                      <a:pt x="796" y="262"/>
                    </a:lnTo>
                    <a:lnTo>
                      <a:pt x="796" y="263"/>
                    </a:lnTo>
                    <a:lnTo>
                      <a:pt x="795" y="263"/>
                    </a:lnTo>
                    <a:lnTo>
                      <a:pt x="794" y="264"/>
                    </a:lnTo>
                    <a:lnTo>
                      <a:pt x="794" y="264"/>
                    </a:lnTo>
                    <a:lnTo>
                      <a:pt x="796" y="265"/>
                    </a:lnTo>
                    <a:lnTo>
                      <a:pt x="798" y="265"/>
                    </a:lnTo>
                    <a:lnTo>
                      <a:pt x="798" y="265"/>
                    </a:lnTo>
                    <a:lnTo>
                      <a:pt x="799" y="265"/>
                    </a:lnTo>
                    <a:lnTo>
                      <a:pt x="800" y="263"/>
                    </a:lnTo>
                    <a:lnTo>
                      <a:pt x="801" y="263"/>
                    </a:lnTo>
                    <a:lnTo>
                      <a:pt x="802" y="263"/>
                    </a:lnTo>
                    <a:lnTo>
                      <a:pt x="804" y="265"/>
                    </a:lnTo>
                    <a:lnTo>
                      <a:pt x="804" y="270"/>
                    </a:lnTo>
                    <a:lnTo>
                      <a:pt x="802" y="274"/>
                    </a:lnTo>
                    <a:lnTo>
                      <a:pt x="802" y="276"/>
                    </a:lnTo>
                    <a:lnTo>
                      <a:pt x="800" y="277"/>
                    </a:lnTo>
                    <a:lnTo>
                      <a:pt x="799" y="280"/>
                    </a:lnTo>
                    <a:lnTo>
                      <a:pt x="798" y="282"/>
                    </a:lnTo>
                    <a:lnTo>
                      <a:pt x="795" y="284"/>
                    </a:lnTo>
                    <a:lnTo>
                      <a:pt x="793" y="285"/>
                    </a:lnTo>
                    <a:lnTo>
                      <a:pt x="789" y="286"/>
                    </a:lnTo>
                    <a:lnTo>
                      <a:pt x="785" y="288"/>
                    </a:lnTo>
                    <a:lnTo>
                      <a:pt x="783" y="293"/>
                    </a:lnTo>
                    <a:lnTo>
                      <a:pt x="779" y="302"/>
                    </a:lnTo>
                    <a:lnTo>
                      <a:pt x="776" y="313"/>
                    </a:lnTo>
                    <a:lnTo>
                      <a:pt x="772" y="320"/>
                    </a:lnTo>
                    <a:lnTo>
                      <a:pt x="771" y="324"/>
                    </a:lnTo>
                    <a:lnTo>
                      <a:pt x="771" y="324"/>
                    </a:lnTo>
                    <a:lnTo>
                      <a:pt x="770" y="324"/>
                    </a:lnTo>
                    <a:lnTo>
                      <a:pt x="771" y="324"/>
                    </a:lnTo>
                    <a:lnTo>
                      <a:pt x="771" y="321"/>
                    </a:lnTo>
                    <a:lnTo>
                      <a:pt x="770" y="321"/>
                    </a:lnTo>
                    <a:lnTo>
                      <a:pt x="768" y="321"/>
                    </a:lnTo>
                    <a:lnTo>
                      <a:pt x="767" y="321"/>
                    </a:lnTo>
                    <a:lnTo>
                      <a:pt x="766" y="322"/>
                    </a:lnTo>
                    <a:lnTo>
                      <a:pt x="765" y="324"/>
                    </a:lnTo>
                    <a:lnTo>
                      <a:pt x="762" y="324"/>
                    </a:lnTo>
                    <a:lnTo>
                      <a:pt x="760" y="324"/>
                    </a:lnTo>
                    <a:lnTo>
                      <a:pt x="759" y="324"/>
                    </a:lnTo>
                    <a:lnTo>
                      <a:pt x="756" y="324"/>
                    </a:lnTo>
                    <a:lnTo>
                      <a:pt x="755" y="325"/>
                    </a:lnTo>
                    <a:lnTo>
                      <a:pt x="755" y="325"/>
                    </a:lnTo>
                    <a:lnTo>
                      <a:pt x="754" y="327"/>
                    </a:lnTo>
                    <a:lnTo>
                      <a:pt x="753" y="330"/>
                    </a:lnTo>
                    <a:lnTo>
                      <a:pt x="751" y="331"/>
                    </a:lnTo>
                    <a:lnTo>
                      <a:pt x="751" y="332"/>
                    </a:lnTo>
                    <a:lnTo>
                      <a:pt x="750" y="336"/>
                    </a:lnTo>
                    <a:lnTo>
                      <a:pt x="749" y="337"/>
                    </a:lnTo>
                    <a:lnTo>
                      <a:pt x="748" y="338"/>
                    </a:lnTo>
                    <a:lnTo>
                      <a:pt x="746" y="339"/>
                    </a:lnTo>
                    <a:lnTo>
                      <a:pt x="745" y="341"/>
                    </a:lnTo>
                    <a:lnTo>
                      <a:pt x="745" y="343"/>
                    </a:lnTo>
                    <a:lnTo>
                      <a:pt x="745" y="348"/>
                    </a:lnTo>
                    <a:lnTo>
                      <a:pt x="745" y="349"/>
                    </a:lnTo>
                    <a:lnTo>
                      <a:pt x="744" y="352"/>
                    </a:lnTo>
                    <a:lnTo>
                      <a:pt x="743" y="353"/>
                    </a:lnTo>
                    <a:lnTo>
                      <a:pt x="740" y="354"/>
                    </a:lnTo>
                    <a:lnTo>
                      <a:pt x="737" y="353"/>
                    </a:lnTo>
                    <a:lnTo>
                      <a:pt x="734" y="353"/>
                    </a:lnTo>
                    <a:lnTo>
                      <a:pt x="732" y="353"/>
                    </a:lnTo>
                    <a:lnTo>
                      <a:pt x="731" y="353"/>
                    </a:lnTo>
                    <a:lnTo>
                      <a:pt x="731" y="354"/>
                    </a:lnTo>
                    <a:lnTo>
                      <a:pt x="729" y="357"/>
                    </a:lnTo>
                    <a:lnTo>
                      <a:pt x="729" y="358"/>
                    </a:lnTo>
                    <a:lnTo>
                      <a:pt x="728" y="361"/>
                    </a:lnTo>
                    <a:lnTo>
                      <a:pt x="728" y="364"/>
                    </a:lnTo>
                    <a:lnTo>
                      <a:pt x="728" y="366"/>
                    </a:lnTo>
                    <a:lnTo>
                      <a:pt x="727" y="367"/>
                    </a:lnTo>
                    <a:lnTo>
                      <a:pt x="726" y="370"/>
                    </a:lnTo>
                    <a:lnTo>
                      <a:pt x="725" y="371"/>
                    </a:lnTo>
                    <a:lnTo>
                      <a:pt x="725" y="374"/>
                    </a:lnTo>
                    <a:lnTo>
                      <a:pt x="726" y="376"/>
                    </a:lnTo>
                    <a:lnTo>
                      <a:pt x="726" y="377"/>
                    </a:lnTo>
                    <a:lnTo>
                      <a:pt x="726" y="378"/>
                    </a:lnTo>
                    <a:lnTo>
                      <a:pt x="725" y="381"/>
                    </a:lnTo>
                    <a:lnTo>
                      <a:pt x="722" y="383"/>
                    </a:lnTo>
                    <a:lnTo>
                      <a:pt x="721" y="387"/>
                    </a:lnTo>
                    <a:lnTo>
                      <a:pt x="720" y="389"/>
                    </a:lnTo>
                    <a:lnTo>
                      <a:pt x="717" y="392"/>
                    </a:lnTo>
                    <a:lnTo>
                      <a:pt x="714" y="394"/>
                    </a:lnTo>
                    <a:lnTo>
                      <a:pt x="711" y="397"/>
                    </a:lnTo>
                    <a:lnTo>
                      <a:pt x="711" y="398"/>
                    </a:lnTo>
                    <a:lnTo>
                      <a:pt x="710" y="397"/>
                    </a:lnTo>
                    <a:lnTo>
                      <a:pt x="708" y="397"/>
                    </a:lnTo>
                    <a:lnTo>
                      <a:pt x="708" y="397"/>
                    </a:lnTo>
                    <a:lnTo>
                      <a:pt x="706" y="397"/>
                    </a:lnTo>
                    <a:lnTo>
                      <a:pt x="705" y="398"/>
                    </a:lnTo>
                    <a:lnTo>
                      <a:pt x="704" y="399"/>
                    </a:lnTo>
                    <a:lnTo>
                      <a:pt x="701" y="399"/>
                    </a:lnTo>
                    <a:lnTo>
                      <a:pt x="700" y="400"/>
                    </a:lnTo>
                    <a:lnTo>
                      <a:pt x="700" y="402"/>
                    </a:lnTo>
                    <a:lnTo>
                      <a:pt x="700" y="402"/>
                    </a:lnTo>
                    <a:lnTo>
                      <a:pt x="700" y="403"/>
                    </a:lnTo>
                    <a:lnTo>
                      <a:pt x="700" y="404"/>
                    </a:lnTo>
                    <a:lnTo>
                      <a:pt x="700" y="405"/>
                    </a:lnTo>
                    <a:lnTo>
                      <a:pt x="699" y="405"/>
                    </a:lnTo>
                    <a:lnTo>
                      <a:pt x="698" y="406"/>
                    </a:lnTo>
                    <a:lnTo>
                      <a:pt x="695" y="406"/>
                    </a:lnTo>
                    <a:lnTo>
                      <a:pt x="694" y="409"/>
                    </a:lnTo>
                    <a:lnTo>
                      <a:pt x="693" y="411"/>
                    </a:lnTo>
                    <a:lnTo>
                      <a:pt x="692" y="412"/>
                    </a:lnTo>
                    <a:lnTo>
                      <a:pt x="689" y="414"/>
                    </a:lnTo>
                    <a:lnTo>
                      <a:pt x="687" y="415"/>
                    </a:lnTo>
                    <a:lnTo>
                      <a:pt x="686" y="416"/>
                    </a:lnTo>
                    <a:lnTo>
                      <a:pt x="682" y="421"/>
                    </a:lnTo>
                    <a:lnTo>
                      <a:pt x="678" y="423"/>
                    </a:lnTo>
                    <a:lnTo>
                      <a:pt x="673" y="425"/>
                    </a:lnTo>
                    <a:lnTo>
                      <a:pt x="671" y="425"/>
                    </a:lnTo>
                    <a:lnTo>
                      <a:pt x="670" y="426"/>
                    </a:lnTo>
                    <a:lnTo>
                      <a:pt x="666" y="430"/>
                    </a:lnTo>
                    <a:lnTo>
                      <a:pt x="664" y="432"/>
                    </a:lnTo>
                    <a:lnTo>
                      <a:pt x="663" y="434"/>
                    </a:lnTo>
                    <a:lnTo>
                      <a:pt x="660" y="438"/>
                    </a:lnTo>
                    <a:lnTo>
                      <a:pt x="660" y="439"/>
                    </a:lnTo>
                    <a:lnTo>
                      <a:pt x="660" y="439"/>
                    </a:lnTo>
                    <a:lnTo>
                      <a:pt x="661" y="439"/>
                    </a:lnTo>
                    <a:lnTo>
                      <a:pt x="661" y="440"/>
                    </a:lnTo>
                    <a:lnTo>
                      <a:pt x="661" y="443"/>
                    </a:lnTo>
                    <a:lnTo>
                      <a:pt x="659" y="444"/>
                    </a:lnTo>
                    <a:lnTo>
                      <a:pt x="659" y="445"/>
                    </a:lnTo>
                    <a:lnTo>
                      <a:pt x="658" y="445"/>
                    </a:lnTo>
                    <a:lnTo>
                      <a:pt x="658" y="448"/>
                    </a:lnTo>
                    <a:lnTo>
                      <a:pt x="660" y="449"/>
                    </a:lnTo>
                    <a:lnTo>
                      <a:pt x="661" y="448"/>
                    </a:lnTo>
                    <a:lnTo>
                      <a:pt x="665" y="444"/>
                    </a:lnTo>
                    <a:lnTo>
                      <a:pt x="665" y="443"/>
                    </a:lnTo>
                    <a:lnTo>
                      <a:pt x="665" y="440"/>
                    </a:lnTo>
                    <a:lnTo>
                      <a:pt x="665" y="438"/>
                    </a:lnTo>
                    <a:lnTo>
                      <a:pt x="667" y="434"/>
                    </a:lnTo>
                    <a:lnTo>
                      <a:pt x="667" y="433"/>
                    </a:lnTo>
                    <a:lnTo>
                      <a:pt x="669" y="433"/>
                    </a:lnTo>
                    <a:lnTo>
                      <a:pt x="669" y="432"/>
                    </a:lnTo>
                    <a:lnTo>
                      <a:pt x="670" y="431"/>
                    </a:lnTo>
                    <a:lnTo>
                      <a:pt x="671" y="431"/>
                    </a:lnTo>
                    <a:lnTo>
                      <a:pt x="673" y="431"/>
                    </a:lnTo>
                    <a:lnTo>
                      <a:pt x="676" y="431"/>
                    </a:lnTo>
                    <a:lnTo>
                      <a:pt x="677" y="431"/>
                    </a:lnTo>
                    <a:lnTo>
                      <a:pt x="678" y="431"/>
                    </a:lnTo>
                    <a:lnTo>
                      <a:pt x="680" y="430"/>
                    </a:lnTo>
                    <a:lnTo>
                      <a:pt x="681" y="430"/>
                    </a:lnTo>
                    <a:lnTo>
                      <a:pt x="682" y="430"/>
                    </a:lnTo>
                    <a:lnTo>
                      <a:pt x="683" y="430"/>
                    </a:lnTo>
                    <a:lnTo>
                      <a:pt x="684" y="427"/>
                    </a:lnTo>
                    <a:lnTo>
                      <a:pt x="687" y="426"/>
                    </a:lnTo>
                    <a:lnTo>
                      <a:pt x="689" y="425"/>
                    </a:lnTo>
                    <a:lnTo>
                      <a:pt x="691" y="423"/>
                    </a:lnTo>
                    <a:lnTo>
                      <a:pt x="692" y="422"/>
                    </a:lnTo>
                    <a:lnTo>
                      <a:pt x="692" y="421"/>
                    </a:lnTo>
                    <a:lnTo>
                      <a:pt x="692" y="417"/>
                    </a:lnTo>
                    <a:lnTo>
                      <a:pt x="692" y="416"/>
                    </a:lnTo>
                    <a:lnTo>
                      <a:pt x="692" y="415"/>
                    </a:lnTo>
                    <a:lnTo>
                      <a:pt x="693" y="414"/>
                    </a:lnTo>
                    <a:lnTo>
                      <a:pt x="694" y="414"/>
                    </a:lnTo>
                    <a:lnTo>
                      <a:pt x="698" y="415"/>
                    </a:lnTo>
                    <a:lnTo>
                      <a:pt x="698" y="414"/>
                    </a:lnTo>
                    <a:lnTo>
                      <a:pt x="698" y="414"/>
                    </a:lnTo>
                    <a:lnTo>
                      <a:pt x="699" y="412"/>
                    </a:lnTo>
                    <a:lnTo>
                      <a:pt x="700" y="414"/>
                    </a:lnTo>
                    <a:lnTo>
                      <a:pt x="700" y="414"/>
                    </a:lnTo>
                    <a:lnTo>
                      <a:pt x="701" y="412"/>
                    </a:lnTo>
                    <a:lnTo>
                      <a:pt x="704" y="408"/>
                    </a:lnTo>
                    <a:lnTo>
                      <a:pt x="704" y="408"/>
                    </a:lnTo>
                    <a:lnTo>
                      <a:pt x="706" y="406"/>
                    </a:lnTo>
                    <a:lnTo>
                      <a:pt x="708" y="405"/>
                    </a:lnTo>
                    <a:lnTo>
                      <a:pt x="708" y="404"/>
                    </a:lnTo>
                    <a:lnTo>
                      <a:pt x="709" y="403"/>
                    </a:lnTo>
                    <a:lnTo>
                      <a:pt x="709" y="403"/>
                    </a:lnTo>
                    <a:lnTo>
                      <a:pt x="710" y="404"/>
                    </a:lnTo>
                    <a:lnTo>
                      <a:pt x="710" y="405"/>
                    </a:lnTo>
                    <a:lnTo>
                      <a:pt x="710" y="406"/>
                    </a:lnTo>
                    <a:lnTo>
                      <a:pt x="710" y="406"/>
                    </a:lnTo>
                    <a:lnTo>
                      <a:pt x="711" y="406"/>
                    </a:lnTo>
                    <a:lnTo>
                      <a:pt x="711" y="404"/>
                    </a:lnTo>
                    <a:lnTo>
                      <a:pt x="711" y="403"/>
                    </a:lnTo>
                    <a:lnTo>
                      <a:pt x="711" y="402"/>
                    </a:lnTo>
                    <a:lnTo>
                      <a:pt x="711" y="400"/>
                    </a:lnTo>
                    <a:lnTo>
                      <a:pt x="711" y="400"/>
                    </a:lnTo>
                    <a:lnTo>
                      <a:pt x="710" y="400"/>
                    </a:lnTo>
                    <a:lnTo>
                      <a:pt x="710" y="400"/>
                    </a:lnTo>
                    <a:lnTo>
                      <a:pt x="710" y="399"/>
                    </a:lnTo>
                    <a:lnTo>
                      <a:pt x="710" y="399"/>
                    </a:lnTo>
                    <a:lnTo>
                      <a:pt x="712" y="399"/>
                    </a:lnTo>
                    <a:lnTo>
                      <a:pt x="716" y="399"/>
                    </a:lnTo>
                    <a:lnTo>
                      <a:pt x="719" y="399"/>
                    </a:lnTo>
                    <a:lnTo>
                      <a:pt x="720" y="399"/>
                    </a:lnTo>
                    <a:lnTo>
                      <a:pt x="722" y="395"/>
                    </a:lnTo>
                    <a:lnTo>
                      <a:pt x="725" y="391"/>
                    </a:lnTo>
                    <a:lnTo>
                      <a:pt x="726" y="389"/>
                    </a:lnTo>
                    <a:lnTo>
                      <a:pt x="728" y="388"/>
                    </a:lnTo>
                    <a:lnTo>
                      <a:pt x="729" y="387"/>
                    </a:lnTo>
                    <a:lnTo>
                      <a:pt x="729" y="385"/>
                    </a:lnTo>
                    <a:lnTo>
                      <a:pt x="729" y="383"/>
                    </a:lnTo>
                    <a:lnTo>
                      <a:pt x="731" y="383"/>
                    </a:lnTo>
                    <a:lnTo>
                      <a:pt x="732" y="383"/>
                    </a:lnTo>
                    <a:lnTo>
                      <a:pt x="732" y="385"/>
                    </a:lnTo>
                    <a:lnTo>
                      <a:pt x="734" y="386"/>
                    </a:lnTo>
                    <a:lnTo>
                      <a:pt x="737" y="387"/>
                    </a:lnTo>
                    <a:lnTo>
                      <a:pt x="740" y="387"/>
                    </a:lnTo>
                    <a:lnTo>
                      <a:pt x="742" y="387"/>
                    </a:lnTo>
                    <a:lnTo>
                      <a:pt x="743" y="387"/>
                    </a:lnTo>
                    <a:lnTo>
                      <a:pt x="744" y="388"/>
                    </a:lnTo>
                    <a:lnTo>
                      <a:pt x="746" y="388"/>
                    </a:lnTo>
                    <a:lnTo>
                      <a:pt x="749" y="388"/>
                    </a:lnTo>
                    <a:lnTo>
                      <a:pt x="751" y="388"/>
                    </a:lnTo>
                    <a:lnTo>
                      <a:pt x="754" y="389"/>
                    </a:lnTo>
                    <a:lnTo>
                      <a:pt x="755" y="389"/>
                    </a:lnTo>
                    <a:lnTo>
                      <a:pt x="755" y="388"/>
                    </a:lnTo>
                    <a:lnTo>
                      <a:pt x="754" y="388"/>
                    </a:lnTo>
                    <a:lnTo>
                      <a:pt x="753" y="387"/>
                    </a:lnTo>
                    <a:lnTo>
                      <a:pt x="753" y="386"/>
                    </a:lnTo>
                    <a:lnTo>
                      <a:pt x="751" y="385"/>
                    </a:lnTo>
                    <a:lnTo>
                      <a:pt x="750" y="385"/>
                    </a:lnTo>
                    <a:lnTo>
                      <a:pt x="748" y="385"/>
                    </a:lnTo>
                    <a:lnTo>
                      <a:pt x="744" y="385"/>
                    </a:lnTo>
                    <a:lnTo>
                      <a:pt x="743" y="385"/>
                    </a:lnTo>
                    <a:lnTo>
                      <a:pt x="740" y="383"/>
                    </a:lnTo>
                    <a:lnTo>
                      <a:pt x="738" y="382"/>
                    </a:lnTo>
                    <a:lnTo>
                      <a:pt x="736" y="381"/>
                    </a:lnTo>
                    <a:lnTo>
                      <a:pt x="733" y="378"/>
                    </a:lnTo>
                    <a:lnTo>
                      <a:pt x="732" y="375"/>
                    </a:lnTo>
                    <a:lnTo>
                      <a:pt x="732" y="371"/>
                    </a:lnTo>
                    <a:lnTo>
                      <a:pt x="733" y="369"/>
                    </a:lnTo>
                    <a:lnTo>
                      <a:pt x="733" y="367"/>
                    </a:lnTo>
                    <a:lnTo>
                      <a:pt x="734" y="365"/>
                    </a:lnTo>
                    <a:lnTo>
                      <a:pt x="737" y="363"/>
                    </a:lnTo>
                    <a:lnTo>
                      <a:pt x="738" y="363"/>
                    </a:lnTo>
                    <a:lnTo>
                      <a:pt x="742" y="365"/>
                    </a:lnTo>
                    <a:lnTo>
                      <a:pt x="744" y="366"/>
                    </a:lnTo>
                    <a:lnTo>
                      <a:pt x="746" y="366"/>
                    </a:lnTo>
                    <a:lnTo>
                      <a:pt x="748" y="366"/>
                    </a:lnTo>
                    <a:lnTo>
                      <a:pt x="750" y="364"/>
                    </a:lnTo>
                    <a:lnTo>
                      <a:pt x="751" y="364"/>
                    </a:lnTo>
                    <a:lnTo>
                      <a:pt x="755" y="363"/>
                    </a:lnTo>
                    <a:lnTo>
                      <a:pt x="760" y="363"/>
                    </a:lnTo>
                    <a:lnTo>
                      <a:pt x="764" y="363"/>
                    </a:lnTo>
                    <a:lnTo>
                      <a:pt x="767" y="361"/>
                    </a:lnTo>
                    <a:lnTo>
                      <a:pt x="768" y="360"/>
                    </a:lnTo>
                    <a:lnTo>
                      <a:pt x="771" y="358"/>
                    </a:lnTo>
                    <a:lnTo>
                      <a:pt x="772" y="357"/>
                    </a:lnTo>
                    <a:lnTo>
                      <a:pt x="773" y="354"/>
                    </a:lnTo>
                    <a:lnTo>
                      <a:pt x="776" y="354"/>
                    </a:lnTo>
                    <a:lnTo>
                      <a:pt x="778" y="355"/>
                    </a:lnTo>
                    <a:lnTo>
                      <a:pt x="779" y="355"/>
                    </a:lnTo>
                    <a:lnTo>
                      <a:pt x="782" y="355"/>
                    </a:lnTo>
                    <a:lnTo>
                      <a:pt x="782" y="354"/>
                    </a:lnTo>
                    <a:lnTo>
                      <a:pt x="782" y="354"/>
                    </a:lnTo>
                    <a:lnTo>
                      <a:pt x="781" y="353"/>
                    </a:lnTo>
                    <a:lnTo>
                      <a:pt x="781" y="353"/>
                    </a:lnTo>
                    <a:lnTo>
                      <a:pt x="778" y="353"/>
                    </a:lnTo>
                    <a:lnTo>
                      <a:pt x="777" y="353"/>
                    </a:lnTo>
                    <a:lnTo>
                      <a:pt x="776" y="353"/>
                    </a:lnTo>
                    <a:lnTo>
                      <a:pt x="776" y="353"/>
                    </a:lnTo>
                    <a:lnTo>
                      <a:pt x="776" y="352"/>
                    </a:lnTo>
                    <a:lnTo>
                      <a:pt x="778" y="350"/>
                    </a:lnTo>
                    <a:lnTo>
                      <a:pt x="784" y="347"/>
                    </a:lnTo>
                    <a:lnTo>
                      <a:pt x="791" y="344"/>
                    </a:lnTo>
                    <a:lnTo>
                      <a:pt x="794" y="342"/>
                    </a:lnTo>
                    <a:lnTo>
                      <a:pt x="796" y="341"/>
                    </a:lnTo>
                    <a:lnTo>
                      <a:pt x="799" y="339"/>
                    </a:lnTo>
                    <a:lnTo>
                      <a:pt x="799" y="338"/>
                    </a:lnTo>
                    <a:lnTo>
                      <a:pt x="799" y="338"/>
                    </a:lnTo>
                    <a:lnTo>
                      <a:pt x="799" y="337"/>
                    </a:lnTo>
                    <a:lnTo>
                      <a:pt x="798" y="336"/>
                    </a:lnTo>
                    <a:lnTo>
                      <a:pt x="798" y="335"/>
                    </a:lnTo>
                    <a:lnTo>
                      <a:pt x="798" y="333"/>
                    </a:lnTo>
                    <a:lnTo>
                      <a:pt x="799" y="333"/>
                    </a:lnTo>
                    <a:lnTo>
                      <a:pt x="800" y="335"/>
                    </a:lnTo>
                    <a:lnTo>
                      <a:pt x="801" y="336"/>
                    </a:lnTo>
                    <a:lnTo>
                      <a:pt x="802" y="336"/>
                    </a:lnTo>
                    <a:lnTo>
                      <a:pt x="802" y="336"/>
                    </a:lnTo>
                    <a:lnTo>
                      <a:pt x="802" y="335"/>
                    </a:lnTo>
                    <a:lnTo>
                      <a:pt x="799" y="332"/>
                    </a:lnTo>
                    <a:lnTo>
                      <a:pt x="799" y="331"/>
                    </a:lnTo>
                    <a:lnTo>
                      <a:pt x="798" y="331"/>
                    </a:lnTo>
                    <a:lnTo>
                      <a:pt x="798" y="331"/>
                    </a:lnTo>
                    <a:lnTo>
                      <a:pt x="796" y="331"/>
                    </a:lnTo>
                    <a:lnTo>
                      <a:pt x="795" y="331"/>
                    </a:lnTo>
                    <a:lnTo>
                      <a:pt x="796" y="327"/>
                    </a:lnTo>
                    <a:lnTo>
                      <a:pt x="798" y="327"/>
                    </a:lnTo>
                    <a:lnTo>
                      <a:pt x="799" y="327"/>
                    </a:lnTo>
                    <a:lnTo>
                      <a:pt x="801" y="331"/>
                    </a:lnTo>
                    <a:lnTo>
                      <a:pt x="804" y="333"/>
                    </a:lnTo>
                    <a:lnTo>
                      <a:pt x="805" y="335"/>
                    </a:lnTo>
                    <a:lnTo>
                      <a:pt x="807" y="335"/>
                    </a:lnTo>
                    <a:lnTo>
                      <a:pt x="810" y="333"/>
                    </a:lnTo>
                    <a:lnTo>
                      <a:pt x="812" y="332"/>
                    </a:lnTo>
                    <a:lnTo>
                      <a:pt x="813" y="331"/>
                    </a:lnTo>
                    <a:lnTo>
                      <a:pt x="813" y="329"/>
                    </a:lnTo>
                    <a:lnTo>
                      <a:pt x="817" y="326"/>
                    </a:lnTo>
                    <a:lnTo>
                      <a:pt x="817" y="326"/>
                    </a:lnTo>
                    <a:lnTo>
                      <a:pt x="817" y="325"/>
                    </a:lnTo>
                    <a:lnTo>
                      <a:pt x="816" y="325"/>
                    </a:lnTo>
                    <a:lnTo>
                      <a:pt x="816" y="325"/>
                    </a:lnTo>
                    <a:lnTo>
                      <a:pt x="815" y="325"/>
                    </a:lnTo>
                    <a:lnTo>
                      <a:pt x="816" y="324"/>
                    </a:lnTo>
                    <a:lnTo>
                      <a:pt x="816" y="322"/>
                    </a:lnTo>
                    <a:lnTo>
                      <a:pt x="818" y="321"/>
                    </a:lnTo>
                    <a:lnTo>
                      <a:pt x="821" y="320"/>
                    </a:lnTo>
                    <a:lnTo>
                      <a:pt x="822" y="320"/>
                    </a:lnTo>
                    <a:lnTo>
                      <a:pt x="822" y="319"/>
                    </a:lnTo>
                    <a:lnTo>
                      <a:pt x="822" y="319"/>
                    </a:lnTo>
                    <a:lnTo>
                      <a:pt x="821" y="318"/>
                    </a:lnTo>
                    <a:lnTo>
                      <a:pt x="821" y="318"/>
                    </a:lnTo>
                    <a:lnTo>
                      <a:pt x="822" y="316"/>
                    </a:lnTo>
                    <a:lnTo>
                      <a:pt x="822" y="315"/>
                    </a:lnTo>
                    <a:lnTo>
                      <a:pt x="823" y="315"/>
                    </a:lnTo>
                    <a:lnTo>
                      <a:pt x="824" y="315"/>
                    </a:lnTo>
                    <a:lnTo>
                      <a:pt x="826" y="313"/>
                    </a:lnTo>
                    <a:lnTo>
                      <a:pt x="828" y="313"/>
                    </a:lnTo>
                    <a:lnTo>
                      <a:pt x="830" y="312"/>
                    </a:lnTo>
                    <a:lnTo>
                      <a:pt x="832" y="309"/>
                    </a:lnTo>
                    <a:lnTo>
                      <a:pt x="830" y="307"/>
                    </a:lnTo>
                    <a:lnTo>
                      <a:pt x="829" y="303"/>
                    </a:lnTo>
                    <a:lnTo>
                      <a:pt x="828" y="304"/>
                    </a:lnTo>
                    <a:lnTo>
                      <a:pt x="827" y="303"/>
                    </a:lnTo>
                    <a:lnTo>
                      <a:pt x="826" y="303"/>
                    </a:lnTo>
                    <a:lnTo>
                      <a:pt x="826" y="303"/>
                    </a:lnTo>
                    <a:lnTo>
                      <a:pt x="824" y="303"/>
                    </a:lnTo>
                    <a:lnTo>
                      <a:pt x="824" y="304"/>
                    </a:lnTo>
                    <a:lnTo>
                      <a:pt x="823" y="305"/>
                    </a:lnTo>
                    <a:lnTo>
                      <a:pt x="822" y="307"/>
                    </a:lnTo>
                    <a:lnTo>
                      <a:pt x="819" y="309"/>
                    </a:lnTo>
                    <a:lnTo>
                      <a:pt x="819" y="312"/>
                    </a:lnTo>
                    <a:lnTo>
                      <a:pt x="818" y="313"/>
                    </a:lnTo>
                    <a:lnTo>
                      <a:pt x="816" y="312"/>
                    </a:lnTo>
                    <a:lnTo>
                      <a:pt x="813" y="313"/>
                    </a:lnTo>
                    <a:lnTo>
                      <a:pt x="810" y="313"/>
                    </a:lnTo>
                    <a:lnTo>
                      <a:pt x="807" y="314"/>
                    </a:lnTo>
                    <a:lnTo>
                      <a:pt x="807" y="314"/>
                    </a:lnTo>
                    <a:lnTo>
                      <a:pt x="807" y="315"/>
                    </a:lnTo>
                    <a:lnTo>
                      <a:pt x="807" y="316"/>
                    </a:lnTo>
                    <a:lnTo>
                      <a:pt x="807" y="316"/>
                    </a:lnTo>
                    <a:lnTo>
                      <a:pt x="806" y="318"/>
                    </a:lnTo>
                    <a:lnTo>
                      <a:pt x="804" y="315"/>
                    </a:lnTo>
                    <a:lnTo>
                      <a:pt x="800" y="307"/>
                    </a:lnTo>
                    <a:lnTo>
                      <a:pt x="800" y="304"/>
                    </a:lnTo>
                    <a:lnTo>
                      <a:pt x="800" y="303"/>
                    </a:lnTo>
                    <a:lnTo>
                      <a:pt x="802" y="301"/>
                    </a:lnTo>
                    <a:lnTo>
                      <a:pt x="805" y="298"/>
                    </a:lnTo>
                    <a:lnTo>
                      <a:pt x="806" y="296"/>
                    </a:lnTo>
                    <a:lnTo>
                      <a:pt x="806" y="291"/>
                    </a:lnTo>
                    <a:lnTo>
                      <a:pt x="807" y="288"/>
                    </a:lnTo>
                    <a:lnTo>
                      <a:pt x="811" y="286"/>
                    </a:lnTo>
                    <a:lnTo>
                      <a:pt x="815" y="286"/>
                    </a:lnTo>
                    <a:lnTo>
                      <a:pt x="819" y="287"/>
                    </a:lnTo>
                    <a:lnTo>
                      <a:pt x="823" y="288"/>
                    </a:lnTo>
                    <a:lnTo>
                      <a:pt x="828" y="292"/>
                    </a:lnTo>
                    <a:lnTo>
                      <a:pt x="829" y="292"/>
                    </a:lnTo>
                    <a:lnTo>
                      <a:pt x="830" y="292"/>
                    </a:lnTo>
                    <a:lnTo>
                      <a:pt x="832" y="290"/>
                    </a:lnTo>
                    <a:lnTo>
                      <a:pt x="832" y="288"/>
                    </a:lnTo>
                    <a:lnTo>
                      <a:pt x="832" y="286"/>
                    </a:lnTo>
                    <a:lnTo>
                      <a:pt x="832" y="282"/>
                    </a:lnTo>
                    <a:lnTo>
                      <a:pt x="833" y="281"/>
                    </a:lnTo>
                    <a:lnTo>
                      <a:pt x="838" y="279"/>
                    </a:lnTo>
                    <a:lnTo>
                      <a:pt x="839" y="279"/>
                    </a:lnTo>
                    <a:lnTo>
                      <a:pt x="841" y="280"/>
                    </a:lnTo>
                    <a:lnTo>
                      <a:pt x="841" y="280"/>
                    </a:lnTo>
                    <a:lnTo>
                      <a:pt x="841" y="281"/>
                    </a:lnTo>
                    <a:lnTo>
                      <a:pt x="840" y="282"/>
                    </a:lnTo>
                    <a:lnTo>
                      <a:pt x="839" y="284"/>
                    </a:lnTo>
                    <a:lnTo>
                      <a:pt x="838" y="285"/>
                    </a:lnTo>
                    <a:lnTo>
                      <a:pt x="838" y="285"/>
                    </a:lnTo>
                    <a:lnTo>
                      <a:pt x="837" y="285"/>
                    </a:lnTo>
                    <a:lnTo>
                      <a:pt x="835" y="284"/>
                    </a:lnTo>
                    <a:lnTo>
                      <a:pt x="835" y="285"/>
                    </a:lnTo>
                    <a:lnTo>
                      <a:pt x="835" y="287"/>
                    </a:lnTo>
                    <a:lnTo>
                      <a:pt x="838" y="294"/>
                    </a:lnTo>
                    <a:lnTo>
                      <a:pt x="840" y="297"/>
                    </a:lnTo>
                    <a:lnTo>
                      <a:pt x="843" y="299"/>
                    </a:lnTo>
                    <a:lnTo>
                      <a:pt x="843" y="299"/>
                    </a:lnTo>
                    <a:lnTo>
                      <a:pt x="839" y="302"/>
                    </a:lnTo>
                    <a:lnTo>
                      <a:pt x="837" y="303"/>
                    </a:lnTo>
                    <a:lnTo>
                      <a:pt x="837" y="304"/>
                    </a:lnTo>
                    <a:lnTo>
                      <a:pt x="837" y="305"/>
                    </a:lnTo>
                    <a:lnTo>
                      <a:pt x="837" y="305"/>
                    </a:lnTo>
                    <a:lnTo>
                      <a:pt x="841" y="314"/>
                    </a:lnTo>
                    <a:lnTo>
                      <a:pt x="843" y="316"/>
                    </a:lnTo>
                    <a:lnTo>
                      <a:pt x="843" y="318"/>
                    </a:lnTo>
                    <a:lnTo>
                      <a:pt x="843" y="318"/>
                    </a:lnTo>
                    <a:lnTo>
                      <a:pt x="837" y="318"/>
                    </a:lnTo>
                    <a:lnTo>
                      <a:pt x="834" y="318"/>
                    </a:lnTo>
                    <a:lnTo>
                      <a:pt x="833" y="318"/>
                    </a:lnTo>
                    <a:lnTo>
                      <a:pt x="833" y="318"/>
                    </a:lnTo>
                    <a:lnTo>
                      <a:pt x="832" y="321"/>
                    </a:lnTo>
                    <a:lnTo>
                      <a:pt x="830" y="324"/>
                    </a:lnTo>
                    <a:lnTo>
                      <a:pt x="829" y="324"/>
                    </a:lnTo>
                    <a:lnTo>
                      <a:pt x="829" y="324"/>
                    </a:lnTo>
                    <a:lnTo>
                      <a:pt x="827" y="325"/>
                    </a:lnTo>
                    <a:lnTo>
                      <a:pt x="826" y="329"/>
                    </a:lnTo>
                    <a:lnTo>
                      <a:pt x="826" y="329"/>
                    </a:lnTo>
                    <a:lnTo>
                      <a:pt x="824" y="331"/>
                    </a:lnTo>
                    <a:lnTo>
                      <a:pt x="823" y="332"/>
                    </a:lnTo>
                    <a:lnTo>
                      <a:pt x="823" y="332"/>
                    </a:lnTo>
                    <a:lnTo>
                      <a:pt x="822" y="333"/>
                    </a:lnTo>
                    <a:lnTo>
                      <a:pt x="821" y="337"/>
                    </a:lnTo>
                    <a:lnTo>
                      <a:pt x="828" y="343"/>
                    </a:lnTo>
                    <a:lnTo>
                      <a:pt x="826" y="349"/>
                    </a:lnTo>
                    <a:lnTo>
                      <a:pt x="827" y="352"/>
                    </a:lnTo>
                    <a:lnTo>
                      <a:pt x="828" y="353"/>
                    </a:lnTo>
                    <a:lnTo>
                      <a:pt x="829" y="353"/>
                    </a:lnTo>
                    <a:lnTo>
                      <a:pt x="830" y="353"/>
                    </a:lnTo>
                    <a:lnTo>
                      <a:pt x="835" y="353"/>
                    </a:lnTo>
                    <a:lnTo>
                      <a:pt x="835" y="353"/>
                    </a:lnTo>
                    <a:lnTo>
                      <a:pt x="835" y="354"/>
                    </a:lnTo>
                    <a:lnTo>
                      <a:pt x="835" y="355"/>
                    </a:lnTo>
                    <a:lnTo>
                      <a:pt x="834" y="357"/>
                    </a:lnTo>
                    <a:lnTo>
                      <a:pt x="834" y="358"/>
                    </a:lnTo>
                    <a:lnTo>
                      <a:pt x="835" y="360"/>
                    </a:lnTo>
                    <a:lnTo>
                      <a:pt x="835" y="361"/>
                    </a:lnTo>
                    <a:lnTo>
                      <a:pt x="835" y="363"/>
                    </a:lnTo>
                    <a:lnTo>
                      <a:pt x="833" y="364"/>
                    </a:lnTo>
                    <a:lnTo>
                      <a:pt x="833" y="365"/>
                    </a:lnTo>
                    <a:lnTo>
                      <a:pt x="833" y="367"/>
                    </a:lnTo>
                    <a:lnTo>
                      <a:pt x="837" y="371"/>
                    </a:lnTo>
                    <a:lnTo>
                      <a:pt x="837" y="374"/>
                    </a:lnTo>
                    <a:lnTo>
                      <a:pt x="837" y="376"/>
                    </a:lnTo>
                    <a:lnTo>
                      <a:pt x="837" y="377"/>
                    </a:lnTo>
                    <a:lnTo>
                      <a:pt x="838" y="377"/>
                    </a:lnTo>
                    <a:lnTo>
                      <a:pt x="839" y="378"/>
                    </a:lnTo>
                    <a:lnTo>
                      <a:pt x="839" y="378"/>
                    </a:lnTo>
                    <a:lnTo>
                      <a:pt x="839" y="380"/>
                    </a:lnTo>
                    <a:lnTo>
                      <a:pt x="838" y="381"/>
                    </a:lnTo>
                    <a:lnTo>
                      <a:pt x="838" y="382"/>
                    </a:lnTo>
                    <a:lnTo>
                      <a:pt x="839" y="388"/>
                    </a:lnTo>
                    <a:lnTo>
                      <a:pt x="841" y="391"/>
                    </a:lnTo>
                    <a:lnTo>
                      <a:pt x="843" y="391"/>
                    </a:lnTo>
                    <a:lnTo>
                      <a:pt x="844" y="392"/>
                    </a:lnTo>
                    <a:lnTo>
                      <a:pt x="844" y="392"/>
                    </a:lnTo>
                    <a:lnTo>
                      <a:pt x="843" y="397"/>
                    </a:lnTo>
                    <a:lnTo>
                      <a:pt x="844" y="398"/>
                    </a:lnTo>
                    <a:lnTo>
                      <a:pt x="845" y="398"/>
                    </a:lnTo>
                    <a:lnTo>
                      <a:pt x="847" y="398"/>
                    </a:lnTo>
                    <a:lnTo>
                      <a:pt x="849" y="398"/>
                    </a:lnTo>
                    <a:lnTo>
                      <a:pt x="852" y="399"/>
                    </a:lnTo>
                    <a:lnTo>
                      <a:pt x="856" y="402"/>
                    </a:lnTo>
                    <a:lnTo>
                      <a:pt x="856" y="403"/>
                    </a:lnTo>
                    <a:lnTo>
                      <a:pt x="856" y="403"/>
                    </a:lnTo>
                    <a:lnTo>
                      <a:pt x="854" y="404"/>
                    </a:lnTo>
                    <a:lnTo>
                      <a:pt x="854" y="405"/>
                    </a:lnTo>
                    <a:lnTo>
                      <a:pt x="852" y="409"/>
                    </a:lnTo>
                    <a:lnTo>
                      <a:pt x="852" y="411"/>
                    </a:lnTo>
                    <a:lnTo>
                      <a:pt x="852" y="412"/>
                    </a:lnTo>
                    <a:lnTo>
                      <a:pt x="856" y="417"/>
                    </a:lnTo>
                    <a:lnTo>
                      <a:pt x="857" y="416"/>
                    </a:lnTo>
                    <a:lnTo>
                      <a:pt x="860" y="415"/>
                    </a:lnTo>
                    <a:lnTo>
                      <a:pt x="862" y="414"/>
                    </a:lnTo>
                    <a:lnTo>
                      <a:pt x="863" y="414"/>
                    </a:lnTo>
                    <a:lnTo>
                      <a:pt x="864" y="414"/>
                    </a:lnTo>
                    <a:lnTo>
                      <a:pt x="867" y="416"/>
                    </a:lnTo>
                    <a:lnTo>
                      <a:pt x="867" y="417"/>
                    </a:lnTo>
                    <a:lnTo>
                      <a:pt x="867" y="421"/>
                    </a:lnTo>
                    <a:lnTo>
                      <a:pt x="866" y="422"/>
                    </a:lnTo>
                    <a:lnTo>
                      <a:pt x="867" y="422"/>
                    </a:lnTo>
                    <a:lnTo>
                      <a:pt x="868" y="423"/>
                    </a:lnTo>
                    <a:lnTo>
                      <a:pt x="869" y="422"/>
                    </a:lnTo>
                    <a:lnTo>
                      <a:pt x="871" y="422"/>
                    </a:lnTo>
                    <a:lnTo>
                      <a:pt x="872" y="422"/>
                    </a:lnTo>
                    <a:lnTo>
                      <a:pt x="872" y="423"/>
                    </a:lnTo>
                    <a:lnTo>
                      <a:pt x="872" y="425"/>
                    </a:lnTo>
                    <a:lnTo>
                      <a:pt x="872" y="426"/>
                    </a:lnTo>
                    <a:lnTo>
                      <a:pt x="873" y="427"/>
                    </a:lnTo>
                    <a:lnTo>
                      <a:pt x="877" y="427"/>
                    </a:lnTo>
                    <a:lnTo>
                      <a:pt x="878" y="427"/>
                    </a:lnTo>
                    <a:lnTo>
                      <a:pt x="883" y="454"/>
                    </a:lnTo>
                    <a:lnTo>
                      <a:pt x="888" y="479"/>
                    </a:lnTo>
                    <a:lnTo>
                      <a:pt x="889" y="481"/>
                    </a:lnTo>
                    <a:lnTo>
                      <a:pt x="889" y="482"/>
                    </a:lnTo>
                    <a:lnTo>
                      <a:pt x="892" y="483"/>
                    </a:lnTo>
                    <a:lnTo>
                      <a:pt x="894" y="483"/>
                    </a:lnTo>
                    <a:lnTo>
                      <a:pt x="896" y="484"/>
                    </a:lnTo>
                    <a:lnTo>
                      <a:pt x="897" y="487"/>
                    </a:lnTo>
                    <a:lnTo>
                      <a:pt x="901" y="492"/>
                    </a:lnTo>
                    <a:lnTo>
                      <a:pt x="902" y="492"/>
                    </a:lnTo>
                    <a:lnTo>
                      <a:pt x="903" y="490"/>
                    </a:lnTo>
                    <a:lnTo>
                      <a:pt x="905" y="489"/>
                    </a:lnTo>
                    <a:lnTo>
                      <a:pt x="906" y="489"/>
                    </a:lnTo>
                    <a:lnTo>
                      <a:pt x="907" y="490"/>
                    </a:lnTo>
                    <a:lnTo>
                      <a:pt x="907" y="492"/>
                    </a:lnTo>
                    <a:lnTo>
                      <a:pt x="907" y="494"/>
                    </a:lnTo>
                    <a:lnTo>
                      <a:pt x="906" y="496"/>
                    </a:lnTo>
                    <a:lnTo>
                      <a:pt x="903" y="498"/>
                    </a:lnTo>
                    <a:lnTo>
                      <a:pt x="902" y="498"/>
                    </a:lnTo>
                    <a:lnTo>
                      <a:pt x="901" y="498"/>
                    </a:lnTo>
                    <a:lnTo>
                      <a:pt x="901" y="500"/>
                    </a:lnTo>
                    <a:lnTo>
                      <a:pt x="903" y="500"/>
                    </a:lnTo>
                    <a:lnTo>
                      <a:pt x="906" y="501"/>
                    </a:lnTo>
                    <a:lnTo>
                      <a:pt x="907" y="503"/>
                    </a:lnTo>
                    <a:lnTo>
                      <a:pt x="907" y="504"/>
                    </a:lnTo>
                    <a:lnTo>
                      <a:pt x="906" y="505"/>
                    </a:lnTo>
                    <a:lnTo>
                      <a:pt x="903" y="507"/>
                    </a:lnTo>
                    <a:lnTo>
                      <a:pt x="902" y="509"/>
                    </a:lnTo>
                    <a:lnTo>
                      <a:pt x="901" y="511"/>
                    </a:lnTo>
                    <a:lnTo>
                      <a:pt x="901" y="512"/>
                    </a:lnTo>
                    <a:lnTo>
                      <a:pt x="900" y="513"/>
                    </a:lnTo>
                    <a:lnTo>
                      <a:pt x="897" y="512"/>
                    </a:lnTo>
                    <a:lnTo>
                      <a:pt x="896" y="511"/>
                    </a:lnTo>
                    <a:lnTo>
                      <a:pt x="894" y="512"/>
                    </a:lnTo>
                    <a:lnTo>
                      <a:pt x="894" y="513"/>
                    </a:lnTo>
                    <a:lnTo>
                      <a:pt x="894" y="515"/>
                    </a:lnTo>
                    <a:lnTo>
                      <a:pt x="894" y="516"/>
                    </a:lnTo>
                    <a:lnTo>
                      <a:pt x="892" y="517"/>
                    </a:lnTo>
                    <a:lnTo>
                      <a:pt x="890" y="518"/>
                    </a:lnTo>
                    <a:lnTo>
                      <a:pt x="888" y="520"/>
                    </a:lnTo>
                    <a:lnTo>
                      <a:pt x="885" y="521"/>
                    </a:lnTo>
                    <a:lnTo>
                      <a:pt x="883" y="522"/>
                    </a:lnTo>
                    <a:lnTo>
                      <a:pt x="882" y="524"/>
                    </a:lnTo>
                    <a:lnTo>
                      <a:pt x="882" y="527"/>
                    </a:lnTo>
                    <a:lnTo>
                      <a:pt x="880" y="528"/>
                    </a:lnTo>
                    <a:lnTo>
                      <a:pt x="877" y="529"/>
                    </a:lnTo>
                    <a:lnTo>
                      <a:pt x="875" y="529"/>
                    </a:lnTo>
                    <a:lnTo>
                      <a:pt x="873" y="530"/>
                    </a:lnTo>
                    <a:lnTo>
                      <a:pt x="872" y="533"/>
                    </a:lnTo>
                    <a:lnTo>
                      <a:pt x="869" y="537"/>
                    </a:lnTo>
                    <a:lnTo>
                      <a:pt x="868" y="539"/>
                    </a:lnTo>
                    <a:lnTo>
                      <a:pt x="868" y="539"/>
                    </a:lnTo>
                    <a:lnTo>
                      <a:pt x="867" y="538"/>
                    </a:lnTo>
                    <a:lnTo>
                      <a:pt x="866" y="538"/>
                    </a:lnTo>
                    <a:lnTo>
                      <a:pt x="863" y="538"/>
                    </a:lnTo>
                    <a:lnTo>
                      <a:pt x="862" y="538"/>
                    </a:lnTo>
                    <a:lnTo>
                      <a:pt x="861" y="540"/>
                    </a:lnTo>
                    <a:lnTo>
                      <a:pt x="860" y="543"/>
                    </a:lnTo>
                    <a:lnTo>
                      <a:pt x="861" y="545"/>
                    </a:lnTo>
                    <a:lnTo>
                      <a:pt x="861" y="545"/>
                    </a:lnTo>
                    <a:lnTo>
                      <a:pt x="860" y="546"/>
                    </a:lnTo>
                    <a:lnTo>
                      <a:pt x="857" y="548"/>
                    </a:lnTo>
                    <a:lnTo>
                      <a:pt x="854" y="549"/>
                    </a:lnTo>
                    <a:lnTo>
                      <a:pt x="852" y="550"/>
                    </a:lnTo>
                    <a:lnTo>
                      <a:pt x="851" y="551"/>
                    </a:lnTo>
                    <a:lnTo>
                      <a:pt x="851" y="554"/>
                    </a:lnTo>
                    <a:lnTo>
                      <a:pt x="852" y="556"/>
                    </a:lnTo>
                    <a:lnTo>
                      <a:pt x="854" y="557"/>
                    </a:lnTo>
                    <a:lnTo>
                      <a:pt x="854" y="558"/>
                    </a:lnTo>
                    <a:lnTo>
                      <a:pt x="852" y="560"/>
                    </a:lnTo>
                    <a:lnTo>
                      <a:pt x="852" y="562"/>
                    </a:lnTo>
                    <a:lnTo>
                      <a:pt x="854" y="565"/>
                    </a:lnTo>
                    <a:lnTo>
                      <a:pt x="855" y="566"/>
                    </a:lnTo>
                    <a:lnTo>
                      <a:pt x="857" y="566"/>
                    </a:lnTo>
                    <a:lnTo>
                      <a:pt x="857" y="566"/>
                    </a:lnTo>
                    <a:lnTo>
                      <a:pt x="857" y="567"/>
                    </a:lnTo>
                    <a:lnTo>
                      <a:pt x="856" y="568"/>
                    </a:lnTo>
                    <a:lnTo>
                      <a:pt x="854" y="571"/>
                    </a:lnTo>
                    <a:lnTo>
                      <a:pt x="850" y="571"/>
                    </a:lnTo>
                    <a:lnTo>
                      <a:pt x="849" y="569"/>
                    </a:lnTo>
                    <a:lnTo>
                      <a:pt x="847" y="569"/>
                    </a:lnTo>
                    <a:lnTo>
                      <a:pt x="847" y="569"/>
                    </a:lnTo>
                    <a:lnTo>
                      <a:pt x="846" y="571"/>
                    </a:lnTo>
                    <a:lnTo>
                      <a:pt x="846" y="572"/>
                    </a:lnTo>
                    <a:lnTo>
                      <a:pt x="843" y="572"/>
                    </a:lnTo>
                    <a:lnTo>
                      <a:pt x="840" y="573"/>
                    </a:lnTo>
                    <a:lnTo>
                      <a:pt x="840" y="573"/>
                    </a:lnTo>
                    <a:lnTo>
                      <a:pt x="839" y="574"/>
                    </a:lnTo>
                    <a:lnTo>
                      <a:pt x="840" y="575"/>
                    </a:lnTo>
                    <a:lnTo>
                      <a:pt x="843" y="578"/>
                    </a:lnTo>
                    <a:lnTo>
                      <a:pt x="843" y="579"/>
                    </a:lnTo>
                    <a:lnTo>
                      <a:pt x="843" y="580"/>
                    </a:lnTo>
                    <a:lnTo>
                      <a:pt x="841" y="584"/>
                    </a:lnTo>
                    <a:lnTo>
                      <a:pt x="838" y="586"/>
                    </a:lnTo>
                    <a:lnTo>
                      <a:pt x="837" y="588"/>
                    </a:lnTo>
                    <a:lnTo>
                      <a:pt x="837" y="590"/>
                    </a:lnTo>
                    <a:lnTo>
                      <a:pt x="838" y="591"/>
                    </a:lnTo>
                    <a:lnTo>
                      <a:pt x="838" y="595"/>
                    </a:lnTo>
                    <a:lnTo>
                      <a:pt x="839" y="597"/>
                    </a:lnTo>
                    <a:lnTo>
                      <a:pt x="841" y="599"/>
                    </a:lnTo>
                    <a:lnTo>
                      <a:pt x="843" y="600"/>
                    </a:lnTo>
                    <a:lnTo>
                      <a:pt x="844" y="601"/>
                    </a:lnTo>
                    <a:lnTo>
                      <a:pt x="843" y="602"/>
                    </a:lnTo>
                    <a:lnTo>
                      <a:pt x="841" y="605"/>
                    </a:lnTo>
                    <a:lnTo>
                      <a:pt x="841" y="607"/>
                    </a:lnTo>
                    <a:lnTo>
                      <a:pt x="841" y="613"/>
                    </a:lnTo>
                    <a:lnTo>
                      <a:pt x="840" y="618"/>
                    </a:lnTo>
                    <a:lnTo>
                      <a:pt x="838" y="623"/>
                    </a:lnTo>
                    <a:lnTo>
                      <a:pt x="835" y="624"/>
                    </a:lnTo>
                    <a:lnTo>
                      <a:pt x="830" y="623"/>
                    </a:lnTo>
                    <a:lnTo>
                      <a:pt x="828" y="623"/>
                    </a:lnTo>
                    <a:lnTo>
                      <a:pt x="827" y="622"/>
                    </a:lnTo>
                    <a:lnTo>
                      <a:pt x="828" y="619"/>
                    </a:lnTo>
                    <a:lnTo>
                      <a:pt x="827" y="619"/>
                    </a:lnTo>
                    <a:lnTo>
                      <a:pt x="827" y="618"/>
                    </a:lnTo>
                    <a:lnTo>
                      <a:pt x="826" y="618"/>
                    </a:lnTo>
                    <a:lnTo>
                      <a:pt x="822" y="619"/>
                    </a:lnTo>
                    <a:lnTo>
                      <a:pt x="818" y="621"/>
                    </a:lnTo>
                    <a:lnTo>
                      <a:pt x="817" y="621"/>
                    </a:lnTo>
                    <a:lnTo>
                      <a:pt x="812" y="619"/>
                    </a:lnTo>
                    <a:lnTo>
                      <a:pt x="811" y="619"/>
                    </a:lnTo>
                    <a:lnTo>
                      <a:pt x="810" y="621"/>
                    </a:lnTo>
                    <a:lnTo>
                      <a:pt x="807" y="623"/>
                    </a:lnTo>
                    <a:lnTo>
                      <a:pt x="806" y="625"/>
                    </a:lnTo>
                    <a:lnTo>
                      <a:pt x="806" y="628"/>
                    </a:lnTo>
                    <a:lnTo>
                      <a:pt x="806" y="630"/>
                    </a:lnTo>
                    <a:lnTo>
                      <a:pt x="804" y="634"/>
                    </a:lnTo>
                    <a:lnTo>
                      <a:pt x="801" y="634"/>
                    </a:lnTo>
                    <a:lnTo>
                      <a:pt x="800" y="634"/>
                    </a:lnTo>
                    <a:lnTo>
                      <a:pt x="795" y="635"/>
                    </a:lnTo>
                    <a:lnTo>
                      <a:pt x="791" y="636"/>
                    </a:lnTo>
                    <a:lnTo>
                      <a:pt x="788" y="639"/>
                    </a:lnTo>
                    <a:lnTo>
                      <a:pt x="777" y="648"/>
                    </a:lnTo>
                    <a:lnTo>
                      <a:pt x="774" y="651"/>
                    </a:lnTo>
                    <a:lnTo>
                      <a:pt x="771" y="651"/>
                    </a:lnTo>
                    <a:lnTo>
                      <a:pt x="768" y="650"/>
                    </a:lnTo>
                    <a:lnTo>
                      <a:pt x="768" y="650"/>
                    </a:lnTo>
                    <a:lnTo>
                      <a:pt x="768" y="648"/>
                    </a:lnTo>
                    <a:lnTo>
                      <a:pt x="768" y="647"/>
                    </a:lnTo>
                    <a:lnTo>
                      <a:pt x="767" y="646"/>
                    </a:lnTo>
                    <a:lnTo>
                      <a:pt x="765" y="647"/>
                    </a:lnTo>
                    <a:lnTo>
                      <a:pt x="764" y="648"/>
                    </a:lnTo>
                    <a:lnTo>
                      <a:pt x="762" y="653"/>
                    </a:lnTo>
                    <a:lnTo>
                      <a:pt x="762" y="656"/>
                    </a:lnTo>
                    <a:lnTo>
                      <a:pt x="761" y="657"/>
                    </a:lnTo>
                    <a:lnTo>
                      <a:pt x="759" y="657"/>
                    </a:lnTo>
                    <a:lnTo>
                      <a:pt x="757" y="658"/>
                    </a:lnTo>
                    <a:lnTo>
                      <a:pt x="756" y="661"/>
                    </a:lnTo>
                    <a:lnTo>
                      <a:pt x="756" y="662"/>
                    </a:lnTo>
                    <a:lnTo>
                      <a:pt x="782" y="698"/>
                    </a:lnTo>
                    <a:lnTo>
                      <a:pt x="783" y="704"/>
                    </a:lnTo>
                    <a:lnTo>
                      <a:pt x="785" y="731"/>
                    </a:lnTo>
                    <a:lnTo>
                      <a:pt x="789" y="768"/>
                    </a:lnTo>
                    <a:lnTo>
                      <a:pt x="790" y="790"/>
                    </a:lnTo>
                    <a:lnTo>
                      <a:pt x="791" y="811"/>
                    </a:lnTo>
                    <a:lnTo>
                      <a:pt x="793" y="818"/>
                    </a:lnTo>
                    <a:lnTo>
                      <a:pt x="791" y="820"/>
                    </a:lnTo>
                    <a:lnTo>
                      <a:pt x="790" y="822"/>
                    </a:lnTo>
                    <a:lnTo>
                      <a:pt x="789" y="826"/>
                    </a:lnTo>
                    <a:lnTo>
                      <a:pt x="788" y="827"/>
                    </a:lnTo>
                    <a:lnTo>
                      <a:pt x="787" y="827"/>
                    </a:lnTo>
                    <a:lnTo>
                      <a:pt x="785" y="826"/>
                    </a:lnTo>
                    <a:lnTo>
                      <a:pt x="785" y="825"/>
                    </a:lnTo>
                    <a:lnTo>
                      <a:pt x="784" y="824"/>
                    </a:lnTo>
                    <a:lnTo>
                      <a:pt x="783" y="825"/>
                    </a:lnTo>
                    <a:lnTo>
                      <a:pt x="781" y="830"/>
                    </a:lnTo>
                    <a:lnTo>
                      <a:pt x="777" y="832"/>
                    </a:lnTo>
                    <a:lnTo>
                      <a:pt x="773" y="833"/>
                    </a:lnTo>
                    <a:lnTo>
                      <a:pt x="772" y="835"/>
                    </a:lnTo>
                    <a:lnTo>
                      <a:pt x="771" y="836"/>
                    </a:lnTo>
                    <a:lnTo>
                      <a:pt x="771" y="839"/>
                    </a:lnTo>
                    <a:lnTo>
                      <a:pt x="771" y="842"/>
                    </a:lnTo>
                    <a:lnTo>
                      <a:pt x="768" y="844"/>
                    </a:lnTo>
                    <a:lnTo>
                      <a:pt x="766" y="847"/>
                    </a:lnTo>
                    <a:lnTo>
                      <a:pt x="762" y="848"/>
                    </a:lnTo>
                    <a:lnTo>
                      <a:pt x="760" y="848"/>
                    </a:lnTo>
                    <a:lnTo>
                      <a:pt x="759" y="849"/>
                    </a:lnTo>
                    <a:lnTo>
                      <a:pt x="757" y="852"/>
                    </a:lnTo>
                    <a:lnTo>
                      <a:pt x="759" y="854"/>
                    </a:lnTo>
                    <a:lnTo>
                      <a:pt x="761" y="855"/>
                    </a:lnTo>
                    <a:lnTo>
                      <a:pt x="762" y="855"/>
                    </a:lnTo>
                    <a:lnTo>
                      <a:pt x="764" y="854"/>
                    </a:lnTo>
                    <a:lnTo>
                      <a:pt x="765" y="853"/>
                    </a:lnTo>
                    <a:lnTo>
                      <a:pt x="766" y="854"/>
                    </a:lnTo>
                    <a:lnTo>
                      <a:pt x="767" y="855"/>
                    </a:lnTo>
                    <a:lnTo>
                      <a:pt x="768" y="856"/>
                    </a:lnTo>
                    <a:lnTo>
                      <a:pt x="772" y="856"/>
                    </a:lnTo>
                    <a:lnTo>
                      <a:pt x="773" y="858"/>
                    </a:lnTo>
                    <a:lnTo>
                      <a:pt x="773" y="860"/>
                    </a:lnTo>
                    <a:lnTo>
                      <a:pt x="772" y="861"/>
                    </a:lnTo>
                    <a:lnTo>
                      <a:pt x="771" y="864"/>
                    </a:lnTo>
                    <a:lnTo>
                      <a:pt x="772" y="865"/>
                    </a:lnTo>
                    <a:lnTo>
                      <a:pt x="773" y="865"/>
                    </a:lnTo>
                    <a:lnTo>
                      <a:pt x="776" y="864"/>
                    </a:lnTo>
                    <a:lnTo>
                      <a:pt x="779" y="863"/>
                    </a:lnTo>
                    <a:lnTo>
                      <a:pt x="779" y="865"/>
                    </a:lnTo>
                    <a:lnTo>
                      <a:pt x="779" y="865"/>
                    </a:lnTo>
                    <a:lnTo>
                      <a:pt x="778" y="866"/>
                    </a:lnTo>
                    <a:lnTo>
                      <a:pt x="778" y="867"/>
                    </a:lnTo>
                    <a:lnTo>
                      <a:pt x="779" y="871"/>
                    </a:lnTo>
                    <a:lnTo>
                      <a:pt x="781" y="878"/>
                    </a:lnTo>
                    <a:lnTo>
                      <a:pt x="782" y="886"/>
                    </a:lnTo>
                    <a:lnTo>
                      <a:pt x="783" y="889"/>
                    </a:lnTo>
                    <a:lnTo>
                      <a:pt x="783" y="891"/>
                    </a:lnTo>
                    <a:lnTo>
                      <a:pt x="781" y="898"/>
                    </a:lnTo>
                    <a:lnTo>
                      <a:pt x="781" y="910"/>
                    </a:lnTo>
                    <a:lnTo>
                      <a:pt x="785" y="914"/>
                    </a:lnTo>
                    <a:lnTo>
                      <a:pt x="794" y="925"/>
                    </a:lnTo>
                    <a:lnTo>
                      <a:pt x="796" y="947"/>
                    </a:lnTo>
                    <a:lnTo>
                      <a:pt x="805" y="955"/>
                    </a:lnTo>
                    <a:lnTo>
                      <a:pt x="809" y="956"/>
                    </a:lnTo>
                    <a:lnTo>
                      <a:pt x="811" y="956"/>
                    </a:lnTo>
                    <a:lnTo>
                      <a:pt x="812" y="957"/>
                    </a:lnTo>
                    <a:lnTo>
                      <a:pt x="811" y="961"/>
                    </a:lnTo>
                    <a:lnTo>
                      <a:pt x="807" y="966"/>
                    </a:lnTo>
                    <a:lnTo>
                      <a:pt x="807" y="970"/>
                    </a:lnTo>
                    <a:lnTo>
                      <a:pt x="804" y="968"/>
                    </a:lnTo>
                    <a:lnTo>
                      <a:pt x="801" y="968"/>
                    </a:lnTo>
                    <a:lnTo>
                      <a:pt x="798" y="971"/>
                    </a:lnTo>
                    <a:lnTo>
                      <a:pt x="796" y="973"/>
                    </a:lnTo>
                    <a:lnTo>
                      <a:pt x="795" y="977"/>
                    </a:lnTo>
                    <a:lnTo>
                      <a:pt x="795" y="978"/>
                    </a:lnTo>
                    <a:lnTo>
                      <a:pt x="796" y="979"/>
                    </a:lnTo>
                    <a:lnTo>
                      <a:pt x="799" y="981"/>
                    </a:lnTo>
                    <a:lnTo>
                      <a:pt x="799" y="983"/>
                    </a:lnTo>
                    <a:lnTo>
                      <a:pt x="799" y="983"/>
                    </a:lnTo>
                    <a:lnTo>
                      <a:pt x="798" y="983"/>
                    </a:lnTo>
                    <a:lnTo>
                      <a:pt x="795" y="983"/>
                    </a:lnTo>
                    <a:lnTo>
                      <a:pt x="794" y="984"/>
                    </a:lnTo>
                    <a:lnTo>
                      <a:pt x="795" y="987"/>
                    </a:lnTo>
                    <a:lnTo>
                      <a:pt x="795" y="988"/>
                    </a:lnTo>
                    <a:lnTo>
                      <a:pt x="795" y="989"/>
                    </a:lnTo>
                    <a:lnTo>
                      <a:pt x="791" y="990"/>
                    </a:lnTo>
                    <a:lnTo>
                      <a:pt x="789" y="994"/>
                    </a:lnTo>
                    <a:lnTo>
                      <a:pt x="787" y="994"/>
                    </a:lnTo>
                    <a:lnTo>
                      <a:pt x="783" y="996"/>
                    </a:lnTo>
                    <a:lnTo>
                      <a:pt x="783" y="996"/>
                    </a:lnTo>
                    <a:lnTo>
                      <a:pt x="783" y="998"/>
                    </a:lnTo>
                    <a:lnTo>
                      <a:pt x="785" y="1000"/>
                    </a:lnTo>
                    <a:lnTo>
                      <a:pt x="788" y="1004"/>
                    </a:lnTo>
                    <a:lnTo>
                      <a:pt x="791" y="1009"/>
                    </a:lnTo>
                    <a:lnTo>
                      <a:pt x="789" y="1010"/>
                    </a:lnTo>
                    <a:lnTo>
                      <a:pt x="787" y="1010"/>
                    </a:lnTo>
                    <a:lnTo>
                      <a:pt x="784" y="1006"/>
                    </a:lnTo>
                    <a:lnTo>
                      <a:pt x="782" y="1006"/>
                    </a:lnTo>
                    <a:lnTo>
                      <a:pt x="781" y="1007"/>
                    </a:lnTo>
                    <a:lnTo>
                      <a:pt x="782" y="1010"/>
                    </a:lnTo>
                    <a:lnTo>
                      <a:pt x="784" y="1013"/>
                    </a:lnTo>
                    <a:lnTo>
                      <a:pt x="783" y="1015"/>
                    </a:lnTo>
                    <a:lnTo>
                      <a:pt x="781" y="1017"/>
                    </a:lnTo>
                    <a:lnTo>
                      <a:pt x="782" y="1020"/>
                    </a:lnTo>
                    <a:lnTo>
                      <a:pt x="782" y="1023"/>
                    </a:lnTo>
                    <a:lnTo>
                      <a:pt x="781" y="1024"/>
                    </a:lnTo>
                    <a:lnTo>
                      <a:pt x="779" y="1024"/>
                    </a:lnTo>
                    <a:lnTo>
                      <a:pt x="777" y="1024"/>
                    </a:lnTo>
                    <a:lnTo>
                      <a:pt x="777" y="1026"/>
                    </a:lnTo>
                    <a:lnTo>
                      <a:pt x="777" y="1028"/>
                    </a:lnTo>
                    <a:lnTo>
                      <a:pt x="777" y="1030"/>
                    </a:lnTo>
                    <a:lnTo>
                      <a:pt x="778" y="1032"/>
                    </a:lnTo>
                    <a:lnTo>
                      <a:pt x="779" y="1034"/>
                    </a:lnTo>
                    <a:lnTo>
                      <a:pt x="779" y="1037"/>
                    </a:lnTo>
                    <a:lnTo>
                      <a:pt x="779" y="1039"/>
                    </a:lnTo>
                    <a:lnTo>
                      <a:pt x="782" y="1039"/>
                    </a:lnTo>
                    <a:lnTo>
                      <a:pt x="784" y="1039"/>
                    </a:lnTo>
                    <a:lnTo>
                      <a:pt x="784" y="1038"/>
                    </a:lnTo>
                    <a:lnTo>
                      <a:pt x="787" y="1034"/>
                    </a:lnTo>
                    <a:lnTo>
                      <a:pt x="791" y="1035"/>
                    </a:lnTo>
                    <a:lnTo>
                      <a:pt x="793" y="1039"/>
                    </a:lnTo>
                    <a:lnTo>
                      <a:pt x="791" y="1041"/>
                    </a:lnTo>
                    <a:lnTo>
                      <a:pt x="791" y="1043"/>
                    </a:lnTo>
                    <a:lnTo>
                      <a:pt x="795" y="1043"/>
                    </a:lnTo>
                    <a:lnTo>
                      <a:pt x="804" y="1041"/>
                    </a:lnTo>
                    <a:lnTo>
                      <a:pt x="806" y="1039"/>
                    </a:lnTo>
                    <a:lnTo>
                      <a:pt x="807" y="1038"/>
                    </a:lnTo>
                    <a:lnTo>
                      <a:pt x="806" y="1035"/>
                    </a:lnTo>
                    <a:lnTo>
                      <a:pt x="807" y="1033"/>
                    </a:lnTo>
                    <a:lnTo>
                      <a:pt x="807" y="1034"/>
                    </a:lnTo>
                    <a:lnTo>
                      <a:pt x="810" y="1035"/>
                    </a:lnTo>
                    <a:lnTo>
                      <a:pt x="810" y="1039"/>
                    </a:lnTo>
                    <a:lnTo>
                      <a:pt x="812" y="1040"/>
                    </a:lnTo>
                    <a:lnTo>
                      <a:pt x="816" y="1041"/>
                    </a:lnTo>
                    <a:lnTo>
                      <a:pt x="817" y="1040"/>
                    </a:lnTo>
                    <a:lnTo>
                      <a:pt x="818" y="1040"/>
                    </a:lnTo>
                    <a:lnTo>
                      <a:pt x="823" y="1043"/>
                    </a:lnTo>
                    <a:lnTo>
                      <a:pt x="824" y="1044"/>
                    </a:lnTo>
                    <a:lnTo>
                      <a:pt x="828" y="1045"/>
                    </a:lnTo>
                    <a:lnTo>
                      <a:pt x="829" y="1044"/>
                    </a:lnTo>
                    <a:lnTo>
                      <a:pt x="830" y="1047"/>
                    </a:lnTo>
                    <a:lnTo>
                      <a:pt x="830" y="1051"/>
                    </a:lnTo>
                    <a:lnTo>
                      <a:pt x="832" y="1052"/>
                    </a:lnTo>
                    <a:lnTo>
                      <a:pt x="835" y="1051"/>
                    </a:lnTo>
                    <a:lnTo>
                      <a:pt x="837" y="1049"/>
                    </a:lnTo>
                    <a:lnTo>
                      <a:pt x="839" y="1046"/>
                    </a:lnTo>
                    <a:lnTo>
                      <a:pt x="843" y="1047"/>
                    </a:lnTo>
                    <a:lnTo>
                      <a:pt x="844" y="1047"/>
                    </a:lnTo>
                    <a:lnTo>
                      <a:pt x="846" y="1049"/>
                    </a:lnTo>
                    <a:lnTo>
                      <a:pt x="850" y="1052"/>
                    </a:lnTo>
                    <a:lnTo>
                      <a:pt x="852" y="1055"/>
                    </a:lnTo>
                    <a:lnTo>
                      <a:pt x="861" y="1049"/>
                    </a:lnTo>
                    <a:lnTo>
                      <a:pt x="867" y="1058"/>
                    </a:lnTo>
                    <a:lnTo>
                      <a:pt x="869" y="1067"/>
                    </a:lnTo>
                    <a:lnTo>
                      <a:pt x="860" y="1069"/>
                    </a:lnTo>
                    <a:lnTo>
                      <a:pt x="851" y="1069"/>
                    </a:lnTo>
                    <a:lnTo>
                      <a:pt x="847" y="1073"/>
                    </a:lnTo>
                    <a:lnTo>
                      <a:pt x="846" y="1080"/>
                    </a:lnTo>
                    <a:lnTo>
                      <a:pt x="840" y="1080"/>
                    </a:lnTo>
                    <a:lnTo>
                      <a:pt x="834" y="1074"/>
                    </a:lnTo>
                    <a:lnTo>
                      <a:pt x="827" y="1079"/>
                    </a:lnTo>
                    <a:lnTo>
                      <a:pt x="817" y="1073"/>
                    </a:lnTo>
                    <a:lnTo>
                      <a:pt x="813" y="1075"/>
                    </a:lnTo>
                    <a:lnTo>
                      <a:pt x="815" y="1077"/>
                    </a:lnTo>
                    <a:lnTo>
                      <a:pt x="817" y="1080"/>
                    </a:lnTo>
                    <a:lnTo>
                      <a:pt x="818" y="1083"/>
                    </a:lnTo>
                    <a:lnTo>
                      <a:pt x="819" y="1085"/>
                    </a:lnTo>
                    <a:lnTo>
                      <a:pt x="818" y="1090"/>
                    </a:lnTo>
                    <a:lnTo>
                      <a:pt x="816" y="1094"/>
                    </a:lnTo>
                    <a:lnTo>
                      <a:pt x="815" y="1096"/>
                    </a:lnTo>
                    <a:lnTo>
                      <a:pt x="815" y="1100"/>
                    </a:lnTo>
                    <a:lnTo>
                      <a:pt x="817" y="1103"/>
                    </a:lnTo>
                    <a:lnTo>
                      <a:pt x="816" y="1107"/>
                    </a:lnTo>
                    <a:lnTo>
                      <a:pt x="811" y="1114"/>
                    </a:lnTo>
                    <a:lnTo>
                      <a:pt x="817" y="1120"/>
                    </a:lnTo>
                    <a:lnTo>
                      <a:pt x="818" y="1123"/>
                    </a:lnTo>
                    <a:lnTo>
                      <a:pt x="818" y="1124"/>
                    </a:lnTo>
                    <a:lnTo>
                      <a:pt x="818" y="1128"/>
                    </a:lnTo>
                    <a:lnTo>
                      <a:pt x="816" y="1128"/>
                    </a:lnTo>
                    <a:lnTo>
                      <a:pt x="815" y="1128"/>
                    </a:lnTo>
                    <a:lnTo>
                      <a:pt x="811" y="1128"/>
                    </a:lnTo>
                    <a:lnTo>
                      <a:pt x="810" y="1128"/>
                    </a:lnTo>
                    <a:lnTo>
                      <a:pt x="810" y="1129"/>
                    </a:lnTo>
                    <a:lnTo>
                      <a:pt x="809" y="1130"/>
                    </a:lnTo>
                    <a:lnTo>
                      <a:pt x="809" y="1133"/>
                    </a:lnTo>
                    <a:lnTo>
                      <a:pt x="810" y="1135"/>
                    </a:lnTo>
                    <a:lnTo>
                      <a:pt x="811" y="1136"/>
                    </a:lnTo>
                    <a:lnTo>
                      <a:pt x="811" y="1138"/>
                    </a:lnTo>
                    <a:lnTo>
                      <a:pt x="811" y="1139"/>
                    </a:lnTo>
                    <a:lnTo>
                      <a:pt x="811" y="1141"/>
                    </a:lnTo>
                    <a:lnTo>
                      <a:pt x="810" y="1145"/>
                    </a:lnTo>
                    <a:lnTo>
                      <a:pt x="807" y="1146"/>
                    </a:lnTo>
                    <a:lnTo>
                      <a:pt x="804" y="1147"/>
                    </a:lnTo>
                    <a:lnTo>
                      <a:pt x="804" y="1151"/>
                    </a:lnTo>
                    <a:lnTo>
                      <a:pt x="804" y="1153"/>
                    </a:lnTo>
                    <a:lnTo>
                      <a:pt x="805" y="1156"/>
                    </a:lnTo>
                    <a:lnTo>
                      <a:pt x="806" y="1158"/>
                    </a:lnTo>
                    <a:lnTo>
                      <a:pt x="811" y="1162"/>
                    </a:lnTo>
                    <a:lnTo>
                      <a:pt x="815" y="1164"/>
                    </a:lnTo>
                    <a:lnTo>
                      <a:pt x="817" y="1167"/>
                    </a:lnTo>
                    <a:lnTo>
                      <a:pt x="818" y="1170"/>
                    </a:lnTo>
                    <a:lnTo>
                      <a:pt x="817" y="1175"/>
                    </a:lnTo>
                    <a:lnTo>
                      <a:pt x="817" y="1176"/>
                    </a:lnTo>
                    <a:lnTo>
                      <a:pt x="818" y="1176"/>
                    </a:lnTo>
                    <a:lnTo>
                      <a:pt x="821" y="1178"/>
                    </a:lnTo>
                    <a:lnTo>
                      <a:pt x="823" y="1178"/>
                    </a:lnTo>
                    <a:lnTo>
                      <a:pt x="827" y="1179"/>
                    </a:lnTo>
                    <a:lnTo>
                      <a:pt x="829" y="1181"/>
                    </a:lnTo>
                    <a:lnTo>
                      <a:pt x="828" y="1183"/>
                    </a:lnTo>
                    <a:lnTo>
                      <a:pt x="826" y="1185"/>
                    </a:lnTo>
                    <a:lnTo>
                      <a:pt x="827" y="1187"/>
                    </a:lnTo>
                    <a:lnTo>
                      <a:pt x="827" y="1190"/>
                    </a:lnTo>
                    <a:lnTo>
                      <a:pt x="827" y="1191"/>
                    </a:lnTo>
                    <a:lnTo>
                      <a:pt x="823" y="1195"/>
                    </a:lnTo>
                    <a:lnTo>
                      <a:pt x="818" y="1200"/>
                    </a:lnTo>
                    <a:lnTo>
                      <a:pt x="819" y="1204"/>
                    </a:lnTo>
                    <a:lnTo>
                      <a:pt x="818" y="1204"/>
                    </a:lnTo>
                    <a:lnTo>
                      <a:pt x="815" y="1206"/>
                    </a:lnTo>
                    <a:lnTo>
                      <a:pt x="815" y="1209"/>
                    </a:lnTo>
                    <a:lnTo>
                      <a:pt x="818" y="1212"/>
                    </a:lnTo>
                    <a:lnTo>
                      <a:pt x="818" y="1214"/>
                    </a:lnTo>
                    <a:lnTo>
                      <a:pt x="819" y="1218"/>
                    </a:lnTo>
                    <a:lnTo>
                      <a:pt x="819" y="1224"/>
                    </a:lnTo>
                    <a:lnTo>
                      <a:pt x="816" y="1230"/>
                    </a:lnTo>
                    <a:lnTo>
                      <a:pt x="802" y="1246"/>
                    </a:lnTo>
                    <a:lnTo>
                      <a:pt x="805" y="1257"/>
                    </a:lnTo>
                    <a:lnTo>
                      <a:pt x="801" y="1260"/>
                    </a:lnTo>
                    <a:lnTo>
                      <a:pt x="799" y="1263"/>
                    </a:lnTo>
                    <a:lnTo>
                      <a:pt x="796" y="1262"/>
                    </a:lnTo>
                    <a:lnTo>
                      <a:pt x="794" y="1263"/>
                    </a:lnTo>
                    <a:lnTo>
                      <a:pt x="791" y="1268"/>
                    </a:lnTo>
                    <a:lnTo>
                      <a:pt x="787" y="1270"/>
                    </a:lnTo>
                    <a:lnTo>
                      <a:pt x="783" y="1273"/>
                    </a:lnTo>
                    <a:lnTo>
                      <a:pt x="782" y="1275"/>
                    </a:lnTo>
                    <a:lnTo>
                      <a:pt x="782" y="1277"/>
                    </a:lnTo>
                    <a:lnTo>
                      <a:pt x="781" y="1280"/>
                    </a:lnTo>
                    <a:lnTo>
                      <a:pt x="778" y="1281"/>
                    </a:lnTo>
                    <a:lnTo>
                      <a:pt x="771" y="1283"/>
                    </a:lnTo>
                    <a:lnTo>
                      <a:pt x="770" y="1285"/>
                    </a:lnTo>
                    <a:lnTo>
                      <a:pt x="767" y="1287"/>
                    </a:lnTo>
                    <a:lnTo>
                      <a:pt x="766" y="1288"/>
                    </a:lnTo>
                    <a:lnTo>
                      <a:pt x="767" y="1288"/>
                    </a:lnTo>
                    <a:lnTo>
                      <a:pt x="771" y="1290"/>
                    </a:lnTo>
                    <a:lnTo>
                      <a:pt x="773" y="1297"/>
                    </a:lnTo>
                    <a:lnTo>
                      <a:pt x="765" y="1304"/>
                    </a:lnTo>
                    <a:lnTo>
                      <a:pt x="764" y="1305"/>
                    </a:lnTo>
                    <a:lnTo>
                      <a:pt x="764" y="1308"/>
                    </a:lnTo>
                    <a:lnTo>
                      <a:pt x="762" y="1309"/>
                    </a:lnTo>
                    <a:lnTo>
                      <a:pt x="760" y="1311"/>
                    </a:lnTo>
                    <a:lnTo>
                      <a:pt x="760" y="1315"/>
                    </a:lnTo>
                    <a:lnTo>
                      <a:pt x="759" y="1319"/>
                    </a:lnTo>
                    <a:lnTo>
                      <a:pt x="759" y="1321"/>
                    </a:lnTo>
                    <a:lnTo>
                      <a:pt x="759" y="1322"/>
                    </a:lnTo>
                    <a:lnTo>
                      <a:pt x="759" y="1322"/>
                    </a:lnTo>
                    <a:lnTo>
                      <a:pt x="757" y="1324"/>
                    </a:lnTo>
                    <a:lnTo>
                      <a:pt x="756" y="1325"/>
                    </a:lnTo>
                    <a:lnTo>
                      <a:pt x="755" y="1327"/>
                    </a:lnTo>
                    <a:lnTo>
                      <a:pt x="755" y="1328"/>
                    </a:lnTo>
                    <a:lnTo>
                      <a:pt x="756" y="1331"/>
                    </a:lnTo>
                    <a:lnTo>
                      <a:pt x="759" y="1332"/>
                    </a:lnTo>
                    <a:lnTo>
                      <a:pt x="760" y="1333"/>
                    </a:lnTo>
                    <a:lnTo>
                      <a:pt x="761" y="1335"/>
                    </a:lnTo>
                    <a:lnTo>
                      <a:pt x="761" y="1337"/>
                    </a:lnTo>
                    <a:lnTo>
                      <a:pt x="760" y="1344"/>
                    </a:lnTo>
                    <a:lnTo>
                      <a:pt x="761" y="1346"/>
                    </a:lnTo>
                    <a:lnTo>
                      <a:pt x="762" y="1348"/>
                    </a:lnTo>
                    <a:lnTo>
                      <a:pt x="766" y="1352"/>
                    </a:lnTo>
                    <a:lnTo>
                      <a:pt x="766" y="1358"/>
                    </a:lnTo>
                    <a:lnTo>
                      <a:pt x="772" y="1361"/>
                    </a:lnTo>
                    <a:lnTo>
                      <a:pt x="777" y="1365"/>
                    </a:lnTo>
                    <a:lnTo>
                      <a:pt x="791" y="1365"/>
                    </a:lnTo>
                    <a:lnTo>
                      <a:pt x="799" y="1367"/>
                    </a:lnTo>
                    <a:lnTo>
                      <a:pt x="796" y="1371"/>
                    </a:lnTo>
                    <a:lnTo>
                      <a:pt x="796" y="1375"/>
                    </a:lnTo>
                    <a:lnTo>
                      <a:pt x="796" y="1377"/>
                    </a:lnTo>
                    <a:lnTo>
                      <a:pt x="798" y="1381"/>
                    </a:lnTo>
                    <a:lnTo>
                      <a:pt x="798" y="1384"/>
                    </a:lnTo>
                    <a:lnTo>
                      <a:pt x="795" y="1389"/>
                    </a:lnTo>
                    <a:lnTo>
                      <a:pt x="796" y="1393"/>
                    </a:lnTo>
                    <a:lnTo>
                      <a:pt x="798" y="1395"/>
                    </a:lnTo>
                    <a:lnTo>
                      <a:pt x="799" y="1397"/>
                    </a:lnTo>
                    <a:lnTo>
                      <a:pt x="799" y="1399"/>
                    </a:lnTo>
                    <a:lnTo>
                      <a:pt x="799" y="1399"/>
                    </a:lnTo>
                    <a:lnTo>
                      <a:pt x="796" y="1399"/>
                    </a:lnTo>
                    <a:lnTo>
                      <a:pt x="794" y="1399"/>
                    </a:lnTo>
                    <a:lnTo>
                      <a:pt x="784" y="1399"/>
                    </a:lnTo>
                    <a:lnTo>
                      <a:pt x="783" y="1400"/>
                    </a:lnTo>
                    <a:lnTo>
                      <a:pt x="782" y="1403"/>
                    </a:lnTo>
                    <a:lnTo>
                      <a:pt x="781" y="1404"/>
                    </a:lnTo>
                    <a:lnTo>
                      <a:pt x="777" y="1406"/>
                    </a:lnTo>
                    <a:lnTo>
                      <a:pt x="776" y="1408"/>
                    </a:lnTo>
                    <a:lnTo>
                      <a:pt x="773" y="1410"/>
                    </a:lnTo>
                    <a:lnTo>
                      <a:pt x="772" y="1414"/>
                    </a:lnTo>
                    <a:lnTo>
                      <a:pt x="774" y="1417"/>
                    </a:lnTo>
                    <a:lnTo>
                      <a:pt x="776" y="1421"/>
                    </a:lnTo>
                    <a:lnTo>
                      <a:pt x="777" y="1425"/>
                    </a:lnTo>
                    <a:lnTo>
                      <a:pt x="782" y="1428"/>
                    </a:lnTo>
                    <a:lnTo>
                      <a:pt x="785" y="1429"/>
                    </a:lnTo>
                    <a:lnTo>
                      <a:pt x="789" y="1429"/>
                    </a:lnTo>
                    <a:lnTo>
                      <a:pt x="790" y="1429"/>
                    </a:lnTo>
                    <a:lnTo>
                      <a:pt x="791" y="1433"/>
                    </a:lnTo>
                    <a:lnTo>
                      <a:pt x="791" y="1437"/>
                    </a:lnTo>
                    <a:lnTo>
                      <a:pt x="790" y="1439"/>
                    </a:lnTo>
                    <a:lnTo>
                      <a:pt x="790" y="1443"/>
                    </a:lnTo>
                    <a:lnTo>
                      <a:pt x="791" y="1444"/>
                    </a:lnTo>
                    <a:lnTo>
                      <a:pt x="795" y="1445"/>
                    </a:lnTo>
                    <a:lnTo>
                      <a:pt x="795" y="1445"/>
                    </a:lnTo>
                    <a:lnTo>
                      <a:pt x="796" y="1449"/>
                    </a:lnTo>
                    <a:lnTo>
                      <a:pt x="796" y="1451"/>
                    </a:lnTo>
                    <a:lnTo>
                      <a:pt x="799" y="1454"/>
                    </a:lnTo>
                    <a:lnTo>
                      <a:pt x="799" y="1456"/>
                    </a:lnTo>
                    <a:lnTo>
                      <a:pt x="799" y="1459"/>
                    </a:lnTo>
                    <a:lnTo>
                      <a:pt x="793" y="1460"/>
                    </a:lnTo>
                    <a:lnTo>
                      <a:pt x="789" y="1465"/>
                    </a:lnTo>
                    <a:lnTo>
                      <a:pt x="779" y="1473"/>
                    </a:lnTo>
                    <a:lnTo>
                      <a:pt x="778" y="1479"/>
                    </a:lnTo>
                    <a:lnTo>
                      <a:pt x="779" y="1482"/>
                    </a:lnTo>
                    <a:lnTo>
                      <a:pt x="783" y="1485"/>
                    </a:lnTo>
                    <a:lnTo>
                      <a:pt x="783" y="1488"/>
                    </a:lnTo>
                    <a:lnTo>
                      <a:pt x="778" y="1491"/>
                    </a:lnTo>
                    <a:lnTo>
                      <a:pt x="770" y="1495"/>
                    </a:lnTo>
                    <a:lnTo>
                      <a:pt x="766" y="1493"/>
                    </a:lnTo>
                    <a:lnTo>
                      <a:pt x="765" y="1487"/>
                    </a:lnTo>
                    <a:lnTo>
                      <a:pt x="756" y="1484"/>
                    </a:lnTo>
                    <a:lnTo>
                      <a:pt x="755" y="1485"/>
                    </a:lnTo>
                    <a:lnTo>
                      <a:pt x="753" y="1484"/>
                    </a:lnTo>
                    <a:lnTo>
                      <a:pt x="749" y="1485"/>
                    </a:lnTo>
                    <a:lnTo>
                      <a:pt x="749" y="1487"/>
                    </a:lnTo>
                    <a:lnTo>
                      <a:pt x="746" y="1488"/>
                    </a:lnTo>
                    <a:lnTo>
                      <a:pt x="745" y="1488"/>
                    </a:lnTo>
                    <a:lnTo>
                      <a:pt x="744" y="1488"/>
                    </a:lnTo>
                    <a:lnTo>
                      <a:pt x="744" y="1487"/>
                    </a:lnTo>
                    <a:lnTo>
                      <a:pt x="745" y="1484"/>
                    </a:lnTo>
                    <a:lnTo>
                      <a:pt x="746" y="1481"/>
                    </a:lnTo>
                    <a:lnTo>
                      <a:pt x="746" y="1477"/>
                    </a:lnTo>
                    <a:lnTo>
                      <a:pt x="743" y="1473"/>
                    </a:lnTo>
                    <a:lnTo>
                      <a:pt x="739" y="1472"/>
                    </a:lnTo>
                    <a:lnTo>
                      <a:pt x="733" y="1471"/>
                    </a:lnTo>
                    <a:lnTo>
                      <a:pt x="731" y="1468"/>
                    </a:lnTo>
                    <a:lnTo>
                      <a:pt x="725" y="1462"/>
                    </a:lnTo>
                    <a:lnTo>
                      <a:pt x="719" y="1454"/>
                    </a:lnTo>
                    <a:lnTo>
                      <a:pt x="717" y="1449"/>
                    </a:lnTo>
                    <a:lnTo>
                      <a:pt x="717" y="1449"/>
                    </a:lnTo>
                    <a:lnTo>
                      <a:pt x="720" y="1449"/>
                    </a:lnTo>
                    <a:lnTo>
                      <a:pt x="720" y="1448"/>
                    </a:lnTo>
                    <a:lnTo>
                      <a:pt x="717" y="1446"/>
                    </a:lnTo>
                    <a:lnTo>
                      <a:pt x="714" y="1446"/>
                    </a:lnTo>
                    <a:lnTo>
                      <a:pt x="712" y="1446"/>
                    </a:lnTo>
                    <a:lnTo>
                      <a:pt x="711" y="1446"/>
                    </a:lnTo>
                    <a:lnTo>
                      <a:pt x="708" y="1445"/>
                    </a:lnTo>
                    <a:lnTo>
                      <a:pt x="704" y="1445"/>
                    </a:lnTo>
                    <a:lnTo>
                      <a:pt x="700" y="1450"/>
                    </a:lnTo>
                    <a:lnTo>
                      <a:pt x="697" y="1454"/>
                    </a:lnTo>
                    <a:lnTo>
                      <a:pt x="691" y="1454"/>
                    </a:lnTo>
                    <a:lnTo>
                      <a:pt x="688" y="1456"/>
                    </a:lnTo>
                    <a:lnTo>
                      <a:pt x="684" y="1457"/>
                    </a:lnTo>
                    <a:lnTo>
                      <a:pt x="683" y="1464"/>
                    </a:lnTo>
                    <a:lnTo>
                      <a:pt x="683" y="1467"/>
                    </a:lnTo>
                    <a:lnTo>
                      <a:pt x="684" y="1473"/>
                    </a:lnTo>
                    <a:lnTo>
                      <a:pt x="686" y="1476"/>
                    </a:lnTo>
                    <a:lnTo>
                      <a:pt x="689" y="1478"/>
                    </a:lnTo>
                    <a:lnTo>
                      <a:pt x="691" y="1483"/>
                    </a:lnTo>
                    <a:lnTo>
                      <a:pt x="692" y="1489"/>
                    </a:lnTo>
                    <a:lnTo>
                      <a:pt x="684" y="1496"/>
                    </a:lnTo>
                    <a:lnTo>
                      <a:pt x="678" y="1505"/>
                    </a:lnTo>
                    <a:lnTo>
                      <a:pt x="671" y="1510"/>
                    </a:lnTo>
                    <a:lnTo>
                      <a:pt x="659" y="1513"/>
                    </a:lnTo>
                    <a:lnTo>
                      <a:pt x="656" y="1523"/>
                    </a:lnTo>
                    <a:lnTo>
                      <a:pt x="653" y="1529"/>
                    </a:lnTo>
                    <a:lnTo>
                      <a:pt x="643" y="1529"/>
                    </a:lnTo>
                    <a:lnTo>
                      <a:pt x="639" y="1535"/>
                    </a:lnTo>
                    <a:lnTo>
                      <a:pt x="638" y="1537"/>
                    </a:lnTo>
                    <a:lnTo>
                      <a:pt x="637" y="1537"/>
                    </a:lnTo>
                    <a:lnTo>
                      <a:pt x="636" y="1538"/>
                    </a:lnTo>
                    <a:lnTo>
                      <a:pt x="636" y="1539"/>
                    </a:lnTo>
                    <a:lnTo>
                      <a:pt x="635" y="1541"/>
                    </a:lnTo>
                    <a:lnTo>
                      <a:pt x="636" y="1544"/>
                    </a:lnTo>
                    <a:lnTo>
                      <a:pt x="635" y="1547"/>
                    </a:lnTo>
                    <a:lnTo>
                      <a:pt x="633" y="1550"/>
                    </a:lnTo>
                    <a:lnTo>
                      <a:pt x="631" y="1554"/>
                    </a:lnTo>
                    <a:lnTo>
                      <a:pt x="630" y="1557"/>
                    </a:lnTo>
                    <a:lnTo>
                      <a:pt x="628" y="1558"/>
                    </a:lnTo>
                    <a:lnTo>
                      <a:pt x="627" y="1558"/>
                    </a:lnTo>
                    <a:lnTo>
                      <a:pt x="626" y="1558"/>
                    </a:lnTo>
                    <a:lnTo>
                      <a:pt x="625" y="1557"/>
                    </a:lnTo>
                    <a:lnTo>
                      <a:pt x="622" y="1557"/>
                    </a:lnTo>
                    <a:lnTo>
                      <a:pt x="622" y="1557"/>
                    </a:lnTo>
                    <a:lnTo>
                      <a:pt x="622" y="1558"/>
                    </a:lnTo>
                    <a:lnTo>
                      <a:pt x="625" y="1563"/>
                    </a:lnTo>
                    <a:lnTo>
                      <a:pt x="625" y="1572"/>
                    </a:lnTo>
                    <a:lnTo>
                      <a:pt x="625" y="1577"/>
                    </a:lnTo>
                    <a:lnTo>
                      <a:pt x="628" y="1580"/>
                    </a:lnTo>
                    <a:lnTo>
                      <a:pt x="630" y="1583"/>
                    </a:lnTo>
                    <a:lnTo>
                      <a:pt x="630" y="1588"/>
                    </a:lnTo>
                    <a:lnTo>
                      <a:pt x="626" y="1590"/>
                    </a:lnTo>
                    <a:lnTo>
                      <a:pt x="622" y="1591"/>
                    </a:lnTo>
                    <a:lnTo>
                      <a:pt x="619" y="1590"/>
                    </a:lnTo>
                    <a:lnTo>
                      <a:pt x="613" y="1588"/>
                    </a:lnTo>
                    <a:lnTo>
                      <a:pt x="607" y="1584"/>
                    </a:lnTo>
                    <a:lnTo>
                      <a:pt x="605" y="1582"/>
                    </a:lnTo>
                    <a:lnTo>
                      <a:pt x="605" y="1579"/>
                    </a:lnTo>
                    <a:lnTo>
                      <a:pt x="604" y="1575"/>
                    </a:lnTo>
                    <a:lnTo>
                      <a:pt x="603" y="1573"/>
                    </a:lnTo>
                    <a:lnTo>
                      <a:pt x="603" y="1571"/>
                    </a:lnTo>
                    <a:lnTo>
                      <a:pt x="603" y="1568"/>
                    </a:lnTo>
                    <a:lnTo>
                      <a:pt x="602" y="1566"/>
                    </a:lnTo>
                    <a:lnTo>
                      <a:pt x="602" y="1563"/>
                    </a:lnTo>
                    <a:lnTo>
                      <a:pt x="598" y="1561"/>
                    </a:lnTo>
                    <a:lnTo>
                      <a:pt x="596" y="1560"/>
                    </a:lnTo>
                    <a:lnTo>
                      <a:pt x="594" y="1558"/>
                    </a:lnTo>
                    <a:lnTo>
                      <a:pt x="594" y="1557"/>
                    </a:lnTo>
                    <a:lnTo>
                      <a:pt x="593" y="1555"/>
                    </a:lnTo>
                    <a:lnTo>
                      <a:pt x="592" y="1552"/>
                    </a:lnTo>
                    <a:lnTo>
                      <a:pt x="592" y="1550"/>
                    </a:lnTo>
                    <a:lnTo>
                      <a:pt x="592" y="1544"/>
                    </a:lnTo>
                    <a:lnTo>
                      <a:pt x="591" y="1543"/>
                    </a:lnTo>
                    <a:lnTo>
                      <a:pt x="587" y="1543"/>
                    </a:lnTo>
                    <a:lnTo>
                      <a:pt x="585" y="1543"/>
                    </a:lnTo>
                    <a:lnTo>
                      <a:pt x="583" y="1544"/>
                    </a:lnTo>
                    <a:lnTo>
                      <a:pt x="582" y="1545"/>
                    </a:lnTo>
                    <a:lnTo>
                      <a:pt x="581" y="1545"/>
                    </a:lnTo>
                    <a:lnTo>
                      <a:pt x="579" y="1543"/>
                    </a:lnTo>
                    <a:lnTo>
                      <a:pt x="579" y="1541"/>
                    </a:lnTo>
                    <a:lnTo>
                      <a:pt x="577" y="1541"/>
                    </a:lnTo>
                    <a:lnTo>
                      <a:pt x="576" y="1541"/>
                    </a:lnTo>
                    <a:lnTo>
                      <a:pt x="576" y="1543"/>
                    </a:lnTo>
                    <a:lnTo>
                      <a:pt x="575" y="1546"/>
                    </a:lnTo>
                    <a:lnTo>
                      <a:pt x="574" y="1549"/>
                    </a:lnTo>
                    <a:lnTo>
                      <a:pt x="574" y="1551"/>
                    </a:lnTo>
                    <a:lnTo>
                      <a:pt x="571" y="1554"/>
                    </a:lnTo>
                    <a:lnTo>
                      <a:pt x="568" y="1557"/>
                    </a:lnTo>
                    <a:lnTo>
                      <a:pt x="566" y="1561"/>
                    </a:lnTo>
                    <a:lnTo>
                      <a:pt x="566" y="1566"/>
                    </a:lnTo>
                    <a:lnTo>
                      <a:pt x="562" y="1566"/>
                    </a:lnTo>
                    <a:lnTo>
                      <a:pt x="559" y="1566"/>
                    </a:lnTo>
                    <a:lnTo>
                      <a:pt x="558" y="1567"/>
                    </a:lnTo>
                    <a:lnTo>
                      <a:pt x="552" y="1566"/>
                    </a:lnTo>
                    <a:lnTo>
                      <a:pt x="547" y="1569"/>
                    </a:lnTo>
                    <a:lnTo>
                      <a:pt x="545" y="1571"/>
                    </a:lnTo>
                    <a:lnTo>
                      <a:pt x="543" y="1571"/>
                    </a:lnTo>
                    <a:lnTo>
                      <a:pt x="540" y="1567"/>
                    </a:lnTo>
                    <a:lnTo>
                      <a:pt x="538" y="1564"/>
                    </a:lnTo>
                    <a:lnTo>
                      <a:pt x="523" y="1562"/>
                    </a:lnTo>
                    <a:lnTo>
                      <a:pt x="509" y="1561"/>
                    </a:lnTo>
                    <a:lnTo>
                      <a:pt x="506" y="1561"/>
                    </a:lnTo>
                    <a:lnTo>
                      <a:pt x="503" y="1562"/>
                    </a:lnTo>
                    <a:lnTo>
                      <a:pt x="501" y="1568"/>
                    </a:lnTo>
                    <a:lnTo>
                      <a:pt x="487" y="1596"/>
                    </a:lnTo>
                    <a:lnTo>
                      <a:pt x="483" y="1606"/>
                    </a:lnTo>
                    <a:lnTo>
                      <a:pt x="476" y="1618"/>
                    </a:lnTo>
                    <a:lnTo>
                      <a:pt x="475" y="1622"/>
                    </a:lnTo>
                    <a:lnTo>
                      <a:pt x="486" y="1622"/>
                    </a:lnTo>
                    <a:lnTo>
                      <a:pt x="486" y="1625"/>
                    </a:lnTo>
                    <a:lnTo>
                      <a:pt x="484" y="1629"/>
                    </a:lnTo>
                    <a:lnTo>
                      <a:pt x="483" y="1631"/>
                    </a:lnTo>
                    <a:lnTo>
                      <a:pt x="483" y="1635"/>
                    </a:lnTo>
                    <a:lnTo>
                      <a:pt x="485" y="1637"/>
                    </a:lnTo>
                    <a:lnTo>
                      <a:pt x="487" y="1639"/>
                    </a:lnTo>
                    <a:lnTo>
                      <a:pt x="492" y="1639"/>
                    </a:lnTo>
                    <a:lnTo>
                      <a:pt x="495" y="1639"/>
                    </a:lnTo>
                    <a:lnTo>
                      <a:pt x="497" y="1639"/>
                    </a:lnTo>
                    <a:lnTo>
                      <a:pt x="496" y="1647"/>
                    </a:lnTo>
                    <a:lnTo>
                      <a:pt x="496" y="1655"/>
                    </a:lnTo>
                    <a:lnTo>
                      <a:pt x="495" y="1659"/>
                    </a:lnTo>
                    <a:lnTo>
                      <a:pt x="498" y="1659"/>
                    </a:lnTo>
                    <a:lnTo>
                      <a:pt x="497" y="1672"/>
                    </a:lnTo>
                    <a:lnTo>
                      <a:pt x="492" y="1670"/>
                    </a:lnTo>
                    <a:lnTo>
                      <a:pt x="489" y="1670"/>
                    </a:lnTo>
                    <a:lnTo>
                      <a:pt x="487" y="1672"/>
                    </a:lnTo>
                    <a:lnTo>
                      <a:pt x="485" y="1673"/>
                    </a:lnTo>
                    <a:lnTo>
                      <a:pt x="485" y="1675"/>
                    </a:lnTo>
                    <a:lnTo>
                      <a:pt x="485" y="1678"/>
                    </a:lnTo>
                    <a:lnTo>
                      <a:pt x="485" y="1681"/>
                    </a:lnTo>
                    <a:lnTo>
                      <a:pt x="485" y="1685"/>
                    </a:lnTo>
                    <a:lnTo>
                      <a:pt x="484" y="1686"/>
                    </a:lnTo>
                    <a:lnTo>
                      <a:pt x="484" y="1686"/>
                    </a:lnTo>
                    <a:lnTo>
                      <a:pt x="480" y="1685"/>
                    </a:lnTo>
                    <a:lnTo>
                      <a:pt x="478" y="1689"/>
                    </a:lnTo>
                    <a:lnTo>
                      <a:pt x="475" y="1695"/>
                    </a:lnTo>
                    <a:lnTo>
                      <a:pt x="475" y="1696"/>
                    </a:lnTo>
                    <a:lnTo>
                      <a:pt x="474" y="1696"/>
                    </a:lnTo>
                    <a:lnTo>
                      <a:pt x="473" y="1696"/>
                    </a:lnTo>
                    <a:lnTo>
                      <a:pt x="472" y="1695"/>
                    </a:lnTo>
                    <a:lnTo>
                      <a:pt x="472" y="1693"/>
                    </a:lnTo>
                    <a:lnTo>
                      <a:pt x="465" y="1690"/>
                    </a:lnTo>
                    <a:lnTo>
                      <a:pt x="461" y="1698"/>
                    </a:lnTo>
                    <a:lnTo>
                      <a:pt x="457" y="1698"/>
                    </a:lnTo>
                    <a:lnTo>
                      <a:pt x="456" y="1712"/>
                    </a:lnTo>
                    <a:lnTo>
                      <a:pt x="456" y="1713"/>
                    </a:lnTo>
                    <a:lnTo>
                      <a:pt x="451" y="1713"/>
                    </a:lnTo>
                    <a:lnTo>
                      <a:pt x="446" y="1723"/>
                    </a:lnTo>
                    <a:lnTo>
                      <a:pt x="448" y="1723"/>
                    </a:lnTo>
                    <a:lnTo>
                      <a:pt x="446" y="1726"/>
                    </a:lnTo>
                    <a:lnTo>
                      <a:pt x="448" y="1729"/>
                    </a:lnTo>
                    <a:lnTo>
                      <a:pt x="451" y="1729"/>
                    </a:lnTo>
                    <a:lnTo>
                      <a:pt x="451" y="1730"/>
                    </a:lnTo>
                    <a:lnTo>
                      <a:pt x="450" y="1731"/>
                    </a:lnTo>
                    <a:lnTo>
                      <a:pt x="448" y="1732"/>
                    </a:lnTo>
                    <a:lnTo>
                      <a:pt x="448" y="1734"/>
                    </a:lnTo>
                    <a:lnTo>
                      <a:pt x="448" y="1734"/>
                    </a:lnTo>
                    <a:lnTo>
                      <a:pt x="450" y="1743"/>
                    </a:lnTo>
                    <a:lnTo>
                      <a:pt x="451" y="1748"/>
                    </a:lnTo>
                    <a:lnTo>
                      <a:pt x="452" y="1752"/>
                    </a:lnTo>
                    <a:lnTo>
                      <a:pt x="452" y="1753"/>
                    </a:lnTo>
                    <a:lnTo>
                      <a:pt x="451" y="1754"/>
                    </a:lnTo>
                    <a:lnTo>
                      <a:pt x="448" y="1754"/>
                    </a:lnTo>
                    <a:lnTo>
                      <a:pt x="446" y="1754"/>
                    </a:lnTo>
                    <a:lnTo>
                      <a:pt x="442" y="1754"/>
                    </a:lnTo>
                    <a:lnTo>
                      <a:pt x="441" y="1757"/>
                    </a:lnTo>
                    <a:lnTo>
                      <a:pt x="441" y="1759"/>
                    </a:lnTo>
                    <a:lnTo>
                      <a:pt x="441" y="1766"/>
                    </a:lnTo>
                    <a:lnTo>
                      <a:pt x="440" y="1771"/>
                    </a:lnTo>
                    <a:lnTo>
                      <a:pt x="439" y="1773"/>
                    </a:lnTo>
                    <a:lnTo>
                      <a:pt x="438" y="1774"/>
                    </a:lnTo>
                    <a:lnTo>
                      <a:pt x="436" y="1775"/>
                    </a:lnTo>
                    <a:lnTo>
                      <a:pt x="438" y="1776"/>
                    </a:lnTo>
                    <a:lnTo>
                      <a:pt x="439" y="1777"/>
                    </a:lnTo>
                    <a:lnTo>
                      <a:pt x="440" y="1779"/>
                    </a:lnTo>
                    <a:lnTo>
                      <a:pt x="441" y="1782"/>
                    </a:lnTo>
                    <a:lnTo>
                      <a:pt x="441" y="1785"/>
                    </a:lnTo>
                    <a:lnTo>
                      <a:pt x="440" y="1787"/>
                    </a:lnTo>
                    <a:lnTo>
                      <a:pt x="440" y="1790"/>
                    </a:lnTo>
                    <a:lnTo>
                      <a:pt x="433" y="1807"/>
                    </a:lnTo>
                    <a:lnTo>
                      <a:pt x="430" y="1813"/>
                    </a:lnTo>
                    <a:lnTo>
                      <a:pt x="414" y="1811"/>
                    </a:lnTo>
                    <a:lnTo>
                      <a:pt x="403" y="1819"/>
                    </a:lnTo>
                    <a:lnTo>
                      <a:pt x="399" y="1819"/>
                    </a:lnTo>
                    <a:lnTo>
                      <a:pt x="395" y="1820"/>
                    </a:lnTo>
                    <a:lnTo>
                      <a:pt x="392" y="1826"/>
                    </a:lnTo>
                    <a:lnTo>
                      <a:pt x="392" y="1828"/>
                    </a:lnTo>
                    <a:lnTo>
                      <a:pt x="392" y="1831"/>
                    </a:lnTo>
                    <a:lnTo>
                      <a:pt x="394" y="1833"/>
                    </a:lnTo>
                    <a:lnTo>
                      <a:pt x="397" y="1835"/>
                    </a:lnTo>
                    <a:lnTo>
                      <a:pt x="400" y="1835"/>
                    </a:lnTo>
                    <a:lnTo>
                      <a:pt x="407" y="1847"/>
                    </a:lnTo>
                    <a:lnTo>
                      <a:pt x="408" y="1849"/>
                    </a:lnTo>
                    <a:lnTo>
                      <a:pt x="410" y="1853"/>
                    </a:lnTo>
                    <a:lnTo>
                      <a:pt x="416" y="1860"/>
                    </a:lnTo>
                    <a:lnTo>
                      <a:pt x="422" y="1869"/>
                    </a:lnTo>
                    <a:lnTo>
                      <a:pt x="423" y="1872"/>
                    </a:lnTo>
                    <a:lnTo>
                      <a:pt x="427" y="1875"/>
                    </a:lnTo>
                    <a:lnTo>
                      <a:pt x="428" y="1878"/>
                    </a:lnTo>
                    <a:lnTo>
                      <a:pt x="429" y="1881"/>
                    </a:lnTo>
                    <a:lnTo>
                      <a:pt x="431" y="1881"/>
                    </a:lnTo>
                    <a:lnTo>
                      <a:pt x="433" y="1881"/>
                    </a:lnTo>
                    <a:lnTo>
                      <a:pt x="436" y="1880"/>
                    </a:lnTo>
                    <a:lnTo>
                      <a:pt x="436" y="1882"/>
                    </a:lnTo>
                    <a:lnTo>
                      <a:pt x="435" y="1884"/>
                    </a:lnTo>
                    <a:lnTo>
                      <a:pt x="434" y="1887"/>
                    </a:lnTo>
                    <a:lnTo>
                      <a:pt x="430" y="1888"/>
                    </a:lnTo>
                    <a:lnTo>
                      <a:pt x="423" y="1889"/>
                    </a:lnTo>
                    <a:lnTo>
                      <a:pt x="422" y="1888"/>
                    </a:lnTo>
                    <a:lnTo>
                      <a:pt x="419" y="1886"/>
                    </a:lnTo>
                    <a:lnTo>
                      <a:pt x="417" y="1884"/>
                    </a:lnTo>
                    <a:lnTo>
                      <a:pt x="413" y="1883"/>
                    </a:lnTo>
                    <a:lnTo>
                      <a:pt x="412" y="1884"/>
                    </a:lnTo>
                    <a:lnTo>
                      <a:pt x="411" y="1887"/>
                    </a:lnTo>
                    <a:lnTo>
                      <a:pt x="411" y="1889"/>
                    </a:lnTo>
                    <a:lnTo>
                      <a:pt x="410" y="1890"/>
                    </a:lnTo>
                    <a:lnTo>
                      <a:pt x="408" y="1892"/>
                    </a:lnTo>
                    <a:lnTo>
                      <a:pt x="406" y="1893"/>
                    </a:lnTo>
                    <a:lnTo>
                      <a:pt x="406" y="1893"/>
                    </a:lnTo>
                    <a:lnTo>
                      <a:pt x="401" y="1892"/>
                    </a:lnTo>
                    <a:lnTo>
                      <a:pt x="396" y="1889"/>
                    </a:lnTo>
                    <a:lnTo>
                      <a:pt x="392" y="1889"/>
                    </a:lnTo>
                    <a:lnTo>
                      <a:pt x="390" y="1888"/>
                    </a:lnTo>
                    <a:lnTo>
                      <a:pt x="388" y="1889"/>
                    </a:lnTo>
                    <a:lnTo>
                      <a:pt x="380" y="1895"/>
                    </a:lnTo>
                    <a:lnTo>
                      <a:pt x="378" y="1897"/>
                    </a:lnTo>
                    <a:lnTo>
                      <a:pt x="375" y="1897"/>
                    </a:lnTo>
                    <a:lnTo>
                      <a:pt x="373" y="1895"/>
                    </a:lnTo>
                    <a:lnTo>
                      <a:pt x="371" y="1890"/>
                    </a:lnTo>
                    <a:lnTo>
                      <a:pt x="366" y="1892"/>
                    </a:lnTo>
                    <a:lnTo>
                      <a:pt x="356" y="1894"/>
                    </a:lnTo>
                    <a:lnTo>
                      <a:pt x="346" y="1897"/>
                    </a:lnTo>
                    <a:lnTo>
                      <a:pt x="341" y="1898"/>
                    </a:lnTo>
                    <a:lnTo>
                      <a:pt x="339" y="1899"/>
                    </a:lnTo>
                    <a:lnTo>
                      <a:pt x="339" y="1901"/>
                    </a:lnTo>
                    <a:lnTo>
                      <a:pt x="340" y="1903"/>
                    </a:lnTo>
                    <a:lnTo>
                      <a:pt x="344" y="1903"/>
                    </a:lnTo>
                    <a:lnTo>
                      <a:pt x="344" y="1905"/>
                    </a:lnTo>
                    <a:lnTo>
                      <a:pt x="339" y="1911"/>
                    </a:lnTo>
                    <a:lnTo>
                      <a:pt x="338" y="1917"/>
                    </a:lnTo>
                    <a:lnTo>
                      <a:pt x="335" y="1922"/>
                    </a:lnTo>
                    <a:lnTo>
                      <a:pt x="333" y="1927"/>
                    </a:lnTo>
                    <a:lnTo>
                      <a:pt x="333" y="1929"/>
                    </a:lnTo>
                    <a:lnTo>
                      <a:pt x="332" y="1932"/>
                    </a:lnTo>
                    <a:lnTo>
                      <a:pt x="332" y="1932"/>
                    </a:lnTo>
                    <a:lnTo>
                      <a:pt x="328" y="1929"/>
                    </a:lnTo>
                    <a:lnTo>
                      <a:pt x="324" y="1929"/>
                    </a:lnTo>
                    <a:lnTo>
                      <a:pt x="321" y="1932"/>
                    </a:lnTo>
                    <a:lnTo>
                      <a:pt x="312" y="1939"/>
                    </a:lnTo>
                    <a:lnTo>
                      <a:pt x="307" y="1943"/>
                    </a:lnTo>
                    <a:lnTo>
                      <a:pt x="305" y="1946"/>
                    </a:lnTo>
                    <a:lnTo>
                      <a:pt x="305" y="1951"/>
                    </a:lnTo>
                    <a:lnTo>
                      <a:pt x="302" y="1955"/>
                    </a:lnTo>
                    <a:lnTo>
                      <a:pt x="299" y="1960"/>
                    </a:lnTo>
                    <a:lnTo>
                      <a:pt x="295" y="1963"/>
                    </a:lnTo>
                    <a:lnTo>
                      <a:pt x="294" y="1963"/>
                    </a:lnTo>
                    <a:lnTo>
                      <a:pt x="294" y="1966"/>
                    </a:lnTo>
                    <a:lnTo>
                      <a:pt x="294" y="1968"/>
                    </a:lnTo>
                    <a:lnTo>
                      <a:pt x="294" y="1971"/>
                    </a:lnTo>
                    <a:lnTo>
                      <a:pt x="292" y="1972"/>
                    </a:lnTo>
                    <a:lnTo>
                      <a:pt x="289" y="1974"/>
                    </a:lnTo>
                    <a:lnTo>
                      <a:pt x="288" y="1981"/>
                    </a:lnTo>
                    <a:lnTo>
                      <a:pt x="287" y="1983"/>
                    </a:lnTo>
                    <a:lnTo>
                      <a:pt x="281" y="1984"/>
                    </a:lnTo>
                    <a:lnTo>
                      <a:pt x="276" y="1984"/>
                    </a:lnTo>
                    <a:lnTo>
                      <a:pt x="272" y="1985"/>
                    </a:lnTo>
                    <a:lnTo>
                      <a:pt x="261" y="1994"/>
                    </a:lnTo>
                    <a:lnTo>
                      <a:pt x="255" y="1998"/>
                    </a:lnTo>
                    <a:lnTo>
                      <a:pt x="248" y="2005"/>
                    </a:lnTo>
                    <a:lnTo>
                      <a:pt x="245" y="2005"/>
                    </a:lnTo>
                    <a:lnTo>
                      <a:pt x="243" y="2002"/>
                    </a:lnTo>
                    <a:lnTo>
                      <a:pt x="239" y="2002"/>
                    </a:lnTo>
                    <a:lnTo>
                      <a:pt x="234" y="2006"/>
                    </a:lnTo>
                    <a:lnTo>
                      <a:pt x="231" y="2006"/>
                    </a:lnTo>
                    <a:lnTo>
                      <a:pt x="225" y="2005"/>
                    </a:lnTo>
                    <a:lnTo>
                      <a:pt x="220" y="2005"/>
                    </a:lnTo>
                    <a:lnTo>
                      <a:pt x="216" y="2004"/>
                    </a:lnTo>
                    <a:lnTo>
                      <a:pt x="210" y="2005"/>
                    </a:lnTo>
                    <a:lnTo>
                      <a:pt x="205" y="2005"/>
                    </a:lnTo>
                    <a:lnTo>
                      <a:pt x="204" y="2005"/>
                    </a:lnTo>
                    <a:lnTo>
                      <a:pt x="204" y="2005"/>
                    </a:lnTo>
                    <a:lnTo>
                      <a:pt x="202" y="2002"/>
                    </a:lnTo>
                    <a:lnTo>
                      <a:pt x="199" y="1999"/>
                    </a:lnTo>
                    <a:lnTo>
                      <a:pt x="195" y="1998"/>
                    </a:lnTo>
                    <a:lnTo>
                      <a:pt x="192" y="1998"/>
                    </a:lnTo>
                    <a:lnTo>
                      <a:pt x="188" y="1995"/>
                    </a:lnTo>
                    <a:lnTo>
                      <a:pt x="184" y="1994"/>
                    </a:lnTo>
                    <a:lnTo>
                      <a:pt x="177" y="1993"/>
                    </a:lnTo>
                    <a:lnTo>
                      <a:pt x="171" y="1993"/>
                    </a:lnTo>
                    <a:lnTo>
                      <a:pt x="167" y="1991"/>
                    </a:lnTo>
                    <a:lnTo>
                      <a:pt x="166" y="1991"/>
                    </a:lnTo>
                    <a:lnTo>
                      <a:pt x="165" y="1989"/>
                    </a:lnTo>
                    <a:lnTo>
                      <a:pt x="164" y="1988"/>
                    </a:lnTo>
                    <a:lnTo>
                      <a:pt x="160" y="1987"/>
                    </a:lnTo>
                    <a:lnTo>
                      <a:pt x="158" y="1988"/>
                    </a:lnTo>
                    <a:lnTo>
                      <a:pt x="155" y="1988"/>
                    </a:lnTo>
                    <a:lnTo>
                      <a:pt x="152" y="1988"/>
                    </a:lnTo>
                    <a:lnTo>
                      <a:pt x="150" y="1988"/>
                    </a:lnTo>
                    <a:lnTo>
                      <a:pt x="149" y="1985"/>
                    </a:lnTo>
                    <a:lnTo>
                      <a:pt x="148" y="1981"/>
                    </a:lnTo>
                    <a:lnTo>
                      <a:pt x="148" y="1977"/>
                    </a:lnTo>
                    <a:lnTo>
                      <a:pt x="146" y="1974"/>
                    </a:lnTo>
                    <a:lnTo>
                      <a:pt x="141" y="1971"/>
                    </a:lnTo>
                    <a:lnTo>
                      <a:pt x="137" y="1967"/>
                    </a:lnTo>
                    <a:lnTo>
                      <a:pt x="137" y="1963"/>
                    </a:lnTo>
                    <a:lnTo>
                      <a:pt x="139" y="1961"/>
                    </a:lnTo>
                    <a:lnTo>
                      <a:pt x="143" y="1959"/>
                    </a:lnTo>
                    <a:lnTo>
                      <a:pt x="147" y="1954"/>
                    </a:lnTo>
                    <a:lnTo>
                      <a:pt x="150" y="1948"/>
                    </a:lnTo>
                    <a:lnTo>
                      <a:pt x="155" y="1940"/>
                    </a:lnTo>
                    <a:lnTo>
                      <a:pt x="163" y="1938"/>
                    </a:lnTo>
                    <a:lnTo>
                      <a:pt x="167" y="1936"/>
                    </a:lnTo>
                    <a:lnTo>
                      <a:pt x="170" y="1936"/>
                    </a:lnTo>
                    <a:lnTo>
                      <a:pt x="174" y="1936"/>
                    </a:lnTo>
                    <a:lnTo>
                      <a:pt x="174" y="1936"/>
                    </a:lnTo>
                    <a:lnTo>
                      <a:pt x="174" y="1936"/>
                    </a:lnTo>
                    <a:lnTo>
                      <a:pt x="184" y="1920"/>
                    </a:lnTo>
                    <a:lnTo>
                      <a:pt x="188" y="1915"/>
                    </a:lnTo>
                    <a:lnTo>
                      <a:pt x="188" y="1915"/>
                    </a:lnTo>
                    <a:lnTo>
                      <a:pt x="192" y="1912"/>
                    </a:lnTo>
                    <a:lnTo>
                      <a:pt x="193" y="1910"/>
                    </a:lnTo>
                    <a:lnTo>
                      <a:pt x="193" y="1905"/>
                    </a:lnTo>
                    <a:lnTo>
                      <a:pt x="192" y="1900"/>
                    </a:lnTo>
                    <a:lnTo>
                      <a:pt x="192" y="1900"/>
                    </a:lnTo>
                    <a:lnTo>
                      <a:pt x="191" y="1898"/>
                    </a:lnTo>
                    <a:lnTo>
                      <a:pt x="192" y="1898"/>
                    </a:lnTo>
                    <a:lnTo>
                      <a:pt x="198" y="1899"/>
                    </a:lnTo>
                    <a:lnTo>
                      <a:pt x="198" y="1899"/>
                    </a:lnTo>
                    <a:lnTo>
                      <a:pt x="199" y="1898"/>
                    </a:lnTo>
                    <a:lnTo>
                      <a:pt x="203" y="1897"/>
                    </a:lnTo>
                    <a:lnTo>
                      <a:pt x="211" y="1889"/>
                    </a:lnTo>
                    <a:lnTo>
                      <a:pt x="211" y="1889"/>
                    </a:lnTo>
                    <a:lnTo>
                      <a:pt x="215" y="1886"/>
                    </a:lnTo>
                    <a:lnTo>
                      <a:pt x="216" y="1881"/>
                    </a:lnTo>
                    <a:lnTo>
                      <a:pt x="217" y="1878"/>
                    </a:lnTo>
                    <a:lnTo>
                      <a:pt x="216" y="1876"/>
                    </a:lnTo>
                    <a:lnTo>
                      <a:pt x="216" y="1876"/>
                    </a:lnTo>
                    <a:lnTo>
                      <a:pt x="209" y="1869"/>
                    </a:lnTo>
                    <a:lnTo>
                      <a:pt x="205" y="1866"/>
                    </a:lnTo>
                    <a:lnTo>
                      <a:pt x="205" y="1866"/>
                    </a:lnTo>
                    <a:lnTo>
                      <a:pt x="206" y="1860"/>
                    </a:lnTo>
                    <a:lnTo>
                      <a:pt x="205" y="1854"/>
                    </a:lnTo>
                    <a:lnTo>
                      <a:pt x="204" y="1852"/>
                    </a:lnTo>
                    <a:lnTo>
                      <a:pt x="202" y="1850"/>
                    </a:lnTo>
                    <a:lnTo>
                      <a:pt x="202" y="1850"/>
                    </a:lnTo>
                    <a:lnTo>
                      <a:pt x="199" y="1849"/>
                    </a:lnTo>
                    <a:lnTo>
                      <a:pt x="198" y="1845"/>
                    </a:lnTo>
                    <a:lnTo>
                      <a:pt x="200" y="1841"/>
                    </a:lnTo>
                    <a:lnTo>
                      <a:pt x="204" y="1833"/>
                    </a:lnTo>
                    <a:lnTo>
                      <a:pt x="204" y="1833"/>
                    </a:lnTo>
                    <a:lnTo>
                      <a:pt x="206" y="1828"/>
                    </a:lnTo>
                    <a:lnTo>
                      <a:pt x="208" y="1821"/>
                    </a:lnTo>
                    <a:lnTo>
                      <a:pt x="205" y="1814"/>
                    </a:lnTo>
                    <a:lnTo>
                      <a:pt x="200" y="1807"/>
                    </a:lnTo>
                    <a:lnTo>
                      <a:pt x="200" y="1807"/>
                    </a:lnTo>
                    <a:lnTo>
                      <a:pt x="197" y="1791"/>
                    </a:lnTo>
                    <a:lnTo>
                      <a:pt x="194" y="1787"/>
                    </a:lnTo>
                    <a:lnTo>
                      <a:pt x="193" y="1786"/>
                    </a:lnTo>
                    <a:lnTo>
                      <a:pt x="193" y="1786"/>
                    </a:lnTo>
                    <a:lnTo>
                      <a:pt x="186" y="1780"/>
                    </a:lnTo>
                    <a:lnTo>
                      <a:pt x="183" y="1777"/>
                    </a:lnTo>
                    <a:lnTo>
                      <a:pt x="183" y="1777"/>
                    </a:lnTo>
                    <a:lnTo>
                      <a:pt x="186" y="1768"/>
                    </a:lnTo>
                    <a:lnTo>
                      <a:pt x="186" y="1764"/>
                    </a:lnTo>
                    <a:lnTo>
                      <a:pt x="186" y="1762"/>
                    </a:lnTo>
                    <a:lnTo>
                      <a:pt x="186" y="1762"/>
                    </a:lnTo>
                    <a:lnTo>
                      <a:pt x="184" y="1759"/>
                    </a:lnTo>
                    <a:lnTo>
                      <a:pt x="176" y="1757"/>
                    </a:lnTo>
                    <a:lnTo>
                      <a:pt x="170" y="1753"/>
                    </a:lnTo>
                    <a:lnTo>
                      <a:pt x="170" y="1747"/>
                    </a:lnTo>
                    <a:lnTo>
                      <a:pt x="166" y="1743"/>
                    </a:lnTo>
                    <a:lnTo>
                      <a:pt x="153" y="1738"/>
                    </a:lnTo>
                    <a:lnTo>
                      <a:pt x="144" y="1737"/>
                    </a:lnTo>
                    <a:lnTo>
                      <a:pt x="139" y="1740"/>
                    </a:lnTo>
                    <a:lnTo>
                      <a:pt x="136" y="1742"/>
                    </a:lnTo>
                    <a:lnTo>
                      <a:pt x="131" y="1742"/>
                    </a:lnTo>
                    <a:lnTo>
                      <a:pt x="131" y="1741"/>
                    </a:lnTo>
                    <a:lnTo>
                      <a:pt x="131" y="1740"/>
                    </a:lnTo>
                    <a:lnTo>
                      <a:pt x="129" y="1738"/>
                    </a:lnTo>
                    <a:lnTo>
                      <a:pt x="127" y="1737"/>
                    </a:lnTo>
                    <a:lnTo>
                      <a:pt x="124" y="1738"/>
                    </a:lnTo>
                    <a:lnTo>
                      <a:pt x="122" y="1740"/>
                    </a:lnTo>
                    <a:lnTo>
                      <a:pt x="122" y="1741"/>
                    </a:lnTo>
                    <a:lnTo>
                      <a:pt x="121" y="1742"/>
                    </a:lnTo>
                    <a:lnTo>
                      <a:pt x="121" y="1743"/>
                    </a:lnTo>
                    <a:lnTo>
                      <a:pt x="119" y="1742"/>
                    </a:lnTo>
                    <a:lnTo>
                      <a:pt x="119" y="1740"/>
                    </a:lnTo>
                    <a:lnTo>
                      <a:pt x="118" y="1740"/>
                    </a:lnTo>
                    <a:lnTo>
                      <a:pt x="115" y="1740"/>
                    </a:lnTo>
                    <a:lnTo>
                      <a:pt x="114" y="1738"/>
                    </a:lnTo>
                    <a:lnTo>
                      <a:pt x="114" y="1738"/>
                    </a:lnTo>
                    <a:lnTo>
                      <a:pt x="114" y="1735"/>
                    </a:lnTo>
                    <a:lnTo>
                      <a:pt x="115" y="1732"/>
                    </a:lnTo>
                    <a:lnTo>
                      <a:pt x="115" y="1731"/>
                    </a:lnTo>
                    <a:lnTo>
                      <a:pt x="113" y="1732"/>
                    </a:lnTo>
                    <a:lnTo>
                      <a:pt x="111" y="1732"/>
                    </a:lnTo>
                    <a:lnTo>
                      <a:pt x="108" y="1732"/>
                    </a:lnTo>
                    <a:lnTo>
                      <a:pt x="107" y="1731"/>
                    </a:lnTo>
                    <a:lnTo>
                      <a:pt x="107" y="1729"/>
                    </a:lnTo>
                    <a:lnTo>
                      <a:pt x="109" y="1727"/>
                    </a:lnTo>
                    <a:lnTo>
                      <a:pt x="109" y="1725"/>
                    </a:lnTo>
                    <a:lnTo>
                      <a:pt x="107" y="1723"/>
                    </a:lnTo>
                    <a:lnTo>
                      <a:pt x="105" y="1719"/>
                    </a:lnTo>
                    <a:lnTo>
                      <a:pt x="104" y="1715"/>
                    </a:lnTo>
                    <a:lnTo>
                      <a:pt x="102" y="1712"/>
                    </a:lnTo>
                    <a:lnTo>
                      <a:pt x="98" y="1709"/>
                    </a:lnTo>
                    <a:lnTo>
                      <a:pt x="92" y="1706"/>
                    </a:lnTo>
                    <a:lnTo>
                      <a:pt x="94" y="1707"/>
                    </a:lnTo>
                    <a:lnTo>
                      <a:pt x="91" y="1706"/>
                    </a:lnTo>
                    <a:lnTo>
                      <a:pt x="90" y="1708"/>
                    </a:lnTo>
                    <a:lnTo>
                      <a:pt x="90" y="1708"/>
                    </a:lnTo>
                    <a:lnTo>
                      <a:pt x="88" y="1702"/>
                    </a:lnTo>
                    <a:lnTo>
                      <a:pt x="88" y="1702"/>
                    </a:lnTo>
                    <a:lnTo>
                      <a:pt x="88" y="1701"/>
                    </a:lnTo>
                    <a:lnTo>
                      <a:pt x="88" y="1701"/>
                    </a:lnTo>
                    <a:lnTo>
                      <a:pt x="88" y="1701"/>
                    </a:lnTo>
                    <a:lnTo>
                      <a:pt x="88" y="1701"/>
                    </a:lnTo>
                    <a:lnTo>
                      <a:pt x="88" y="1700"/>
                    </a:lnTo>
                    <a:lnTo>
                      <a:pt x="90" y="1700"/>
                    </a:lnTo>
                    <a:lnTo>
                      <a:pt x="90" y="1700"/>
                    </a:lnTo>
                    <a:lnTo>
                      <a:pt x="91" y="1700"/>
                    </a:lnTo>
                    <a:lnTo>
                      <a:pt x="91" y="1700"/>
                    </a:lnTo>
                    <a:lnTo>
                      <a:pt x="91" y="1700"/>
                    </a:lnTo>
                    <a:lnTo>
                      <a:pt x="91" y="1700"/>
                    </a:lnTo>
                    <a:lnTo>
                      <a:pt x="91" y="1700"/>
                    </a:lnTo>
                    <a:lnTo>
                      <a:pt x="92" y="1696"/>
                    </a:lnTo>
                    <a:lnTo>
                      <a:pt x="92" y="1696"/>
                    </a:lnTo>
                    <a:lnTo>
                      <a:pt x="92" y="1696"/>
                    </a:lnTo>
                    <a:lnTo>
                      <a:pt x="92" y="1696"/>
                    </a:lnTo>
                    <a:lnTo>
                      <a:pt x="93" y="1695"/>
                    </a:lnTo>
                    <a:lnTo>
                      <a:pt x="93" y="1695"/>
                    </a:lnTo>
                    <a:lnTo>
                      <a:pt x="93" y="1695"/>
                    </a:lnTo>
                    <a:lnTo>
                      <a:pt x="93" y="1693"/>
                    </a:lnTo>
                    <a:lnTo>
                      <a:pt x="93" y="1693"/>
                    </a:lnTo>
                    <a:lnTo>
                      <a:pt x="93" y="1693"/>
                    </a:lnTo>
                    <a:lnTo>
                      <a:pt x="93" y="1693"/>
                    </a:lnTo>
                    <a:lnTo>
                      <a:pt x="94" y="1692"/>
                    </a:lnTo>
                    <a:lnTo>
                      <a:pt x="94" y="1692"/>
                    </a:lnTo>
                    <a:lnTo>
                      <a:pt x="104" y="1692"/>
                    </a:lnTo>
                    <a:lnTo>
                      <a:pt x="108" y="1691"/>
                    </a:lnTo>
                    <a:lnTo>
                      <a:pt x="114" y="1687"/>
                    </a:lnTo>
                    <a:lnTo>
                      <a:pt x="116" y="1682"/>
                    </a:lnTo>
                    <a:lnTo>
                      <a:pt x="124" y="1681"/>
                    </a:lnTo>
                    <a:lnTo>
                      <a:pt x="130" y="1676"/>
                    </a:lnTo>
                    <a:lnTo>
                      <a:pt x="127" y="1670"/>
                    </a:lnTo>
                    <a:lnTo>
                      <a:pt x="126" y="1665"/>
                    </a:lnTo>
                    <a:lnTo>
                      <a:pt x="126" y="1658"/>
                    </a:lnTo>
                    <a:lnTo>
                      <a:pt x="125" y="1658"/>
                    </a:lnTo>
                    <a:lnTo>
                      <a:pt x="125" y="1657"/>
                    </a:lnTo>
                    <a:lnTo>
                      <a:pt x="122" y="1655"/>
                    </a:lnTo>
                    <a:lnTo>
                      <a:pt x="121" y="1650"/>
                    </a:lnTo>
                    <a:lnTo>
                      <a:pt x="120" y="1647"/>
                    </a:lnTo>
                    <a:lnTo>
                      <a:pt x="120" y="1644"/>
                    </a:lnTo>
                    <a:lnTo>
                      <a:pt x="118" y="1641"/>
                    </a:lnTo>
                    <a:lnTo>
                      <a:pt x="115" y="1639"/>
                    </a:lnTo>
                    <a:lnTo>
                      <a:pt x="113" y="1634"/>
                    </a:lnTo>
                    <a:lnTo>
                      <a:pt x="109" y="1634"/>
                    </a:lnTo>
                    <a:lnTo>
                      <a:pt x="108" y="1631"/>
                    </a:lnTo>
                    <a:lnTo>
                      <a:pt x="104" y="1629"/>
                    </a:lnTo>
                    <a:lnTo>
                      <a:pt x="103" y="1628"/>
                    </a:lnTo>
                    <a:lnTo>
                      <a:pt x="103" y="1627"/>
                    </a:lnTo>
                    <a:lnTo>
                      <a:pt x="104" y="1625"/>
                    </a:lnTo>
                    <a:lnTo>
                      <a:pt x="105" y="1624"/>
                    </a:lnTo>
                    <a:lnTo>
                      <a:pt x="105" y="1623"/>
                    </a:lnTo>
                    <a:lnTo>
                      <a:pt x="105" y="1619"/>
                    </a:lnTo>
                    <a:lnTo>
                      <a:pt x="102" y="1618"/>
                    </a:lnTo>
                    <a:lnTo>
                      <a:pt x="102" y="1617"/>
                    </a:lnTo>
                    <a:lnTo>
                      <a:pt x="102" y="1614"/>
                    </a:lnTo>
                    <a:lnTo>
                      <a:pt x="102" y="1613"/>
                    </a:lnTo>
                    <a:lnTo>
                      <a:pt x="103" y="1611"/>
                    </a:lnTo>
                    <a:lnTo>
                      <a:pt x="108" y="1613"/>
                    </a:lnTo>
                    <a:lnTo>
                      <a:pt x="109" y="1608"/>
                    </a:lnTo>
                    <a:lnTo>
                      <a:pt x="110" y="1608"/>
                    </a:lnTo>
                    <a:lnTo>
                      <a:pt x="111" y="1608"/>
                    </a:lnTo>
                    <a:lnTo>
                      <a:pt x="111" y="1607"/>
                    </a:lnTo>
                    <a:lnTo>
                      <a:pt x="111" y="1607"/>
                    </a:lnTo>
                    <a:lnTo>
                      <a:pt x="110" y="1606"/>
                    </a:lnTo>
                    <a:lnTo>
                      <a:pt x="109" y="1605"/>
                    </a:lnTo>
                    <a:lnTo>
                      <a:pt x="109" y="1603"/>
                    </a:lnTo>
                    <a:lnTo>
                      <a:pt x="111" y="1597"/>
                    </a:lnTo>
                    <a:lnTo>
                      <a:pt x="113" y="1591"/>
                    </a:lnTo>
                    <a:lnTo>
                      <a:pt x="113" y="1586"/>
                    </a:lnTo>
                    <a:lnTo>
                      <a:pt x="116" y="1579"/>
                    </a:lnTo>
                    <a:lnTo>
                      <a:pt x="107" y="1577"/>
                    </a:lnTo>
                    <a:lnTo>
                      <a:pt x="108" y="1574"/>
                    </a:lnTo>
                    <a:lnTo>
                      <a:pt x="110" y="1573"/>
                    </a:lnTo>
                    <a:lnTo>
                      <a:pt x="111" y="1569"/>
                    </a:lnTo>
                    <a:lnTo>
                      <a:pt x="113" y="1569"/>
                    </a:lnTo>
                    <a:lnTo>
                      <a:pt x="116" y="1571"/>
                    </a:lnTo>
                    <a:lnTo>
                      <a:pt x="119" y="1569"/>
                    </a:lnTo>
                    <a:lnTo>
                      <a:pt x="127" y="1551"/>
                    </a:lnTo>
                    <a:lnTo>
                      <a:pt x="130" y="1552"/>
                    </a:lnTo>
                    <a:lnTo>
                      <a:pt x="132" y="1554"/>
                    </a:lnTo>
                    <a:lnTo>
                      <a:pt x="136" y="1550"/>
                    </a:lnTo>
                    <a:lnTo>
                      <a:pt x="143" y="1551"/>
                    </a:lnTo>
                    <a:lnTo>
                      <a:pt x="142" y="1546"/>
                    </a:lnTo>
                    <a:lnTo>
                      <a:pt x="141" y="1545"/>
                    </a:lnTo>
                    <a:lnTo>
                      <a:pt x="141" y="1544"/>
                    </a:lnTo>
                    <a:lnTo>
                      <a:pt x="139" y="1543"/>
                    </a:lnTo>
                    <a:lnTo>
                      <a:pt x="139" y="1541"/>
                    </a:lnTo>
                    <a:lnTo>
                      <a:pt x="142" y="1541"/>
                    </a:lnTo>
                    <a:lnTo>
                      <a:pt x="143" y="1543"/>
                    </a:lnTo>
                    <a:lnTo>
                      <a:pt x="146" y="1543"/>
                    </a:lnTo>
                    <a:lnTo>
                      <a:pt x="148" y="1543"/>
                    </a:lnTo>
                    <a:lnTo>
                      <a:pt x="150" y="1540"/>
                    </a:lnTo>
                    <a:lnTo>
                      <a:pt x="150" y="1537"/>
                    </a:lnTo>
                    <a:lnTo>
                      <a:pt x="150" y="1533"/>
                    </a:lnTo>
                    <a:lnTo>
                      <a:pt x="152" y="1529"/>
                    </a:lnTo>
                    <a:lnTo>
                      <a:pt x="152" y="1523"/>
                    </a:lnTo>
                    <a:lnTo>
                      <a:pt x="148" y="1519"/>
                    </a:lnTo>
                    <a:lnTo>
                      <a:pt x="143" y="1517"/>
                    </a:lnTo>
                    <a:lnTo>
                      <a:pt x="137" y="1517"/>
                    </a:lnTo>
                    <a:lnTo>
                      <a:pt x="133" y="1515"/>
                    </a:lnTo>
                    <a:lnTo>
                      <a:pt x="129" y="1509"/>
                    </a:lnTo>
                    <a:lnTo>
                      <a:pt x="120" y="1504"/>
                    </a:lnTo>
                    <a:lnTo>
                      <a:pt x="107" y="1499"/>
                    </a:lnTo>
                    <a:lnTo>
                      <a:pt x="105" y="1496"/>
                    </a:lnTo>
                    <a:lnTo>
                      <a:pt x="105" y="1491"/>
                    </a:lnTo>
                    <a:lnTo>
                      <a:pt x="102" y="1489"/>
                    </a:lnTo>
                    <a:lnTo>
                      <a:pt x="103" y="1473"/>
                    </a:lnTo>
                    <a:lnTo>
                      <a:pt x="103" y="1466"/>
                    </a:lnTo>
                    <a:lnTo>
                      <a:pt x="105" y="1461"/>
                    </a:lnTo>
                    <a:lnTo>
                      <a:pt x="116" y="1449"/>
                    </a:lnTo>
                    <a:lnTo>
                      <a:pt x="125" y="1439"/>
                    </a:lnTo>
                    <a:lnTo>
                      <a:pt x="129" y="1438"/>
                    </a:lnTo>
                    <a:lnTo>
                      <a:pt x="148" y="1433"/>
                    </a:lnTo>
                    <a:lnTo>
                      <a:pt x="148" y="1432"/>
                    </a:lnTo>
                    <a:lnTo>
                      <a:pt x="141" y="1420"/>
                    </a:lnTo>
                    <a:lnTo>
                      <a:pt x="137" y="1415"/>
                    </a:lnTo>
                    <a:lnTo>
                      <a:pt x="138" y="1412"/>
                    </a:lnTo>
                    <a:lnTo>
                      <a:pt x="137" y="1411"/>
                    </a:lnTo>
                    <a:lnTo>
                      <a:pt x="111" y="1409"/>
                    </a:lnTo>
                    <a:lnTo>
                      <a:pt x="109" y="1400"/>
                    </a:lnTo>
                    <a:lnTo>
                      <a:pt x="105" y="1377"/>
                    </a:lnTo>
                    <a:lnTo>
                      <a:pt x="104" y="1375"/>
                    </a:lnTo>
                    <a:lnTo>
                      <a:pt x="90" y="1371"/>
                    </a:lnTo>
                    <a:lnTo>
                      <a:pt x="90" y="1355"/>
                    </a:lnTo>
                    <a:lnTo>
                      <a:pt x="74" y="1347"/>
                    </a:lnTo>
                    <a:lnTo>
                      <a:pt x="53" y="1341"/>
                    </a:lnTo>
                    <a:lnTo>
                      <a:pt x="46" y="1342"/>
                    </a:lnTo>
                    <a:lnTo>
                      <a:pt x="30" y="1342"/>
                    </a:lnTo>
                    <a:lnTo>
                      <a:pt x="7" y="1337"/>
                    </a:lnTo>
                    <a:lnTo>
                      <a:pt x="0" y="1333"/>
                    </a:lnTo>
                    <a:lnTo>
                      <a:pt x="0" y="1328"/>
                    </a:lnTo>
                    <a:lnTo>
                      <a:pt x="0" y="1324"/>
                    </a:lnTo>
                    <a:lnTo>
                      <a:pt x="2" y="1321"/>
                    </a:lnTo>
                    <a:lnTo>
                      <a:pt x="2" y="1318"/>
                    </a:lnTo>
                    <a:lnTo>
                      <a:pt x="3" y="1313"/>
                    </a:lnTo>
                    <a:lnTo>
                      <a:pt x="13" y="1301"/>
                    </a:lnTo>
                    <a:lnTo>
                      <a:pt x="3" y="1260"/>
                    </a:lnTo>
                    <a:lnTo>
                      <a:pt x="63" y="1237"/>
                    </a:lnTo>
                    <a:lnTo>
                      <a:pt x="63" y="1236"/>
                    </a:lnTo>
                    <a:lnTo>
                      <a:pt x="63" y="1232"/>
                    </a:lnTo>
                    <a:lnTo>
                      <a:pt x="63" y="1230"/>
                    </a:lnTo>
                    <a:lnTo>
                      <a:pt x="64" y="1229"/>
                    </a:lnTo>
                    <a:lnTo>
                      <a:pt x="70" y="1226"/>
                    </a:lnTo>
                    <a:lnTo>
                      <a:pt x="74" y="1226"/>
                    </a:lnTo>
                    <a:lnTo>
                      <a:pt x="75" y="1224"/>
                    </a:lnTo>
                    <a:lnTo>
                      <a:pt x="76" y="1223"/>
                    </a:lnTo>
                    <a:lnTo>
                      <a:pt x="73" y="1215"/>
                    </a:lnTo>
                    <a:lnTo>
                      <a:pt x="66" y="1215"/>
                    </a:lnTo>
                    <a:lnTo>
                      <a:pt x="60" y="1207"/>
                    </a:lnTo>
                    <a:lnTo>
                      <a:pt x="57" y="1206"/>
                    </a:lnTo>
                    <a:lnTo>
                      <a:pt x="51" y="1204"/>
                    </a:lnTo>
                    <a:lnTo>
                      <a:pt x="47" y="1198"/>
                    </a:lnTo>
                    <a:lnTo>
                      <a:pt x="45" y="1195"/>
                    </a:lnTo>
                    <a:lnTo>
                      <a:pt x="42" y="1195"/>
                    </a:lnTo>
                    <a:lnTo>
                      <a:pt x="37" y="1193"/>
                    </a:lnTo>
                    <a:lnTo>
                      <a:pt x="36" y="1191"/>
                    </a:lnTo>
                    <a:lnTo>
                      <a:pt x="32" y="1185"/>
                    </a:lnTo>
                    <a:lnTo>
                      <a:pt x="31" y="1179"/>
                    </a:lnTo>
                    <a:lnTo>
                      <a:pt x="31" y="1173"/>
                    </a:lnTo>
                    <a:lnTo>
                      <a:pt x="32" y="1162"/>
                    </a:lnTo>
                    <a:lnTo>
                      <a:pt x="36" y="1153"/>
                    </a:lnTo>
                    <a:lnTo>
                      <a:pt x="41" y="1150"/>
                    </a:lnTo>
                    <a:lnTo>
                      <a:pt x="47" y="1146"/>
                    </a:lnTo>
                    <a:lnTo>
                      <a:pt x="53" y="1142"/>
                    </a:lnTo>
                    <a:lnTo>
                      <a:pt x="54" y="1138"/>
                    </a:lnTo>
                    <a:lnTo>
                      <a:pt x="57" y="1135"/>
                    </a:lnTo>
                    <a:lnTo>
                      <a:pt x="57" y="1134"/>
                    </a:lnTo>
                    <a:lnTo>
                      <a:pt x="60" y="1134"/>
                    </a:lnTo>
                    <a:lnTo>
                      <a:pt x="62" y="1131"/>
                    </a:lnTo>
                    <a:lnTo>
                      <a:pt x="63" y="1128"/>
                    </a:lnTo>
                    <a:lnTo>
                      <a:pt x="70" y="1119"/>
                    </a:lnTo>
                    <a:lnTo>
                      <a:pt x="74" y="1117"/>
                    </a:lnTo>
                    <a:lnTo>
                      <a:pt x="76" y="1117"/>
                    </a:lnTo>
                    <a:lnTo>
                      <a:pt x="80" y="1116"/>
                    </a:lnTo>
                    <a:lnTo>
                      <a:pt x="84" y="1110"/>
                    </a:lnTo>
                    <a:lnTo>
                      <a:pt x="86" y="1107"/>
                    </a:lnTo>
                    <a:lnTo>
                      <a:pt x="86" y="1106"/>
                    </a:lnTo>
                    <a:lnTo>
                      <a:pt x="88" y="1094"/>
                    </a:lnTo>
                    <a:lnTo>
                      <a:pt x="93" y="1086"/>
                    </a:lnTo>
                    <a:lnTo>
                      <a:pt x="88" y="1079"/>
                    </a:lnTo>
                    <a:lnTo>
                      <a:pt x="88" y="1071"/>
                    </a:lnTo>
                    <a:lnTo>
                      <a:pt x="82" y="1065"/>
                    </a:lnTo>
                    <a:lnTo>
                      <a:pt x="91" y="1055"/>
                    </a:lnTo>
                    <a:lnTo>
                      <a:pt x="91" y="1049"/>
                    </a:lnTo>
                    <a:lnTo>
                      <a:pt x="92" y="1044"/>
                    </a:lnTo>
                    <a:lnTo>
                      <a:pt x="111" y="1033"/>
                    </a:lnTo>
                    <a:lnTo>
                      <a:pt x="115" y="1030"/>
                    </a:lnTo>
                    <a:lnTo>
                      <a:pt x="115" y="1026"/>
                    </a:lnTo>
                    <a:lnTo>
                      <a:pt x="116" y="1023"/>
                    </a:lnTo>
                    <a:lnTo>
                      <a:pt x="119" y="1021"/>
                    </a:lnTo>
                    <a:lnTo>
                      <a:pt x="118" y="1010"/>
                    </a:lnTo>
                    <a:lnTo>
                      <a:pt x="116" y="1001"/>
                    </a:lnTo>
                    <a:lnTo>
                      <a:pt x="116" y="998"/>
                    </a:lnTo>
                    <a:lnTo>
                      <a:pt x="120" y="994"/>
                    </a:lnTo>
                    <a:lnTo>
                      <a:pt x="120" y="990"/>
                    </a:lnTo>
                    <a:lnTo>
                      <a:pt x="120" y="987"/>
                    </a:lnTo>
                    <a:lnTo>
                      <a:pt x="121" y="981"/>
                    </a:lnTo>
                    <a:lnTo>
                      <a:pt x="120" y="977"/>
                    </a:lnTo>
                    <a:lnTo>
                      <a:pt x="118" y="972"/>
                    </a:lnTo>
                    <a:lnTo>
                      <a:pt x="115" y="971"/>
                    </a:lnTo>
                    <a:lnTo>
                      <a:pt x="114" y="971"/>
                    </a:lnTo>
                    <a:lnTo>
                      <a:pt x="105" y="971"/>
                    </a:lnTo>
                    <a:lnTo>
                      <a:pt x="101" y="967"/>
                    </a:lnTo>
                    <a:lnTo>
                      <a:pt x="97" y="956"/>
                    </a:lnTo>
                    <a:lnTo>
                      <a:pt x="81" y="955"/>
                    </a:lnTo>
                    <a:lnTo>
                      <a:pt x="79" y="942"/>
                    </a:lnTo>
                    <a:lnTo>
                      <a:pt x="80" y="942"/>
                    </a:lnTo>
                    <a:lnTo>
                      <a:pt x="92" y="933"/>
                    </a:lnTo>
                    <a:lnTo>
                      <a:pt x="91" y="921"/>
                    </a:lnTo>
                    <a:lnTo>
                      <a:pt x="93" y="916"/>
                    </a:lnTo>
                    <a:lnTo>
                      <a:pt x="92" y="909"/>
                    </a:lnTo>
                    <a:lnTo>
                      <a:pt x="85" y="904"/>
                    </a:lnTo>
                    <a:lnTo>
                      <a:pt x="90" y="903"/>
                    </a:lnTo>
                    <a:lnTo>
                      <a:pt x="90" y="899"/>
                    </a:lnTo>
                    <a:lnTo>
                      <a:pt x="88" y="898"/>
                    </a:lnTo>
                    <a:lnTo>
                      <a:pt x="85" y="893"/>
                    </a:lnTo>
                    <a:lnTo>
                      <a:pt x="81" y="888"/>
                    </a:lnTo>
                    <a:lnTo>
                      <a:pt x="75" y="887"/>
                    </a:lnTo>
                    <a:lnTo>
                      <a:pt x="69" y="887"/>
                    </a:lnTo>
                    <a:lnTo>
                      <a:pt x="69" y="884"/>
                    </a:lnTo>
                    <a:lnTo>
                      <a:pt x="70" y="878"/>
                    </a:lnTo>
                    <a:lnTo>
                      <a:pt x="70" y="874"/>
                    </a:lnTo>
                    <a:lnTo>
                      <a:pt x="68" y="871"/>
                    </a:lnTo>
                    <a:lnTo>
                      <a:pt x="66" y="867"/>
                    </a:lnTo>
                    <a:lnTo>
                      <a:pt x="66" y="865"/>
                    </a:lnTo>
                    <a:lnTo>
                      <a:pt x="69" y="864"/>
                    </a:lnTo>
                    <a:lnTo>
                      <a:pt x="71" y="860"/>
                    </a:lnTo>
                    <a:lnTo>
                      <a:pt x="74" y="858"/>
                    </a:lnTo>
                    <a:lnTo>
                      <a:pt x="76" y="856"/>
                    </a:lnTo>
                    <a:lnTo>
                      <a:pt x="75" y="848"/>
                    </a:lnTo>
                    <a:lnTo>
                      <a:pt x="76" y="842"/>
                    </a:lnTo>
                    <a:lnTo>
                      <a:pt x="75" y="839"/>
                    </a:lnTo>
                    <a:lnTo>
                      <a:pt x="73" y="837"/>
                    </a:lnTo>
                    <a:lnTo>
                      <a:pt x="70" y="835"/>
                    </a:lnTo>
                    <a:lnTo>
                      <a:pt x="70" y="832"/>
                    </a:lnTo>
                    <a:lnTo>
                      <a:pt x="70" y="830"/>
                    </a:lnTo>
                    <a:lnTo>
                      <a:pt x="70" y="826"/>
                    </a:lnTo>
                    <a:lnTo>
                      <a:pt x="71" y="822"/>
                    </a:lnTo>
                    <a:lnTo>
                      <a:pt x="73" y="820"/>
                    </a:lnTo>
                    <a:lnTo>
                      <a:pt x="75" y="819"/>
                    </a:lnTo>
                    <a:lnTo>
                      <a:pt x="77" y="818"/>
                    </a:lnTo>
                    <a:lnTo>
                      <a:pt x="80" y="816"/>
                    </a:lnTo>
                    <a:lnTo>
                      <a:pt x="81" y="815"/>
                    </a:lnTo>
                    <a:lnTo>
                      <a:pt x="81" y="814"/>
                    </a:lnTo>
                    <a:lnTo>
                      <a:pt x="80" y="808"/>
                    </a:lnTo>
                    <a:lnTo>
                      <a:pt x="77" y="801"/>
                    </a:lnTo>
                    <a:lnTo>
                      <a:pt x="74" y="793"/>
                    </a:lnTo>
                    <a:lnTo>
                      <a:pt x="66" y="781"/>
                    </a:lnTo>
                    <a:lnTo>
                      <a:pt x="58" y="766"/>
                    </a:lnTo>
                    <a:lnTo>
                      <a:pt x="56" y="764"/>
                    </a:lnTo>
                    <a:lnTo>
                      <a:pt x="64" y="758"/>
                    </a:lnTo>
                    <a:lnTo>
                      <a:pt x="64" y="751"/>
                    </a:lnTo>
                    <a:lnTo>
                      <a:pt x="69" y="743"/>
                    </a:lnTo>
                    <a:lnTo>
                      <a:pt x="65" y="736"/>
                    </a:lnTo>
                    <a:lnTo>
                      <a:pt x="64" y="725"/>
                    </a:lnTo>
                    <a:lnTo>
                      <a:pt x="59" y="712"/>
                    </a:lnTo>
                    <a:lnTo>
                      <a:pt x="60" y="708"/>
                    </a:lnTo>
                    <a:lnTo>
                      <a:pt x="62" y="708"/>
                    </a:lnTo>
                    <a:lnTo>
                      <a:pt x="63" y="709"/>
                    </a:lnTo>
                    <a:lnTo>
                      <a:pt x="65" y="709"/>
                    </a:lnTo>
                    <a:lnTo>
                      <a:pt x="68" y="711"/>
                    </a:lnTo>
                    <a:lnTo>
                      <a:pt x="68" y="711"/>
                    </a:lnTo>
                    <a:lnTo>
                      <a:pt x="69" y="712"/>
                    </a:lnTo>
                    <a:lnTo>
                      <a:pt x="70" y="713"/>
                    </a:lnTo>
                    <a:lnTo>
                      <a:pt x="71" y="713"/>
                    </a:lnTo>
                    <a:lnTo>
                      <a:pt x="75" y="714"/>
                    </a:lnTo>
                    <a:lnTo>
                      <a:pt x="79" y="713"/>
                    </a:lnTo>
                    <a:lnTo>
                      <a:pt x="80" y="712"/>
                    </a:lnTo>
                    <a:lnTo>
                      <a:pt x="80" y="711"/>
                    </a:lnTo>
                    <a:lnTo>
                      <a:pt x="81" y="707"/>
                    </a:lnTo>
                    <a:lnTo>
                      <a:pt x="81" y="703"/>
                    </a:lnTo>
                    <a:lnTo>
                      <a:pt x="81" y="701"/>
                    </a:lnTo>
                    <a:lnTo>
                      <a:pt x="82" y="700"/>
                    </a:lnTo>
                    <a:lnTo>
                      <a:pt x="84" y="700"/>
                    </a:lnTo>
                    <a:lnTo>
                      <a:pt x="87" y="700"/>
                    </a:lnTo>
                    <a:lnTo>
                      <a:pt x="87" y="698"/>
                    </a:lnTo>
                    <a:lnTo>
                      <a:pt x="88" y="696"/>
                    </a:lnTo>
                    <a:lnTo>
                      <a:pt x="88" y="692"/>
                    </a:lnTo>
                    <a:lnTo>
                      <a:pt x="90" y="691"/>
                    </a:lnTo>
                    <a:lnTo>
                      <a:pt x="92" y="691"/>
                    </a:lnTo>
                    <a:lnTo>
                      <a:pt x="93" y="691"/>
                    </a:lnTo>
                    <a:lnTo>
                      <a:pt x="94" y="690"/>
                    </a:lnTo>
                    <a:lnTo>
                      <a:pt x="96" y="686"/>
                    </a:lnTo>
                    <a:lnTo>
                      <a:pt x="97" y="681"/>
                    </a:lnTo>
                    <a:lnTo>
                      <a:pt x="97" y="674"/>
                    </a:lnTo>
                    <a:lnTo>
                      <a:pt x="98" y="670"/>
                    </a:lnTo>
                    <a:lnTo>
                      <a:pt x="99" y="669"/>
                    </a:lnTo>
                    <a:lnTo>
                      <a:pt x="102" y="667"/>
                    </a:lnTo>
                    <a:lnTo>
                      <a:pt x="105" y="666"/>
                    </a:lnTo>
                    <a:lnTo>
                      <a:pt x="108" y="663"/>
                    </a:lnTo>
                    <a:lnTo>
                      <a:pt x="108" y="661"/>
                    </a:lnTo>
                    <a:lnTo>
                      <a:pt x="108" y="657"/>
                    </a:lnTo>
                    <a:lnTo>
                      <a:pt x="107" y="653"/>
                    </a:lnTo>
                    <a:lnTo>
                      <a:pt x="105" y="651"/>
                    </a:lnTo>
                    <a:lnTo>
                      <a:pt x="102" y="648"/>
                    </a:lnTo>
                    <a:lnTo>
                      <a:pt x="102" y="646"/>
                    </a:lnTo>
                    <a:lnTo>
                      <a:pt x="102" y="644"/>
                    </a:lnTo>
                    <a:lnTo>
                      <a:pt x="103" y="640"/>
                    </a:lnTo>
                    <a:lnTo>
                      <a:pt x="103" y="636"/>
                    </a:lnTo>
                    <a:lnTo>
                      <a:pt x="102" y="633"/>
                    </a:lnTo>
                    <a:lnTo>
                      <a:pt x="101" y="631"/>
                    </a:lnTo>
                    <a:lnTo>
                      <a:pt x="101" y="629"/>
                    </a:lnTo>
                    <a:lnTo>
                      <a:pt x="102" y="628"/>
                    </a:lnTo>
                    <a:lnTo>
                      <a:pt x="104" y="627"/>
                    </a:lnTo>
                    <a:lnTo>
                      <a:pt x="107" y="625"/>
                    </a:lnTo>
                    <a:lnTo>
                      <a:pt x="105" y="618"/>
                    </a:lnTo>
                    <a:lnTo>
                      <a:pt x="103" y="618"/>
                    </a:lnTo>
                    <a:lnTo>
                      <a:pt x="99" y="619"/>
                    </a:lnTo>
                    <a:lnTo>
                      <a:pt x="92" y="611"/>
                    </a:lnTo>
                    <a:lnTo>
                      <a:pt x="91" y="612"/>
                    </a:lnTo>
                    <a:lnTo>
                      <a:pt x="87" y="608"/>
                    </a:lnTo>
                    <a:lnTo>
                      <a:pt x="92" y="605"/>
                    </a:lnTo>
                    <a:lnTo>
                      <a:pt x="98" y="605"/>
                    </a:lnTo>
                    <a:lnTo>
                      <a:pt x="97" y="600"/>
                    </a:lnTo>
                    <a:lnTo>
                      <a:pt x="96" y="596"/>
                    </a:lnTo>
                    <a:lnTo>
                      <a:pt x="93" y="594"/>
                    </a:lnTo>
                    <a:lnTo>
                      <a:pt x="92" y="594"/>
                    </a:lnTo>
                    <a:lnTo>
                      <a:pt x="91" y="595"/>
                    </a:lnTo>
                    <a:lnTo>
                      <a:pt x="90" y="599"/>
                    </a:lnTo>
                    <a:lnTo>
                      <a:pt x="88" y="602"/>
                    </a:lnTo>
                    <a:lnTo>
                      <a:pt x="87" y="603"/>
                    </a:lnTo>
                    <a:lnTo>
                      <a:pt x="85" y="606"/>
                    </a:lnTo>
                    <a:lnTo>
                      <a:pt x="84" y="607"/>
                    </a:lnTo>
                    <a:lnTo>
                      <a:pt x="81" y="606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79" y="602"/>
                    </a:lnTo>
                    <a:lnTo>
                      <a:pt x="76" y="600"/>
                    </a:lnTo>
                    <a:lnTo>
                      <a:pt x="73" y="599"/>
                    </a:lnTo>
                    <a:lnTo>
                      <a:pt x="66" y="597"/>
                    </a:lnTo>
                    <a:lnTo>
                      <a:pt x="54" y="594"/>
                    </a:lnTo>
                    <a:lnTo>
                      <a:pt x="48" y="591"/>
                    </a:lnTo>
                    <a:lnTo>
                      <a:pt x="42" y="588"/>
                    </a:lnTo>
                    <a:lnTo>
                      <a:pt x="42" y="588"/>
                    </a:lnTo>
                    <a:lnTo>
                      <a:pt x="41" y="586"/>
                    </a:lnTo>
                    <a:lnTo>
                      <a:pt x="40" y="585"/>
                    </a:lnTo>
                    <a:lnTo>
                      <a:pt x="40" y="579"/>
                    </a:lnTo>
                    <a:lnTo>
                      <a:pt x="40" y="574"/>
                    </a:lnTo>
                    <a:lnTo>
                      <a:pt x="38" y="569"/>
                    </a:lnTo>
                    <a:lnTo>
                      <a:pt x="38" y="569"/>
                    </a:lnTo>
                    <a:lnTo>
                      <a:pt x="36" y="563"/>
                    </a:lnTo>
                    <a:lnTo>
                      <a:pt x="34" y="558"/>
                    </a:lnTo>
                    <a:lnTo>
                      <a:pt x="31" y="554"/>
                    </a:lnTo>
                    <a:lnTo>
                      <a:pt x="30" y="550"/>
                    </a:lnTo>
                    <a:lnTo>
                      <a:pt x="29" y="541"/>
                    </a:lnTo>
                    <a:lnTo>
                      <a:pt x="45" y="528"/>
                    </a:lnTo>
                    <a:lnTo>
                      <a:pt x="73" y="512"/>
                    </a:lnTo>
                    <a:lnTo>
                      <a:pt x="74" y="515"/>
                    </a:lnTo>
                    <a:lnTo>
                      <a:pt x="75" y="510"/>
                    </a:lnTo>
                    <a:lnTo>
                      <a:pt x="76" y="509"/>
                    </a:lnTo>
                    <a:lnTo>
                      <a:pt x="79" y="511"/>
                    </a:lnTo>
                    <a:lnTo>
                      <a:pt x="80" y="510"/>
                    </a:lnTo>
                    <a:lnTo>
                      <a:pt x="82" y="509"/>
                    </a:lnTo>
                    <a:lnTo>
                      <a:pt x="85" y="510"/>
                    </a:lnTo>
                    <a:lnTo>
                      <a:pt x="93" y="506"/>
                    </a:lnTo>
                    <a:lnTo>
                      <a:pt x="97" y="481"/>
                    </a:lnTo>
                    <a:lnTo>
                      <a:pt x="98" y="473"/>
                    </a:lnTo>
                    <a:lnTo>
                      <a:pt x="98" y="468"/>
                    </a:lnTo>
                    <a:lnTo>
                      <a:pt x="98" y="466"/>
                    </a:lnTo>
                    <a:lnTo>
                      <a:pt x="98" y="464"/>
                    </a:lnTo>
                    <a:lnTo>
                      <a:pt x="97" y="462"/>
                    </a:lnTo>
                    <a:lnTo>
                      <a:pt x="96" y="462"/>
                    </a:lnTo>
                    <a:lnTo>
                      <a:pt x="93" y="462"/>
                    </a:lnTo>
                    <a:lnTo>
                      <a:pt x="90" y="459"/>
                    </a:lnTo>
                    <a:lnTo>
                      <a:pt x="87" y="457"/>
                    </a:lnTo>
                    <a:lnTo>
                      <a:pt x="84" y="453"/>
                    </a:lnTo>
                    <a:lnTo>
                      <a:pt x="82" y="448"/>
                    </a:lnTo>
                    <a:lnTo>
                      <a:pt x="81" y="443"/>
                    </a:lnTo>
                    <a:lnTo>
                      <a:pt x="80" y="440"/>
                    </a:lnTo>
                    <a:lnTo>
                      <a:pt x="77" y="438"/>
                    </a:lnTo>
                    <a:lnTo>
                      <a:pt x="75" y="437"/>
                    </a:lnTo>
                    <a:lnTo>
                      <a:pt x="74" y="436"/>
                    </a:lnTo>
                    <a:lnTo>
                      <a:pt x="74" y="434"/>
                    </a:lnTo>
                    <a:lnTo>
                      <a:pt x="74" y="431"/>
                    </a:lnTo>
                    <a:lnTo>
                      <a:pt x="76" y="428"/>
                    </a:lnTo>
                    <a:lnTo>
                      <a:pt x="79" y="427"/>
                    </a:lnTo>
                    <a:lnTo>
                      <a:pt x="80" y="425"/>
                    </a:lnTo>
                    <a:lnTo>
                      <a:pt x="81" y="422"/>
                    </a:lnTo>
                    <a:lnTo>
                      <a:pt x="81" y="419"/>
                    </a:lnTo>
                    <a:lnTo>
                      <a:pt x="82" y="417"/>
                    </a:lnTo>
                    <a:lnTo>
                      <a:pt x="82" y="417"/>
                    </a:lnTo>
                    <a:lnTo>
                      <a:pt x="85" y="416"/>
                    </a:lnTo>
                    <a:lnTo>
                      <a:pt x="93" y="421"/>
                    </a:lnTo>
                    <a:lnTo>
                      <a:pt x="103" y="414"/>
                    </a:lnTo>
                    <a:lnTo>
                      <a:pt x="109" y="399"/>
                    </a:lnTo>
                    <a:lnTo>
                      <a:pt x="94" y="385"/>
                    </a:lnTo>
                    <a:lnTo>
                      <a:pt x="79" y="369"/>
                    </a:lnTo>
                    <a:lnTo>
                      <a:pt x="80" y="354"/>
                    </a:lnTo>
                    <a:lnTo>
                      <a:pt x="80" y="353"/>
                    </a:lnTo>
                    <a:lnTo>
                      <a:pt x="81" y="352"/>
                    </a:lnTo>
                    <a:lnTo>
                      <a:pt x="81" y="350"/>
                    </a:lnTo>
                    <a:lnTo>
                      <a:pt x="82" y="352"/>
                    </a:lnTo>
                    <a:lnTo>
                      <a:pt x="84" y="353"/>
                    </a:lnTo>
                    <a:lnTo>
                      <a:pt x="87" y="354"/>
                    </a:lnTo>
                    <a:lnTo>
                      <a:pt x="93" y="357"/>
                    </a:lnTo>
                    <a:lnTo>
                      <a:pt x="96" y="358"/>
                    </a:lnTo>
                    <a:lnTo>
                      <a:pt x="99" y="359"/>
                    </a:lnTo>
                    <a:lnTo>
                      <a:pt x="101" y="359"/>
                    </a:lnTo>
                    <a:lnTo>
                      <a:pt x="103" y="360"/>
                    </a:lnTo>
                    <a:lnTo>
                      <a:pt x="105" y="363"/>
                    </a:lnTo>
                    <a:lnTo>
                      <a:pt x="107" y="366"/>
                    </a:lnTo>
                    <a:lnTo>
                      <a:pt x="108" y="370"/>
                    </a:lnTo>
                    <a:lnTo>
                      <a:pt x="109" y="375"/>
                    </a:lnTo>
                    <a:lnTo>
                      <a:pt x="111" y="378"/>
                    </a:lnTo>
                    <a:lnTo>
                      <a:pt x="114" y="381"/>
                    </a:lnTo>
                    <a:lnTo>
                      <a:pt x="118" y="383"/>
                    </a:lnTo>
                    <a:lnTo>
                      <a:pt x="124" y="388"/>
                    </a:lnTo>
                    <a:lnTo>
                      <a:pt x="126" y="391"/>
                    </a:lnTo>
                    <a:lnTo>
                      <a:pt x="127" y="392"/>
                    </a:lnTo>
                    <a:lnTo>
                      <a:pt x="127" y="394"/>
                    </a:lnTo>
                    <a:lnTo>
                      <a:pt x="127" y="395"/>
                    </a:lnTo>
                    <a:lnTo>
                      <a:pt x="126" y="395"/>
                    </a:lnTo>
                    <a:lnTo>
                      <a:pt x="126" y="394"/>
                    </a:lnTo>
                    <a:lnTo>
                      <a:pt x="126" y="393"/>
                    </a:lnTo>
                    <a:lnTo>
                      <a:pt x="126" y="392"/>
                    </a:lnTo>
                    <a:lnTo>
                      <a:pt x="125" y="392"/>
                    </a:lnTo>
                    <a:lnTo>
                      <a:pt x="124" y="393"/>
                    </a:lnTo>
                    <a:lnTo>
                      <a:pt x="124" y="394"/>
                    </a:lnTo>
                    <a:lnTo>
                      <a:pt x="125" y="397"/>
                    </a:lnTo>
                    <a:lnTo>
                      <a:pt x="127" y="400"/>
                    </a:lnTo>
                    <a:lnTo>
                      <a:pt x="129" y="404"/>
                    </a:lnTo>
                    <a:lnTo>
                      <a:pt x="130" y="408"/>
                    </a:lnTo>
                    <a:lnTo>
                      <a:pt x="132" y="410"/>
                    </a:lnTo>
                    <a:lnTo>
                      <a:pt x="132" y="412"/>
                    </a:lnTo>
                    <a:lnTo>
                      <a:pt x="133" y="415"/>
                    </a:lnTo>
                    <a:lnTo>
                      <a:pt x="133" y="419"/>
                    </a:lnTo>
                    <a:lnTo>
                      <a:pt x="135" y="420"/>
                    </a:lnTo>
                    <a:lnTo>
                      <a:pt x="137" y="422"/>
                    </a:lnTo>
                    <a:lnTo>
                      <a:pt x="141" y="426"/>
                    </a:lnTo>
                    <a:lnTo>
                      <a:pt x="144" y="427"/>
                    </a:lnTo>
                    <a:lnTo>
                      <a:pt x="152" y="428"/>
                    </a:lnTo>
                    <a:lnTo>
                      <a:pt x="156" y="430"/>
                    </a:lnTo>
                    <a:lnTo>
                      <a:pt x="160" y="428"/>
                    </a:lnTo>
                    <a:lnTo>
                      <a:pt x="164" y="427"/>
                    </a:lnTo>
                    <a:lnTo>
                      <a:pt x="165" y="427"/>
                    </a:lnTo>
                    <a:lnTo>
                      <a:pt x="170" y="427"/>
                    </a:lnTo>
                    <a:lnTo>
                      <a:pt x="171" y="427"/>
                    </a:lnTo>
                    <a:lnTo>
                      <a:pt x="172" y="428"/>
                    </a:lnTo>
                    <a:lnTo>
                      <a:pt x="172" y="431"/>
                    </a:lnTo>
                    <a:lnTo>
                      <a:pt x="174" y="431"/>
                    </a:lnTo>
                    <a:lnTo>
                      <a:pt x="175" y="432"/>
                    </a:lnTo>
                    <a:lnTo>
                      <a:pt x="177" y="433"/>
                    </a:lnTo>
                    <a:lnTo>
                      <a:pt x="178" y="436"/>
                    </a:lnTo>
                    <a:lnTo>
                      <a:pt x="178" y="438"/>
                    </a:lnTo>
                    <a:lnTo>
                      <a:pt x="177" y="440"/>
                    </a:lnTo>
                    <a:lnTo>
                      <a:pt x="175" y="442"/>
                    </a:lnTo>
                    <a:lnTo>
                      <a:pt x="174" y="443"/>
                    </a:lnTo>
                    <a:lnTo>
                      <a:pt x="174" y="445"/>
                    </a:lnTo>
                    <a:lnTo>
                      <a:pt x="170" y="447"/>
                    </a:lnTo>
                    <a:lnTo>
                      <a:pt x="167" y="447"/>
                    </a:lnTo>
                    <a:lnTo>
                      <a:pt x="166" y="448"/>
                    </a:lnTo>
                    <a:lnTo>
                      <a:pt x="166" y="449"/>
                    </a:lnTo>
                    <a:lnTo>
                      <a:pt x="166" y="451"/>
                    </a:lnTo>
                    <a:lnTo>
                      <a:pt x="166" y="456"/>
                    </a:lnTo>
                    <a:lnTo>
                      <a:pt x="165" y="457"/>
                    </a:lnTo>
                    <a:lnTo>
                      <a:pt x="164" y="457"/>
                    </a:lnTo>
                    <a:lnTo>
                      <a:pt x="158" y="457"/>
                    </a:lnTo>
                    <a:lnTo>
                      <a:pt x="152" y="459"/>
                    </a:lnTo>
                    <a:lnTo>
                      <a:pt x="149" y="460"/>
                    </a:lnTo>
                    <a:lnTo>
                      <a:pt x="144" y="462"/>
                    </a:lnTo>
                    <a:lnTo>
                      <a:pt x="143" y="464"/>
                    </a:lnTo>
                    <a:lnTo>
                      <a:pt x="143" y="465"/>
                    </a:lnTo>
                    <a:lnTo>
                      <a:pt x="143" y="466"/>
                    </a:lnTo>
                    <a:lnTo>
                      <a:pt x="143" y="467"/>
                    </a:lnTo>
                    <a:lnTo>
                      <a:pt x="143" y="471"/>
                    </a:lnTo>
                    <a:lnTo>
                      <a:pt x="142" y="475"/>
                    </a:lnTo>
                    <a:lnTo>
                      <a:pt x="142" y="477"/>
                    </a:lnTo>
                    <a:lnTo>
                      <a:pt x="141" y="478"/>
                    </a:lnTo>
                    <a:lnTo>
                      <a:pt x="138" y="479"/>
                    </a:lnTo>
                    <a:lnTo>
                      <a:pt x="137" y="482"/>
                    </a:lnTo>
                    <a:lnTo>
                      <a:pt x="137" y="484"/>
                    </a:lnTo>
                    <a:lnTo>
                      <a:pt x="136" y="490"/>
                    </a:lnTo>
                    <a:lnTo>
                      <a:pt x="137" y="496"/>
                    </a:lnTo>
                    <a:lnTo>
                      <a:pt x="137" y="499"/>
                    </a:lnTo>
                    <a:lnTo>
                      <a:pt x="137" y="501"/>
                    </a:lnTo>
                    <a:lnTo>
                      <a:pt x="137" y="503"/>
                    </a:lnTo>
                    <a:lnTo>
                      <a:pt x="136" y="504"/>
                    </a:lnTo>
                    <a:lnTo>
                      <a:pt x="135" y="505"/>
                    </a:lnTo>
                    <a:lnTo>
                      <a:pt x="132" y="505"/>
                    </a:lnTo>
                    <a:lnTo>
                      <a:pt x="131" y="506"/>
                    </a:lnTo>
                    <a:lnTo>
                      <a:pt x="130" y="509"/>
                    </a:lnTo>
                    <a:lnTo>
                      <a:pt x="130" y="511"/>
                    </a:lnTo>
                    <a:lnTo>
                      <a:pt x="129" y="512"/>
                    </a:lnTo>
                    <a:lnTo>
                      <a:pt x="127" y="512"/>
                    </a:lnTo>
                    <a:lnTo>
                      <a:pt x="126" y="513"/>
                    </a:lnTo>
                    <a:lnTo>
                      <a:pt x="125" y="515"/>
                    </a:lnTo>
                    <a:lnTo>
                      <a:pt x="125" y="515"/>
                    </a:lnTo>
                    <a:lnTo>
                      <a:pt x="125" y="516"/>
                    </a:lnTo>
                    <a:lnTo>
                      <a:pt x="125" y="517"/>
                    </a:lnTo>
                    <a:lnTo>
                      <a:pt x="126" y="517"/>
                    </a:lnTo>
                    <a:lnTo>
                      <a:pt x="126" y="516"/>
                    </a:lnTo>
                    <a:lnTo>
                      <a:pt x="127" y="515"/>
                    </a:lnTo>
                    <a:lnTo>
                      <a:pt x="129" y="515"/>
                    </a:lnTo>
                    <a:lnTo>
                      <a:pt x="130" y="515"/>
                    </a:lnTo>
                    <a:lnTo>
                      <a:pt x="131" y="515"/>
                    </a:lnTo>
                    <a:lnTo>
                      <a:pt x="132" y="513"/>
                    </a:lnTo>
                    <a:lnTo>
                      <a:pt x="133" y="515"/>
                    </a:lnTo>
                    <a:lnTo>
                      <a:pt x="135" y="515"/>
                    </a:lnTo>
                    <a:lnTo>
                      <a:pt x="136" y="517"/>
                    </a:lnTo>
                    <a:lnTo>
                      <a:pt x="136" y="518"/>
                    </a:lnTo>
                    <a:lnTo>
                      <a:pt x="136" y="520"/>
                    </a:lnTo>
                    <a:lnTo>
                      <a:pt x="137" y="521"/>
                    </a:lnTo>
                    <a:lnTo>
                      <a:pt x="137" y="521"/>
                    </a:lnTo>
                    <a:lnTo>
                      <a:pt x="137" y="520"/>
                    </a:lnTo>
                    <a:lnTo>
                      <a:pt x="137" y="517"/>
                    </a:lnTo>
                    <a:lnTo>
                      <a:pt x="137" y="516"/>
                    </a:lnTo>
                    <a:lnTo>
                      <a:pt x="137" y="516"/>
                    </a:lnTo>
                    <a:lnTo>
                      <a:pt x="136" y="515"/>
                    </a:lnTo>
                    <a:lnTo>
                      <a:pt x="136" y="512"/>
                    </a:lnTo>
                    <a:lnTo>
                      <a:pt x="136" y="510"/>
                    </a:lnTo>
                    <a:lnTo>
                      <a:pt x="137" y="509"/>
                    </a:lnTo>
                    <a:lnTo>
                      <a:pt x="138" y="507"/>
                    </a:lnTo>
                    <a:lnTo>
                      <a:pt x="139" y="506"/>
                    </a:lnTo>
                    <a:lnTo>
                      <a:pt x="139" y="505"/>
                    </a:lnTo>
                    <a:lnTo>
                      <a:pt x="141" y="505"/>
                    </a:lnTo>
                    <a:lnTo>
                      <a:pt x="142" y="506"/>
                    </a:lnTo>
                    <a:lnTo>
                      <a:pt x="142" y="506"/>
                    </a:lnTo>
                    <a:lnTo>
                      <a:pt x="143" y="504"/>
                    </a:lnTo>
                    <a:lnTo>
                      <a:pt x="143" y="503"/>
                    </a:lnTo>
                    <a:lnTo>
                      <a:pt x="143" y="503"/>
                    </a:lnTo>
                    <a:lnTo>
                      <a:pt x="146" y="499"/>
                    </a:lnTo>
                    <a:lnTo>
                      <a:pt x="147" y="498"/>
                    </a:lnTo>
                    <a:lnTo>
                      <a:pt x="149" y="494"/>
                    </a:lnTo>
                    <a:lnTo>
                      <a:pt x="150" y="493"/>
                    </a:lnTo>
                    <a:lnTo>
                      <a:pt x="150" y="493"/>
                    </a:lnTo>
                    <a:lnTo>
                      <a:pt x="152" y="494"/>
                    </a:lnTo>
                    <a:lnTo>
                      <a:pt x="153" y="495"/>
                    </a:lnTo>
                    <a:lnTo>
                      <a:pt x="154" y="496"/>
                    </a:lnTo>
                    <a:lnTo>
                      <a:pt x="156" y="498"/>
                    </a:lnTo>
                    <a:lnTo>
                      <a:pt x="156" y="500"/>
                    </a:lnTo>
                    <a:lnTo>
                      <a:pt x="156" y="503"/>
                    </a:lnTo>
                    <a:lnTo>
                      <a:pt x="156" y="504"/>
                    </a:lnTo>
                    <a:lnTo>
                      <a:pt x="155" y="505"/>
                    </a:lnTo>
                    <a:lnTo>
                      <a:pt x="155" y="506"/>
                    </a:lnTo>
                    <a:lnTo>
                      <a:pt x="155" y="507"/>
                    </a:lnTo>
                    <a:lnTo>
                      <a:pt x="154" y="510"/>
                    </a:lnTo>
                    <a:lnTo>
                      <a:pt x="154" y="511"/>
                    </a:lnTo>
                    <a:lnTo>
                      <a:pt x="153" y="512"/>
                    </a:lnTo>
                    <a:lnTo>
                      <a:pt x="152" y="515"/>
                    </a:lnTo>
                    <a:lnTo>
                      <a:pt x="152" y="516"/>
                    </a:lnTo>
                    <a:lnTo>
                      <a:pt x="150" y="518"/>
                    </a:lnTo>
                    <a:lnTo>
                      <a:pt x="150" y="520"/>
                    </a:lnTo>
                    <a:lnTo>
                      <a:pt x="149" y="521"/>
                    </a:lnTo>
                    <a:lnTo>
                      <a:pt x="148" y="522"/>
                    </a:lnTo>
                    <a:lnTo>
                      <a:pt x="148" y="522"/>
                    </a:lnTo>
                    <a:lnTo>
                      <a:pt x="148" y="523"/>
                    </a:lnTo>
                    <a:lnTo>
                      <a:pt x="148" y="526"/>
                    </a:lnTo>
                    <a:lnTo>
                      <a:pt x="147" y="529"/>
                    </a:lnTo>
                    <a:lnTo>
                      <a:pt x="146" y="532"/>
                    </a:lnTo>
                    <a:lnTo>
                      <a:pt x="144" y="533"/>
                    </a:lnTo>
                    <a:lnTo>
                      <a:pt x="144" y="534"/>
                    </a:lnTo>
                    <a:lnTo>
                      <a:pt x="143" y="534"/>
                    </a:lnTo>
                    <a:lnTo>
                      <a:pt x="142" y="533"/>
                    </a:lnTo>
                    <a:lnTo>
                      <a:pt x="142" y="534"/>
                    </a:lnTo>
                    <a:lnTo>
                      <a:pt x="141" y="535"/>
                    </a:lnTo>
                    <a:lnTo>
                      <a:pt x="139" y="537"/>
                    </a:lnTo>
                    <a:lnTo>
                      <a:pt x="137" y="539"/>
                    </a:lnTo>
                    <a:lnTo>
                      <a:pt x="136" y="539"/>
                    </a:lnTo>
                    <a:lnTo>
                      <a:pt x="136" y="540"/>
                    </a:lnTo>
                    <a:lnTo>
                      <a:pt x="133" y="541"/>
                    </a:lnTo>
                    <a:lnTo>
                      <a:pt x="133" y="541"/>
                    </a:lnTo>
                    <a:lnTo>
                      <a:pt x="132" y="543"/>
                    </a:lnTo>
                    <a:lnTo>
                      <a:pt x="131" y="544"/>
                    </a:lnTo>
                    <a:lnTo>
                      <a:pt x="131" y="546"/>
                    </a:lnTo>
                    <a:lnTo>
                      <a:pt x="131" y="546"/>
                    </a:lnTo>
                    <a:lnTo>
                      <a:pt x="130" y="546"/>
                    </a:lnTo>
                    <a:lnTo>
                      <a:pt x="130" y="548"/>
                    </a:lnTo>
                    <a:lnTo>
                      <a:pt x="131" y="550"/>
                    </a:lnTo>
                    <a:lnTo>
                      <a:pt x="132" y="551"/>
                    </a:lnTo>
                    <a:lnTo>
                      <a:pt x="133" y="554"/>
                    </a:lnTo>
                    <a:lnTo>
                      <a:pt x="133" y="555"/>
                    </a:lnTo>
                    <a:lnTo>
                      <a:pt x="135" y="556"/>
                    </a:lnTo>
                    <a:lnTo>
                      <a:pt x="136" y="556"/>
                    </a:lnTo>
                    <a:lnTo>
                      <a:pt x="137" y="556"/>
                    </a:lnTo>
                    <a:lnTo>
                      <a:pt x="138" y="557"/>
                    </a:lnTo>
                    <a:lnTo>
                      <a:pt x="139" y="558"/>
                    </a:lnTo>
                    <a:lnTo>
                      <a:pt x="141" y="558"/>
                    </a:lnTo>
                    <a:lnTo>
                      <a:pt x="142" y="558"/>
                    </a:lnTo>
                    <a:lnTo>
                      <a:pt x="142" y="556"/>
                    </a:lnTo>
                    <a:lnTo>
                      <a:pt x="143" y="555"/>
                    </a:lnTo>
                    <a:lnTo>
                      <a:pt x="143" y="554"/>
                    </a:lnTo>
                    <a:lnTo>
                      <a:pt x="143" y="551"/>
                    </a:lnTo>
                    <a:lnTo>
                      <a:pt x="143" y="546"/>
                    </a:lnTo>
                    <a:lnTo>
                      <a:pt x="142" y="544"/>
                    </a:lnTo>
                    <a:lnTo>
                      <a:pt x="142" y="541"/>
                    </a:lnTo>
                    <a:lnTo>
                      <a:pt x="143" y="539"/>
                    </a:lnTo>
                    <a:lnTo>
                      <a:pt x="143" y="538"/>
                    </a:lnTo>
                    <a:lnTo>
                      <a:pt x="144" y="538"/>
                    </a:lnTo>
                    <a:lnTo>
                      <a:pt x="147" y="539"/>
                    </a:lnTo>
                    <a:lnTo>
                      <a:pt x="148" y="540"/>
                    </a:lnTo>
                    <a:lnTo>
                      <a:pt x="150" y="543"/>
                    </a:lnTo>
                    <a:lnTo>
                      <a:pt x="153" y="543"/>
                    </a:lnTo>
                    <a:lnTo>
                      <a:pt x="154" y="543"/>
                    </a:lnTo>
                    <a:lnTo>
                      <a:pt x="156" y="541"/>
                    </a:lnTo>
                    <a:lnTo>
                      <a:pt x="158" y="540"/>
                    </a:lnTo>
                    <a:lnTo>
                      <a:pt x="163" y="538"/>
                    </a:lnTo>
                    <a:lnTo>
                      <a:pt x="164" y="535"/>
                    </a:lnTo>
                    <a:lnTo>
                      <a:pt x="165" y="534"/>
                    </a:lnTo>
                    <a:lnTo>
                      <a:pt x="166" y="532"/>
                    </a:lnTo>
                    <a:lnTo>
                      <a:pt x="166" y="530"/>
                    </a:lnTo>
                    <a:lnTo>
                      <a:pt x="167" y="529"/>
                    </a:lnTo>
                    <a:lnTo>
                      <a:pt x="167" y="528"/>
                    </a:lnTo>
                    <a:lnTo>
                      <a:pt x="167" y="527"/>
                    </a:lnTo>
                    <a:lnTo>
                      <a:pt x="167" y="524"/>
                    </a:lnTo>
                    <a:lnTo>
                      <a:pt x="167" y="524"/>
                    </a:lnTo>
                    <a:lnTo>
                      <a:pt x="166" y="520"/>
                    </a:lnTo>
                    <a:lnTo>
                      <a:pt x="166" y="515"/>
                    </a:lnTo>
                    <a:lnTo>
                      <a:pt x="167" y="505"/>
                    </a:lnTo>
                    <a:lnTo>
                      <a:pt x="166" y="500"/>
                    </a:lnTo>
                    <a:lnTo>
                      <a:pt x="167" y="498"/>
                    </a:lnTo>
                    <a:lnTo>
                      <a:pt x="167" y="495"/>
                    </a:lnTo>
                    <a:lnTo>
                      <a:pt x="167" y="492"/>
                    </a:lnTo>
                    <a:lnTo>
                      <a:pt x="167" y="489"/>
                    </a:lnTo>
                    <a:lnTo>
                      <a:pt x="166" y="487"/>
                    </a:lnTo>
                    <a:lnTo>
                      <a:pt x="165" y="487"/>
                    </a:lnTo>
                    <a:lnTo>
                      <a:pt x="164" y="485"/>
                    </a:lnTo>
                    <a:lnTo>
                      <a:pt x="163" y="483"/>
                    </a:lnTo>
                    <a:lnTo>
                      <a:pt x="163" y="482"/>
                    </a:lnTo>
                    <a:lnTo>
                      <a:pt x="163" y="481"/>
                    </a:lnTo>
                    <a:lnTo>
                      <a:pt x="163" y="479"/>
                    </a:lnTo>
                    <a:lnTo>
                      <a:pt x="164" y="481"/>
                    </a:lnTo>
                    <a:lnTo>
                      <a:pt x="164" y="481"/>
                    </a:lnTo>
                    <a:lnTo>
                      <a:pt x="165" y="481"/>
                    </a:lnTo>
                    <a:lnTo>
                      <a:pt x="165" y="481"/>
                    </a:lnTo>
                    <a:lnTo>
                      <a:pt x="166" y="477"/>
                    </a:lnTo>
                    <a:lnTo>
                      <a:pt x="166" y="473"/>
                    </a:lnTo>
                    <a:lnTo>
                      <a:pt x="166" y="471"/>
                    </a:lnTo>
                    <a:lnTo>
                      <a:pt x="167" y="468"/>
                    </a:lnTo>
                    <a:lnTo>
                      <a:pt x="169" y="467"/>
                    </a:lnTo>
                    <a:lnTo>
                      <a:pt x="171" y="467"/>
                    </a:lnTo>
                    <a:lnTo>
                      <a:pt x="174" y="465"/>
                    </a:lnTo>
                    <a:lnTo>
                      <a:pt x="174" y="462"/>
                    </a:lnTo>
                    <a:lnTo>
                      <a:pt x="175" y="459"/>
                    </a:lnTo>
                    <a:lnTo>
                      <a:pt x="176" y="455"/>
                    </a:lnTo>
                    <a:lnTo>
                      <a:pt x="177" y="454"/>
                    </a:lnTo>
                    <a:lnTo>
                      <a:pt x="180" y="454"/>
                    </a:lnTo>
                    <a:lnTo>
                      <a:pt x="181" y="453"/>
                    </a:lnTo>
                    <a:lnTo>
                      <a:pt x="183" y="450"/>
                    </a:lnTo>
                    <a:lnTo>
                      <a:pt x="184" y="447"/>
                    </a:lnTo>
                    <a:lnTo>
                      <a:pt x="186" y="444"/>
                    </a:lnTo>
                    <a:lnTo>
                      <a:pt x="184" y="440"/>
                    </a:lnTo>
                    <a:lnTo>
                      <a:pt x="183" y="437"/>
                    </a:lnTo>
                    <a:lnTo>
                      <a:pt x="183" y="436"/>
                    </a:lnTo>
                    <a:lnTo>
                      <a:pt x="183" y="434"/>
                    </a:lnTo>
                    <a:lnTo>
                      <a:pt x="183" y="431"/>
                    </a:lnTo>
                    <a:lnTo>
                      <a:pt x="183" y="427"/>
                    </a:lnTo>
                    <a:lnTo>
                      <a:pt x="182" y="425"/>
                    </a:lnTo>
                    <a:lnTo>
                      <a:pt x="180" y="422"/>
                    </a:lnTo>
                    <a:lnTo>
                      <a:pt x="176" y="421"/>
                    </a:lnTo>
                    <a:lnTo>
                      <a:pt x="175" y="420"/>
                    </a:lnTo>
                    <a:lnTo>
                      <a:pt x="172" y="419"/>
                    </a:lnTo>
                    <a:lnTo>
                      <a:pt x="171" y="419"/>
                    </a:lnTo>
                    <a:lnTo>
                      <a:pt x="170" y="417"/>
                    </a:lnTo>
                    <a:lnTo>
                      <a:pt x="169" y="417"/>
                    </a:lnTo>
                    <a:lnTo>
                      <a:pt x="167" y="419"/>
                    </a:lnTo>
                    <a:lnTo>
                      <a:pt x="167" y="417"/>
                    </a:lnTo>
                    <a:lnTo>
                      <a:pt x="167" y="414"/>
                    </a:lnTo>
                    <a:lnTo>
                      <a:pt x="167" y="410"/>
                    </a:lnTo>
                    <a:lnTo>
                      <a:pt x="167" y="408"/>
                    </a:lnTo>
                    <a:lnTo>
                      <a:pt x="165" y="404"/>
                    </a:lnTo>
                    <a:lnTo>
                      <a:pt x="164" y="403"/>
                    </a:lnTo>
                    <a:lnTo>
                      <a:pt x="161" y="400"/>
                    </a:lnTo>
                    <a:lnTo>
                      <a:pt x="161" y="399"/>
                    </a:lnTo>
                    <a:lnTo>
                      <a:pt x="161" y="399"/>
                    </a:lnTo>
                    <a:lnTo>
                      <a:pt x="161" y="398"/>
                    </a:lnTo>
                    <a:lnTo>
                      <a:pt x="164" y="398"/>
                    </a:lnTo>
                    <a:lnTo>
                      <a:pt x="165" y="397"/>
                    </a:lnTo>
                    <a:lnTo>
                      <a:pt x="165" y="395"/>
                    </a:lnTo>
                    <a:lnTo>
                      <a:pt x="166" y="392"/>
                    </a:lnTo>
                    <a:lnTo>
                      <a:pt x="165" y="389"/>
                    </a:lnTo>
                    <a:lnTo>
                      <a:pt x="165" y="387"/>
                    </a:lnTo>
                    <a:lnTo>
                      <a:pt x="165" y="387"/>
                    </a:lnTo>
                    <a:lnTo>
                      <a:pt x="163" y="386"/>
                    </a:lnTo>
                    <a:lnTo>
                      <a:pt x="161" y="385"/>
                    </a:lnTo>
                    <a:lnTo>
                      <a:pt x="159" y="381"/>
                    </a:lnTo>
                    <a:lnTo>
                      <a:pt x="156" y="380"/>
                    </a:lnTo>
                    <a:lnTo>
                      <a:pt x="153" y="377"/>
                    </a:lnTo>
                    <a:lnTo>
                      <a:pt x="149" y="376"/>
                    </a:lnTo>
                    <a:lnTo>
                      <a:pt x="146" y="375"/>
                    </a:lnTo>
                    <a:lnTo>
                      <a:pt x="143" y="372"/>
                    </a:lnTo>
                    <a:lnTo>
                      <a:pt x="141" y="371"/>
                    </a:lnTo>
                    <a:lnTo>
                      <a:pt x="139" y="369"/>
                    </a:lnTo>
                    <a:lnTo>
                      <a:pt x="139" y="367"/>
                    </a:lnTo>
                    <a:lnTo>
                      <a:pt x="138" y="366"/>
                    </a:lnTo>
                    <a:lnTo>
                      <a:pt x="137" y="365"/>
                    </a:lnTo>
                    <a:lnTo>
                      <a:pt x="136" y="364"/>
                    </a:lnTo>
                    <a:lnTo>
                      <a:pt x="136" y="363"/>
                    </a:lnTo>
                    <a:lnTo>
                      <a:pt x="137" y="360"/>
                    </a:lnTo>
                    <a:lnTo>
                      <a:pt x="136" y="359"/>
                    </a:lnTo>
                    <a:lnTo>
                      <a:pt x="136" y="358"/>
                    </a:lnTo>
                    <a:lnTo>
                      <a:pt x="136" y="357"/>
                    </a:lnTo>
                    <a:lnTo>
                      <a:pt x="136" y="357"/>
                    </a:lnTo>
                    <a:lnTo>
                      <a:pt x="137" y="357"/>
                    </a:lnTo>
                    <a:lnTo>
                      <a:pt x="138" y="355"/>
                    </a:lnTo>
                    <a:lnTo>
                      <a:pt x="138" y="354"/>
                    </a:lnTo>
                    <a:lnTo>
                      <a:pt x="139" y="353"/>
                    </a:lnTo>
                    <a:lnTo>
                      <a:pt x="141" y="352"/>
                    </a:lnTo>
                    <a:lnTo>
                      <a:pt x="141" y="350"/>
                    </a:lnTo>
                    <a:lnTo>
                      <a:pt x="141" y="350"/>
                    </a:lnTo>
                    <a:lnTo>
                      <a:pt x="141" y="349"/>
                    </a:lnTo>
                    <a:lnTo>
                      <a:pt x="139" y="349"/>
                    </a:lnTo>
                    <a:lnTo>
                      <a:pt x="138" y="349"/>
                    </a:lnTo>
                    <a:lnTo>
                      <a:pt x="137" y="348"/>
                    </a:lnTo>
                    <a:lnTo>
                      <a:pt x="137" y="347"/>
                    </a:lnTo>
                    <a:lnTo>
                      <a:pt x="138" y="342"/>
                    </a:lnTo>
                    <a:lnTo>
                      <a:pt x="139" y="341"/>
                    </a:lnTo>
                    <a:lnTo>
                      <a:pt x="142" y="338"/>
                    </a:lnTo>
                    <a:lnTo>
                      <a:pt x="146" y="333"/>
                    </a:lnTo>
                    <a:lnTo>
                      <a:pt x="148" y="326"/>
                    </a:lnTo>
                    <a:lnTo>
                      <a:pt x="148" y="321"/>
                    </a:lnTo>
                    <a:lnTo>
                      <a:pt x="148" y="319"/>
                    </a:lnTo>
                    <a:lnTo>
                      <a:pt x="148" y="316"/>
                    </a:lnTo>
                    <a:lnTo>
                      <a:pt x="146" y="315"/>
                    </a:lnTo>
                    <a:lnTo>
                      <a:pt x="143" y="314"/>
                    </a:lnTo>
                    <a:lnTo>
                      <a:pt x="143" y="313"/>
                    </a:lnTo>
                    <a:lnTo>
                      <a:pt x="144" y="313"/>
                    </a:lnTo>
                    <a:lnTo>
                      <a:pt x="146" y="313"/>
                    </a:lnTo>
                    <a:lnTo>
                      <a:pt x="147" y="313"/>
                    </a:lnTo>
                    <a:lnTo>
                      <a:pt x="147" y="310"/>
                    </a:lnTo>
                    <a:lnTo>
                      <a:pt x="146" y="309"/>
                    </a:lnTo>
                    <a:lnTo>
                      <a:pt x="144" y="308"/>
                    </a:lnTo>
                    <a:lnTo>
                      <a:pt x="143" y="307"/>
                    </a:lnTo>
                    <a:lnTo>
                      <a:pt x="143" y="305"/>
                    </a:lnTo>
                    <a:lnTo>
                      <a:pt x="143" y="304"/>
                    </a:lnTo>
                    <a:lnTo>
                      <a:pt x="142" y="304"/>
                    </a:lnTo>
                    <a:lnTo>
                      <a:pt x="141" y="304"/>
                    </a:lnTo>
                    <a:lnTo>
                      <a:pt x="141" y="304"/>
                    </a:lnTo>
                    <a:lnTo>
                      <a:pt x="141" y="303"/>
                    </a:lnTo>
                    <a:lnTo>
                      <a:pt x="142" y="303"/>
                    </a:lnTo>
                    <a:lnTo>
                      <a:pt x="144" y="304"/>
                    </a:lnTo>
                    <a:lnTo>
                      <a:pt x="146" y="304"/>
                    </a:lnTo>
                    <a:lnTo>
                      <a:pt x="147" y="304"/>
                    </a:lnTo>
                    <a:lnTo>
                      <a:pt x="148" y="304"/>
                    </a:lnTo>
                    <a:lnTo>
                      <a:pt x="148" y="302"/>
                    </a:lnTo>
                    <a:lnTo>
                      <a:pt x="147" y="298"/>
                    </a:lnTo>
                    <a:lnTo>
                      <a:pt x="146" y="296"/>
                    </a:lnTo>
                    <a:lnTo>
                      <a:pt x="144" y="294"/>
                    </a:lnTo>
                    <a:lnTo>
                      <a:pt x="144" y="293"/>
                    </a:lnTo>
                    <a:lnTo>
                      <a:pt x="146" y="292"/>
                    </a:lnTo>
                    <a:lnTo>
                      <a:pt x="147" y="291"/>
                    </a:lnTo>
                    <a:lnTo>
                      <a:pt x="148" y="291"/>
                    </a:lnTo>
                    <a:lnTo>
                      <a:pt x="148" y="291"/>
                    </a:lnTo>
                    <a:lnTo>
                      <a:pt x="150" y="291"/>
                    </a:lnTo>
                    <a:lnTo>
                      <a:pt x="150" y="291"/>
                    </a:lnTo>
                    <a:lnTo>
                      <a:pt x="152" y="290"/>
                    </a:lnTo>
                    <a:lnTo>
                      <a:pt x="152" y="288"/>
                    </a:lnTo>
                    <a:lnTo>
                      <a:pt x="154" y="288"/>
                    </a:lnTo>
                    <a:lnTo>
                      <a:pt x="154" y="287"/>
                    </a:lnTo>
                    <a:lnTo>
                      <a:pt x="154" y="285"/>
                    </a:lnTo>
                    <a:lnTo>
                      <a:pt x="154" y="284"/>
                    </a:lnTo>
                    <a:lnTo>
                      <a:pt x="156" y="282"/>
                    </a:lnTo>
                    <a:lnTo>
                      <a:pt x="156" y="282"/>
                    </a:lnTo>
                    <a:lnTo>
                      <a:pt x="155" y="281"/>
                    </a:lnTo>
                    <a:lnTo>
                      <a:pt x="154" y="282"/>
                    </a:lnTo>
                    <a:lnTo>
                      <a:pt x="153" y="282"/>
                    </a:lnTo>
                    <a:lnTo>
                      <a:pt x="153" y="282"/>
                    </a:lnTo>
                    <a:lnTo>
                      <a:pt x="154" y="277"/>
                    </a:lnTo>
                    <a:lnTo>
                      <a:pt x="155" y="275"/>
                    </a:lnTo>
                    <a:lnTo>
                      <a:pt x="156" y="275"/>
                    </a:lnTo>
                    <a:lnTo>
                      <a:pt x="159" y="275"/>
                    </a:lnTo>
                    <a:lnTo>
                      <a:pt x="160" y="276"/>
                    </a:lnTo>
                    <a:lnTo>
                      <a:pt x="161" y="277"/>
                    </a:lnTo>
                    <a:lnTo>
                      <a:pt x="161" y="279"/>
                    </a:lnTo>
                    <a:lnTo>
                      <a:pt x="163" y="279"/>
                    </a:lnTo>
                    <a:lnTo>
                      <a:pt x="164" y="279"/>
                    </a:lnTo>
                    <a:lnTo>
                      <a:pt x="164" y="277"/>
                    </a:lnTo>
                    <a:lnTo>
                      <a:pt x="165" y="277"/>
                    </a:lnTo>
                    <a:lnTo>
                      <a:pt x="167" y="277"/>
                    </a:lnTo>
                    <a:lnTo>
                      <a:pt x="169" y="277"/>
                    </a:lnTo>
                    <a:lnTo>
                      <a:pt x="170" y="277"/>
                    </a:lnTo>
                    <a:lnTo>
                      <a:pt x="172" y="279"/>
                    </a:lnTo>
                    <a:lnTo>
                      <a:pt x="174" y="279"/>
                    </a:lnTo>
                    <a:lnTo>
                      <a:pt x="176" y="279"/>
                    </a:lnTo>
                    <a:lnTo>
                      <a:pt x="178" y="277"/>
                    </a:lnTo>
                    <a:lnTo>
                      <a:pt x="182" y="277"/>
                    </a:lnTo>
                    <a:lnTo>
                      <a:pt x="189" y="279"/>
                    </a:lnTo>
                    <a:lnTo>
                      <a:pt x="195" y="280"/>
                    </a:lnTo>
                    <a:lnTo>
                      <a:pt x="208" y="284"/>
                    </a:lnTo>
                    <a:lnTo>
                      <a:pt x="219" y="286"/>
                    </a:lnTo>
                    <a:lnTo>
                      <a:pt x="225" y="286"/>
                    </a:lnTo>
                    <a:lnTo>
                      <a:pt x="232" y="286"/>
                    </a:lnTo>
                    <a:lnTo>
                      <a:pt x="239" y="286"/>
                    </a:lnTo>
                    <a:lnTo>
                      <a:pt x="247" y="286"/>
                    </a:lnTo>
                    <a:lnTo>
                      <a:pt x="251" y="285"/>
                    </a:lnTo>
                    <a:lnTo>
                      <a:pt x="253" y="285"/>
                    </a:lnTo>
                    <a:lnTo>
                      <a:pt x="254" y="285"/>
                    </a:lnTo>
                    <a:lnTo>
                      <a:pt x="254" y="286"/>
                    </a:lnTo>
                    <a:lnTo>
                      <a:pt x="255" y="288"/>
                    </a:lnTo>
                    <a:lnTo>
                      <a:pt x="256" y="290"/>
                    </a:lnTo>
                    <a:lnTo>
                      <a:pt x="256" y="290"/>
                    </a:lnTo>
                    <a:lnTo>
                      <a:pt x="257" y="290"/>
                    </a:lnTo>
                    <a:lnTo>
                      <a:pt x="259" y="291"/>
                    </a:lnTo>
                    <a:lnTo>
                      <a:pt x="260" y="291"/>
                    </a:lnTo>
                    <a:lnTo>
                      <a:pt x="262" y="292"/>
                    </a:lnTo>
                    <a:lnTo>
                      <a:pt x="265" y="291"/>
                    </a:lnTo>
                    <a:lnTo>
                      <a:pt x="267" y="290"/>
                    </a:lnTo>
                    <a:lnTo>
                      <a:pt x="268" y="286"/>
                    </a:lnTo>
                    <a:lnTo>
                      <a:pt x="270" y="285"/>
                    </a:lnTo>
                    <a:lnTo>
                      <a:pt x="273" y="284"/>
                    </a:lnTo>
                    <a:lnTo>
                      <a:pt x="274" y="285"/>
                    </a:lnTo>
                    <a:lnTo>
                      <a:pt x="276" y="285"/>
                    </a:lnTo>
                    <a:lnTo>
                      <a:pt x="277" y="285"/>
                    </a:lnTo>
                    <a:lnTo>
                      <a:pt x="278" y="285"/>
                    </a:lnTo>
                    <a:lnTo>
                      <a:pt x="279" y="285"/>
                    </a:lnTo>
                    <a:lnTo>
                      <a:pt x="281" y="284"/>
                    </a:lnTo>
                    <a:lnTo>
                      <a:pt x="282" y="284"/>
                    </a:lnTo>
                    <a:lnTo>
                      <a:pt x="283" y="284"/>
                    </a:lnTo>
                    <a:lnTo>
                      <a:pt x="283" y="284"/>
                    </a:lnTo>
                    <a:lnTo>
                      <a:pt x="283" y="284"/>
                    </a:lnTo>
                    <a:close/>
                    <a:moveTo>
                      <a:pt x="150" y="280"/>
                    </a:moveTo>
                    <a:lnTo>
                      <a:pt x="152" y="279"/>
                    </a:lnTo>
                    <a:lnTo>
                      <a:pt x="152" y="277"/>
                    </a:lnTo>
                    <a:lnTo>
                      <a:pt x="150" y="276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48" y="275"/>
                    </a:lnTo>
                    <a:lnTo>
                      <a:pt x="148" y="276"/>
                    </a:lnTo>
                    <a:lnTo>
                      <a:pt x="147" y="276"/>
                    </a:lnTo>
                    <a:lnTo>
                      <a:pt x="146" y="276"/>
                    </a:lnTo>
                    <a:lnTo>
                      <a:pt x="146" y="277"/>
                    </a:lnTo>
                    <a:lnTo>
                      <a:pt x="147" y="279"/>
                    </a:lnTo>
                    <a:lnTo>
                      <a:pt x="149" y="281"/>
                    </a:lnTo>
                    <a:lnTo>
                      <a:pt x="149" y="281"/>
                    </a:lnTo>
                    <a:lnTo>
                      <a:pt x="150" y="281"/>
                    </a:lnTo>
                    <a:lnTo>
                      <a:pt x="150" y="281"/>
                    </a:lnTo>
                    <a:lnTo>
                      <a:pt x="150" y="280"/>
                    </a:lnTo>
                    <a:lnTo>
                      <a:pt x="150" y="280"/>
                    </a:lnTo>
                    <a:lnTo>
                      <a:pt x="150" y="280"/>
                    </a:lnTo>
                    <a:close/>
                    <a:moveTo>
                      <a:pt x="445" y="138"/>
                    </a:moveTo>
                    <a:lnTo>
                      <a:pt x="445" y="136"/>
                    </a:lnTo>
                    <a:lnTo>
                      <a:pt x="445" y="135"/>
                    </a:lnTo>
                    <a:lnTo>
                      <a:pt x="444" y="135"/>
                    </a:lnTo>
                    <a:lnTo>
                      <a:pt x="442" y="136"/>
                    </a:lnTo>
                    <a:lnTo>
                      <a:pt x="442" y="139"/>
                    </a:lnTo>
                    <a:lnTo>
                      <a:pt x="442" y="139"/>
                    </a:lnTo>
                    <a:lnTo>
                      <a:pt x="444" y="139"/>
                    </a:lnTo>
                    <a:lnTo>
                      <a:pt x="444" y="139"/>
                    </a:lnTo>
                    <a:lnTo>
                      <a:pt x="445" y="138"/>
                    </a:lnTo>
                    <a:lnTo>
                      <a:pt x="445" y="138"/>
                    </a:lnTo>
                    <a:close/>
                    <a:moveTo>
                      <a:pt x="379" y="164"/>
                    </a:moveTo>
                    <a:lnTo>
                      <a:pt x="378" y="164"/>
                    </a:lnTo>
                    <a:lnTo>
                      <a:pt x="377" y="164"/>
                    </a:lnTo>
                    <a:lnTo>
                      <a:pt x="377" y="164"/>
                    </a:lnTo>
                    <a:lnTo>
                      <a:pt x="377" y="164"/>
                    </a:lnTo>
                    <a:lnTo>
                      <a:pt x="377" y="166"/>
                    </a:lnTo>
                    <a:lnTo>
                      <a:pt x="379" y="167"/>
                    </a:lnTo>
                    <a:lnTo>
                      <a:pt x="380" y="167"/>
                    </a:lnTo>
                    <a:lnTo>
                      <a:pt x="380" y="166"/>
                    </a:lnTo>
                    <a:lnTo>
                      <a:pt x="380" y="166"/>
                    </a:lnTo>
                    <a:lnTo>
                      <a:pt x="379" y="164"/>
                    </a:lnTo>
                    <a:lnTo>
                      <a:pt x="379" y="164"/>
                    </a:lnTo>
                    <a:close/>
                    <a:moveTo>
                      <a:pt x="383" y="162"/>
                    </a:moveTo>
                    <a:lnTo>
                      <a:pt x="384" y="162"/>
                    </a:lnTo>
                    <a:lnTo>
                      <a:pt x="385" y="162"/>
                    </a:lnTo>
                    <a:lnTo>
                      <a:pt x="386" y="161"/>
                    </a:lnTo>
                    <a:lnTo>
                      <a:pt x="386" y="159"/>
                    </a:lnTo>
                    <a:lnTo>
                      <a:pt x="385" y="159"/>
                    </a:lnTo>
                    <a:lnTo>
                      <a:pt x="384" y="161"/>
                    </a:lnTo>
                    <a:lnTo>
                      <a:pt x="383" y="161"/>
                    </a:lnTo>
                    <a:lnTo>
                      <a:pt x="383" y="159"/>
                    </a:lnTo>
                    <a:lnTo>
                      <a:pt x="382" y="159"/>
                    </a:lnTo>
                    <a:lnTo>
                      <a:pt x="382" y="161"/>
                    </a:lnTo>
                    <a:lnTo>
                      <a:pt x="382" y="161"/>
                    </a:lnTo>
                    <a:lnTo>
                      <a:pt x="383" y="162"/>
                    </a:lnTo>
                    <a:lnTo>
                      <a:pt x="383" y="162"/>
                    </a:lnTo>
                    <a:close/>
                    <a:moveTo>
                      <a:pt x="300" y="268"/>
                    </a:moveTo>
                    <a:lnTo>
                      <a:pt x="300" y="268"/>
                    </a:lnTo>
                    <a:lnTo>
                      <a:pt x="299" y="267"/>
                    </a:lnTo>
                    <a:lnTo>
                      <a:pt x="298" y="267"/>
                    </a:lnTo>
                    <a:lnTo>
                      <a:pt x="296" y="268"/>
                    </a:lnTo>
                    <a:lnTo>
                      <a:pt x="298" y="268"/>
                    </a:lnTo>
                    <a:lnTo>
                      <a:pt x="299" y="269"/>
                    </a:lnTo>
                    <a:lnTo>
                      <a:pt x="299" y="269"/>
                    </a:lnTo>
                    <a:lnTo>
                      <a:pt x="300" y="268"/>
                    </a:lnTo>
                    <a:lnTo>
                      <a:pt x="300" y="268"/>
                    </a:lnTo>
                    <a:lnTo>
                      <a:pt x="300" y="268"/>
                    </a:lnTo>
                    <a:close/>
                    <a:moveTo>
                      <a:pt x="321" y="204"/>
                    </a:moveTo>
                    <a:lnTo>
                      <a:pt x="322" y="202"/>
                    </a:lnTo>
                    <a:lnTo>
                      <a:pt x="321" y="201"/>
                    </a:lnTo>
                    <a:lnTo>
                      <a:pt x="320" y="200"/>
                    </a:lnTo>
                    <a:lnTo>
                      <a:pt x="320" y="198"/>
                    </a:lnTo>
                    <a:lnTo>
                      <a:pt x="318" y="198"/>
                    </a:lnTo>
                    <a:lnTo>
                      <a:pt x="316" y="198"/>
                    </a:lnTo>
                    <a:lnTo>
                      <a:pt x="315" y="200"/>
                    </a:lnTo>
                    <a:lnTo>
                      <a:pt x="312" y="201"/>
                    </a:lnTo>
                    <a:lnTo>
                      <a:pt x="311" y="201"/>
                    </a:lnTo>
                    <a:lnTo>
                      <a:pt x="311" y="200"/>
                    </a:lnTo>
                    <a:lnTo>
                      <a:pt x="312" y="198"/>
                    </a:lnTo>
                    <a:lnTo>
                      <a:pt x="312" y="198"/>
                    </a:lnTo>
                    <a:lnTo>
                      <a:pt x="311" y="197"/>
                    </a:lnTo>
                    <a:lnTo>
                      <a:pt x="311" y="197"/>
                    </a:lnTo>
                    <a:lnTo>
                      <a:pt x="310" y="198"/>
                    </a:lnTo>
                    <a:lnTo>
                      <a:pt x="309" y="200"/>
                    </a:lnTo>
                    <a:lnTo>
                      <a:pt x="309" y="202"/>
                    </a:lnTo>
                    <a:lnTo>
                      <a:pt x="309" y="203"/>
                    </a:lnTo>
                    <a:lnTo>
                      <a:pt x="310" y="203"/>
                    </a:lnTo>
                    <a:lnTo>
                      <a:pt x="310" y="204"/>
                    </a:lnTo>
                    <a:lnTo>
                      <a:pt x="307" y="204"/>
                    </a:lnTo>
                    <a:lnTo>
                      <a:pt x="306" y="203"/>
                    </a:lnTo>
                    <a:lnTo>
                      <a:pt x="306" y="203"/>
                    </a:lnTo>
                    <a:lnTo>
                      <a:pt x="306" y="202"/>
                    </a:lnTo>
                    <a:lnTo>
                      <a:pt x="304" y="201"/>
                    </a:lnTo>
                    <a:lnTo>
                      <a:pt x="304" y="201"/>
                    </a:lnTo>
                    <a:lnTo>
                      <a:pt x="304" y="200"/>
                    </a:lnTo>
                    <a:lnTo>
                      <a:pt x="302" y="201"/>
                    </a:lnTo>
                    <a:lnTo>
                      <a:pt x="302" y="202"/>
                    </a:lnTo>
                    <a:lnTo>
                      <a:pt x="302" y="202"/>
                    </a:lnTo>
                    <a:lnTo>
                      <a:pt x="301" y="203"/>
                    </a:lnTo>
                    <a:lnTo>
                      <a:pt x="301" y="204"/>
                    </a:lnTo>
                    <a:lnTo>
                      <a:pt x="302" y="206"/>
                    </a:lnTo>
                    <a:lnTo>
                      <a:pt x="302" y="207"/>
                    </a:lnTo>
                    <a:lnTo>
                      <a:pt x="302" y="207"/>
                    </a:lnTo>
                    <a:lnTo>
                      <a:pt x="305" y="208"/>
                    </a:lnTo>
                    <a:lnTo>
                      <a:pt x="307" y="208"/>
                    </a:lnTo>
                    <a:lnTo>
                      <a:pt x="309" y="208"/>
                    </a:lnTo>
                    <a:lnTo>
                      <a:pt x="310" y="209"/>
                    </a:lnTo>
                    <a:lnTo>
                      <a:pt x="311" y="209"/>
                    </a:lnTo>
                    <a:lnTo>
                      <a:pt x="313" y="211"/>
                    </a:lnTo>
                    <a:lnTo>
                      <a:pt x="313" y="212"/>
                    </a:lnTo>
                    <a:lnTo>
                      <a:pt x="313" y="213"/>
                    </a:lnTo>
                    <a:lnTo>
                      <a:pt x="315" y="213"/>
                    </a:lnTo>
                    <a:lnTo>
                      <a:pt x="316" y="212"/>
                    </a:lnTo>
                    <a:lnTo>
                      <a:pt x="317" y="211"/>
                    </a:lnTo>
                    <a:lnTo>
                      <a:pt x="316" y="209"/>
                    </a:lnTo>
                    <a:lnTo>
                      <a:pt x="316" y="209"/>
                    </a:lnTo>
                    <a:lnTo>
                      <a:pt x="315" y="209"/>
                    </a:lnTo>
                    <a:lnTo>
                      <a:pt x="313" y="209"/>
                    </a:lnTo>
                    <a:lnTo>
                      <a:pt x="313" y="208"/>
                    </a:lnTo>
                    <a:lnTo>
                      <a:pt x="313" y="207"/>
                    </a:lnTo>
                    <a:lnTo>
                      <a:pt x="312" y="204"/>
                    </a:lnTo>
                    <a:lnTo>
                      <a:pt x="312" y="203"/>
                    </a:lnTo>
                    <a:lnTo>
                      <a:pt x="313" y="203"/>
                    </a:lnTo>
                    <a:lnTo>
                      <a:pt x="313" y="203"/>
                    </a:lnTo>
                    <a:lnTo>
                      <a:pt x="315" y="204"/>
                    </a:lnTo>
                    <a:lnTo>
                      <a:pt x="315" y="206"/>
                    </a:lnTo>
                    <a:lnTo>
                      <a:pt x="316" y="208"/>
                    </a:lnTo>
                    <a:lnTo>
                      <a:pt x="317" y="208"/>
                    </a:lnTo>
                    <a:lnTo>
                      <a:pt x="318" y="208"/>
                    </a:lnTo>
                    <a:lnTo>
                      <a:pt x="320" y="207"/>
                    </a:lnTo>
                    <a:lnTo>
                      <a:pt x="321" y="204"/>
                    </a:lnTo>
                    <a:lnTo>
                      <a:pt x="321" y="204"/>
                    </a:lnTo>
                    <a:close/>
                    <a:moveTo>
                      <a:pt x="311" y="214"/>
                    </a:moveTo>
                    <a:lnTo>
                      <a:pt x="312" y="213"/>
                    </a:lnTo>
                    <a:lnTo>
                      <a:pt x="312" y="213"/>
                    </a:lnTo>
                    <a:lnTo>
                      <a:pt x="312" y="212"/>
                    </a:lnTo>
                    <a:lnTo>
                      <a:pt x="312" y="212"/>
                    </a:lnTo>
                    <a:lnTo>
                      <a:pt x="310" y="212"/>
                    </a:lnTo>
                    <a:lnTo>
                      <a:pt x="309" y="211"/>
                    </a:lnTo>
                    <a:lnTo>
                      <a:pt x="309" y="209"/>
                    </a:lnTo>
                    <a:lnTo>
                      <a:pt x="307" y="209"/>
                    </a:lnTo>
                    <a:lnTo>
                      <a:pt x="306" y="209"/>
                    </a:lnTo>
                    <a:lnTo>
                      <a:pt x="306" y="211"/>
                    </a:lnTo>
                    <a:lnTo>
                      <a:pt x="306" y="212"/>
                    </a:lnTo>
                    <a:lnTo>
                      <a:pt x="305" y="212"/>
                    </a:lnTo>
                    <a:lnTo>
                      <a:pt x="305" y="212"/>
                    </a:lnTo>
                    <a:lnTo>
                      <a:pt x="305" y="213"/>
                    </a:lnTo>
                    <a:lnTo>
                      <a:pt x="306" y="214"/>
                    </a:lnTo>
                    <a:lnTo>
                      <a:pt x="306" y="215"/>
                    </a:lnTo>
                    <a:lnTo>
                      <a:pt x="307" y="217"/>
                    </a:lnTo>
                    <a:lnTo>
                      <a:pt x="309" y="217"/>
                    </a:lnTo>
                    <a:lnTo>
                      <a:pt x="310" y="215"/>
                    </a:lnTo>
                    <a:lnTo>
                      <a:pt x="311" y="214"/>
                    </a:lnTo>
                    <a:lnTo>
                      <a:pt x="311" y="214"/>
                    </a:lnTo>
                    <a:close/>
                    <a:moveTo>
                      <a:pt x="294" y="204"/>
                    </a:moveTo>
                    <a:lnTo>
                      <a:pt x="294" y="203"/>
                    </a:lnTo>
                    <a:lnTo>
                      <a:pt x="294" y="202"/>
                    </a:lnTo>
                    <a:lnTo>
                      <a:pt x="293" y="202"/>
                    </a:lnTo>
                    <a:lnTo>
                      <a:pt x="293" y="203"/>
                    </a:lnTo>
                    <a:lnTo>
                      <a:pt x="292" y="206"/>
                    </a:lnTo>
                    <a:lnTo>
                      <a:pt x="292" y="207"/>
                    </a:lnTo>
                    <a:lnTo>
                      <a:pt x="290" y="208"/>
                    </a:lnTo>
                    <a:lnTo>
                      <a:pt x="290" y="208"/>
                    </a:lnTo>
                    <a:lnTo>
                      <a:pt x="293" y="209"/>
                    </a:lnTo>
                    <a:lnTo>
                      <a:pt x="295" y="209"/>
                    </a:lnTo>
                    <a:lnTo>
                      <a:pt x="295" y="208"/>
                    </a:lnTo>
                    <a:lnTo>
                      <a:pt x="295" y="208"/>
                    </a:lnTo>
                    <a:lnTo>
                      <a:pt x="294" y="207"/>
                    </a:lnTo>
                    <a:lnTo>
                      <a:pt x="294" y="207"/>
                    </a:lnTo>
                    <a:lnTo>
                      <a:pt x="294" y="204"/>
                    </a:lnTo>
                    <a:lnTo>
                      <a:pt x="294" y="204"/>
                    </a:lnTo>
                    <a:close/>
                    <a:moveTo>
                      <a:pt x="283" y="208"/>
                    </a:moveTo>
                    <a:lnTo>
                      <a:pt x="282" y="208"/>
                    </a:lnTo>
                    <a:lnTo>
                      <a:pt x="279" y="208"/>
                    </a:lnTo>
                    <a:lnTo>
                      <a:pt x="279" y="208"/>
                    </a:lnTo>
                    <a:lnTo>
                      <a:pt x="278" y="209"/>
                    </a:lnTo>
                    <a:lnTo>
                      <a:pt x="277" y="208"/>
                    </a:lnTo>
                    <a:lnTo>
                      <a:pt x="277" y="209"/>
                    </a:lnTo>
                    <a:lnTo>
                      <a:pt x="277" y="211"/>
                    </a:lnTo>
                    <a:lnTo>
                      <a:pt x="279" y="211"/>
                    </a:lnTo>
                    <a:lnTo>
                      <a:pt x="281" y="211"/>
                    </a:lnTo>
                    <a:lnTo>
                      <a:pt x="282" y="211"/>
                    </a:lnTo>
                    <a:lnTo>
                      <a:pt x="283" y="211"/>
                    </a:lnTo>
                    <a:lnTo>
                      <a:pt x="283" y="213"/>
                    </a:lnTo>
                    <a:lnTo>
                      <a:pt x="284" y="214"/>
                    </a:lnTo>
                    <a:lnTo>
                      <a:pt x="284" y="213"/>
                    </a:lnTo>
                    <a:lnTo>
                      <a:pt x="285" y="212"/>
                    </a:lnTo>
                    <a:lnTo>
                      <a:pt x="287" y="212"/>
                    </a:lnTo>
                    <a:lnTo>
                      <a:pt x="287" y="213"/>
                    </a:lnTo>
                    <a:lnTo>
                      <a:pt x="287" y="214"/>
                    </a:lnTo>
                    <a:lnTo>
                      <a:pt x="287" y="215"/>
                    </a:lnTo>
                    <a:lnTo>
                      <a:pt x="288" y="215"/>
                    </a:lnTo>
                    <a:lnTo>
                      <a:pt x="288" y="213"/>
                    </a:lnTo>
                    <a:lnTo>
                      <a:pt x="288" y="212"/>
                    </a:lnTo>
                    <a:lnTo>
                      <a:pt x="288" y="211"/>
                    </a:lnTo>
                    <a:lnTo>
                      <a:pt x="288" y="209"/>
                    </a:lnTo>
                    <a:lnTo>
                      <a:pt x="288" y="208"/>
                    </a:lnTo>
                    <a:lnTo>
                      <a:pt x="288" y="208"/>
                    </a:lnTo>
                    <a:lnTo>
                      <a:pt x="285" y="208"/>
                    </a:lnTo>
                    <a:lnTo>
                      <a:pt x="285" y="208"/>
                    </a:lnTo>
                    <a:lnTo>
                      <a:pt x="284" y="207"/>
                    </a:lnTo>
                    <a:lnTo>
                      <a:pt x="284" y="207"/>
                    </a:lnTo>
                    <a:lnTo>
                      <a:pt x="283" y="207"/>
                    </a:lnTo>
                    <a:lnTo>
                      <a:pt x="283" y="208"/>
                    </a:lnTo>
                    <a:lnTo>
                      <a:pt x="283" y="208"/>
                    </a:lnTo>
                    <a:lnTo>
                      <a:pt x="283" y="208"/>
                    </a:lnTo>
                    <a:close/>
                    <a:moveTo>
                      <a:pt x="281" y="257"/>
                    </a:moveTo>
                    <a:lnTo>
                      <a:pt x="278" y="256"/>
                    </a:lnTo>
                    <a:lnTo>
                      <a:pt x="274" y="254"/>
                    </a:lnTo>
                    <a:lnTo>
                      <a:pt x="273" y="254"/>
                    </a:lnTo>
                    <a:lnTo>
                      <a:pt x="273" y="254"/>
                    </a:lnTo>
                    <a:lnTo>
                      <a:pt x="273" y="256"/>
                    </a:lnTo>
                    <a:lnTo>
                      <a:pt x="277" y="257"/>
                    </a:lnTo>
                    <a:lnTo>
                      <a:pt x="277" y="258"/>
                    </a:lnTo>
                    <a:lnTo>
                      <a:pt x="276" y="258"/>
                    </a:lnTo>
                    <a:lnTo>
                      <a:pt x="274" y="258"/>
                    </a:lnTo>
                    <a:lnTo>
                      <a:pt x="273" y="259"/>
                    </a:lnTo>
                    <a:lnTo>
                      <a:pt x="273" y="259"/>
                    </a:lnTo>
                    <a:lnTo>
                      <a:pt x="274" y="260"/>
                    </a:lnTo>
                    <a:lnTo>
                      <a:pt x="276" y="259"/>
                    </a:lnTo>
                    <a:lnTo>
                      <a:pt x="278" y="259"/>
                    </a:lnTo>
                    <a:lnTo>
                      <a:pt x="279" y="259"/>
                    </a:lnTo>
                    <a:lnTo>
                      <a:pt x="281" y="259"/>
                    </a:lnTo>
                    <a:lnTo>
                      <a:pt x="281" y="258"/>
                    </a:lnTo>
                    <a:lnTo>
                      <a:pt x="281" y="257"/>
                    </a:lnTo>
                    <a:lnTo>
                      <a:pt x="281" y="257"/>
                    </a:lnTo>
                    <a:close/>
                    <a:moveTo>
                      <a:pt x="271" y="220"/>
                    </a:moveTo>
                    <a:lnTo>
                      <a:pt x="268" y="223"/>
                    </a:lnTo>
                    <a:lnTo>
                      <a:pt x="267" y="224"/>
                    </a:lnTo>
                    <a:lnTo>
                      <a:pt x="267" y="224"/>
                    </a:lnTo>
                    <a:lnTo>
                      <a:pt x="267" y="224"/>
                    </a:lnTo>
                    <a:lnTo>
                      <a:pt x="267" y="225"/>
                    </a:lnTo>
                    <a:lnTo>
                      <a:pt x="268" y="225"/>
                    </a:lnTo>
                    <a:lnTo>
                      <a:pt x="268" y="224"/>
                    </a:lnTo>
                    <a:lnTo>
                      <a:pt x="268" y="224"/>
                    </a:lnTo>
                    <a:lnTo>
                      <a:pt x="270" y="223"/>
                    </a:lnTo>
                    <a:lnTo>
                      <a:pt x="271" y="223"/>
                    </a:lnTo>
                    <a:lnTo>
                      <a:pt x="272" y="223"/>
                    </a:lnTo>
                    <a:lnTo>
                      <a:pt x="273" y="223"/>
                    </a:lnTo>
                    <a:lnTo>
                      <a:pt x="274" y="221"/>
                    </a:lnTo>
                    <a:lnTo>
                      <a:pt x="273" y="220"/>
                    </a:lnTo>
                    <a:lnTo>
                      <a:pt x="271" y="220"/>
                    </a:lnTo>
                    <a:lnTo>
                      <a:pt x="271" y="220"/>
                    </a:lnTo>
                    <a:close/>
                    <a:moveTo>
                      <a:pt x="278" y="224"/>
                    </a:moveTo>
                    <a:lnTo>
                      <a:pt x="274" y="225"/>
                    </a:lnTo>
                    <a:lnTo>
                      <a:pt x="273" y="226"/>
                    </a:lnTo>
                    <a:lnTo>
                      <a:pt x="273" y="229"/>
                    </a:lnTo>
                    <a:lnTo>
                      <a:pt x="273" y="230"/>
                    </a:lnTo>
                    <a:lnTo>
                      <a:pt x="276" y="231"/>
                    </a:lnTo>
                    <a:lnTo>
                      <a:pt x="276" y="232"/>
                    </a:lnTo>
                    <a:lnTo>
                      <a:pt x="278" y="234"/>
                    </a:lnTo>
                    <a:lnTo>
                      <a:pt x="279" y="234"/>
                    </a:lnTo>
                    <a:lnTo>
                      <a:pt x="279" y="232"/>
                    </a:lnTo>
                    <a:lnTo>
                      <a:pt x="279" y="232"/>
                    </a:lnTo>
                    <a:lnTo>
                      <a:pt x="279" y="230"/>
                    </a:lnTo>
                    <a:lnTo>
                      <a:pt x="281" y="230"/>
                    </a:lnTo>
                    <a:lnTo>
                      <a:pt x="283" y="230"/>
                    </a:lnTo>
                    <a:lnTo>
                      <a:pt x="284" y="230"/>
                    </a:lnTo>
                    <a:lnTo>
                      <a:pt x="284" y="230"/>
                    </a:lnTo>
                    <a:lnTo>
                      <a:pt x="284" y="229"/>
                    </a:lnTo>
                    <a:lnTo>
                      <a:pt x="284" y="228"/>
                    </a:lnTo>
                    <a:lnTo>
                      <a:pt x="283" y="228"/>
                    </a:lnTo>
                    <a:lnTo>
                      <a:pt x="282" y="226"/>
                    </a:lnTo>
                    <a:lnTo>
                      <a:pt x="282" y="225"/>
                    </a:lnTo>
                    <a:lnTo>
                      <a:pt x="281" y="224"/>
                    </a:lnTo>
                    <a:lnTo>
                      <a:pt x="279" y="224"/>
                    </a:lnTo>
                    <a:lnTo>
                      <a:pt x="278" y="224"/>
                    </a:lnTo>
                    <a:lnTo>
                      <a:pt x="278" y="224"/>
                    </a:lnTo>
                    <a:close/>
                    <a:moveTo>
                      <a:pt x="281" y="236"/>
                    </a:moveTo>
                    <a:lnTo>
                      <a:pt x="278" y="235"/>
                    </a:lnTo>
                    <a:lnTo>
                      <a:pt x="277" y="235"/>
                    </a:lnTo>
                    <a:lnTo>
                      <a:pt x="273" y="235"/>
                    </a:lnTo>
                    <a:lnTo>
                      <a:pt x="272" y="235"/>
                    </a:lnTo>
                    <a:lnTo>
                      <a:pt x="272" y="235"/>
                    </a:lnTo>
                    <a:lnTo>
                      <a:pt x="273" y="236"/>
                    </a:lnTo>
                    <a:lnTo>
                      <a:pt x="274" y="236"/>
                    </a:lnTo>
                    <a:lnTo>
                      <a:pt x="276" y="236"/>
                    </a:lnTo>
                    <a:lnTo>
                      <a:pt x="278" y="237"/>
                    </a:lnTo>
                    <a:lnTo>
                      <a:pt x="281" y="239"/>
                    </a:lnTo>
                    <a:lnTo>
                      <a:pt x="282" y="239"/>
                    </a:lnTo>
                    <a:lnTo>
                      <a:pt x="282" y="237"/>
                    </a:lnTo>
                    <a:lnTo>
                      <a:pt x="282" y="237"/>
                    </a:lnTo>
                    <a:lnTo>
                      <a:pt x="281" y="236"/>
                    </a:lnTo>
                    <a:lnTo>
                      <a:pt x="281" y="236"/>
                    </a:lnTo>
                    <a:close/>
                    <a:moveTo>
                      <a:pt x="259" y="226"/>
                    </a:moveTo>
                    <a:lnTo>
                      <a:pt x="257" y="226"/>
                    </a:lnTo>
                    <a:lnTo>
                      <a:pt x="256" y="228"/>
                    </a:lnTo>
                    <a:lnTo>
                      <a:pt x="256" y="229"/>
                    </a:lnTo>
                    <a:lnTo>
                      <a:pt x="256" y="229"/>
                    </a:lnTo>
                    <a:lnTo>
                      <a:pt x="257" y="230"/>
                    </a:lnTo>
                    <a:lnTo>
                      <a:pt x="259" y="231"/>
                    </a:lnTo>
                    <a:lnTo>
                      <a:pt x="260" y="231"/>
                    </a:lnTo>
                    <a:lnTo>
                      <a:pt x="262" y="232"/>
                    </a:lnTo>
                    <a:lnTo>
                      <a:pt x="262" y="232"/>
                    </a:lnTo>
                    <a:lnTo>
                      <a:pt x="264" y="234"/>
                    </a:lnTo>
                    <a:lnTo>
                      <a:pt x="265" y="234"/>
                    </a:lnTo>
                    <a:lnTo>
                      <a:pt x="265" y="234"/>
                    </a:lnTo>
                    <a:lnTo>
                      <a:pt x="265" y="232"/>
                    </a:lnTo>
                    <a:lnTo>
                      <a:pt x="262" y="231"/>
                    </a:lnTo>
                    <a:lnTo>
                      <a:pt x="261" y="230"/>
                    </a:lnTo>
                    <a:lnTo>
                      <a:pt x="260" y="230"/>
                    </a:lnTo>
                    <a:lnTo>
                      <a:pt x="259" y="229"/>
                    </a:lnTo>
                    <a:lnTo>
                      <a:pt x="260" y="229"/>
                    </a:lnTo>
                    <a:lnTo>
                      <a:pt x="261" y="229"/>
                    </a:lnTo>
                    <a:lnTo>
                      <a:pt x="264" y="229"/>
                    </a:lnTo>
                    <a:lnTo>
                      <a:pt x="265" y="229"/>
                    </a:lnTo>
                    <a:lnTo>
                      <a:pt x="265" y="229"/>
                    </a:lnTo>
                    <a:lnTo>
                      <a:pt x="266" y="230"/>
                    </a:lnTo>
                    <a:lnTo>
                      <a:pt x="267" y="230"/>
                    </a:lnTo>
                    <a:lnTo>
                      <a:pt x="267" y="230"/>
                    </a:lnTo>
                    <a:lnTo>
                      <a:pt x="268" y="229"/>
                    </a:lnTo>
                    <a:lnTo>
                      <a:pt x="270" y="229"/>
                    </a:lnTo>
                    <a:lnTo>
                      <a:pt x="270" y="228"/>
                    </a:lnTo>
                    <a:lnTo>
                      <a:pt x="270" y="226"/>
                    </a:lnTo>
                    <a:lnTo>
                      <a:pt x="268" y="226"/>
                    </a:lnTo>
                    <a:lnTo>
                      <a:pt x="268" y="228"/>
                    </a:lnTo>
                    <a:lnTo>
                      <a:pt x="267" y="228"/>
                    </a:lnTo>
                    <a:lnTo>
                      <a:pt x="266" y="226"/>
                    </a:lnTo>
                    <a:lnTo>
                      <a:pt x="266" y="226"/>
                    </a:lnTo>
                    <a:lnTo>
                      <a:pt x="264" y="226"/>
                    </a:lnTo>
                    <a:lnTo>
                      <a:pt x="262" y="226"/>
                    </a:lnTo>
                    <a:lnTo>
                      <a:pt x="261" y="226"/>
                    </a:lnTo>
                    <a:lnTo>
                      <a:pt x="261" y="225"/>
                    </a:lnTo>
                    <a:lnTo>
                      <a:pt x="261" y="225"/>
                    </a:lnTo>
                    <a:lnTo>
                      <a:pt x="260" y="226"/>
                    </a:lnTo>
                    <a:lnTo>
                      <a:pt x="260" y="226"/>
                    </a:lnTo>
                    <a:lnTo>
                      <a:pt x="259" y="226"/>
                    </a:lnTo>
                    <a:lnTo>
                      <a:pt x="259" y="226"/>
                    </a:lnTo>
                    <a:close/>
                    <a:moveTo>
                      <a:pt x="294" y="229"/>
                    </a:moveTo>
                    <a:lnTo>
                      <a:pt x="293" y="226"/>
                    </a:lnTo>
                    <a:lnTo>
                      <a:pt x="292" y="225"/>
                    </a:lnTo>
                    <a:lnTo>
                      <a:pt x="290" y="225"/>
                    </a:lnTo>
                    <a:lnTo>
                      <a:pt x="288" y="225"/>
                    </a:lnTo>
                    <a:lnTo>
                      <a:pt x="287" y="226"/>
                    </a:lnTo>
                    <a:lnTo>
                      <a:pt x="287" y="228"/>
                    </a:lnTo>
                    <a:lnTo>
                      <a:pt x="285" y="230"/>
                    </a:lnTo>
                    <a:lnTo>
                      <a:pt x="285" y="231"/>
                    </a:lnTo>
                    <a:lnTo>
                      <a:pt x="284" y="231"/>
                    </a:lnTo>
                    <a:lnTo>
                      <a:pt x="284" y="232"/>
                    </a:lnTo>
                    <a:lnTo>
                      <a:pt x="283" y="232"/>
                    </a:lnTo>
                    <a:lnTo>
                      <a:pt x="283" y="234"/>
                    </a:lnTo>
                    <a:lnTo>
                      <a:pt x="284" y="235"/>
                    </a:lnTo>
                    <a:lnTo>
                      <a:pt x="285" y="235"/>
                    </a:lnTo>
                    <a:lnTo>
                      <a:pt x="287" y="235"/>
                    </a:lnTo>
                    <a:lnTo>
                      <a:pt x="288" y="234"/>
                    </a:lnTo>
                    <a:lnTo>
                      <a:pt x="289" y="234"/>
                    </a:lnTo>
                    <a:lnTo>
                      <a:pt x="290" y="235"/>
                    </a:lnTo>
                    <a:lnTo>
                      <a:pt x="292" y="234"/>
                    </a:lnTo>
                    <a:lnTo>
                      <a:pt x="292" y="232"/>
                    </a:lnTo>
                    <a:lnTo>
                      <a:pt x="290" y="231"/>
                    </a:lnTo>
                    <a:lnTo>
                      <a:pt x="290" y="230"/>
                    </a:lnTo>
                    <a:lnTo>
                      <a:pt x="292" y="230"/>
                    </a:lnTo>
                    <a:lnTo>
                      <a:pt x="292" y="231"/>
                    </a:lnTo>
                    <a:lnTo>
                      <a:pt x="293" y="231"/>
                    </a:lnTo>
                    <a:lnTo>
                      <a:pt x="293" y="232"/>
                    </a:lnTo>
                    <a:lnTo>
                      <a:pt x="293" y="234"/>
                    </a:lnTo>
                    <a:lnTo>
                      <a:pt x="293" y="235"/>
                    </a:lnTo>
                    <a:lnTo>
                      <a:pt x="293" y="235"/>
                    </a:lnTo>
                    <a:lnTo>
                      <a:pt x="294" y="235"/>
                    </a:lnTo>
                    <a:lnTo>
                      <a:pt x="295" y="234"/>
                    </a:lnTo>
                    <a:lnTo>
                      <a:pt x="295" y="232"/>
                    </a:lnTo>
                    <a:lnTo>
                      <a:pt x="295" y="231"/>
                    </a:lnTo>
                    <a:lnTo>
                      <a:pt x="294" y="229"/>
                    </a:lnTo>
                    <a:lnTo>
                      <a:pt x="294" y="229"/>
                    </a:lnTo>
                    <a:close/>
                    <a:moveTo>
                      <a:pt x="295" y="224"/>
                    </a:moveTo>
                    <a:lnTo>
                      <a:pt x="294" y="224"/>
                    </a:lnTo>
                    <a:lnTo>
                      <a:pt x="293" y="224"/>
                    </a:lnTo>
                    <a:lnTo>
                      <a:pt x="293" y="225"/>
                    </a:lnTo>
                    <a:lnTo>
                      <a:pt x="294" y="226"/>
                    </a:lnTo>
                    <a:lnTo>
                      <a:pt x="295" y="226"/>
                    </a:lnTo>
                    <a:lnTo>
                      <a:pt x="295" y="226"/>
                    </a:lnTo>
                    <a:lnTo>
                      <a:pt x="295" y="225"/>
                    </a:lnTo>
                    <a:lnTo>
                      <a:pt x="295" y="224"/>
                    </a:lnTo>
                    <a:lnTo>
                      <a:pt x="295" y="224"/>
                    </a:lnTo>
                    <a:close/>
                    <a:moveTo>
                      <a:pt x="107" y="308"/>
                    </a:moveTo>
                    <a:lnTo>
                      <a:pt x="103" y="312"/>
                    </a:lnTo>
                    <a:lnTo>
                      <a:pt x="98" y="314"/>
                    </a:lnTo>
                    <a:lnTo>
                      <a:pt x="96" y="315"/>
                    </a:lnTo>
                    <a:lnTo>
                      <a:pt x="94" y="318"/>
                    </a:lnTo>
                    <a:lnTo>
                      <a:pt x="94" y="320"/>
                    </a:lnTo>
                    <a:lnTo>
                      <a:pt x="96" y="321"/>
                    </a:lnTo>
                    <a:lnTo>
                      <a:pt x="98" y="324"/>
                    </a:lnTo>
                    <a:lnTo>
                      <a:pt x="98" y="326"/>
                    </a:lnTo>
                    <a:lnTo>
                      <a:pt x="99" y="329"/>
                    </a:lnTo>
                    <a:lnTo>
                      <a:pt x="102" y="330"/>
                    </a:lnTo>
                    <a:lnTo>
                      <a:pt x="104" y="330"/>
                    </a:lnTo>
                    <a:lnTo>
                      <a:pt x="107" y="332"/>
                    </a:lnTo>
                    <a:lnTo>
                      <a:pt x="109" y="333"/>
                    </a:lnTo>
                    <a:lnTo>
                      <a:pt x="111" y="333"/>
                    </a:lnTo>
                    <a:lnTo>
                      <a:pt x="114" y="332"/>
                    </a:lnTo>
                    <a:lnTo>
                      <a:pt x="114" y="331"/>
                    </a:lnTo>
                    <a:lnTo>
                      <a:pt x="114" y="329"/>
                    </a:lnTo>
                    <a:lnTo>
                      <a:pt x="115" y="325"/>
                    </a:lnTo>
                    <a:lnTo>
                      <a:pt x="116" y="322"/>
                    </a:lnTo>
                    <a:lnTo>
                      <a:pt x="116" y="319"/>
                    </a:lnTo>
                    <a:lnTo>
                      <a:pt x="116" y="319"/>
                    </a:lnTo>
                    <a:lnTo>
                      <a:pt x="118" y="318"/>
                    </a:lnTo>
                    <a:lnTo>
                      <a:pt x="118" y="315"/>
                    </a:lnTo>
                    <a:lnTo>
                      <a:pt x="116" y="307"/>
                    </a:lnTo>
                    <a:lnTo>
                      <a:pt x="115" y="304"/>
                    </a:lnTo>
                    <a:lnTo>
                      <a:pt x="114" y="303"/>
                    </a:lnTo>
                    <a:lnTo>
                      <a:pt x="113" y="303"/>
                    </a:lnTo>
                    <a:lnTo>
                      <a:pt x="111" y="303"/>
                    </a:lnTo>
                    <a:lnTo>
                      <a:pt x="109" y="305"/>
                    </a:lnTo>
                    <a:lnTo>
                      <a:pt x="107" y="308"/>
                    </a:lnTo>
                    <a:lnTo>
                      <a:pt x="107" y="308"/>
                    </a:lnTo>
                    <a:close/>
                    <a:moveTo>
                      <a:pt x="524" y="116"/>
                    </a:moveTo>
                    <a:lnTo>
                      <a:pt x="523" y="114"/>
                    </a:lnTo>
                    <a:lnTo>
                      <a:pt x="520" y="116"/>
                    </a:lnTo>
                    <a:lnTo>
                      <a:pt x="520" y="116"/>
                    </a:lnTo>
                    <a:lnTo>
                      <a:pt x="520" y="117"/>
                    </a:lnTo>
                    <a:lnTo>
                      <a:pt x="521" y="117"/>
                    </a:lnTo>
                    <a:lnTo>
                      <a:pt x="523" y="117"/>
                    </a:lnTo>
                    <a:lnTo>
                      <a:pt x="524" y="118"/>
                    </a:lnTo>
                    <a:lnTo>
                      <a:pt x="525" y="118"/>
                    </a:lnTo>
                    <a:lnTo>
                      <a:pt x="525" y="119"/>
                    </a:lnTo>
                    <a:lnTo>
                      <a:pt x="525" y="119"/>
                    </a:lnTo>
                    <a:lnTo>
                      <a:pt x="526" y="119"/>
                    </a:lnTo>
                    <a:lnTo>
                      <a:pt x="526" y="118"/>
                    </a:lnTo>
                    <a:lnTo>
                      <a:pt x="528" y="117"/>
                    </a:lnTo>
                    <a:lnTo>
                      <a:pt x="528" y="117"/>
                    </a:lnTo>
                    <a:lnTo>
                      <a:pt x="528" y="116"/>
                    </a:lnTo>
                    <a:lnTo>
                      <a:pt x="526" y="116"/>
                    </a:lnTo>
                    <a:lnTo>
                      <a:pt x="526" y="116"/>
                    </a:lnTo>
                    <a:lnTo>
                      <a:pt x="525" y="116"/>
                    </a:lnTo>
                    <a:lnTo>
                      <a:pt x="524" y="116"/>
                    </a:lnTo>
                    <a:lnTo>
                      <a:pt x="524" y="116"/>
                    </a:lnTo>
                    <a:lnTo>
                      <a:pt x="524" y="116"/>
                    </a:lnTo>
                    <a:lnTo>
                      <a:pt x="524" y="116"/>
                    </a:lnTo>
                    <a:close/>
                    <a:moveTo>
                      <a:pt x="515" y="114"/>
                    </a:moveTo>
                    <a:lnTo>
                      <a:pt x="514" y="114"/>
                    </a:lnTo>
                    <a:lnTo>
                      <a:pt x="514" y="116"/>
                    </a:lnTo>
                    <a:lnTo>
                      <a:pt x="514" y="116"/>
                    </a:lnTo>
                    <a:lnTo>
                      <a:pt x="514" y="116"/>
                    </a:lnTo>
                    <a:lnTo>
                      <a:pt x="517" y="117"/>
                    </a:lnTo>
                    <a:lnTo>
                      <a:pt x="517" y="116"/>
                    </a:lnTo>
                    <a:lnTo>
                      <a:pt x="517" y="116"/>
                    </a:lnTo>
                    <a:lnTo>
                      <a:pt x="517" y="114"/>
                    </a:lnTo>
                    <a:lnTo>
                      <a:pt x="515" y="114"/>
                    </a:lnTo>
                    <a:lnTo>
                      <a:pt x="515" y="114"/>
                    </a:lnTo>
                    <a:lnTo>
                      <a:pt x="515" y="114"/>
                    </a:lnTo>
                    <a:close/>
                    <a:moveTo>
                      <a:pt x="523" y="124"/>
                    </a:moveTo>
                    <a:lnTo>
                      <a:pt x="523" y="127"/>
                    </a:lnTo>
                    <a:lnTo>
                      <a:pt x="523" y="130"/>
                    </a:lnTo>
                    <a:lnTo>
                      <a:pt x="523" y="131"/>
                    </a:lnTo>
                    <a:lnTo>
                      <a:pt x="523" y="133"/>
                    </a:lnTo>
                    <a:lnTo>
                      <a:pt x="523" y="133"/>
                    </a:lnTo>
                    <a:lnTo>
                      <a:pt x="524" y="131"/>
                    </a:lnTo>
                    <a:lnTo>
                      <a:pt x="524" y="130"/>
                    </a:lnTo>
                    <a:lnTo>
                      <a:pt x="524" y="128"/>
                    </a:lnTo>
                    <a:lnTo>
                      <a:pt x="524" y="127"/>
                    </a:lnTo>
                    <a:lnTo>
                      <a:pt x="524" y="127"/>
                    </a:lnTo>
                    <a:lnTo>
                      <a:pt x="525" y="125"/>
                    </a:lnTo>
                    <a:lnTo>
                      <a:pt x="525" y="125"/>
                    </a:lnTo>
                    <a:lnTo>
                      <a:pt x="525" y="124"/>
                    </a:lnTo>
                    <a:lnTo>
                      <a:pt x="525" y="124"/>
                    </a:lnTo>
                    <a:lnTo>
                      <a:pt x="525" y="123"/>
                    </a:lnTo>
                    <a:lnTo>
                      <a:pt x="524" y="121"/>
                    </a:lnTo>
                    <a:lnTo>
                      <a:pt x="523" y="121"/>
                    </a:lnTo>
                    <a:lnTo>
                      <a:pt x="521" y="122"/>
                    </a:lnTo>
                    <a:lnTo>
                      <a:pt x="521" y="123"/>
                    </a:lnTo>
                    <a:lnTo>
                      <a:pt x="523" y="124"/>
                    </a:lnTo>
                    <a:lnTo>
                      <a:pt x="523" y="124"/>
                    </a:lnTo>
                    <a:close/>
                    <a:moveTo>
                      <a:pt x="495" y="125"/>
                    </a:moveTo>
                    <a:lnTo>
                      <a:pt x="493" y="128"/>
                    </a:lnTo>
                    <a:lnTo>
                      <a:pt x="492" y="128"/>
                    </a:lnTo>
                    <a:lnTo>
                      <a:pt x="492" y="129"/>
                    </a:lnTo>
                    <a:lnTo>
                      <a:pt x="493" y="130"/>
                    </a:lnTo>
                    <a:lnTo>
                      <a:pt x="495" y="130"/>
                    </a:lnTo>
                    <a:lnTo>
                      <a:pt x="496" y="130"/>
                    </a:lnTo>
                    <a:lnTo>
                      <a:pt x="496" y="130"/>
                    </a:lnTo>
                    <a:lnTo>
                      <a:pt x="497" y="129"/>
                    </a:lnTo>
                    <a:lnTo>
                      <a:pt x="497" y="129"/>
                    </a:lnTo>
                    <a:lnTo>
                      <a:pt x="496" y="129"/>
                    </a:lnTo>
                    <a:lnTo>
                      <a:pt x="496" y="129"/>
                    </a:lnTo>
                    <a:lnTo>
                      <a:pt x="495" y="128"/>
                    </a:lnTo>
                    <a:lnTo>
                      <a:pt x="496" y="127"/>
                    </a:lnTo>
                    <a:lnTo>
                      <a:pt x="496" y="127"/>
                    </a:lnTo>
                    <a:lnTo>
                      <a:pt x="496" y="125"/>
                    </a:lnTo>
                    <a:lnTo>
                      <a:pt x="496" y="125"/>
                    </a:lnTo>
                    <a:lnTo>
                      <a:pt x="496" y="125"/>
                    </a:lnTo>
                    <a:lnTo>
                      <a:pt x="495" y="125"/>
                    </a:lnTo>
                    <a:lnTo>
                      <a:pt x="495" y="125"/>
                    </a:lnTo>
                    <a:lnTo>
                      <a:pt x="495" y="125"/>
                    </a:lnTo>
                    <a:close/>
                    <a:moveTo>
                      <a:pt x="489" y="122"/>
                    </a:moveTo>
                    <a:lnTo>
                      <a:pt x="489" y="123"/>
                    </a:lnTo>
                    <a:lnTo>
                      <a:pt x="489" y="123"/>
                    </a:lnTo>
                    <a:lnTo>
                      <a:pt x="489" y="124"/>
                    </a:lnTo>
                    <a:lnTo>
                      <a:pt x="487" y="124"/>
                    </a:lnTo>
                    <a:lnTo>
                      <a:pt x="487" y="124"/>
                    </a:lnTo>
                    <a:lnTo>
                      <a:pt x="486" y="123"/>
                    </a:lnTo>
                    <a:lnTo>
                      <a:pt x="485" y="123"/>
                    </a:lnTo>
                    <a:lnTo>
                      <a:pt x="485" y="123"/>
                    </a:lnTo>
                    <a:lnTo>
                      <a:pt x="484" y="124"/>
                    </a:lnTo>
                    <a:lnTo>
                      <a:pt x="483" y="124"/>
                    </a:lnTo>
                    <a:lnTo>
                      <a:pt x="483" y="123"/>
                    </a:lnTo>
                    <a:lnTo>
                      <a:pt x="483" y="124"/>
                    </a:lnTo>
                    <a:lnTo>
                      <a:pt x="481" y="124"/>
                    </a:lnTo>
                    <a:lnTo>
                      <a:pt x="481" y="125"/>
                    </a:lnTo>
                    <a:lnTo>
                      <a:pt x="481" y="125"/>
                    </a:lnTo>
                    <a:lnTo>
                      <a:pt x="481" y="127"/>
                    </a:lnTo>
                    <a:lnTo>
                      <a:pt x="483" y="127"/>
                    </a:lnTo>
                    <a:lnTo>
                      <a:pt x="483" y="125"/>
                    </a:lnTo>
                    <a:lnTo>
                      <a:pt x="484" y="125"/>
                    </a:lnTo>
                    <a:lnTo>
                      <a:pt x="485" y="125"/>
                    </a:lnTo>
                    <a:lnTo>
                      <a:pt x="485" y="125"/>
                    </a:lnTo>
                    <a:lnTo>
                      <a:pt x="486" y="125"/>
                    </a:lnTo>
                    <a:lnTo>
                      <a:pt x="487" y="127"/>
                    </a:lnTo>
                    <a:lnTo>
                      <a:pt x="487" y="127"/>
                    </a:lnTo>
                    <a:lnTo>
                      <a:pt x="489" y="127"/>
                    </a:lnTo>
                    <a:lnTo>
                      <a:pt x="490" y="127"/>
                    </a:lnTo>
                    <a:lnTo>
                      <a:pt x="490" y="127"/>
                    </a:lnTo>
                    <a:lnTo>
                      <a:pt x="491" y="125"/>
                    </a:lnTo>
                    <a:lnTo>
                      <a:pt x="491" y="125"/>
                    </a:lnTo>
                    <a:lnTo>
                      <a:pt x="491" y="124"/>
                    </a:lnTo>
                    <a:lnTo>
                      <a:pt x="490" y="124"/>
                    </a:lnTo>
                    <a:lnTo>
                      <a:pt x="490" y="123"/>
                    </a:lnTo>
                    <a:lnTo>
                      <a:pt x="490" y="123"/>
                    </a:lnTo>
                    <a:lnTo>
                      <a:pt x="491" y="122"/>
                    </a:lnTo>
                    <a:lnTo>
                      <a:pt x="491" y="122"/>
                    </a:lnTo>
                    <a:lnTo>
                      <a:pt x="492" y="122"/>
                    </a:lnTo>
                    <a:lnTo>
                      <a:pt x="492" y="121"/>
                    </a:lnTo>
                    <a:lnTo>
                      <a:pt x="493" y="121"/>
                    </a:lnTo>
                    <a:lnTo>
                      <a:pt x="493" y="119"/>
                    </a:lnTo>
                    <a:lnTo>
                      <a:pt x="492" y="119"/>
                    </a:lnTo>
                    <a:lnTo>
                      <a:pt x="491" y="119"/>
                    </a:lnTo>
                    <a:lnTo>
                      <a:pt x="491" y="119"/>
                    </a:lnTo>
                    <a:lnTo>
                      <a:pt x="491" y="121"/>
                    </a:lnTo>
                    <a:lnTo>
                      <a:pt x="491" y="121"/>
                    </a:lnTo>
                    <a:lnTo>
                      <a:pt x="490" y="121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9" y="122"/>
                    </a:lnTo>
                    <a:close/>
                    <a:moveTo>
                      <a:pt x="529" y="121"/>
                    </a:moveTo>
                    <a:lnTo>
                      <a:pt x="528" y="124"/>
                    </a:lnTo>
                    <a:lnTo>
                      <a:pt x="526" y="127"/>
                    </a:lnTo>
                    <a:lnTo>
                      <a:pt x="526" y="128"/>
                    </a:lnTo>
                    <a:lnTo>
                      <a:pt x="526" y="128"/>
                    </a:lnTo>
                    <a:lnTo>
                      <a:pt x="526" y="129"/>
                    </a:lnTo>
                    <a:lnTo>
                      <a:pt x="526" y="130"/>
                    </a:lnTo>
                    <a:lnTo>
                      <a:pt x="528" y="130"/>
                    </a:lnTo>
                    <a:lnTo>
                      <a:pt x="528" y="131"/>
                    </a:lnTo>
                    <a:lnTo>
                      <a:pt x="529" y="130"/>
                    </a:lnTo>
                    <a:lnTo>
                      <a:pt x="529" y="129"/>
                    </a:lnTo>
                    <a:lnTo>
                      <a:pt x="530" y="127"/>
                    </a:lnTo>
                    <a:lnTo>
                      <a:pt x="532" y="127"/>
                    </a:lnTo>
                    <a:lnTo>
                      <a:pt x="534" y="125"/>
                    </a:lnTo>
                    <a:lnTo>
                      <a:pt x="534" y="125"/>
                    </a:lnTo>
                    <a:lnTo>
                      <a:pt x="534" y="124"/>
                    </a:lnTo>
                    <a:lnTo>
                      <a:pt x="532" y="124"/>
                    </a:lnTo>
                    <a:lnTo>
                      <a:pt x="532" y="124"/>
                    </a:lnTo>
                    <a:lnTo>
                      <a:pt x="531" y="124"/>
                    </a:lnTo>
                    <a:lnTo>
                      <a:pt x="531" y="123"/>
                    </a:lnTo>
                    <a:lnTo>
                      <a:pt x="530" y="124"/>
                    </a:lnTo>
                    <a:lnTo>
                      <a:pt x="529" y="127"/>
                    </a:lnTo>
                    <a:lnTo>
                      <a:pt x="528" y="128"/>
                    </a:lnTo>
                    <a:lnTo>
                      <a:pt x="528" y="128"/>
                    </a:lnTo>
                    <a:lnTo>
                      <a:pt x="528" y="127"/>
                    </a:lnTo>
                    <a:lnTo>
                      <a:pt x="530" y="122"/>
                    </a:lnTo>
                    <a:lnTo>
                      <a:pt x="531" y="122"/>
                    </a:lnTo>
                    <a:lnTo>
                      <a:pt x="531" y="122"/>
                    </a:lnTo>
                    <a:lnTo>
                      <a:pt x="531" y="122"/>
                    </a:lnTo>
                    <a:lnTo>
                      <a:pt x="532" y="123"/>
                    </a:lnTo>
                    <a:lnTo>
                      <a:pt x="532" y="122"/>
                    </a:lnTo>
                    <a:lnTo>
                      <a:pt x="534" y="121"/>
                    </a:lnTo>
                    <a:lnTo>
                      <a:pt x="534" y="121"/>
                    </a:lnTo>
                    <a:lnTo>
                      <a:pt x="534" y="119"/>
                    </a:lnTo>
                    <a:lnTo>
                      <a:pt x="534" y="119"/>
                    </a:lnTo>
                    <a:lnTo>
                      <a:pt x="534" y="118"/>
                    </a:lnTo>
                    <a:lnTo>
                      <a:pt x="534" y="118"/>
                    </a:lnTo>
                    <a:lnTo>
                      <a:pt x="534" y="117"/>
                    </a:lnTo>
                    <a:lnTo>
                      <a:pt x="534" y="117"/>
                    </a:lnTo>
                    <a:lnTo>
                      <a:pt x="532" y="117"/>
                    </a:lnTo>
                    <a:lnTo>
                      <a:pt x="531" y="117"/>
                    </a:lnTo>
                    <a:lnTo>
                      <a:pt x="531" y="116"/>
                    </a:lnTo>
                    <a:lnTo>
                      <a:pt x="530" y="114"/>
                    </a:lnTo>
                    <a:lnTo>
                      <a:pt x="530" y="114"/>
                    </a:lnTo>
                    <a:lnTo>
                      <a:pt x="529" y="116"/>
                    </a:lnTo>
                    <a:lnTo>
                      <a:pt x="529" y="116"/>
                    </a:lnTo>
                    <a:lnTo>
                      <a:pt x="530" y="117"/>
                    </a:lnTo>
                    <a:lnTo>
                      <a:pt x="530" y="117"/>
                    </a:lnTo>
                    <a:lnTo>
                      <a:pt x="530" y="118"/>
                    </a:lnTo>
                    <a:lnTo>
                      <a:pt x="530" y="119"/>
                    </a:lnTo>
                    <a:lnTo>
                      <a:pt x="529" y="121"/>
                    </a:lnTo>
                    <a:lnTo>
                      <a:pt x="529" y="121"/>
                    </a:lnTo>
                    <a:close/>
                    <a:moveTo>
                      <a:pt x="513" y="130"/>
                    </a:moveTo>
                    <a:lnTo>
                      <a:pt x="515" y="130"/>
                    </a:lnTo>
                    <a:lnTo>
                      <a:pt x="517" y="131"/>
                    </a:lnTo>
                    <a:lnTo>
                      <a:pt x="517" y="131"/>
                    </a:lnTo>
                    <a:lnTo>
                      <a:pt x="517" y="133"/>
                    </a:lnTo>
                    <a:lnTo>
                      <a:pt x="517" y="134"/>
                    </a:lnTo>
                    <a:lnTo>
                      <a:pt x="518" y="135"/>
                    </a:lnTo>
                    <a:lnTo>
                      <a:pt x="518" y="135"/>
                    </a:lnTo>
                    <a:lnTo>
                      <a:pt x="519" y="135"/>
                    </a:lnTo>
                    <a:lnTo>
                      <a:pt x="519" y="135"/>
                    </a:lnTo>
                    <a:lnTo>
                      <a:pt x="519" y="134"/>
                    </a:lnTo>
                    <a:lnTo>
                      <a:pt x="519" y="134"/>
                    </a:lnTo>
                    <a:lnTo>
                      <a:pt x="519" y="133"/>
                    </a:lnTo>
                    <a:lnTo>
                      <a:pt x="520" y="133"/>
                    </a:lnTo>
                    <a:lnTo>
                      <a:pt x="520" y="131"/>
                    </a:lnTo>
                    <a:lnTo>
                      <a:pt x="520" y="130"/>
                    </a:lnTo>
                    <a:lnTo>
                      <a:pt x="520" y="129"/>
                    </a:lnTo>
                    <a:lnTo>
                      <a:pt x="519" y="128"/>
                    </a:lnTo>
                    <a:lnTo>
                      <a:pt x="519" y="127"/>
                    </a:lnTo>
                    <a:lnTo>
                      <a:pt x="518" y="127"/>
                    </a:lnTo>
                    <a:lnTo>
                      <a:pt x="517" y="127"/>
                    </a:lnTo>
                    <a:lnTo>
                      <a:pt x="517" y="127"/>
                    </a:lnTo>
                    <a:lnTo>
                      <a:pt x="518" y="125"/>
                    </a:lnTo>
                    <a:lnTo>
                      <a:pt x="518" y="125"/>
                    </a:lnTo>
                    <a:lnTo>
                      <a:pt x="519" y="127"/>
                    </a:lnTo>
                    <a:lnTo>
                      <a:pt x="520" y="127"/>
                    </a:lnTo>
                    <a:lnTo>
                      <a:pt x="520" y="127"/>
                    </a:lnTo>
                    <a:lnTo>
                      <a:pt x="520" y="125"/>
                    </a:lnTo>
                    <a:lnTo>
                      <a:pt x="519" y="124"/>
                    </a:lnTo>
                    <a:lnTo>
                      <a:pt x="519" y="123"/>
                    </a:lnTo>
                    <a:lnTo>
                      <a:pt x="519" y="122"/>
                    </a:lnTo>
                    <a:lnTo>
                      <a:pt x="519" y="122"/>
                    </a:lnTo>
                    <a:lnTo>
                      <a:pt x="520" y="121"/>
                    </a:lnTo>
                    <a:lnTo>
                      <a:pt x="521" y="121"/>
                    </a:lnTo>
                    <a:lnTo>
                      <a:pt x="520" y="118"/>
                    </a:lnTo>
                    <a:lnTo>
                      <a:pt x="520" y="118"/>
                    </a:lnTo>
                    <a:lnTo>
                      <a:pt x="519" y="118"/>
                    </a:lnTo>
                    <a:lnTo>
                      <a:pt x="519" y="118"/>
                    </a:lnTo>
                    <a:lnTo>
                      <a:pt x="518" y="118"/>
                    </a:lnTo>
                    <a:lnTo>
                      <a:pt x="517" y="119"/>
                    </a:lnTo>
                    <a:lnTo>
                      <a:pt x="517" y="119"/>
                    </a:lnTo>
                    <a:lnTo>
                      <a:pt x="515" y="122"/>
                    </a:lnTo>
                    <a:lnTo>
                      <a:pt x="515" y="122"/>
                    </a:lnTo>
                    <a:lnTo>
                      <a:pt x="515" y="123"/>
                    </a:lnTo>
                    <a:lnTo>
                      <a:pt x="514" y="124"/>
                    </a:lnTo>
                    <a:lnTo>
                      <a:pt x="514" y="124"/>
                    </a:lnTo>
                    <a:lnTo>
                      <a:pt x="514" y="123"/>
                    </a:lnTo>
                    <a:lnTo>
                      <a:pt x="514" y="121"/>
                    </a:lnTo>
                    <a:lnTo>
                      <a:pt x="514" y="121"/>
                    </a:lnTo>
                    <a:lnTo>
                      <a:pt x="514" y="119"/>
                    </a:lnTo>
                    <a:lnTo>
                      <a:pt x="513" y="119"/>
                    </a:lnTo>
                    <a:lnTo>
                      <a:pt x="512" y="119"/>
                    </a:lnTo>
                    <a:lnTo>
                      <a:pt x="512" y="121"/>
                    </a:lnTo>
                    <a:lnTo>
                      <a:pt x="510" y="121"/>
                    </a:lnTo>
                    <a:lnTo>
                      <a:pt x="510" y="119"/>
                    </a:lnTo>
                    <a:lnTo>
                      <a:pt x="510" y="117"/>
                    </a:lnTo>
                    <a:lnTo>
                      <a:pt x="510" y="117"/>
                    </a:lnTo>
                    <a:lnTo>
                      <a:pt x="510" y="117"/>
                    </a:lnTo>
                    <a:lnTo>
                      <a:pt x="508" y="118"/>
                    </a:lnTo>
                    <a:lnTo>
                      <a:pt x="508" y="118"/>
                    </a:lnTo>
                    <a:lnTo>
                      <a:pt x="507" y="118"/>
                    </a:lnTo>
                    <a:lnTo>
                      <a:pt x="507" y="119"/>
                    </a:lnTo>
                    <a:lnTo>
                      <a:pt x="506" y="119"/>
                    </a:lnTo>
                    <a:lnTo>
                      <a:pt x="506" y="122"/>
                    </a:lnTo>
                    <a:lnTo>
                      <a:pt x="504" y="122"/>
                    </a:lnTo>
                    <a:lnTo>
                      <a:pt x="504" y="123"/>
                    </a:lnTo>
                    <a:lnTo>
                      <a:pt x="503" y="123"/>
                    </a:lnTo>
                    <a:lnTo>
                      <a:pt x="503" y="122"/>
                    </a:lnTo>
                    <a:lnTo>
                      <a:pt x="503" y="119"/>
                    </a:lnTo>
                    <a:lnTo>
                      <a:pt x="503" y="119"/>
                    </a:lnTo>
                    <a:lnTo>
                      <a:pt x="502" y="119"/>
                    </a:lnTo>
                    <a:lnTo>
                      <a:pt x="501" y="119"/>
                    </a:lnTo>
                    <a:lnTo>
                      <a:pt x="500" y="119"/>
                    </a:lnTo>
                    <a:lnTo>
                      <a:pt x="500" y="121"/>
                    </a:lnTo>
                    <a:lnTo>
                      <a:pt x="500" y="122"/>
                    </a:lnTo>
                    <a:lnTo>
                      <a:pt x="501" y="122"/>
                    </a:lnTo>
                    <a:lnTo>
                      <a:pt x="500" y="123"/>
                    </a:lnTo>
                    <a:lnTo>
                      <a:pt x="498" y="123"/>
                    </a:lnTo>
                    <a:lnTo>
                      <a:pt x="498" y="123"/>
                    </a:lnTo>
                    <a:lnTo>
                      <a:pt x="500" y="124"/>
                    </a:lnTo>
                    <a:lnTo>
                      <a:pt x="501" y="124"/>
                    </a:lnTo>
                    <a:lnTo>
                      <a:pt x="501" y="124"/>
                    </a:lnTo>
                    <a:lnTo>
                      <a:pt x="502" y="125"/>
                    </a:lnTo>
                    <a:lnTo>
                      <a:pt x="502" y="127"/>
                    </a:lnTo>
                    <a:lnTo>
                      <a:pt x="503" y="127"/>
                    </a:lnTo>
                    <a:lnTo>
                      <a:pt x="503" y="127"/>
                    </a:lnTo>
                    <a:lnTo>
                      <a:pt x="504" y="127"/>
                    </a:lnTo>
                    <a:lnTo>
                      <a:pt x="506" y="127"/>
                    </a:lnTo>
                    <a:lnTo>
                      <a:pt x="507" y="127"/>
                    </a:lnTo>
                    <a:lnTo>
                      <a:pt x="507" y="128"/>
                    </a:lnTo>
                    <a:lnTo>
                      <a:pt x="507" y="128"/>
                    </a:lnTo>
                    <a:lnTo>
                      <a:pt x="506" y="129"/>
                    </a:lnTo>
                    <a:lnTo>
                      <a:pt x="506" y="129"/>
                    </a:lnTo>
                    <a:lnTo>
                      <a:pt x="506" y="129"/>
                    </a:lnTo>
                    <a:lnTo>
                      <a:pt x="506" y="130"/>
                    </a:lnTo>
                    <a:lnTo>
                      <a:pt x="507" y="131"/>
                    </a:lnTo>
                    <a:lnTo>
                      <a:pt x="509" y="131"/>
                    </a:lnTo>
                    <a:lnTo>
                      <a:pt x="512" y="131"/>
                    </a:lnTo>
                    <a:lnTo>
                      <a:pt x="513" y="130"/>
                    </a:lnTo>
                    <a:lnTo>
                      <a:pt x="513" y="130"/>
                    </a:lnTo>
                    <a:close/>
                    <a:moveTo>
                      <a:pt x="712" y="21"/>
                    </a:moveTo>
                    <a:lnTo>
                      <a:pt x="712" y="20"/>
                    </a:lnTo>
                    <a:lnTo>
                      <a:pt x="712" y="18"/>
                    </a:lnTo>
                    <a:lnTo>
                      <a:pt x="712" y="17"/>
                    </a:lnTo>
                    <a:lnTo>
                      <a:pt x="712" y="17"/>
                    </a:lnTo>
                    <a:lnTo>
                      <a:pt x="711" y="18"/>
                    </a:lnTo>
                    <a:lnTo>
                      <a:pt x="711" y="18"/>
                    </a:lnTo>
                    <a:lnTo>
                      <a:pt x="710" y="18"/>
                    </a:lnTo>
                    <a:lnTo>
                      <a:pt x="710" y="18"/>
                    </a:lnTo>
                    <a:lnTo>
                      <a:pt x="709" y="17"/>
                    </a:lnTo>
                    <a:lnTo>
                      <a:pt x="709" y="18"/>
                    </a:lnTo>
                    <a:lnTo>
                      <a:pt x="708" y="18"/>
                    </a:lnTo>
                    <a:lnTo>
                      <a:pt x="708" y="20"/>
                    </a:lnTo>
                    <a:lnTo>
                      <a:pt x="708" y="21"/>
                    </a:lnTo>
                    <a:lnTo>
                      <a:pt x="708" y="21"/>
                    </a:lnTo>
                    <a:lnTo>
                      <a:pt x="708" y="21"/>
                    </a:lnTo>
                    <a:lnTo>
                      <a:pt x="706" y="21"/>
                    </a:lnTo>
                    <a:lnTo>
                      <a:pt x="706" y="22"/>
                    </a:lnTo>
                    <a:lnTo>
                      <a:pt x="705" y="26"/>
                    </a:lnTo>
                    <a:lnTo>
                      <a:pt x="705" y="27"/>
                    </a:lnTo>
                    <a:lnTo>
                      <a:pt x="706" y="27"/>
                    </a:lnTo>
                    <a:lnTo>
                      <a:pt x="706" y="26"/>
                    </a:lnTo>
                    <a:lnTo>
                      <a:pt x="709" y="26"/>
                    </a:lnTo>
                    <a:lnTo>
                      <a:pt x="709" y="26"/>
                    </a:lnTo>
                    <a:lnTo>
                      <a:pt x="710" y="24"/>
                    </a:lnTo>
                    <a:lnTo>
                      <a:pt x="710" y="24"/>
                    </a:lnTo>
                    <a:lnTo>
                      <a:pt x="710" y="22"/>
                    </a:lnTo>
                    <a:lnTo>
                      <a:pt x="710" y="22"/>
                    </a:lnTo>
                    <a:lnTo>
                      <a:pt x="710" y="22"/>
                    </a:lnTo>
                    <a:lnTo>
                      <a:pt x="711" y="22"/>
                    </a:lnTo>
                    <a:lnTo>
                      <a:pt x="712" y="22"/>
                    </a:lnTo>
                    <a:lnTo>
                      <a:pt x="712" y="21"/>
                    </a:lnTo>
                    <a:lnTo>
                      <a:pt x="712" y="21"/>
                    </a:lnTo>
                    <a:close/>
                    <a:moveTo>
                      <a:pt x="728" y="29"/>
                    </a:moveTo>
                    <a:lnTo>
                      <a:pt x="728" y="28"/>
                    </a:lnTo>
                    <a:lnTo>
                      <a:pt x="728" y="27"/>
                    </a:lnTo>
                    <a:lnTo>
                      <a:pt x="727" y="27"/>
                    </a:lnTo>
                    <a:lnTo>
                      <a:pt x="727" y="27"/>
                    </a:lnTo>
                    <a:lnTo>
                      <a:pt x="726" y="28"/>
                    </a:lnTo>
                    <a:lnTo>
                      <a:pt x="726" y="28"/>
                    </a:lnTo>
                    <a:lnTo>
                      <a:pt x="725" y="29"/>
                    </a:lnTo>
                    <a:lnTo>
                      <a:pt x="725" y="28"/>
                    </a:lnTo>
                    <a:lnTo>
                      <a:pt x="723" y="27"/>
                    </a:lnTo>
                    <a:lnTo>
                      <a:pt x="722" y="27"/>
                    </a:lnTo>
                    <a:lnTo>
                      <a:pt x="722" y="27"/>
                    </a:lnTo>
                    <a:lnTo>
                      <a:pt x="721" y="27"/>
                    </a:lnTo>
                    <a:lnTo>
                      <a:pt x="720" y="28"/>
                    </a:lnTo>
                    <a:lnTo>
                      <a:pt x="720" y="29"/>
                    </a:lnTo>
                    <a:lnTo>
                      <a:pt x="720" y="32"/>
                    </a:lnTo>
                    <a:lnTo>
                      <a:pt x="720" y="32"/>
                    </a:lnTo>
                    <a:lnTo>
                      <a:pt x="721" y="32"/>
                    </a:lnTo>
                    <a:lnTo>
                      <a:pt x="721" y="32"/>
                    </a:lnTo>
                    <a:lnTo>
                      <a:pt x="722" y="32"/>
                    </a:lnTo>
                    <a:lnTo>
                      <a:pt x="723" y="33"/>
                    </a:lnTo>
                    <a:lnTo>
                      <a:pt x="722" y="34"/>
                    </a:lnTo>
                    <a:lnTo>
                      <a:pt x="722" y="35"/>
                    </a:lnTo>
                    <a:lnTo>
                      <a:pt x="721" y="35"/>
                    </a:lnTo>
                    <a:lnTo>
                      <a:pt x="720" y="35"/>
                    </a:lnTo>
                    <a:lnTo>
                      <a:pt x="720" y="37"/>
                    </a:lnTo>
                    <a:lnTo>
                      <a:pt x="720" y="37"/>
                    </a:lnTo>
                    <a:lnTo>
                      <a:pt x="719" y="38"/>
                    </a:lnTo>
                    <a:lnTo>
                      <a:pt x="720" y="38"/>
                    </a:lnTo>
                    <a:lnTo>
                      <a:pt x="721" y="38"/>
                    </a:lnTo>
                    <a:lnTo>
                      <a:pt x="722" y="37"/>
                    </a:lnTo>
                    <a:lnTo>
                      <a:pt x="725" y="35"/>
                    </a:lnTo>
                    <a:lnTo>
                      <a:pt x="726" y="34"/>
                    </a:lnTo>
                    <a:lnTo>
                      <a:pt x="727" y="33"/>
                    </a:lnTo>
                    <a:lnTo>
                      <a:pt x="727" y="33"/>
                    </a:lnTo>
                    <a:lnTo>
                      <a:pt x="727" y="32"/>
                    </a:lnTo>
                    <a:lnTo>
                      <a:pt x="727" y="31"/>
                    </a:lnTo>
                    <a:lnTo>
                      <a:pt x="728" y="29"/>
                    </a:lnTo>
                    <a:lnTo>
                      <a:pt x="728" y="29"/>
                    </a:lnTo>
                    <a:close/>
                    <a:moveTo>
                      <a:pt x="737" y="54"/>
                    </a:moveTo>
                    <a:lnTo>
                      <a:pt x="737" y="52"/>
                    </a:lnTo>
                    <a:lnTo>
                      <a:pt x="737" y="52"/>
                    </a:lnTo>
                    <a:lnTo>
                      <a:pt x="736" y="52"/>
                    </a:lnTo>
                    <a:lnTo>
                      <a:pt x="734" y="54"/>
                    </a:lnTo>
                    <a:lnTo>
                      <a:pt x="734" y="55"/>
                    </a:lnTo>
                    <a:lnTo>
                      <a:pt x="734" y="55"/>
                    </a:lnTo>
                    <a:lnTo>
                      <a:pt x="736" y="55"/>
                    </a:lnTo>
                    <a:lnTo>
                      <a:pt x="736" y="55"/>
                    </a:lnTo>
                    <a:lnTo>
                      <a:pt x="737" y="55"/>
                    </a:lnTo>
                    <a:lnTo>
                      <a:pt x="737" y="54"/>
                    </a:lnTo>
                    <a:lnTo>
                      <a:pt x="737" y="54"/>
                    </a:lnTo>
                    <a:close/>
                    <a:moveTo>
                      <a:pt x="823" y="77"/>
                    </a:moveTo>
                    <a:lnTo>
                      <a:pt x="823" y="76"/>
                    </a:lnTo>
                    <a:lnTo>
                      <a:pt x="822" y="74"/>
                    </a:lnTo>
                    <a:lnTo>
                      <a:pt x="822" y="74"/>
                    </a:lnTo>
                    <a:lnTo>
                      <a:pt x="821" y="74"/>
                    </a:lnTo>
                    <a:lnTo>
                      <a:pt x="821" y="76"/>
                    </a:lnTo>
                    <a:lnTo>
                      <a:pt x="819" y="76"/>
                    </a:lnTo>
                    <a:lnTo>
                      <a:pt x="818" y="74"/>
                    </a:lnTo>
                    <a:lnTo>
                      <a:pt x="817" y="73"/>
                    </a:lnTo>
                    <a:lnTo>
                      <a:pt x="816" y="73"/>
                    </a:lnTo>
                    <a:lnTo>
                      <a:pt x="815" y="74"/>
                    </a:lnTo>
                    <a:lnTo>
                      <a:pt x="813" y="76"/>
                    </a:lnTo>
                    <a:lnTo>
                      <a:pt x="815" y="76"/>
                    </a:lnTo>
                    <a:lnTo>
                      <a:pt x="816" y="76"/>
                    </a:lnTo>
                    <a:lnTo>
                      <a:pt x="815" y="77"/>
                    </a:lnTo>
                    <a:lnTo>
                      <a:pt x="815" y="77"/>
                    </a:lnTo>
                    <a:lnTo>
                      <a:pt x="815" y="78"/>
                    </a:lnTo>
                    <a:lnTo>
                      <a:pt x="815" y="78"/>
                    </a:lnTo>
                    <a:lnTo>
                      <a:pt x="816" y="79"/>
                    </a:lnTo>
                    <a:lnTo>
                      <a:pt x="816" y="80"/>
                    </a:lnTo>
                    <a:lnTo>
                      <a:pt x="816" y="80"/>
                    </a:lnTo>
                    <a:lnTo>
                      <a:pt x="817" y="82"/>
                    </a:lnTo>
                    <a:lnTo>
                      <a:pt x="818" y="82"/>
                    </a:lnTo>
                    <a:lnTo>
                      <a:pt x="819" y="80"/>
                    </a:lnTo>
                    <a:lnTo>
                      <a:pt x="821" y="82"/>
                    </a:lnTo>
                    <a:lnTo>
                      <a:pt x="821" y="82"/>
                    </a:lnTo>
                    <a:lnTo>
                      <a:pt x="822" y="84"/>
                    </a:lnTo>
                    <a:lnTo>
                      <a:pt x="823" y="85"/>
                    </a:lnTo>
                    <a:lnTo>
                      <a:pt x="824" y="85"/>
                    </a:lnTo>
                    <a:lnTo>
                      <a:pt x="824" y="85"/>
                    </a:lnTo>
                    <a:lnTo>
                      <a:pt x="823" y="88"/>
                    </a:lnTo>
                    <a:lnTo>
                      <a:pt x="826" y="88"/>
                    </a:lnTo>
                    <a:lnTo>
                      <a:pt x="827" y="88"/>
                    </a:lnTo>
                    <a:lnTo>
                      <a:pt x="827" y="86"/>
                    </a:lnTo>
                    <a:lnTo>
                      <a:pt x="827" y="85"/>
                    </a:lnTo>
                    <a:lnTo>
                      <a:pt x="827" y="84"/>
                    </a:lnTo>
                    <a:lnTo>
                      <a:pt x="826" y="83"/>
                    </a:lnTo>
                    <a:lnTo>
                      <a:pt x="826" y="83"/>
                    </a:lnTo>
                    <a:lnTo>
                      <a:pt x="827" y="82"/>
                    </a:lnTo>
                    <a:lnTo>
                      <a:pt x="829" y="82"/>
                    </a:lnTo>
                    <a:lnTo>
                      <a:pt x="829" y="82"/>
                    </a:lnTo>
                    <a:lnTo>
                      <a:pt x="828" y="80"/>
                    </a:lnTo>
                    <a:lnTo>
                      <a:pt x="828" y="80"/>
                    </a:lnTo>
                    <a:lnTo>
                      <a:pt x="826" y="82"/>
                    </a:lnTo>
                    <a:lnTo>
                      <a:pt x="824" y="82"/>
                    </a:lnTo>
                    <a:lnTo>
                      <a:pt x="824" y="82"/>
                    </a:lnTo>
                    <a:lnTo>
                      <a:pt x="824" y="80"/>
                    </a:lnTo>
                    <a:lnTo>
                      <a:pt x="824" y="79"/>
                    </a:lnTo>
                    <a:lnTo>
                      <a:pt x="824" y="79"/>
                    </a:lnTo>
                    <a:lnTo>
                      <a:pt x="824" y="79"/>
                    </a:lnTo>
                    <a:lnTo>
                      <a:pt x="826" y="78"/>
                    </a:lnTo>
                    <a:lnTo>
                      <a:pt x="824" y="78"/>
                    </a:lnTo>
                    <a:lnTo>
                      <a:pt x="823" y="78"/>
                    </a:lnTo>
                    <a:lnTo>
                      <a:pt x="823" y="77"/>
                    </a:lnTo>
                    <a:lnTo>
                      <a:pt x="823" y="77"/>
                    </a:lnTo>
                    <a:close/>
                    <a:moveTo>
                      <a:pt x="839" y="89"/>
                    </a:moveTo>
                    <a:lnTo>
                      <a:pt x="839" y="90"/>
                    </a:lnTo>
                    <a:lnTo>
                      <a:pt x="839" y="91"/>
                    </a:lnTo>
                    <a:lnTo>
                      <a:pt x="840" y="91"/>
                    </a:lnTo>
                    <a:lnTo>
                      <a:pt x="841" y="91"/>
                    </a:lnTo>
                    <a:lnTo>
                      <a:pt x="843" y="91"/>
                    </a:lnTo>
                    <a:lnTo>
                      <a:pt x="844" y="91"/>
                    </a:lnTo>
                    <a:lnTo>
                      <a:pt x="845" y="90"/>
                    </a:lnTo>
                    <a:lnTo>
                      <a:pt x="845" y="90"/>
                    </a:lnTo>
                    <a:lnTo>
                      <a:pt x="845" y="90"/>
                    </a:lnTo>
                    <a:lnTo>
                      <a:pt x="845" y="89"/>
                    </a:lnTo>
                    <a:lnTo>
                      <a:pt x="843" y="89"/>
                    </a:lnTo>
                    <a:lnTo>
                      <a:pt x="843" y="89"/>
                    </a:lnTo>
                    <a:lnTo>
                      <a:pt x="841" y="89"/>
                    </a:lnTo>
                    <a:lnTo>
                      <a:pt x="840" y="88"/>
                    </a:lnTo>
                    <a:lnTo>
                      <a:pt x="840" y="88"/>
                    </a:lnTo>
                    <a:lnTo>
                      <a:pt x="841" y="86"/>
                    </a:lnTo>
                    <a:lnTo>
                      <a:pt x="841" y="85"/>
                    </a:lnTo>
                    <a:lnTo>
                      <a:pt x="840" y="85"/>
                    </a:lnTo>
                    <a:lnTo>
                      <a:pt x="840" y="85"/>
                    </a:lnTo>
                    <a:lnTo>
                      <a:pt x="839" y="85"/>
                    </a:lnTo>
                    <a:lnTo>
                      <a:pt x="839" y="86"/>
                    </a:lnTo>
                    <a:lnTo>
                      <a:pt x="839" y="89"/>
                    </a:lnTo>
                    <a:lnTo>
                      <a:pt x="839" y="89"/>
                    </a:lnTo>
                    <a:close/>
                    <a:moveTo>
                      <a:pt x="821" y="71"/>
                    </a:moveTo>
                    <a:lnTo>
                      <a:pt x="818" y="69"/>
                    </a:lnTo>
                    <a:lnTo>
                      <a:pt x="818" y="71"/>
                    </a:lnTo>
                    <a:lnTo>
                      <a:pt x="818" y="72"/>
                    </a:lnTo>
                    <a:lnTo>
                      <a:pt x="818" y="73"/>
                    </a:lnTo>
                    <a:lnTo>
                      <a:pt x="819" y="73"/>
                    </a:lnTo>
                    <a:lnTo>
                      <a:pt x="819" y="73"/>
                    </a:lnTo>
                    <a:lnTo>
                      <a:pt x="819" y="72"/>
                    </a:lnTo>
                    <a:lnTo>
                      <a:pt x="821" y="72"/>
                    </a:lnTo>
                    <a:lnTo>
                      <a:pt x="821" y="72"/>
                    </a:lnTo>
                    <a:lnTo>
                      <a:pt x="822" y="72"/>
                    </a:lnTo>
                    <a:lnTo>
                      <a:pt x="822" y="72"/>
                    </a:lnTo>
                    <a:lnTo>
                      <a:pt x="822" y="72"/>
                    </a:lnTo>
                    <a:lnTo>
                      <a:pt x="822" y="71"/>
                    </a:lnTo>
                    <a:lnTo>
                      <a:pt x="822" y="71"/>
                    </a:lnTo>
                    <a:lnTo>
                      <a:pt x="821" y="71"/>
                    </a:lnTo>
                    <a:lnTo>
                      <a:pt x="821" y="71"/>
                    </a:lnTo>
                    <a:close/>
                    <a:moveTo>
                      <a:pt x="698" y="32"/>
                    </a:moveTo>
                    <a:lnTo>
                      <a:pt x="698" y="31"/>
                    </a:lnTo>
                    <a:lnTo>
                      <a:pt x="698" y="31"/>
                    </a:lnTo>
                    <a:lnTo>
                      <a:pt x="697" y="31"/>
                    </a:lnTo>
                    <a:lnTo>
                      <a:pt x="697" y="32"/>
                    </a:lnTo>
                    <a:lnTo>
                      <a:pt x="697" y="33"/>
                    </a:lnTo>
                    <a:lnTo>
                      <a:pt x="697" y="33"/>
                    </a:lnTo>
                    <a:lnTo>
                      <a:pt x="698" y="34"/>
                    </a:lnTo>
                    <a:lnTo>
                      <a:pt x="698" y="33"/>
                    </a:lnTo>
                    <a:lnTo>
                      <a:pt x="698" y="32"/>
                    </a:lnTo>
                    <a:lnTo>
                      <a:pt x="698" y="32"/>
                    </a:lnTo>
                    <a:close/>
                    <a:moveTo>
                      <a:pt x="704" y="31"/>
                    </a:moveTo>
                    <a:lnTo>
                      <a:pt x="703" y="31"/>
                    </a:lnTo>
                    <a:lnTo>
                      <a:pt x="703" y="31"/>
                    </a:lnTo>
                    <a:lnTo>
                      <a:pt x="703" y="32"/>
                    </a:lnTo>
                    <a:lnTo>
                      <a:pt x="703" y="33"/>
                    </a:lnTo>
                    <a:lnTo>
                      <a:pt x="704" y="33"/>
                    </a:lnTo>
                    <a:lnTo>
                      <a:pt x="705" y="32"/>
                    </a:lnTo>
                    <a:lnTo>
                      <a:pt x="705" y="32"/>
                    </a:lnTo>
                    <a:lnTo>
                      <a:pt x="705" y="31"/>
                    </a:lnTo>
                    <a:lnTo>
                      <a:pt x="704" y="31"/>
                    </a:lnTo>
                    <a:lnTo>
                      <a:pt x="704" y="31"/>
                    </a:lnTo>
                    <a:close/>
                    <a:moveTo>
                      <a:pt x="695" y="38"/>
                    </a:moveTo>
                    <a:lnTo>
                      <a:pt x="697" y="37"/>
                    </a:lnTo>
                    <a:lnTo>
                      <a:pt x="697" y="35"/>
                    </a:lnTo>
                    <a:lnTo>
                      <a:pt x="695" y="34"/>
                    </a:lnTo>
                    <a:lnTo>
                      <a:pt x="694" y="34"/>
                    </a:lnTo>
                    <a:lnTo>
                      <a:pt x="693" y="35"/>
                    </a:lnTo>
                    <a:lnTo>
                      <a:pt x="693" y="37"/>
                    </a:lnTo>
                    <a:lnTo>
                      <a:pt x="693" y="38"/>
                    </a:lnTo>
                    <a:lnTo>
                      <a:pt x="694" y="38"/>
                    </a:lnTo>
                    <a:lnTo>
                      <a:pt x="695" y="38"/>
                    </a:lnTo>
                    <a:lnTo>
                      <a:pt x="695" y="38"/>
                    </a:lnTo>
                    <a:close/>
                  </a:path>
                </a:pathLst>
              </a:custGeom>
              <a:solidFill>
                <a:srgbClr val="FA7304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29"/>
                <a:endParaRPr lang="en-US" sz="70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5" name="Freeform 169">
                <a:extLst>
                  <a:ext uri="{FF2B5EF4-FFF2-40B4-BE49-F238E27FC236}">
                    <a16:creationId xmlns:a16="http://schemas.microsoft.com/office/drawing/2014/main" id="{1B6F406F-70E3-1041-848C-3436A9204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505" y="8146323"/>
                <a:ext cx="6989" cy="6989"/>
              </a:xfrm>
              <a:custGeom>
                <a:avLst/>
                <a:gdLst>
                  <a:gd name="T0" fmla="*/ 4 w 6"/>
                  <a:gd name="T1" fmla="*/ 5 h 6"/>
                  <a:gd name="T2" fmla="*/ 6 w 6"/>
                  <a:gd name="T3" fmla="*/ 4 h 6"/>
                  <a:gd name="T4" fmla="*/ 6 w 6"/>
                  <a:gd name="T5" fmla="*/ 2 h 6"/>
                  <a:gd name="T6" fmla="*/ 4 w 6"/>
                  <a:gd name="T7" fmla="*/ 1 h 6"/>
                  <a:gd name="T8" fmla="*/ 3 w 6"/>
                  <a:gd name="T9" fmla="*/ 0 h 6"/>
                  <a:gd name="T10" fmla="*/ 3 w 6"/>
                  <a:gd name="T11" fmla="*/ 0 h 6"/>
                  <a:gd name="T12" fmla="*/ 2 w 6"/>
                  <a:gd name="T13" fmla="*/ 0 h 6"/>
                  <a:gd name="T14" fmla="*/ 2 w 6"/>
                  <a:gd name="T15" fmla="*/ 1 h 6"/>
                  <a:gd name="T16" fmla="*/ 1 w 6"/>
                  <a:gd name="T17" fmla="*/ 1 h 6"/>
                  <a:gd name="T18" fmla="*/ 0 w 6"/>
                  <a:gd name="T19" fmla="*/ 1 h 6"/>
                  <a:gd name="T20" fmla="*/ 0 w 6"/>
                  <a:gd name="T21" fmla="*/ 2 h 6"/>
                  <a:gd name="T22" fmla="*/ 1 w 6"/>
                  <a:gd name="T23" fmla="*/ 4 h 6"/>
                  <a:gd name="T24" fmla="*/ 3 w 6"/>
                  <a:gd name="T25" fmla="*/ 6 h 6"/>
                  <a:gd name="T26" fmla="*/ 3 w 6"/>
                  <a:gd name="T27" fmla="*/ 6 h 6"/>
                  <a:gd name="T28" fmla="*/ 4 w 6"/>
                  <a:gd name="T29" fmla="*/ 6 h 6"/>
                  <a:gd name="T30" fmla="*/ 4 w 6"/>
                  <a:gd name="T31" fmla="*/ 6 h 6"/>
                  <a:gd name="T32" fmla="*/ 4 w 6"/>
                  <a:gd name="T33" fmla="*/ 5 h 6"/>
                  <a:gd name="T34" fmla="*/ 4 w 6"/>
                  <a:gd name="T35" fmla="*/ 5 h 6"/>
                  <a:gd name="T36" fmla="*/ 4 w 6"/>
                  <a:gd name="T3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6">
                    <a:moveTo>
                      <a:pt x="4" y="5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6" name="Freeform 170">
                <a:extLst>
                  <a:ext uri="{FF2B5EF4-FFF2-40B4-BE49-F238E27FC236}">
                    <a16:creationId xmlns:a16="http://schemas.microsoft.com/office/drawing/2014/main" id="{604F4276-5597-0440-B442-C2347A92B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8315" y="7983237"/>
                <a:ext cx="3495" cy="4660"/>
              </a:xfrm>
              <a:custGeom>
                <a:avLst/>
                <a:gdLst>
                  <a:gd name="T0" fmla="*/ 3 w 3"/>
                  <a:gd name="T1" fmla="*/ 3 h 4"/>
                  <a:gd name="T2" fmla="*/ 3 w 3"/>
                  <a:gd name="T3" fmla="*/ 1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1 h 4"/>
                  <a:gd name="T10" fmla="*/ 0 w 3"/>
                  <a:gd name="T11" fmla="*/ 4 h 4"/>
                  <a:gd name="T12" fmla="*/ 0 w 3"/>
                  <a:gd name="T13" fmla="*/ 4 h 4"/>
                  <a:gd name="T14" fmla="*/ 2 w 3"/>
                  <a:gd name="T15" fmla="*/ 4 h 4"/>
                  <a:gd name="T16" fmla="*/ 2 w 3"/>
                  <a:gd name="T17" fmla="*/ 4 h 4"/>
                  <a:gd name="T18" fmla="*/ 3 w 3"/>
                  <a:gd name="T19" fmla="*/ 3 h 4"/>
                  <a:gd name="T20" fmla="*/ 3 w 3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7" name="Freeform 171">
                <a:extLst>
                  <a:ext uri="{FF2B5EF4-FFF2-40B4-BE49-F238E27FC236}">
                    <a16:creationId xmlns:a16="http://schemas.microsoft.com/office/drawing/2014/main" id="{E5B108EC-9ACA-DA4A-AA88-F68E58449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596" y="8017019"/>
                <a:ext cx="3495" cy="3495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2 h 3"/>
                  <a:gd name="T12" fmla="*/ 2 w 3"/>
                  <a:gd name="T13" fmla="*/ 3 h 3"/>
                  <a:gd name="T14" fmla="*/ 3 w 3"/>
                  <a:gd name="T15" fmla="*/ 3 h 3"/>
                  <a:gd name="T16" fmla="*/ 3 w 3"/>
                  <a:gd name="T17" fmla="*/ 2 h 3"/>
                  <a:gd name="T18" fmla="*/ 3 w 3"/>
                  <a:gd name="T19" fmla="*/ 2 h 3"/>
                  <a:gd name="T20" fmla="*/ 2 w 3"/>
                  <a:gd name="T21" fmla="*/ 0 h 3"/>
                  <a:gd name="T22" fmla="*/ 2 w 3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8" name="Freeform 172">
                <a:extLst>
                  <a:ext uri="{FF2B5EF4-FFF2-40B4-BE49-F238E27FC236}">
                    <a16:creationId xmlns:a16="http://schemas.microsoft.com/office/drawing/2014/main" id="{0C887DA2-1056-F748-92FB-54EE7F05B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8421" y="8011194"/>
                <a:ext cx="4660" cy="3495"/>
              </a:xfrm>
              <a:custGeom>
                <a:avLst/>
                <a:gdLst>
                  <a:gd name="T0" fmla="*/ 1 w 4"/>
                  <a:gd name="T1" fmla="*/ 3 h 3"/>
                  <a:gd name="T2" fmla="*/ 2 w 4"/>
                  <a:gd name="T3" fmla="*/ 3 h 3"/>
                  <a:gd name="T4" fmla="*/ 3 w 4"/>
                  <a:gd name="T5" fmla="*/ 3 h 3"/>
                  <a:gd name="T6" fmla="*/ 4 w 4"/>
                  <a:gd name="T7" fmla="*/ 2 h 3"/>
                  <a:gd name="T8" fmla="*/ 4 w 4"/>
                  <a:gd name="T9" fmla="*/ 0 h 3"/>
                  <a:gd name="T10" fmla="*/ 3 w 4"/>
                  <a:gd name="T11" fmla="*/ 0 h 3"/>
                  <a:gd name="T12" fmla="*/ 2 w 4"/>
                  <a:gd name="T13" fmla="*/ 2 h 3"/>
                  <a:gd name="T14" fmla="*/ 1 w 4"/>
                  <a:gd name="T15" fmla="*/ 2 h 3"/>
                  <a:gd name="T16" fmla="*/ 1 w 4"/>
                  <a:gd name="T17" fmla="*/ 0 h 3"/>
                  <a:gd name="T18" fmla="*/ 0 w 4"/>
                  <a:gd name="T19" fmla="*/ 0 h 3"/>
                  <a:gd name="T20" fmla="*/ 0 w 4"/>
                  <a:gd name="T21" fmla="*/ 2 h 3"/>
                  <a:gd name="T22" fmla="*/ 0 w 4"/>
                  <a:gd name="T23" fmla="*/ 2 h 3"/>
                  <a:gd name="T24" fmla="*/ 1 w 4"/>
                  <a:gd name="T25" fmla="*/ 3 h 3"/>
                  <a:gd name="T26" fmla="*/ 1 w 4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9" name="Freeform 173">
                <a:extLst>
                  <a:ext uri="{FF2B5EF4-FFF2-40B4-BE49-F238E27FC236}">
                    <a16:creationId xmlns:a16="http://schemas.microsoft.com/office/drawing/2014/main" id="{4D42891D-663E-1149-9F0A-44BB3BCFE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8240" y="8137003"/>
                <a:ext cx="4660" cy="2330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3 w 4"/>
                  <a:gd name="T5" fmla="*/ 0 h 2"/>
                  <a:gd name="T6" fmla="*/ 2 w 4"/>
                  <a:gd name="T7" fmla="*/ 0 h 2"/>
                  <a:gd name="T8" fmla="*/ 0 w 4"/>
                  <a:gd name="T9" fmla="*/ 1 h 2"/>
                  <a:gd name="T10" fmla="*/ 2 w 4"/>
                  <a:gd name="T11" fmla="*/ 1 h 2"/>
                  <a:gd name="T12" fmla="*/ 3 w 4"/>
                  <a:gd name="T13" fmla="*/ 2 h 2"/>
                  <a:gd name="T14" fmla="*/ 3 w 4"/>
                  <a:gd name="T15" fmla="*/ 2 h 2"/>
                  <a:gd name="T16" fmla="*/ 4 w 4"/>
                  <a:gd name="T17" fmla="*/ 1 h 2"/>
                  <a:gd name="T18" fmla="*/ 4 w 4"/>
                  <a:gd name="T19" fmla="*/ 1 h 2"/>
                  <a:gd name="T20" fmla="*/ 4 w 4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90" name="Freeform 174">
                <a:extLst>
                  <a:ext uri="{FF2B5EF4-FFF2-40B4-BE49-F238E27FC236}">
                    <a16:creationId xmlns:a16="http://schemas.microsoft.com/office/drawing/2014/main" id="{3D3B4A0B-17F5-6A4E-9429-863804905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4064" y="8055460"/>
                <a:ext cx="24463" cy="18638"/>
              </a:xfrm>
              <a:custGeom>
                <a:avLst/>
                <a:gdLst>
                  <a:gd name="T0" fmla="*/ 21 w 21"/>
                  <a:gd name="T1" fmla="*/ 5 h 16"/>
                  <a:gd name="T2" fmla="*/ 19 w 21"/>
                  <a:gd name="T3" fmla="*/ 3 h 16"/>
                  <a:gd name="T4" fmla="*/ 17 w 21"/>
                  <a:gd name="T5" fmla="*/ 1 h 16"/>
                  <a:gd name="T6" fmla="*/ 14 w 21"/>
                  <a:gd name="T7" fmla="*/ 3 h 16"/>
                  <a:gd name="T8" fmla="*/ 10 w 21"/>
                  <a:gd name="T9" fmla="*/ 4 h 16"/>
                  <a:gd name="T10" fmla="*/ 11 w 21"/>
                  <a:gd name="T11" fmla="*/ 1 h 16"/>
                  <a:gd name="T12" fmla="*/ 10 w 21"/>
                  <a:gd name="T13" fmla="*/ 0 h 16"/>
                  <a:gd name="T14" fmla="*/ 9 w 21"/>
                  <a:gd name="T15" fmla="*/ 1 h 16"/>
                  <a:gd name="T16" fmla="*/ 8 w 21"/>
                  <a:gd name="T17" fmla="*/ 5 h 16"/>
                  <a:gd name="T18" fmla="*/ 9 w 21"/>
                  <a:gd name="T19" fmla="*/ 6 h 16"/>
                  <a:gd name="T20" fmla="*/ 6 w 21"/>
                  <a:gd name="T21" fmla="*/ 7 h 16"/>
                  <a:gd name="T22" fmla="*/ 5 w 21"/>
                  <a:gd name="T23" fmla="*/ 6 h 16"/>
                  <a:gd name="T24" fmla="*/ 3 w 21"/>
                  <a:gd name="T25" fmla="*/ 4 h 16"/>
                  <a:gd name="T26" fmla="*/ 3 w 21"/>
                  <a:gd name="T27" fmla="*/ 3 h 16"/>
                  <a:gd name="T28" fmla="*/ 1 w 21"/>
                  <a:gd name="T29" fmla="*/ 5 h 16"/>
                  <a:gd name="T30" fmla="*/ 0 w 21"/>
                  <a:gd name="T31" fmla="*/ 6 h 16"/>
                  <a:gd name="T32" fmla="*/ 1 w 21"/>
                  <a:gd name="T33" fmla="*/ 9 h 16"/>
                  <a:gd name="T34" fmla="*/ 1 w 21"/>
                  <a:gd name="T35" fmla="*/ 10 h 16"/>
                  <a:gd name="T36" fmla="*/ 6 w 21"/>
                  <a:gd name="T37" fmla="*/ 11 h 16"/>
                  <a:gd name="T38" fmla="*/ 9 w 21"/>
                  <a:gd name="T39" fmla="*/ 12 h 16"/>
                  <a:gd name="T40" fmla="*/ 12 w 21"/>
                  <a:gd name="T41" fmla="*/ 14 h 16"/>
                  <a:gd name="T42" fmla="*/ 12 w 21"/>
                  <a:gd name="T43" fmla="*/ 16 h 16"/>
                  <a:gd name="T44" fmla="*/ 15 w 21"/>
                  <a:gd name="T45" fmla="*/ 15 h 16"/>
                  <a:gd name="T46" fmla="*/ 15 w 21"/>
                  <a:gd name="T47" fmla="*/ 12 h 16"/>
                  <a:gd name="T48" fmla="*/ 14 w 21"/>
                  <a:gd name="T49" fmla="*/ 12 h 16"/>
                  <a:gd name="T50" fmla="*/ 12 w 21"/>
                  <a:gd name="T51" fmla="*/ 11 h 16"/>
                  <a:gd name="T52" fmla="*/ 11 w 21"/>
                  <a:gd name="T53" fmla="*/ 7 h 16"/>
                  <a:gd name="T54" fmla="*/ 12 w 21"/>
                  <a:gd name="T55" fmla="*/ 6 h 16"/>
                  <a:gd name="T56" fmla="*/ 14 w 21"/>
                  <a:gd name="T57" fmla="*/ 7 h 16"/>
                  <a:gd name="T58" fmla="*/ 15 w 21"/>
                  <a:gd name="T59" fmla="*/ 11 h 16"/>
                  <a:gd name="T60" fmla="*/ 17 w 21"/>
                  <a:gd name="T61" fmla="*/ 11 h 16"/>
                  <a:gd name="T62" fmla="*/ 20 w 21"/>
                  <a:gd name="T63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16">
                    <a:moveTo>
                      <a:pt x="20" y="7"/>
                    </a:moveTo>
                    <a:lnTo>
                      <a:pt x="21" y="5"/>
                    </a:lnTo>
                    <a:lnTo>
                      <a:pt x="20" y="4"/>
                    </a:lnTo>
                    <a:lnTo>
                      <a:pt x="19" y="3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5" y="15"/>
                    </a:lnTo>
                    <a:lnTo>
                      <a:pt x="16" y="14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9" y="10"/>
                    </a:lnTo>
                    <a:lnTo>
                      <a:pt x="20" y="7"/>
                    </a:lnTo>
                    <a:lnTo>
                      <a:pt x="20" y="7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91" name="Freeform 175">
                <a:extLst>
                  <a:ext uri="{FF2B5EF4-FFF2-40B4-BE49-F238E27FC236}">
                    <a16:creationId xmlns:a16="http://schemas.microsoft.com/office/drawing/2014/main" id="{6486198D-4C37-6B4C-BC85-67522E59B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724" y="8069439"/>
                <a:ext cx="8154" cy="9319"/>
              </a:xfrm>
              <a:custGeom>
                <a:avLst/>
                <a:gdLst>
                  <a:gd name="T0" fmla="*/ 6 w 7"/>
                  <a:gd name="T1" fmla="*/ 5 h 8"/>
                  <a:gd name="T2" fmla="*/ 7 w 7"/>
                  <a:gd name="T3" fmla="*/ 4 h 8"/>
                  <a:gd name="T4" fmla="*/ 7 w 7"/>
                  <a:gd name="T5" fmla="*/ 4 h 8"/>
                  <a:gd name="T6" fmla="*/ 7 w 7"/>
                  <a:gd name="T7" fmla="*/ 3 h 8"/>
                  <a:gd name="T8" fmla="*/ 7 w 7"/>
                  <a:gd name="T9" fmla="*/ 3 h 8"/>
                  <a:gd name="T10" fmla="*/ 5 w 7"/>
                  <a:gd name="T11" fmla="*/ 3 h 8"/>
                  <a:gd name="T12" fmla="*/ 4 w 7"/>
                  <a:gd name="T13" fmla="*/ 2 h 8"/>
                  <a:gd name="T14" fmla="*/ 4 w 7"/>
                  <a:gd name="T15" fmla="*/ 0 h 8"/>
                  <a:gd name="T16" fmla="*/ 2 w 7"/>
                  <a:gd name="T17" fmla="*/ 0 h 8"/>
                  <a:gd name="T18" fmla="*/ 1 w 7"/>
                  <a:gd name="T19" fmla="*/ 0 h 8"/>
                  <a:gd name="T20" fmla="*/ 1 w 7"/>
                  <a:gd name="T21" fmla="*/ 2 h 8"/>
                  <a:gd name="T22" fmla="*/ 1 w 7"/>
                  <a:gd name="T23" fmla="*/ 3 h 8"/>
                  <a:gd name="T24" fmla="*/ 0 w 7"/>
                  <a:gd name="T25" fmla="*/ 3 h 8"/>
                  <a:gd name="T26" fmla="*/ 0 w 7"/>
                  <a:gd name="T27" fmla="*/ 3 h 8"/>
                  <a:gd name="T28" fmla="*/ 0 w 7"/>
                  <a:gd name="T29" fmla="*/ 4 h 8"/>
                  <a:gd name="T30" fmla="*/ 1 w 7"/>
                  <a:gd name="T31" fmla="*/ 5 h 8"/>
                  <a:gd name="T32" fmla="*/ 1 w 7"/>
                  <a:gd name="T33" fmla="*/ 6 h 8"/>
                  <a:gd name="T34" fmla="*/ 2 w 7"/>
                  <a:gd name="T35" fmla="*/ 8 h 8"/>
                  <a:gd name="T36" fmla="*/ 4 w 7"/>
                  <a:gd name="T37" fmla="*/ 8 h 8"/>
                  <a:gd name="T38" fmla="*/ 5 w 7"/>
                  <a:gd name="T39" fmla="*/ 6 h 8"/>
                  <a:gd name="T40" fmla="*/ 6 w 7"/>
                  <a:gd name="T41" fmla="*/ 5 h 8"/>
                  <a:gd name="T42" fmla="*/ 6 w 7"/>
                  <a:gd name="T4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8">
                    <a:moveTo>
                      <a:pt x="6" y="5"/>
                    </a:moveTo>
                    <a:lnTo>
                      <a:pt x="7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6" y="5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92" name="Freeform 176">
                <a:extLst>
                  <a:ext uri="{FF2B5EF4-FFF2-40B4-BE49-F238E27FC236}">
                    <a16:creationId xmlns:a16="http://schemas.microsoft.com/office/drawing/2014/main" id="{C86A84BE-EA51-A048-99E5-A02EE1D9C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250" y="8061285"/>
                <a:ext cx="5824" cy="8154"/>
              </a:xfrm>
              <a:custGeom>
                <a:avLst/>
                <a:gdLst>
                  <a:gd name="T0" fmla="*/ 4 w 5"/>
                  <a:gd name="T1" fmla="*/ 2 h 7"/>
                  <a:gd name="T2" fmla="*/ 4 w 5"/>
                  <a:gd name="T3" fmla="*/ 1 h 7"/>
                  <a:gd name="T4" fmla="*/ 4 w 5"/>
                  <a:gd name="T5" fmla="*/ 0 h 7"/>
                  <a:gd name="T6" fmla="*/ 3 w 5"/>
                  <a:gd name="T7" fmla="*/ 0 h 7"/>
                  <a:gd name="T8" fmla="*/ 3 w 5"/>
                  <a:gd name="T9" fmla="*/ 1 h 7"/>
                  <a:gd name="T10" fmla="*/ 2 w 5"/>
                  <a:gd name="T11" fmla="*/ 4 h 7"/>
                  <a:gd name="T12" fmla="*/ 2 w 5"/>
                  <a:gd name="T13" fmla="*/ 5 h 7"/>
                  <a:gd name="T14" fmla="*/ 0 w 5"/>
                  <a:gd name="T15" fmla="*/ 6 h 7"/>
                  <a:gd name="T16" fmla="*/ 0 w 5"/>
                  <a:gd name="T17" fmla="*/ 6 h 7"/>
                  <a:gd name="T18" fmla="*/ 3 w 5"/>
                  <a:gd name="T19" fmla="*/ 7 h 7"/>
                  <a:gd name="T20" fmla="*/ 5 w 5"/>
                  <a:gd name="T21" fmla="*/ 7 h 7"/>
                  <a:gd name="T22" fmla="*/ 5 w 5"/>
                  <a:gd name="T23" fmla="*/ 6 h 7"/>
                  <a:gd name="T24" fmla="*/ 5 w 5"/>
                  <a:gd name="T25" fmla="*/ 6 h 7"/>
                  <a:gd name="T26" fmla="*/ 4 w 5"/>
                  <a:gd name="T27" fmla="*/ 5 h 7"/>
                  <a:gd name="T28" fmla="*/ 4 w 5"/>
                  <a:gd name="T29" fmla="*/ 5 h 7"/>
                  <a:gd name="T30" fmla="*/ 4 w 5"/>
                  <a:gd name="T31" fmla="*/ 2 h 7"/>
                  <a:gd name="T32" fmla="*/ 4 w 5"/>
                  <a:gd name="T3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7">
                    <a:moveTo>
                      <a:pt x="4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93" name="Freeform 177">
                <a:extLst>
                  <a:ext uri="{FF2B5EF4-FFF2-40B4-BE49-F238E27FC236}">
                    <a16:creationId xmlns:a16="http://schemas.microsoft.com/office/drawing/2014/main" id="{42779E23-13C4-9045-88D7-263F8C044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107" y="8067109"/>
                <a:ext cx="12814" cy="9319"/>
              </a:xfrm>
              <a:custGeom>
                <a:avLst/>
                <a:gdLst>
                  <a:gd name="T0" fmla="*/ 6 w 11"/>
                  <a:gd name="T1" fmla="*/ 1 h 8"/>
                  <a:gd name="T2" fmla="*/ 5 w 11"/>
                  <a:gd name="T3" fmla="*/ 1 h 8"/>
                  <a:gd name="T4" fmla="*/ 2 w 11"/>
                  <a:gd name="T5" fmla="*/ 1 h 8"/>
                  <a:gd name="T6" fmla="*/ 2 w 11"/>
                  <a:gd name="T7" fmla="*/ 1 h 8"/>
                  <a:gd name="T8" fmla="*/ 1 w 11"/>
                  <a:gd name="T9" fmla="*/ 2 h 8"/>
                  <a:gd name="T10" fmla="*/ 0 w 11"/>
                  <a:gd name="T11" fmla="*/ 1 h 8"/>
                  <a:gd name="T12" fmla="*/ 0 w 11"/>
                  <a:gd name="T13" fmla="*/ 2 h 8"/>
                  <a:gd name="T14" fmla="*/ 0 w 11"/>
                  <a:gd name="T15" fmla="*/ 4 h 8"/>
                  <a:gd name="T16" fmla="*/ 2 w 11"/>
                  <a:gd name="T17" fmla="*/ 4 h 8"/>
                  <a:gd name="T18" fmla="*/ 4 w 11"/>
                  <a:gd name="T19" fmla="*/ 4 h 8"/>
                  <a:gd name="T20" fmla="*/ 5 w 11"/>
                  <a:gd name="T21" fmla="*/ 4 h 8"/>
                  <a:gd name="T22" fmla="*/ 6 w 11"/>
                  <a:gd name="T23" fmla="*/ 4 h 8"/>
                  <a:gd name="T24" fmla="*/ 6 w 11"/>
                  <a:gd name="T25" fmla="*/ 6 h 8"/>
                  <a:gd name="T26" fmla="*/ 7 w 11"/>
                  <a:gd name="T27" fmla="*/ 7 h 8"/>
                  <a:gd name="T28" fmla="*/ 7 w 11"/>
                  <a:gd name="T29" fmla="*/ 6 h 8"/>
                  <a:gd name="T30" fmla="*/ 8 w 11"/>
                  <a:gd name="T31" fmla="*/ 5 h 8"/>
                  <a:gd name="T32" fmla="*/ 10 w 11"/>
                  <a:gd name="T33" fmla="*/ 5 h 8"/>
                  <a:gd name="T34" fmla="*/ 10 w 11"/>
                  <a:gd name="T35" fmla="*/ 6 h 8"/>
                  <a:gd name="T36" fmla="*/ 10 w 11"/>
                  <a:gd name="T37" fmla="*/ 7 h 8"/>
                  <a:gd name="T38" fmla="*/ 10 w 11"/>
                  <a:gd name="T39" fmla="*/ 8 h 8"/>
                  <a:gd name="T40" fmla="*/ 11 w 11"/>
                  <a:gd name="T41" fmla="*/ 8 h 8"/>
                  <a:gd name="T42" fmla="*/ 11 w 11"/>
                  <a:gd name="T43" fmla="*/ 6 h 8"/>
                  <a:gd name="T44" fmla="*/ 11 w 11"/>
                  <a:gd name="T45" fmla="*/ 5 h 8"/>
                  <a:gd name="T46" fmla="*/ 11 w 11"/>
                  <a:gd name="T47" fmla="*/ 4 h 8"/>
                  <a:gd name="T48" fmla="*/ 11 w 11"/>
                  <a:gd name="T49" fmla="*/ 2 h 8"/>
                  <a:gd name="T50" fmla="*/ 11 w 11"/>
                  <a:gd name="T51" fmla="*/ 1 h 8"/>
                  <a:gd name="T52" fmla="*/ 11 w 11"/>
                  <a:gd name="T53" fmla="*/ 1 h 8"/>
                  <a:gd name="T54" fmla="*/ 8 w 11"/>
                  <a:gd name="T55" fmla="*/ 1 h 8"/>
                  <a:gd name="T56" fmla="*/ 8 w 11"/>
                  <a:gd name="T57" fmla="*/ 1 h 8"/>
                  <a:gd name="T58" fmla="*/ 7 w 11"/>
                  <a:gd name="T59" fmla="*/ 0 h 8"/>
                  <a:gd name="T60" fmla="*/ 7 w 11"/>
                  <a:gd name="T61" fmla="*/ 0 h 8"/>
                  <a:gd name="T62" fmla="*/ 6 w 11"/>
                  <a:gd name="T63" fmla="*/ 0 h 8"/>
                  <a:gd name="T64" fmla="*/ 6 w 11"/>
                  <a:gd name="T65" fmla="*/ 1 h 8"/>
                  <a:gd name="T66" fmla="*/ 6 w 11"/>
                  <a:gd name="T67" fmla="*/ 1 h 8"/>
                  <a:gd name="T68" fmla="*/ 6 w 11"/>
                  <a:gd name="T6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" h="8">
                    <a:moveTo>
                      <a:pt x="6" y="1"/>
                    </a:moveTo>
                    <a:lnTo>
                      <a:pt x="5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94" name="Freeform 178">
                <a:extLst>
                  <a:ext uri="{FF2B5EF4-FFF2-40B4-BE49-F238E27FC236}">
                    <a16:creationId xmlns:a16="http://schemas.microsoft.com/office/drawing/2014/main" id="{BEBFDE3A-09BA-E94D-9709-2D4C0FFB2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447" y="8121860"/>
                <a:ext cx="9319" cy="6989"/>
              </a:xfrm>
              <a:custGeom>
                <a:avLst/>
                <a:gdLst>
                  <a:gd name="T0" fmla="*/ 8 w 8"/>
                  <a:gd name="T1" fmla="*/ 3 h 6"/>
                  <a:gd name="T2" fmla="*/ 5 w 8"/>
                  <a:gd name="T3" fmla="*/ 2 h 6"/>
                  <a:gd name="T4" fmla="*/ 1 w 8"/>
                  <a:gd name="T5" fmla="*/ 0 h 6"/>
                  <a:gd name="T6" fmla="*/ 0 w 8"/>
                  <a:gd name="T7" fmla="*/ 0 h 6"/>
                  <a:gd name="T8" fmla="*/ 0 w 8"/>
                  <a:gd name="T9" fmla="*/ 0 h 6"/>
                  <a:gd name="T10" fmla="*/ 0 w 8"/>
                  <a:gd name="T11" fmla="*/ 2 h 6"/>
                  <a:gd name="T12" fmla="*/ 4 w 8"/>
                  <a:gd name="T13" fmla="*/ 3 h 6"/>
                  <a:gd name="T14" fmla="*/ 4 w 8"/>
                  <a:gd name="T15" fmla="*/ 4 h 6"/>
                  <a:gd name="T16" fmla="*/ 3 w 8"/>
                  <a:gd name="T17" fmla="*/ 4 h 6"/>
                  <a:gd name="T18" fmla="*/ 1 w 8"/>
                  <a:gd name="T19" fmla="*/ 4 h 6"/>
                  <a:gd name="T20" fmla="*/ 0 w 8"/>
                  <a:gd name="T21" fmla="*/ 5 h 6"/>
                  <a:gd name="T22" fmla="*/ 0 w 8"/>
                  <a:gd name="T23" fmla="*/ 5 h 6"/>
                  <a:gd name="T24" fmla="*/ 1 w 8"/>
                  <a:gd name="T25" fmla="*/ 6 h 6"/>
                  <a:gd name="T26" fmla="*/ 3 w 8"/>
                  <a:gd name="T27" fmla="*/ 5 h 6"/>
                  <a:gd name="T28" fmla="*/ 5 w 8"/>
                  <a:gd name="T29" fmla="*/ 5 h 6"/>
                  <a:gd name="T30" fmla="*/ 6 w 8"/>
                  <a:gd name="T31" fmla="*/ 5 h 6"/>
                  <a:gd name="T32" fmla="*/ 8 w 8"/>
                  <a:gd name="T33" fmla="*/ 5 h 6"/>
                  <a:gd name="T34" fmla="*/ 8 w 8"/>
                  <a:gd name="T35" fmla="*/ 4 h 6"/>
                  <a:gd name="T36" fmla="*/ 8 w 8"/>
                  <a:gd name="T37" fmla="*/ 3 h 6"/>
                  <a:gd name="T38" fmla="*/ 8 w 8"/>
                  <a:gd name="T3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" h="6">
                    <a:moveTo>
                      <a:pt x="8" y="3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3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95" name="Freeform 179">
                <a:extLst>
                  <a:ext uri="{FF2B5EF4-FFF2-40B4-BE49-F238E27FC236}">
                    <a16:creationId xmlns:a16="http://schemas.microsoft.com/office/drawing/2014/main" id="{61662A66-41BF-4F41-AEB7-8A45D4F22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458" y="8082253"/>
                <a:ext cx="8154" cy="5824"/>
              </a:xfrm>
              <a:custGeom>
                <a:avLst/>
                <a:gdLst>
                  <a:gd name="T0" fmla="*/ 4 w 7"/>
                  <a:gd name="T1" fmla="*/ 0 h 5"/>
                  <a:gd name="T2" fmla="*/ 1 w 7"/>
                  <a:gd name="T3" fmla="*/ 3 h 5"/>
                  <a:gd name="T4" fmla="*/ 0 w 7"/>
                  <a:gd name="T5" fmla="*/ 4 h 5"/>
                  <a:gd name="T6" fmla="*/ 0 w 7"/>
                  <a:gd name="T7" fmla="*/ 4 h 5"/>
                  <a:gd name="T8" fmla="*/ 0 w 7"/>
                  <a:gd name="T9" fmla="*/ 4 h 5"/>
                  <a:gd name="T10" fmla="*/ 0 w 7"/>
                  <a:gd name="T11" fmla="*/ 5 h 5"/>
                  <a:gd name="T12" fmla="*/ 1 w 7"/>
                  <a:gd name="T13" fmla="*/ 5 h 5"/>
                  <a:gd name="T14" fmla="*/ 1 w 7"/>
                  <a:gd name="T15" fmla="*/ 4 h 5"/>
                  <a:gd name="T16" fmla="*/ 1 w 7"/>
                  <a:gd name="T17" fmla="*/ 4 h 5"/>
                  <a:gd name="T18" fmla="*/ 3 w 7"/>
                  <a:gd name="T19" fmla="*/ 3 h 5"/>
                  <a:gd name="T20" fmla="*/ 4 w 7"/>
                  <a:gd name="T21" fmla="*/ 3 h 5"/>
                  <a:gd name="T22" fmla="*/ 5 w 7"/>
                  <a:gd name="T23" fmla="*/ 3 h 5"/>
                  <a:gd name="T24" fmla="*/ 6 w 7"/>
                  <a:gd name="T25" fmla="*/ 3 h 5"/>
                  <a:gd name="T26" fmla="*/ 7 w 7"/>
                  <a:gd name="T27" fmla="*/ 1 h 5"/>
                  <a:gd name="T28" fmla="*/ 6 w 7"/>
                  <a:gd name="T29" fmla="*/ 0 h 5"/>
                  <a:gd name="T30" fmla="*/ 4 w 7"/>
                  <a:gd name="T31" fmla="*/ 0 h 5"/>
                  <a:gd name="T32" fmla="*/ 4 w 7"/>
                  <a:gd name="T3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96" name="Freeform 180">
                <a:extLst>
                  <a:ext uri="{FF2B5EF4-FFF2-40B4-BE49-F238E27FC236}">
                    <a16:creationId xmlns:a16="http://schemas.microsoft.com/office/drawing/2014/main" id="{441C1AED-F5FD-FB48-939D-3B11D72D7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447" y="8086913"/>
                <a:ext cx="12814" cy="11649"/>
              </a:xfrm>
              <a:custGeom>
                <a:avLst/>
                <a:gdLst>
                  <a:gd name="T0" fmla="*/ 5 w 11"/>
                  <a:gd name="T1" fmla="*/ 0 h 10"/>
                  <a:gd name="T2" fmla="*/ 1 w 11"/>
                  <a:gd name="T3" fmla="*/ 1 h 10"/>
                  <a:gd name="T4" fmla="*/ 0 w 11"/>
                  <a:gd name="T5" fmla="*/ 2 h 10"/>
                  <a:gd name="T6" fmla="*/ 0 w 11"/>
                  <a:gd name="T7" fmla="*/ 5 h 10"/>
                  <a:gd name="T8" fmla="*/ 0 w 11"/>
                  <a:gd name="T9" fmla="*/ 6 h 10"/>
                  <a:gd name="T10" fmla="*/ 3 w 11"/>
                  <a:gd name="T11" fmla="*/ 7 h 10"/>
                  <a:gd name="T12" fmla="*/ 3 w 11"/>
                  <a:gd name="T13" fmla="*/ 8 h 10"/>
                  <a:gd name="T14" fmla="*/ 5 w 11"/>
                  <a:gd name="T15" fmla="*/ 10 h 10"/>
                  <a:gd name="T16" fmla="*/ 6 w 11"/>
                  <a:gd name="T17" fmla="*/ 10 h 10"/>
                  <a:gd name="T18" fmla="*/ 6 w 11"/>
                  <a:gd name="T19" fmla="*/ 8 h 10"/>
                  <a:gd name="T20" fmla="*/ 6 w 11"/>
                  <a:gd name="T21" fmla="*/ 8 h 10"/>
                  <a:gd name="T22" fmla="*/ 6 w 11"/>
                  <a:gd name="T23" fmla="*/ 6 h 10"/>
                  <a:gd name="T24" fmla="*/ 8 w 11"/>
                  <a:gd name="T25" fmla="*/ 6 h 10"/>
                  <a:gd name="T26" fmla="*/ 10 w 11"/>
                  <a:gd name="T27" fmla="*/ 6 h 10"/>
                  <a:gd name="T28" fmla="*/ 11 w 11"/>
                  <a:gd name="T29" fmla="*/ 6 h 10"/>
                  <a:gd name="T30" fmla="*/ 11 w 11"/>
                  <a:gd name="T31" fmla="*/ 6 h 10"/>
                  <a:gd name="T32" fmla="*/ 11 w 11"/>
                  <a:gd name="T33" fmla="*/ 5 h 10"/>
                  <a:gd name="T34" fmla="*/ 11 w 11"/>
                  <a:gd name="T35" fmla="*/ 4 h 10"/>
                  <a:gd name="T36" fmla="*/ 10 w 11"/>
                  <a:gd name="T37" fmla="*/ 4 h 10"/>
                  <a:gd name="T38" fmla="*/ 9 w 11"/>
                  <a:gd name="T39" fmla="*/ 2 h 10"/>
                  <a:gd name="T40" fmla="*/ 9 w 11"/>
                  <a:gd name="T41" fmla="*/ 1 h 10"/>
                  <a:gd name="T42" fmla="*/ 8 w 11"/>
                  <a:gd name="T43" fmla="*/ 0 h 10"/>
                  <a:gd name="T44" fmla="*/ 6 w 11"/>
                  <a:gd name="T45" fmla="*/ 0 h 10"/>
                  <a:gd name="T46" fmla="*/ 5 w 11"/>
                  <a:gd name="T47" fmla="*/ 0 h 10"/>
                  <a:gd name="T48" fmla="*/ 5 w 11"/>
                  <a:gd name="T4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97" name="Freeform 181">
                <a:extLst>
                  <a:ext uri="{FF2B5EF4-FFF2-40B4-BE49-F238E27FC236}">
                    <a16:creationId xmlns:a16="http://schemas.microsoft.com/office/drawing/2014/main" id="{E94531F3-AFF8-7845-8E3F-A9B2A71A2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282" y="8099727"/>
                <a:ext cx="11649" cy="4660"/>
              </a:xfrm>
              <a:custGeom>
                <a:avLst/>
                <a:gdLst>
                  <a:gd name="T0" fmla="*/ 9 w 10"/>
                  <a:gd name="T1" fmla="*/ 1 h 4"/>
                  <a:gd name="T2" fmla="*/ 6 w 10"/>
                  <a:gd name="T3" fmla="*/ 0 h 4"/>
                  <a:gd name="T4" fmla="*/ 5 w 10"/>
                  <a:gd name="T5" fmla="*/ 0 h 4"/>
                  <a:gd name="T6" fmla="*/ 1 w 10"/>
                  <a:gd name="T7" fmla="*/ 0 h 4"/>
                  <a:gd name="T8" fmla="*/ 0 w 10"/>
                  <a:gd name="T9" fmla="*/ 0 h 4"/>
                  <a:gd name="T10" fmla="*/ 0 w 10"/>
                  <a:gd name="T11" fmla="*/ 0 h 4"/>
                  <a:gd name="T12" fmla="*/ 1 w 10"/>
                  <a:gd name="T13" fmla="*/ 1 h 4"/>
                  <a:gd name="T14" fmla="*/ 2 w 10"/>
                  <a:gd name="T15" fmla="*/ 1 h 4"/>
                  <a:gd name="T16" fmla="*/ 4 w 10"/>
                  <a:gd name="T17" fmla="*/ 1 h 4"/>
                  <a:gd name="T18" fmla="*/ 6 w 10"/>
                  <a:gd name="T19" fmla="*/ 2 h 4"/>
                  <a:gd name="T20" fmla="*/ 9 w 10"/>
                  <a:gd name="T21" fmla="*/ 4 h 4"/>
                  <a:gd name="T22" fmla="*/ 10 w 10"/>
                  <a:gd name="T23" fmla="*/ 4 h 4"/>
                  <a:gd name="T24" fmla="*/ 10 w 10"/>
                  <a:gd name="T25" fmla="*/ 2 h 4"/>
                  <a:gd name="T26" fmla="*/ 10 w 10"/>
                  <a:gd name="T27" fmla="*/ 2 h 4"/>
                  <a:gd name="T28" fmla="*/ 9 w 10"/>
                  <a:gd name="T29" fmla="*/ 1 h 4"/>
                  <a:gd name="T30" fmla="*/ 9 w 10"/>
                  <a:gd name="T3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" h="4">
                    <a:moveTo>
                      <a:pt x="9" y="1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9" y="1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98" name="Freeform 182">
                <a:extLst>
                  <a:ext uri="{FF2B5EF4-FFF2-40B4-BE49-F238E27FC236}">
                    <a16:creationId xmlns:a16="http://schemas.microsoft.com/office/drawing/2014/main" id="{0EAAC3BA-5776-1846-9E41-01EAF684E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644" y="8088078"/>
                <a:ext cx="16309" cy="10484"/>
              </a:xfrm>
              <a:custGeom>
                <a:avLst/>
                <a:gdLst>
                  <a:gd name="T0" fmla="*/ 3 w 14"/>
                  <a:gd name="T1" fmla="*/ 1 h 9"/>
                  <a:gd name="T2" fmla="*/ 1 w 14"/>
                  <a:gd name="T3" fmla="*/ 1 h 9"/>
                  <a:gd name="T4" fmla="*/ 0 w 14"/>
                  <a:gd name="T5" fmla="*/ 3 h 9"/>
                  <a:gd name="T6" fmla="*/ 0 w 14"/>
                  <a:gd name="T7" fmla="*/ 4 h 9"/>
                  <a:gd name="T8" fmla="*/ 0 w 14"/>
                  <a:gd name="T9" fmla="*/ 4 h 9"/>
                  <a:gd name="T10" fmla="*/ 1 w 14"/>
                  <a:gd name="T11" fmla="*/ 5 h 9"/>
                  <a:gd name="T12" fmla="*/ 3 w 14"/>
                  <a:gd name="T13" fmla="*/ 6 h 9"/>
                  <a:gd name="T14" fmla="*/ 4 w 14"/>
                  <a:gd name="T15" fmla="*/ 6 h 9"/>
                  <a:gd name="T16" fmla="*/ 6 w 14"/>
                  <a:gd name="T17" fmla="*/ 7 h 9"/>
                  <a:gd name="T18" fmla="*/ 6 w 14"/>
                  <a:gd name="T19" fmla="*/ 7 h 9"/>
                  <a:gd name="T20" fmla="*/ 8 w 14"/>
                  <a:gd name="T21" fmla="*/ 9 h 9"/>
                  <a:gd name="T22" fmla="*/ 9 w 14"/>
                  <a:gd name="T23" fmla="*/ 9 h 9"/>
                  <a:gd name="T24" fmla="*/ 9 w 14"/>
                  <a:gd name="T25" fmla="*/ 9 h 9"/>
                  <a:gd name="T26" fmla="*/ 9 w 14"/>
                  <a:gd name="T27" fmla="*/ 7 h 9"/>
                  <a:gd name="T28" fmla="*/ 6 w 14"/>
                  <a:gd name="T29" fmla="*/ 6 h 9"/>
                  <a:gd name="T30" fmla="*/ 5 w 14"/>
                  <a:gd name="T31" fmla="*/ 5 h 9"/>
                  <a:gd name="T32" fmla="*/ 4 w 14"/>
                  <a:gd name="T33" fmla="*/ 5 h 9"/>
                  <a:gd name="T34" fmla="*/ 3 w 14"/>
                  <a:gd name="T35" fmla="*/ 4 h 9"/>
                  <a:gd name="T36" fmla="*/ 4 w 14"/>
                  <a:gd name="T37" fmla="*/ 4 h 9"/>
                  <a:gd name="T38" fmla="*/ 5 w 14"/>
                  <a:gd name="T39" fmla="*/ 4 h 9"/>
                  <a:gd name="T40" fmla="*/ 8 w 14"/>
                  <a:gd name="T41" fmla="*/ 4 h 9"/>
                  <a:gd name="T42" fmla="*/ 9 w 14"/>
                  <a:gd name="T43" fmla="*/ 4 h 9"/>
                  <a:gd name="T44" fmla="*/ 9 w 14"/>
                  <a:gd name="T45" fmla="*/ 4 h 9"/>
                  <a:gd name="T46" fmla="*/ 10 w 14"/>
                  <a:gd name="T47" fmla="*/ 5 h 9"/>
                  <a:gd name="T48" fmla="*/ 11 w 14"/>
                  <a:gd name="T49" fmla="*/ 5 h 9"/>
                  <a:gd name="T50" fmla="*/ 11 w 14"/>
                  <a:gd name="T51" fmla="*/ 5 h 9"/>
                  <a:gd name="T52" fmla="*/ 12 w 14"/>
                  <a:gd name="T53" fmla="*/ 4 h 9"/>
                  <a:gd name="T54" fmla="*/ 14 w 14"/>
                  <a:gd name="T55" fmla="*/ 4 h 9"/>
                  <a:gd name="T56" fmla="*/ 14 w 14"/>
                  <a:gd name="T57" fmla="*/ 3 h 9"/>
                  <a:gd name="T58" fmla="*/ 14 w 14"/>
                  <a:gd name="T59" fmla="*/ 1 h 9"/>
                  <a:gd name="T60" fmla="*/ 12 w 14"/>
                  <a:gd name="T61" fmla="*/ 1 h 9"/>
                  <a:gd name="T62" fmla="*/ 12 w 14"/>
                  <a:gd name="T63" fmla="*/ 3 h 9"/>
                  <a:gd name="T64" fmla="*/ 11 w 14"/>
                  <a:gd name="T65" fmla="*/ 3 h 9"/>
                  <a:gd name="T66" fmla="*/ 10 w 14"/>
                  <a:gd name="T67" fmla="*/ 1 h 9"/>
                  <a:gd name="T68" fmla="*/ 10 w 14"/>
                  <a:gd name="T69" fmla="*/ 1 h 9"/>
                  <a:gd name="T70" fmla="*/ 8 w 14"/>
                  <a:gd name="T71" fmla="*/ 1 h 9"/>
                  <a:gd name="T72" fmla="*/ 6 w 14"/>
                  <a:gd name="T73" fmla="*/ 1 h 9"/>
                  <a:gd name="T74" fmla="*/ 5 w 14"/>
                  <a:gd name="T75" fmla="*/ 1 h 9"/>
                  <a:gd name="T76" fmla="*/ 5 w 14"/>
                  <a:gd name="T77" fmla="*/ 0 h 9"/>
                  <a:gd name="T78" fmla="*/ 5 w 14"/>
                  <a:gd name="T79" fmla="*/ 0 h 9"/>
                  <a:gd name="T80" fmla="*/ 4 w 14"/>
                  <a:gd name="T81" fmla="*/ 1 h 9"/>
                  <a:gd name="T82" fmla="*/ 4 w 14"/>
                  <a:gd name="T83" fmla="*/ 1 h 9"/>
                  <a:gd name="T84" fmla="*/ 3 w 14"/>
                  <a:gd name="T85" fmla="*/ 1 h 9"/>
                  <a:gd name="T86" fmla="*/ 3 w 14"/>
                  <a:gd name="T8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9">
                    <a:moveTo>
                      <a:pt x="3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699" name="Freeform 183">
                <a:extLst>
                  <a:ext uri="{FF2B5EF4-FFF2-40B4-BE49-F238E27FC236}">
                    <a16:creationId xmlns:a16="http://schemas.microsoft.com/office/drawing/2014/main" id="{48BCF712-9FAD-944D-A28A-C17195564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3096" y="8088078"/>
                <a:ext cx="13979" cy="11649"/>
              </a:xfrm>
              <a:custGeom>
                <a:avLst/>
                <a:gdLst>
                  <a:gd name="T0" fmla="*/ 11 w 12"/>
                  <a:gd name="T1" fmla="*/ 4 h 10"/>
                  <a:gd name="T2" fmla="*/ 10 w 12"/>
                  <a:gd name="T3" fmla="*/ 1 h 10"/>
                  <a:gd name="T4" fmla="*/ 9 w 12"/>
                  <a:gd name="T5" fmla="*/ 0 h 10"/>
                  <a:gd name="T6" fmla="*/ 7 w 12"/>
                  <a:gd name="T7" fmla="*/ 0 h 10"/>
                  <a:gd name="T8" fmla="*/ 5 w 12"/>
                  <a:gd name="T9" fmla="*/ 0 h 10"/>
                  <a:gd name="T10" fmla="*/ 4 w 12"/>
                  <a:gd name="T11" fmla="*/ 1 h 10"/>
                  <a:gd name="T12" fmla="*/ 4 w 12"/>
                  <a:gd name="T13" fmla="*/ 3 h 10"/>
                  <a:gd name="T14" fmla="*/ 2 w 12"/>
                  <a:gd name="T15" fmla="*/ 5 h 10"/>
                  <a:gd name="T16" fmla="*/ 2 w 12"/>
                  <a:gd name="T17" fmla="*/ 6 h 10"/>
                  <a:gd name="T18" fmla="*/ 1 w 12"/>
                  <a:gd name="T19" fmla="*/ 6 h 10"/>
                  <a:gd name="T20" fmla="*/ 1 w 12"/>
                  <a:gd name="T21" fmla="*/ 7 h 10"/>
                  <a:gd name="T22" fmla="*/ 0 w 12"/>
                  <a:gd name="T23" fmla="*/ 7 h 10"/>
                  <a:gd name="T24" fmla="*/ 0 w 12"/>
                  <a:gd name="T25" fmla="*/ 9 h 10"/>
                  <a:gd name="T26" fmla="*/ 1 w 12"/>
                  <a:gd name="T27" fmla="*/ 10 h 10"/>
                  <a:gd name="T28" fmla="*/ 2 w 12"/>
                  <a:gd name="T29" fmla="*/ 10 h 10"/>
                  <a:gd name="T30" fmla="*/ 4 w 12"/>
                  <a:gd name="T31" fmla="*/ 10 h 10"/>
                  <a:gd name="T32" fmla="*/ 5 w 12"/>
                  <a:gd name="T33" fmla="*/ 9 h 10"/>
                  <a:gd name="T34" fmla="*/ 6 w 12"/>
                  <a:gd name="T35" fmla="*/ 9 h 10"/>
                  <a:gd name="T36" fmla="*/ 7 w 12"/>
                  <a:gd name="T37" fmla="*/ 10 h 10"/>
                  <a:gd name="T38" fmla="*/ 9 w 12"/>
                  <a:gd name="T39" fmla="*/ 9 h 10"/>
                  <a:gd name="T40" fmla="*/ 9 w 12"/>
                  <a:gd name="T41" fmla="*/ 7 h 10"/>
                  <a:gd name="T42" fmla="*/ 7 w 12"/>
                  <a:gd name="T43" fmla="*/ 6 h 10"/>
                  <a:gd name="T44" fmla="*/ 7 w 12"/>
                  <a:gd name="T45" fmla="*/ 5 h 10"/>
                  <a:gd name="T46" fmla="*/ 9 w 12"/>
                  <a:gd name="T47" fmla="*/ 5 h 10"/>
                  <a:gd name="T48" fmla="*/ 9 w 12"/>
                  <a:gd name="T49" fmla="*/ 6 h 10"/>
                  <a:gd name="T50" fmla="*/ 10 w 12"/>
                  <a:gd name="T51" fmla="*/ 6 h 10"/>
                  <a:gd name="T52" fmla="*/ 10 w 12"/>
                  <a:gd name="T53" fmla="*/ 7 h 10"/>
                  <a:gd name="T54" fmla="*/ 10 w 12"/>
                  <a:gd name="T55" fmla="*/ 9 h 10"/>
                  <a:gd name="T56" fmla="*/ 10 w 12"/>
                  <a:gd name="T57" fmla="*/ 10 h 10"/>
                  <a:gd name="T58" fmla="*/ 10 w 12"/>
                  <a:gd name="T59" fmla="*/ 10 h 10"/>
                  <a:gd name="T60" fmla="*/ 11 w 12"/>
                  <a:gd name="T61" fmla="*/ 10 h 10"/>
                  <a:gd name="T62" fmla="*/ 12 w 12"/>
                  <a:gd name="T63" fmla="*/ 9 h 10"/>
                  <a:gd name="T64" fmla="*/ 12 w 12"/>
                  <a:gd name="T65" fmla="*/ 7 h 10"/>
                  <a:gd name="T66" fmla="*/ 12 w 12"/>
                  <a:gd name="T67" fmla="*/ 6 h 10"/>
                  <a:gd name="T68" fmla="*/ 11 w 12"/>
                  <a:gd name="T69" fmla="*/ 4 h 10"/>
                  <a:gd name="T70" fmla="*/ 11 w 12"/>
                  <a:gd name="T7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" h="10">
                    <a:moveTo>
                      <a:pt x="11" y="4"/>
                    </a:moveTo>
                    <a:lnTo>
                      <a:pt x="10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10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11" y="4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0" name="Freeform 184">
                <a:extLst>
                  <a:ext uri="{FF2B5EF4-FFF2-40B4-BE49-F238E27FC236}">
                    <a16:creationId xmlns:a16="http://schemas.microsoft.com/office/drawing/2014/main" id="{89E4C321-040B-E647-9617-AD167DE98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745" y="8086913"/>
                <a:ext cx="2330" cy="2330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1 h 2"/>
                  <a:gd name="T16" fmla="*/ 2 w 2"/>
                  <a:gd name="T17" fmla="*/ 0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1" name="Freeform 185">
                <a:extLst>
                  <a:ext uri="{FF2B5EF4-FFF2-40B4-BE49-F238E27FC236}">
                    <a16:creationId xmlns:a16="http://schemas.microsoft.com/office/drawing/2014/main" id="{DA414470-553A-EF46-BB52-9C81F5706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2930" y="8178940"/>
                <a:ext cx="27958" cy="34947"/>
              </a:xfrm>
              <a:custGeom>
                <a:avLst/>
                <a:gdLst>
                  <a:gd name="T0" fmla="*/ 13 w 24"/>
                  <a:gd name="T1" fmla="*/ 5 h 30"/>
                  <a:gd name="T2" fmla="*/ 9 w 24"/>
                  <a:gd name="T3" fmla="*/ 9 h 30"/>
                  <a:gd name="T4" fmla="*/ 4 w 24"/>
                  <a:gd name="T5" fmla="*/ 11 h 30"/>
                  <a:gd name="T6" fmla="*/ 2 w 24"/>
                  <a:gd name="T7" fmla="*/ 12 h 30"/>
                  <a:gd name="T8" fmla="*/ 0 w 24"/>
                  <a:gd name="T9" fmla="*/ 15 h 30"/>
                  <a:gd name="T10" fmla="*/ 0 w 24"/>
                  <a:gd name="T11" fmla="*/ 17 h 30"/>
                  <a:gd name="T12" fmla="*/ 2 w 24"/>
                  <a:gd name="T13" fmla="*/ 18 h 30"/>
                  <a:gd name="T14" fmla="*/ 4 w 24"/>
                  <a:gd name="T15" fmla="*/ 21 h 30"/>
                  <a:gd name="T16" fmla="*/ 4 w 24"/>
                  <a:gd name="T17" fmla="*/ 23 h 30"/>
                  <a:gd name="T18" fmla="*/ 5 w 24"/>
                  <a:gd name="T19" fmla="*/ 26 h 30"/>
                  <a:gd name="T20" fmla="*/ 8 w 24"/>
                  <a:gd name="T21" fmla="*/ 27 h 30"/>
                  <a:gd name="T22" fmla="*/ 10 w 24"/>
                  <a:gd name="T23" fmla="*/ 27 h 30"/>
                  <a:gd name="T24" fmla="*/ 13 w 24"/>
                  <a:gd name="T25" fmla="*/ 29 h 30"/>
                  <a:gd name="T26" fmla="*/ 15 w 24"/>
                  <a:gd name="T27" fmla="*/ 30 h 30"/>
                  <a:gd name="T28" fmla="*/ 17 w 24"/>
                  <a:gd name="T29" fmla="*/ 30 h 30"/>
                  <a:gd name="T30" fmla="*/ 20 w 24"/>
                  <a:gd name="T31" fmla="*/ 29 h 30"/>
                  <a:gd name="T32" fmla="*/ 20 w 24"/>
                  <a:gd name="T33" fmla="*/ 28 h 30"/>
                  <a:gd name="T34" fmla="*/ 20 w 24"/>
                  <a:gd name="T35" fmla="*/ 26 h 30"/>
                  <a:gd name="T36" fmla="*/ 21 w 24"/>
                  <a:gd name="T37" fmla="*/ 22 h 30"/>
                  <a:gd name="T38" fmla="*/ 22 w 24"/>
                  <a:gd name="T39" fmla="*/ 19 h 30"/>
                  <a:gd name="T40" fmla="*/ 22 w 24"/>
                  <a:gd name="T41" fmla="*/ 16 h 30"/>
                  <a:gd name="T42" fmla="*/ 22 w 24"/>
                  <a:gd name="T43" fmla="*/ 16 h 30"/>
                  <a:gd name="T44" fmla="*/ 24 w 24"/>
                  <a:gd name="T45" fmla="*/ 15 h 30"/>
                  <a:gd name="T46" fmla="*/ 24 w 24"/>
                  <a:gd name="T47" fmla="*/ 12 h 30"/>
                  <a:gd name="T48" fmla="*/ 22 w 24"/>
                  <a:gd name="T49" fmla="*/ 4 h 30"/>
                  <a:gd name="T50" fmla="*/ 21 w 24"/>
                  <a:gd name="T51" fmla="*/ 1 h 30"/>
                  <a:gd name="T52" fmla="*/ 20 w 24"/>
                  <a:gd name="T53" fmla="*/ 0 h 30"/>
                  <a:gd name="T54" fmla="*/ 19 w 24"/>
                  <a:gd name="T55" fmla="*/ 0 h 30"/>
                  <a:gd name="T56" fmla="*/ 17 w 24"/>
                  <a:gd name="T57" fmla="*/ 0 h 30"/>
                  <a:gd name="T58" fmla="*/ 15 w 24"/>
                  <a:gd name="T59" fmla="*/ 2 h 30"/>
                  <a:gd name="T60" fmla="*/ 13 w 24"/>
                  <a:gd name="T61" fmla="*/ 5 h 30"/>
                  <a:gd name="T62" fmla="*/ 13 w 24"/>
                  <a:gd name="T6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30">
                    <a:moveTo>
                      <a:pt x="13" y="5"/>
                    </a:moveTo>
                    <a:lnTo>
                      <a:pt x="9" y="9"/>
                    </a:lnTo>
                    <a:lnTo>
                      <a:pt x="4" y="11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5" y="26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3" y="29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1" y="22"/>
                    </a:lnTo>
                    <a:lnTo>
                      <a:pt x="22" y="19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5"/>
                    </a:lnTo>
                    <a:lnTo>
                      <a:pt x="24" y="12"/>
                    </a:lnTo>
                    <a:lnTo>
                      <a:pt x="22" y="4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5"/>
                    </a:lnTo>
                    <a:lnTo>
                      <a:pt x="13" y="5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2" name="Freeform 186">
                <a:extLst>
                  <a:ext uri="{FF2B5EF4-FFF2-40B4-BE49-F238E27FC236}">
                    <a16:creationId xmlns:a16="http://schemas.microsoft.com/office/drawing/2014/main" id="{E4124796-A968-2E4F-B08E-4EF4824F1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9177" y="7958774"/>
                <a:ext cx="9319" cy="5824"/>
              </a:xfrm>
              <a:custGeom>
                <a:avLst/>
                <a:gdLst>
                  <a:gd name="T0" fmla="*/ 4 w 8"/>
                  <a:gd name="T1" fmla="*/ 2 h 5"/>
                  <a:gd name="T2" fmla="*/ 3 w 8"/>
                  <a:gd name="T3" fmla="*/ 0 h 5"/>
                  <a:gd name="T4" fmla="*/ 0 w 8"/>
                  <a:gd name="T5" fmla="*/ 2 h 5"/>
                  <a:gd name="T6" fmla="*/ 0 w 8"/>
                  <a:gd name="T7" fmla="*/ 2 h 5"/>
                  <a:gd name="T8" fmla="*/ 0 w 8"/>
                  <a:gd name="T9" fmla="*/ 3 h 5"/>
                  <a:gd name="T10" fmla="*/ 1 w 8"/>
                  <a:gd name="T11" fmla="*/ 3 h 5"/>
                  <a:gd name="T12" fmla="*/ 3 w 8"/>
                  <a:gd name="T13" fmla="*/ 3 h 5"/>
                  <a:gd name="T14" fmla="*/ 4 w 8"/>
                  <a:gd name="T15" fmla="*/ 4 h 5"/>
                  <a:gd name="T16" fmla="*/ 5 w 8"/>
                  <a:gd name="T17" fmla="*/ 4 h 5"/>
                  <a:gd name="T18" fmla="*/ 5 w 8"/>
                  <a:gd name="T19" fmla="*/ 5 h 5"/>
                  <a:gd name="T20" fmla="*/ 5 w 8"/>
                  <a:gd name="T21" fmla="*/ 5 h 5"/>
                  <a:gd name="T22" fmla="*/ 6 w 8"/>
                  <a:gd name="T23" fmla="*/ 5 h 5"/>
                  <a:gd name="T24" fmla="*/ 6 w 8"/>
                  <a:gd name="T25" fmla="*/ 4 h 5"/>
                  <a:gd name="T26" fmla="*/ 8 w 8"/>
                  <a:gd name="T27" fmla="*/ 3 h 5"/>
                  <a:gd name="T28" fmla="*/ 8 w 8"/>
                  <a:gd name="T29" fmla="*/ 3 h 5"/>
                  <a:gd name="T30" fmla="*/ 8 w 8"/>
                  <a:gd name="T31" fmla="*/ 2 h 5"/>
                  <a:gd name="T32" fmla="*/ 6 w 8"/>
                  <a:gd name="T33" fmla="*/ 2 h 5"/>
                  <a:gd name="T34" fmla="*/ 6 w 8"/>
                  <a:gd name="T35" fmla="*/ 2 h 5"/>
                  <a:gd name="T36" fmla="*/ 5 w 8"/>
                  <a:gd name="T37" fmla="*/ 2 h 5"/>
                  <a:gd name="T38" fmla="*/ 4 w 8"/>
                  <a:gd name="T39" fmla="*/ 2 h 5"/>
                  <a:gd name="T40" fmla="*/ 4 w 8"/>
                  <a:gd name="T41" fmla="*/ 2 h 5"/>
                  <a:gd name="T42" fmla="*/ 4 w 8"/>
                  <a:gd name="T43" fmla="*/ 2 h 5"/>
                  <a:gd name="T44" fmla="*/ 4 w 8"/>
                  <a:gd name="T4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5">
                    <a:moveTo>
                      <a:pt x="4" y="2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3" name="Freeform 187">
                <a:extLst>
                  <a:ext uri="{FF2B5EF4-FFF2-40B4-BE49-F238E27FC236}">
                    <a16:creationId xmlns:a16="http://schemas.microsoft.com/office/drawing/2014/main" id="{2D142716-9244-A441-A341-F27067448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2188" y="7958774"/>
                <a:ext cx="3495" cy="3495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3 w 3"/>
                  <a:gd name="T11" fmla="*/ 3 h 3"/>
                  <a:gd name="T12" fmla="*/ 3 w 3"/>
                  <a:gd name="T13" fmla="*/ 2 h 3"/>
                  <a:gd name="T14" fmla="*/ 3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  <a:gd name="T20" fmla="*/ 1 w 3"/>
                  <a:gd name="T21" fmla="*/ 0 h 3"/>
                  <a:gd name="T22" fmla="*/ 1 w 3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4" name="Freeform 188">
                <a:extLst>
                  <a:ext uri="{FF2B5EF4-FFF2-40B4-BE49-F238E27FC236}">
                    <a16:creationId xmlns:a16="http://schemas.microsoft.com/office/drawing/2014/main" id="{845D6A17-F7BB-C744-A0E8-FAE9D6FE2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342" y="7966928"/>
                <a:ext cx="4660" cy="13979"/>
              </a:xfrm>
              <a:custGeom>
                <a:avLst/>
                <a:gdLst>
                  <a:gd name="T0" fmla="*/ 2 w 4"/>
                  <a:gd name="T1" fmla="*/ 3 h 12"/>
                  <a:gd name="T2" fmla="*/ 2 w 4"/>
                  <a:gd name="T3" fmla="*/ 6 h 12"/>
                  <a:gd name="T4" fmla="*/ 2 w 4"/>
                  <a:gd name="T5" fmla="*/ 9 h 12"/>
                  <a:gd name="T6" fmla="*/ 2 w 4"/>
                  <a:gd name="T7" fmla="*/ 10 h 12"/>
                  <a:gd name="T8" fmla="*/ 2 w 4"/>
                  <a:gd name="T9" fmla="*/ 12 h 12"/>
                  <a:gd name="T10" fmla="*/ 2 w 4"/>
                  <a:gd name="T11" fmla="*/ 12 h 12"/>
                  <a:gd name="T12" fmla="*/ 3 w 4"/>
                  <a:gd name="T13" fmla="*/ 10 h 12"/>
                  <a:gd name="T14" fmla="*/ 3 w 4"/>
                  <a:gd name="T15" fmla="*/ 9 h 12"/>
                  <a:gd name="T16" fmla="*/ 3 w 4"/>
                  <a:gd name="T17" fmla="*/ 7 h 12"/>
                  <a:gd name="T18" fmla="*/ 3 w 4"/>
                  <a:gd name="T19" fmla="*/ 6 h 12"/>
                  <a:gd name="T20" fmla="*/ 3 w 4"/>
                  <a:gd name="T21" fmla="*/ 6 h 12"/>
                  <a:gd name="T22" fmla="*/ 4 w 4"/>
                  <a:gd name="T23" fmla="*/ 4 h 12"/>
                  <a:gd name="T24" fmla="*/ 4 w 4"/>
                  <a:gd name="T25" fmla="*/ 4 h 12"/>
                  <a:gd name="T26" fmla="*/ 4 w 4"/>
                  <a:gd name="T27" fmla="*/ 3 h 12"/>
                  <a:gd name="T28" fmla="*/ 4 w 4"/>
                  <a:gd name="T29" fmla="*/ 3 h 12"/>
                  <a:gd name="T30" fmla="*/ 4 w 4"/>
                  <a:gd name="T31" fmla="*/ 2 h 12"/>
                  <a:gd name="T32" fmla="*/ 3 w 4"/>
                  <a:gd name="T33" fmla="*/ 0 h 12"/>
                  <a:gd name="T34" fmla="*/ 2 w 4"/>
                  <a:gd name="T35" fmla="*/ 0 h 12"/>
                  <a:gd name="T36" fmla="*/ 0 w 4"/>
                  <a:gd name="T37" fmla="*/ 1 h 12"/>
                  <a:gd name="T38" fmla="*/ 0 w 4"/>
                  <a:gd name="T39" fmla="*/ 2 h 12"/>
                  <a:gd name="T40" fmla="*/ 2 w 4"/>
                  <a:gd name="T41" fmla="*/ 3 h 12"/>
                  <a:gd name="T42" fmla="*/ 2 w 4"/>
                  <a:gd name="T4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2">
                    <a:moveTo>
                      <a:pt x="2" y="3"/>
                    </a:moveTo>
                    <a:lnTo>
                      <a:pt x="2" y="6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5" name="Freeform 189">
                <a:extLst>
                  <a:ext uri="{FF2B5EF4-FFF2-40B4-BE49-F238E27FC236}">
                    <a16:creationId xmlns:a16="http://schemas.microsoft.com/office/drawing/2014/main" id="{A5340584-F12A-A540-9DDC-49CFCD13F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560" y="7971588"/>
                <a:ext cx="5824" cy="5824"/>
              </a:xfrm>
              <a:custGeom>
                <a:avLst/>
                <a:gdLst>
                  <a:gd name="T0" fmla="*/ 3 w 5"/>
                  <a:gd name="T1" fmla="*/ 0 h 5"/>
                  <a:gd name="T2" fmla="*/ 1 w 5"/>
                  <a:gd name="T3" fmla="*/ 3 h 5"/>
                  <a:gd name="T4" fmla="*/ 0 w 5"/>
                  <a:gd name="T5" fmla="*/ 3 h 5"/>
                  <a:gd name="T6" fmla="*/ 0 w 5"/>
                  <a:gd name="T7" fmla="*/ 4 h 5"/>
                  <a:gd name="T8" fmla="*/ 1 w 5"/>
                  <a:gd name="T9" fmla="*/ 5 h 5"/>
                  <a:gd name="T10" fmla="*/ 3 w 5"/>
                  <a:gd name="T11" fmla="*/ 5 h 5"/>
                  <a:gd name="T12" fmla="*/ 4 w 5"/>
                  <a:gd name="T13" fmla="*/ 5 h 5"/>
                  <a:gd name="T14" fmla="*/ 4 w 5"/>
                  <a:gd name="T15" fmla="*/ 5 h 5"/>
                  <a:gd name="T16" fmla="*/ 5 w 5"/>
                  <a:gd name="T17" fmla="*/ 4 h 5"/>
                  <a:gd name="T18" fmla="*/ 5 w 5"/>
                  <a:gd name="T19" fmla="*/ 4 h 5"/>
                  <a:gd name="T20" fmla="*/ 4 w 5"/>
                  <a:gd name="T21" fmla="*/ 4 h 5"/>
                  <a:gd name="T22" fmla="*/ 4 w 5"/>
                  <a:gd name="T23" fmla="*/ 4 h 5"/>
                  <a:gd name="T24" fmla="*/ 3 w 5"/>
                  <a:gd name="T25" fmla="*/ 3 h 5"/>
                  <a:gd name="T26" fmla="*/ 4 w 5"/>
                  <a:gd name="T27" fmla="*/ 2 h 5"/>
                  <a:gd name="T28" fmla="*/ 4 w 5"/>
                  <a:gd name="T29" fmla="*/ 2 h 5"/>
                  <a:gd name="T30" fmla="*/ 4 w 5"/>
                  <a:gd name="T31" fmla="*/ 0 h 5"/>
                  <a:gd name="T32" fmla="*/ 4 w 5"/>
                  <a:gd name="T33" fmla="*/ 0 h 5"/>
                  <a:gd name="T34" fmla="*/ 4 w 5"/>
                  <a:gd name="T35" fmla="*/ 0 h 5"/>
                  <a:gd name="T36" fmla="*/ 3 w 5"/>
                  <a:gd name="T37" fmla="*/ 0 h 5"/>
                  <a:gd name="T38" fmla="*/ 3 w 5"/>
                  <a:gd name="T39" fmla="*/ 0 h 5"/>
                  <a:gd name="T40" fmla="*/ 3 w 5"/>
                  <a:gd name="T4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6" name="Freeform 190">
                <a:extLst>
                  <a:ext uri="{FF2B5EF4-FFF2-40B4-BE49-F238E27FC236}">
                    <a16:creationId xmlns:a16="http://schemas.microsoft.com/office/drawing/2014/main" id="{EFEBCAC9-87F5-1542-9553-80B95E8BB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746" y="7964598"/>
                <a:ext cx="13979" cy="9319"/>
              </a:xfrm>
              <a:custGeom>
                <a:avLst/>
                <a:gdLst>
                  <a:gd name="T0" fmla="*/ 8 w 12"/>
                  <a:gd name="T1" fmla="*/ 3 h 8"/>
                  <a:gd name="T2" fmla="*/ 8 w 12"/>
                  <a:gd name="T3" fmla="*/ 4 h 8"/>
                  <a:gd name="T4" fmla="*/ 8 w 12"/>
                  <a:gd name="T5" fmla="*/ 4 h 8"/>
                  <a:gd name="T6" fmla="*/ 8 w 12"/>
                  <a:gd name="T7" fmla="*/ 5 h 8"/>
                  <a:gd name="T8" fmla="*/ 6 w 12"/>
                  <a:gd name="T9" fmla="*/ 5 h 8"/>
                  <a:gd name="T10" fmla="*/ 6 w 12"/>
                  <a:gd name="T11" fmla="*/ 5 h 8"/>
                  <a:gd name="T12" fmla="*/ 5 w 12"/>
                  <a:gd name="T13" fmla="*/ 4 h 8"/>
                  <a:gd name="T14" fmla="*/ 4 w 12"/>
                  <a:gd name="T15" fmla="*/ 4 h 8"/>
                  <a:gd name="T16" fmla="*/ 4 w 12"/>
                  <a:gd name="T17" fmla="*/ 4 h 8"/>
                  <a:gd name="T18" fmla="*/ 3 w 12"/>
                  <a:gd name="T19" fmla="*/ 5 h 8"/>
                  <a:gd name="T20" fmla="*/ 2 w 12"/>
                  <a:gd name="T21" fmla="*/ 5 h 8"/>
                  <a:gd name="T22" fmla="*/ 2 w 12"/>
                  <a:gd name="T23" fmla="*/ 4 h 8"/>
                  <a:gd name="T24" fmla="*/ 2 w 12"/>
                  <a:gd name="T25" fmla="*/ 5 h 8"/>
                  <a:gd name="T26" fmla="*/ 0 w 12"/>
                  <a:gd name="T27" fmla="*/ 5 h 8"/>
                  <a:gd name="T28" fmla="*/ 0 w 12"/>
                  <a:gd name="T29" fmla="*/ 6 h 8"/>
                  <a:gd name="T30" fmla="*/ 0 w 12"/>
                  <a:gd name="T31" fmla="*/ 6 h 8"/>
                  <a:gd name="T32" fmla="*/ 0 w 12"/>
                  <a:gd name="T33" fmla="*/ 8 h 8"/>
                  <a:gd name="T34" fmla="*/ 2 w 12"/>
                  <a:gd name="T35" fmla="*/ 8 h 8"/>
                  <a:gd name="T36" fmla="*/ 2 w 12"/>
                  <a:gd name="T37" fmla="*/ 6 h 8"/>
                  <a:gd name="T38" fmla="*/ 3 w 12"/>
                  <a:gd name="T39" fmla="*/ 6 h 8"/>
                  <a:gd name="T40" fmla="*/ 4 w 12"/>
                  <a:gd name="T41" fmla="*/ 6 h 8"/>
                  <a:gd name="T42" fmla="*/ 4 w 12"/>
                  <a:gd name="T43" fmla="*/ 6 h 8"/>
                  <a:gd name="T44" fmla="*/ 5 w 12"/>
                  <a:gd name="T45" fmla="*/ 6 h 8"/>
                  <a:gd name="T46" fmla="*/ 6 w 12"/>
                  <a:gd name="T47" fmla="*/ 8 h 8"/>
                  <a:gd name="T48" fmla="*/ 6 w 12"/>
                  <a:gd name="T49" fmla="*/ 8 h 8"/>
                  <a:gd name="T50" fmla="*/ 8 w 12"/>
                  <a:gd name="T51" fmla="*/ 8 h 8"/>
                  <a:gd name="T52" fmla="*/ 9 w 12"/>
                  <a:gd name="T53" fmla="*/ 8 h 8"/>
                  <a:gd name="T54" fmla="*/ 9 w 12"/>
                  <a:gd name="T55" fmla="*/ 8 h 8"/>
                  <a:gd name="T56" fmla="*/ 10 w 12"/>
                  <a:gd name="T57" fmla="*/ 6 h 8"/>
                  <a:gd name="T58" fmla="*/ 10 w 12"/>
                  <a:gd name="T59" fmla="*/ 6 h 8"/>
                  <a:gd name="T60" fmla="*/ 10 w 12"/>
                  <a:gd name="T61" fmla="*/ 5 h 8"/>
                  <a:gd name="T62" fmla="*/ 9 w 12"/>
                  <a:gd name="T63" fmla="*/ 5 h 8"/>
                  <a:gd name="T64" fmla="*/ 9 w 12"/>
                  <a:gd name="T65" fmla="*/ 4 h 8"/>
                  <a:gd name="T66" fmla="*/ 9 w 12"/>
                  <a:gd name="T67" fmla="*/ 4 h 8"/>
                  <a:gd name="T68" fmla="*/ 10 w 12"/>
                  <a:gd name="T69" fmla="*/ 3 h 8"/>
                  <a:gd name="T70" fmla="*/ 10 w 12"/>
                  <a:gd name="T71" fmla="*/ 3 h 8"/>
                  <a:gd name="T72" fmla="*/ 11 w 12"/>
                  <a:gd name="T73" fmla="*/ 3 h 8"/>
                  <a:gd name="T74" fmla="*/ 11 w 12"/>
                  <a:gd name="T75" fmla="*/ 2 h 8"/>
                  <a:gd name="T76" fmla="*/ 12 w 12"/>
                  <a:gd name="T77" fmla="*/ 2 h 8"/>
                  <a:gd name="T78" fmla="*/ 12 w 12"/>
                  <a:gd name="T79" fmla="*/ 0 h 8"/>
                  <a:gd name="T80" fmla="*/ 11 w 12"/>
                  <a:gd name="T81" fmla="*/ 0 h 8"/>
                  <a:gd name="T82" fmla="*/ 10 w 12"/>
                  <a:gd name="T83" fmla="*/ 0 h 8"/>
                  <a:gd name="T84" fmla="*/ 10 w 12"/>
                  <a:gd name="T85" fmla="*/ 0 h 8"/>
                  <a:gd name="T86" fmla="*/ 10 w 12"/>
                  <a:gd name="T87" fmla="*/ 2 h 8"/>
                  <a:gd name="T88" fmla="*/ 10 w 12"/>
                  <a:gd name="T89" fmla="*/ 2 h 8"/>
                  <a:gd name="T90" fmla="*/ 9 w 12"/>
                  <a:gd name="T91" fmla="*/ 2 h 8"/>
                  <a:gd name="T92" fmla="*/ 8 w 12"/>
                  <a:gd name="T93" fmla="*/ 3 h 8"/>
                  <a:gd name="T94" fmla="*/ 8 w 12"/>
                  <a:gd name="T95" fmla="*/ 3 h 8"/>
                  <a:gd name="T96" fmla="*/ 8 w 12"/>
                  <a:gd name="T9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8">
                    <a:moveTo>
                      <a:pt x="8" y="3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7" name="Freeform 191">
                <a:extLst>
                  <a:ext uri="{FF2B5EF4-FFF2-40B4-BE49-F238E27FC236}">
                    <a16:creationId xmlns:a16="http://schemas.microsoft.com/office/drawing/2014/main" id="{BAB971A6-0E15-AA45-AE16-D83906F55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166" y="7958774"/>
                <a:ext cx="9319" cy="19803"/>
              </a:xfrm>
              <a:custGeom>
                <a:avLst/>
                <a:gdLst>
                  <a:gd name="T0" fmla="*/ 3 w 8"/>
                  <a:gd name="T1" fmla="*/ 7 h 17"/>
                  <a:gd name="T2" fmla="*/ 2 w 8"/>
                  <a:gd name="T3" fmla="*/ 10 h 17"/>
                  <a:gd name="T4" fmla="*/ 0 w 8"/>
                  <a:gd name="T5" fmla="*/ 13 h 17"/>
                  <a:gd name="T6" fmla="*/ 0 w 8"/>
                  <a:gd name="T7" fmla="*/ 14 h 17"/>
                  <a:gd name="T8" fmla="*/ 0 w 8"/>
                  <a:gd name="T9" fmla="*/ 14 h 17"/>
                  <a:gd name="T10" fmla="*/ 0 w 8"/>
                  <a:gd name="T11" fmla="*/ 15 h 17"/>
                  <a:gd name="T12" fmla="*/ 0 w 8"/>
                  <a:gd name="T13" fmla="*/ 16 h 17"/>
                  <a:gd name="T14" fmla="*/ 2 w 8"/>
                  <a:gd name="T15" fmla="*/ 16 h 17"/>
                  <a:gd name="T16" fmla="*/ 2 w 8"/>
                  <a:gd name="T17" fmla="*/ 17 h 17"/>
                  <a:gd name="T18" fmla="*/ 3 w 8"/>
                  <a:gd name="T19" fmla="*/ 16 h 17"/>
                  <a:gd name="T20" fmla="*/ 3 w 8"/>
                  <a:gd name="T21" fmla="*/ 15 h 17"/>
                  <a:gd name="T22" fmla="*/ 4 w 8"/>
                  <a:gd name="T23" fmla="*/ 13 h 17"/>
                  <a:gd name="T24" fmla="*/ 6 w 8"/>
                  <a:gd name="T25" fmla="*/ 13 h 17"/>
                  <a:gd name="T26" fmla="*/ 8 w 8"/>
                  <a:gd name="T27" fmla="*/ 11 h 17"/>
                  <a:gd name="T28" fmla="*/ 8 w 8"/>
                  <a:gd name="T29" fmla="*/ 11 h 17"/>
                  <a:gd name="T30" fmla="*/ 8 w 8"/>
                  <a:gd name="T31" fmla="*/ 10 h 17"/>
                  <a:gd name="T32" fmla="*/ 6 w 8"/>
                  <a:gd name="T33" fmla="*/ 10 h 17"/>
                  <a:gd name="T34" fmla="*/ 6 w 8"/>
                  <a:gd name="T35" fmla="*/ 10 h 17"/>
                  <a:gd name="T36" fmla="*/ 5 w 8"/>
                  <a:gd name="T37" fmla="*/ 10 h 17"/>
                  <a:gd name="T38" fmla="*/ 5 w 8"/>
                  <a:gd name="T39" fmla="*/ 9 h 17"/>
                  <a:gd name="T40" fmla="*/ 4 w 8"/>
                  <a:gd name="T41" fmla="*/ 10 h 17"/>
                  <a:gd name="T42" fmla="*/ 3 w 8"/>
                  <a:gd name="T43" fmla="*/ 13 h 17"/>
                  <a:gd name="T44" fmla="*/ 2 w 8"/>
                  <a:gd name="T45" fmla="*/ 14 h 17"/>
                  <a:gd name="T46" fmla="*/ 2 w 8"/>
                  <a:gd name="T47" fmla="*/ 14 h 17"/>
                  <a:gd name="T48" fmla="*/ 2 w 8"/>
                  <a:gd name="T49" fmla="*/ 13 h 17"/>
                  <a:gd name="T50" fmla="*/ 4 w 8"/>
                  <a:gd name="T51" fmla="*/ 8 h 17"/>
                  <a:gd name="T52" fmla="*/ 5 w 8"/>
                  <a:gd name="T53" fmla="*/ 8 h 17"/>
                  <a:gd name="T54" fmla="*/ 5 w 8"/>
                  <a:gd name="T55" fmla="*/ 8 h 17"/>
                  <a:gd name="T56" fmla="*/ 5 w 8"/>
                  <a:gd name="T57" fmla="*/ 8 h 17"/>
                  <a:gd name="T58" fmla="*/ 6 w 8"/>
                  <a:gd name="T59" fmla="*/ 9 h 17"/>
                  <a:gd name="T60" fmla="*/ 6 w 8"/>
                  <a:gd name="T61" fmla="*/ 8 h 17"/>
                  <a:gd name="T62" fmla="*/ 8 w 8"/>
                  <a:gd name="T63" fmla="*/ 7 h 17"/>
                  <a:gd name="T64" fmla="*/ 8 w 8"/>
                  <a:gd name="T65" fmla="*/ 7 h 17"/>
                  <a:gd name="T66" fmla="*/ 8 w 8"/>
                  <a:gd name="T67" fmla="*/ 5 h 17"/>
                  <a:gd name="T68" fmla="*/ 8 w 8"/>
                  <a:gd name="T69" fmla="*/ 5 h 17"/>
                  <a:gd name="T70" fmla="*/ 8 w 8"/>
                  <a:gd name="T71" fmla="*/ 4 h 17"/>
                  <a:gd name="T72" fmla="*/ 8 w 8"/>
                  <a:gd name="T73" fmla="*/ 4 h 17"/>
                  <a:gd name="T74" fmla="*/ 8 w 8"/>
                  <a:gd name="T75" fmla="*/ 3 h 17"/>
                  <a:gd name="T76" fmla="*/ 8 w 8"/>
                  <a:gd name="T77" fmla="*/ 3 h 17"/>
                  <a:gd name="T78" fmla="*/ 6 w 8"/>
                  <a:gd name="T79" fmla="*/ 3 h 17"/>
                  <a:gd name="T80" fmla="*/ 5 w 8"/>
                  <a:gd name="T81" fmla="*/ 3 h 17"/>
                  <a:gd name="T82" fmla="*/ 5 w 8"/>
                  <a:gd name="T83" fmla="*/ 2 h 17"/>
                  <a:gd name="T84" fmla="*/ 4 w 8"/>
                  <a:gd name="T85" fmla="*/ 0 h 17"/>
                  <a:gd name="T86" fmla="*/ 4 w 8"/>
                  <a:gd name="T87" fmla="*/ 0 h 17"/>
                  <a:gd name="T88" fmla="*/ 3 w 8"/>
                  <a:gd name="T89" fmla="*/ 2 h 17"/>
                  <a:gd name="T90" fmla="*/ 3 w 8"/>
                  <a:gd name="T91" fmla="*/ 2 h 17"/>
                  <a:gd name="T92" fmla="*/ 4 w 8"/>
                  <a:gd name="T93" fmla="*/ 3 h 17"/>
                  <a:gd name="T94" fmla="*/ 4 w 8"/>
                  <a:gd name="T95" fmla="*/ 3 h 17"/>
                  <a:gd name="T96" fmla="*/ 4 w 8"/>
                  <a:gd name="T97" fmla="*/ 4 h 17"/>
                  <a:gd name="T98" fmla="*/ 4 w 8"/>
                  <a:gd name="T99" fmla="*/ 5 h 17"/>
                  <a:gd name="T100" fmla="*/ 3 w 8"/>
                  <a:gd name="T101" fmla="*/ 7 h 17"/>
                  <a:gd name="T102" fmla="*/ 3 w 8"/>
                  <a:gd name="T10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" h="17">
                    <a:moveTo>
                      <a:pt x="3" y="7"/>
                    </a:moveTo>
                    <a:lnTo>
                      <a:pt x="2" y="10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3" y="7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8" name="Freeform 192">
                <a:extLst>
                  <a:ext uri="{FF2B5EF4-FFF2-40B4-BE49-F238E27FC236}">
                    <a16:creationId xmlns:a16="http://schemas.microsoft.com/office/drawing/2014/main" id="{00C9F88D-72D3-124D-926E-6DA7B9F03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549" y="7962269"/>
                <a:ext cx="26793" cy="20968"/>
              </a:xfrm>
              <a:custGeom>
                <a:avLst/>
                <a:gdLst>
                  <a:gd name="T0" fmla="*/ 17 w 23"/>
                  <a:gd name="T1" fmla="*/ 13 h 18"/>
                  <a:gd name="T2" fmla="*/ 19 w 23"/>
                  <a:gd name="T3" fmla="*/ 14 h 18"/>
                  <a:gd name="T4" fmla="*/ 19 w 23"/>
                  <a:gd name="T5" fmla="*/ 17 h 18"/>
                  <a:gd name="T6" fmla="*/ 20 w 23"/>
                  <a:gd name="T7" fmla="*/ 18 h 18"/>
                  <a:gd name="T8" fmla="*/ 21 w 23"/>
                  <a:gd name="T9" fmla="*/ 18 h 18"/>
                  <a:gd name="T10" fmla="*/ 21 w 23"/>
                  <a:gd name="T11" fmla="*/ 17 h 18"/>
                  <a:gd name="T12" fmla="*/ 22 w 23"/>
                  <a:gd name="T13" fmla="*/ 16 h 18"/>
                  <a:gd name="T14" fmla="*/ 22 w 23"/>
                  <a:gd name="T15" fmla="*/ 13 h 18"/>
                  <a:gd name="T16" fmla="*/ 21 w 23"/>
                  <a:gd name="T17" fmla="*/ 11 h 18"/>
                  <a:gd name="T18" fmla="*/ 20 w 23"/>
                  <a:gd name="T19" fmla="*/ 10 h 18"/>
                  <a:gd name="T20" fmla="*/ 19 w 23"/>
                  <a:gd name="T21" fmla="*/ 10 h 18"/>
                  <a:gd name="T22" fmla="*/ 20 w 23"/>
                  <a:gd name="T23" fmla="*/ 8 h 18"/>
                  <a:gd name="T24" fmla="*/ 22 w 23"/>
                  <a:gd name="T25" fmla="*/ 10 h 18"/>
                  <a:gd name="T26" fmla="*/ 22 w 23"/>
                  <a:gd name="T27" fmla="*/ 8 h 18"/>
                  <a:gd name="T28" fmla="*/ 21 w 23"/>
                  <a:gd name="T29" fmla="*/ 6 h 18"/>
                  <a:gd name="T30" fmla="*/ 21 w 23"/>
                  <a:gd name="T31" fmla="*/ 5 h 18"/>
                  <a:gd name="T32" fmla="*/ 23 w 23"/>
                  <a:gd name="T33" fmla="*/ 4 h 18"/>
                  <a:gd name="T34" fmla="*/ 22 w 23"/>
                  <a:gd name="T35" fmla="*/ 1 h 18"/>
                  <a:gd name="T36" fmla="*/ 21 w 23"/>
                  <a:gd name="T37" fmla="*/ 1 h 18"/>
                  <a:gd name="T38" fmla="*/ 19 w 23"/>
                  <a:gd name="T39" fmla="*/ 2 h 18"/>
                  <a:gd name="T40" fmla="*/ 17 w 23"/>
                  <a:gd name="T41" fmla="*/ 5 h 18"/>
                  <a:gd name="T42" fmla="*/ 17 w 23"/>
                  <a:gd name="T43" fmla="*/ 6 h 18"/>
                  <a:gd name="T44" fmla="*/ 16 w 23"/>
                  <a:gd name="T45" fmla="*/ 7 h 18"/>
                  <a:gd name="T46" fmla="*/ 16 w 23"/>
                  <a:gd name="T47" fmla="*/ 4 h 18"/>
                  <a:gd name="T48" fmla="*/ 16 w 23"/>
                  <a:gd name="T49" fmla="*/ 2 h 18"/>
                  <a:gd name="T50" fmla="*/ 14 w 23"/>
                  <a:gd name="T51" fmla="*/ 2 h 18"/>
                  <a:gd name="T52" fmla="*/ 12 w 23"/>
                  <a:gd name="T53" fmla="*/ 4 h 18"/>
                  <a:gd name="T54" fmla="*/ 12 w 23"/>
                  <a:gd name="T55" fmla="*/ 0 h 18"/>
                  <a:gd name="T56" fmla="*/ 12 w 23"/>
                  <a:gd name="T57" fmla="*/ 0 h 18"/>
                  <a:gd name="T58" fmla="*/ 10 w 23"/>
                  <a:gd name="T59" fmla="*/ 1 h 18"/>
                  <a:gd name="T60" fmla="*/ 9 w 23"/>
                  <a:gd name="T61" fmla="*/ 2 h 18"/>
                  <a:gd name="T62" fmla="*/ 8 w 23"/>
                  <a:gd name="T63" fmla="*/ 5 h 18"/>
                  <a:gd name="T64" fmla="*/ 6 w 23"/>
                  <a:gd name="T65" fmla="*/ 6 h 18"/>
                  <a:gd name="T66" fmla="*/ 5 w 23"/>
                  <a:gd name="T67" fmla="*/ 5 h 18"/>
                  <a:gd name="T68" fmla="*/ 5 w 23"/>
                  <a:gd name="T69" fmla="*/ 2 h 18"/>
                  <a:gd name="T70" fmla="*/ 3 w 23"/>
                  <a:gd name="T71" fmla="*/ 2 h 18"/>
                  <a:gd name="T72" fmla="*/ 2 w 23"/>
                  <a:gd name="T73" fmla="*/ 4 h 18"/>
                  <a:gd name="T74" fmla="*/ 3 w 23"/>
                  <a:gd name="T75" fmla="*/ 5 h 18"/>
                  <a:gd name="T76" fmla="*/ 0 w 23"/>
                  <a:gd name="T77" fmla="*/ 6 h 18"/>
                  <a:gd name="T78" fmla="*/ 2 w 23"/>
                  <a:gd name="T79" fmla="*/ 7 h 18"/>
                  <a:gd name="T80" fmla="*/ 3 w 23"/>
                  <a:gd name="T81" fmla="*/ 7 h 18"/>
                  <a:gd name="T82" fmla="*/ 4 w 23"/>
                  <a:gd name="T83" fmla="*/ 10 h 18"/>
                  <a:gd name="T84" fmla="*/ 5 w 23"/>
                  <a:gd name="T85" fmla="*/ 10 h 18"/>
                  <a:gd name="T86" fmla="*/ 8 w 23"/>
                  <a:gd name="T87" fmla="*/ 10 h 18"/>
                  <a:gd name="T88" fmla="*/ 9 w 23"/>
                  <a:gd name="T89" fmla="*/ 11 h 18"/>
                  <a:gd name="T90" fmla="*/ 8 w 23"/>
                  <a:gd name="T91" fmla="*/ 12 h 18"/>
                  <a:gd name="T92" fmla="*/ 8 w 23"/>
                  <a:gd name="T93" fmla="*/ 12 h 18"/>
                  <a:gd name="T94" fmla="*/ 9 w 23"/>
                  <a:gd name="T95" fmla="*/ 14 h 18"/>
                  <a:gd name="T96" fmla="*/ 14 w 23"/>
                  <a:gd name="T97" fmla="*/ 14 h 18"/>
                  <a:gd name="T98" fmla="*/ 15 w 23"/>
                  <a:gd name="T9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" h="18">
                    <a:moveTo>
                      <a:pt x="15" y="13"/>
                    </a:moveTo>
                    <a:lnTo>
                      <a:pt x="17" y="13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5" y="13"/>
                    </a:lnTo>
                    <a:lnTo>
                      <a:pt x="15" y="13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9" name="Freeform 193">
                <a:extLst>
                  <a:ext uri="{FF2B5EF4-FFF2-40B4-BE49-F238E27FC236}">
                    <a16:creationId xmlns:a16="http://schemas.microsoft.com/office/drawing/2014/main" id="{C121FEB2-8FB4-6243-A967-1093C28CD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4683" y="7845779"/>
                <a:ext cx="8154" cy="11649"/>
              </a:xfrm>
              <a:custGeom>
                <a:avLst/>
                <a:gdLst>
                  <a:gd name="T0" fmla="*/ 7 w 7"/>
                  <a:gd name="T1" fmla="*/ 4 h 10"/>
                  <a:gd name="T2" fmla="*/ 7 w 7"/>
                  <a:gd name="T3" fmla="*/ 3 h 10"/>
                  <a:gd name="T4" fmla="*/ 7 w 7"/>
                  <a:gd name="T5" fmla="*/ 1 h 10"/>
                  <a:gd name="T6" fmla="*/ 7 w 7"/>
                  <a:gd name="T7" fmla="*/ 0 h 10"/>
                  <a:gd name="T8" fmla="*/ 7 w 7"/>
                  <a:gd name="T9" fmla="*/ 0 h 10"/>
                  <a:gd name="T10" fmla="*/ 6 w 7"/>
                  <a:gd name="T11" fmla="*/ 1 h 10"/>
                  <a:gd name="T12" fmla="*/ 6 w 7"/>
                  <a:gd name="T13" fmla="*/ 1 h 10"/>
                  <a:gd name="T14" fmla="*/ 5 w 7"/>
                  <a:gd name="T15" fmla="*/ 1 h 10"/>
                  <a:gd name="T16" fmla="*/ 5 w 7"/>
                  <a:gd name="T17" fmla="*/ 1 h 10"/>
                  <a:gd name="T18" fmla="*/ 4 w 7"/>
                  <a:gd name="T19" fmla="*/ 0 h 10"/>
                  <a:gd name="T20" fmla="*/ 4 w 7"/>
                  <a:gd name="T21" fmla="*/ 1 h 10"/>
                  <a:gd name="T22" fmla="*/ 3 w 7"/>
                  <a:gd name="T23" fmla="*/ 1 h 10"/>
                  <a:gd name="T24" fmla="*/ 3 w 7"/>
                  <a:gd name="T25" fmla="*/ 3 h 10"/>
                  <a:gd name="T26" fmla="*/ 3 w 7"/>
                  <a:gd name="T27" fmla="*/ 4 h 10"/>
                  <a:gd name="T28" fmla="*/ 3 w 7"/>
                  <a:gd name="T29" fmla="*/ 4 h 10"/>
                  <a:gd name="T30" fmla="*/ 3 w 7"/>
                  <a:gd name="T31" fmla="*/ 4 h 10"/>
                  <a:gd name="T32" fmla="*/ 1 w 7"/>
                  <a:gd name="T33" fmla="*/ 4 h 10"/>
                  <a:gd name="T34" fmla="*/ 1 w 7"/>
                  <a:gd name="T35" fmla="*/ 5 h 10"/>
                  <a:gd name="T36" fmla="*/ 0 w 7"/>
                  <a:gd name="T37" fmla="*/ 9 h 10"/>
                  <a:gd name="T38" fmla="*/ 0 w 7"/>
                  <a:gd name="T39" fmla="*/ 10 h 10"/>
                  <a:gd name="T40" fmla="*/ 1 w 7"/>
                  <a:gd name="T41" fmla="*/ 10 h 10"/>
                  <a:gd name="T42" fmla="*/ 1 w 7"/>
                  <a:gd name="T43" fmla="*/ 9 h 10"/>
                  <a:gd name="T44" fmla="*/ 4 w 7"/>
                  <a:gd name="T45" fmla="*/ 9 h 10"/>
                  <a:gd name="T46" fmla="*/ 4 w 7"/>
                  <a:gd name="T47" fmla="*/ 9 h 10"/>
                  <a:gd name="T48" fmla="*/ 5 w 7"/>
                  <a:gd name="T49" fmla="*/ 7 h 10"/>
                  <a:gd name="T50" fmla="*/ 5 w 7"/>
                  <a:gd name="T51" fmla="*/ 7 h 10"/>
                  <a:gd name="T52" fmla="*/ 5 w 7"/>
                  <a:gd name="T53" fmla="*/ 5 h 10"/>
                  <a:gd name="T54" fmla="*/ 5 w 7"/>
                  <a:gd name="T55" fmla="*/ 5 h 10"/>
                  <a:gd name="T56" fmla="*/ 5 w 7"/>
                  <a:gd name="T57" fmla="*/ 5 h 10"/>
                  <a:gd name="T58" fmla="*/ 6 w 7"/>
                  <a:gd name="T59" fmla="*/ 5 h 10"/>
                  <a:gd name="T60" fmla="*/ 7 w 7"/>
                  <a:gd name="T61" fmla="*/ 5 h 10"/>
                  <a:gd name="T62" fmla="*/ 7 w 7"/>
                  <a:gd name="T63" fmla="*/ 4 h 10"/>
                  <a:gd name="T64" fmla="*/ 7 w 7"/>
                  <a:gd name="T6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" h="10">
                    <a:moveTo>
                      <a:pt x="7" y="4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4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0" name="Freeform 194">
                <a:extLst>
                  <a:ext uri="{FF2B5EF4-FFF2-40B4-BE49-F238E27FC236}">
                    <a16:creationId xmlns:a16="http://schemas.microsoft.com/office/drawing/2014/main" id="{C8056B5E-C055-764B-897D-653B14456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0992" y="7857428"/>
                <a:ext cx="10484" cy="12814"/>
              </a:xfrm>
              <a:custGeom>
                <a:avLst/>
                <a:gdLst>
                  <a:gd name="T0" fmla="*/ 9 w 9"/>
                  <a:gd name="T1" fmla="*/ 2 h 11"/>
                  <a:gd name="T2" fmla="*/ 9 w 9"/>
                  <a:gd name="T3" fmla="*/ 1 h 11"/>
                  <a:gd name="T4" fmla="*/ 9 w 9"/>
                  <a:gd name="T5" fmla="*/ 0 h 11"/>
                  <a:gd name="T6" fmla="*/ 8 w 9"/>
                  <a:gd name="T7" fmla="*/ 0 h 11"/>
                  <a:gd name="T8" fmla="*/ 8 w 9"/>
                  <a:gd name="T9" fmla="*/ 0 h 11"/>
                  <a:gd name="T10" fmla="*/ 7 w 9"/>
                  <a:gd name="T11" fmla="*/ 1 h 11"/>
                  <a:gd name="T12" fmla="*/ 7 w 9"/>
                  <a:gd name="T13" fmla="*/ 1 h 11"/>
                  <a:gd name="T14" fmla="*/ 6 w 9"/>
                  <a:gd name="T15" fmla="*/ 2 h 11"/>
                  <a:gd name="T16" fmla="*/ 6 w 9"/>
                  <a:gd name="T17" fmla="*/ 1 h 11"/>
                  <a:gd name="T18" fmla="*/ 4 w 9"/>
                  <a:gd name="T19" fmla="*/ 0 h 11"/>
                  <a:gd name="T20" fmla="*/ 3 w 9"/>
                  <a:gd name="T21" fmla="*/ 0 h 11"/>
                  <a:gd name="T22" fmla="*/ 3 w 9"/>
                  <a:gd name="T23" fmla="*/ 0 h 11"/>
                  <a:gd name="T24" fmla="*/ 2 w 9"/>
                  <a:gd name="T25" fmla="*/ 0 h 11"/>
                  <a:gd name="T26" fmla="*/ 1 w 9"/>
                  <a:gd name="T27" fmla="*/ 1 h 11"/>
                  <a:gd name="T28" fmla="*/ 1 w 9"/>
                  <a:gd name="T29" fmla="*/ 2 h 11"/>
                  <a:gd name="T30" fmla="*/ 1 w 9"/>
                  <a:gd name="T31" fmla="*/ 5 h 11"/>
                  <a:gd name="T32" fmla="*/ 1 w 9"/>
                  <a:gd name="T33" fmla="*/ 5 h 11"/>
                  <a:gd name="T34" fmla="*/ 2 w 9"/>
                  <a:gd name="T35" fmla="*/ 5 h 11"/>
                  <a:gd name="T36" fmla="*/ 2 w 9"/>
                  <a:gd name="T37" fmla="*/ 5 h 11"/>
                  <a:gd name="T38" fmla="*/ 3 w 9"/>
                  <a:gd name="T39" fmla="*/ 5 h 11"/>
                  <a:gd name="T40" fmla="*/ 4 w 9"/>
                  <a:gd name="T41" fmla="*/ 6 h 11"/>
                  <a:gd name="T42" fmla="*/ 3 w 9"/>
                  <a:gd name="T43" fmla="*/ 7 h 11"/>
                  <a:gd name="T44" fmla="*/ 3 w 9"/>
                  <a:gd name="T45" fmla="*/ 8 h 11"/>
                  <a:gd name="T46" fmla="*/ 2 w 9"/>
                  <a:gd name="T47" fmla="*/ 8 h 11"/>
                  <a:gd name="T48" fmla="*/ 1 w 9"/>
                  <a:gd name="T49" fmla="*/ 8 h 11"/>
                  <a:gd name="T50" fmla="*/ 1 w 9"/>
                  <a:gd name="T51" fmla="*/ 10 h 11"/>
                  <a:gd name="T52" fmla="*/ 1 w 9"/>
                  <a:gd name="T53" fmla="*/ 10 h 11"/>
                  <a:gd name="T54" fmla="*/ 0 w 9"/>
                  <a:gd name="T55" fmla="*/ 11 h 11"/>
                  <a:gd name="T56" fmla="*/ 1 w 9"/>
                  <a:gd name="T57" fmla="*/ 11 h 11"/>
                  <a:gd name="T58" fmla="*/ 2 w 9"/>
                  <a:gd name="T59" fmla="*/ 11 h 11"/>
                  <a:gd name="T60" fmla="*/ 3 w 9"/>
                  <a:gd name="T61" fmla="*/ 10 h 11"/>
                  <a:gd name="T62" fmla="*/ 6 w 9"/>
                  <a:gd name="T63" fmla="*/ 8 h 11"/>
                  <a:gd name="T64" fmla="*/ 7 w 9"/>
                  <a:gd name="T65" fmla="*/ 7 h 11"/>
                  <a:gd name="T66" fmla="*/ 8 w 9"/>
                  <a:gd name="T67" fmla="*/ 6 h 11"/>
                  <a:gd name="T68" fmla="*/ 8 w 9"/>
                  <a:gd name="T69" fmla="*/ 6 h 11"/>
                  <a:gd name="T70" fmla="*/ 8 w 9"/>
                  <a:gd name="T71" fmla="*/ 5 h 11"/>
                  <a:gd name="T72" fmla="*/ 8 w 9"/>
                  <a:gd name="T73" fmla="*/ 4 h 11"/>
                  <a:gd name="T74" fmla="*/ 9 w 9"/>
                  <a:gd name="T75" fmla="*/ 2 h 11"/>
                  <a:gd name="T76" fmla="*/ 9 w 9"/>
                  <a:gd name="T7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1">
                    <a:moveTo>
                      <a:pt x="9" y="2"/>
                    </a:moveTo>
                    <a:lnTo>
                      <a:pt x="9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9" y="2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1" name="Freeform 195">
                <a:extLst>
                  <a:ext uri="{FF2B5EF4-FFF2-40B4-BE49-F238E27FC236}">
                    <a16:creationId xmlns:a16="http://schemas.microsoft.com/office/drawing/2014/main" id="{E22E1DE1-8CA3-6D4D-AD6F-C029F8E05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465" y="7886550"/>
                <a:ext cx="3495" cy="3495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2 h 3"/>
                  <a:gd name="T10" fmla="*/ 0 w 3"/>
                  <a:gd name="T11" fmla="*/ 3 h 3"/>
                  <a:gd name="T12" fmla="*/ 0 w 3"/>
                  <a:gd name="T13" fmla="*/ 3 h 3"/>
                  <a:gd name="T14" fmla="*/ 2 w 3"/>
                  <a:gd name="T15" fmla="*/ 3 h 3"/>
                  <a:gd name="T16" fmla="*/ 2 w 3"/>
                  <a:gd name="T17" fmla="*/ 3 h 3"/>
                  <a:gd name="T18" fmla="*/ 3 w 3"/>
                  <a:gd name="T19" fmla="*/ 3 h 3"/>
                  <a:gd name="T20" fmla="*/ 3 w 3"/>
                  <a:gd name="T21" fmla="*/ 2 h 3"/>
                  <a:gd name="T22" fmla="*/ 3 w 3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2" name="Freeform 196">
                <a:extLst>
                  <a:ext uri="{FF2B5EF4-FFF2-40B4-BE49-F238E27FC236}">
                    <a16:creationId xmlns:a16="http://schemas.microsoft.com/office/drawing/2014/main" id="{B6426C40-5BB3-164B-88CD-43A0A320A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492" y="7911013"/>
                <a:ext cx="18638" cy="17473"/>
              </a:xfrm>
              <a:custGeom>
                <a:avLst/>
                <a:gdLst>
                  <a:gd name="T0" fmla="*/ 10 w 16"/>
                  <a:gd name="T1" fmla="*/ 4 h 15"/>
                  <a:gd name="T2" fmla="*/ 10 w 16"/>
                  <a:gd name="T3" fmla="*/ 3 h 15"/>
                  <a:gd name="T4" fmla="*/ 9 w 16"/>
                  <a:gd name="T5" fmla="*/ 1 h 15"/>
                  <a:gd name="T6" fmla="*/ 9 w 16"/>
                  <a:gd name="T7" fmla="*/ 1 h 15"/>
                  <a:gd name="T8" fmla="*/ 8 w 16"/>
                  <a:gd name="T9" fmla="*/ 1 h 15"/>
                  <a:gd name="T10" fmla="*/ 8 w 16"/>
                  <a:gd name="T11" fmla="*/ 3 h 15"/>
                  <a:gd name="T12" fmla="*/ 6 w 16"/>
                  <a:gd name="T13" fmla="*/ 3 h 15"/>
                  <a:gd name="T14" fmla="*/ 5 w 16"/>
                  <a:gd name="T15" fmla="*/ 1 h 15"/>
                  <a:gd name="T16" fmla="*/ 4 w 16"/>
                  <a:gd name="T17" fmla="*/ 0 h 15"/>
                  <a:gd name="T18" fmla="*/ 3 w 16"/>
                  <a:gd name="T19" fmla="*/ 0 h 15"/>
                  <a:gd name="T20" fmla="*/ 2 w 16"/>
                  <a:gd name="T21" fmla="*/ 1 h 15"/>
                  <a:gd name="T22" fmla="*/ 0 w 16"/>
                  <a:gd name="T23" fmla="*/ 3 h 15"/>
                  <a:gd name="T24" fmla="*/ 2 w 16"/>
                  <a:gd name="T25" fmla="*/ 3 h 15"/>
                  <a:gd name="T26" fmla="*/ 3 w 16"/>
                  <a:gd name="T27" fmla="*/ 3 h 15"/>
                  <a:gd name="T28" fmla="*/ 2 w 16"/>
                  <a:gd name="T29" fmla="*/ 4 h 15"/>
                  <a:gd name="T30" fmla="*/ 2 w 16"/>
                  <a:gd name="T31" fmla="*/ 4 h 15"/>
                  <a:gd name="T32" fmla="*/ 2 w 16"/>
                  <a:gd name="T33" fmla="*/ 5 h 15"/>
                  <a:gd name="T34" fmla="*/ 2 w 16"/>
                  <a:gd name="T35" fmla="*/ 5 h 15"/>
                  <a:gd name="T36" fmla="*/ 3 w 16"/>
                  <a:gd name="T37" fmla="*/ 6 h 15"/>
                  <a:gd name="T38" fmla="*/ 3 w 16"/>
                  <a:gd name="T39" fmla="*/ 7 h 15"/>
                  <a:gd name="T40" fmla="*/ 3 w 16"/>
                  <a:gd name="T41" fmla="*/ 7 h 15"/>
                  <a:gd name="T42" fmla="*/ 4 w 16"/>
                  <a:gd name="T43" fmla="*/ 9 h 15"/>
                  <a:gd name="T44" fmla="*/ 5 w 16"/>
                  <a:gd name="T45" fmla="*/ 9 h 15"/>
                  <a:gd name="T46" fmla="*/ 6 w 16"/>
                  <a:gd name="T47" fmla="*/ 7 h 15"/>
                  <a:gd name="T48" fmla="*/ 8 w 16"/>
                  <a:gd name="T49" fmla="*/ 9 h 15"/>
                  <a:gd name="T50" fmla="*/ 8 w 16"/>
                  <a:gd name="T51" fmla="*/ 9 h 15"/>
                  <a:gd name="T52" fmla="*/ 9 w 16"/>
                  <a:gd name="T53" fmla="*/ 11 h 15"/>
                  <a:gd name="T54" fmla="*/ 10 w 16"/>
                  <a:gd name="T55" fmla="*/ 12 h 15"/>
                  <a:gd name="T56" fmla="*/ 11 w 16"/>
                  <a:gd name="T57" fmla="*/ 12 h 15"/>
                  <a:gd name="T58" fmla="*/ 11 w 16"/>
                  <a:gd name="T59" fmla="*/ 12 h 15"/>
                  <a:gd name="T60" fmla="*/ 10 w 16"/>
                  <a:gd name="T61" fmla="*/ 15 h 15"/>
                  <a:gd name="T62" fmla="*/ 13 w 16"/>
                  <a:gd name="T63" fmla="*/ 15 h 15"/>
                  <a:gd name="T64" fmla="*/ 14 w 16"/>
                  <a:gd name="T65" fmla="*/ 15 h 15"/>
                  <a:gd name="T66" fmla="*/ 14 w 16"/>
                  <a:gd name="T67" fmla="*/ 13 h 15"/>
                  <a:gd name="T68" fmla="*/ 14 w 16"/>
                  <a:gd name="T69" fmla="*/ 12 h 15"/>
                  <a:gd name="T70" fmla="*/ 14 w 16"/>
                  <a:gd name="T71" fmla="*/ 11 h 15"/>
                  <a:gd name="T72" fmla="*/ 13 w 16"/>
                  <a:gd name="T73" fmla="*/ 10 h 15"/>
                  <a:gd name="T74" fmla="*/ 13 w 16"/>
                  <a:gd name="T75" fmla="*/ 10 h 15"/>
                  <a:gd name="T76" fmla="*/ 14 w 16"/>
                  <a:gd name="T77" fmla="*/ 9 h 15"/>
                  <a:gd name="T78" fmla="*/ 16 w 16"/>
                  <a:gd name="T79" fmla="*/ 9 h 15"/>
                  <a:gd name="T80" fmla="*/ 16 w 16"/>
                  <a:gd name="T81" fmla="*/ 9 h 15"/>
                  <a:gd name="T82" fmla="*/ 15 w 16"/>
                  <a:gd name="T83" fmla="*/ 7 h 15"/>
                  <a:gd name="T84" fmla="*/ 15 w 16"/>
                  <a:gd name="T85" fmla="*/ 7 h 15"/>
                  <a:gd name="T86" fmla="*/ 13 w 16"/>
                  <a:gd name="T87" fmla="*/ 9 h 15"/>
                  <a:gd name="T88" fmla="*/ 11 w 16"/>
                  <a:gd name="T89" fmla="*/ 9 h 15"/>
                  <a:gd name="T90" fmla="*/ 11 w 16"/>
                  <a:gd name="T91" fmla="*/ 9 h 15"/>
                  <a:gd name="T92" fmla="*/ 11 w 16"/>
                  <a:gd name="T93" fmla="*/ 7 h 15"/>
                  <a:gd name="T94" fmla="*/ 11 w 16"/>
                  <a:gd name="T95" fmla="*/ 6 h 15"/>
                  <a:gd name="T96" fmla="*/ 11 w 16"/>
                  <a:gd name="T97" fmla="*/ 6 h 15"/>
                  <a:gd name="T98" fmla="*/ 11 w 16"/>
                  <a:gd name="T99" fmla="*/ 6 h 15"/>
                  <a:gd name="T100" fmla="*/ 13 w 16"/>
                  <a:gd name="T101" fmla="*/ 5 h 15"/>
                  <a:gd name="T102" fmla="*/ 11 w 16"/>
                  <a:gd name="T103" fmla="*/ 5 h 15"/>
                  <a:gd name="T104" fmla="*/ 10 w 16"/>
                  <a:gd name="T105" fmla="*/ 5 h 15"/>
                  <a:gd name="T106" fmla="*/ 10 w 16"/>
                  <a:gd name="T107" fmla="*/ 4 h 15"/>
                  <a:gd name="T108" fmla="*/ 10 w 16"/>
                  <a:gd name="T10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" h="15">
                    <a:moveTo>
                      <a:pt x="10" y="4"/>
                    </a:moveTo>
                    <a:lnTo>
                      <a:pt x="10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9" y="11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0" y="15"/>
                    </a:lnTo>
                    <a:lnTo>
                      <a:pt x="13" y="15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0" y="4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3" name="Freeform 197">
                <a:extLst>
                  <a:ext uri="{FF2B5EF4-FFF2-40B4-BE49-F238E27FC236}">
                    <a16:creationId xmlns:a16="http://schemas.microsoft.com/office/drawing/2014/main" id="{9A0E70A5-3303-0949-A421-4732B695D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780" y="7924992"/>
                <a:ext cx="6989" cy="6989"/>
              </a:xfrm>
              <a:custGeom>
                <a:avLst/>
                <a:gdLst>
                  <a:gd name="T0" fmla="*/ 0 w 6"/>
                  <a:gd name="T1" fmla="*/ 4 h 6"/>
                  <a:gd name="T2" fmla="*/ 0 w 6"/>
                  <a:gd name="T3" fmla="*/ 5 h 6"/>
                  <a:gd name="T4" fmla="*/ 0 w 6"/>
                  <a:gd name="T5" fmla="*/ 6 h 6"/>
                  <a:gd name="T6" fmla="*/ 1 w 6"/>
                  <a:gd name="T7" fmla="*/ 6 h 6"/>
                  <a:gd name="T8" fmla="*/ 2 w 6"/>
                  <a:gd name="T9" fmla="*/ 6 h 6"/>
                  <a:gd name="T10" fmla="*/ 4 w 6"/>
                  <a:gd name="T11" fmla="*/ 6 h 6"/>
                  <a:gd name="T12" fmla="*/ 5 w 6"/>
                  <a:gd name="T13" fmla="*/ 6 h 6"/>
                  <a:gd name="T14" fmla="*/ 6 w 6"/>
                  <a:gd name="T15" fmla="*/ 5 h 6"/>
                  <a:gd name="T16" fmla="*/ 6 w 6"/>
                  <a:gd name="T17" fmla="*/ 5 h 6"/>
                  <a:gd name="T18" fmla="*/ 6 w 6"/>
                  <a:gd name="T19" fmla="*/ 5 h 6"/>
                  <a:gd name="T20" fmla="*/ 6 w 6"/>
                  <a:gd name="T21" fmla="*/ 4 h 6"/>
                  <a:gd name="T22" fmla="*/ 4 w 6"/>
                  <a:gd name="T23" fmla="*/ 4 h 6"/>
                  <a:gd name="T24" fmla="*/ 4 w 6"/>
                  <a:gd name="T25" fmla="*/ 4 h 6"/>
                  <a:gd name="T26" fmla="*/ 2 w 6"/>
                  <a:gd name="T27" fmla="*/ 4 h 6"/>
                  <a:gd name="T28" fmla="*/ 1 w 6"/>
                  <a:gd name="T29" fmla="*/ 3 h 6"/>
                  <a:gd name="T30" fmla="*/ 1 w 6"/>
                  <a:gd name="T31" fmla="*/ 3 h 6"/>
                  <a:gd name="T32" fmla="*/ 2 w 6"/>
                  <a:gd name="T33" fmla="*/ 1 h 6"/>
                  <a:gd name="T34" fmla="*/ 2 w 6"/>
                  <a:gd name="T35" fmla="*/ 0 h 6"/>
                  <a:gd name="T36" fmla="*/ 1 w 6"/>
                  <a:gd name="T37" fmla="*/ 0 h 6"/>
                  <a:gd name="T38" fmla="*/ 1 w 6"/>
                  <a:gd name="T39" fmla="*/ 0 h 6"/>
                  <a:gd name="T40" fmla="*/ 0 w 6"/>
                  <a:gd name="T41" fmla="*/ 0 h 6"/>
                  <a:gd name="T42" fmla="*/ 0 w 6"/>
                  <a:gd name="T43" fmla="*/ 1 h 6"/>
                  <a:gd name="T44" fmla="*/ 0 w 6"/>
                  <a:gd name="T45" fmla="*/ 4 h 6"/>
                  <a:gd name="T46" fmla="*/ 0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4" name="Freeform 198">
                <a:extLst>
                  <a:ext uri="{FF2B5EF4-FFF2-40B4-BE49-F238E27FC236}">
                    <a16:creationId xmlns:a16="http://schemas.microsoft.com/office/drawing/2014/main" id="{153FD48F-DAE8-D444-B070-4469EA9E0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317" y="7906353"/>
                <a:ext cx="4660" cy="4660"/>
              </a:xfrm>
              <a:custGeom>
                <a:avLst/>
                <a:gdLst>
                  <a:gd name="T0" fmla="*/ 3 w 4"/>
                  <a:gd name="T1" fmla="*/ 2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3 h 4"/>
                  <a:gd name="T8" fmla="*/ 0 w 4"/>
                  <a:gd name="T9" fmla="*/ 4 h 4"/>
                  <a:gd name="T10" fmla="*/ 1 w 4"/>
                  <a:gd name="T11" fmla="*/ 4 h 4"/>
                  <a:gd name="T12" fmla="*/ 1 w 4"/>
                  <a:gd name="T13" fmla="*/ 4 h 4"/>
                  <a:gd name="T14" fmla="*/ 1 w 4"/>
                  <a:gd name="T15" fmla="*/ 3 h 4"/>
                  <a:gd name="T16" fmla="*/ 3 w 4"/>
                  <a:gd name="T17" fmla="*/ 3 h 4"/>
                  <a:gd name="T18" fmla="*/ 3 w 4"/>
                  <a:gd name="T19" fmla="*/ 3 h 4"/>
                  <a:gd name="T20" fmla="*/ 4 w 4"/>
                  <a:gd name="T21" fmla="*/ 3 h 4"/>
                  <a:gd name="T22" fmla="*/ 4 w 4"/>
                  <a:gd name="T23" fmla="*/ 3 h 4"/>
                  <a:gd name="T24" fmla="*/ 4 w 4"/>
                  <a:gd name="T25" fmla="*/ 3 h 4"/>
                  <a:gd name="T26" fmla="*/ 4 w 4"/>
                  <a:gd name="T27" fmla="*/ 2 h 4"/>
                  <a:gd name="T28" fmla="*/ 4 w 4"/>
                  <a:gd name="T29" fmla="*/ 2 h 4"/>
                  <a:gd name="T30" fmla="*/ 3 w 4"/>
                  <a:gd name="T31" fmla="*/ 2 h 4"/>
                  <a:gd name="T32" fmla="*/ 3 w 4"/>
                  <a:gd name="T3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5" name="Freeform 199">
                <a:extLst>
                  <a:ext uri="{FF2B5EF4-FFF2-40B4-BE49-F238E27FC236}">
                    <a16:creationId xmlns:a16="http://schemas.microsoft.com/office/drawing/2014/main" id="{ECCECB0F-C011-2640-AA89-7C5187E7D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5364" y="7862087"/>
                <a:ext cx="1165" cy="3495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0 h 3"/>
                  <a:gd name="T8" fmla="*/ 0 w 1"/>
                  <a:gd name="T9" fmla="*/ 1 h 3"/>
                  <a:gd name="T10" fmla="*/ 0 w 1"/>
                  <a:gd name="T11" fmla="*/ 2 h 3"/>
                  <a:gd name="T12" fmla="*/ 0 w 1"/>
                  <a:gd name="T13" fmla="*/ 2 h 3"/>
                  <a:gd name="T14" fmla="*/ 1 w 1"/>
                  <a:gd name="T15" fmla="*/ 3 h 3"/>
                  <a:gd name="T16" fmla="*/ 1 w 1"/>
                  <a:gd name="T17" fmla="*/ 2 h 3"/>
                  <a:gd name="T18" fmla="*/ 1 w 1"/>
                  <a:gd name="T19" fmla="*/ 1 h 3"/>
                  <a:gd name="T20" fmla="*/ 1 w 1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6" name="Freeform 200">
                <a:extLst>
                  <a:ext uri="{FF2B5EF4-FFF2-40B4-BE49-F238E27FC236}">
                    <a16:creationId xmlns:a16="http://schemas.microsoft.com/office/drawing/2014/main" id="{69C06A82-1997-7E46-88F4-EAD0EC03F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2353" y="7862087"/>
                <a:ext cx="2330" cy="2330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1 h 2"/>
                  <a:gd name="T8" fmla="*/ 0 w 2"/>
                  <a:gd name="T9" fmla="*/ 2 h 2"/>
                  <a:gd name="T10" fmla="*/ 1 w 2"/>
                  <a:gd name="T11" fmla="*/ 2 h 2"/>
                  <a:gd name="T12" fmla="*/ 2 w 2"/>
                  <a:gd name="T13" fmla="*/ 1 h 2"/>
                  <a:gd name="T14" fmla="*/ 2 w 2"/>
                  <a:gd name="T15" fmla="*/ 1 h 2"/>
                  <a:gd name="T16" fmla="*/ 2 w 2"/>
                  <a:gd name="T17" fmla="*/ 0 h 2"/>
                  <a:gd name="T18" fmla="*/ 1 w 2"/>
                  <a:gd name="T19" fmla="*/ 0 h 2"/>
                  <a:gd name="T20" fmla="*/ 1 w 2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7" name="Freeform 201">
                <a:extLst>
                  <a:ext uri="{FF2B5EF4-FFF2-40B4-BE49-F238E27FC236}">
                    <a16:creationId xmlns:a16="http://schemas.microsoft.com/office/drawing/2014/main" id="{B0B42C4B-FE2C-A04D-BF2D-6DFBB4A19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704" y="7865582"/>
                <a:ext cx="4660" cy="4660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3 h 4"/>
                  <a:gd name="T4" fmla="*/ 4 w 4"/>
                  <a:gd name="T5" fmla="*/ 1 h 4"/>
                  <a:gd name="T6" fmla="*/ 2 w 4"/>
                  <a:gd name="T7" fmla="*/ 0 h 4"/>
                  <a:gd name="T8" fmla="*/ 1 w 4"/>
                  <a:gd name="T9" fmla="*/ 0 h 4"/>
                  <a:gd name="T10" fmla="*/ 0 w 4"/>
                  <a:gd name="T11" fmla="*/ 1 h 4"/>
                  <a:gd name="T12" fmla="*/ 0 w 4"/>
                  <a:gd name="T13" fmla="*/ 3 h 4"/>
                  <a:gd name="T14" fmla="*/ 0 w 4"/>
                  <a:gd name="T15" fmla="*/ 4 h 4"/>
                  <a:gd name="T16" fmla="*/ 1 w 4"/>
                  <a:gd name="T17" fmla="*/ 4 h 4"/>
                  <a:gd name="T18" fmla="*/ 2 w 4"/>
                  <a:gd name="T19" fmla="*/ 4 h 4"/>
                  <a:gd name="T20" fmla="*/ 2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8" name="Freeform 202">
                <a:extLst>
                  <a:ext uri="{FF2B5EF4-FFF2-40B4-BE49-F238E27FC236}">
                    <a16:creationId xmlns:a16="http://schemas.microsoft.com/office/drawing/2014/main" id="{8D7E5A20-7F87-B14B-A8EE-B354199EC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511" y="9198226"/>
                <a:ext cx="617954" cy="542843"/>
              </a:xfrm>
              <a:custGeom>
                <a:avLst/>
                <a:gdLst>
                  <a:gd name="T0" fmla="*/ 7 w 558"/>
                  <a:gd name="T1" fmla="*/ 215 h 466"/>
                  <a:gd name="T2" fmla="*/ 8 w 558"/>
                  <a:gd name="T3" fmla="*/ 159 h 466"/>
                  <a:gd name="T4" fmla="*/ 19 w 558"/>
                  <a:gd name="T5" fmla="*/ 136 h 466"/>
                  <a:gd name="T6" fmla="*/ 69 w 558"/>
                  <a:gd name="T7" fmla="*/ 92 h 466"/>
                  <a:gd name="T8" fmla="*/ 105 w 558"/>
                  <a:gd name="T9" fmla="*/ 82 h 466"/>
                  <a:gd name="T10" fmla="*/ 125 w 558"/>
                  <a:gd name="T11" fmla="*/ 46 h 466"/>
                  <a:gd name="T12" fmla="*/ 132 w 558"/>
                  <a:gd name="T13" fmla="*/ 26 h 466"/>
                  <a:gd name="T14" fmla="*/ 143 w 558"/>
                  <a:gd name="T15" fmla="*/ 13 h 466"/>
                  <a:gd name="T16" fmla="*/ 154 w 558"/>
                  <a:gd name="T17" fmla="*/ 0 h 466"/>
                  <a:gd name="T18" fmla="*/ 187 w 558"/>
                  <a:gd name="T19" fmla="*/ 19 h 466"/>
                  <a:gd name="T20" fmla="*/ 228 w 558"/>
                  <a:gd name="T21" fmla="*/ 30 h 466"/>
                  <a:gd name="T22" fmla="*/ 228 w 558"/>
                  <a:gd name="T23" fmla="*/ 45 h 466"/>
                  <a:gd name="T24" fmla="*/ 281 w 558"/>
                  <a:gd name="T25" fmla="*/ 51 h 466"/>
                  <a:gd name="T26" fmla="*/ 297 w 558"/>
                  <a:gd name="T27" fmla="*/ 71 h 466"/>
                  <a:gd name="T28" fmla="*/ 363 w 558"/>
                  <a:gd name="T29" fmla="*/ 60 h 466"/>
                  <a:gd name="T30" fmla="*/ 409 w 558"/>
                  <a:gd name="T31" fmla="*/ 82 h 466"/>
                  <a:gd name="T32" fmla="*/ 406 w 558"/>
                  <a:gd name="T33" fmla="*/ 146 h 466"/>
                  <a:gd name="T34" fmla="*/ 459 w 558"/>
                  <a:gd name="T35" fmla="*/ 163 h 466"/>
                  <a:gd name="T36" fmla="*/ 515 w 558"/>
                  <a:gd name="T37" fmla="*/ 222 h 466"/>
                  <a:gd name="T38" fmla="*/ 554 w 558"/>
                  <a:gd name="T39" fmla="*/ 254 h 466"/>
                  <a:gd name="T40" fmla="*/ 509 w 558"/>
                  <a:gd name="T41" fmla="*/ 288 h 466"/>
                  <a:gd name="T42" fmla="*/ 526 w 558"/>
                  <a:gd name="T43" fmla="*/ 326 h 466"/>
                  <a:gd name="T44" fmla="*/ 558 w 558"/>
                  <a:gd name="T45" fmla="*/ 345 h 466"/>
                  <a:gd name="T46" fmla="*/ 552 w 558"/>
                  <a:gd name="T47" fmla="*/ 365 h 466"/>
                  <a:gd name="T48" fmla="*/ 547 w 558"/>
                  <a:gd name="T49" fmla="*/ 367 h 466"/>
                  <a:gd name="T50" fmla="*/ 536 w 558"/>
                  <a:gd name="T51" fmla="*/ 374 h 466"/>
                  <a:gd name="T52" fmla="*/ 516 w 558"/>
                  <a:gd name="T53" fmla="*/ 395 h 466"/>
                  <a:gd name="T54" fmla="*/ 517 w 558"/>
                  <a:gd name="T55" fmla="*/ 419 h 466"/>
                  <a:gd name="T56" fmla="*/ 469 w 558"/>
                  <a:gd name="T57" fmla="*/ 424 h 466"/>
                  <a:gd name="T58" fmla="*/ 463 w 558"/>
                  <a:gd name="T59" fmla="*/ 424 h 466"/>
                  <a:gd name="T60" fmla="*/ 449 w 558"/>
                  <a:gd name="T61" fmla="*/ 423 h 466"/>
                  <a:gd name="T62" fmla="*/ 442 w 558"/>
                  <a:gd name="T63" fmla="*/ 425 h 466"/>
                  <a:gd name="T64" fmla="*/ 437 w 558"/>
                  <a:gd name="T65" fmla="*/ 419 h 466"/>
                  <a:gd name="T66" fmla="*/ 425 w 558"/>
                  <a:gd name="T67" fmla="*/ 422 h 466"/>
                  <a:gd name="T68" fmla="*/ 417 w 558"/>
                  <a:gd name="T69" fmla="*/ 418 h 466"/>
                  <a:gd name="T70" fmla="*/ 409 w 558"/>
                  <a:gd name="T71" fmla="*/ 418 h 466"/>
                  <a:gd name="T72" fmla="*/ 403 w 558"/>
                  <a:gd name="T73" fmla="*/ 425 h 466"/>
                  <a:gd name="T74" fmla="*/ 396 w 558"/>
                  <a:gd name="T75" fmla="*/ 429 h 466"/>
                  <a:gd name="T76" fmla="*/ 389 w 558"/>
                  <a:gd name="T77" fmla="*/ 433 h 466"/>
                  <a:gd name="T78" fmla="*/ 380 w 558"/>
                  <a:gd name="T79" fmla="*/ 435 h 466"/>
                  <a:gd name="T80" fmla="*/ 374 w 558"/>
                  <a:gd name="T81" fmla="*/ 440 h 466"/>
                  <a:gd name="T82" fmla="*/ 354 w 558"/>
                  <a:gd name="T83" fmla="*/ 442 h 466"/>
                  <a:gd name="T84" fmla="*/ 328 w 558"/>
                  <a:gd name="T85" fmla="*/ 441 h 466"/>
                  <a:gd name="T86" fmla="*/ 318 w 558"/>
                  <a:gd name="T87" fmla="*/ 446 h 466"/>
                  <a:gd name="T88" fmla="*/ 305 w 558"/>
                  <a:gd name="T89" fmla="*/ 441 h 466"/>
                  <a:gd name="T90" fmla="*/ 290 w 558"/>
                  <a:gd name="T91" fmla="*/ 452 h 466"/>
                  <a:gd name="T92" fmla="*/ 281 w 558"/>
                  <a:gd name="T93" fmla="*/ 462 h 466"/>
                  <a:gd name="T94" fmla="*/ 278 w 558"/>
                  <a:gd name="T95" fmla="*/ 461 h 466"/>
                  <a:gd name="T96" fmla="*/ 271 w 558"/>
                  <a:gd name="T97" fmla="*/ 456 h 466"/>
                  <a:gd name="T98" fmla="*/ 278 w 558"/>
                  <a:gd name="T99" fmla="*/ 449 h 466"/>
                  <a:gd name="T100" fmla="*/ 277 w 558"/>
                  <a:gd name="T101" fmla="*/ 433 h 466"/>
                  <a:gd name="T102" fmla="*/ 281 w 558"/>
                  <a:gd name="T103" fmla="*/ 427 h 466"/>
                  <a:gd name="T104" fmla="*/ 274 w 558"/>
                  <a:gd name="T105" fmla="*/ 422 h 466"/>
                  <a:gd name="T106" fmla="*/ 274 w 558"/>
                  <a:gd name="T107" fmla="*/ 414 h 466"/>
                  <a:gd name="T108" fmla="*/ 285 w 558"/>
                  <a:gd name="T109" fmla="*/ 404 h 466"/>
                  <a:gd name="T110" fmla="*/ 278 w 558"/>
                  <a:gd name="T111" fmla="*/ 393 h 466"/>
                  <a:gd name="T112" fmla="*/ 268 w 558"/>
                  <a:gd name="T113" fmla="*/ 394 h 466"/>
                  <a:gd name="T114" fmla="*/ 255 w 558"/>
                  <a:gd name="T115" fmla="*/ 395 h 466"/>
                  <a:gd name="T116" fmla="*/ 238 w 558"/>
                  <a:gd name="T117" fmla="*/ 395 h 466"/>
                  <a:gd name="T118" fmla="*/ 136 w 558"/>
                  <a:gd name="T119" fmla="*/ 311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58" h="466">
                    <a:moveTo>
                      <a:pt x="16" y="251"/>
                    </a:moveTo>
                    <a:lnTo>
                      <a:pt x="16" y="239"/>
                    </a:lnTo>
                    <a:lnTo>
                      <a:pt x="10" y="237"/>
                    </a:lnTo>
                    <a:lnTo>
                      <a:pt x="11" y="230"/>
                    </a:lnTo>
                    <a:lnTo>
                      <a:pt x="11" y="219"/>
                    </a:lnTo>
                    <a:lnTo>
                      <a:pt x="7" y="215"/>
                    </a:lnTo>
                    <a:lnTo>
                      <a:pt x="15" y="194"/>
                    </a:lnTo>
                    <a:lnTo>
                      <a:pt x="13" y="188"/>
                    </a:lnTo>
                    <a:lnTo>
                      <a:pt x="3" y="176"/>
                    </a:lnTo>
                    <a:lnTo>
                      <a:pt x="0" y="172"/>
                    </a:lnTo>
                    <a:lnTo>
                      <a:pt x="10" y="169"/>
                    </a:lnTo>
                    <a:lnTo>
                      <a:pt x="8" y="159"/>
                    </a:lnTo>
                    <a:lnTo>
                      <a:pt x="8" y="157"/>
                    </a:lnTo>
                    <a:lnTo>
                      <a:pt x="10" y="157"/>
                    </a:lnTo>
                    <a:lnTo>
                      <a:pt x="16" y="155"/>
                    </a:lnTo>
                    <a:lnTo>
                      <a:pt x="21" y="152"/>
                    </a:lnTo>
                    <a:lnTo>
                      <a:pt x="16" y="141"/>
                    </a:lnTo>
                    <a:lnTo>
                      <a:pt x="19" y="136"/>
                    </a:lnTo>
                    <a:lnTo>
                      <a:pt x="30" y="129"/>
                    </a:lnTo>
                    <a:lnTo>
                      <a:pt x="44" y="121"/>
                    </a:lnTo>
                    <a:lnTo>
                      <a:pt x="50" y="118"/>
                    </a:lnTo>
                    <a:lnTo>
                      <a:pt x="53" y="102"/>
                    </a:lnTo>
                    <a:lnTo>
                      <a:pt x="65" y="101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72" y="92"/>
                    </a:lnTo>
                    <a:lnTo>
                      <a:pt x="73" y="95"/>
                    </a:lnTo>
                    <a:lnTo>
                      <a:pt x="82" y="86"/>
                    </a:lnTo>
                    <a:lnTo>
                      <a:pt x="100" y="92"/>
                    </a:lnTo>
                    <a:lnTo>
                      <a:pt x="105" y="82"/>
                    </a:lnTo>
                    <a:lnTo>
                      <a:pt x="108" y="81"/>
                    </a:lnTo>
                    <a:lnTo>
                      <a:pt x="117" y="58"/>
                    </a:lnTo>
                    <a:lnTo>
                      <a:pt x="118" y="54"/>
                    </a:lnTo>
                    <a:lnTo>
                      <a:pt x="117" y="52"/>
                    </a:lnTo>
                    <a:lnTo>
                      <a:pt x="121" y="50"/>
                    </a:lnTo>
                    <a:lnTo>
                      <a:pt x="125" y="46"/>
                    </a:lnTo>
                    <a:lnTo>
                      <a:pt x="126" y="42"/>
                    </a:lnTo>
                    <a:lnTo>
                      <a:pt x="126" y="39"/>
                    </a:lnTo>
                    <a:lnTo>
                      <a:pt x="126" y="36"/>
                    </a:lnTo>
                    <a:lnTo>
                      <a:pt x="127" y="31"/>
                    </a:lnTo>
                    <a:lnTo>
                      <a:pt x="128" y="28"/>
                    </a:lnTo>
                    <a:lnTo>
                      <a:pt x="132" y="26"/>
                    </a:lnTo>
                    <a:lnTo>
                      <a:pt x="140" y="26"/>
                    </a:lnTo>
                    <a:lnTo>
                      <a:pt x="143" y="22"/>
                    </a:lnTo>
                    <a:lnTo>
                      <a:pt x="143" y="19"/>
                    </a:lnTo>
                    <a:lnTo>
                      <a:pt x="143" y="17"/>
                    </a:lnTo>
                    <a:lnTo>
                      <a:pt x="143" y="14"/>
                    </a:lnTo>
                    <a:lnTo>
                      <a:pt x="143" y="13"/>
                    </a:lnTo>
                    <a:lnTo>
                      <a:pt x="145" y="11"/>
                    </a:lnTo>
                    <a:lnTo>
                      <a:pt x="148" y="6"/>
                    </a:lnTo>
                    <a:lnTo>
                      <a:pt x="149" y="3"/>
                    </a:lnTo>
                    <a:lnTo>
                      <a:pt x="149" y="2"/>
                    </a:lnTo>
                    <a:lnTo>
                      <a:pt x="151" y="0"/>
                    </a:lnTo>
                    <a:lnTo>
                      <a:pt x="154" y="0"/>
                    </a:lnTo>
                    <a:lnTo>
                      <a:pt x="160" y="3"/>
                    </a:lnTo>
                    <a:lnTo>
                      <a:pt x="165" y="6"/>
                    </a:lnTo>
                    <a:lnTo>
                      <a:pt x="171" y="9"/>
                    </a:lnTo>
                    <a:lnTo>
                      <a:pt x="177" y="14"/>
                    </a:lnTo>
                    <a:lnTo>
                      <a:pt x="182" y="20"/>
                    </a:lnTo>
                    <a:lnTo>
                      <a:pt x="187" y="19"/>
                    </a:lnTo>
                    <a:lnTo>
                      <a:pt x="200" y="26"/>
                    </a:lnTo>
                    <a:lnTo>
                      <a:pt x="205" y="24"/>
                    </a:lnTo>
                    <a:lnTo>
                      <a:pt x="211" y="29"/>
                    </a:lnTo>
                    <a:lnTo>
                      <a:pt x="218" y="26"/>
                    </a:lnTo>
                    <a:lnTo>
                      <a:pt x="227" y="28"/>
                    </a:lnTo>
                    <a:lnTo>
                      <a:pt x="228" y="30"/>
                    </a:lnTo>
                    <a:lnTo>
                      <a:pt x="228" y="32"/>
                    </a:lnTo>
                    <a:lnTo>
                      <a:pt x="228" y="34"/>
                    </a:lnTo>
                    <a:lnTo>
                      <a:pt x="226" y="37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228" y="45"/>
                    </a:lnTo>
                    <a:lnTo>
                      <a:pt x="236" y="47"/>
                    </a:lnTo>
                    <a:lnTo>
                      <a:pt x="252" y="52"/>
                    </a:lnTo>
                    <a:lnTo>
                      <a:pt x="263" y="51"/>
                    </a:lnTo>
                    <a:lnTo>
                      <a:pt x="271" y="52"/>
                    </a:lnTo>
                    <a:lnTo>
                      <a:pt x="277" y="51"/>
                    </a:lnTo>
                    <a:lnTo>
                      <a:pt x="281" y="51"/>
                    </a:lnTo>
                    <a:lnTo>
                      <a:pt x="289" y="54"/>
                    </a:lnTo>
                    <a:lnTo>
                      <a:pt x="289" y="57"/>
                    </a:lnTo>
                    <a:lnTo>
                      <a:pt x="288" y="63"/>
                    </a:lnTo>
                    <a:lnTo>
                      <a:pt x="288" y="65"/>
                    </a:lnTo>
                    <a:lnTo>
                      <a:pt x="291" y="69"/>
                    </a:lnTo>
                    <a:lnTo>
                      <a:pt x="297" y="71"/>
                    </a:lnTo>
                    <a:lnTo>
                      <a:pt x="303" y="71"/>
                    </a:lnTo>
                    <a:lnTo>
                      <a:pt x="318" y="75"/>
                    </a:lnTo>
                    <a:lnTo>
                      <a:pt x="324" y="86"/>
                    </a:lnTo>
                    <a:lnTo>
                      <a:pt x="335" y="82"/>
                    </a:lnTo>
                    <a:lnTo>
                      <a:pt x="336" y="75"/>
                    </a:lnTo>
                    <a:lnTo>
                      <a:pt x="363" y="60"/>
                    </a:lnTo>
                    <a:lnTo>
                      <a:pt x="368" y="58"/>
                    </a:lnTo>
                    <a:lnTo>
                      <a:pt x="374" y="59"/>
                    </a:lnTo>
                    <a:lnTo>
                      <a:pt x="379" y="59"/>
                    </a:lnTo>
                    <a:lnTo>
                      <a:pt x="382" y="62"/>
                    </a:lnTo>
                    <a:lnTo>
                      <a:pt x="393" y="81"/>
                    </a:lnTo>
                    <a:lnTo>
                      <a:pt x="409" y="82"/>
                    </a:lnTo>
                    <a:lnTo>
                      <a:pt x="409" y="82"/>
                    </a:lnTo>
                    <a:lnTo>
                      <a:pt x="419" y="123"/>
                    </a:lnTo>
                    <a:lnTo>
                      <a:pt x="409" y="135"/>
                    </a:lnTo>
                    <a:lnTo>
                      <a:pt x="408" y="140"/>
                    </a:lnTo>
                    <a:lnTo>
                      <a:pt x="408" y="143"/>
                    </a:lnTo>
                    <a:lnTo>
                      <a:pt x="406" y="146"/>
                    </a:lnTo>
                    <a:lnTo>
                      <a:pt x="406" y="150"/>
                    </a:lnTo>
                    <a:lnTo>
                      <a:pt x="406" y="155"/>
                    </a:lnTo>
                    <a:lnTo>
                      <a:pt x="413" y="159"/>
                    </a:lnTo>
                    <a:lnTo>
                      <a:pt x="436" y="164"/>
                    </a:lnTo>
                    <a:lnTo>
                      <a:pt x="452" y="164"/>
                    </a:lnTo>
                    <a:lnTo>
                      <a:pt x="459" y="163"/>
                    </a:lnTo>
                    <a:lnTo>
                      <a:pt x="480" y="169"/>
                    </a:lnTo>
                    <a:lnTo>
                      <a:pt x="496" y="177"/>
                    </a:lnTo>
                    <a:lnTo>
                      <a:pt x="496" y="193"/>
                    </a:lnTo>
                    <a:lnTo>
                      <a:pt x="510" y="197"/>
                    </a:lnTo>
                    <a:lnTo>
                      <a:pt x="511" y="199"/>
                    </a:lnTo>
                    <a:lnTo>
                      <a:pt x="515" y="222"/>
                    </a:lnTo>
                    <a:lnTo>
                      <a:pt x="517" y="231"/>
                    </a:lnTo>
                    <a:lnTo>
                      <a:pt x="543" y="233"/>
                    </a:lnTo>
                    <a:lnTo>
                      <a:pt x="544" y="234"/>
                    </a:lnTo>
                    <a:lnTo>
                      <a:pt x="543" y="237"/>
                    </a:lnTo>
                    <a:lnTo>
                      <a:pt x="547" y="242"/>
                    </a:lnTo>
                    <a:lnTo>
                      <a:pt x="554" y="254"/>
                    </a:lnTo>
                    <a:lnTo>
                      <a:pt x="554" y="255"/>
                    </a:lnTo>
                    <a:lnTo>
                      <a:pt x="535" y="260"/>
                    </a:lnTo>
                    <a:lnTo>
                      <a:pt x="531" y="261"/>
                    </a:lnTo>
                    <a:lnTo>
                      <a:pt x="522" y="271"/>
                    </a:lnTo>
                    <a:lnTo>
                      <a:pt x="511" y="283"/>
                    </a:lnTo>
                    <a:lnTo>
                      <a:pt x="509" y="288"/>
                    </a:lnTo>
                    <a:lnTo>
                      <a:pt x="509" y="295"/>
                    </a:lnTo>
                    <a:lnTo>
                      <a:pt x="508" y="311"/>
                    </a:lnTo>
                    <a:lnTo>
                      <a:pt x="511" y="313"/>
                    </a:lnTo>
                    <a:lnTo>
                      <a:pt x="511" y="318"/>
                    </a:lnTo>
                    <a:lnTo>
                      <a:pt x="513" y="321"/>
                    </a:lnTo>
                    <a:lnTo>
                      <a:pt x="526" y="326"/>
                    </a:lnTo>
                    <a:lnTo>
                      <a:pt x="535" y="331"/>
                    </a:lnTo>
                    <a:lnTo>
                      <a:pt x="539" y="337"/>
                    </a:lnTo>
                    <a:lnTo>
                      <a:pt x="543" y="339"/>
                    </a:lnTo>
                    <a:lnTo>
                      <a:pt x="549" y="339"/>
                    </a:lnTo>
                    <a:lnTo>
                      <a:pt x="554" y="341"/>
                    </a:lnTo>
                    <a:lnTo>
                      <a:pt x="558" y="345"/>
                    </a:lnTo>
                    <a:lnTo>
                      <a:pt x="558" y="351"/>
                    </a:lnTo>
                    <a:lnTo>
                      <a:pt x="556" y="355"/>
                    </a:lnTo>
                    <a:lnTo>
                      <a:pt x="556" y="359"/>
                    </a:lnTo>
                    <a:lnTo>
                      <a:pt x="556" y="362"/>
                    </a:lnTo>
                    <a:lnTo>
                      <a:pt x="554" y="365"/>
                    </a:lnTo>
                    <a:lnTo>
                      <a:pt x="552" y="365"/>
                    </a:lnTo>
                    <a:lnTo>
                      <a:pt x="549" y="365"/>
                    </a:lnTo>
                    <a:lnTo>
                      <a:pt x="548" y="363"/>
                    </a:lnTo>
                    <a:lnTo>
                      <a:pt x="545" y="363"/>
                    </a:lnTo>
                    <a:lnTo>
                      <a:pt x="545" y="365"/>
                    </a:lnTo>
                    <a:lnTo>
                      <a:pt x="547" y="366"/>
                    </a:lnTo>
                    <a:lnTo>
                      <a:pt x="547" y="367"/>
                    </a:lnTo>
                    <a:lnTo>
                      <a:pt x="548" y="368"/>
                    </a:lnTo>
                    <a:lnTo>
                      <a:pt x="549" y="373"/>
                    </a:lnTo>
                    <a:lnTo>
                      <a:pt x="542" y="372"/>
                    </a:lnTo>
                    <a:lnTo>
                      <a:pt x="542" y="372"/>
                    </a:lnTo>
                    <a:lnTo>
                      <a:pt x="538" y="376"/>
                    </a:lnTo>
                    <a:lnTo>
                      <a:pt x="536" y="374"/>
                    </a:lnTo>
                    <a:lnTo>
                      <a:pt x="533" y="373"/>
                    </a:lnTo>
                    <a:lnTo>
                      <a:pt x="525" y="391"/>
                    </a:lnTo>
                    <a:lnTo>
                      <a:pt x="522" y="393"/>
                    </a:lnTo>
                    <a:lnTo>
                      <a:pt x="519" y="391"/>
                    </a:lnTo>
                    <a:lnTo>
                      <a:pt x="517" y="391"/>
                    </a:lnTo>
                    <a:lnTo>
                      <a:pt x="516" y="395"/>
                    </a:lnTo>
                    <a:lnTo>
                      <a:pt x="514" y="396"/>
                    </a:lnTo>
                    <a:lnTo>
                      <a:pt x="513" y="399"/>
                    </a:lnTo>
                    <a:lnTo>
                      <a:pt x="522" y="401"/>
                    </a:lnTo>
                    <a:lnTo>
                      <a:pt x="519" y="408"/>
                    </a:lnTo>
                    <a:lnTo>
                      <a:pt x="519" y="413"/>
                    </a:lnTo>
                    <a:lnTo>
                      <a:pt x="517" y="419"/>
                    </a:lnTo>
                    <a:lnTo>
                      <a:pt x="510" y="425"/>
                    </a:lnTo>
                    <a:lnTo>
                      <a:pt x="505" y="421"/>
                    </a:lnTo>
                    <a:lnTo>
                      <a:pt x="470" y="435"/>
                    </a:lnTo>
                    <a:lnTo>
                      <a:pt x="469" y="431"/>
                    </a:lnTo>
                    <a:lnTo>
                      <a:pt x="471" y="429"/>
                    </a:lnTo>
                    <a:lnTo>
                      <a:pt x="469" y="424"/>
                    </a:lnTo>
                    <a:lnTo>
                      <a:pt x="463" y="427"/>
                    </a:lnTo>
                    <a:lnTo>
                      <a:pt x="460" y="427"/>
                    </a:lnTo>
                    <a:lnTo>
                      <a:pt x="459" y="425"/>
                    </a:lnTo>
                    <a:lnTo>
                      <a:pt x="460" y="425"/>
                    </a:lnTo>
                    <a:lnTo>
                      <a:pt x="462" y="425"/>
                    </a:lnTo>
                    <a:lnTo>
                      <a:pt x="463" y="424"/>
                    </a:lnTo>
                    <a:lnTo>
                      <a:pt x="460" y="422"/>
                    </a:lnTo>
                    <a:lnTo>
                      <a:pt x="457" y="423"/>
                    </a:lnTo>
                    <a:lnTo>
                      <a:pt x="454" y="422"/>
                    </a:lnTo>
                    <a:lnTo>
                      <a:pt x="452" y="422"/>
                    </a:lnTo>
                    <a:lnTo>
                      <a:pt x="451" y="422"/>
                    </a:lnTo>
                    <a:lnTo>
                      <a:pt x="449" y="423"/>
                    </a:lnTo>
                    <a:lnTo>
                      <a:pt x="449" y="427"/>
                    </a:lnTo>
                    <a:lnTo>
                      <a:pt x="448" y="428"/>
                    </a:lnTo>
                    <a:lnTo>
                      <a:pt x="446" y="428"/>
                    </a:lnTo>
                    <a:lnTo>
                      <a:pt x="443" y="428"/>
                    </a:lnTo>
                    <a:lnTo>
                      <a:pt x="442" y="427"/>
                    </a:lnTo>
                    <a:lnTo>
                      <a:pt x="442" y="425"/>
                    </a:lnTo>
                    <a:lnTo>
                      <a:pt x="437" y="427"/>
                    </a:lnTo>
                    <a:lnTo>
                      <a:pt x="436" y="425"/>
                    </a:lnTo>
                    <a:lnTo>
                      <a:pt x="436" y="425"/>
                    </a:lnTo>
                    <a:lnTo>
                      <a:pt x="436" y="423"/>
                    </a:lnTo>
                    <a:lnTo>
                      <a:pt x="437" y="423"/>
                    </a:lnTo>
                    <a:lnTo>
                      <a:pt x="437" y="419"/>
                    </a:lnTo>
                    <a:lnTo>
                      <a:pt x="434" y="419"/>
                    </a:lnTo>
                    <a:lnTo>
                      <a:pt x="432" y="421"/>
                    </a:lnTo>
                    <a:lnTo>
                      <a:pt x="431" y="421"/>
                    </a:lnTo>
                    <a:lnTo>
                      <a:pt x="430" y="419"/>
                    </a:lnTo>
                    <a:lnTo>
                      <a:pt x="429" y="419"/>
                    </a:lnTo>
                    <a:lnTo>
                      <a:pt x="425" y="422"/>
                    </a:lnTo>
                    <a:lnTo>
                      <a:pt x="423" y="423"/>
                    </a:lnTo>
                    <a:lnTo>
                      <a:pt x="418" y="423"/>
                    </a:lnTo>
                    <a:lnTo>
                      <a:pt x="417" y="422"/>
                    </a:lnTo>
                    <a:lnTo>
                      <a:pt x="415" y="421"/>
                    </a:lnTo>
                    <a:lnTo>
                      <a:pt x="415" y="419"/>
                    </a:lnTo>
                    <a:lnTo>
                      <a:pt x="417" y="418"/>
                    </a:lnTo>
                    <a:lnTo>
                      <a:pt x="417" y="414"/>
                    </a:lnTo>
                    <a:lnTo>
                      <a:pt x="415" y="413"/>
                    </a:lnTo>
                    <a:lnTo>
                      <a:pt x="415" y="413"/>
                    </a:lnTo>
                    <a:lnTo>
                      <a:pt x="414" y="416"/>
                    </a:lnTo>
                    <a:lnTo>
                      <a:pt x="412" y="417"/>
                    </a:lnTo>
                    <a:lnTo>
                      <a:pt x="409" y="418"/>
                    </a:lnTo>
                    <a:lnTo>
                      <a:pt x="408" y="421"/>
                    </a:lnTo>
                    <a:lnTo>
                      <a:pt x="408" y="421"/>
                    </a:lnTo>
                    <a:lnTo>
                      <a:pt x="406" y="421"/>
                    </a:lnTo>
                    <a:lnTo>
                      <a:pt x="404" y="422"/>
                    </a:lnTo>
                    <a:lnTo>
                      <a:pt x="404" y="424"/>
                    </a:lnTo>
                    <a:lnTo>
                      <a:pt x="403" y="425"/>
                    </a:lnTo>
                    <a:lnTo>
                      <a:pt x="401" y="425"/>
                    </a:lnTo>
                    <a:lnTo>
                      <a:pt x="398" y="425"/>
                    </a:lnTo>
                    <a:lnTo>
                      <a:pt x="398" y="427"/>
                    </a:lnTo>
                    <a:lnTo>
                      <a:pt x="398" y="427"/>
                    </a:lnTo>
                    <a:lnTo>
                      <a:pt x="397" y="428"/>
                    </a:lnTo>
                    <a:lnTo>
                      <a:pt x="396" y="429"/>
                    </a:lnTo>
                    <a:lnTo>
                      <a:pt x="395" y="429"/>
                    </a:lnTo>
                    <a:lnTo>
                      <a:pt x="393" y="429"/>
                    </a:lnTo>
                    <a:lnTo>
                      <a:pt x="390" y="429"/>
                    </a:lnTo>
                    <a:lnTo>
                      <a:pt x="390" y="430"/>
                    </a:lnTo>
                    <a:lnTo>
                      <a:pt x="390" y="431"/>
                    </a:lnTo>
                    <a:lnTo>
                      <a:pt x="389" y="433"/>
                    </a:lnTo>
                    <a:lnTo>
                      <a:pt x="389" y="433"/>
                    </a:lnTo>
                    <a:lnTo>
                      <a:pt x="385" y="433"/>
                    </a:lnTo>
                    <a:lnTo>
                      <a:pt x="384" y="431"/>
                    </a:lnTo>
                    <a:lnTo>
                      <a:pt x="382" y="433"/>
                    </a:lnTo>
                    <a:lnTo>
                      <a:pt x="380" y="433"/>
                    </a:lnTo>
                    <a:lnTo>
                      <a:pt x="380" y="435"/>
                    </a:lnTo>
                    <a:lnTo>
                      <a:pt x="380" y="435"/>
                    </a:lnTo>
                    <a:lnTo>
                      <a:pt x="381" y="436"/>
                    </a:lnTo>
                    <a:lnTo>
                      <a:pt x="381" y="438"/>
                    </a:lnTo>
                    <a:lnTo>
                      <a:pt x="381" y="439"/>
                    </a:lnTo>
                    <a:lnTo>
                      <a:pt x="378" y="440"/>
                    </a:lnTo>
                    <a:lnTo>
                      <a:pt x="374" y="440"/>
                    </a:lnTo>
                    <a:lnTo>
                      <a:pt x="372" y="439"/>
                    </a:lnTo>
                    <a:lnTo>
                      <a:pt x="368" y="439"/>
                    </a:lnTo>
                    <a:lnTo>
                      <a:pt x="365" y="438"/>
                    </a:lnTo>
                    <a:lnTo>
                      <a:pt x="362" y="438"/>
                    </a:lnTo>
                    <a:lnTo>
                      <a:pt x="359" y="440"/>
                    </a:lnTo>
                    <a:lnTo>
                      <a:pt x="354" y="442"/>
                    </a:lnTo>
                    <a:lnTo>
                      <a:pt x="353" y="441"/>
                    </a:lnTo>
                    <a:lnTo>
                      <a:pt x="348" y="440"/>
                    </a:lnTo>
                    <a:lnTo>
                      <a:pt x="347" y="439"/>
                    </a:lnTo>
                    <a:lnTo>
                      <a:pt x="346" y="439"/>
                    </a:lnTo>
                    <a:lnTo>
                      <a:pt x="341" y="439"/>
                    </a:lnTo>
                    <a:lnTo>
                      <a:pt x="328" y="441"/>
                    </a:lnTo>
                    <a:lnTo>
                      <a:pt x="325" y="442"/>
                    </a:lnTo>
                    <a:lnTo>
                      <a:pt x="323" y="444"/>
                    </a:lnTo>
                    <a:lnTo>
                      <a:pt x="322" y="445"/>
                    </a:lnTo>
                    <a:lnTo>
                      <a:pt x="320" y="446"/>
                    </a:lnTo>
                    <a:lnTo>
                      <a:pt x="319" y="446"/>
                    </a:lnTo>
                    <a:lnTo>
                      <a:pt x="318" y="446"/>
                    </a:lnTo>
                    <a:lnTo>
                      <a:pt x="318" y="442"/>
                    </a:lnTo>
                    <a:lnTo>
                      <a:pt x="318" y="440"/>
                    </a:lnTo>
                    <a:lnTo>
                      <a:pt x="316" y="440"/>
                    </a:lnTo>
                    <a:lnTo>
                      <a:pt x="312" y="440"/>
                    </a:lnTo>
                    <a:lnTo>
                      <a:pt x="309" y="439"/>
                    </a:lnTo>
                    <a:lnTo>
                      <a:pt x="305" y="441"/>
                    </a:lnTo>
                    <a:lnTo>
                      <a:pt x="303" y="442"/>
                    </a:lnTo>
                    <a:lnTo>
                      <a:pt x="301" y="445"/>
                    </a:lnTo>
                    <a:lnTo>
                      <a:pt x="296" y="445"/>
                    </a:lnTo>
                    <a:lnTo>
                      <a:pt x="295" y="449"/>
                    </a:lnTo>
                    <a:lnTo>
                      <a:pt x="292" y="450"/>
                    </a:lnTo>
                    <a:lnTo>
                      <a:pt x="290" y="452"/>
                    </a:lnTo>
                    <a:lnTo>
                      <a:pt x="289" y="455"/>
                    </a:lnTo>
                    <a:lnTo>
                      <a:pt x="286" y="457"/>
                    </a:lnTo>
                    <a:lnTo>
                      <a:pt x="286" y="458"/>
                    </a:lnTo>
                    <a:lnTo>
                      <a:pt x="288" y="462"/>
                    </a:lnTo>
                    <a:lnTo>
                      <a:pt x="285" y="466"/>
                    </a:lnTo>
                    <a:lnTo>
                      <a:pt x="281" y="462"/>
                    </a:lnTo>
                    <a:lnTo>
                      <a:pt x="280" y="462"/>
                    </a:lnTo>
                    <a:lnTo>
                      <a:pt x="279" y="462"/>
                    </a:lnTo>
                    <a:lnTo>
                      <a:pt x="278" y="463"/>
                    </a:lnTo>
                    <a:lnTo>
                      <a:pt x="277" y="463"/>
                    </a:lnTo>
                    <a:lnTo>
                      <a:pt x="277" y="462"/>
                    </a:lnTo>
                    <a:lnTo>
                      <a:pt x="278" y="461"/>
                    </a:lnTo>
                    <a:lnTo>
                      <a:pt x="278" y="458"/>
                    </a:lnTo>
                    <a:lnTo>
                      <a:pt x="277" y="457"/>
                    </a:lnTo>
                    <a:lnTo>
                      <a:pt x="275" y="457"/>
                    </a:lnTo>
                    <a:lnTo>
                      <a:pt x="275" y="458"/>
                    </a:lnTo>
                    <a:lnTo>
                      <a:pt x="272" y="457"/>
                    </a:lnTo>
                    <a:lnTo>
                      <a:pt x="271" y="456"/>
                    </a:lnTo>
                    <a:lnTo>
                      <a:pt x="268" y="455"/>
                    </a:lnTo>
                    <a:lnTo>
                      <a:pt x="269" y="452"/>
                    </a:lnTo>
                    <a:lnTo>
                      <a:pt x="271" y="451"/>
                    </a:lnTo>
                    <a:lnTo>
                      <a:pt x="274" y="451"/>
                    </a:lnTo>
                    <a:lnTo>
                      <a:pt x="275" y="450"/>
                    </a:lnTo>
                    <a:lnTo>
                      <a:pt x="278" y="449"/>
                    </a:lnTo>
                    <a:lnTo>
                      <a:pt x="278" y="446"/>
                    </a:lnTo>
                    <a:lnTo>
                      <a:pt x="280" y="444"/>
                    </a:lnTo>
                    <a:lnTo>
                      <a:pt x="279" y="442"/>
                    </a:lnTo>
                    <a:lnTo>
                      <a:pt x="277" y="439"/>
                    </a:lnTo>
                    <a:lnTo>
                      <a:pt x="277" y="434"/>
                    </a:lnTo>
                    <a:lnTo>
                      <a:pt x="277" y="433"/>
                    </a:lnTo>
                    <a:lnTo>
                      <a:pt x="277" y="430"/>
                    </a:lnTo>
                    <a:lnTo>
                      <a:pt x="278" y="429"/>
                    </a:lnTo>
                    <a:lnTo>
                      <a:pt x="280" y="429"/>
                    </a:lnTo>
                    <a:lnTo>
                      <a:pt x="281" y="428"/>
                    </a:lnTo>
                    <a:lnTo>
                      <a:pt x="281" y="428"/>
                    </a:lnTo>
                    <a:lnTo>
                      <a:pt x="281" y="427"/>
                    </a:lnTo>
                    <a:lnTo>
                      <a:pt x="280" y="427"/>
                    </a:lnTo>
                    <a:lnTo>
                      <a:pt x="278" y="427"/>
                    </a:lnTo>
                    <a:lnTo>
                      <a:pt x="275" y="425"/>
                    </a:lnTo>
                    <a:lnTo>
                      <a:pt x="274" y="425"/>
                    </a:lnTo>
                    <a:lnTo>
                      <a:pt x="273" y="423"/>
                    </a:lnTo>
                    <a:lnTo>
                      <a:pt x="274" y="422"/>
                    </a:lnTo>
                    <a:lnTo>
                      <a:pt x="275" y="421"/>
                    </a:lnTo>
                    <a:lnTo>
                      <a:pt x="277" y="419"/>
                    </a:lnTo>
                    <a:lnTo>
                      <a:pt x="278" y="418"/>
                    </a:lnTo>
                    <a:lnTo>
                      <a:pt x="277" y="417"/>
                    </a:lnTo>
                    <a:lnTo>
                      <a:pt x="275" y="416"/>
                    </a:lnTo>
                    <a:lnTo>
                      <a:pt x="274" y="414"/>
                    </a:lnTo>
                    <a:lnTo>
                      <a:pt x="274" y="413"/>
                    </a:lnTo>
                    <a:lnTo>
                      <a:pt x="278" y="410"/>
                    </a:lnTo>
                    <a:lnTo>
                      <a:pt x="279" y="406"/>
                    </a:lnTo>
                    <a:lnTo>
                      <a:pt x="281" y="405"/>
                    </a:lnTo>
                    <a:lnTo>
                      <a:pt x="284" y="404"/>
                    </a:lnTo>
                    <a:lnTo>
                      <a:pt x="285" y="404"/>
                    </a:lnTo>
                    <a:lnTo>
                      <a:pt x="285" y="402"/>
                    </a:lnTo>
                    <a:lnTo>
                      <a:pt x="284" y="401"/>
                    </a:lnTo>
                    <a:lnTo>
                      <a:pt x="283" y="399"/>
                    </a:lnTo>
                    <a:lnTo>
                      <a:pt x="279" y="395"/>
                    </a:lnTo>
                    <a:lnTo>
                      <a:pt x="278" y="393"/>
                    </a:lnTo>
                    <a:lnTo>
                      <a:pt x="278" y="393"/>
                    </a:lnTo>
                    <a:lnTo>
                      <a:pt x="274" y="390"/>
                    </a:lnTo>
                    <a:lnTo>
                      <a:pt x="271" y="389"/>
                    </a:lnTo>
                    <a:lnTo>
                      <a:pt x="271" y="389"/>
                    </a:lnTo>
                    <a:lnTo>
                      <a:pt x="269" y="389"/>
                    </a:lnTo>
                    <a:lnTo>
                      <a:pt x="268" y="391"/>
                    </a:lnTo>
                    <a:lnTo>
                      <a:pt x="268" y="394"/>
                    </a:lnTo>
                    <a:lnTo>
                      <a:pt x="266" y="395"/>
                    </a:lnTo>
                    <a:lnTo>
                      <a:pt x="266" y="395"/>
                    </a:lnTo>
                    <a:lnTo>
                      <a:pt x="262" y="396"/>
                    </a:lnTo>
                    <a:lnTo>
                      <a:pt x="257" y="396"/>
                    </a:lnTo>
                    <a:lnTo>
                      <a:pt x="257" y="396"/>
                    </a:lnTo>
                    <a:lnTo>
                      <a:pt x="255" y="395"/>
                    </a:lnTo>
                    <a:lnTo>
                      <a:pt x="251" y="394"/>
                    </a:lnTo>
                    <a:lnTo>
                      <a:pt x="250" y="394"/>
                    </a:lnTo>
                    <a:lnTo>
                      <a:pt x="247" y="395"/>
                    </a:lnTo>
                    <a:lnTo>
                      <a:pt x="244" y="395"/>
                    </a:lnTo>
                    <a:lnTo>
                      <a:pt x="240" y="395"/>
                    </a:lnTo>
                    <a:lnTo>
                      <a:pt x="238" y="395"/>
                    </a:lnTo>
                    <a:lnTo>
                      <a:pt x="229" y="394"/>
                    </a:lnTo>
                    <a:lnTo>
                      <a:pt x="210" y="397"/>
                    </a:lnTo>
                    <a:lnTo>
                      <a:pt x="202" y="368"/>
                    </a:lnTo>
                    <a:lnTo>
                      <a:pt x="161" y="365"/>
                    </a:lnTo>
                    <a:lnTo>
                      <a:pt x="150" y="327"/>
                    </a:lnTo>
                    <a:lnTo>
                      <a:pt x="136" y="311"/>
                    </a:lnTo>
                    <a:lnTo>
                      <a:pt x="108" y="295"/>
                    </a:lnTo>
                    <a:lnTo>
                      <a:pt x="109" y="290"/>
                    </a:lnTo>
                    <a:lnTo>
                      <a:pt x="47" y="267"/>
                    </a:lnTo>
                    <a:lnTo>
                      <a:pt x="45" y="262"/>
                    </a:lnTo>
                    <a:lnTo>
                      <a:pt x="16" y="251"/>
                    </a:lnTo>
                    <a:close/>
                  </a:path>
                </a:pathLst>
              </a:custGeom>
              <a:solidFill>
                <a:srgbClr val="FA7304"/>
              </a:solidFill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9" name="Freeform 203">
                <a:extLst>
                  <a:ext uri="{FF2B5EF4-FFF2-40B4-BE49-F238E27FC236}">
                    <a16:creationId xmlns:a16="http://schemas.microsoft.com/office/drawing/2014/main" id="{A07121EC-AC43-0248-9CBC-BBB1CBB45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0934" y="10040448"/>
                <a:ext cx="323842" cy="320347"/>
              </a:xfrm>
              <a:custGeom>
                <a:avLst/>
                <a:gdLst>
                  <a:gd name="T0" fmla="*/ 158 w 278"/>
                  <a:gd name="T1" fmla="*/ 273 h 275"/>
                  <a:gd name="T2" fmla="*/ 177 w 278"/>
                  <a:gd name="T3" fmla="*/ 262 h 275"/>
                  <a:gd name="T4" fmla="*/ 183 w 278"/>
                  <a:gd name="T5" fmla="*/ 255 h 275"/>
                  <a:gd name="T6" fmla="*/ 214 w 278"/>
                  <a:gd name="T7" fmla="*/ 262 h 275"/>
                  <a:gd name="T8" fmla="*/ 217 w 278"/>
                  <a:gd name="T9" fmla="*/ 255 h 275"/>
                  <a:gd name="T10" fmla="*/ 232 w 278"/>
                  <a:gd name="T11" fmla="*/ 257 h 275"/>
                  <a:gd name="T12" fmla="*/ 237 w 278"/>
                  <a:gd name="T13" fmla="*/ 251 h 275"/>
                  <a:gd name="T14" fmla="*/ 257 w 278"/>
                  <a:gd name="T15" fmla="*/ 250 h 275"/>
                  <a:gd name="T16" fmla="*/ 257 w 278"/>
                  <a:gd name="T17" fmla="*/ 234 h 275"/>
                  <a:gd name="T18" fmla="*/ 257 w 278"/>
                  <a:gd name="T19" fmla="*/ 217 h 275"/>
                  <a:gd name="T20" fmla="*/ 248 w 278"/>
                  <a:gd name="T21" fmla="*/ 208 h 275"/>
                  <a:gd name="T22" fmla="*/ 251 w 278"/>
                  <a:gd name="T23" fmla="*/ 199 h 275"/>
                  <a:gd name="T24" fmla="*/ 255 w 278"/>
                  <a:gd name="T25" fmla="*/ 190 h 275"/>
                  <a:gd name="T26" fmla="*/ 262 w 278"/>
                  <a:gd name="T27" fmla="*/ 191 h 275"/>
                  <a:gd name="T28" fmla="*/ 277 w 278"/>
                  <a:gd name="T29" fmla="*/ 188 h 275"/>
                  <a:gd name="T30" fmla="*/ 259 w 278"/>
                  <a:gd name="T31" fmla="*/ 162 h 275"/>
                  <a:gd name="T32" fmla="*/ 245 w 278"/>
                  <a:gd name="T33" fmla="*/ 133 h 275"/>
                  <a:gd name="T34" fmla="*/ 245 w 278"/>
                  <a:gd name="T35" fmla="*/ 118 h 275"/>
                  <a:gd name="T36" fmla="*/ 240 w 278"/>
                  <a:gd name="T37" fmla="*/ 99 h 275"/>
                  <a:gd name="T38" fmla="*/ 232 w 278"/>
                  <a:gd name="T39" fmla="*/ 106 h 275"/>
                  <a:gd name="T40" fmla="*/ 214 w 278"/>
                  <a:gd name="T41" fmla="*/ 115 h 275"/>
                  <a:gd name="T42" fmla="*/ 198 w 278"/>
                  <a:gd name="T43" fmla="*/ 99 h 275"/>
                  <a:gd name="T44" fmla="*/ 197 w 278"/>
                  <a:gd name="T45" fmla="*/ 90 h 275"/>
                  <a:gd name="T46" fmla="*/ 208 w 278"/>
                  <a:gd name="T47" fmla="*/ 78 h 275"/>
                  <a:gd name="T48" fmla="*/ 205 w 278"/>
                  <a:gd name="T49" fmla="*/ 67 h 275"/>
                  <a:gd name="T50" fmla="*/ 212 w 278"/>
                  <a:gd name="T51" fmla="*/ 54 h 275"/>
                  <a:gd name="T52" fmla="*/ 222 w 278"/>
                  <a:gd name="T53" fmla="*/ 52 h 275"/>
                  <a:gd name="T54" fmla="*/ 231 w 278"/>
                  <a:gd name="T55" fmla="*/ 38 h 275"/>
                  <a:gd name="T56" fmla="*/ 233 w 278"/>
                  <a:gd name="T57" fmla="*/ 30 h 275"/>
                  <a:gd name="T58" fmla="*/ 219 w 278"/>
                  <a:gd name="T59" fmla="*/ 25 h 275"/>
                  <a:gd name="T60" fmla="*/ 208 w 278"/>
                  <a:gd name="T61" fmla="*/ 17 h 275"/>
                  <a:gd name="T62" fmla="*/ 194 w 278"/>
                  <a:gd name="T63" fmla="*/ 19 h 275"/>
                  <a:gd name="T64" fmla="*/ 184 w 278"/>
                  <a:gd name="T65" fmla="*/ 8 h 275"/>
                  <a:gd name="T66" fmla="*/ 176 w 278"/>
                  <a:gd name="T67" fmla="*/ 7 h 275"/>
                  <a:gd name="T68" fmla="*/ 159 w 278"/>
                  <a:gd name="T69" fmla="*/ 0 h 275"/>
                  <a:gd name="T70" fmla="*/ 153 w 278"/>
                  <a:gd name="T71" fmla="*/ 7 h 275"/>
                  <a:gd name="T72" fmla="*/ 153 w 278"/>
                  <a:gd name="T73" fmla="*/ 21 h 275"/>
                  <a:gd name="T74" fmla="*/ 152 w 278"/>
                  <a:gd name="T75" fmla="*/ 35 h 275"/>
                  <a:gd name="T76" fmla="*/ 137 w 278"/>
                  <a:gd name="T77" fmla="*/ 36 h 275"/>
                  <a:gd name="T78" fmla="*/ 99 w 278"/>
                  <a:gd name="T79" fmla="*/ 32 h 275"/>
                  <a:gd name="T80" fmla="*/ 87 w 278"/>
                  <a:gd name="T81" fmla="*/ 58 h 275"/>
                  <a:gd name="T82" fmla="*/ 77 w 278"/>
                  <a:gd name="T83" fmla="*/ 67 h 275"/>
                  <a:gd name="T84" fmla="*/ 59 w 278"/>
                  <a:gd name="T85" fmla="*/ 65 h 275"/>
                  <a:gd name="T86" fmla="*/ 48 w 278"/>
                  <a:gd name="T87" fmla="*/ 67 h 275"/>
                  <a:gd name="T88" fmla="*/ 29 w 278"/>
                  <a:gd name="T89" fmla="*/ 75 h 275"/>
                  <a:gd name="T90" fmla="*/ 21 w 278"/>
                  <a:gd name="T91" fmla="*/ 75 h 275"/>
                  <a:gd name="T92" fmla="*/ 12 w 278"/>
                  <a:gd name="T93" fmla="*/ 77 h 275"/>
                  <a:gd name="T94" fmla="*/ 7 w 278"/>
                  <a:gd name="T95" fmla="*/ 84 h 275"/>
                  <a:gd name="T96" fmla="*/ 1 w 278"/>
                  <a:gd name="T97" fmla="*/ 88 h 275"/>
                  <a:gd name="T98" fmla="*/ 11 w 278"/>
                  <a:gd name="T99" fmla="*/ 95 h 275"/>
                  <a:gd name="T100" fmla="*/ 18 w 278"/>
                  <a:gd name="T101" fmla="*/ 120 h 275"/>
                  <a:gd name="T102" fmla="*/ 1 w 278"/>
                  <a:gd name="T103" fmla="*/ 134 h 275"/>
                  <a:gd name="T104" fmla="*/ 12 w 278"/>
                  <a:gd name="T105" fmla="*/ 156 h 275"/>
                  <a:gd name="T106" fmla="*/ 34 w 278"/>
                  <a:gd name="T107" fmla="*/ 173 h 275"/>
                  <a:gd name="T108" fmla="*/ 36 w 278"/>
                  <a:gd name="T109" fmla="*/ 202 h 275"/>
                  <a:gd name="T110" fmla="*/ 56 w 278"/>
                  <a:gd name="T111" fmla="*/ 218 h 275"/>
                  <a:gd name="T112" fmla="*/ 71 w 278"/>
                  <a:gd name="T113" fmla="*/ 228 h 275"/>
                  <a:gd name="T114" fmla="*/ 85 w 278"/>
                  <a:gd name="T115" fmla="*/ 232 h 275"/>
                  <a:gd name="T116" fmla="*/ 104 w 278"/>
                  <a:gd name="T117" fmla="*/ 217 h 275"/>
                  <a:gd name="T118" fmla="*/ 114 w 278"/>
                  <a:gd name="T119" fmla="*/ 221 h 275"/>
                  <a:gd name="T120" fmla="*/ 107 w 278"/>
                  <a:gd name="T121" fmla="*/ 230 h 275"/>
                  <a:gd name="T122" fmla="*/ 115 w 278"/>
                  <a:gd name="T123" fmla="*/ 243 h 275"/>
                  <a:gd name="T124" fmla="*/ 125 w 278"/>
                  <a:gd name="T125" fmla="*/ 26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8" h="275">
                    <a:moveTo>
                      <a:pt x="133" y="271"/>
                    </a:moveTo>
                    <a:lnTo>
                      <a:pt x="142" y="275"/>
                    </a:lnTo>
                    <a:lnTo>
                      <a:pt x="144" y="272"/>
                    </a:lnTo>
                    <a:lnTo>
                      <a:pt x="148" y="273"/>
                    </a:lnTo>
                    <a:lnTo>
                      <a:pt x="154" y="273"/>
                    </a:lnTo>
                    <a:lnTo>
                      <a:pt x="158" y="273"/>
                    </a:lnTo>
                    <a:lnTo>
                      <a:pt x="166" y="274"/>
                    </a:lnTo>
                    <a:lnTo>
                      <a:pt x="171" y="274"/>
                    </a:lnTo>
                    <a:lnTo>
                      <a:pt x="175" y="272"/>
                    </a:lnTo>
                    <a:lnTo>
                      <a:pt x="177" y="268"/>
                    </a:lnTo>
                    <a:lnTo>
                      <a:pt x="177" y="264"/>
                    </a:lnTo>
                    <a:lnTo>
                      <a:pt x="177" y="262"/>
                    </a:lnTo>
                    <a:lnTo>
                      <a:pt x="177" y="261"/>
                    </a:lnTo>
                    <a:lnTo>
                      <a:pt x="177" y="258"/>
                    </a:lnTo>
                    <a:lnTo>
                      <a:pt x="180" y="257"/>
                    </a:lnTo>
                    <a:lnTo>
                      <a:pt x="181" y="256"/>
                    </a:lnTo>
                    <a:lnTo>
                      <a:pt x="182" y="255"/>
                    </a:lnTo>
                    <a:lnTo>
                      <a:pt x="183" y="255"/>
                    </a:lnTo>
                    <a:lnTo>
                      <a:pt x="189" y="253"/>
                    </a:lnTo>
                    <a:lnTo>
                      <a:pt x="195" y="256"/>
                    </a:lnTo>
                    <a:lnTo>
                      <a:pt x="202" y="257"/>
                    </a:lnTo>
                    <a:lnTo>
                      <a:pt x="206" y="258"/>
                    </a:lnTo>
                    <a:lnTo>
                      <a:pt x="209" y="261"/>
                    </a:lnTo>
                    <a:lnTo>
                      <a:pt x="214" y="262"/>
                    </a:lnTo>
                    <a:lnTo>
                      <a:pt x="214" y="262"/>
                    </a:lnTo>
                    <a:lnTo>
                      <a:pt x="215" y="260"/>
                    </a:lnTo>
                    <a:lnTo>
                      <a:pt x="215" y="258"/>
                    </a:lnTo>
                    <a:lnTo>
                      <a:pt x="215" y="255"/>
                    </a:lnTo>
                    <a:lnTo>
                      <a:pt x="216" y="255"/>
                    </a:lnTo>
                    <a:lnTo>
                      <a:pt x="217" y="255"/>
                    </a:lnTo>
                    <a:lnTo>
                      <a:pt x="220" y="255"/>
                    </a:lnTo>
                    <a:lnTo>
                      <a:pt x="220" y="257"/>
                    </a:lnTo>
                    <a:lnTo>
                      <a:pt x="221" y="261"/>
                    </a:lnTo>
                    <a:lnTo>
                      <a:pt x="226" y="261"/>
                    </a:lnTo>
                    <a:lnTo>
                      <a:pt x="232" y="260"/>
                    </a:lnTo>
                    <a:lnTo>
                      <a:pt x="232" y="257"/>
                    </a:lnTo>
                    <a:lnTo>
                      <a:pt x="232" y="257"/>
                    </a:lnTo>
                    <a:lnTo>
                      <a:pt x="232" y="255"/>
                    </a:lnTo>
                    <a:lnTo>
                      <a:pt x="232" y="252"/>
                    </a:lnTo>
                    <a:lnTo>
                      <a:pt x="233" y="251"/>
                    </a:lnTo>
                    <a:lnTo>
                      <a:pt x="234" y="251"/>
                    </a:lnTo>
                    <a:lnTo>
                      <a:pt x="237" y="251"/>
                    </a:lnTo>
                    <a:lnTo>
                      <a:pt x="240" y="255"/>
                    </a:lnTo>
                    <a:lnTo>
                      <a:pt x="243" y="253"/>
                    </a:lnTo>
                    <a:lnTo>
                      <a:pt x="245" y="252"/>
                    </a:lnTo>
                    <a:lnTo>
                      <a:pt x="247" y="251"/>
                    </a:lnTo>
                    <a:lnTo>
                      <a:pt x="250" y="251"/>
                    </a:lnTo>
                    <a:lnTo>
                      <a:pt x="257" y="250"/>
                    </a:lnTo>
                    <a:lnTo>
                      <a:pt x="261" y="247"/>
                    </a:lnTo>
                    <a:lnTo>
                      <a:pt x="261" y="245"/>
                    </a:lnTo>
                    <a:lnTo>
                      <a:pt x="260" y="244"/>
                    </a:lnTo>
                    <a:lnTo>
                      <a:pt x="257" y="240"/>
                    </a:lnTo>
                    <a:lnTo>
                      <a:pt x="257" y="238"/>
                    </a:lnTo>
                    <a:lnTo>
                      <a:pt x="257" y="234"/>
                    </a:lnTo>
                    <a:lnTo>
                      <a:pt x="260" y="232"/>
                    </a:lnTo>
                    <a:lnTo>
                      <a:pt x="259" y="228"/>
                    </a:lnTo>
                    <a:lnTo>
                      <a:pt x="257" y="224"/>
                    </a:lnTo>
                    <a:lnTo>
                      <a:pt x="257" y="222"/>
                    </a:lnTo>
                    <a:lnTo>
                      <a:pt x="257" y="219"/>
                    </a:lnTo>
                    <a:lnTo>
                      <a:pt x="257" y="217"/>
                    </a:lnTo>
                    <a:lnTo>
                      <a:pt x="256" y="216"/>
                    </a:lnTo>
                    <a:lnTo>
                      <a:pt x="257" y="213"/>
                    </a:lnTo>
                    <a:lnTo>
                      <a:pt x="256" y="211"/>
                    </a:lnTo>
                    <a:lnTo>
                      <a:pt x="254" y="210"/>
                    </a:lnTo>
                    <a:lnTo>
                      <a:pt x="250" y="210"/>
                    </a:lnTo>
                    <a:lnTo>
                      <a:pt x="248" y="208"/>
                    </a:lnTo>
                    <a:lnTo>
                      <a:pt x="247" y="207"/>
                    </a:lnTo>
                    <a:lnTo>
                      <a:pt x="247" y="206"/>
                    </a:lnTo>
                    <a:lnTo>
                      <a:pt x="247" y="205"/>
                    </a:lnTo>
                    <a:lnTo>
                      <a:pt x="248" y="204"/>
                    </a:lnTo>
                    <a:lnTo>
                      <a:pt x="249" y="201"/>
                    </a:lnTo>
                    <a:lnTo>
                      <a:pt x="251" y="199"/>
                    </a:lnTo>
                    <a:lnTo>
                      <a:pt x="254" y="198"/>
                    </a:lnTo>
                    <a:lnTo>
                      <a:pt x="256" y="198"/>
                    </a:lnTo>
                    <a:lnTo>
                      <a:pt x="257" y="196"/>
                    </a:lnTo>
                    <a:lnTo>
                      <a:pt x="259" y="195"/>
                    </a:lnTo>
                    <a:lnTo>
                      <a:pt x="256" y="193"/>
                    </a:lnTo>
                    <a:lnTo>
                      <a:pt x="255" y="190"/>
                    </a:lnTo>
                    <a:lnTo>
                      <a:pt x="255" y="189"/>
                    </a:lnTo>
                    <a:lnTo>
                      <a:pt x="256" y="188"/>
                    </a:lnTo>
                    <a:lnTo>
                      <a:pt x="259" y="187"/>
                    </a:lnTo>
                    <a:lnTo>
                      <a:pt x="260" y="188"/>
                    </a:lnTo>
                    <a:lnTo>
                      <a:pt x="261" y="189"/>
                    </a:lnTo>
                    <a:lnTo>
                      <a:pt x="262" y="191"/>
                    </a:lnTo>
                    <a:lnTo>
                      <a:pt x="273" y="194"/>
                    </a:lnTo>
                    <a:lnTo>
                      <a:pt x="273" y="194"/>
                    </a:lnTo>
                    <a:lnTo>
                      <a:pt x="276" y="194"/>
                    </a:lnTo>
                    <a:lnTo>
                      <a:pt x="277" y="193"/>
                    </a:lnTo>
                    <a:lnTo>
                      <a:pt x="278" y="190"/>
                    </a:lnTo>
                    <a:lnTo>
                      <a:pt x="277" y="188"/>
                    </a:lnTo>
                    <a:lnTo>
                      <a:pt x="273" y="184"/>
                    </a:lnTo>
                    <a:lnTo>
                      <a:pt x="270" y="180"/>
                    </a:lnTo>
                    <a:lnTo>
                      <a:pt x="268" y="178"/>
                    </a:lnTo>
                    <a:lnTo>
                      <a:pt x="265" y="174"/>
                    </a:lnTo>
                    <a:lnTo>
                      <a:pt x="262" y="167"/>
                    </a:lnTo>
                    <a:lnTo>
                      <a:pt x="259" y="162"/>
                    </a:lnTo>
                    <a:lnTo>
                      <a:pt x="256" y="156"/>
                    </a:lnTo>
                    <a:lnTo>
                      <a:pt x="251" y="150"/>
                    </a:lnTo>
                    <a:lnTo>
                      <a:pt x="248" y="144"/>
                    </a:lnTo>
                    <a:lnTo>
                      <a:pt x="245" y="140"/>
                    </a:lnTo>
                    <a:lnTo>
                      <a:pt x="245" y="137"/>
                    </a:lnTo>
                    <a:lnTo>
                      <a:pt x="245" y="133"/>
                    </a:lnTo>
                    <a:lnTo>
                      <a:pt x="244" y="131"/>
                    </a:lnTo>
                    <a:lnTo>
                      <a:pt x="243" y="128"/>
                    </a:lnTo>
                    <a:lnTo>
                      <a:pt x="243" y="126"/>
                    </a:lnTo>
                    <a:lnTo>
                      <a:pt x="243" y="123"/>
                    </a:lnTo>
                    <a:lnTo>
                      <a:pt x="244" y="121"/>
                    </a:lnTo>
                    <a:lnTo>
                      <a:pt x="245" y="118"/>
                    </a:lnTo>
                    <a:lnTo>
                      <a:pt x="245" y="115"/>
                    </a:lnTo>
                    <a:lnTo>
                      <a:pt x="245" y="112"/>
                    </a:lnTo>
                    <a:lnTo>
                      <a:pt x="245" y="111"/>
                    </a:lnTo>
                    <a:lnTo>
                      <a:pt x="244" y="109"/>
                    </a:lnTo>
                    <a:lnTo>
                      <a:pt x="240" y="104"/>
                    </a:lnTo>
                    <a:lnTo>
                      <a:pt x="240" y="99"/>
                    </a:lnTo>
                    <a:lnTo>
                      <a:pt x="243" y="100"/>
                    </a:lnTo>
                    <a:lnTo>
                      <a:pt x="240" y="99"/>
                    </a:lnTo>
                    <a:lnTo>
                      <a:pt x="236" y="100"/>
                    </a:lnTo>
                    <a:lnTo>
                      <a:pt x="233" y="100"/>
                    </a:lnTo>
                    <a:lnTo>
                      <a:pt x="232" y="101"/>
                    </a:lnTo>
                    <a:lnTo>
                      <a:pt x="232" y="106"/>
                    </a:lnTo>
                    <a:lnTo>
                      <a:pt x="231" y="112"/>
                    </a:lnTo>
                    <a:lnTo>
                      <a:pt x="227" y="114"/>
                    </a:lnTo>
                    <a:lnTo>
                      <a:pt x="223" y="116"/>
                    </a:lnTo>
                    <a:lnTo>
                      <a:pt x="220" y="117"/>
                    </a:lnTo>
                    <a:lnTo>
                      <a:pt x="216" y="117"/>
                    </a:lnTo>
                    <a:lnTo>
                      <a:pt x="214" y="115"/>
                    </a:lnTo>
                    <a:lnTo>
                      <a:pt x="212" y="111"/>
                    </a:lnTo>
                    <a:lnTo>
                      <a:pt x="208" y="110"/>
                    </a:lnTo>
                    <a:lnTo>
                      <a:pt x="205" y="104"/>
                    </a:lnTo>
                    <a:lnTo>
                      <a:pt x="203" y="101"/>
                    </a:lnTo>
                    <a:lnTo>
                      <a:pt x="202" y="100"/>
                    </a:lnTo>
                    <a:lnTo>
                      <a:pt x="198" y="99"/>
                    </a:lnTo>
                    <a:lnTo>
                      <a:pt x="195" y="99"/>
                    </a:lnTo>
                    <a:lnTo>
                      <a:pt x="195" y="98"/>
                    </a:lnTo>
                    <a:lnTo>
                      <a:pt x="195" y="95"/>
                    </a:lnTo>
                    <a:lnTo>
                      <a:pt x="194" y="93"/>
                    </a:lnTo>
                    <a:lnTo>
                      <a:pt x="194" y="92"/>
                    </a:lnTo>
                    <a:lnTo>
                      <a:pt x="197" y="90"/>
                    </a:lnTo>
                    <a:lnTo>
                      <a:pt x="202" y="89"/>
                    </a:lnTo>
                    <a:lnTo>
                      <a:pt x="203" y="86"/>
                    </a:lnTo>
                    <a:lnTo>
                      <a:pt x="205" y="83"/>
                    </a:lnTo>
                    <a:lnTo>
                      <a:pt x="208" y="81"/>
                    </a:lnTo>
                    <a:lnTo>
                      <a:pt x="209" y="80"/>
                    </a:lnTo>
                    <a:lnTo>
                      <a:pt x="208" y="78"/>
                    </a:lnTo>
                    <a:lnTo>
                      <a:pt x="205" y="77"/>
                    </a:lnTo>
                    <a:lnTo>
                      <a:pt x="202" y="76"/>
                    </a:lnTo>
                    <a:lnTo>
                      <a:pt x="198" y="75"/>
                    </a:lnTo>
                    <a:lnTo>
                      <a:pt x="198" y="73"/>
                    </a:lnTo>
                    <a:lnTo>
                      <a:pt x="199" y="71"/>
                    </a:lnTo>
                    <a:lnTo>
                      <a:pt x="205" y="67"/>
                    </a:lnTo>
                    <a:lnTo>
                      <a:pt x="206" y="62"/>
                    </a:lnTo>
                    <a:lnTo>
                      <a:pt x="209" y="61"/>
                    </a:lnTo>
                    <a:lnTo>
                      <a:pt x="210" y="59"/>
                    </a:lnTo>
                    <a:lnTo>
                      <a:pt x="210" y="56"/>
                    </a:lnTo>
                    <a:lnTo>
                      <a:pt x="211" y="55"/>
                    </a:lnTo>
                    <a:lnTo>
                      <a:pt x="212" y="54"/>
                    </a:lnTo>
                    <a:lnTo>
                      <a:pt x="216" y="55"/>
                    </a:lnTo>
                    <a:lnTo>
                      <a:pt x="217" y="56"/>
                    </a:lnTo>
                    <a:lnTo>
                      <a:pt x="219" y="56"/>
                    </a:lnTo>
                    <a:lnTo>
                      <a:pt x="219" y="55"/>
                    </a:lnTo>
                    <a:lnTo>
                      <a:pt x="220" y="53"/>
                    </a:lnTo>
                    <a:lnTo>
                      <a:pt x="222" y="52"/>
                    </a:lnTo>
                    <a:lnTo>
                      <a:pt x="226" y="50"/>
                    </a:lnTo>
                    <a:lnTo>
                      <a:pt x="229" y="49"/>
                    </a:lnTo>
                    <a:lnTo>
                      <a:pt x="228" y="45"/>
                    </a:lnTo>
                    <a:lnTo>
                      <a:pt x="228" y="42"/>
                    </a:lnTo>
                    <a:lnTo>
                      <a:pt x="229" y="39"/>
                    </a:lnTo>
                    <a:lnTo>
                      <a:pt x="231" y="38"/>
                    </a:lnTo>
                    <a:lnTo>
                      <a:pt x="231" y="36"/>
                    </a:lnTo>
                    <a:lnTo>
                      <a:pt x="231" y="35"/>
                    </a:lnTo>
                    <a:lnTo>
                      <a:pt x="232" y="33"/>
                    </a:lnTo>
                    <a:lnTo>
                      <a:pt x="234" y="31"/>
                    </a:lnTo>
                    <a:lnTo>
                      <a:pt x="234" y="30"/>
                    </a:lnTo>
                    <a:lnTo>
                      <a:pt x="233" y="30"/>
                    </a:lnTo>
                    <a:lnTo>
                      <a:pt x="231" y="30"/>
                    </a:lnTo>
                    <a:lnTo>
                      <a:pt x="227" y="30"/>
                    </a:lnTo>
                    <a:lnTo>
                      <a:pt x="225" y="30"/>
                    </a:lnTo>
                    <a:lnTo>
                      <a:pt x="221" y="30"/>
                    </a:lnTo>
                    <a:lnTo>
                      <a:pt x="220" y="27"/>
                    </a:lnTo>
                    <a:lnTo>
                      <a:pt x="219" y="25"/>
                    </a:lnTo>
                    <a:lnTo>
                      <a:pt x="216" y="21"/>
                    </a:lnTo>
                    <a:lnTo>
                      <a:pt x="212" y="17"/>
                    </a:lnTo>
                    <a:lnTo>
                      <a:pt x="211" y="15"/>
                    </a:lnTo>
                    <a:lnTo>
                      <a:pt x="209" y="15"/>
                    </a:lnTo>
                    <a:lnTo>
                      <a:pt x="208" y="15"/>
                    </a:lnTo>
                    <a:lnTo>
                      <a:pt x="208" y="17"/>
                    </a:lnTo>
                    <a:lnTo>
                      <a:pt x="203" y="20"/>
                    </a:lnTo>
                    <a:lnTo>
                      <a:pt x="199" y="20"/>
                    </a:lnTo>
                    <a:lnTo>
                      <a:pt x="198" y="21"/>
                    </a:lnTo>
                    <a:lnTo>
                      <a:pt x="195" y="21"/>
                    </a:lnTo>
                    <a:lnTo>
                      <a:pt x="195" y="20"/>
                    </a:lnTo>
                    <a:lnTo>
                      <a:pt x="194" y="19"/>
                    </a:lnTo>
                    <a:lnTo>
                      <a:pt x="191" y="17"/>
                    </a:lnTo>
                    <a:lnTo>
                      <a:pt x="186" y="15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0"/>
                    </a:lnTo>
                    <a:lnTo>
                      <a:pt x="184" y="8"/>
                    </a:lnTo>
                    <a:lnTo>
                      <a:pt x="182" y="8"/>
                    </a:lnTo>
                    <a:lnTo>
                      <a:pt x="181" y="8"/>
                    </a:lnTo>
                    <a:lnTo>
                      <a:pt x="178" y="8"/>
                    </a:lnTo>
                    <a:lnTo>
                      <a:pt x="177" y="8"/>
                    </a:lnTo>
                    <a:lnTo>
                      <a:pt x="176" y="7"/>
                    </a:lnTo>
                    <a:lnTo>
                      <a:pt x="176" y="7"/>
                    </a:lnTo>
                    <a:lnTo>
                      <a:pt x="177" y="3"/>
                    </a:lnTo>
                    <a:lnTo>
                      <a:pt x="176" y="2"/>
                    </a:lnTo>
                    <a:lnTo>
                      <a:pt x="169" y="0"/>
                    </a:lnTo>
                    <a:lnTo>
                      <a:pt x="166" y="0"/>
                    </a:lnTo>
                    <a:lnTo>
                      <a:pt x="164" y="2"/>
                    </a:lnTo>
                    <a:lnTo>
                      <a:pt x="159" y="0"/>
                    </a:lnTo>
                    <a:lnTo>
                      <a:pt x="158" y="2"/>
                    </a:lnTo>
                    <a:lnTo>
                      <a:pt x="157" y="7"/>
                    </a:lnTo>
                    <a:lnTo>
                      <a:pt x="157" y="9"/>
                    </a:lnTo>
                    <a:lnTo>
                      <a:pt x="155" y="9"/>
                    </a:lnTo>
                    <a:lnTo>
                      <a:pt x="153" y="9"/>
                    </a:lnTo>
                    <a:lnTo>
                      <a:pt x="153" y="7"/>
                    </a:lnTo>
                    <a:lnTo>
                      <a:pt x="150" y="5"/>
                    </a:lnTo>
                    <a:lnTo>
                      <a:pt x="149" y="5"/>
                    </a:lnTo>
                    <a:lnTo>
                      <a:pt x="149" y="8"/>
                    </a:lnTo>
                    <a:lnTo>
                      <a:pt x="149" y="13"/>
                    </a:lnTo>
                    <a:lnTo>
                      <a:pt x="149" y="16"/>
                    </a:lnTo>
                    <a:lnTo>
                      <a:pt x="153" y="21"/>
                    </a:lnTo>
                    <a:lnTo>
                      <a:pt x="155" y="26"/>
                    </a:lnTo>
                    <a:lnTo>
                      <a:pt x="155" y="28"/>
                    </a:lnTo>
                    <a:lnTo>
                      <a:pt x="154" y="31"/>
                    </a:lnTo>
                    <a:lnTo>
                      <a:pt x="153" y="31"/>
                    </a:lnTo>
                    <a:lnTo>
                      <a:pt x="150" y="32"/>
                    </a:lnTo>
                    <a:lnTo>
                      <a:pt x="152" y="35"/>
                    </a:lnTo>
                    <a:lnTo>
                      <a:pt x="152" y="37"/>
                    </a:lnTo>
                    <a:lnTo>
                      <a:pt x="149" y="39"/>
                    </a:lnTo>
                    <a:lnTo>
                      <a:pt x="148" y="41"/>
                    </a:lnTo>
                    <a:lnTo>
                      <a:pt x="146" y="38"/>
                    </a:lnTo>
                    <a:lnTo>
                      <a:pt x="138" y="36"/>
                    </a:lnTo>
                    <a:lnTo>
                      <a:pt x="137" y="36"/>
                    </a:lnTo>
                    <a:lnTo>
                      <a:pt x="131" y="41"/>
                    </a:lnTo>
                    <a:lnTo>
                      <a:pt x="121" y="38"/>
                    </a:lnTo>
                    <a:lnTo>
                      <a:pt x="119" y="33"/>
                    </a:lnTo>
                    <a:lnTo>
                      <a:pt x="108" y="31"/>
                    </a:lnTo>
                    <a:lnTo>
                      <a:pt x="108" y="32"/>
                    </a:lnTo>
                    <a:lnTo>
                      <a:pt x="99" y="32"/>
                    </a:lnTo>
                    <a:lnTo>
                      <a:pt x="104" y="38"/>
                    </a:lnTo>
                    <a:lnTo>
                      <a:pt x="97" y="50"/>
                    </a:lnTo>
                    <a:lnTo>
                      <a:pt x="96" y="53"/>
                    </a:lnTo>
                    <a:lnTo>
                      <a:pt x="93" y="55"/>
                    </a:lnTo>
                    <a:lnTo>
                      <a:pt x="88" y="56"/>
                    </a:lnTo>
                    <a:lnTo>
                      <a:pt x="87" y="58"/>
                    </a:lnTo>
                    <a:lnTo>
                      <a:pt x="85" y="58"/>
                    </a:lnTo>
                    <a:lnTo>
                      <a:pt x="81" y="64"/>
                    </a:lnTo>
                    <a:lnTo>
                      <a:pt x="81" y="66"/>
                    </a:lnTo>
                    <a:lnTo>
                      <a:pt x="80" y="67"/>
                    </a:lnTo>
                    <a:lnTo>
                      <a:pt x="79" y="67"/>
                    </a:lnTo>
                    <a:lnTo>
                      <a:pt x="77" y="67"/>
                    </a:lnTo>
                    <a:lnTo>
                      <a:pt x="70" y="65"/>
                    </a:lnTo>
                    <a:lnTo>
                      <a:pt x="69" y="66"/>
                    </a:lnTo>
                    <a:lnTo>
                      <a:pt x="68" y="67"/>
                    </a:lnTo>
                    <a:lnTo>
                      <a:pt x="64" y="66"/>
                    </a:lnTo>
                    <a:lnTo>
                      <a:pt x="62" y="66"/>
                    </a:lnTo>
                    <a:lnTo>
                      <a:pt x="59" y="65"/>
                    </a:lnTo>
                    <a:lnTo>
                      <a:pt x="57" y="66"/>
                    </a:lnTo>
                    <a:lnTo>
                      <a:pt x="54" y="67"/>
                    </a:lnTo>
                    <a:lnTo>
                      <a:pt x="53" y="69"/>
                    </a:lnTo>
                    <a:lnTo>
                      <a:pt x="52" y="70"/>
                    </a:lnTo>
                    <a:lnTo>
                      <a:pt x="51" y="70"/>
                    </a:lnTo>
                    <a:lnTo>
                      <a:pt x="48" y="67"/>
                    </a:lnTo>
                    <a:lnTo>
                      <a:pt x="46" y="67"/>
                    </a:lnTo>
                    <a:lnTo>
                      <a:pt x="43" y="69"/>
                    </a:lnTo>
                    <a:lnTo>
                      <a:pt x="37" y="72"/>
                    </a:lnTo>
                    <a:lnTo>
                      <a:pt x="34" y="73"/>
                    </a:lnTo>
                    <a:lnTo>
                      <a:pt x="31" y="73"/>
                    </a:lnTo>
                    <a:lnTo>
                      <a:pt x="29" y="75"/>
                    </a:lnTo>
                    <a:lnTo>
                      <a:pt x="25" y="77"/>
                    </a:lnTo>
                    <a:lnTo>
                      <a:pt x="24" y="77"/>
                    </a:lnTo>
                    <a:lnTo>
                      <a:pt x="23" y="76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19" y="75"/>
                    </a:lnTo>
                    <a:lnTo>
                      <a:pt x="18" y="75"/>
                    </a:lnTo>
                    <a:lnTo>
                      <a:pt x="15" y="75"/>
                    </a:lnTo>
                    <a:lnTo>
                      <a:pt x="13" y="75"/>
                    </a:lnTo>
                    <a:lnTo>
                      <a:pt x="12" y="76"/>
                    </a:lnTo>
                    <a:lnTo>
                      <a:pt x="12" y="77"/>
                    </a:lnTo>
                    <a:lnTo>
                      <a:pt x="12" y="80"/>
                    </a:lnTo>
                    <a:lnTo>
                      <a:pt x="12" y="82"/>
                    </a:lnTo>
                    <a:lnTo>
                      <a:pt x="9" y="86"/>
                    </a:lnTo>
                    <a:lnTo>
                      <a:pt x="8" y="87"/>
                    </a:lnTo>
                    <a:lnTo>
                      <a:pt x="7" y="87"/>
                    </a:lnTo>
                    <a:lnTo>
                      <a:pt x="7" y="84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2" y="82"/>
                    </a:lnTo>
                    <a:lnTo>
                      <a:pt x="1" y="83"/>
                    </a:lnTo>
                    <a:lnTo>
                      <a:pt x="1" y="86"/>
                    </a:lnTo>
                    <a:lnTo>
                      <a:pt x="1" y="88"/>
                    </a:lnTo>
                    <a:lnTo>
                      <a:pt x="1" y="89"/>
                    </a:lnTo>
                    <a:lnTo>
                      <a:pt x="1" y="89"/>
                    </a:lnTo>
                    <a:lnTo>
                      <a:pt x="1" y="89"/>
                    </a:lnTo>
                    <a:lnTo>
                      <a:pt x="3" y="89"/>
                    </a:lnTo>
                    <a:lnTo>
                      <a:pt x="6" y="89"/>
                    </a:lnTo>
                    <a:lnTo>
                      <a:pt x="11" y="95"/>
                    </a:lnTo>
                    <a:lnTo>
                      <a:pt x="13" y="95"/>
                    </a:lnTo>
                    <a:lnTo>
                      <a:pt x="21" y="100"/>
                    </a:lnTo>
                    <a:lnTo>
                      <a:pt x="19" y="106"/>
                    </a:lnTo>
                    <a:lnTo>
                      <a:pt x="26" y="111"/>
                    </a:lnTo>
                    <a:lnTo>
                      <a:pt x="24" y="114"/>
                    </a:lnTo>
                    <a:lnTo>
                      <a:pt x="18" y="120"/>
                    </a:lnTo>
                    <a:lnTo>
                      <a:pt x="14" y="121"/>
                    </a:lnTo>
                    <a:lnTo>
                      <a:pt x="12" y="120"/>
                    </a:lnTo>
                    <a:lnTo>
                      <a:pt x="4" y="120"/>
                    </a:lnTo>
                    <a:lnTo>
                      <a:pt x="0" y="120"/>
                    </a:lnTo>
                    <a:lnTo>
                      <a:pt x="2" y="126"/>
                    </a:lnTo>
                    <a:lnTo>
                      <a:pt x="1" y="134"/>
                    </a:lnTo>
                    <a:lnTo>
                      <a:pt x="1" y="142"/>
                    </a:lnTo>
                    <a:lnTo>
                      <a:pt x="0" y="144"/>
                    </a:lnTo>
                    <a:lnTo>
                      <a:pt x="1" y="151"/>
                    </a:lnTo>
                    <a:lnTo>
                      <a:pt x="3" y="155"/>
                    </a:lnTo>
                    <a:lnTo>
                      <a:pt x="7" y="155"/>
                    </a:lnTo>
                    <a:lnTo>
                      <a:pt x="12" y="156"/>
                    </a:lnTo>
                    <a:lnTo>
                      <a:pt x="17" y="160"/>
                    </a:lnTo>
                    <a:lnTo>
                      <a:pt x="19" y="162"/>
                    </a:lnTo>
                    <a:lnTo>
                      <a:pt x="24" y="167"/>
                    </a:lnTo>
                    <a:lnTo>
                      <a:pt x="26" y="168"/>
                    </a:lnTo>
                    <a:lnTo>
                      <a:pt x="30" y="170"/>
                    </a:lnTo>
                    <a:lnTo>
                      <a:pt x="34" y="173"/>
                    </a:lnTo>
                    <a:lnTo>
                      <a:pt x="34" y="177"/>
                    </a:lnTo>
                    <a:lnTo>
                      <a:pt x="31" y="180"/>
                    </a:lnTo>
                    <a:lnTo>
                      <a:pt x="31" y="184"/>
                    </a:lnTo>
                    <a:lnTo>
                      <a:pt x="34" y="188"/>
                    </a:lnTo>
                    <a:lnTo>
                      <a:pt x="36" y="194"/>
                    </a:lnTo>
                    <a:lnTo>
                      <a:pt x="36" y="202"/>
                    </a:lnTo>
                    <a:lnTo>
                      <a:pt x="35" y="212"/>
                    </a:lnTo>
                    <a:lnTo>
                      <a:pt x="40" y="215"/>
                    </a:lnTo>
                    <a:lnTo>
                      <a:pt x="42" y="215"/>
                    </a:lnTo>
                    <a:lnTo>
                      <a:pt x="46" y="215"/>
                    </a:lnTo>
                    <a:lnTo>
                      <a:pt x="52" y="216"/>
                    </a:lnTo>
                    <a:lnTo>
                      <a:pt x="56" y="218"/>
                    </a:lnTo>
                    <a:lnTo>
                      <a:pt x="60" y="223"/>
                    </a:lnTo>
                    <a:lnTo>
                      <a:pt x="64" y="223"/>
                    </a:lnTo>
                    <a:lnTo>
                      <a:pt x="66" y="223"/>
                    </a:lnTo>
                    <a:lnTo>
                      <a:pt x="68" y="224"/>
                    </a:lnTo>
                    <a:lnTo>
                      <a:pt x="70" y="225"/>
                    </a:lnTo>
                    <a:lnTo>
                      <a:pt x="71" y="228"/>
                    </a:lnTo>
                    <a:lnTo>
                      <a:pt x="74" y="230"/>
                    </a:lnTo>
                    <a:lnTo>
                      <a:pt x="79" y="229"/>
                    </a:lnTo>
                    <a:lnTo>
                      <a:pt x="80" y="229"/>
                    </a:lnTo>
                    <a:lnTo>
                      <a:pt x="82" y="233"/>
                    </a:lnTo>
                    <a:lnTo>
                      <a:pt x="84" y="233"/>
                    </a:lnTo>
                    <a:lnTo>
                      <a:pt x="85" y="232"/>
                    </a:lnTo>
                    <a:lnTo>
                      <a:pt x="85" y="229"/>
                    </a:lnTo>
                    <a:lnTo>
                      <a:pt x="86" y="228"/>
                    </a:lnTo>
                    <a:lnTo>
                      <a:pt x="88" y="227"/>
                    </a:lnTo>
                    <a:lnTo>
                      <a:pt x="94" y="225"/>
                    </a:lnTo>
                    <a:lnTo>
                      <a:pt x="99" y="223"/>
                    </a:lnTo>
                    <a:lnTo>
                      <a:pt x="104" y="217"/>
                    </a:lnTo>
                    <a:lnTo>
                      <a:pt x="109" y="212"/>
                    </a:lnTo>
                    <a:lnTo>
                      <a:pt x="112" y="213"/>
                    </a:lnTo>
                    <a:lnTo>
                      <a:pt x="114" y="213"/>
                    </a:lnTo>
                    <a:lnTo>
                      <a:pt x="116" y="216"/>
                    </a:lnTo>
                    <a:lnTo>
                      <a:pt x="115" y="218"/>
                    </a:lnTo>
                    <a:lnTo>
                      <a:pt x="114" y="221"/>
                    </a:lnTo>
                    <a:lnTo>
                      <a:pt x="113" y="223"/>
                    </a:lnTo>
                    <a:lnTo>
                      <a:pt x="112" y="224"/>
                    </a:lnTo>
                    <a:lnTo>
                      <a:pt x="109" y="225"/>
                    </a:lnTo>
                    <a:lnTo>
                      <a:pt x="105" y="229"/>
                    </a:lnTo>
                    <a:lnTo>
                      <a:pt x="105" y="230"/>
                    </a:lnTo>
                    <a:lnTo>
                      <a:pt x="107" y="230"/>
                    </a:lnTo>
                    <a:lnTo>
                      <a:pt x="108" y="230"/>
                    </a:lnTo>
                    <a:lnTo>
                      <a:pt x="113" y="233"/>
                    </a:lnTo>
                    <a:lnTo>
                      <a:pt x="115" y="235"/>
                    </a:lnTo>
                    <a:lnTo>
                      <a:pt x="114" y="238"/>
                    </a:lnTo>
                    <a:lnTo>
                      <a:pt x="114" y="241"/>
                    </a:lnTo>
                    <a:lnTo>
                      <a:pt x="115" y="243"/>
                    </a:lnTo>
                    <a:lnTo>
                      <a:pt x="119" y="245"/>
                    </a:lnTo>
                    <a:lnTo>
                      <a:pt x="120" y="249"/>
                    </a:lnTo>
                    <a:lnTo>
                      <a:pt x="118" y="251"/>
                    </a:lnTo>
                    <a:lnTo>
                      <a:pt x="118" y="252"/>
                    </a:lnTo>
                    <a:lnTo>
                      <a:pt x="120" y="255"/>
                    </a:lnTo>
                    <a:lnTo>
                      <a:pt x="125" y="260"/>
                    </a:lnTo>
                    <a:lnTo>
                      <a:pt x="133" y="263"/>
                    </a:lnTo>
                    <a:lnTo>
                      <a:pt x="136" y="263"/>
                    </a:lnTo>
                    <a:lnTo>
                      <a:pt x="136" y="267"/>
                    </a:lnTo>
                    <a:lnTo>
                      <a:pt x="133" y="271"/>
                    </a:lnTo>
                    <a:close/>
                  </a:path>
                </a:pathLst>
              </a:custGeom>
              <a:solidFill>
                <a:srgbClr val="FA7304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0" name="Freeform 204">
                <a:extLst>
                  <a:ext uri="{FF2B5EF4-FFF2-40B4-BE49-F238E27FC236}">
                    <a16:creationId xmlns:a16="http://schemas.microsoft.com/office/drawing/2014/main" id="{8F6D12A0-E2DE-5640-BD84-93B9C817F7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9513" y="9810963"/>
                <a:ext cx="481103" cy="370438"/>
              </a:xfrm>
              <a:custGeom>
                <a:avLst/>
                <a:gdLst>
                  <a:gd name="T0" fmla="*/ 195 w 413"/>
                  <a:gd name="T1" fmla="*/ 278 h 318"/>
                  <a:gd name="T2" fmla="*/ 174 w 413"/>
                  <a:gd name="T3" fmla="*/ 281 h 318"/>
                  <a:gd name="T4" fmla="*/ 158 w 413"/>
                  <a:gd name="T5" fmla="*/ 291 h 318"/>
                  <a:gd name="T6" fmla="*/ 136 w 413"/>
                  <a:gd name="T7" fmla="*/ 284 h 318"/>
                  <a:gd name="T8" fmla="*/ 113 w 413"/>
                  <a:gd name="T9" fmla="*/ 278 h 318"/>
                  <a:gd name="T10" fmla="*/ 101 w 413"/>
                  <a:gd name="T11" fmla="*/ 258 h 318"/>
                  <a:gd name="T12" fmla="*/ 101 w 413"/>
                  <a:gd name="T13" fmla="*/ 238 h 318"/>
                  <a:gd name="T14" fmla="*/ 84 w 413"/>
                  <a:gd name="T15" fmla="*/ 227 h 318"/>
                  <a:gd name="T16" fmla="*/ 65 w 413"/>
                  <a:gd name="T17" fmla="*/ 232 h 318"/>
                  <a:gd name="T18" fmla="*/ 55 w 413"/>
                  <a:gd name="T19" fmla="*/ 251 h 318"/>
                  <a:gd name="T20" fmla="*/ 40 w 413"/>
                  <a:gd name="T21" fmla="*/ 253 h 318"/>
                  <a:gd name="T22" fmla="*/ 22 w 413"/>
                  <a:gd name="T23" fmla="*/ 131 h 318"/>
                  <a:gd name="T24" fmla="*/ 3 w 413"/>
                  <a:gd name="T25" fmla="*/ 33 h 318"/>
                  <a:gd name="T26" fmla="*/ 14 w 413"/>
                  <a:gd name="T27" fmla="*/ 28 h 318"/>
                  <a:gd name="T28" fmla="*/ 11 w 413"/>
                  <a:gd name="T29" fmla="*/ 19 h 318"/>
                  <a:gd name="T30" fmla="*/ 26 w 413"/>
                  <a:gd name="T31" fmla="*/ 28 h 318"/>
                  <a:gd name="T32" fmla="*/ 43 w 413"/>
                  <a:gd name="T33" fmla="*/ 32 h 318"/>
                  <a:gd name="T34" fmla="*/ 48 w 413"/>
                  <a:gd name="T35" fmla="*/ 23 h 318"/>
                  <a:gd name="T36" fmla="*/ 61 w 413"/>
                  <a:gd name="T37" fmla="*/ 27 h 318"/>
                  <a:gd name="T38" fmla="*/ 72 w 413"/>
                  <a:gd name="T39" fmla="*/ 28 h 318"/>
                  <a:gd name="T40" fmla="*/ 88 w 413"/>
                  <a:gd name="T41" fmla="*/ 30 h 318"/>
                  <a:gd name="T42" fmla="*/ 104 w 413"/>
                  <a:gd name="T43" fmla="*/ 25 h 318"/>
                  <a:gd name="T44" fmla="*/ 121 w 413"/>
                  <a:gd name="T45" fmla="*/ 11 h 318"/>
                  <a:gd name="T46" fmla="*/ 138 w 413"/>
                  <a:gd name="T47" fmla="*/ 15 h 318"/>
                  <a:gd name="T48" fmla="*/ 140 w 413"/>
                  <a:gd name="T49" fmla="*/ 9 h 318"/>
                  <a:gd name="T50" fmla="*/ 156 w 413"/>
                  <a:gd name="T51" fmla="*/ 0 h 318"/>
                  <a:gd name="T52" fmla="*/ 172 w 413"/>
                  <a:gd name="T53" fmla="*/ 26 h 318"/>
                  <a:gd name="T54" fmla="*/ 185 w 413"/>
                  <a:gd name="T55" fmla="*/ 41 h 318"/>
                  <a:gd name="T56" fmla="*/ 192 w 413"/>
                  <a:gd name="T57" fmla="*/ 47 h 318"/>
                  <a:gd name="T58" fmla="*/ 185 w 413"/>
                  <a:gd name="T59" fmla="*/ 60 h 318"/>
                  <a:gd name="T60" fmla="*/ 216 w 413"/>
                  <a:gd name="T61" fmla="*/ 84 h 318"/>
                  <a:gd name="T62" fmla="*/ 228 w 413"/>
                  <a:gd name="T63" fmla="*/ 70 h 318"/>
                  <a:gd name="T64" fmla="*/ 251 w 413"/>
                  <a:gd name="T65" fmla="*/ 53 h 318"/>
                  <a:gd name="T66" fmla="*/ 263 w 413"/>
                  <a:gd name="T67" fmla="*/ 62 h 318"/>
                  <a:gd name="T68" fmla="*/ 284 w 413"/>
                  <a:gd name="T69" fmla="*/ 55 h 318"/>
                  <a:gd name="T70" fmla="*/ 307 w 413"/>
                  <a:gd name="T71" fmla="*/ 56 h 318"/>
                  <a:gd name="T72" fmla="*/ 325 w 413"/>
                  <a:gd name="T73" fmla="*/ 49 h 318"/>
                  <a:gd name="T74" fmla="*/ 359 w 413"/>
                  <a:gd name="T75" fmla="*/ 65 h 318"/>
                  <a:gd name="T76" fmla="*/ 381 w 413"/>
                  <a:gd name="T77" fmla="*/ 93 h 318"/>
                  <a:gd name="T78" fmla="*/ 400 w 413"/>
                  <a:gd name="T79" fmla="*/ 129 h 318"/>
                  <a:gd name="T80" fmla="*/ 411 w 413"/>
                  <a:gd name="T81" fmla="*/ 140 h 318"/>
                  <a:gd name="T82" fmla="*/ 396 w 413"/>
                  <a:gd name="T83" fmla="*/ 151 h 318"/>
                  <a:gd name="T84" fmla="*/ 409 w 413"/>
                  <a:gd name="T85" fmla="*/ 174 h 318"/>
                  <a:gd name="T86" fmla="*/ 403 w 413"/>
                  <a:gd name="T87" fmla="*/ 189 h 318"/>
                  <a:gd name="T88" fmla="*/ 410 w 413"/>
                  <a:gd name="T89" fmla="*/ 200 h 318"/>
                  <a:gd name="T90" fmla="*/ 388 w 413"/>
                  <a:gd name="T91" fmla="*/ 206 h 318"/>
                  <a:gd name="T92" fmla="*/ 382 w 413"/>
                  <a:gd name="T93" fmla="*/ 213 h 318"/>
                  <a:gd name="T94" fmla="*/ 383 w 413"/>
                  <a:gd name="T95" fmla="*/ 234 h 318"/>
                  <a:gd name="T96" fmla="*/ 352 w 413"/>
                  <a:gd name="T97" fmla="*/ 230 h 318"/>
                  <a:gd name="T98" fmla="*/ 321 w 413"/>
                  <a:gd name="T99" fmla="*/ 253 h 318"/>
                  <a:gd name="T100" fmla="*/ 303 w 413"/>
                  <a:gd name="T101" fmla="*/ 262 h 318"/>
                  <a:gd name="T102" fmla="*/ 285 w 413"/>
                  <a:gd name="T103" fmla="*/ 266 h 318"/>
                  <a:gd name="T104" fmla="*/ 263 w 413"/>
                  <a:gd name="T105" fmla="*/ 270 h 318"/>
                  <a:gd name="T106" fmla="*/ 252 w 413"/>
                  <a:gd name="T107" fmla="*/ 272 h 318"/>
                  <a:gd name="T108" fmla="*/ 242 w 413"/>
                  <a:gd name="T109" fmla="*/ 283 h 318"/>
                  <a:gd name="T110" fmla="*/ 233 w 413"/>
                  <a:gd name="T111" fmla="*/ 283 h 318"/>
                  <a:gd name="T112" fmla="*/ 246 w 413"/>
                  <a:gd name="T113" fmla="*/ 292 h 318"/>
                  <a:gd name="T114" fmla="*/ 236 w 413"/>
                  <a:gd name="T115" fmla="*/ 317 h 318"/>
                  <a:gd name="T116" fmla="*/ 67 w 413"/>
                  <a:gd name="T117" fmla="*/ 235 h 318"/>
                  <a:gd name="T118" fmla="*/ 70 w 413"/>
                  <a:gd name="T119" fmla="*/ 23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13" h="318">
                    <a:moveTo>
                      <a:pt x="231" y="317"/>
                    </a:moveTo>
                    <a:lnTo>
                      <a:pt x="229" y="312"/>
                    </a:lnTo>
                    <a:lnTo>
                      <a:pt x="227" y="301"/>
                    </a:lnTo>
                    <a:lnTo>
                      <a:pt x="217" y="291"/>
                    </a:lnTo>
                    <a:lnTo>
                      <a:pt x="209" y="286"/>
                    </a:lnTo>
                    <a:lnTo>
                      <a:pt x="205" y="280"/>
                    </a:lnTo>
                    <a:lnTo>
                      <a:pt x="200" y="279"/>
                    </a:lnTo>
                    <a:lnTo>
                      <a:pt x="195" y="278"/>
                    </a:lnTo>
                    <a:lnTo>
                      <a:pt x="191" y="279"/>
                    </a:lnTo>
                    <a:lnTo>
                      <a:pt x="189" y="281"/>
                    </a:lnTo>
                    <a:lnTo>
                      <a:pt x="188" y="283"/>
                    </a:lnTo>
                    <a:lnTo>
                      <a:pt x="186" y="284"/>
                    </a:lnTo>
                    <a:lnTo>
                      <a:pt x="184" y="284"/>
                    </a:lnTo>
                    <a:lnTo>
                      <a:pt x="179" y="284"/>
                    </a:lnTo>
                    <a:lnTo>
                      <a:pt x="177" y="284"/>
                    </a:lnTo>
                    <a:lnTo>
                      <a:pt x="174" y="281"/>
                    </a:lnTo>
                    <a:lnTo>
                      <a:pt x="171" y="281"/>
                    </a:lnTo>
                    <a:lnTo>
                      <a:pt x="169" y="281"/>
                    </a:lnTo>
                    <a:lnTo>
                      <a:pt x="169" y="283"/>
                    </a:lnTo>
                    <a:lnTo>
                      <a:pt x="168" y="286"/>
                    </a:lnTo>
                    <a:lnTo>
                      <a:pt x="167" y="289"/>
                    </a:lnTo>
                    <a:lnTo>
                      <a:pt x="166" y="291"/>
                    </a:lnTo>
                    <a:lnTo>
                      <a:pt x="163" y="291"/>
                    </a:lnTo>
                    <a:lnTo>
                      <a:pt x="158" y="291"/>
                    </a:lnTo>
                    <a:lnTo>
                      <a:pt x="155" y="290"/>
                    </a:lnTo>
                    <a:lnTo>
                      <a:pt x="152" y="287"/>
                    </a:lnTo>
                    <a:lnTo>
                      <a:pt x="149" y="285"/>
                    </a:lnTo>
                    <a:lnTo>
                      <a:pt x="145" y="285"/>
                    </a:lnTo>
                    <a:lnTo>
                      <a:pt x="144" y="286"/>
                    </a:lnTo>
                    <a:lnTo>
                      <a:pt x="140" y="286"/>
                    </a:lnTo>
                    <a:lnTo>
                      <a:pt x="138" y="286"/>
                    </a:lnTo>
                    <a:lnTo>
                      <a:pt x="136" y="284"/>
                    </a:lnTo>
                    <a:lnTo>
                      <a:pt x="134" y="280"/>
                    </a:lnTo>
                    <a:lnTo>
                      <a:pt x="132" y="280"/>
                    </a:lnTo>
                    <a:lnTo>
                      <a:pt x="129" y="280"/>
                    </a:lnTo>
                    <a:lnTo>
                      <a:pt x="127" y="279"/>
                    </a:lnTo>
                    <a:lnTo>
                      <a:pt x="126" y="278"/>
                    </a:lnTo>
                    <a:lnTo>
                      <a:pt x="124" y="278"/>
                    </a:lnTo>
                    <a:lnTo>
                      <a:pt x="118" y="278"/>
                    </a:lnTo>
                    <a:lnTo>
                      <a:pt x="113" y="278"/>
                    </a:lnTo>
                    <a:lnTo>
                      <a:pt x="111" y="278"/>
                    </a:lnTo>
                    <a:lnTo>
                      <a:pt x="109" y="275"/>
                    </a:lnTo>
                    <a:lnTo>
                      <a:pt x="109" y="273"/>
                    </a:lnTo>
                    <a:lnTo>
                      <a:pt x="110" y="268"/>
                    </a:lnTo>
                    <a:lnTo>
                      <a:pt x="110" y="264"/>
                    </a:lnTo>
                    <a:lnTo>
                      <a:pt x="109" y="261"/>
                    </a:lnTo>
                    <a:lnTo>
                      <a:pt x="105" y="258"/>
                    </a:lnTo>
                    <a:lnTo>
                      <a:pt x="101" y="258"/>
                    </a:lnTo>
                    <a:lnTo>
                      <a:pt x="94" y="258"/>
                    </a:lnTo>
                    <a:lnTo>
                      <a:pt x="91" y="257"/>
                    </a:lnTo>
                    <a:lnTo>
                      <a:pt x="94" y="255"/>
                    </a:lnTo>
                    <a:lnTo>
                      <a:pt x="96" y="250"/>
                    </a:lnTo>
                    <a:lnTo>
                      <a:pt x="98" y="247"/>
                    </a:lnTo>
                    <a:lnTo>
                      <a:pt x="100" y="242"/>
                    </a:lnTo>
                    <a:lnTo>
                      <a:pt x="101" y="240"/>
                    </a:lnTo>
                    <a:lnTo>
                      <a:pt x="101" y="238"/>
                    </a:lnTo>
                    <a:lnTo>
                      <a:pt x="99" y="238"/>
                    </a:lnTo>
                    <a:lnTo>
                      <a:pt x="96" y="236"/>
                    </a:lnTo>
                    <a:lnTo>
                      <a:pt x="96" y="236"/>
                    </a:lnTo>
                    <a:lnTo>
                      <a:pt x="94" y="235"/>
                    </a:lnTo>
                    <a:lnTo>
                      <a:pt x="91" y="234"/>
                    </a:lnTo>
                    <a:lnTo>
                      <a:pt x="89" y="232"/>
                    </a:lnTo>
                    <a:lnTo>
                      <a:pt x="88" y="228"/>
                    </a:lnTo>
                    <a:lnTo>
                      <a:pt x="84" y="227"/>
                    </a:lnTo>
                    <a:lnTo>
                      <a:pt x="81" y="227"/>
                    </a:lnTo>
                    <a:lnTo>
                      <a:pt x="76" y="230"/>
                    </a:lnTo>
                    <a:lnTo>
                      <a:pt x="76" y="230"/>
                    </a:lnTo>
                    <a:lnTo>
                      <a:pt x="73" y="230"/>
                    </a:lnTo>
                    <a:lnTo>
                      <a:pt x="73" y="230"/>
                    </a:lnTo>
                    <a:lnTo>
                      <a:pt x="68" y="230"/>
                    </a:lnTo>
                    <a:lnTo>
                      <a:pt x="66" y="230"/>
                    </a:lnTo>
                    <a:lnTo>
                      <a:pt x="65" y="232"/>
                    </a:lnTo>
                    <a:lnTo>
                      <a:pt x="65" y="232"/>
                    </a:lnTo>
                    <a:lnTo>
                      <a:pt x="67" y="238"/>
                    </a:lnTo>
                    <a:lnTo>
                      <a:pt x="68" y="238"/>
                    </a:lnTo>
                    <a:lnTo>
                      <a:pt x="68" y="240"/>
                    </a:lnTo>
                    <a:lnTo>
                      <a:pt x="67" y="242"/>
                    </a:lnTo>
                    <a:lnTo>
                      <a:pt x="66" y="245"/>
                    </a:lnTo>
                    <a:lnTo>
                      <a:pt x="60" y="250"/>
                    </a:lnTo>
                    <a:lnTo>
                      <a:pt x="55" y="251"/>
                    </a:lnTo>
                    <a:lnTo>
                      <a:pt x="53" y="251"/>
                    </a:lnTo>
                    <a:lnTo>
                      <a:pt x="50" y="251"/>
                    </a:lnTo>
                    <a:lnTo>
                      <a:pt x="48" y="252"/>
                    </a:lnTo>
                    <a:lnTo>
                      <a:pt x="45" y="252"/>
                    </a:lnTo>
                    <a:lnTo>
                      <a:pt x="44" y="250"/>
                    </a:lnTo>
                    <a:lnTo>
                      <a:pt x="43" y="249"/>
                    </a:lnTo>
                    <a:lnTo>
                      <a:pt x="40" y="251"/>
                    </a:lnTo>
                    <a:lnTo>
                      <a:pt x="40" y="253"/>
                    </a:lnTo>
                    <a:lnTo>
                      <a:pt x="39" y="255"/>
                    </a:lnTo>
                    <a:lnTo>
                      <a:pt x="38" y="255"/>
                    </a:lnTo>
                    <a:lnTo>
                      <a:pt x="38" y="251"/>
                    </a:lnTo>
                    <a:lnTo>
                      <a:pt x="36" y="230"/>
                    </a:lnTo>
                    <a:lnTo>
                      <a:pt x="33" y="207"/>
                    </a:lnTo>
                    <a:lnTo>
                      <a:pt x="28" y="166"/>
                    </a:lnTo>
                    <a:lnTo>
                      <a:pt x="28" y="160"/>
                    </a:lnTo>
                    <a:lnTo>
                      <a:pt x="22" y="131"/>
                    </a:lnTo>
                    <a:lnTo>
                      <a:pt x="18" y="103"/>
                    </a:lnTo>
                    <a:lnTo>
                      <a:pt x="17" y="100"/>
                    </a:lnTo>
                    <a:lnTo>
                      <a:pt x="17" y="98"/>
                    </a:lnTo>
                    <a:lnTo>
                      <a:pt x="12" y="75"/>
                    </a:lnTo>
                    <a:lnTo>
                      <a:pt x="11" y="66"/>
                    </a:lnTo>
                    <a:lnTo>
                      <a:pt x="9" y="55"/>
                    </a:lnTo>
                    <a:lnTo>
                      <a:pt x="5" y="42"/>
                    </a:lnTo>
                    <a:lnTo>
                      <a:pt x="3" y="33"/>
                    </a:lnTo>
                    <a:lnTo>
                      <a:pt x="0" y="30"/>
                    </a:lnTo>
                    <a:lnTo>
                      <a:pt x="3" y="33"/>
                    </a:lnTo>
                    <a:lnTo>
                      <a:pt x="8" y="32"/>
                    </a:lnTo>
                    <a:lnTo>
                      <a:pt x="9" y="31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4" y="23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11" y="19"/>
                    </a:lnTo>
                    <a:lnTo>
                      <a:pt x="15" y="16"/>
                    </a:lnTo>
                    <a:lnTo>
                      <a:pt x="16" y="17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5" y="16"/>
                    </a:lnTo>
                    <a:lnTo>
                      <a:pt x="26" y="17"/>
                    </a:lnTo>
                    <a:lnTo>
                      <a:pt x="25" y="27"/>
                    </a:lnTo>
                    <a:lnTo>
                      <a:pt x="26" y="28"/>
                    </a:lnTo>
                    <a:lnTo>
                      <a:pt x="27" y="30"/>
                    </a:lnTo>
                    <a:lnTo>
                      <a:pt x="28" y="31"/>
                    </a:lnTo>
                    <a:lnTo>
                      <a:pt x="32" y="28"/>
                    </a:lnTo>
                    <a:lnTo>
                      <a:pt x="34" y="30"/>
                    </a:lnTo>
                    <a:lnTo>
                      <a:pt x="37" y="31"/>
                    </a:lnTo>
                    <a:lnTo>
                      <a:pt x="40" y="33"/>
                    </a:lnTo>
                    <a:lnTo>
                      <a:pt x="42" y="32"/>
                    </a:lnTo>
                    <a:lnTo>
                      <a:pt x="43" y="32"/>
                    </a:lnTo>
                    <a:lnTo>
                      <a:pt x="43" y="31"/>
                    </a:lnTo>
                    <a:lnTo>
                      <a:pt x="43" y="27"/>
                    </a:lnTo>
                    <a:lnTo>
                      <a:pt x="43" y="23"/>
                    </a:lnTo>
                    <a:lnTo>
                      <a:pt x="44" y="22"/>
                    </a:lnTo>
                    <a:lnTo>
                      <a:pt x="44" y="21"/>
                    </a:lnTo>
                    <a:lnTo>
                      <a:pt x="45" y="21"/>
                    </a:lnTo>
                    <a:lnTo>
                      <a:pt x="46" y="22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9" y="25"/>
                    </a:lnTo>
                    <a:lnTo>
                      <a:pt x="51" y="23"/>
                    </a:lnTo>
                    <a:lnTo>
                      <a:pt x="54" y="23"/>
                    </a:lnTo>
                    <a:lnTo>
                      <a:pt x="57" y="23"/>
                    </a:lnTo>
                    <a:lnTo>
                      <a:pt x="60" y="25"/>
                    </a:lnTo>
                    <a:lnTo>
                      <a:pt x="61" y="26"/>
                    </a:lnTo>
                    <a:lnTo>
                      <a:pt x="61" y="27"/>
                    </a:lnTo>
                    <a:lnTo>
                      <a:pt x="63" y="27"/>
                    </a:lnTo>
                    <a:lnTo>
                      <a:pt x="63" y="26"/>
                    </a:lnTo>
                    <a:lnTo>
                      <a:pt x="65" y="25"/>
                    </a:lnTo>
                    <a:lnTo>
                      <a:pt x="67" y="23"/>
                    </a:lnTo>
                    <a:lnTo>
                      <a:pt x="67" y="25"/>
                    </a:lnTo>
                    <a:lnTo>
                      <a:pt x="68" y="26"/>
                    </a:lnTo>
                    <a:lnTo>
                      <a:pt x="70" y="27"/>
                    </a:lnTo>
                    <a:lnTo>
                      <a:pt x="72" y="28"/>
                    </a:lnTo>
                    <a:lnTo>
                      <a:pt x="73" y="28"/>
                    </a:lnTo>
                    <a:lnTo>
                      <a:pt x="74" y="27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8" y="28"/>
                    </a:lnTo>
                    <a:lnTo>
                      <a:pt x="79" y="30"/>
                    </a:lnTo>
                    <a:lnTo>
                      <a:pt x="83" y="30"/>
                    </a:lnTo>
                    <a:lnTo>
                      <a:pt x="88" y="30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6" y="23"/>
                    </a:lnTo>
                    <a:lnTo>
                      <a:pt x="98" y="23"/>
                    </a:lnTo>
                    <a:lnTo>
                      <a:pt x="98" y="25"/>
                    </a:lnTo>
                    <a:lnTo>
                      <a:pt x="99" y="26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2" y="20"/>
                    </a:lnTo>
                    <a:lnTo>
                      <a:pt x="109" y="19"/>
                    </a:lnTo>
                    <a:lnTo>
                      <a:pt x="115" y="17"/>
                    </a:lnTo>
                    <a:lnTo>
                      <a:pt x="116" y="16"/>
                    </a:lnTo>
                    <a:lnTo>
                      <a:pt x="117" y="15"/>
                    </a:lnTo>
                    <a:lnTo>
                      <a:pt x="117" y="14"/>
                    </a:lnTo>
                    <a:lnTo>
                      <a:pt x="117" y="13"/>
                    </a:lnTo>
                    <a:lnTo>
                      <a:pt x="121" y="11"/>
                    </a:lnTo>
                    <a:lnTo>
                      <a:pt x="123" y="11"/>
                    </a:lnTo>
                    <a:lnTo>
                      <a:pt x="124" y="14"/>
                    </a:lnTo>
                    <a:lnTo>
                      <a:pt x="126" y="15"/>
                    </a:lnTo>
                    <a:lnTo>
                      <a:pt x="128" y="14"/>
                    </a:lnTo>
                    <a:lnTo>
                      <a:pt x="132" y="13"/>
                    </a:lnTo>
                    <a:lnTo>
                      <a:pt x="134" y="13"/>
                    </a:lnTo>
                    <a:lnTo>
                      <a:pt x="135" y="13"/>
                    </a:lnTo>
                    <a:lnTo>
                      <a:pt x="138" y="15"/>
                    </a:lnTo>
                    <a:lnTo>
                      <a:pt x="139" y="16"/>
                    </a:lnTo>
                    <a:lnTo>
                      <a:pt x="145" y="13"/>
                    </a:lnTo>
                    <a:lnTo>
                      <a:pt x="145" y="11"/>
                    </a:lnTo>
                    <a:lnTo>
                      <a:pt x="145" y="11"/>
                    </a:lnTo>
                    <a:lnTo>
                      <a:pt x="143" y="11"/>
                    </a:lnTo>
                    <a:lnTo>
                      <a:pt x="141" y="11"/>
                    </a:lnTo>
                    <a:lnTo>
                      <a:pt x="140" y="10"/>
                    </a:lnTo>
                    <a:lnTo>
                      <a:pt x="140" y="9"/>
                    </a:lnTo>
                    <a:lnTo>
                      <a:pt x="141" y="9"/>
                    </a:lnTo>
                    <a:lnTo>
                      <a:pt x="144" y="9"/>
                    </a:lnTo>
                    <a:lnTo>
                      <a:pt x="146" y="9"/>
                    </a:lnTo>
                    <a:lnTo>
                      <a:pt x="147" y="9"/>
                    </a:lnTo>
                    <a:lnTo>
                      <a:pt x="151" y="8"/>
                    </a:lnTo>
                    <a:lnTo>
                      <a:pt x="156" y="5"/>
                    </a:lnTo>
                    <a:lnTo>
                      <a:pt x="156" y="3"/>
                    </a:lnTo>
                    <a:lnTo>
                      <a:pt x="156" y="0"/>
                    </a:lnTo>
                    <a:lnTo>
                      <a:pt x="157" y="0"/>
                    </a:lnTo>
                    <a:lnTo>
                      <a:pt x="160" y="0"/>
                    </a:lnTo>
                    <a:lnTo>
                      <a:pt x="161" y="0"/>
                    </a:lnTo>
                    <a:lnTo>
                      <a:pt x="162" y="2"/>
                    </a:lnTo>
                    <a:lnTo>
                      <a:pt x="162" y="4"/>
                    </a:lnTo>
                    <a:lnTo>
                      <a:pt x="163" y="13"/>
                    </a:lnTo>
                    <a:lnTo>
                      <a:pt x="166" y="21"/>
                    </a:lnTo>
                    <a:lnTo>
                      <a:pt x="172" y="26"/>
                    </a:lnTo>
                    <a:lnTo>
                      <a:pt x="179" y="32"/>
                    </a:lnTo>
                    <a:lnTo>
                      <a:pt x="183" y="34"/>
                    </a:lnTo>
                    <a:lnTo>
                      <a:pt x="183" y="36"/>
                    </a:lnTo>
                    <a:lnTo>
                      <a:pt x="181" y="37"/>
                    </a:lnTo>
                    <a:lnTo>
                      <a:pt x="180" y="38"/>
                    </a:lnTo>
                    <a:lnTo>
                      <a:pt x="181" y="41"/>
                    </a:lnTo>
                    <a:lnTo>
                      <a:pt x="183" y="42"/>
                    </a:lnTo>
                    <a:lnTo>
                      <a:pt x="185" y="41"/>
                    </a:lnTo>
                    <a:lnTo>
                      <a:pt x="186" y="39"/>
                    </a:lnTo>
                    <a:lnTo>
                      <a:pt x="188" y="39"/>
                    </a:lnTo>
                    <a:lnTo>
                      <a:pt x="188" y="42"/>
                    </a:lnTo>
                    <a:lnTo>
                      <a:pt x="191" y="43"/>
                    </a:lnTo>
                    <a:lnTo>
                      <a:pt x="192" y="43"/>
                    </a:lnTo>
                    <a:lnTo>
                      <a:pt x="192" y="44"/>
                    </a:lnTo>
                    <a:lnTo>
                      <a:pt x="194" y="45"/>
                    </a:lnTo>
                    <a:lnTo>
                      <a:pt x="192" y="47"/>
                    </a:lnTo>
                    <a:lnTo>
                      <a:pt x="191" y="48"/>
                    </a:lnTo>
                    <a:lnTo>
                      <a:pt x="189" y="49"/>
                    </a:lnTo>
                    <a:lnTo>
                      <a:pt x="188" y="49"/>
                    </a:lnTo>
                    <a:lnTo>
                      <a:pt x="185" y="51"/>
                    </a:lnTo>
                    <a:lnTo>
                      <a:pt x="184" y="54"/>
                    </a:lnTo>
                    <a:lnTo>
                      <a:pt x="184" y="56"/>
                    </a:lnTo>
                    <a:lnTo>
                      <a:pt x="184" y="60"/>
                    </a:lnTo>
                    <a:lnTo>
                      <a:pt x="185" y="60"/>
                    </a:lnTo>
                    <a:lnTo>
                      <a:pt x="189" y="61"/>
                    </a:lnTo>
                    <a:lnTo>
                      <a:pt x="194" y="62"/>
                    </a:lnTo>
                    <a:lnTo>
                      <a:pt x="200" y="71"/>
                    </a:lnTo>
                    <a:lnTo>
                      <a:pt x="205" y="77"/>
                    </a:lnTo>
                    <a:lnTo>
                      <a:pt x="206" y="81"/>
                    </a:lnTo>
                    <a:lnTo>
                      <a:pt x="207" y="83"/>
                    </a:lnTo>
                    <a:lnTo>
                      <a:pt x="209" y="86"/>
                    </a:lnTo>
                    <a:lnTo>
                      <a:pt x="216" y="84"/>
                    </a:lnTo>
                    <a:lnTo>
                      <a:pt x="216" y="81"/>
                    </a:lnTo>
                    <a:lnTo>
                      <a:pt x="219" y="79"/>
                    </a:lnTo>
                    <a:lnTo>
                      <a:pt x="219" y="78"/>
                    </a:lnTo>
                    <a:lnTo>
                      <a:pt x="223" y="77"/>
                    </a:lnTo>
                    <a:lnTo>
                      <a:pt x="225" y="73"/>
                    </a:lnTo>
                    <a:lnTo>
                      <a:pt x="225" y="71"/>
                    </a:lnTo>
                    <a:lnTo>
                      <a:pt x="228" y="70"/>
                    </a:lnTo>
                    <a:lnTo>
                      <a:pt x="228" y="70"/>
                    </a:lnTo>
                    <a:lnTo>
                      <a:pt x="228" y="69"/>
                    </a:lnTo>
                    <a:lnTo>
                      <a:pt x="227" y="67"/>
                    </a:lnTo>
                    <a:lnTo>
                      <a:pt x="227" y="65"/>
                    </a:lnTo>
                    <a:lnTo>
                      <a:pt x="228" y="65"/>
                    </a:lnTo>
                    <a:lnTo>
                      <a:pt x="231" y="64"/>
                    </a:lnTo>
                    <a:lnTo>
                      <a:pt x="242" y="58"/>
                    </a:lnTo>
                    <a:lnTo>
                      <a:pt x="250" y="55"/>
                    </a:lnTo>
                    <a:lnTo>
                      <a:pt x="251" y="53"/>
                    </a:lnTo>
                    <a:lnTo>
                      <a:pt x="256" y="51"/>
                    </a:lnTo>
                    <a:lnTo>
                      <a:pt x="256" y="51"/>
                    </a:lnTo>
                    <a:lnTo>
                      <a:pt x="258" y="54"/>
                    </a:lnTo>
                    <a:lnTo>
                      <a:pt x="258" y="56"/>
                    </a:lnTo>
                    <a:lnTo>
                      <a:pt x="258" y="59"/>
                    </a:lnTo>
                    <a:lnTo>
                      <a:pt x="258" y="61"/>
                    </a:lnTo>
                    <a:lnTo>
                      <a:pt x="259" y="64"/>
                    </a:lnTo>
                    <a:lnTo>
                      <a:pt x="263" y="62"/>
                    </a:lnTo>
                    <a:lnTo>
                      <a:pt x="265" y="61"/>
                    </a:lnTo>
                    <a:lnTo>
                      <a:pt x="267" y="55"/>
                    </a:lnTo>
                    <a:lnTo>
                      <a:pt x="269" y="51"/>
                    </a:lnTo>
                    <a:lnTo>
                      <a:pt x="273" y="51"/>
                    </a:lnTo>
                    <a:lnTo>
                      <a:pt x="276" y="54"/>
                    </a:lnTo>
                    <a:lnTo>
                      <a:pt x="281" y="54"/>
                    </a:lnTo>
                    <a:lnTo>
                      <a:pt x="284" y="54"/>
                    </a:lnTo>
                    <a:lnTo>
                      <a:pt x="284" y="55"/>
                    </a:lnTo>
                    <a:lnTo>
                      <a:pt x="284" y="58"/>
                    </a:lnTo>
                    <a:lnTo>
                      <a:pt x="285" y="59"/>
                    </a:lnTo>
                    <a:lnTo>
                      <a:pt x="287" y="58"/>
                    </a:lnTo>
                    <a:lnTo>
                      <a:pt x="293" y="55"/>
                    </a:lnTo>
                    <a:lnTo>
                      <a:pt x="298" y="54"/>
                    </a:lnTo>
                    <a:lnTo>
                      <a:pt x="299" y="54"/>
                    </a:lnTo>
                    <a:lnTo>
                      <a:pt x="303" y="54"/>
                    </a:lnTo>
                    <a:lnTo>
                      <a:pt x="307" y="56"/>
                    </a:lnTo>
                    <a:lnTo>
                      <a:pt x="310" y="58"/>
                    </a:lnTo>
                    <a:lnTo>
                      <a:pt x="313" y="58"/>
                    </a:lnTo>
                    <a:lnTo>
                      <a:pt x="315" y="56"/>
                    </a:lnTo>
                    <a:lnTo>
                      <a:pt x="317" y="56"/>
                    </a:lnTo>
                    <a:lnTo>
                      <a:pt x="317" y="54"/>
                    </a:lnTo>
                    <a:lnTo>
                      <a:pt x="319" y="51"/>
                    </a:lnTo>
                    <a:lnTo>
                      <a:pt x="320" y="50"/>
                    </a:lnTo>
                    <a:lnTo>
                      <a:pt x="325" y="49"/>
                    </a:lnTo>
                    <a:lnTo>
                      <a:pt x="340" y="45"/>
                    </a:lnTo>
                    <a:lnTo>
                      <a:pt x="343" y="44"/>
                    </a:lnTo>
                    <a:lnTo>
                      <a:pt x="348" y="44"/>
                    </a:lnTo>
                    <a:lnTo>
                      <a:pt x="352" y="55"/>
                    </a:lnTo>
                    <a:lnTo>
                      <a:pt x="355" y="59"/>
                    </a:lnTo>
                    <a:lnTo>
                      <a:pt x="357" y="62"/>
                    </a:lnTo>
                    <a:lnTo>
                      <a:pt x="355" y="64"/>
                    </a:lnTo>
                    <a:lnTo>
                      <a:pt x="359" y="65"/>
                    </a:lnTo>
                    <a:lnTo>
                      <a:pt x="365" y="66"/>
                    </a:lnTo>
                    <a:lnTo>
                      <a:pt x="365" y="70"/>
                    </a:lnTo>
                    <a:lnTo>
                      <a:pt x="368" y="72"/>
                    </a:lnTo>
                    <a:lnTo>
                      <a:pt x="375" y="78"/>
                    </a:lnTo>
                    <a:lnTo>
                      <a:pt x="377" y="83"/>
                    </a:lnTo>
                    <a:lnTo>
                      <a:pt x="379" y="87"/>
                    </a:lnTo>
                    <a:lnTo>
                      <a:pt x="379" y="89"/>
                    </a:lnTo>
                    <a:lnTo>
                      <a:pt x="381" y="93"/>
                    </a:lnTo>
                    <a:lnTo>
                      <a:pt x="385" y="96"/>
                    </a:lnTo>
                    <a:lnTo>
                      <a:pt x="385" y="100"/>
                    </a:lnTo>
                    <a:lnTo>
                      <a:pt x="387" y="103"/>
                    </a:lnTo>
                    <a:lnTo>
                      <a:pt x="390" y="106"/>
                    </a:lnTo>
                    <a:lnTo>
                      <a:pt x="390" y="118"/>
                    </a:lnTo>
                    <a:lnTo>
                      <a:pt x="393" y="122"/>
                    </a:lnTo>
                    <a:lnTo>
                      <a:pt x="394" y="127"/>
                    </a:lnTo>
                    <a:lnTo>
                      <a:pt x="400" y="129"/>
                    </a:lnTo>
                    <a:lnTo>
                      <a:pt x="405" y="133"/>
                    </a:lnTo>
                    <a:lnTo>
                      <a:pt x="410" y="133"/>
                    </a:lnTo>
                    <a:lnTo>
                      <a:pt x="413" y="133"/>
                    </a:lnTo>
                    <a:lnTo>
                      <a:pt x="413" y="135"/>
                    </a:lnTo>
                    <a:lnTo>
                      <a:pt x="410" y="137"/>
                    </a:lnTo>
                    <a:lnTo>
                      <a:pt x="409" y="138"/>
                    </a:lnTo>
                    <a:lnTo>
                      <a:pt x="409" y="139"/>
                    </a:lnTo>
                    <a:lnTo>
                      <a:pt x="411" y="140"/>
                    </a:lnTo>
                    <a:lnTo>
                      <a:pt x="410" y="141"/>
                    </a:lnTo>
                    <a:lnTo>
                      <a:pt x="410" y="143"/>
                    </a:lnTo>
                    <a:lnTo>
                      <a:pt x="408" y="144"/>
                    </a:lnTo>
                    <a:lnTo>
                      <a:pt x="404" y="146"/>
                    </a:lnTo>
                    <a:lnTo>
                      <a:pt x="398" y="148"/>
                    </a:lnTo>
                    <a:lnTo>
                      <a:pt x="396" y="149"/>
                    </a:lnTo>
                    <a:lnTo>
                      <a:pt x="396" y="150"/>
                    </a:lnTo>
                    <a:lnTo>
                      <a:pt x="396" y="151"/>
                    </a:lnTo>
                    <a:lnTo>
                      <a:pt x="397" y="154"/>
                    </a:lnTo>
                    <a:lnTo>
                      <a:pt x="398" y="159"/>
                    </a:lnTo>
                    <a:lnTo>
                      <a:pt x="402" y="161"/>
                    </a:lnTo>
                    <a:lnTo>
                      <a:pt x="404" y="166"/>
                    </a:lnTo>
                    <a:lnTo>
                      <a:pt x="408" y="169"/>
                    </a:lnTo>
                    <a:lnTo>
                      <a:pt x="409" y="171"/>
                    </a:lnTo>
                    <a:lnTo>
                      <a:pt x="409" y="173"/>
                    </a:lnTo>
                    <a:lnTo>
                      <a:pt x="409" y="174"/>
                    </a:lnTo>
                    <a:lnTo>
                      <a:pt x="408" y="176"/>
                    </a:lnTo>
                    <a:lnTo>
                      <a:pt x="408" y="178"/>
                    </a:lnTo>
                    <a:lnTo>
                      <a:pt x="407" y="182"/>
                    </a:lnTo>
                    <a:lnTo>
                      <a:pt x="405" y="183"/>
                    </a:lnTo>
                    <a:lnTo>
                      <a:pt x="404" y="184"/>
                    </a:lnTo>
                    <a:lnTo>
                      <a:pt x="403" y="185"/>
                    </a:lnTo>
                    <a:lnTo>
                      <a:pt x="403" y="186"/>
                    </a:lnTo>
                    <a:lnTo>
                      <a:pt x="403" y="189"/>
                    </a:lnTo>
                    <a:lnTo>
                      <a:pt x="403" y="190"/>
                    </a:lnTo>
                    <a:lnTo>
                      <a:pt x="404" y="191"/>
                    </a:lnTo>
                    <a:lnTo>
                      <a:pt x="408" y="195"/>
                    </a:lnTo>
                    <a:lnTo>
                      <a:pt x="409" y="195"/>
                    </a:lnTo>
                    <a:lnTo>
                      <a:pt x="411" y="196"/>
                    </a:lnTo>
                    <a:lnTo>
                      <a:pt x="410" y="197"/>
                    </a:lnTo>
                    <a:lnTo>
                      <a:pt x="410" y="200"/>
                    </a:lnTo>
                    <a:lnTo>
                      <a:pt x="410" y="200"/>
                    </a:lnTo>
                    <a:lnTo>
                      <a:pt x="403" y="197"/>
                    </a:lnTo>
                    <a:lnTo>
                      <a:pt x="402" y="197"/>
                    </a:lnTo>
                    <a:lnTo>
                      <a:pt x="398" y="197"/>
                    </a:lnTo>
                    <a:lnTo>
                      <a:pt x="397" y="199"/>
                    </a:lnTo>
                    <a:lnTo>
                      <a:pt x="391" y="197"/>
                    </a:lnTo>
                    <a:lnTo>
                      <a:pt x="390" y="199"/>
                    </a:lnTo>
                    <a:lnTo>
                      <a:pt x="390" y="204"/>
                    </a:lnTo>
                    <a:lnTo>
                      <a:pt x="388" y="206"/>
                    </a:lnTo>
                    <a:lnTo>
                      <a:pt x="388" y="206"/>
                    </a:lnTo>
                    <a:lnTo>
                      <a:pt x="386" y="206"/>
                    </a:lnTo>
                    <a:lnTo>
                      <a:pt x="385" y="204"/>
                    </a:lnTo>
                    <a:lnTo>
                      <a:pt x="383" y="202"/>
                    </a:lnTo>
                    <a:lnTo>
                      <a:pt x="382" y="202"/>
                    </a:lnTo>
                    <a:lnTo>
                      <a:pt x="382" y="205"/>
                    </a:lnTo>
                    <a:lnTo>
                      <a:pt x="381" y="210"/>
                    </a:lnTo>
                    <a:lnTo>
                      <a:pt x="382" y="213"/>
                    </a:lnTo>
                    <a:lnTo>
                      <a:pt x="386" y="218"/>
                    </a:lnTo>
                    <a:lnTo>
                      <a:pt x="387" y="223"/>
                    </a:lnTo>
                    <a:lnTo>
                      <a:pt x="388" y="225"/>
                    </a:lnTo>
                    <a:lnTo>
                      <a:pt x="387" y="228"/>
                    </a:lnTo>
                    <a:lnTo>
                      <a:pt x="385" y="228"/>
                    </a:lnTo>
                    <a:lnTo>
                      <a:pt x="383" y="229"/>
                    </a:lnTo>
                    <a:lnTo>
                      <a:pt x="383" y="232"/>
                    </a:lnTo>
                    <a:lnTo>
                      <a:pt x="383" y="234"/>
                    </a:lnTo>
                    <a:lnTo>
                      <a:pt x="382" y="236"/>
                    </a:lnTo>
                    <a:lnTo>
                      <a:pt x="380" y="238"/>
                    </a:lnTo>
                    <a:lnTo>
                      <a:pt x="377" y="235"/>
                    </a:lnTo>
                    <a:lnTo>
                      <a:pt x="370" y="233"/>
                    </a:lnTo>
                    <a:lnTo>
                      <a:pt x="369" y="233"/>
                    </a:lnTo>
                    <a:lnTo>
                      <a:pt x="364" y="238"/>
                    </a:lnTo>
                    <a:lnTo>
                      <a:pt x="353" y="235"/>
                    </a:lnTo>
                    <a:lnTo>
                      <a:pt x="352" y="230"/>
                    </a:lnTo>
                    <a:lnTo>
                      <a:pt x="341" y="228"/>
                    </a:lnTo>
                    <a:lnTo>
                      <a:pt x="340" y="229"/>
                    </a:lnTo>
                    <a:lnTo>
                      <a:pt x="332" y="229"/>
                    </a:lnTo>
                    <a:lnTo>
                      <a:pt x="336" y="235"/>
                    </a:lnTo>
                    <a:lnTo>
                      <a:pt x="329" y="247"/>
                    </a:lnTo>
                    <a:lnTo>
                      <a:pt x="327" y="250"/>
                    </a:lnTo>
                    <a:lnTo>
                      <a:pt x="325" y="252"/>
                    </a:lnTo>
                    <a:lnTo>
                      <a:pt x="321" y="253"/>
                    </a:lnTo>
                    <a:lnTo>
                      <a:pt x="320" y="255"/>
                    </a:lnTo>
                    <a:lnTo>
                      <a:pt x="318" y="255"/>
                    </a:lnTo>
                    <a:lnTo>
                      <a:pt x="313" y="261"/>
                    </a:lnTo>
                    <a:lnTo>
                      <a:pt x="313" y="263"/>
                    </a:lnTo>
                    <a:lnTo>
                      <a:pt x="313" y="264"/>
                    </a:lnTo>
                    <a:lnTo>
                      <a:pt x="310" y="264"/>
                    </a:lnTo>
                    <a:lnTo>
                      <a:pt x="309" y="264"/>
                    </a:lnTo>
                    <a:lnTo>
                      <a:pt x="303" y="262"/>
                    </a:lnTo>
                    <a:lnTo>
                      <a:pt x="301" y="263"/>
                    </a:lnTo>
                    <a:lnTo>
                      <a:pt x="301" y="264"/>
                    </a:lnTo>
                    <a:lnTo>
                      <a:pt x="297" y="263"/>
                    </a:lnTo>
                    <a:lnTo>
                      <a:pt x="295" y="263"/>
                    </a:lnTo>
                    <a:lnTo>
                      <a:pt x="291" y="262"/>
                    </a:lnTo>
                    <a:lnTo>
                      <a:pt x="289" y="263"/>
                    </a:lnTo>
                    <a:lnTo>
                      <a:pt x="287" y="264"/>
                    </a:lnTo>
                    <a:lnTo>
                      <a:pt x="285" y="266"/>
                    </a:lnTo>
                    <a:lnTo>
                      <a:pt x="285" y="267"/>
                    </a:lnTo>
                    <a:lnTo>
                      <a:pt x="282" y="267"/>
                    </a:lnTo>
                    <a:lnTo>
                      <a:pt x="280" y="264"/>
                    </a:lnTo>
                    <a:lnTo>
                      <a:pt x="278" y="264"/>
                    </a:lnTo>
                    <a:lnTo>
                      <a:pt x="275" y="266"/>
                    </a:lnTo>
                    <a:lnTo>
                      <a:pt x="269" y="269"/>
                    </a:lnTo>
                    <a:lnTo>
                      <a:pt x="267" y="270"/>
                    </a:lnTo>
                    <a:lnTo>
                      <a:pt x="263" y="270"/>
                    </a:lnTo>
                    <a:lnTo>
                      <a:pt x="261" y="272"/>
                    </a:lnTo>
                    <a:lnTo>
                      <a:pt x="258" y="274"/>
                    </a:lnTo>
                    <a:lnTo>
                      <a:pt x="256" y="274"/>
                    </a:lnTo>
                    <a:lnTo>
                      <a:pt x="254" y="273"/>
                    </a:lnTo>
                    <a:lnTo>
                      <a:pt x="254" y="272"/>
                    </a:lnTo>
                    <a:lnTo>
                      <a:pt x="253" y="272"/>
                    </a:lnTo>
                    <a:lnTo>
                      <a:pt x="253" y="272"/>
                    </a:lnTo>
                    <a:lnTo>
                      <a:pt x="252" y="272"/>
                    </a:lnTo>
                    <a:lnTo>
                      <a:pt x="251" y="272"/>
                    </a:lnTo>
                    <a:lnTo>
                      <a:pt x="248" y="272"/>
                    </a:lnTo>
                    <a:lnTo>
                      <a:pt x="246" y="272"/>
                    </a:lnTo>
                    <a:lnTo>
                      <a:pt x="245" y="273"/>
                    </a:lnTo>
                    <a:lnTo>
                      <a:pt x="244" y="274"/>
                    </a:lnTo>
                    <a:lnTo>
                      <a:pt x="244" y="277"/>
                    </a:lnTo>
                    <a:lnTo>
                      <a:pt x="244" y="279"/>
                    </a:lnTo>
                    <a:lnTo>
                      <a:pt x="242" y="283"/>
                    </a:lnTo>
                    <a:lnTo>
                      <a:pt x="241" y="284"/>
                    </a:lnTo>
                    <a:lnTo>
                      <a:pt x="239" y="284"/>
                    </a:lnTo>
                    <a:lnTo>
                      <a:pt x="239" y="281"/>
                    </a:lnTo>
                    <a:lnTo>
                      <a:pt x="239" y="278"/>
                    </a:lnTo>
                    <a:lnTo>
                      <a:pt x="236" y="278"/>
                    </a:lnTo>
                    <a:lnTo>
                      <a:pt x="235" y="279"/>
                    </a:lnTo>
                    <a:lnTo>
                      <a:pt x="233" y="280"/>
                    </a:lnTo>
                    <a:lnTo>
                      <a:pt x="233" y="283"/>
                    </a:lnTo>
                    <a:lnTo>
                      <a:pt x="233" y="285"/>
                    </a:lnTo>
                    <a:lnTo>
                      <a:pt x="233" y="286"/>
                    </a:lnTo>
                    <a:lnTo>
                      <a:pt x="234" y="286"/>
                    </a:lnTo>
                    <a:lnTo>
                      <a:pt x="234" y="286"/>
                    </a:lnTo>
                    <a:lnTo>
                      <a:pt x="235" y="286"/>
                    </a:lnTo>
                    <a:lnTo>
                      <a:pt x="237" y="286"/>
                    </a:lnTo>
                    <a:lnTo>
                      <a:pt x="242" y="292"/>
                    </a:lnTo>
                    <a:lnTo>
                      <a:pt x="246" y="292"/>
                    </a:lnTo>
                    <a:lnTo>
                      <a:pt x="254" y="297"/>
                    </a:lnTo>
                    <a:lnTo>
                      <a:pt x="252" y="303"/>
                    </a:lnTo>
                    <a:lnTo>
                      <a:pt x="259" y="308"/>
                    </a:lnTo>
                    <a:lnTo>
                      <a:pt x="256" y="311"/>
                    </a:lnTo>
                    <a:lnTo>
                      <a:pt x="251" y="317"/>
                    </a:lnTo>
                    <a:lnTo>
                      <a:pt x="246" y="318"/>
                    </a:lnTo>
                    <a:lnTo>
                      <a:pt x="244" y="317"/>
                    </a:lnTo>
                    <a:lnTo>
                      <a:pt x="236" y="317"/>
                    </a:lnTo>
                    <a:lnTo>
                      <a:pt x="231" y="317"/>
                    </a:lnTo>
                    <a:lnTo>
                      <a:pt x="231" y="317"/>
                    </a:lnTo>
                    <a:lnTo>
                      <a:pt x="231" y="317"/>
                    </a:lnTo>
                    <a:close/>
                    <a:moveTo>
                      <a:pt x="66" y="232"/>
                    </a:moveTo>
                    <a:lnTo>
                      <a:pt x="66" y="232"/>
                    </a:lnTo>
                    <a:lnTo>
                      <a:pt x="67" y="234"/>
                    </a:lnTo>
                    <a:lnTo>
                      <a:pt x="67" y="234"/>
                    </a:lnTo>
                    <a:lnTo>
                      <a:pt x="67" y="235"/>
                    </a:lnTo>
                    <a:lnTo>
                      <a:pt x="67" y="235"/>
                    </a:lnTo>
                    <a:lnTo>
                      <a:pt x="67" y="234"/>
                    </a:lnTo>
                    <a:lnTo>
                      <a:pt x="67" y="234"/>
                    </a:lnTo>
                    <a:lnTo>
                      <a:pt x="68" y="233"/>
                    </a:lnTo>
                    <a:lnTo>
                      <a:pt x="68" y="233"/>
                    </a:lnTo>
                    <a:lnTo>
                      <a:pt x="70" y="232"/>
                    </a:lnTo>
                    <a:lnTo>
                      <a:pt x="70" y="232"/>
                    </a:lnTo>
                    <a:lnTo>
                      <a:pt x="70" y="232"/>
                    </a:lnTo>
                    <a:lnTo>
                      <a:pt x="70" y="232"/>
                    </a:lnTo>
                    <a:lnTo>
                      <a:pt x="67" y="232"/>
                    </a:lnTo>
                    <a:lnTo>
                      <a:pt x="66" y="232"/>
                    </a:lnTo>
                    <a:lnTo>
                      <a:pt x="66" y="23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1" name="Freeform 206">
                <a:extLst>
                  <a:ext uri="{FF2B5EF4-FFF2-40B4-BE49-F238E27FC236}">
                    <a16:creationId xmlns:a16="http://schemas.microsoft.com/office/drawing/2014/main" id="{B9790674-B3D8-FB48-B7AD-A59A85255B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9513" y="9810963"/>
                <a:ext cx="481103" cy="370438"/>
              </a:xfrm>
              <a:custGeom>
                <a:avLst/>
                <a:gdLst>
                  <a:gd name="T0" fmla="*/ 195 w 413"/>
                  <a:gd name="T1" fmla="*/ 278 h 318"/>
                  <a:gd name="T2" fmla="*/ 174 w 413"/>
                  <a:gd name="T3" fmla="*/ 281 h 318"/>
                  <a:gd name="T4" fmla="*/ 158 w 413"/>
                  <a:gd name="T5" fmla="*/ 291 h 318"/>
                  <a:gd name="T6" fmla="*/ 136 w 413"/>
                  <a:gd name="T7" fmla="*/ 284 h 318"/>
                  <a:gd name="T8" fmla="*/ 113 w 413"/>
                  <a:gd name="T9" fmla="*/ 278 h 318"/>
                  <a:gd name="T10" fmla="*/ 101 w 413"/>
                  <a:gd name="T11" fmla="*/ 258 h 318"/>
                  <a:gd name="T12" fmla="*/ 101 w 413"/>
                  <a:gd name="T13" fmla="*/ 238 h 318"/>
                  <a:gd name="T14" fmla="*/ 84 w 413"/>
                  <a:gd name="T15" fmla="*/ 227 h 318"/>
                  <a:gd name="T16" fmla="*/ 65 w 413"/>
                  <a:gd name="T17" fmla="*/ 232 h 318"/>
                  <a:gd name="T18" fmla="*/ 55 w 413"/>
                  <a:gd name="T19" fmla="*/ 251 h 318"/>
                  <a:gd name="T20" fmla="*/ 40 w 413"/>
                  <a:gd name="T21" fmla="*/ 253 h 318"/>
                  <a:gd name="T22" fmla="*/ 22 w 413"/>
                  <a:gd name="T23" fmla="*/ 131 h 318"/>
                  <a:gd name="T24" fmla="*/ 3 w 413"/>
                  <a:gd name="T25" fmla="*/ 33 h 318"/>
                  <a:gd name="T26" fmla="*/ 14 w 413"/>
                  <a:gd name="T27" fmla="*/ 28 h 318"/>
                  <a:gd name="T28" fmla="*/ 11 w 413"/>
                  <a:gd name="T29" fmla="*/ 19 h 318"/>
                  <a:gd name="T30" fmla="*/ 26 w 413"/>
                  <a:gd name="T31" fmla="*/ 28 h 318"/>
                  <a:gd name="T32" fmla="*/ 43 w 413"/>
                  <a:gd name="T33" fmla="*/ 32 h 318"/>
                  <a:gd name="T34" fmla="*/ 48 w 413"/>
                  <a:gd name="T35" fmla="*/ 23 h 318"/>
                  <a:gd name="T36" fmla="*/ 61 w 413"/>
                  <a:gd name="T37" fmla="*/ 27 h 318"/>
                  <a:gd name="T38" fmla="*/ 72 w 413"/>
                  <a:gd name="T39" fmla="*/ 28 h 318"/>
                  <a:gd name="T40" fmla="*/ 88 w 413"/>
                  <a:gd name="T41" fmla="*/ 30 h 318"/>
                  <a:gd name="T42" fmla="*/ 104 w 413"/>
                  <a:gd name="T43" fmla="*/ 25 h 318"/>
                  <a:gd name="T44" fmla="*/ 121 w 413"/>
                  <a:gd name="T45" fmla="*/ 11 h 318"/>
                  <a:gd name="T46" fmla="*/ 138 w 413"/>
                  <a:gd name="T47" fmla="*/ 15 h 318"/>
                  <a:gd name="T48" fmla="*/ 140 w 413"/>
                  <a:gd name="T49" fmla="*/ 9 h 318"/>
                  <a:gd name="T50" fmla="*/ 156 w 413"/>
                  <a:gd name="T51" fmla="*/ 0 h 318"/>
                  <a:gd name="T52" fmla="*/ 172 w 413"/>
                  <a:gd name="T53" fmla="*/ 26 h 318"/>
                  <a:gd name="T54" fmla="*/ 185 w 413"/>
                  <a:gd name="T55" fmla="*/ 41 h 318"/>
                  <a:gd name="T56" fmla="*/ 192 w 413"/>
                  <a:gd name="T57" fmla="*/ 47 h 318"/>
                  <a:gd name="T58" fmla="*/ 185 w 413"/>
                  <a:gd name="T59" fmla="*/ 60 h 318"/>
                  <a:gd name="T60" fmla="*/ 216 w 413"/>
                  <a:gd name="T61" fmla="*/ 84 h 318"/>
                  <a:gd name="T62" fmla="*/ 228 w 413"/>
                  <a:gd name="T63" fmla="*/ 70 h 318"/>
                  <a:gd name="T64" fmla="*/ 251 w 413"/>
                  <a:gd name="T65" fmla="*/ 53 h 318"/>
                  <a:gd name="T66" fmla="*/ 263 w 413"/>
                  <a:gd name="T67" fmla="*/ 62 h 318"/>
                  <a:gd name="T68" fmla="*/ 284 w 413"/>
                  <a:gd name="T69" fmla="*/ 55 h 318"/>
                  <a:gd name="T70" fmla="*/ 307 w 413"/>
                  <a:gd name="T71" fmla="*/ 56 h 318"/>
                  <a:gd name="T72" fmla="*/ 325 w 413"/>
                  <a:gd name="T73" fmla="*/ 49 h 318"/>
                  <a:gd name="T74" fmla="*/ 359 w 413"/>
                  <a:gd name="T75" fmla="*/ 65 h 318"/>
                  <a:gd name="T76" fmla="*/ 381 w 413"/>
                  <a:gd name="T77" fmla="*/ 93 h 318"/>
                  <a:gd name="T78" fmla="*/ 400 w 413"/>
                  <a:gd name="T79" fmla="*/ 129 h 318"/>
                  <a:gd name="T80" fmla="*/ 411 w 413"/>
                  <a:gd name="T81" fmla="*/ 140 h 318"/>
                  <a:gd name="T82" fmla="*/ 396 w 413"/>
                  <a:gd name="T83" fmla="*/ 151 h 318"/>
                  <a:gd name="T84" fmla="*/ 409 w 413"/>
                  <a:gd name="T85" fmla="*/ 174 h 318"/>
                  <a:gd name="T86" fmla="*/ 403 w 413"/>
                  <a:gd name="T87" fmla="*/ 189 h 318"/>
                  <a:gd name="T88" fmla="*/ 410 w 413"/>
                  <a:gd name="T89" fmla="*/ 200 h 318"/>
                  <a:gd name="T90" fmla="*/ 388 w 413"/>
                  <a:gd name="T91" fmla="*/ 206 h 318"/>
                  <a:gd name="T92" fmla="*/ 382 w 413"/>
                  <a:gd name="T93" fmla="*/ 213 h 318"/>
                  <a:gd name="T94" fmla="*/ 383 w 413"/>
                  <a:gd name="T95" fmla="*/ 234 h 318"/>
                  <a:gd name="T96" fmla="*/ 352 w 413"/>
                  <a:gd name="T97" fmla="*/ 230 h 318"/>
                  <a:gd name="T98" fmla="*/ 321 w 413"/>
                  <a:gd name="T99" fmla="*/ 253 h 318"/>
                  <a:gd name="T100" fmla="*/ 303 w 413"/>
                  <a:gd name="T101" fmla="*/ 262 h 318"/>
                  <a:gd name="T102" fmla="*/ 285 w 413"/>
                  <a:gd name="T103" fmla="*/ 266 h 318"/>
                  <a:gd name="T104" fmla="*/ 263 w 413"/>
                  <a:gd name="T105" fmla="*/ 270 h 318"/>
                  <a:gd name="T106" fmla="*/ 252 w 413"/>
                  <a:gd name="T107" fmla="*/ 272 h 318"/>
                  <a:gd name="T108" fmla="*/ 242 w 413"/>
                  <a:gd name="T109" fmla="*/ 283 h 318"/>
                  <a:gd name="T110" fmla="*/ 233 w 413"/>
                  <a:gd name="T111" fmla="*/ 283 h 318"/>
                  <a:gd name="T112" fmla="*/ 246 w 413"/>
                  <a:gd name="T113" fmla="*/ 292 h 318"/>
                  <a:gd name="T114" fmla="*/ 236 w 413"/>
                  <a:gd name="T115" fmla="*/ 317 h 318"/>
                  <a:gd name="T116" fmla="*/ 67 w 413"/>
                  <a:gd name="T117" fmla="*/ 234 h 318"/>
                  <a:gd name="T118" fmla="*/ 67 w 413"/>
                  <a:gd name="T119" fmla="*/ 23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13" h="318">
                    <a:moveTo>
                      <a:pt x="231" y="317"/>
                    </a:moveTo>
                    <a:lnTo>
                      <a:pt x="229" y="312"/>
                    </a:lnTo>
                    <a:lnTo>
                      <a:pt x="227" y="301"/>
                    </a:lnTo>
                    <a:lnTo>
                      <a:pt x="217" y="291"/>
                    </a:lnTo>
                    <a:lnTo>
                      <a:pt x="209" y="286"/>
                    </a:lnTo>
                    <a:lnTo>
                      <a:pt x="205" y="280"/>
                    </a:lnTo>
                    <a:lnTo>
                      <a:pt x="200" y="279"/>
                    </a:lnTo>
                    <a:lnTo>
                      <a:pt x="195" y="278"/>
                    </a:lnTo>
                    <a:lnTo>
                      <a:pt x="191" y="279"/>
                    </a:lnTo>
                    <a:lnTo>
                      <a:pt x="189" y="281"/>
                    </a:lnTo>
                    <a:lnTo>
                      <a:pt x="188" y="283"/>
                    </a:lnTo>
                    <a:lnTo>
                      <a:pt x="186" y="284"/>
                    </a:lnTo>
                    <a:lnTo>
                      <a:pt x="184" y="284"/>
                    </a:lnTo>
                    <a:lnTo>
                      <a:pt x="179" y="284"/>
                    </a:lnTo>
                    <a:lnTo>
                      <a:pt x="177" y="284"/>
                    </a:lnTo>
                    <a:lnTo>
                      <a:pt x="174" y="281"/>
                    </a:lnTo>
                    <a:lnTo>
                      <a:pt x="171" y="281"/>
                    </a:lnTo>
                    <a:lnTo>
                      <a:pt x="169" y="281"/>
                    </a:lnTo>
                    <a:lnTo>
                      <a:pt x="169" y="283"/>
                    </a:lnTo>
                    <a:lnTo>
                      <a:pt x="168" y="286"/>
                    </a:lnTo>
                    <a:lnTo>
                      <a:pt x="167" y="289"/>
                    </a:lnTo>
                    <a:lnTo>
                      <a:pt x="166" y="291"/>
                    </a:lnTo>
                    <a:lnTo>
                      <a:pt x="163" y="291"/>
                    </a:lnTo>
                    <a:lnTo>
                      <a:pt x="158" y="291"/>
                    </a:lnTo>
                    <a:lnTo>
                      <a:pt x="155" y="290"/>
                    </a:lnTo>
                    <a:lnTo>
                      <a:pt x="152" y="287"/>
                    </a:lnTo>
                    <a:lnTo>
                      <a:pt x="149" y="285"/>
                    </a:lnTo>
                    <a:lnTo>
                      <a:pt x="145" y="285"/>
                    </a:lnTo>
                    <a:lnTo>
                      <a:pt x="144" y="286"/>
                    </a:lnTo>
                    <a:lnTo>
                      <a:pt x="140" y="286"/>
                    </a:lnTo>
                    <a:lnTo>
                      <a:pt x="138" y="286"/>
                    </a:lnTo>
                    <a:lnTo>
                      <a:pt x="136" y="284"/>
                    </a:lnTo>
                    <a:lnTo>
                      <a:pt x="134" y="280"/>
                    </a:lnTo>
                    <a:lnTo>
                      <a:pt x="132" y="280"/>
                    </a:lnTo>
                    <a:lnTo>
                      <a:pt x="129" y="280"/>
                    </a:lnTo>
                    <a:lnTo>
                      <a:pt x="127" y="279"/>
                    </a:lnTo>
                    <a:lnTo>
                      <a:pt x="126" y="278"/>
                    </a:lnTo>
                    <a:lnTo>
                      <a:pt x="124" y="278"/>
                    </a:lnTo>
                    <a:lnTo>
                      <a:pt x="118" y="278"/>
                    </a:lnTo>
                    <a:lnTo>
                      <a:pt x="113" y="278"/>
                    </a:lnTo>
                    <a:lnTo>
                      <a:pt x="111" y="278"/>
                    </a:lnTo>
                    <a:lnTo>
                      <a:pt x="109" y="275"/>
                    </a:lnTo>
                    <a:lnTo>
                      <a:pt x="109" y="273"/>
                    </a:lnTo>
                    <a:lnTo>
                      <a:pt x="110" y="268"/>
                    </a:lnTo>
                    <a:lnTo>
                      <a:pt x="110" y="264"/>
                    </a:lnTo>
                    <a:lnTo>
                      <a:pt x="109" y="261"/>
                    </a:lnTo>
                    <a:lnTo>
                      <a:pt x="105" y="258"/>
                    </a:lnTo>
                    <a:lnTo>
                      <a:pt x="101" y="258"/>
                    </a:lnTo>
                    <a:lnTo>
                      <a:pt x="94" y="258"/>
                    </a:lnTo>
                    <a:lnTo>
                      <a:pt x="91" y="257"/>
                    </a:lnTo>
                    <a:lnTo>
                      <a:pt x="94" y="255"/>
                    </a:lnTo>
                    <a:lnTo>
                      <a:pt x="96" y="250"/>
                    </a:lnTo>
                    <a:lnTo>
                      <a:pt x="98" y="247"/>
                    </a:lnTo>
                    <a:lnTo>
                      <a:pt x="100" y="242"/>
                    </a:lnTo>
                    <a:lnTo>
                      <a:pt x="101" y="240"/>
                    </a:lnTo>
                    <a:lnTo>
                      <a:pt x="101" y="238"/>
                    </a:lnTo>
                    <a:lnTo>
                      <a:pt x="99" y="238"/>
                    </a:lnTo>
                    <a:lnTo>
                      <a:pt x="96" y="236"/>
                    </a:lnTo>
                    <a:lnTo>
                      <a:pt x="96" y="236"/>
                    </a:lnTo>
                    <a:lnTo>
                      <a:pt x="94" y="235"/>
                    </a:lnTo>
                    <a:lnTo>
                      <a:pt x="91" y="234"/>
                    </a:lnTo>
                    <a:lnTo>
                      <a:pt x="89" y="232"/>
                    </a:lnTo>
                    <a:lnTo>
                      <a:pt x="88" y="228"/>
                    </a:lnTo>
                    <a:lnTo>
                      <a:pt x="84" y="227"/>
                    </a:lnTo>
                    <a:lnTo>
                      <a:pt x="81" y="227"/>
                    </a:lnTo>
                    <a:lnTo>
                      <a:pt x="76" y="230"/>
                    </a:lnTo>
                    <a:lnTo>
                      <a:pt x="76" y="230"/>
                    </a:lnTo>
                    <a:lnTo>
                      <a:pt x="73" y="230"/>
                    </a:lnTo>
                    <a:lnTo>
                      <a:pt x="73" y="230"/>
                    </a:lnTo>
                    <a:lnTo>
                      <a:pt x="68" y="230"/>
                    </a:lnTo>
                    <a:lnTo>
                      <a:pt x="66" y="230"/>
                    </a:lnTo>
                    <a:lnTo>
                      <a:pt x="65" y="232"/>
                    </a:lnTo>
                    <a:lnTo>
                      <a:pt x="65" y="232"/>
                    </a:lnTo>
                    <a:lnTo>
                      <a:pt x="67" y="238"/>
                    </a:lnTo>
                    <a:lnTo>
                      <a:pt x="68" y="238"/>
                    </a:lnTo>
                    <a:lnTo>
                      <a:pt x="68" y="240"/>
                    </a:lnTo>
                    <a:lnTo>
                      <a:pt x="67" y="242"/>
                    </a:lnTo>
                    <a:lnTo>
                      <a:pt x="66" y="245"/>
                    </a:lnTo>
                    <a:lnTo>
                      <a:pt x="60" y="250"/>
                    </a:lnTo>
                    <a:lnTo>
                      <a:pt x="55" y="251"/>
                    </a:lnTo>
                    <a:lnTo>
                      <a:pt x="53" y="251"/>
                    </a:lnTo>
                    <a:lnTo>
                      <a:pt x="50" y="251"/>
                    </a:lnTo>
                    <a:lnTo>
                      <a:pt x="48" y="252"/>
                    </a:lnTo>
                    <a:lnTo>
                      <a:pt x="45" y="252"/>
                    </a:lnTo>
                    <a:lnTo>
                      <a:pt x="44" y="250"/>
                    </a:lnTo>
                    <a:lnTo>
                      <a:pt x="43" y="249"/>
                    </a:lnTo>
                    <a:lnTo>
                      <a:pt x="40" y="251"/>
                    </a:lnTo>
                    <a:lnTo>
                      <a:pt x="40" y="253"/>
                    </a:lnTo>
                    <a:lnTo>
                      <a:pt x="39" y="255"/>
                    </a:lnTo>
                    <a:lnTo>
                      <a:pt x="38" y="255"/>
                    </a:lnTo>
                    <a:lnTo>
                      <a:pt x="38" y="251"/>
                    </a:lnTo>
                    <a:lnTo>
                      <a:pt x="36" y="230"/>
                    </a:lnTo>
                    <a:lnTo>
                      <a:pt x="33" y="207"/>
                    </a:lnTo>
                    <a:lnTo>
                      <a:pt x="28" y="166"/>
                    </a:lnTo>
                    <a:lnTo>
                      <a:pt x="28" y="160"/>
                    </a:lnTo>
                    <a:lnTo>
                      <a:pt x="22" y="131"/>
                    </a:lnTo>
                    <a:lnTo>
                      <a:pt x="18" y="103"/>
                    </a:lnTo>
                    <a:lnTo>
                      <a:pt x="17" y="100"/>
                    </a:lnTo>
                    <a:lnTo>
                      <a:pt x="17" y="98"/>
                    </a:lnTo>
                    <a:lnTo>
                      <a:pt x="12" y="75"/>
                    </a:lnTo>
                    <a:lnTo>
                      <a:pt x="11" y="66"/>
                    </a:lnTo>
                    <a:lnTo>
                      <a:pt x="9" y="55"/>
                    </a:lnTo>
                    <a:lnTo>
                      <a:pt x="5" y="42"/>
                    </a:lnTo>
                    <a:lnTo>
                      <a:pt x="3" y="33"/>
                    </a:lnTo>
                    <a:lnTo>
                      <a:pt x="0" y="30"/>
                    </a:lnTo>
                    <a:lnTo>
                      <a:pt x="3" y="33"/>
                    </a:lnTo>
                    <a:lnTo>
                      <a:pt x="8" y="32"/>
                    </a:lnTo>
                    <a:lnTo>
                      <a:pt x="9" y="31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4" y="23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11" y="19"/>
                    </a:lnTo>
                    <a:lnTo>
                      <a:pt x="15" y="16"/>
                    </a:lnTo>
                    <a:lnTo>
                      <a:pt x="16" y="17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5" y="16"/>
                    </a:lnTo>
                    <a:lnTo>
                      <a:pt x="26" y="17"/>
                    </a:lnTo>
                    <a:lnTo>
                      <a:pt x="25" y="27"/>
                    </a:lnTo>
                    <a:lnTo>
                      <a:pt x="26" y="28"/>
                    </a:lnTo>
                    <a:lnTo>
                      <a:pt x="27" y="30"/>
                    </a:lnTo>
                    <a:lnTo>
                      <a:pt x="28" y="31"/>
                    </a:lnTo>
                    <a:lnTo>
                      <a:pt x="32" y="28"/>
                    </a:lnTo>
                    <a:lnTo>
                      <a:pt x="34" y="30"/>
                    </a:lnTo>
                    <a:lnTo>
                      <a:pt x="37" y="31"/>
                    </a:lnTo>
                    <a:lnTo>
                      <a:pt x="40" y="33"/>
                    </a:lnTo>
                    <a:lnTo>
                      <a:pt x="42" y="32"/>
                    </a:lnTo>
                    <a:lnTo>
                      <a:pt x="43" y="32"/>
                    </a:lnTo>
                    <a:lnTo>
                      <a:pt x="43" y="31"/>
                    </a:lnTo>
                    <a:lnTo>
                      <a:pt x="43" y="27"/>
                    </a:lnTo>
                    <a:lnTo>
                      <a:pt x="43" y="23"/>
                    </a:lnTo>
                    <a:lnTo>
                      <a:pt x="44" y="22"/>
                    </a:lnTo>
                    <a:lnTo>
                      <a:pt x="44" y="21"/>
                    </a:lnTo>
                    <a:lnTo>
                      <a:pt x="45" y="21"/>
                    </a:lnTo>
                    <a:lnTo>
                      <a:pt x="46" y="22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9" y="25"/>
                    </a:lnTo>
                    <a:lnTo>
                      <a:pt x="51" y="23"/>
                    </a:lnTo>
                    <a:lnTo>
                      <a:pt x="54" y="23"/>
                    </a:lnTo>
                    <a:lnTo>
                      <a:pt x="57" y="23"/>
                    </a:lnTo>
                    <a:lnTo>
                      <a:pt x="60" y="25"/>
                    </a:lnTo>
                    <a:lnTo>
                      <a:pt x="61" y="26"/>
                    </a:lnTo>
                    <a:lnTo>
                      <a:pt x="61" y="27"/>
                    </a:lnTo>
                    <a:lnTo>
                      <a:pt x="63" y="27"/>
                    </a:lnTo>
                    <a:lnTo>
                      <a:pt x="63" y="26"/>
                    </a:lnTo>
                    <a:lnTo>
                      <a:pt x="65" y="25"/>
                    </a:lnTo>
                    <a:lnTo>
                      <a:pt x="67" y="23"/>
                    </a:lnTo>
                    <a:lnTo>
                      <a:pt x="67" y="25"/>
                    </a:lnTo>
                    <a:lnTo>
                      <a:pt x="68" y="26"/>
                    </a:lnTo>
                    <a:lnTo>
                      <a:pt x="70" y="27"/>
                    </a:lnTo>
                    <a:lnTo>
                      <a:pt x="72" y="28"/>
                    </a:lnTo>
                    <a:lnTo>
                      <a:pt x="73" y="28"/>
                    </a:lnTo>
                    <a:lnTo>
                      <a:pt x="74" y="27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8" y="28"/>
                    </a:lnTo>
                    <a:lnTo>
                      <a:pt x="79" y="30"/>
                    </a:lnTo>
                    <a:lnTo>
                      <a:pt x="83" y="30"/>
                    </a:lnTo>
                    <a:lnTo>
                      <a:pt x="88" y="30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6" y="23"/>
                    </a:lnTo>
                    <a:lnTo>
                      <a:pt x="98" y="23"/>
                    </a:lnTo>
                    <a:lnTo>
                      <a:pt x="98" y="25"/>
                    </a:lnTo>
                    <a:lnTo>
                      <a:pt x="99" y="26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2" y="20"/>
                    </a:lnTo>
                    <a:lnTo>
                      <a:pt x="109" y="19"/>
                    </a:lnTo>
                    <a:lnTo>
                      <a:pt x="115" y="17"/>
                    </a:lnTo>
                    <a:lnTo>
                      <a:pt x="116" y="16"/>
                    </a:lnTo>
                    <a:lnTo>
                      <a:pt x="117" y="15"/>
                    </a:lnTo>
                    <a:lnTo>
                      <a:pt x="117" y="14"/>
                    </a:lnTo>
                    <a:lnTo>
                      <a:pt x="117" y="13"/>
                    </a:lnTo>
                    <a:lnTo>
                      <a:pt x="121" y="11"/>
                    </a:lnTo>
                    <a:lnTo>
                      <a:pt x="123" y="11"/>
                    </a:lnTo>
                    <a:lnTo>
                      <a:pt x="124" y="14"/>
                    </a:lnTo>
                    <a:lnTo>
                      <a:pt x="126" y="15"/>
                    </a:lnTo>
                    <a:lnTo>
                      <a:pt x="128" y="14"/>
                    </a:lnTo>
                    <a:lnTo>
                      <a:pt x="132" y="13"/>
                    </a:lnTo>
                    <a:lnTo>
                      <a:pt x="134" y="13"/>
                    </a:lnTo>
                    <a:lnTo>
                      <a:pt x="135" y="13"/>
                    </a:lnTo>
                    <a:lnTo>
                      <a:pt x="138" y="15"/>
                    </a:lnTo>
                    <a:lnTo>
                      <a:pt x="139" y="16"/>
                    </a:lnTo>
                    <a:lnTo>
                      <a:pt x="145" y="13"/>
                    </a:lnTo>
                    <a:lnTo>
                      <a:pt x="145" y="11"/>
                    </a:lnTo>
                    <a:lnTo>
                      <a:pt x="145" y="11"/>
                    </a:lnTo>
                    <a:lnTo>
                      <a:pt x="143" y="11"/>
                    </a:lnTo>
                    <a:lnTo>
                      <a:pt x="141" y="11"/>
                    </a:lnTo>
                    <a:lnTo>
                      <a:pt x="140" y="10"/>
                    </a:lnTo>
                    <a:lnTo>
                      <a:pt x="140" y="9"/>
                    </a:lnTo>
                    <a:lnTo>
                      <a:pt x="141" y="9"/>
                    </a:lnTo>
                    <a:lnTo>
                      <a:pt x="144" y="9"/>
                    </a:lnTo>
                    <a:lnTo>
                      <a:pt x="146" y="9"/>
                    </a:lnTo>
                    <a:lnTo>
                      <a:pt x="147" y="9"/>
                    </a:lnTo>
                    <a:lnTo>
                      <a:pt x="151" y="8"/>
                    </a:lnTo>
                    <a:lnTo>
                      <a:pt x="156" y="5"/>
                    </a:lnTo>
                    <a:lnTo>
                      <a:pt x="156" y="3"/>
                    </a:lnTo>
                    <a:lnTo>
                      <a:pt x="156" y="0"/>
                    </a:lnTo>
                    <a:lnTo>
                      <a:pt x="157" y="0"/>
                    </a:lnTo>
                    <a:lnTo>
                      <a:pt x="160" y="0"/>
                    </a:lnTo>
                    <a:lnTo>
                      <a:pt x="161" y="0"/>
                    </a:lnTo>
                    <a:lnTo>
                      <a:pt x="162" y="2"/>
                    </a:lnTo>
                    <a:lnTo>
                      <a:pt x="162" y="4"/>
                    </a:lnTo>
                    <a:lnTo>
                      <a:pt x="163" y="13"/>
                    </a:lnTo>
                    <a:lnTo>
                      <a:pt x="166" y="21"/>
                    </a:lnTo>
                    <a:lnTo>
                      <a:pt x="172" y="26"/>
                    </a:lnTo>
                    <a:lnTo>
                      <a:pt x="179" y="32"/>
                    </a:lnTo>
                    <a:lnTo>
                      <a:pt x="183" y="34"/>
                    </a:lnTo>
                    <a:lnTo>
                      <a:pt x="183" y="36"/>
                    </a:lnTo>
                    <a:lnTo>
                      <a:pt x="181" y="37"/>
                    </a:lnTo>
                    <a:lnTo>
                      <a:pt x="180" y="38"/>
                    </a:lnTo>
                    <a:lnTo>
                      <a:pt x="181" y="41"/>
                    </a:lnTo>
                    <a:lnTo>
                      <a:pt x="183" y="42"/>
                    </a:lnTo>
                    <a:lnTo>
                      <a:pt x="185" y="41"/>
                    </a:lnTo>
                    <a:lnTo>
                      <a:pt x="186" y="39"/>
                    </a:lnTo>
                    <a:lnTo>
                      <a:pt x="188" y="39"/>
                    </a:lnTo>
                    <a:lnTo>
                      <a:pt x="188" y="42"/>
                    </a:lnTo>
                    <a:lnTo>
                      <a:pt x="191" y="43"/>
                    </a:lnTo>
                    <a:lnTo>
                      <a:pt x="192" y="43"/>
                    </a:lnTo>
                    <a:lnTo>
                      <a:pt x="192" y="44"/>
                    </a:lnTo>
                    <a:lnTo>
                      <a:pt x="194" y="45"/>
                    </a:lnTo>
                    <a:lnTo>
                      <a:pt x="192" y="47"/>
                    </a:lnTo>
                    <a:lnTo>
                      <a:pt x="191" y="48"/>
                    </a:lnTo>
                    <a:lnTo>
                      <a:pt x="189" y="49"/>
                    </a:lnTo>
                    <a:lnTo>
                      <a:pt x="188" y="49"/>
                    </a:lnTo>
                    <a:lnTo>
                      <a:pt x="185" y="51"/>
                    </a:lnTo>
                    <a:lnTo>
                      <a:pt x="184" y="54"/>
                    </a:lnTo>
                    <a:lnTo>
                      <a:pt x="184" y="56"/>
                    </a:lnTo>
                    <a:lnTo>
                      <a:pt x="184" y="60"/>
                    </a:lnTo>
                    <a:lnTo>
                      <a:pt x="185" y="60"/>
                    </a:lnTo>
                    <a:lnTo>
                      <a:pt x="189" y="61"/>
                    </a:lnTo>
                    <a:lnTo>
                      <a:pt x="194" y="62"/>
                    </a:lnTo>
                    <a:lnTo>
                      <a:pt x="200" y="71"/>
                    </a:lnTo>
                    <a:lnTo>
                      <a:pt x="205" y="77"/>
                    </a:lnTo>
                    <a:lnTo>
                      <a:pt x="206" y="81"/>
                    </a:lnTo>
                    <a:lnTo>
                      <a:pt x="207" y="83"/>
                    </a:lnTo>
                    <a:lnTo>
                      <a:pt x="209" y="86"/>
                    </a:lnTo>
                    <a:lnTo>
                      <a:pt x="216" y="84"/>
                    </a:lnTo>
                    <a:lnTo>
                      <a:pt x="216" y="81"/>
                    </a:lnTo>
                    <a:lnTo>
                      <a:pt x="219" y="79"/>
                    </a:lnTo>
                    <a:lnTo>
                      <a:pt x="219" y="78"/>
                    </a:lnTo>
                    <a:lnTo>
                      <a:pt x="223" y="77"/>
                    </a:lnTo>
                    <a:lnTo>
                      <a:pt x="225" y="73"/>
                    </a:lnTo>
                    <a:lnTo>
                      <a:pt x="225" y="71"/>
                    </a:lnTo>
                    <a:lnTo>
                      <a:pt x="228" y="70"/>
                    </a:lnTo>
                    <a:lnTo>
                      <a:pt x="228" y="70"/>
                    </a:lnTo>
                    <a:lnTo>
                      <a:pt x="228" y="69"/>
                    </a:lnTo>
                    <a:lnTo>
                      <a:pt x="227" y="67"/>
                    </a:lnTo>
                    <a:lnTo>
                      <a:pt x="227" y="65"/>
                    </a:lnTo>
                    <a:lnTo>
                      <a:pt x="228" y="65"/>
                    </a:lnTo>
                    <a:lnTo>
                      <a:pt x="231" y="64"/>
                    </a:lnTo>
                    <a:lnTo>
                      <a:pt x="242" y="58"/>
                    </a:lnTo>
                    <a:lnTo>
                      <a:pt x="250" y="55"/>
                    </a:lnTo>
                    <a:lnTo>
                      <a:pt x="251" y="53"/>
                    </a:lnTo>
                    <a:lnTo>
                      <a:pt x="256" y="51"/>
                    </a:lnTo>
                    <a:lnTo>
                      <a:pt x="256" y="51"/>
                    </a:lnTo>
                    <a:lnTo>
                      <a:pt x="258" y="54"/>
                    </a:lnTo>
                    <a:lnTo>
                      <a:pt x="258" y="56"/>
                    </a:lnTo>
                    <a:lnTo>
                      <a:pt x="258" y="59"/>
                    </a:lnTo>
                    <a:lnTo>
                      <a:pt x="258" y="61"/>
                    </a:lnTo>
                    <a:lnTo>
                      <a:pt x="259" y="64"/>
                    </a:lnTo>
                    <a:lnTo>
                      <a:pt x="263" y="62"/>
                    </a:lnTo>
                    <a:lnTo>
                      <a:pt x="265" y="61"/>
                    </a:lnTo>
                    <a:lnTo>
                      <a:pt x="267" y="55"/>
                    </a:lnTo>
                    <a:lnTo>
                      <a:pt x="269" y="51"/>
                    </a:lnTo>
                    <a:lnTo>
                      <a:pt x="273" y="51"/>
                    </a:lnTo>
                    <a:lnTo>
                      <a:pt x="276" y="54"/>
                    </a:lnTo>
                    <a:lnTo>
                      <a:pt x="281" y="54"/>
                    </a:lnTo>
                    <a:lnTo>
                      <a:pt x="284" y="54"/>
                    </a:lnTo>
                    <a:lnTo>
                      <a:pt x="284" y="55"/>
                    </a:lnTo>
                    <a:lnTo>
                      <a:pt x="284" y="58"/>
                    </a:lnTo>
                    <a:lnTo>
                      <a:pt x="285" y="59"/>
                    </a:lnTo>
                    <a:lnTo>
                      <a:pt x="287" y="58"/>
                    </a:lnTo>
                    <a:lnTo>
                      <a:pt x="293" y="55"/>
                    </a:lnTo>
                    <a:lnTo>
                      <a:pt x="298" y="54"/>
                    </a:lnTo>
                    <a:lnTo>
                      <a:pt x="299" y="54"/>
                    </a:lnTo>
                    <a:lnTo>
                      <a:pt x="303" y="54"/>
                    </a:lnTo>
                    <a:lnTo>
                      <a:pt x="307" y="56"/>
                    </a:lnTo>
                    <a:lnTo>
                      <a:pt x="310" y="58"/>
                    </a:lnTo>
                    <a:lnTo>
                      <a:pt x="313" y="58"/>
                    </a:lnTo>
                    <a:lnTo>
                      <a:pt x="315" y="56"/>
                    </a:lnTo>
                    <a:lnTo>
                      <a:pt x="317" y="56"/>
                    </a:lnTo>
                    <a:lnTo>
                      <a:pt x="317" y="54"/>
                    </a:lnTo>
                    <a:lnTo>
                      <a:pt x="319" y="51"/>
                    </a:lnTo>
                    <a:lnTo>
                      <a:pt x="320" y="50"/>
                    </a:lnTo>
                    <a:lnTo>
                      <a:pt x="325" y="49"/>
                    </a:lnTo>
                    <a:lnTo>
                      <a:pt x="340" y="45"/>
                    </a:lnTo>
                    <a:lnTo>
                      <a:pt x="343" y="44"/>
                    </a:lnTo>
                    <a:lnTo>
                      <a:pt x="348" y="44"/>
                    </a:lnTo>
                    <a:lnTo>
                      <a:pt x="352" y="55"/>
                    </a:lnTo>
                    <a:lnTo>
                      <a:pt x="355" y="59"/>
                    </a:lnTo>
                    <a:lnTo>
                      <a:pt x="357" y="62"/>
                    </a:lnTo>
                    <a:lnTo>
                      <a:pt x="355" y="64"/>
                    </a:lnTo>
                    <a:lnTo>
                      <a:pt x="359" y="65"/>
                    </a:lnTo>
                    <a:lnTo>
                      <a:pt x="365" y="66"/>
                    </a:lnTo>
                    <a:lnTo>
                      <a:pt x="365" y="70"/>
                    </a:lnTo>
                    <a:lnTo>
                      <a:pt x="368" y="72"/>
                    </a:lnTo>
                    <a:lnTo>
                      <a:pt x="375" y="78"/>
                    </a:lnTo>
                    <a:lnTo>
                      <a:pt x="377" y="83"/>
                    </a:lnTo>
                    <a:lnTo>
                      <a:pt x="379" y="87"/>
                    </a:lnTo>
                    <a:lnTo>
                      <a:pt x="379" y="89"/>
                    </a:lnTo>
                    <a:lnTo>
                      <a:pt x="381" y="93"/>
                    </a:lnTo>
                    <a:lnTo>
                      <a:pt x="385" y="96"/>
                    </a:lnTo>
                    <a:lnTo>
                      <a:pt x="385" y="100"/>
                    </a:lnTo>
                    <a:lnTo>
                      <a:pt x="387" y="103"/>
                    </a:lnTo>
                    <a:lnTo>
                      <a:pt x="390" y="106"/>
                    </a:lnTo>
                    <a:lnTo>
                      <a:pt x="390" y="118"/>
                    </a:lnTo>
                    <a:lnTo>
                      <a:pt x="393" y="122"/>
                    </a:lnTo>
                    <a:lnTo>
                      <a:pt x="394" y="127"/>
                    </a:lnTo>
                    <a:lnTo>
                      <a:pt x="400" y="129"/>
                    </a:lnTo>
                    <a:lnTo>
                      <a:pt x="405" y="133"/>
                    </a:lnTo>
                    <a:lnTo>
                      <a:pt x="410" y="133"/>
                    </a:lnTo>
                    <a:lnTo>
                      <a:pt x="413" y="133"/>
                    </a:lnTo>
                    <a:lnTo>
                      <a:pt x="413" y="135"/>
                    </a:lnTo>
                    <a:lnTo>
                      <a:pt x="410" y="137"/>
                    </a:lnTo>
                    <a:lnTo>
                      <a:pt x="409" y="138"/>
                    </a:lnTo>
                    <a:lnTo>
                      <a:pt x="409" y="139"/>
                    </a:lnTo>
                    <a:lnTo>
                      <a:pt x="411" y="140"/>
                    </a:lnTo>
                    <a:lnTo>
                      <a:pt x="410" y="141"/>
                    </a:lnTo>
                    <a:lnTo>
                      <a:pt x="410" y="143"/>
                    </a:lnTo>
                    <a:lnTo>
                      <a:pt x="408" y="144"/>
                    </a:lnTo>
                    <a:lnTo>
                      <a:pt x="404" y="146"/>
                    </a:lnTo>
                    <a:lnTo>
                      <a:pt x="398" y="148"/>
                    </a:lnTo>
                    <a:lnTo>
                      <a:pt x="396" y="149"/>
                    </a:lnTo>
                    <a:lnTo>
                      <a:pt x="396" y="150"/>
                    </a:lnTo>
                    <a:lnTo>
                      <a:pt x="396" y="151"/>
                    </a:lnTo>
                    <a:lnTo>
                      <a:pt x="397" y="154"/>
                    </a:lnTo>
                    <a:lnTo>
                      <a:pt x="398" y="159"/>
                    </a:lnTo>
                    <a:lnTo>
                      <a:pt x="402" y="161"/>
                    </a:lnTo>
                    <a:lnTo>
                      <a:pt x="404" y="166"/>
                    </a:lnTo>
                    <a:lnTo>
                      <a:pt x="408" y="169"/>
                    </a:lnTo>
                    <a:lnTo>
                      <a:pt x="409" y="171"/>
                    </a:lnTo>
                    <a:lnTo>
                      <a:pt x="409" y="173"/>
                    </a:lnTo>
                    <a:lnTo>
                      <a:pt x="409" y="174"/>
                    </a:lnTo>
                    <a:lnTo>
                      <a:pt x="408" y="176"/>
                    </a:lnTo>
                    <a:lnTo>
                      <a:pt x="408" y="178"/>
                    </a:lnTo>
                    <a:lnTo>
                      <a:pt x="407" y="182"/>
                    </a:lnTo>
                    <a:lnTo>
                      <a:pt x="405" y="183"/>
                    </a:lnTo>
                    <a:lnTo>
                      <a:pt x="404" y="184"/>
                    </a:lnTo>
                    <a:lnTo>
                      <a:pt x="403" y="185"/>
                    </a:lnTo>
                    <a:lnTo>
                      <a:pt x="403" y="186"/>
                    </a:lnTo>
                    <a:lnTo>
                      <a:pt x="403" y="189"/>
                    </a:lnTo>
                    <a:lnTo>
                      <a:pt x="403" y="190"/>
                    </a:lnTo>
                    <a:lnTo>
                      <a:pt x="404" y="191"/>
                    </a:lnTo>
                    <a:lnTo>
                      <a:pt x="408" y="195"/>
                    </a:lnTo>
                    <a:lnTo>
                      <a:pt x="409" y="195"/>
                    </a:lnTo>
                    <a:lnTo>
                      <a:pt x="411" y="196"/>
                    </a:lnTo>
                    <a:lnTo>
                      <a:pt x="410" y="197"/>
                    </a:lnTo>
                    <a:lnTo>
                      <a:pt x="410" y="200"/>
                    </a:lnTo>
                    <a:lnTo>
                      <a:pt x="410" y="200"/>
                    </a:lnTo>
                    <a:lnTo>
                      <a:pt x="403" y="197"/>
                    </a:lnTo>
                    <a:lnTo>
                      <a:pt x="402" y="197"/>
                    </a:lnTo>
                    <a:lnTo>
                      <a:pt x="398" y="197"/>
                    </a:lnTo>
                    <a:lnTo>
                      <a:pt x="397" y="199"/>
                    </a:lnTo>
                    <a:lnTo>
                      <a:pt x="391" y="197"/>
                    </a:lnTo>
                    <a:lnTo>
                      <a:pt x="390" y="199"/>
                    </a:lnTo>
                    <a:lnTo>
                      <a:pt x="390" y="204"/>
                    </a:lnTo>
                    <a:lnTo>
                      <a:pt x="388" y="206"/>
                    </a:lnTo>
                    <a:lnTo>
                      <a:pt x="388" y="206"/>
                    </a:lnTo>
                    <a:lnTo>
                      <a:pt x="386" y="206"/>
                    </a:lnTo>
                    <a:lnTo>
                      <a:pt x="385" y="204"/>
                    </a:lnTo>
                    <a:lnTo>
                      <a:pt x="383" y="202"/>
                    </a:lnTo>
                    <a:lnTo>
                      <a:pt x="382" y="202"/>
                    </a:lnTo>
                    <a:lnTo>
                      <a:pt x="382" y="205"/>
                    </a:lnTo>
                    <a:lnTo>
                      <a:pt x="381" y="210"/>
                    </a:lnTo>
                    <a:lnTo>
                      <a:pt x="382" y="213"/>
                    </a:lnTo>
                    <a:lnTo>
                      <a:pt x="386" y="218"/>
                    </a:lnTo>
                    <a:lnTo>
                      <a:pt x="387" y="223"/>
                    </a:lnTo>
                    <a:lnTo>
                      <a:pt x="388" y="225"/>
                    </a:lnTo>
                    <a:lnTo>
                      <a:pt x="387" y="228"/>
                    </a:lnTo>
                    <a:lnTo>
                      <a:pt x="385" y="228"/>
                    </a:lnTo>
                    <a:lnTo>
                      <a:pt x="383" y="229"/>
                    </a:lnTo>
                    <a:lnTo>
                      <a:pt x="383" y="232"/>
                    </a:lnTo>
                    <a:lnTo>
                      <a:pt x="383" y="234"/>
                    </a:lnTo>
                    <a:lnTo>
                      <a:pt x="382" y="236"/>
                    </a:lnTo>
                    <a:lnTo>
                      <a:pt x="380" y="238"/>
                    </a:lnTo>
                    <a:lnTo>
                      <a:pt x="377" y="235"/>
                    </a:lnTo>
                    <a:lnTo>
                      <a:pt x="370" y="233"/>
                    </a:lnTo>
                    <a:lnTo>
                      <a:pt x="369" y="233"/>
                    </a:lnTo>
                    <a:lnTo>
                      <a:pt x="364" y="238"/>
                    </a:lnTo>
                    <a:lnTo>
                      <a:pt x="353" y="235"/>
                    </a:lnTo>
                    <a:lnTo>
                      <a:pt x="352" y="230"/>
                    </a:lnTo>
                    <a:lnTo>
                      <a:pt x="341" y="228"/>
                    </a:lnTo>
                    <a:lnTo>
                      <a:pt x="340" y="229"/>
                    </a:lnTo>
                    <a:lnTo>
                      <a:pt x="332" y="229"/>
                    </a:lnTo>
                    <a:lnTo>
                      <a:pt x="336" y="235"/>
                    </a:lnTo>
                    <a:lnTo>
                      <a:pt x="329" y="247"/>
                    </a:lnTo>
                    <a:lnTo>
                      <a:pt x="327" y="250"/>
                    </a:lnTo>
                    <a:lnTo>
                      <a:pt x="325" y="252"/>
                    </a:lnTo>
                    <a:lnTo>
                      <a:pt x="321" y="253"/>
                    </a:lnTo>
                    <a:lnTo>
                      <a:pt x="320" y="255"/>
                    </a:lnTo>
                    <a:lnTo>
                      <a:pt x="318" y="255"/>
                    </a:lnTo>
                    <a:lnTo>
                      <a:pt x="313" y="261"/>
                    </a:lnTo>
                    <a:lnTo>
                      <a:pt x="313" y="263"/>
                    </a:lnTo>
                    <a:lnTo>
                      <a:pt x="313" y="264"/>
                    </a:lnTo>
                    <a:lnTo>
                      <a:pt x="310" y="264"/>
                    </a:lnTo>
                    <a:lnTo>
                      <a:pt x="309" y="264"/>
                    </a:lnTo>
                    <a:lnTo>
                      <a:pt x="303" y="262"/>
                    </a:lnTo>
                    <a:lnTo>
                      <a:pt x="301" y="263"/>
                    </a:lnTo>
                    <a:lnTo>
                      <a:pt x="301" y="264"/>
                    </a:lnTo>
                    <a:lnTo>
                      <a:pt x="297" y="263"/>
                    </a:lnTo>
                    <a:lnTo>
                      <a:pt x="295" y="263"/>
                    </a:lnTo>
                    <a:lnTo>
                      <a:pt x="291" y="262"/>
                    </a:lnTo>
                    <a:lnTo>
                      <a:pt x="289" y="263"/>
                    </a:lnTo>
                    <a:lnTo>
                      <a:pt x="287" y="264"/>
                    </a:lnTo>
                    <a:lnTo>
                      <a:pt x="285" y="266"/>
                    </a:lnTo>
                    <a:lnTo>
                      <a:pt x="285" y="267"/>
                    </a:lnTo>
                    <a:lnTo>
                      <a:pt x="282" y="267"/>
                    </a:lnTo>
                    <a:lnTo>
                      <a:pt x="280" y="264"/>
                    </a:lnTo>
                    <a:lnTo>
                      <a:pt x="278" y="264"/>
                    </a:lnTo>
                    <a:lnTo>
                      <a:pt x="275" y="266"/>
                    </a:lnTo>
                    <a:lnTo>
                      <a:pt x="269" y="269"/>
                    </a:lnTo>
                    <a:lnTo>
                      <a:pt x="267" y="270"/>
                    </a:lnTo>
                    <a:lnTo>
                      <a:pt x="263" y="270"/>
                    </a:lnTo>
                    <a:lnTo>
                      <a:pt x="261" y="272"/>
                    </a:lnTo>
                    <a:lnTo>
                      <a:pt x="258" y="274"/>
                    </a:lnTo>
                    <a:lnTo>
                      <a:pt x="256" y="274"/>
                    </a:lnTo>
                    <a:lnTo>
                      <a:pt x="254" y="273"/>
                    </a:lnTo>
                    <a:lnTo>
                      <a:pt x="254" y="272"/>
                    </a:lnTo>
                    <a:lnTo>
                      <a:pt x="253" y="272"/>
                    </a:lnTo>
                    <a:lnTo>
                      <a:pt x="253" y="272"/>
                    </a:lnTo>
                    <a:lnTo>
                      <a:pt x="252" y="272"/>
                    </a:lnTo>
                    <a:lnTo>
                      <a:pt x="251" y="272"/>
                    </a:lnTo>
                    <a:lnTo>
                      <a:pt x="248" y="272"/>
                    </a:lnTo>
                    <a:lnTo>
                      <a:pt x="246" y="272"/>
                    </a:lnTo>
                    <a:lnTo>
                      <a:pt x="245" y="273"/>
                    </a:lnTo>
                    <a:lnTo>
                      <a:pt x="244" y="274"/>
                    </a:lnTo>
                    <a:lnTo>
                      <a:pt x="244" y="277"/>
                    </a:lnTo>
                    <a:lnTo>
                      <a:pt x="244" y="279"/>
                    </a:lnTo>
                    <a:lnTo>
                      <a:pt x="242" y="283"/>
                    </a:lnTo>
                    <a:lnTo>
                      <a:pt x="241" y="284"/>
                    </a:lnTo>
                    <a:lnTo>
                      <a:pt x="239" y="284"/>
                    </a:lnTo>
                    <a:lnTo>
                      <a:pt x="239" y="281"/>
                    </a:lnTo>
                    <a:lnTo>
                      <a:pt x="239" y="278"/>
                    </a:lnTo>
                    <a:lnTo>
                      <a:pt x="236" y="278"/>
                    </a:lnTo>
                    <a:lnTo>
                      <a:pt x="235" y="279"/>
                    </a:lnTo>
                    <a:lnTo>
                      <a:pt x="233" y="280"/>
                    </a:lnTo>
                    <a:lnTo>
                      <a:pt x="233" y="283"/>
                    </a:lnTo>
                    <a:lnTo>
                      <a:pt x="233" y="285"/>
                    </a:lnTo>
                    <a:lnTo>
                      <a:pt x="233" y="286"/>
                    </a:lnTo>
                    <a:lnTo>
                      <a:pt x="234" y="286"/>
                    </a:lnTo>
                    <a:lnTo>
                      <a:pt x="234" y="286"/>
                    </a:lnTo>
                    <a:lnTo>
                      <a:pt x="235" y="286"/>
                    </a:lnTo>
                    <a:lnTo>
                      <a:pt x="237" y="286"/>
                    </a:lnTo>
                    <a:lnTo>
                      <a:pt x="242" y="292"/>
                    </a:lnTo>
                    <a:lnTo>
                      <a:pt x="246" y="292"/>
                    </a:lnTo>
                    <a:lnTo>
                      <a:pt x="254" y="297"/>
                    </a:lnTo>
                    <a:lnTo>
                      <a:pt x="252" y="303"/>
                    </a:lnTo>
                    <a:lnTo>
                      <a:pt x="259" y="308"/>
                    </a:lnTo>
                    <a:lnTo>
                      <a:pt x="256" y="311"/>
                    </a:lnTo>
                    <a:lnTo>
                      <a:pt x="251" y="317"/>
                    </a:lnTo>
                    <a:lnTo>
                      <a:pt x="246" y="318"/>
                    </a:lnTo>
                    <a:lnTo>
                      <a:pt x="244" y="317"/>
                    </a:lnTo>
                    <a:lnTo>
                      <a:pt x="236" y="317"/>
                    </a:lnTo>
                    <a:lnTo>
                      <a:pt x="231" y="317"/>
                    </a:lnTo>
                    <a:close/>
                    <a:moveTo>
                      <a:pt x="66" y="232"/>
                    </a:moveTo>
                    <a:lnTo>
                      <a:pt x="66" y="232"/>
                    </a:lnTo>
                    <a:lnTo>
                      <a:pt x="67" y="234"/>
                    </a:lnTo>
                    <a:lnTo>
                      <a:pt x="67" y="234"/>
                    </a:lnTo>
                    <a:lnTo>
                      <a:pt x="67" y="235"/>
                    </a:lnTo>
                    <a:lnTo>
                      <a:pt x="67" y="235"/>
                    </a:lnTo>
                    <a:lnTo>
                      <a:pt x="67" y="234"/>
                    </a:lnTo>
                    <a:lnTo>
                      <a:pt x="67" y="234"/>
                    </a:lnTo>
                    <a:lnTo>
                      <a:pt x="68" y="233"/>
                    </a:lnTo>
                    <a:lnTo>
                      <a:pt x="68" y="233"/>
                    </a:lnTo>
                    <a:lnTo>
                      <a:pt x="70" y="232"/>
                    </a:lnTo>
                    <a:lnTo>
                      <a:pt x="70" y="232"/>
                    </a:lnTo>
                    <a:lnTo>
                      <a:pt x="70" y="232"/>
                    </a:lnTo>
                    <a:lnTo>
                      <a:pt x="70" y="232"/>
                    </a:lnTo>
                    <a:lnTo>
                      <a:pt x="67" y="232"/>
                    </a:lnTo>
                    <a:lnTo>
                      <a:pt x="66" y="232"/>
                    </a:lnTo>
                    <a:lnTo>
                      <a:pt x="66" y="23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2" name="Freeform 207">
                <a:extLst>
                  <a:ext uri="{FF2B5EF4-FFF2-40B4-BE49-F238E27FC236}">
                    <a16:creationId xmlns:a16="http://schemas.microsoft.com/office/drawing/2014/main" id="{7AAED9DC-7226-2940-A295-C84E7886C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351" y="9810963"/>
                <a:ext cx="457375" cy="370438"/>
              </a:xfrm>
              <a:custGeom>
                <a:avLst/>
                <a:gdLst>
                  <a:gd name="T0" fmla="*/ 195 w 413"/>
                  <a:gd name="T1" fmla="*/ 278 h 318"/>
                  <a:gd name="T2" fmla="*/ 174 w 413"/>
                  <a:gd name="T3" fmla="*/ 281 h 318"/>
                  <a:gd name="T4" fmla="*/ 158 w 413"/>
                  <a:gd name="T5" fmla="*/ 291 h 318"/>
                  <a:gd name="T6" fmla="*/ 136 w 413"/>
                  <a:gd name="T7" fmla="*/ 284 h 318"/>
                  <a:gd name="T8" fmla="*/ 113 w 413"/>
                  <a:gd name="T9" fmla="*/ 278 h 318"/>
                  <a:gd name="T10" fmla="*/ 101 w 413"/>
                  <a:gd name="T11" fmla="*/ 258 h 318"/>
                  <a:gd name="T12" fmla="*/ 101 w 413"/>
                  <a:gd name="T13" fmla="*/ 238 h 318"/>
                  <a:gd name="T14" fmla="*/ 84 w 413"/>
                  <a:gd name="T15" fmla="*/ 227 h 318"/>
                  <a:gd name="T16" fmla="*/ 65 w 413"/>
                  <a:gd name="T17" fmla="*/ 232 h 318"/>
                  <a:gd name="T18" fmla="*/ 55 w 413"/>
                  <a:gd name="T19" fmla="*/ 251 h 318"/>
                  <a:gd name="T20" fmla="*/ 40 w 413"/>
                  <a:gd name="T21" fmla="*/ 253 h 318"/>
                  <a:gd name="T22" fmla="*/ 22 w 413"/>
                  <a:gd name="T23" fmla="*/ 131 h 318"/>
                  <a:gd name="T24" fmla="*/ 3 w 413"/>
                  <a:gd name="T25" fmla="*/ 33 h 318"/>
                  <a:gd name="T26" fmla="*/ 14 w 413"/>
                  <a:gd name="T27" fmla="*/ 28 h 318"/>
                  <a:gd name="T28" fmla="*/ 11 w 413"/>
                  <a:gd name="T29" fmla="*/ 19 h 318"/>
                  <a:gd name="T30" fmla="*/ 26 w 413"/>
                  <a:gd name="T31" fmla="*/ 28 h 318"/>
                  <a:gd name="T32" fmla="*/ 43 w 413"/>
                  <a:gd name="T33" fmla="*/ 32 h 318"/>
                  <a:gd name="T34" fmla="*/ 48 w 413"/>
                  <a:gd name="T35" fmla="*/ 23 h 318"/>
                  <a:gd name="T36" fmla="*/ 61 w 413"/>
                  <a:gd name="T37" fmla="*/ 27 h 318"/>
                  <a:gd name="T38" fmla="*/ 72 w 413"/>
                  <a:gd name="T39" fmla="*/ 28 h 318"/>
                  <a:gd name="T40" fmla="*/ 88 w 413"/>
                  <a:gd name="T41" fmla="*/ 30 h 318"/>
                  <a:gd name="T42" fmla="*/ 104 w 413"/>
                  <a:gd name="T43" fmla="*/ 25 h 318"/>
                  <a:gd name="T44" fmla="*/ 121 w 413"/>
                  <a:gd name="T45" fmla="*/ 11 h 318"/>
                  <a:gd name="T46" fmla="*/ 138 w 413"/>
                  <a:gd name="T47" fmla="*/ 15 h 318"/>
                  <a:gd name="T48" fmla="*/ 140 w 413"/>
                  <a:gd name="T49" fmla="*/ 9 h 318"/>
                  <a:gd name="T50" fmla="*/ 156 w 413"/>
                  <a:gd name="T51" fmla="*/ 0 h 318"/>
                  <a:gd name="T52" fmla="*/ 172 w 413"/>
                  <a:gd name="T53" fmla="*/ 26 h 318"/>
                  <a:gd name="T54" fmla="*/ 185 w 413"/>
                  <a:gd name="T55" fmla="*/ 41 h 318"/>
                  <a:gd name="T56" fmla="*/ 192 w 413"/>
                  <a:gd name="T57" fmla="*/ 47 h 318"/>
                  <a:gd name="T58" fmla="*/ 185 w 413"/>
                  <a:gd name="T59" fmla="*/ 60 h 318"/>
                  <a:gd name="T60" fmla="*/ 216 w 413"/>
                  <a:gd name="T61" fmla="*/ 84 h 318"/>
                  <a:gd name="T62" fmla="*/ 228 w 413"/>
                  <a:gd name="T63" fmla="*/ 70 h 318"/>
                  <a:gd name="T64" fmla="*/ 251 w 413"/>
                  <a:gd name="T65" fmla="*/ 53 h 318"/>
                  <a:gd name="T66" fmla="*/ 263 w 413"/>
                  <a:gd name="T67" fmla="*/ 62 h 318"/>
                  <a:gd name="T68" fmla="*/ 284 w 413"/>
                  <a:gd name="T69" fmla="*/ 55 h 318"/>
                  <a:gd name="T70" fmla="*/ 307 w 413"/>
                  <a:gd name="T71" fmla="*/ 56 h 318"/>
                  <a:gd name="T72" fmla="*/ 325 w 413"/>
                  <a:gd name="T73" fmla="*/ 49 h 318"/>
                  <a:gd name="T74" fmla="*/ 359 w 413"/>
                  <a:gd name="T75" fmla="*/ 65 h 318"/>
                  <a:gd name="T76" fmla="*/ 381 w 413"/>
                  <a:gd name="T77" fmla="*/ 93 h 318"/>
                  <a:gd name="T78" fmla="*/ 400 w 413"/>
                  <a:gd name="T79" fmla="*/ 129 h 318"/>
                  <a:gd name="T80" fmla="*/ 411 w 413"/>
                  <a:gd name="T81" fmla="*/ 140 h 318"/>
                  <a:gd name="T82" fmla="*/ 396 w 413"/>
                  <a:gd name="T83" fmla="*/ 151 h 318"/>
                  <a:gd name="T84" fmla="*/ 409 w 413"/>
                  <a:gd name="T85" fmla="*/ 174 h 318"/>
                  <a:gd name="T86" fmla="*/ 403 w 413"/>
                  <a:gd name="T87" fmla="*/ 189 h 318"/>
                  <a:gd name="T88" fmla="*/ 410 w 413"/>
                  <a:gd name="T89" fmla="*/ 200 h 318"/>
                  <a:gd name="T90" fmla="*/ 388 w 413"/>
                  <a:gd name="T91" fmla="*/ 206 h 318"/>
                  <a:gd name="T92" fmla="*/ 382 w 413"/>
                  <a:gd name="T93" fmla="*/ 213 h 318"/>
                  <a:gd name="T94" fmla="*/ 383 w 413"/>
                  <a:gd name="T95" fmla="*/ 234 h 318"/>
                  <a:gd name="T96" fmla="*/ 352 w 413"/>
                  <a:gd name="T97" fmla="*/ 230 h 318"/>
                  <a:gd name="T98" fmla="*/ 321 w 413"/>
                  <a:gd name="T99" fmla="*/ 253 h 318"/>
                  <a:gd name="T100" fmla="*/ 303 w 413"/>
                  <a:gd name="T101" fmla="*/ 262 h 318"/>
                  <a:gd name="T102" fmla="*/ 285 w 413"/>
                  <a:gd name="T103" fmla="*/ 266 h 318"/>
                  <a:gd name="T104" fmla="*/ 263 w 413"/>
                  <a:gd name="T105" fmla="*/ 270 h 318"/>
                  <a:gd name="T106" fmla="*/ 252 w 413"/>
                  <a:gd name="T107" fmla="*/ 272 h 318"/>
                  <a:gd name="T108" fmla="*/ 242 w 413"/>
                  <a:gd name="T109" fmla="*/ 283 h 318"/>
                  <a:gd name="T110" fmla="*/ 233 w 413"/>
                  <a:gd name="T111" fmla="*/ 283 h 318"/>
                  <a:gd name="T112" fmla="*/ 246 w 413"/>
                  <a:gd name="T113" fmla="*/ 292 h 318"/>
                  <a:gd name="T114" fmla="*/ 236 w 413"/>
                  <a:gd name="T115" fmla="*/ 317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3" h="318">
                    <a:moveTo>
                      <a:pt x="231" y="317"/>
                    </a:moveTo>
                    <a:lnTo>
                      <a:pt x="229" y="312"/>
                    </a:lnTo>
                    <a:lnTo>
                      <a:pt x="227" y="301"/>
                    </a:lnTo>
                    <a:lnTo>
                      <a:pt x="217" y="291"/>
                    </a:lnTo>
                    <a:lnTo>
                      <a:pt x="209" y="286"/>
                    </a:lnTo>
                    <a:lnTo>
                      <a:pt x="205" y="280"/>
                    </a:lnTo>
                    <a:lnTo>
                      <a:pt x="200" y="279"/>
                    </a:lnTo>
                    <a:lnTo>
                      <a:pt x="195" y="278"/>
                    </a:lnTo>
                    <a:lnTo>
                      <a:pt x="191" y="279"/>
                    </a:lnTo>
                    <a:lnTo>
                      <a:pt x="189" y="281"/>
                    </a:lnTo>
                    <a:lnTo>
                      <a:pt x="188" y="283"/>
                    </a:lnTo>
                    <a:lnTo>
                      <a:pt x="186" y="284"/>
                    </a:lnTo>
                    <a:lnTo>
                      <a:pt x="184" y="284"/>
                    </a:lnTo>
                    <a:lnTo>
                      <a:pt x="179" y="284"/>
                    </a:lnTo>
                    <a:lnTo>
                      <a:pt x="177" y="284"/>
                    </a:lnTo>
                    <a:lnTo>
                      <a:pt x="174" y="281"/>
                    </a:lnTo>
                    <a:lnTo>
                      <a:pt x="171" y="281"/>
                    </a:lnTo>
                    <a:lnTo>
                      <a:pt x="169" y="281"/>
                    </a:lnTo>
                    <a:lnTo>
                      <a:pt x="169" y="283"/>
                    </a:lnTo>
                    <a:lnTo>
                      <a:pt x="168" y="286"/>
                    </a:lnTo>
                    <a:lnTo>
                      <a:pt x="167" y="289"/>
                    </a:lnTo>
                    <a:lnTo>
                      <a:pt x="166" y="291"/>
                    </a:lnTo>
                    <a:lnTo>
                      <a:pt x="163" y="291"/>
                    </a:lnTo>
                    <a:lnTo>
                      <a:pt x="158" y="291"/>
                    </a:lnTo>
                    <a:lnTo>
                      <a:pt x="155" y="290"/>
                    </a:lnTo>
                    <a:lnTo>
                      <a:pt x="152" y="287"/>
                    </a:lnTo>
                    <a:lnTo>
                      <a:pt x="149" y="285"/>
                    </a:lnTo>
                    <a:lnTo>
                      <a:pt x="145" y="285"/>
                    </a:lnTo>
                    <a:lnTo>
                      <a:pt x="144" y="286"/>
                    </a:lnTo>
                    <a:lnTo>
                      <a:pt x="140" y="286"/>
                    </a:lnTo>
                    <a:lnTo>
                      <a:pt x="138" y="286"/>
                    </a:lnTo>
                    <a:lnTo>
                      <a:pt x="136" y="284"/>
                    </a:lnTo>
                    <a:lnTo>
                      <a:pt x="134" y="280"/>
                    </a:lnTo>
                    <a:lnTo>
                      <a:pt x="132" y="280"/>
                    </a:lnTo>
                    <a:lnTo>
                      <a:pt x="129" y="280"/>
                    </a:lnTo>
                    <a:lnTo>
                      <a:pt x="127" y="279"/>
                    </a:lnTo>
                    <a:lnTo>
                      <a:pt x="126" y="278"/>
                    </a:lnTo>
                    <a:lnTo>
                      <a:pt x="124" y="278"/>
                    </a:lnTo>
                    <a:lnTo>
                      <a:pt x="118" y="278"/>
                    </a:lnTo>
                    <a:lnTo>
                      <a:pt x="113" y="278"/>
                    </a:lnTo>
                    <a:lnTo>
                      <a:pt x="111" y="278"/>
                    </a:lnTo>
                    <a:lnTo>
                      <a:pt x="109" y="275"/>
                    </a:lnTo>
                    <a:lnTo>
                      <a:pt x="109" y="273"/>
                    </a:lnTo>
                    <a:lnTo>
                      <a:pt x="110" y="268"/>
                    </a:lnTo>
                    <a:lnTo>
                      <a:pt x="110" y="264"/>
                    </a:lnTo>
                    <a:lnTo>
                      <a:pt x="109" y="261"/>
                    </a:lnTo>
                    <a:lnTo>
                      <a:pt x="105" y="258"/>
                    </a:lnTo>
                    <a:lnTo>
                      <a:pt x="101" y="258"/>
                    </a:lnTo>
                    <a:lnTo>
                      <a:pt x="94" y="258"/>
                    </a:lnTo>
                    <a:lnTo>
                      <a:pt x="91" y="257"/>
                    </a:lnTo>
                    <a:lnTo>
                      <a:pt x="94" y="255"/>
                    </a:lnTo>
                    <a:lnTo>
                      <a:pt x="96" y="250"/>
                    </a:lnTo>
                    <a:lnTo>
                      <a:pt x="98" y="247"/>
                    </a:lnTo>
                    <a:lnTo>
                      <a:pt x="100" y="242"/>
                    </a:lnTo>
                    <a:lnTo>
                      <a:pt x="101" y="240"/>
                    </a:lnTo>
                    <a:lnTo>
                      <a:pt x="101" y="238"/>
                    </a:lnTo>
                    <a:lnTo>
                      <a:pt x="99" y="238"/>
                    </a:lnTo>
                    <a:lnTo>
                      <a:pt x="96" y="236"/>
                    </a:lnTo>
                    <a:lnTo>
                      <a:pt x="96" y="236"/>
                    </a:lnTo>
                    <a:lnTo>
                      <a:pt x="94" y="235"/>
                    </a:lnTo>
                    <a:lnTo>
                      <a:pt x="91" y="234"/>
                    </a:lnTo>
                    <a:lnTo>
                      <a:pt x="89" y="232"/>
                    </a:lnTo>
                    <a:lnTo>
                      <a:pt x="88" y="228"/>
                    </a:lnTo>
                    <a:lnTo>
                      <a:pt x="84" y="227"/>
                    </a:lnTo>
                    <a:lnTo>
                      <a:pt x="81" y="227"/>
                    </a:lnTo>
                    <a:lnTo>
                      <a:pt x="76" y="230"/>
                    </a:lnTo>
                    <a:lnTo>
                      <a:pt x="76" y="230"/>
                    </a:lnTo>
                    <a:lnTo>
                      <a:pt x="73" y="230"/>
                    </a:lnTo>
                    <a:lnTo>
                      <a:pt x="73" y="230"/>
                    </a:lnTo>
                    <a:lnTo>
                      <a:pt x="68" y="230"/>
                    </a:lnTo>
                    <a:lnTo>
                      <a:pt x="66" y="230"/>
                    </a:lnTo>
                    <a:lnTo>
                      <a:pt x="65" y="232"/>
                    </a:lnTo>
                    <a:lnTo>
                      <a:pt x="65" y="232"/>
                    </a:lnTo>
                    <a:lnTo>
                      <a:pt x="67" y="238"/>
                    </a:lnTo>
                    <a:lnTo>
                      <a:pt x="68" y="238"/>
                    </a:lnTo>
                    <a:lnTo>
                      <a:pt x="68" y="240"/>
                    </a:lnTo>
                    <a:lnTo>
                      <a:pt x="67" y="242"/>
                    </a:lnTo>
                    <a:lnTo>
                      <a:pt x="66" y="245"/>
                    </a:lnTo>
                    <a:lnTo>
                      <a:pt x="60" y="250"/>
                    </a:lnTo>
                    <a:lnTo>
                      <a:pt x="55" y="251"/>
                    </a:lnTo>
                    <a:lnTo>
                      <a:pt x="53" y="251"/>
                    </a:lnTo>
                    <a:lnTo>
                      <a:pt x="50" y="251"/>
                    </a:lnTo>
                    <a:lnTo>
                      <a:pt x="48" y="252"/>
                    </a:lnTo>
                    <a:lnTo>
                      <a:pt x="45" y="252"/>
                    </a:lnTo>
                    <a:lnTo>
                      <a:pt x="44" y="250"/>
                    </a:lnTo>
                    <a:lnTo>
                      <a:pt x="43" y="249"/>
                    </a:lnTo>
                    <a:lnTo>
                      <a:pt x="40" y="251"/>
                    </a:lnTo>
                    <a:lnTo>
                      <a:pt x="40" y="253"/>
                    </a:lnTo>
                    <a:lnTo>
                      <a:pt x="39" y="255"/>
                    </a:lnTo>
                    <a:lnTo>
                      <a:pt x="38" y="255"/>
                    </a:lnTo>
                    <a:lnTo>
                      <a:pt x="38" y="251"/>
                    </a:lnTo>
                    <a:lnTo>
                      <a:pt x="36" y="230"/>
                    </a:lnTo>
                    <a:lnTo>
                      <a:pt x="33" y="207"/>
                    </a:lnTo>
                    <a:lnTo>
                      <a:pt x="28" y="166"/>
                    </a:lnTo>
                    <a:lnTo>
                      <a:pt x="28" y="160"/>
                    </a:lnTo>
                    <a:lnTo>
                      <a:pt x="22" y="131"/>
                    </a:lnTo>
                    <a:lnTo>
                      <a:pt x="18" y="103"/>
                    </a:lnTo>
                    <a:lnTo>
                      <a:pt x="17" y="100"/>
                    </a:lnTo>
                    <a:lnTo>
                      <a:pt x="17" y="98"/>
                    </a:lnTo>
                    <a:lnTo>
                      <a:pt x="12" y="75"/>
                    </a:lnTo>
                    <a:lnTo>
                      <a:pt x="11" y="66"/>
                    </a:lnTo>
                    <a:lnTo>
                      <a:pt x="9" y="55"/>
                    </a:lnTo>
                    <a:lnTo>
                      <a:pt x="5" y="42"/>
                    </a:lnTo>
                    <a:lnTo>
                      <a:pt x="3" y="33"/>
                    </a:lnTo>
                    <a:lnTo>
                      <a:pt x="0" y="30"/>
                    </a:lnTo>
                    <a:lnTo>
                      <a:pt x="3" y="33"/>
                    </a:lnTo>
                    <a:lnTo>
                      <a:pt x="8" y="32"/>
                    </a:lnTo>
                    <a:lnTo>
                      <a:pt x="9" y="31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4" y="23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11" y="19"/>
                    </a:lnTo>
                    <a:lnTo>
                      <a:pt x="15" y="16"/>
                    </a:lnTo>
                    <a:lnTo>
                      <a:pt x="16" y="17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5" y="16"/>
                    </a:lnTo>
                    <a:lnTo>
                      <a:pt x="26" y="17"/>
                    </a:lnTo>
                    <a:lnTo>
                      <a:pt x="25" y="27"/>
                    </a:lnTo>
                    <a:lnTo>
                      <a:pt x="26" y="28"/>
                    </a:lnTo>
                    <a:lnTo>
                      <a:pt x="27" y="30"/>
                    </a:lnTo>
                    <a:lnTo>
                      <a:pt x="28" y="31"/>
                    </a:lnTo>
                    <a:lnTo>
                      <a:pt x="32" y="28"/>
                    </a:lnTo>
                    <a:lnTo>
                      <a:pt x="34" y="30"/>
                    </a:lnTo>
                    <a:lnTo>
                      <a:pt x="37" y="31"/>
                    </a:lnTo>
                    <a:lnTo>
                      <a:pt x="40" y="33"/>
                    </a:lnTo>
                    <a:lnTo>
                      <a:pt x="42" y="32"/>
                    </a:lnTo>
                    <a:lnTo>
                      <a:pt x="43" y="32"/>
                    </a:lnTo>
                    <a:lnTo>
                      <a:pt x="43" y="31"/>
                    </a:lnTo>
                    <a:lnTo>
                      <a:pt x="43" y="27"/>
                    </a:lnTo>
                    <a:lnTo>
                      <a:pt x="43" y="23"/>
                    </a:lnTo>
                    <a:lnTo>
                      <a:pt x="44" y="22"/>
                    </a:lnTo>
                    <a:lnTo>
                      <a:pt x="44" y="21"/>
                    </a:lnTo>
                    <a:lnTo>
                      <a:pt x="45" y="21"/>
                    </a:lnTo>
                    <a:lnTo>
                      <a:pt x="46" y="22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9" y="25"/>
                    </a:lnTo>
                    <a:lnTo>
                      <a:pt x="51" y="23"/>
                    </a:lnTo>
                    <a:lnTo>
                      <a:pt x="54" y="23"/>
                    </a:lnTo>
                    <a:lnTo>
                      <a:pt x="57" y="23"/>
                    </a:lnTo>
                    <a:lnTo>
                      <a:pt x="60" y="25"/>
                    </a:lnTo>
                    <a:lnTo>
                      <a:pt x="61" y="26"/>
                    </a:lnTo>
                    <a:lnTo>
                      <a:pt x="61" y="27"/>
                    </a:lnTo>
                    <a:lnTo>
                      <a:pt x="63" y="27"/>
                    </a:lnTo>
                    <a:lnTo>
                      <a:pt x="63" y="26"/>
                    </a:lnTo>
                    <a:lnTo>
                      <a:pt x="65" y="25"/>
                    </a:lnTo>
                    <a:lnTo>
                      <a:pt x="67" y="23"/>
                    </a:lnTo>
                    <a:lnTo>
                      <a:pt x="67" y="25"/>
                    </a:lnTo>
                    <a:lnTo>
                      <a:pt x="68" y="26"/>
                    </a:lnTo>
                    <a:lnTo>
                      <a:pt x="70" y="27"/>
                    </a:lnTo>
                    <a:lnTo>
                      <a:pt x="72" y="28"/>
                    </a:lnTo>
                    <a:lnTo>
                      <a:pt x="73" y="28"/>
                    </a:lnTo>
                    <a:lnTo>
                      <a:pt x="74" y="27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8" y="28"/>
                    </a:lnTo>
                    <a:lnTo>
                      <a:pt x="79" y="30"/>
                    </a:lnTo>
                    <a:lnTo>
                      <a:pt x="83" y="30"/>
                    </a:lnTo>
                    <a:lnTo>
                      <a:pt x="88" y="30"/>
                    </a:lnTo>
                    <a:lnTo>
                      <a:pt x="90" y="28"/>
                    </a:lnTo>
                    <a:lnTo>
                      <a:pt x="94" y="25"/>
                    </a:lnTo>
                    <a:lnTo>
                      <a:pt x="96" y="23"/>
                    </a:lnTo>
                    <a:lnTo>
                      <a:pt x="98" y="23"/>
                    </a:lnTo>
                    <a:lnTo>
                      <a:pt x="98" y="25"/>
                    </a:lnTo>
                    <a:lnTo>
                      <a:pt x="99" y="26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2" y="20"/>
                    </a:lnTo>
                    <a:lnTo>
                      <a:pt x="109" y="19"/>
                    </a:lnTo>
                    <a:lnTo>
                      <a:pt x="115" y="17"/>
                    </a:lnTo>
                    <a:lnTo>
                      <a:pt x="116" y="16"/>
                    </a:lnTo>
                    <a:lnTo>
                      <a:pt x="117" y="15"/>
                    </a:lnTo>
                    <a:lnTo>
                      <a:pt x="117" y="14"/>
                    </a:lnTo>
                    <a:lnTo>
                      <a:pt x="117" y="13"/>
                    </a:lnTo>
                    <a:lnTo>
                      <a:pt x="121" y="11"/>
                    </a:lnTo>
                    <a:lnTo>
                      <a:pt x="123" y="11"/>
                    </a:lnTo>
                    <a:lnTo>
                      <a:pt x="124" y="14"/>
                    </a:lnTo>
                    <a:lnTo>
                      <a:pt x="126" y="15"/>
                    </a:lnTo>
                    <a:lnTo>
                      <a:pt x="128" y="14"/>
                    </a:lnTo>
                    <a:lnTo>
                      <a:pt x="132" y="13"/>
                    </a:lnTo>
                    <a:lnTo>
                      <a:pt x="134" y="13"/>
                    </a:lnTo>
                    <a:lnTo>
                      <a:pt x="135" y="13"/>
                    </a:lnTo>
                    <a:lnTo>
                      <a:pt x="138" y="15"/>
                    </a:lnTo>
                    <a:lnTo>
                      <a:pt x="139" y="16"/>
                    </a:lnTo>
                    <a:lnTo>
                      <a:pt x="145" y="13"/>
                    </a:lnTo>
                    <a:lnTo>
                      <a:pt x="145" y="11"/>
                    </a:lnTo>
                    <a:lnTo>
                      <a:pt x="145" y="11"/>
                    </a:lnTo>
                    <a:lnTo>
                      <a:pt x="143" y="11"/>
                    </a:lnTo>
                    <a:lnTo>
                      <a:pt x="141" y="11"/>
                    </a:lnTo>
                    <a:lnTo>
                      <a:pt x="140" y="10"/>
                    </a:lnTo>
                    <a:lnTo>
                      <a:pt x="140" y="9"/>
                    </a:lnTo>
                    <a:lnTo>
                      <a:pt x="141" y="9"/>
                    </a:lnTo>
                    <a:lnTo>
                      <a:pt x="144" y="9"/>
                    </a:lnTo>
                    <a:lnTo>
                      <a:pt x="146" y="9"/>
                    </a:lnTo>
                    <a:lnTo>
                      <a:pt x="147" y="9"/>
                    </a:lnTo>
                    <a:lnTo>
                      <a:pt x="151" y="8"/>
                    </a:lnTo>
                    <a:lnTo>
                      <a:pt x="156" y="5"/>
                    </a:lnTo>
                    <a:lnTo>
                      <a:pt x="156" y="3"/>
                    </a:lnTo>
                    <a:lnTo>
                      <a:pt x="156" y="0"/>
                    </a:lnTo>
                    <a:lnTo>
                      <a:pt x="157" y="0"/>
                    </a:lnTo>
                    <a:lnTo>
                      <a:pt x="160" y="0"/>
                    </a:lnTo>
                    <a:lnTo>
                      <a:pt x="161" y="0"/>
                    </a:lnTo>
                    <a:lnTo>
                      <a:pt x="162" y="2"/>
                    </a:lnTo>
                    <a:lnTo>
                      <a:pt x="162" y="4"/>
                    </a:lnTo>
                    <a:lnTo>
                      <a:pt x="163" y="13"/>
                    </a:lnTo>
                    <a:lnTo>
                      <a:pt x="166" y="21"/>
                    </a:lnTo>
                    <a:lnTo>
                      <a:pt x="172" y="26"/>
                    </a:lnTo>
                    <a:lnTo>
                      <a:pt x="179" y="32"/>
                    </a:lnTo>
                    <a:lnTo>
                      <a:pt x="183" y="34"/>
                    </a:lnTo>
                    <a:lnTo>
                      <a:pt x="183" y="36"/>
                    </a:lnTo>
                    <a:lnTo>
                      <a:pt x="181" y="37"/>
                    </a:lnTo>
                    <a:lnTo>
                      <a:pt x="180" y="38"/>
                    </a:lnTo>
                    <a:lnTo>
                      <a:pt x="181" y="41"/>
                    </a:lnTo>
                    <a:lnTo>
                      <a:pt x="183" y="42"/>
                    </a:lnTo>
                    <a:lnTo>
                      <a:pt x="185" y="41"/>
                    </a:lnTo>
                    <a:lnTo>
                      <a:pt x="186" y="39"/>
                    </a:lnTo>
                    <a:lnTo>
                      <a:pt x="188" y="39"/>
                    </a:lnTo>
                    <a:lnTo>
                      <a:pt x="188" y="42"/>
                    </a:lnTo>
                    <a:lnTo>
                      <a:pt x="191" y="43"/>
                    </a:lnTo>
                    <a:lnTo>
                      <a:pt x="192" y="43"/>
                    </a:lnTo>
                    <a:lnTo>
                      <a:pt x="192" y="44"/>
                    </a:lnTo>
                    <a:lnTo>
                      <a:pt x="194" y="45"/>
                    </a:lnTo>
                    <a:lnTo>
                      <a:pt x="192" y="47"/>
                    </a:lnTo>
                    <a:lnTo>
                      <a:pt x="191" y="48"/>
                    </a:lnTo>
                    <a:lnTo>
                      <a:pt x="189" y="49"/>
                    </a:lnTo>
                    <a:lnTo>
                      <a:pt x="188" y="49"/>
                    </a:lnTo>
                    <a:lnTo>
                      <a:pt x="185" y="51"/>
                    </a:lnTo>
                    <a:lnTo>
                      <a:pt x="184" y="54"/>
                    </a:lnTo>
                    <a:lnTo>
                      <a:pt x="184" y="56"/>
                    </a:lnTo>
                    <a:lnTo>
                      <a:pt x="184" y="60"/>
                    </a:lnTo>
                    <a:lnTo>
                      <a:pt x="185" y="60"/>
                    </a:lnTo>
                    <a:lnTo>
                      <a:pt x="189" y="61"/>
                    </a:lnTo>
                    <a:lnTo>
                      <a:pt x="194" y="62"/>
                    </a:lnTo>
                    <a:lnTo>
                      <a:pt x="200" y="71"/>
                    </a:lnTo>
                    <a:lnTo>
                      <a:pt x="205" y="77"/>
                    </a:lnTo>
                    <a:lnTo>
                      <a:pt x="206" y="81"/>
                    </a:lnTo>
                    <a:lnTo>
                      <a:pt x="207" y="83"/>
                    </a:lnTo>
                    <a:lnTo>
                      <a:pt x="209" y="86"/>
                    </a:lnTo>
                    <a:lnTo>
                      <a:pt x="216" y="84"/>
                    </a:lnTo>
                    <a:lnTo>
                      <a:pt x="216" y="81"/>
                    </a:lnTo>
                    <a:lnTo>
                      <a:pt x="219" y="79"/>
                    </a:lnTo>
                    <a:lnTo>
                      <a:pt x="219" y="78"/>
                    </a:lnTo>
                    <a:lnTo>
                      <a:pt x="223" y="77"/>
                    </a:lnTo>
                    <a:lnTo>
                      <a:pt x="225" y="73"/>
                    </a:lnTo>
                    <a:lnTo>
                      <a:pt x="225" y="71"/>
                    </a:lnTo>
                    <a:lnTo>
                      <a:pt x="228" y="70"/>
                    </a:lnTo>
                    <a:lnTo>
                      <a:pt x="228" y="70"/>
                    </a:lnTo>
                    <a:lnTo>
                      <a:pt x="228" y="69"/>
                    </a:lnTo>
                    <a:lnTo>
                      <a:pt x="227" y="67"/>
                    </a:lnTo>
                    <a:lnTo>
                      <a:pt x="227" y="65"/>
                    </a:lnTo>
                    <a:lnTo>
                      <a:pt x="228" y="65"/>
                    </a:lnTo>
                    <a:lnTo>
                      <a:pt x="231" y="64"/>
                    </a:lnTo>
                    <a:lnTo>
                      <a:pt x="242" y="58"/>
                    </a:lnTo>
                    <a:lnTo>
                      <a:pt x="250" y="55"/>
                    </a:lnTo>
                    <a:lnTo>
                      <a:pt x="251" y="53"/>
                    </a:lnTo>
                    <a:lnTo>
                      <a:pt x="256" y="51"/>
                    </a:lnTo>
                    <a:lnTo>
                      <a:pt x="256" y="51"/>
                    </a:lnTo>
                    <a:lnTo>
                      <a:pt x="258" y="54"/>
                    </a:lnTo>
                    <a:lnTo>
                      <a:pt x="258" y="56"/>
                    </a:lnTo>
                    <a:lnTo>
                      <a:pt x="258" y="59"/>
                    </a:lnTo>
                    <a:lnTo>
                      <a:pt x="258" y="61"/>
                    </a:lnTo>
                    <a:lnTo>
                      <a:pt x="259" y="64"/>
                    </a:lnTo>
                    <a:lnTo>
                      <a:pt x="263" y="62"/>
                    </a:lnTo>
                    <a:lnTo>
                      <a:pt x="265" y="61"/>
                    </a:lnTo>
                    <a:lnTo>
                      <a:pt x="267" y="55"/>
                    </a:lnTo>
                    <a:lnTo>
                      <a:pt x="269" y="51"/>
                    </a:lnTo>
                    <a:lnTo>
                      <a:pt x="273" y="51"/>
                    </a:lnTo>
                    <a:lnTo>
                      <a:pt x="276" y="54"/>
                    </a:lnTo>
                    <a:lnTo>
                      <a:pt x="281" y="54"/>
                    </a:lnTo>
                    <a:lnTo>
                      <a:pt x="284" y="54"/>
                    </a:lnTo>
                    <a:lnTo>
                      <a:pt x="284" y="55"/>
                    </a:lnTo>
                    <a:lnTo>
                      <a:pt x="284" y="58"/>
                    </a:lnTo>
                    <a:lnTo>
                      <a:pt x="285" y="59"/>
                    </a:lnTo>
                    <a:lnTo>
                      <a:pt x="287" y="58"/>
                    </a:lnTo>
                    <a:lnTo>
                      <a:pt x="293" y="55"/>
                    </a:lnTo>
                    <a:lnTo>
                      <a:pt x="298" y="54"/>
                    </a:lnTo>
                    <a:lnTo>
                      <a:pt x="299" y="54"/>
                    </a:lnTo>
                    <a:lnTo>
                      <a:pt x="303" y="54"/>
                    </a:lnTo>
                    <a:lnTo>
                      <a:pt x="307" y="56"/>
                    </a:lnTo>
                    <a:lnTo>
                      <a:pt x="310" y="58"/>
                    </a:lnTo>
                    <a:lnTo>
                      <a:pt x="313" y="58"/>
                    </a:lnTo>
                    <a:lnTo>
                      <a:pt x="315" y="56"/>
                    </a:lnTo>
                    <a:lnTo>
                      <a:pt x="317" y="56"/>
                    </a:lnTo>
                    <a:lnTo>
                      <a:pt x="317" y="54"/>
                    </a:lnTo>
                    <a:lnTo>
                      <a:pt x="319" y="51"/>
                    </a:lnTo>
                    <a:lnTo>
                      <a:pt x="320" y="50"/>
                    </a:lnTo>
                    <a:lnTo>
                      <a:pt x="325" y="49"/>
                    </a:lnTo>
                    <a:lnTo>
                      <a:pt x="340" y="45"/>
                    </a:lnTo>
                    <a:lnTo>
                      <a:pt x="343" y="44"/>
                    </a:lnTo>
                    <a:lnTo>
                      <a:pt x="348" y="44"/>
                    </a:lnTo>
                    <a:lnTo>
                      <a:pt x="352" y="55"/>
                    </a:lnTo>
                    <a:lnTo>
                      <a:pt x="355" y="59"/>
                    </a:lnTo>
                    <a:lnTo>
                      <a:pt x="357" y="62"/>
                    </a:lnTo>
                    <a:lnTo>
                      <a:pt x="355" y="64"/>
                    </a:lnTo>
                    <a:lnTo>
                      <a:pt x="359" y="65"/>
                    </a:lnTo>
                    <a:lnTo>
                      <a:pt x="365" y="66"/>
                    </a:lnTo>
                    <a:lnTo>
                      <a:pt x="365" y="70"/>
                    </a:lnTo>
                    <a:lnTo>
                      <a:pt x="368" y="72"/>
                    </a:lnTo>
                    <a:lnTo>
                      <a:pt x="375" y="78"/>
                    </a:lnTo>
                    <a:lnTo>
                      <a:pt x="377" y="83"/>
                    </a:lnTo>
                    <a:lnTo>
                      <a:pt x="379" y="87"/>
                    </a:lnTo>
                    <a:lnTo>
                      <a:pt x="379" y="89"/>
                    </a:lnTo>
                    <a:lnTo>
                      <a:pt x="381" y="93"/>
                    </a:lnTo>
                    <a:lnTo>
                      <a:pt x="385" y="96"/>
                    </a:lnTo>
                    <a:lnTo>
                      <a:pt x="385" y="100"/>
                    </a:lnTo>
                    <a:lnTo>
                      <a:pt x="387" y="103"/>
                    </a:lnTo>
                    <a:lnTo>
                      <a:pt x="390" y="106"/>
                    </a:lnTo>
                    <a:lnTo>
                      <a:pt x="390" y="118"/>
                    </a:lnTo>
                    <a:lnTo>
                      <a:pt x="393" y="122"/>
                    </a:lnTo>
                    <a:lnTo>
                      <a:pt x="394" y="127"/>
                    </a:lnTo>
                    <a:lnTo>
                      <a:pt x="400" y="129"/>
                    </a:lnTo>
                    <a:lnTo>
                      <a:pt x="405" y="133"/>
                    </a:lnTo>
                    <a:lnTo>
                      <a:pt x="410" y="133"/>
                    </a:lnTo>
                    <a:lnTo>
                      <a:pt x="413" y="133"/>
                    </a:lnTo>
                    <a:lnTo>
                      <a:pt x="413" y="135"/>
                    </a:lnTo>
                    <a:lnTo>
                      <a:pt x="410" y="137"/>
                    </a:lnTo>
                    <a:lnTo>
                      <a:pt x="409" y="138"/>
                    </a:lnTo>
                    <a:lnTo>
                      <a:pt x="409" y="139"/>
                    </a:lnTo>
                    <a:lnTo>
                      <a:pt x="411" y="140"/>
                    </a:lnTo>
                    <a:lnTo>
                      <a:pt x="410" y="141"/>
                    </a:lnTo>
                    <a:lnTo>
                      <a:pt x="410" y="143"/>
                    </a:lnTo>
                    <a:lnTo>
                      <a:pt x="408" y="144"/>
                    </a:lnTo>
                    <a:lnTo>
                      <a:pt x="404" y="146"/>
                    </a:lnTo>
                    <a:lnTo>
                      <a:pt x="398" y="148"/>
                    </a:lnTo>
                    <a:lnTo>
                      <a:pt x="396" y="149"/>
                    </a:lnTo>
                    <a:lnTo>
                      <a:pt x="396" y="150"/>
                    </a:lnTo>
                    <a:lnTo>
                      <a:pt x="396" y="151"/>
                    </a:lnTo>
                    <a:lnTo>
                      <a:pt x="397" y="154"/>
                    </a:lnTo>
                    <a:lnTo>
                      <a:pt x="398" y="159"/>
                    </a:lnTo>
                    <a:lnTo>
                      <a:pt x="402" y="161"/>
                    </a:lnTo>
                    <a:lnTo>
                      <a:pt x="404" y="166"/>
                    </a:lnTo>
                    <a:lnTo>
                      <a:pt x="408" y="169"/>
                    </a:lnTo>
                    <a:lnTo>
                      <a:pt x="409" y="171"/>
                    </a:lnTo>
                    <a:lnTo>
                      <a:pt x="409" y="173"/>
                    </a:lnTo>
                    <a:lnTo>
                      <a:pt x="409" y="174"/>
                    </a:lnTo>
                    <a:lnTo>
                      <a:pt x="408" y="176"/>
                    </a:lnTo>
                    <a:lnTo>
                      <a:pt x="408" y="178"/>
                    </a:lnTo>
                    <a:lnTo>
                      <a:pt x="407" y="182"/>
                    </a:lnTo>
                    <a:lnTo>
                      <a:pt x="405" y="183"/>
                    </a:lnTo>
                    <a:lnTo>
                      <a:pt x="404" y="184"/>
                    </a:lnTo>
                    <a:lnTo>
                      <a:pt x="403" y="185"/>
                    </a:lnTo>
                    <a:lnTo>
                      <a:pt x="403" y="186"/>
                    </a:lnTo>
                    <a:lnTo>
                      <a:pt x="403" y="189"/>
                    </a:lnTo>
                    <a:lnTo>
                      <a:pt x="403" y="190"/>
                    </a:lnTo>
                    <a:lnTo>
                      <a:pt x="404" y="191"/>
                    </a:lnTo>
                    <a:lnTo>
                      <a:pt x="408" y="195"/>
                    </a:lnTo>
                    <a:lnTo>
                      <a:pt x="409" y="195"/>
                    </a:lnTo>
                    <a:lnTo>
                      <a:pt x="411" y="196"/>
                    </a:lnTo>
                    <a:lnTo>
                      <a:pt x="410" y="197"/>
                    </a:lnTo>
                    <a:lnTo>
                      <a:pt x="410" y="200"/>
                    </a:lnTo>
                    <a:lnTo>
                      <a:pt x="410" y="200"/>
                    </a:lnTo>
                    <a:lnTo>
                      <a:pt x="403" y="197"/>
                    </a:lnTo>
                    <a:lnTo>
                      <a:pt x="402" y="197"/>
                    </a:lnTo>
                    <a:lnTo>
                      <a:pt x="398" y="197"/>
                    </a:lnTo>
                    <a:lnTo>
                      <a:pt x="397" y="199"/>
                    </a:lnTo>
                    <a:lnTo>
                      <a:pt x="391" y="197"/>
                    </a:lnTo>
                    <a:lnTo>
                      <a:pt x="390" y="199"/>
                    </a:lnTo>
                    <a:lnTo>
                      <a:pt x="390" y="204"/>
                    </a:lnTo>
                    <a:lnTo>
                      <a:pt x="388" y="206"/>
                    </a:lnTo>
                    <a:lnTo>
                      <a:pt x="388" y="206"/>
                    </a:lnTo>
                    <a:lnTo>
                      <a:pt x="386" y="206"/>
                    </a:lnTo>
                    <a:lnTo>
                      <a:pt x="385" y="204"/>
                    </a:lnTo>
                    <a:lnTo>
                      <a:pt x="383" y="202"/>
                    </a:lnTo>
                    <a:lnTo>
                      <a:pt x="382" y="202"/>
                    </a:lnTo>
                    <a:lnTo>
                      <a:pt x="382" y="205"/>
                    </a:lnTo>
                    <a:lnTo>
                      <a:pt x="381" y="210"/>
                    </a:lnTo>
                    <a:lnTo>
                      <a:pt x="382" y="213"/>
                    </a:lnTo>
                    <a:lnTo>
                      <a:pt x="386" y="218"/>
                    </a:lnTo>
                    <a:lnTo>
                      <a:pt x="387" y="223"/>
                    </a:lnTo>
                    <a:lnTo>
                      <a:pt x="388" y="225"/>
                    </a:lnTo>
                    <a:lnTo>
                      <a:pt x="387" y="228"/>
                    </a:lnTo>
                    <a:lnTo>
                      <a:pt x="385" y="228"/>
                    </a:lnTo>
                    <a:lnTo>
                      <a:pt x="383" y="229"/>
                    </a:lnTo>
                    <a:lnTo>
                      <a:pt x="383" y="232"/>
                    </a:lnTo>
                    <a:lnTo>
                      <a:pt x="383" y="234"/>
                    </a:lnTo>
                    <a:lnTo>
                      <a:pt x="382" y="236"/>
                    </a:lnTo>
                    <a:lnTo>
                      <a:pt x="380" y="238"/>
                    </a:lnTo>
                    <a:lnTo>
                      <a:pt x="377" y="235"/>
                    </a:lnTo>
                    <a:lnTo>
                      <a:pt x="370" y="233"/>
                    </a:lnTo>
                    <a:lnTo>
                      <a:pt x="369" y="233"/>
                    </a:lnTo>
                    <a:lnTo>
                      <a:pt x="364" y="238"/>
                    </a:lnTo>
                    <a:lnTo>
                      <a:pt x="353" y="235"/>
                    </a:lnTo>
                    <a:lnTo>
                      <a:pt x="352" y="230"/>
                    </a:lnTo>
                    <a:lnTo>
                      <a:pt x="341" y="228"/>
                    </a:lnTo>
                    <a:lnTo>
                      <a:pt x="340" y="229"/>
                    </a:lnTo>
                    <a:lnTo>
                      <a:pt x="332" y="229"/>
                    </a:lnTo>
                    <a:lnTo>
                      <a:pt x="336" y="235"/>
                    </a:lnTo>
                    <a:lnTo>
                      <a:pt x="329" y="247"/>
                    </a:lnTo>
                    <a:lnTo>
                      <a:pt x="327" y="250"/>
                    </a:lnTo>
                    <a:lnTo>
                      <a:pt x="325" y="252"/>
                    </a:lnTo>
                    <a:lnTo>
                      <a:pt x="321" y="253"/>
                    </a:lnTo>
                    <a:lnTo>
                      <a:pt x="320" y="255"/>
                    </a:lnTo>
                    <a:lnTo>
                      <a:pt x="318" y="255"/>
                    </a:lnTo>
                    <a:lnTo>
                      <a:pt x="313" y="261"/>
                    </a:lnTo>
                    <a:lnTo>
                      <a:pt x="313" y="263"/>
                    </a:lnTo>
                    <a:lnTo>
                      <a:pt x="313" y="264"/>
                    </a:lnTo>
                    <a:lnTo>
                      <a:pt x="310" y="264"/>
                    </a:lnTo>
                    <a:lnTo>
                      <a:pt x="309" y="264"/>
                    </a:lnTo>
                    <a:lnTo>
                      <a:pt x="303" y="262"/>
                    </a:lnTo>
                    <a:lnTo>
                      <a:pt x="301" y="263"/>
                    </a:lnTo>
                    <a:lnTo>
                      <a:pt x="301" y="264"/>
                    </a:lnTo>
                    <a:lnTo>
                      <a:pt x="297" y="263"/>
                    </a:lnTo>
                    <a:lnTo>
                      <a:pt x="295" y="263"/>
                    </a:lnTo>
                    <a:lnTo>
                      <a:pt x="291" y="262"/>
                    </a:lnTo>
                    <a:lnTo>
                      <a:pt x="289" y="263"/>
                    </a:lnTo>
                    <a:lnTo>
                      <a:pt x="287" y="264"/>
                    </a:lnTo>
                    <a:lnTo>
                      <a:pt x="285" y="266"/>
                    </a:lnTo>
                    <a:lnTo>
                      <a:pt x="285" y="267"/>
                    </a:lnTo>
                    <a:lnTo>
                      <a:pt x="282" y="267"/>
                    </a:lnTo>
                    <a:lnTo>
                      <a:pt x="280" y="264"/>
                    </a:lnTo>
                    <a:lnTo>
                      <a:pt x="278" y="264"/>
                    </a:lnTo>
                    <a:lnTo>
                      <a:pt x="275" y="266"/>
                    </a:lnTo>
                    <a:lnTo>
                      <a:pt x="269" y="269"/>
                    </a:lnTo>
                    <a:lnTo>
                      <a:pt x="267" y="270"/>
                    </a:lnTo>
                    <a:lnTo>
                      <a:pt x="263" y="270"/>
                    </a:lnTo>
                    <a:lnTo>
                      <a:pt x="261" y="272"/>
                    </a:lnTo>
                    <a:lnTo>
                      <a:pt x="258" y="274"/>
                    </a:lnTo>
                    <a:lnTo>
                      <a:pt x="256" y="274"/>
                    </a:lnTo>
                    <a:lnTo>
                      <a:pt x="254" y="273"/>
                    </a:lnTo>
                    <a:lnTo>
                      <a:pt x="254" y="272"/>
                    </a:lnTo>
                    <a:lnTo>
                      <a:pt x="253" y="272"/>
                    </a:lnTo>
                    <a:lnTo>
                      <a:pt x="253" y="272"/>
                    </a:lnTo>
                    <a:lnTo>
                      <a:pt x="252" y="272"/>
                    </a:lnTo>
                    <a:lnTo>
                      <a:pt x="251" y="272"/>
                    </a:lnTo>
                    <a:lnTo>
                      <a:pt x="248" y="272"/>
                    </a:lnTo>
                    <a:lnTo>
                      <a:pt x="246" y="272"/>
                    </a:lnTo>
                    <a:lnTo>
                      <a:pt x="245" y="273"/>
                    </a:lnTo>
                    <a:lnTo>
                      <a:pt x="244" y="274"/>
                    </a:lnTo>
                    <a:lnTo>
                      <a:pt x="244" y="277"/>
                    </a:lnTo>
                    <a:lnTo>
                      <a:pt x="244" y="279"/>
                    </a:lnTo>
                    <a:lnTo>
                      <a:pt x="242" y="283"/>
                    </a:lnTo>
                    <a:lnTo>
                      <a:pt x="241" y="284"/>
                    </a:lnTo>
                    <a:lnTo>
                      <a:pt x="239" y="284"/>
                    </a:lnTo>
                    <a:lnTo>
                      <a:pt x="239" y="281"/>
                    </a:lnTo>
                    <a:lnTo>
                      <a:pt x="239" y="278"/>
                    </a:lnTo>
                    <a:lnTo>
                      <a:pt x="236" y="278"/>
                    </a:lnTo>
                    <a:lnTo>
                      <a:pt x="235" y="279"/>
                    </a:lnTo>
                    <a:lnTo>
                      <a:pt x="233" y="280"/>
                    </a:lnTo>
                    <a:lnTo>
                      <a:pt x="233" y="283"/>
                    </a:lnTo>
                    <a:lnTo>
                      <a:pt x="233" y="285"/>
                    </a:lnTo>
                    <a:lnTo>
                      <a:pt x="233" y="286"/>
                    </a:lnTo>
                    <a:lnTo>
                      <a:pt x="234" y="286"/>
                    </a:lnTo>
                    <a:lnTo>
                      <a:pt x="234" y="286"/>
                    </a:lnTo>
                    <a:lnTo>
                      <a:pt x="235" y="286"/>
                    </a:lnTo>
                    <a:lnTo>
                      <a:pt x="237" y="286"/>
                    </a:lnTo>
                    <a:lnTo>
                      <a:pt x="242" y="292"/>
                    </a:lnTo>
                    <a:lnTo>
                      <a:pt x="246" y="292"/>
                    </a:lnTo>
                    <a:lnTo>
                      <a:pt x="254" y="297"/>
                    </a:lnTo>
                    <a:lnTo>
                      <a:pt x="252" y="303"/>
                    </a:lnTo>
                    <a:lnTo>
                      <a:pt x="259" y="308"/>
                    </a:lnTo>
                    <a:lnTo>
                      <a:pt x="256" y="311"/>
                    </a:lnTo>
                    <a:lnTo>
                      <a:pt x="251" y="317"/>
                    </a:lnTo>
                    <a:lnTo>
                      <a:pt x="246" y="318"/>
                    </a:lnTo>
                    <a:lnTo>
                      <a:pt x="244" y="317"/>
                    </a:lnTo>
                    <a:lnTo>
                      <a:pt x="236" y="317"/>
                    </a:lnTo>
                    <a:lnTo>
                      <a:pt x="231" y="317"/>
                    </a:lnTo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29"/>
                <a:endParaRPr lang="en-US" sz="70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3" name="Freeform 208">
                <a:extLst>
                  <a:ext uri="{FF2B5EF4-FFF2-40B4-BE49-F238E27FC236}">
                    <a16:creationId xmlns:a16="http://schemas.microsoft.com/office/drawing/2014/main" id="{DC8F6A3B-9AF0-9D4D-8296-DF3CA2A6C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396" y="10081219"/>
                <a:ext cx="4660" cy="3495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1 w 4"/>
                  <a:gd name="T5" fmla="*/ 2 h 3"/>
                  <a:gd name="T6" fmla="*/ 1 w 4"/>
                  <a:gd name="T7" fmla="*/ 2 h 3"/>
                  <a:gd name="T8" fmla="*/ 1 w 4"/>
                  <a:gd name="T9" fmla="*/ 3 h 3"/>
                  <a:gd name="T10" fmla="*/ 1 w 4"/>
                  <a:gd name="T11" fmla="*/ 3 h 3"/>
                  <a:gd name="T12" fmla="*/ 1 w 4"/>
                  <a:gd name="T13" fmla="*/ 2 h 3"/>
                  <a:gd name="T14" fmla="*/ 1 w 4"/>
                  <a:gd name="T15" fmla="*/ 2 h 3"/>
                  <a:gd name="T16" fmla="*/ 2 w 4"/>
                  <a:gd name="T17" fmla="*/ 1 h 3"/>
                  <a:gd name="T18" fmla="*/ 2 w 4"/>
                  <a:gd name="T19" fmla="*/ 1 h 3"/>
                  <a:gd name="T20" fmla="*/ 4 w 4"/>
                  <a:gd name="T21" fmla="*/ 0 h 3"/>
                  <a:gd name="T22" fmla="*/ 4 w 4"/>
                  <a:gd name="T23" fmla="*/ 0 h 3"/>
                  <a:gd name="T24" fmla="*/ 4 w 4"/>
                  <a:gd name="T25" fmla="*/ 0 h 3"/>
                  <a:gd name="T26" fmla="*/ 4 w 4"/>
                  <a:gd name="T27" fmla="*/ 0 h 3"/>
                  <a:gd name="T28" fmla="*/ 1 w 4"/>
                  <a:gd name="T29" fmla="*/ 0 h 3"/>
                  <a:gd name="T30" fmla="*/ 0 w 4"/>
                  <a:gd name="T31" fmla="*/ 0 h 3"/>
                  <a:gd name="T32" fmla="*/ 0 w 4"/>
                  <a:gd name="T3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4" name="Freeform 209">
                <a:extLst>
                  <a:ext uri="{FF2B5EF4-FFF2-40B4-BE49-F238E27FC236}">
                    <a16:creationId xmlns:a16="http://schemas.microsoft.com/office/drawing/2014/main" id="{D479D106-04E1-BC42-8756-741D4023D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300" y="9490615"/>
                <a:ext cx="489258" cy="420528"/>
              </a:xfrm>
              <a:custGeom>
                <a:avLst/>
                <a:gdLst>
                  <a:gd name="T0" fmla="*/ 415 w 420"/>
                  <a:gd name="T1" fmla="*/ 200 h 361"/>
                  <a:gd name="T2" fmla="*/ 416 w 420"/>
                  <a:gd name="T3" fmla="*/ 224 h 361"/>
                  <a:gd name="T4" fmla="*/ 416 w 420"/>
                  <a:gd name="T5" fmla="*/ 253 h 361"/>
                  <a:gd name="T6" fmla="*/ 415 w 420"/>
                  <a:gd name="T7" fmla="*/ 279 h 361"/>
                  <a:gd name="T8" fmla="*/ 415 w 420"/>
                  <a:gd name="T9" fmla="*/ 292 h 361"/>
                  <a:gd name="T10" fmla="*/ 408 w 420"/>
                  <a:gd name="T11" fmla="*/ 320 h 361"/>
                  <a:gd name="T12" fmla="*/ 380 w 420"/>
                  <a:gd name="T13" fmla="*/ 333 h 361"/>
                  <a:gd name="T14" fmla="*/ 352 w 420"/>
                  <a:gd name="T15" fmla="*/ 333 h 361"/>
                  <a:gd name="T16" fmla="*/ 335 w 420"/>
                  <a:gd name="T17" fmla="*/ 336 h 361"/>
                  <a:gd name="T18" fmla="*/ 324 w 420"/>
                  <a:gd name="T19" fmla="*/ 326 h 361"/>
                  <a:gd name="T20" fmla="*/ 296 w 420"/>
                  <a:gd name="T21" fmla="*/ 344 h 361"/>
                  <a:gd name="T22" fmla="*/ 284 w 420"/>
                  <a:gd name="T23" fmla="*/ 356 h 361"/>
                  <a:gd name="T24" fmla="*/ 258 w 420"/>
                  <a:gd name="T25" fmla="*/ 336 h 361"/>
                  <a:gd name="T26" fmla="*/ 259 w 420"/>
                  <a:gd name="T27" fmla="*/ 323 h 361"/>
                  <a:gd name="T28" fmla="*/ 254 w 420"/>
                  <a:gd name="T29" fmla="*/ 314 h 361"/>
                  <a:gd name="T30" fmla="*/ 248 w 420"/>
                  <a:gd name="T31" fmla="*/ 307 h 361"/>
                  <a:gd name="T32" fmla="*/ 225 w 420"/>
                  <a:gd name="T33" fmla="*/ 275 h 361"/>
                  <a:gd name="T34" fmla="*/ 211 w 420"/>
                  <a:gd name="T35" fmla="*/ 284 h 361"/>
                  <a:gd name="T36" fmla="*/ 208 w 420"/>
                  <a:gd name="T37" fmla="*/ 291 h 361"/>
                  <a:gd name="T38" fmla="*/ 192 w 420"/>
                  <a:gd name="T39" fmla="*/ 286 h 361"/>
                  <a:gd name="T40" fmla="*/ 172 w 420"/>
                  <a:gd name="T41" fmla="*/ 295 h 361"/>
                  <a:gd name="T42" fmla="*/ 158 w 420"/>
                  <a:gd name="T43" fmla="*/ 303 h 361"/>
                  <a:gd name="T44" fmla="*/ 142 w 420"/>
                  <a:gd name="T45" fmla="*/ 303 h 361"/>
                  <a:gd name="T46" fmla="*/ 131 w 420"/>
                  <a:gd name="T47" fmla="*/ 302 h 361"/>
                  <a:gd name="T48" fmla="*/ 117 w 420"/>
                  <a:gd name="T49" fmla="*/ 298 h 361"/>
                  <a:gd name="T50" fmla="*/ 111 w 420"/>
                  <a:gd name="T51" fmla="*/ 306 h 361"/>
                  <a:gd name="T52" fmla="*/ 95 w 420"/>
                  <a:gd name="T53" fmla="*/ 305 h 361"/>
                  <a:gd name="T54" fmla="*/ 83 w 420"/>
                  <a:gd name="T55" fmla="*/ 291 h 361"/>
                  <a:gd name="T56" fmla="*/ 83 w 420"/>
                  <a:gd name="T57" fmla="*/ 303 h 361"/>
                  <a:gd name="T58" fmla="*/ 69 w 420"/>
                  <a:gd name="T59" fmla="*/ 305 h 361"/>
                  <a:gd name="T60" fmla="*/ 31 w 420"/>
                  <a:gd name="T61" fmla="*/ 232 h 361"/>
                  <a:gd name="T62" fmla="*/ 41 w 420"/>
                  <a:gd name="T63" fmla="*/ 230 h 361"/>
                  <a:gd name="T64" fmla="*/ 55 w 420"/>
                  <a:gd name="T65" fmla="*/ 217 h 361"/>
                  <a:gd name="T66" fmla="*/ 50 w 420"/>
                  <a:gd name="T67" fmla="*/ 210 h 361"/>
                  <a:gd name="T68" fmla="*/ 31 w 420"/>
                  <a:gd name="T69" fmla="*/ 210 h 361"/>
                  <a:gd name="T70" fmla="*/ 11 w 420"/>
                  <a:gd name="T71" fmla="*/ 189 h 361"/>
                  <a:gd name="T72" fmla="*/ 18 w 420"/>
                  <a:gd name="T73" fmla="*/ 177 h 361"/>
                  <a:gd name="T74" fmla="*/ 16 w 420"/>
                  <a:gd name="T75" fmla="*/ 157 h 361"/>
                  <a:gd name="T76" fmla="*/ 12 w 420"/>
                  <a:gd name="T77" fmla="*/ 142 h 361"/>
                  <a:gd name="T78" fmla="*/ 15 w 420"/>
                  <a:gd name="T79" fmla="*/ 115 h 361"/>
                  <a:gd name="T80" fmla="*/ 22 w 420"/>
                  <a:gd name="T81" fmla="*/ 89 h 361"/>
                  <a:gd name="T82" fmla="*/ 31 w 420"/>
                  <a:gd name="T83" fmla="*/ 84 h 361"/>
                  <a:gd name="T84" fmla="*/ 63 w 420"/>
                  <a:gd name="T85" fmla="*/ 73 h 361"/>
                  <a:gd name="T86" fmla="*/ 88 w 420"/>
                  <a:gd name="T87" fmla="*/ 77 h 361"/>
                  <a:gd name="T88" fmla="*/ 71 w 420"/>
                  <a:gd name="T89" fmla="*/ 55 h 361"/>
                  <a:gd name="T90" fmla="*/ 102 w 420"/>
                  <a:gd name="T91" fmla="*/ 0 h 361"/>
                  <a:gd name="T92" fmla="*/ 247 w 420"/>
                  <a:gd name="T93" fmla="*/ 114 h 361"/>
                  <a:gd name="T94" fmla="*/ 336 w 420"/>
                  <a:gd name="T95" fmla="*/ 143 h 361"/>
                  <a:gd name="T96" fmla="*/ 361 w 420"/>
                  <a:gd name="T97" fmla="*/ 139 h 361"/>
                  <a:gd name="T98" fmla="*/ 366 w 420"/>
                  <a:gd name="T99" fmla="*/ 153 h 361"/>
                  <a:gd name="T100" fmla="*/ 363 w 420"/>
                  <a:gd name="T101" fmla="*/ 168 h 361"/>
                  <a:gd name="T102" fmla="*/ 367 w 420"/>
                  <a:gd name="T103" fmla="*/ 176 h 361"/>
                  <a:gd name="T104" fmla="*/ 363 w 420"/>
                  <a:gd name="T105" fmla="*/ 187 h 361"/>
                  <a:gd name="T106" fmla="*/ 355 w 420"/>
                  <a:gd name="T107" fmla="*/ 201 h 361"/>
                  <a:gd name="T108" fmla="*/ 363 w 420"/>
                  <a:gd name="T109" fmla="*/ 208 h 361"/>
                  <a:gd name="T110" fmla="*/ 375 w 420"/>
                  <a:gd name="T111" fmla="*/ 211 h 361"/>
                  <a:gd name="T112" fmla="*/ 387 w 420"/>
                  <a:gd name="T113" fmla="*/ 194 h 361"/>
                  <a:gd name="T114" fmla="*/ 404 w 420"/>
                  <a:gd name="T115" fmla="*/ 194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20" h="361">
                    <a:moveTo>
                      <a:pt x="415" y="190"/>
                    </a:moveTo>
                    <a:lnTo>
                      <a:pt x="414" y="190"/>
                    </a:lnTo>
                    <a:lnTo>
                      <a:pt x="415" y="194"/>
                    </a:lnTo>
                    <a:lnTo>
                      <a:pt x="417" y="193"/>
                    </a:lnTo>
                    <a:lnTo>
                      <a:pt x="419" y="195"/>
                    </a:lnTo>
                    <a:lnTo>
                      <a:pt x="417" y="196"/>
                    </a:lnTo>
                    <a:lnTo>
                      <a:pt x="416" y="199"/>
                    </a:lnTo>
                    <a:lnTo>
                      <a:pt x="415" y="200"/>
                    </a:lnTo>
                    <a:lnTo>
                      <a:pt x="414" y="202"/>
                    </a:lnTo>
                    <a:lnTo>
                      <a:pt x="411" y="205"/>
                    </a:lnTo>
                    <a:lnTo>
                      <a:pt x="413" y="207"/>
                    </a:lnTo>
                    <a:lnTo>
                      <a:pt x="415" y="207"/>
                    </a:lnTo>
                    <a:lnTo>
                      <a:pt x="415" y="208"/>
                    </a:lnTo>
                    <a:lnTo>
                      <a:pt x="415" y="216"/>
                    </a:lnTo>
                    <a:lnTo>
                      <a:pt x="415" y="222"/>
                    </a:lnTo>
                    <a:lnTo>
                      <a:pt x="416" y="224"/>
                    </a:lnTo>
                    <a:lnTo>
                      <a:pt x="417" y="227"/>
                    </a:lnTo>
                    <a:lnTo>
                      <a:pt x="416" y="233"/>
                    </a:lnTo>
                    <a:lnTo>
                      <a:pt x="416" y="238"/>
                    </a:lnTo>
                    <a:lnTo>
                      <a:pt x="417" y="244"/>
                    </a:lnTo>
                    <a:lnTo>
                      <a:pt x="420" y="245"/>
                    </a:lnTo>
                    <a:lnTo>
                      <a:pt x="420" y="247"/>
                    </a:lnTo>
                    <a:lnTo>
                      <a:pt x="419" y="251"/>
                    </a:lnTo>
                    <a:lnTo>
                      <a:pt x="416" y="253"/>
                    </a:lnTo>
                    <a:lnTo>
                      <a:pt x="415" y="256"/>
                    </a:lnTo>
                    <a:lnTo>
                      <a:pt x="415" y="260"/>
                    </a:lnTo>
                    <a:lnTo>
                      <a:pt x="417" y="263"/>
                    </a:lnTo>
                    <a:lnTo>
                      <a:pt x="417" y="266"/>
                    </a:lnTo>
                    <a:lnTo>
                      <a:pt x="416" y="269"/>
                    </a:lnTo>
                    <a:lnTo>
                      <a:pt x="415" y="273"/>
                    </a:lnTo>
                    <a:lnTo>
                      <a:pt x="414" y="277"/>
                    </a:lnTo>
                    <a:lnTo>
                      <a:pt x="415" y="279"/>
                    </a:lnTo>
                    <a:lnTo>
                      <a:pt x="416" y="279"/>
                    </a:lnTo>
                    <a:lnTo>
                      <a:pt x="419" y="280"/>
                    </a:lnTo>
                    <a:lnTo>
                      <a:pt x="420" y="281"/>
                    </a:lnTo>
                    <a:lnTo>
                      <a:pt x="419" y="284"/>
                    </a:lnTo>
                    <a:lnTo>
                      <a:pt x="417" y="286"/>
                    </a:lnTo>
                    <a:lnTo>
                      <a:pt x="417" y="289"/>
                    </a:lnTo>
                    <a:lnTo>
                      <a:pt x="416" y="291"/>
                    </a:lnTo>
                    <a:lnTo>
                      <a:pt x="415" y="292"/>
                    </a:lnTo>
                    <a:lnTo>
                      <a:pt x="411" y="295"/>
                    </a:lnTo>
                    <a:lnTo>
                      <a:pt x="411" y="297"/>
                    </a:lnTo>
                    <a:lnTo>
                      <a:pt x="413" y="301"/>
                    </a:lnTo>
                    <a:lnTo>
                      <a:pt x="413" y="303"/>
                    </a:lnTo>
                    <a:lnTo>
                      <a:pt x="410" y="305"/>
                    </a:lnTo>
                    <a:lnTo>
                      <a:pt x="410" y="305"/>
                    </a:lnTo>
                    <a:lnTo>
                      <a:pt x="413" y="319"/>
                    </a:lnTo>
                    <a:lnTo>
                      <a:pt x="408" y="320"/>
                    </a:lnTo>
                    <a:lnTo>
                      <a:pt x="394" y="324"/>
                    </a:lnTo>
                    <a:lnTo>
                      <a:pt x="388" y="325"/>
                    </a:lnTo>
                    <a:lnTo>
                      <a:pt x="387" y="326"/>
                    </a:lnTo>
                    <a:lnTo>
                      <a:pt x="386" y="329"/>
                    </a:lnTo>
                    <a:lnTo>
                      <a:pt x="385" y="331"/>
                    </a:lnTo>
                    <a:lnTo>
                      <a:pt x="385" y="331"/>
                    </a:lnTo>
                    <a:lnTo>
                      <a:pt x="381" y="333"/>
                    </a:lnTo>
                    <a:lnTo>
                      <a:pt x="380" y="333"/>
                    </a:lnTo>
                    <a:lnTo>
                      <a:pt x="376" y="331"/>
                    </a:lnTo>
                    <a:lnTo>
                      <a:pt x="371" y="329"/>
                    </a:lnTo>
                    <a:lnTo>
                      <a:pt x="369" y="329"/>
                    </a:lnTo>
                    <a:lnTo>
                      <a:pt x="366" y="329"/>
                    </a:lnTo>
                    <a:lnTo>
                      <a:pt x="363" y="330"/>
                    </a:lnTo>
                    <a:lnTo>
                      <a:pt x="355" y="333"/>
                    </a:lnTo>
                    <a:lnTo>
                      <a:pt x="354" y="334"/>
                    </a:lnTo>
                    <a:lnTo>
                      <a:pt x="352" y="333"/>
                    </a:lnTo>
                    <a:lnTo>
                      <a:pt x="352" y="330"/>
                    </a:lnTo>
                    <a:lnTo>
                      <a:pt x="352" y="329"/>
                    </a:lnTo>
                    <a:lnTo>
                      <a:pt x="350" y="329"/>
                    </a:lnTo>
                    <a:lnTo>
                      <a:pt x="346" y="329"/>
                    </a:lnTo>
                    <a:lnTo>
                      <a:pt x="341" y="326"/>
                    </a:lnTo>
                    <a:lnTo>
                      <a:pt x="337" y="326"/>
                    </a:lnTo>
                    <a:lnTo>
                      <a:pt x="336" y="330"/>
                    </a:lnTo>
                    <a:lnTo>
                      <a:pt x="335" y="336"/>
                    </a:lnTo>
                    <a:lnTo>
                      <a:pt x="331" y="337"/>
                    </a:lnTo>
                    <a:lnTo>
                      <a:pt x="329" y="339"/>
                    </a:lnTo>
                    <a:lnTo>
                      <a:pt x="327" y="336"/>
                    </a:lnTo>
                    <a:lnTo>
                      <a:pt x="326" y="334"/>
                    </a:lnTo>
                    <a:lnTo>
                      <a:pt x="326" y="331"/>
                    </a:lnTo>
                    <a:lnTo>
                      <a:pt x="326" y="329"/>
                    </a:lnTo>
                    <a:lnTo>
                      <a:pt x="325" y="326"/>
                    </a:lnTo>
                    <a:lnTo>
                      <a:pt x="324" y="326"/>
                    </a:lnTo>
                    <a:lnTo>
                      <a:pt x="319" y="328"/>
                    </a:lnTo>
                    <a:lnTo>
                      <a:pt x="318" y="330"/>
                    </a:lnTo>
                    <a:lnTo>
                      <a:pt x="310" y="333"/>
                    </a:lnTo>
                    <a:lnTo>
                      <a:pt x="299" y="339"/>
                    </a:lnTo>
                    <a:lnTo>
                      <a:pt x="297" y="340"/>
                    </a:lnTo>
                    <a:lnTo>
                      <a:pt x="296" y="340"/>
                    </a:lnTo>
                    <a:lnTo>
                      <a:pt x="296" y="342"/>
                    </a:lnTo>
                    <a:lnTo>
                      <a:pt x="296" y="344"/>
                    </a:lnTo>
                    <a:lnTo>
                      <a:pt x="297" y="345"/>
                    </a:lnTo>
                    <a:lnTo>
                      <a:pt x="297" y="345"/>
                    </a:lnTo>
                    <a:lnTo>
                      <a:pt x="293" y="346"/>
                    </a:lnTo>
                    <a:lnTo>
                      <a:pt x="293" y="348"/>
                    </a:lnTo>
                    <a:lnTo>
                      <a:pt x="292" y="352"/>
                    </a:lnTo>
                    <a:lnTo>
                      <a:pt x="288" y="353"/>
                    </a:lnTo>
                    <a:lnTo>
                      <a:pt x="287" y="354"/>
                    </a:lnTo>
                    <a:lnTo>
                      <a:pt x="284" y="356"/>
                    </a:lnTo>
                    <a:lnTo>
                      <a:pt x="285" y="359"/>
                    </a:lnTo>
                    <a:lnTo>
                      <a:pt x="277" y="361"/>
                    </a:lnTo>
                    <a:lnTo>
                      <a:pt x="275" y="358"/>
                    </a:lnTo>
                    <a:lnTo>
                      <a:pt x="274" y="356"/>
                    </a:lnTo>
                    <a:lnTo>
                      <a:pt x="274" y="352"/>
                    </a:lnTo>
                    <a:lnTo>
                      <a:pt x="269" y="346"/>
                    </a:lnTo>
                    <a:lnTo>
                      <a:pt x="262" y="337"/>
                    </a:lnTo>
                    <a:lnTo>
                      <a:pt x="258" y="336"/>
                    </a:lnTo>
                    <a:lnTo>
                      <a:pt x="254" y="335"/>
                    </a:lnTo>
                    <a:lnTo>
                      <a:pt x="253" y="335"/>
                    </a:lnTo>
                    <a:lnTo>
                      <a:pt x="253" y="331"/>
                    </a:lnTo>
                    <a:lnTo>
                      <a:pt x="253" y="329"/>
                    </a:lnTo>
                    <a:lnTo>
                      <a:pt x="253" y="326"/>
                    </a:lnTo>
                    <a:lnTo>
                      <a:pt x="256" y="324"/>
                    </a:lnTo>
                    <a:lnTo>
                      <a:pt x="257" y="324"/>
                    </a:lnTo>
                    <a:lnTo>
                      <a:pt x="259" y="323"/>
                    </a:lnTo>
                    <a:lnTo>
                      <a:pt x="260" y="322"/>
                    </a:lnTo>
                    <a:lnTo>
                      <a:pt x="262" y="320"/>
                    </a:lnTo>
                    <a:lnTo>
                      <a:pt x="262" y="319"/>
                    </a:lnTo>
                    <a:lnTo>
                      <a:pt x="260" y="318"/>
                    </a:lnTo>
                    <a:lnTo>
                      <a:pt x="259" y="318"/>
                    </a:lnTo>
                    <a:lnTo>
                      <a:pt x="257" y="317"/>
                    </a:lnTo>
                    <a:lnTo>
                      <a:pt x="257" y="314"/>
                    </a:lnTo>
                    <a:lnTo>
                      <a:pt x="254" y="314"/>
                    </a:lnTo>
                    <a:lnTo>
                      <a:pt x="253" y="316"/>
                    </a:lnTo>
                    <a:lnTo>
                      <a:pt x="251" y="317"/>
                    </a:lnTo>
                    <a:lnTo>
                      <a:pt x="249" y="316"/>
                    </a:lnTo>
                    <a:lnTo>
                      <a:pt x="249" y="314"/>
                    </a:lnTo>
                    <a:lnTo>
                      <a:pt x="249" y="312"/>
                    </a:lnTo>
                    <a:lnTo>
                      <a:pt x="251" y="311"/>
                    </a:lnTo>
                    <a:lnTo>
                      <a:pt x="252" y="309"/>
                    </a:lnTo>
                    <a:lnTo>
                      <a:pt x="248" y="307"/>
                    </a:lnTo>
                    <a:lnTo>
                      <a:pt x="240" y="301"/>
                    </a:lnTo>
                    <a:lnTo>
                      <a:pt x="235" y="296"/>
                    </a:lnTo>
                    <a:lnTo>
                      <a:pt x="232" y="288"/>
                    </a:lnTo>
                    <a:lnTo>
                      <a:pt x="231" y="279"/>
                    </a:lnTo>
                    <a:lnTo>
                      <a:pt x="231" y="277"/>
                    </a:lnTo>
                    <a:lnTo>
                      <a:pt x="229" y="275"/>
                    </a:lnTo>
                    <a:lnTo>
                      <a:pt x="228" y="275"/>
                    </a:lnTo>
                    <a:lnTo>
                      <a:pt x="225" y="275"/>
                    </a:lnTo>
                    <a:lnTo>
                      <a:pt x="225" y="275"/>
                    </a:lnTo>
                    <a:lnTo>
                      <a:pt x="225" y="278"/>
                    </a:lnTo>
                    <a:lnTo>
                      <a:pt x="225" y="280"/>
                    </a:lnTo>
                    <a:lnTo>
                      <a:pt x="219" y="283"/>
                    </a:lnTo>
                    <a:lnTo>
                      <a:pt x="217" y="284"/>
                    </a:lnTo>
                    <a:lnTo>
                      <a:pt x="215" y="284"/>
                    </a:lnTo>
                    <a:lnTo>
                      <a:pt x="212" y="284"/>
                    </a:lnTo>
                    <a:lnTo>
                      <a:pt x="211" y="284"/>
                    </a:lnTo>
                    <a:lnTo>
                      <a:pt x="209" y="284"/>
                    </a:lnTo>
                    <a:lnTo>
                      <a:pt x="209" y="285"/>
                    </a:lnTo>
                    <a:lnTo>
                      <a:pt x="209" y="286"/>
                    </a:lnTo>
                    <a:lnTo>
                      <a:pt x="211" y="286"/>
                    </a:lnTo>
                    <a:lnTo>
                      <a:pt x="213" y="286"/>
                    </a:lnTo>
                    <a:lnTo>
                      <a:pt x="213" y="286"/>
                    </a:lnTo>
                    <a:lnTo>
                      <a:pt x="213" y="288"/>
                    </a:lnTo>
                    <a:lnTo>
                      <a:pt x="208" y="291"/>
                    </a:lnTo>
                    <a:lnTo>
                      <a:pt x="206" y="290"/>
                    </a:lnTo>
                    <a:lnTo>
                      <a:pt x="204" y="288"/>
                    </a:lnTo>
                    <a:lnTo>
                      <a:pt x="203" y="288"/>
                    </a:lnTo>
                    <a:lnTo>
                      <a:pt x="201" y="288"/>
                    </a:lnTo>
                    <a:lnTo>
                      <a:pt x="197" y="289"/>
                    </a:lnTo>
                    <a:lnTo>
                      <a:pt x="194" y="290"/>
                    </a:lnTo>
                    <a:lnTo>
                      <a:pt x="192" y="289"/>
                    </a:lnTo>
                    <a:lnTo>
                      <a:pt x="192" y="286"/>
                    </a:lnTo>
                    <a:lnTo>
                      <a:pt x="190" y="286"/>
                    </a:lnTo>
                    <a:lnTo>
                      <a:pt x="186" y="288"/>
                    </a:lnTo>
                    <a:lnTo>
                      <a:pt x="185" y="289"/>
                    </a:lnTo>
                    <a:lnTo>
                      <a:pt x="185" y="290"/>
                    </a:lnTo>
                    <a:lnTo>
                      <a:pt x="185" y="291"/>
                    </a:lnTo>
                    <a:lnTo>
                      <a:pt x="183" y="292"/>
                    </a:lnTo>
                    <a:lnTo>
                      <a:pt x="177" y="294"/>
                    </a:lnTo>
                    <a:lnTo>
                      <a:pt x="172" y="295"/>
                    </a:lnTo>
                    <a:lnTo>
                      <a:pt x="172" y="300"/>
                    </a:lnTo>
                    <a:lnTo>
                      <a:pt x="170" y="300"/>
                    </a:lnTo>
                    <a:lnTo>
                      <a:pt x="168" y="301"/>
                    </a:lnTo>
                    <a:lnTo>
                      <a:pt x="167" y="300"/>
                    </a:lnTo>
                    <a:lnTo>
                      <a:pt x="166" y="298"/>
                    </a:lnTo>
                    <a:lnTo>
                      <a:pt x="164" y="298"/>
                    </a:lnTo>
                    <a:lnTo>
                      <a:pt x="162" y="300"/>
                    </a:lnTo>
                    <a:lnTo>
                      <a:pt x="158" y="303"/>
                    </a:lnTo>
                    <a:lnTo>
                      <a:pt x="156" y="305"/>
                    </a:lnTo>
                    <a:lnTo>
                      <a:pt x="152" y="305"/>
                    </a:lnTo>
                    <a:lnTo>
                      <a:pt x="147" y="305"/>
                    </a:lnTo>
                    <a:lnTo>
                      <a:pt x="146" y="303"/>
                    </a:lnTo>
                    <a:lnTo>
                      <a:pt x="145" y="301"/>
                    </a:lnTo>
                    <a:lnTo>
                      <a:pt x="145" y="301"/>
                    </a:lnTo>
                    <a:lnTo>
                      <a:pt x="144" y="302"/>
                    </a:lnTo>
                    <a:lnTo>
                      <a:pt x="142" y="303"/>
                    </a:lnTo>
                    <a:lnTo>
                      <a:pt x="141" y="303"/>
                    </a:lnTo>
                    <a:lnTo>
                      <a:pt x="139" y="302"/>
                    </a:lnTo>
                    <a:lnTo>
                      <a:pt x="136" y="301"/>
                    </a:lnTo>
                    <a:lnTo>
                      <a:pt x="136" y="300"/>
                    </a:lnTo>
                    <a:lnTo>
                      <a:pt x="135" y="298"/>
                    </a:lnTo>
                    <a:lnTo>
                      <a:pt x="133" y="300"/>
                    </a:lnTo>
                    <a:lnTo>
                      <a:pt x="133" y="301"/>
                    </a:lnTo>
                    <a:lnTo>
                      <a:pt x="131" y="302"/>
                    </a:lnTo>
                    <a:lnTo>
                      <a:pt x="130" y="302"/>
                    </a:lnTo>
                    <a:lnTo>
                      <a:pt x="130" y="301"/>
                    </a:lnTo>
                    <a:lnTo>
                      <a:pt x="128" y="300"/>
                    </a:lnTo>
                    <a:lnTo>
                      <a:pt x="125" y="298"/>
                    </a:lnTo>
                    <a:lnTo>
                      <a:pt x="122" y="298"/>
                    </a:lnTo>
                    <a:lnTo>
                      <a:pt x="119" y="298"/>
                    </a:lnTo>
                    <a:lnTo>
                      <a:pt x="118" y="300"/>
                    </a:lnTo>
                    <a:lnTo>
                      <a:pt x="117" y="298"/>
                    </a:lnTo>
                    <a:lnTo>
                      <a:pt x="116" y="298"/>
                    </a:lnTo>
                    <a:lnTo>
                      <a:pt x="116" y="297"/>
                    </a:lnTo>
                    <a:lnTo>
                      <a:pt x="114" y="296"/>
                    </a:lnTo>
                    <a:lnTo>
                      <a:pt x="113" y="296"/>
                    </a:lnTo>
                    <a:lnTo>
                      <a:pt x="112" y="297"/>
                    </a:lnTo>
                    <a:lnTo>
                      <a:pt x="112" y="298"/>
                    </a:lnTo>
                    <a:lnTo>
                      <a:pt x="112" y="302"/>
                    </a:lnTo>
                    <a:lnTo>
                      <a:pt x="111" y="306"/>
                    </a:lnTo>
                    <a:lnTo>
                      <a:pt x="111" y="307"/>
                    </a:lnTo>
                    <a:lnTo>
                      <a:pt x="110" y="307"/>
                    </a:lnTo>
                    <a:lnTo>
                      <a:pt x="108" y="308"/>
                    </a:lnTo>
                    <a:lnTo>
                      <a:pt x="106" y="306"/>
                    </a:lnTo>
                    <a:lnTo>
                      <a:pt x="104" y="305"/>
                    </a:lnTo>
                    <a:lnTo>
                      <a:pt x="100" y="303"/>
                    </a:lnTo>
                    <a:lnTo>
                      <a:pt x="97" y="306"/>
                    </a:lnTo>
                    <a:lnTo>
                      <a:pt x="95" y="305"/>
                    </a:lnTo>
                    <a:lnTo>
                      <a:pt x="94" y="303"/>
                    </a:lnTo>
                    <a:lnTo>
                      <a:pt x="93" y="302"/>
                    </a:lnTo>
                    <a:lnTo>
                      <a:pt x="95" y="292"/>
                    </a:lnTo>
                    <a:lnTo>
                      <a:pt x="93" y="291"/>
                    </a:lnTo>
                    <a:lnTo>
                      <a:pt x="90" y="295"/>
                    </a:lnTo>
                    <a:lnTo>
                      <a:pt x="89" y="295"/>
                    </a:lnTo>
                    <a:lnTo>
                      <a:pt x="84" y="292"/>
                    </a:lnTo>
                    <a:lnTo>
                      <a:pt x="83" y="291"/>
                    </a:lnTo>
                    <a:lnTo>
                      <a:pt x="79" y="294"/>
                    </a:lnTo>
                    <a:lnTo>
                      <a:pt x="78" y="295"/>
                    </a:lnTo>
                    <a:lnTo>
                      <a:pt x="78" y="296"/>
                    </a:lnTo>
                    <a:lnTo>
                      <a:pt x="80" y="297"/>
                    </a:lnTo>
                    <a:lnTo>
                      <a:pt x="83" y="298"/>
                    </a:lnTo>
                    <a:lnTo>
                      <a:pt x="84" y="300"/>
                    </a:lnTo>
                    <a:lnTo>
                      <a:pt x="84" y="302"/>
                    </a:lnTo>
                    <a:lnTo>
                      <a:pt x="83" y="303"/>
                    </a:lnTo>
                    <a:lnTo>
                      <a:pt x="83" y="303"/>
                    </a:lnTo>
                    <a:lnTo>
                      <a:pt x="83" y="303"/>
                    </a:lnTo>
                    <a:lnTo>
                      <a:pt x="79" y="302"/>
                    </a:lnTo>
                    <a:lnTo>
                      <a:pt x="77" y="302"/>
                    </a:lnTo>
                    <a:lnTo>
                      <a:pt x="77" y="306"/>
                    </a:lnTo>
                    <a:lnTo>
                      <a:pt x="76" y="307"/>
                    </a:lnTo>
                    <a:lnTo>
                      <a:pt x="71" y="308"/>
                    </a:lnTo>
                    <a:lnTo>
                      <a:pt x="69" y="305"/>
                    </a:lnTo>
                    <a:lnTo>
                      <a:pt x="63" y="292"/>
                    </a:lnTo>
                    <a:lnTo>
                      <a:pt x="56" y="284"/>
                    </a:lnTo>
                    <a:lnTo>
                      <a:pt x="56" y="283"/>
                    </a:lnTo>
                    <a:lnTo>
                      <a:pt x="48" y="267"/>
                    </a:lnTo>
                    <a:lnTo>
                      <a:pt x="46" y="267"/>
                    </a:lnTo>
                    <a:lnTo>
                      <a:pt x="37" y="246"/>
                    </a:lnTo>
                    <a:lnTo>
                      <a:pt x="33" y="238"/>
                    </a:lnTo>
                    <a:lnTo>
                      <a:pt x="31" y="232"/>
                    </a:lnTo>
                    <a:lnTo>
                      <a:pt x="31" y="228"/>
                    </a:lnTo>
                    <a:lnTo>
                      <a:pt x="32" y="226"/>
                    </a:lnTo>
                    <a:lnTo>
                      <a:pt x="33" y="226"/>
                    </a:lnTo>
                    <a:lnTo>
                      <a:pt x="33" y="226"/>
                    </a:lnTo>
                    <a:lnTo>
                      <a:pt x="35" y="227"/>
                    </a:lnTo>
                    <a:lnTo>
                      <a:pt x="37" y="227"/>
                    </a:lnTo>
                    <a:lnTo>
                      <a:pt x="39" y="229"/>
                    </a:lnTo>
                    <a:lnTo>
                      <a:pt x="41" y="230"/>
                    </a:lnTo>
                    <a:lnTo>
                      <a:pt x="43" y="230"/>
                    </a:lnTo>
                    <a:lnTo>
                      <a:pt x="45" y="230"/>
                    </a:lnTo>
                    <a:lnTo>
                      <a:pt x="46" y="229"/>
                    </a:lnTo>
                    <a:lnTo>
                      <a:pt x="50" y="227"/>
                    </a:lnTo>
                    <a:lnTo>
                      <a:pt x="52" y="226"/>
                    </a:lnTo>
                    <a:lnTo>
                      <a:pt x="54" y="222"/>
                    </a:lnTo>
                    <a:lnTo>
                      <a:pt x="54" y="219"/>
                    </a:lnTo>
                    <a:lnTo>
                      <a:pt x="55" y="217"/>
                    </a:lnTo>
                    <a:lnTo>
                      <a:pt x="56" y="216"/>
                    </a:lnTo>
                    <a:lnTo>
                      <a:pt x="60" y="213"/>
                    </a:lnTo>
                    <a:lnTo>
                      <a:pt x="60" y="212"/>
                    </a:lnTo>
                    <a:lnTo>
                      <a:pt x="60" y="210"/>
                    </a:lnTo>
                    <a:lnTo>
                      <a:pt x="57" y="210"/>
                    </a:lnTo>
                    <a:lnTo>
                      <a:pt x="54" y="210"/>
                    </a:lnTo>
                    <a:lnTo>
                      <a:pt x="51" y="210"/>
                    </a:lnTo>
                    <a:lnTo>
                      <a:pt x="50" y="210"/>
                    </a:lnTo>
                    <a:lnTo>
                      <a:pt x="49" y="213"/>
                    </a:lnTo>
                    <a:lnTo>
                      <a:pt x="45" y="213"/>
                    </a:lnTo>
                    <a:lnTo>
                      <a:pt x="41" y="213"/>
                    </a:lnTo>
                    <a:lnTo>
                      <a:pt x="38" y="212"/>
                    </a:lnTo>
                    <a:lnTo>
                      <a:pt x="35" y="211"/>
                    </a:lnTo>
                    <a:lnTo>
                      <a:pt x="33" y="210"/>
                    </a:lnTo>
                    <a:lnTo>
                      <a:pt x="32" y="210"/>
                    </a:lnTo>
                    <a:lnTo>
                      <a:pt x="31" y="210"/>
                    </a:lnTo>
                    <a:lnTo>
                      <a:pt x="26" y="215"/>
                    </a:lnTo>
                    <a:lnTo>
                      <a:pt x="16" y="216"/>
                    </a:lnTo>
                    <a:lnTo>
                      <a:pt x="4" y="218"/>
                    </a:lnTo>
                    <a:lnTo>
                      <a:pt x="0" y="218"/>
                    </a:lnTo>
                    <a:lnTo>
                      <a:pt x="1" y="216"/>
                    </a:lnTo>
                    <a:lnTo>
                      <a:pt x="7" y="200"/>
                    </a:lnTo>
                    <a:lnTo>
                      <a:pt x="11" y="190"/>
                    </a:lnTo>
                    <a:lnTo>
                      <a:pt x="11" y="189"/>
                    </a:lnTo>
                    <a:lnTo>
                      <a:pt x="13" y="188"/>
                    </a:lnTo>
                    <a:lnTo>
                      <a:pt x="16" y="189"/>
                    </a:lnTo>
                    <a:lnTo>
                      <a:pt x="17" y="189"/>
                    </a:lnTo>
                    <a:lnTo>
                      <a:pt x="18" y="189"/>
                    </a:lnTo>
                    <a:lnTo>
                      <a:pt x="20" y="185"/>
                    </a:lnTo>
                    <a:lnTo>
                      <a:pt x="21" y="184"/>
                    </a:lnTo>
                    <a:lnTo>
                      <a:pt x="20" y="180"/>
                    </a:lnTo>
                    <a:lnTo>
                      <a:pt x="18" y="177"/>
                    </a:lnTo>
                    <a:lnTo>
                      <a:pt x="18" y="171"/>
                    </a:lnTo>
                    <a:lnTo>
                      <a:pt x="20" y="167"/>
                    </a:lnTo>
                    <a:lnTo>
                      <a:pt x="18" y="165"/>
                    </a:lnTo>
                    <a:lnTo>
                      <a:pt x="18" y="166"/>
                    </a:lnTo>
                    <a:lnTo>
                      <a:pt x="16" y="167"/>
                    </a:lnTo>
                    <a:lnTo>
                      <a:pt x="16" y="166"/>
                    </a:lnTo>
                    <a:lnTo>
                      <a:pt x="16" y="161"/>
                    </a:lnTo>
                    <a:lnTo>
                      <a:pt x="16" y="157"/>
                    </a:lnTo>
                    <a:lnTo>
                      <a:pt x="13" y="156"/>
                    </a:lnTo>
                    <a:lnTo>
                      <a:pt x="13" y="156"/>
                    </a:lnTo>
                    <a:lnTo>
                      <a:pt x="11" y="156"/>
                    </a:lnTo>
                    <a:lnTo>
                      <a:pt x="10" y="154"/>
                    </a:lnTo>
                    <a:lnTo>
                      <a:pt x="11" y="151"/>
                    </a:lnTo>
                    <a:lnTo>
                      <a:pt x="13" y="151"/>
                    </a:lnTo>
                    <a:lnTo>
                      <a:pt x="13" y="148"/>
                    </a:lnTo>
                    <a:lnTo>
                      <a:pt x="12" y="142"/>
                    </a:lnTo>
                    <a:lnTo>
                      <a:pt x="11" y="138"/>
                    </a:lnTo>
                    <a:lnTo>
                      <a:pt x="13" y="135"/>
                    </a:lnTo>
                    <a:lnTo>
                      <a:pt x="13" y="133"/>
                    </a:lnTo>
                    <a:lnTo>
                      <a:pt x="15" y="123"/>
                    </a:lnTo>
                    <a:lnTo>
                      <a:pt x="12" y="121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5" y="115"/>
                    </a:lnTo>
                    <a:lnTo>
                      <a:pt x="21" y="111"/>
                    </a:lnTo>
                    <a:lnTo>
                      <a:pt x="17" y="105"/>
                    </a:lnTo>
                    <a:lnTo>
                      <a:pt x="22" y="101"/>
                    </a:lnTo>
                    <a:lnTo>
                      <a:pt x="24" y="100"/>
                    </a:lnTo>
                    <a:lnTo>
                      <a:pt x="24" y="99"/>
                    </a:lnTo>
                    <a:lnTo>
                      <a:pt x="21" y="93"/>
                    </a:lnTo>
                    <a:lnTo>
                      <a:pt x="21" y="90"/>
                    </a:lnTo>
                    <a:lnTo>
                      <a:pt x="22" y="89"/>
                    </a:lnTo>
                    <a:lnTo>
                      <a:pt x="24" y="92"/>
                    </a:lnTo>
                    <a:lnTo>
                      <a:pt x="28" y="93"/>
                    </a:lnTo>
                    <a:lnTo>
                      <a:pt x="32" y="94"/>
                    </a:lnTo>
                    <a:lnTo>
                      <a:pt x="33" y="93"/>
                    </a:lnTo>
                    <a:lnTo>
                      <a:pt x="33" y="92"/>
                    </a:lnTo>
                    <a:lnTo>
                      <a:pt x="29" y="89"/>
                    </a:lnTo>
                    <a:lnTo>
                      <a:pt x="29" y="86"/>
                    </a:lnTo>
                    <a:lnTo>
                      <a:pt x="31" y="84"/>
                    </a:lnTo>
                    <a:lnTo>
                      <a:pt x="35" y="83"/>
                    </a:lnTo>
                    <a:lnTo>
                      <a:pt x="40" y="81"/>
                    </a:lnTo>
                    <a:lnTo>
                      <a:pt x="45" y="78"/>
                    </a:lnTo>
                    <a:lnTo>
                      <a:pt x="54" y="76"/>
                    </a:lnTo>
                    <a:lnTo>
                      <a:pt x="55" y="73"/>
                    </a:lnTo>
                    <a:lnTo>
                      <a:pt x="57" y="73"/>
                    </a:lnTo>
                    <a:lnTo>
                      <a:pt x="61" y="73"/>
                    </a:lnTo>
                    <a:lnTo>
                      <a:pt x="63" y="73"/>
                    </a:lnTo>
                    <a:lnTo>
                      <a:pt x="68" y="76"/>
                    </a:lnTo>
                    <a:lnTo>
                      <a:pt x="69" y="73"/>
                    </a:lnTo>
                    <a:lnTo>
                      <a:pt x="76" y="75"/>
                    </a:lnTo>
                    <a:lnTo>
                      <a:pt x="76" y="78"/>
                    </a:lnTo>
                    <a:lnTo>
                      <a:pt x="79" y="78"/>
                    </a:lnTo>
                    <a:lnTo>
                      <a:pt x="84" y="80"/>
                    </a:lnTo>
                    <a:lnTo>
                      <a:pt x="86" y="80"/>
                    </a:lnTo>
                    <a:lnTo>
                      <a:pt x="88" y="77"/>
                    </a:lnTo>
                    <a:lnTo>
                      <a:pt x="83" y="70"/>
                    </a:lnTo>
                    <a:lnTo>
                      <a:pt x="79" y="66"/>
                    </a:lnTo>
                    <a:lnTo>
                      <a:pt x="79" y="65"/>
                    </a:lnTo>
                    <a:lnTo>
                      <a:pt x="80" y="61"/>
                    </a:lnTo>
                    <a:lnTo>
                      <a:pt x="82" y="60"/>
                    </a:lnTo>
                    <a:lnTo>
                      <a:pt x="84" y="55"/>
                    </a:lnTo>
                    <a:lnTo>
                      <a:pt x="73" y="55"/>
                    </a:lnTo>
                    <a:lnTo>
                      <a:pt x="71" y="55"/>
                    </a:lnTo>
                    <a:lnTo>
                      <a:pt x="69" y="54"/>
                    </a:lnTo>
                    <a:lnTo>
                      <a:pt x="68" y="53"/>
                    </a:lnTo>
                    <a:lnTo>
                      <a:pt x="69" y="50"/>
                    </a:lnTo>
                    <a:lnTo>
                      <a:pt x="76" y="48"/>
                    </a:lnTo>
                    <a:lnTo>
                      <a:pt x="83" y="43"/>
                    </a:lnTo>
                    <a:lnTo>
                      <a:pt x="85" y="45"/>
                    </a:lnTo>
                    <a:lnTo>
                      <a:pt x="95" y="41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30" y="11"/>
                    </a:lnTo>
                    <a:lnTo>
                      <a:pt x="133" y="16"/>
                    </a:lnTo>
                    <a:lnTo>
                      <a:pt x="194" y="39"/>
                    </a:lnTo>
                    <a:lnTo>
                      <a:pt x="194" y="44"/>
                    </a:lnTo>
                    <a:lnTo>
                      <a:pt x="222" y="60"/>
                    </a:lnTo>
                    <a:lnTo>
                      <a:pt x="236" y="75"/>
                    </a:lnTo>
                    <a:lnTo>
                      <a:pt x="247" y="114"/>
                    </a:lnTo>
                    <a:lnTo>
                      <a:pt x="288" y="117"/>
                    </a:lnTo>
                    <a:lnTo>
                      <a:pt x="296" y="145"/>
                    </a:lnTo>
                    <a:lnTo>
                      <a:pt x="315" y="143"/>
                    </a:lnTo>
                    <a:lnTo>
                      <a:pt x="322" y="144"/>
                    </a:lnTo>
                    <a:lnTo>
                      <a:pt x="326" y="144"/>
                    </a:lnTo>
                    <a:lnTo>
                      <a:pt x="330" y="143"/>
                    </a:lnTo>
                    <a:lnTo>
                      <a:pt x="333" y="144"/>
                    </a:lnTo>
                    <a:lnTo>
                      <a:pt x="336" y="143"/>
                    </a:lnTo>
                    <a:lnTo>
                      <a:pt x="348" y="145"/>
                    </a:lnTo>
                    <a:lnTo>
                      <a:pt x="352" y="145"/>
                    </a:lnTo>
                    <a:lnTo>
                      <a:pt x="354" y="143"/>
                    </a:lnTo>
                    <a:lnTo>
                      <a:pt x="354" y="140"/>
                    </a:lnTo>
                    <a:lnTo>
                      <a:pt x="355" y="138"/>
                    </a:lnTo>
                    <a:lnTo>
                      <a:pt x="357" y="138"/>
                    </a:lnTo>
                    <a:lnTo>
                      <a:pt x="359" y="138"/>
                    </a:lnTo>
                    <a:lnTo>
                      <a:pt x="361" y="139"/>
                    </a:lnTo>
                    <a:lnTo>
                      <a:pt x="363" y="142"/>
                    </a:lnTo>
                    <a:lnTo>
                      <a:pt x="365" y="144"/>
                    </a:lnTo>
                    <a:lnTo>
                      <a:pt x="367" y="148"/>
                    </a:lnTo>
                    <a:lnTo>
                      <a:pt x="370" y="150"/>
                    </a:lnTo>
                    <a:lnTo>
                      <a:pt x="371" y="151"/>
                    </a:lnTo>
                    <a:lnTo>
                      <a:pt x="371" y="153"/>
                    </a:lnTo>
                    <a:lnTo>
                      <a:pt x="369" y="153"/>
                    </a:lnTo>
                    <a:lnTo>
                      <a:pt x="366" y="153"/>
                    </a:lnTo>
                    <a:lnTo>
                      <a:pt x="365" y="155"/>
                    </a:lnTo>
                    <a:lnTo>
                      <a:pt x="364" y="159"/>
                    </a:lnTo>
                    <a:lnTo>
                      <a:pt x="360" y="162"/>
                    </a:lnTo>
                    <a:lnTo>
                      <a:pt x="360" y="163"/>
                    </a:lnTo>
                    <a:lnTo>
                      <a:pt x="360" y="165"/>
                    </a:lnTo>
                    <a:lnTo>
                      <a:pt x="363" y="165"/>
                    </a:lnTo>
                    <a:lnTo>
                      <a:pt x="363" y="167"/>
                    </a:lnTo>
                    <a:lnTo>
                      <a:pt x="363" y="168"/>
                    </a:lnTo>
                    <a:lnTo>
                      <a:pt x="361" y="170"/>
                    </a:lnTo>
                    <a:lnTo>
                      <a:pt x="360" y="171"/>
                    </a:lnTo>
                    <a:lnTo>
                      <a:pt x="359" y="172"/>
                    </a:lnTo>
                    <a:lnTo>
                      <a:pt x="360" y="173"/>
                    </a:lnTo>
                    <a:lnTo>
                      <a:pt x="361" y="174"/>
                    </a:lnTo>
                    <a:lnTo>
                      <a:pt x="364" y="174"/>
                    </a:lnTo>
                    <a:lnTo>
                      <a:pt x="365" y="174"/>
                    </a:lnTo>
                    <a:lnTo>
                      <a:pt x="367" y="176"/>
                    </a:lnTo>
                    <a:lnTo>
                      <a:pt x="367" y="177"/>
                    </a:lnTo>
                    <a:lnTo>
                      <a:pt x="367" y="177"/>
                    </a:lnTo>
                    <a:lnTo>
                      <a:pt x="366" y="177"/>
                    </a:lnTo>
                    <a:lnTo>
                      <a:pt x="364" y="178"/>
                    </a:lnTo>
                    <a:lnTo>
                      <a:pt x="363" y="179"/>
                    </a:lnTo>
                    <a:lnTo>
                      <a:pt x="363" y="182"/>
                    </a:lnTo>
                    <a:lnTo>
                      <a:pt x="363" y="183"/>
                    </a:lnTo>
                    <a:lnTo>
                      <a:pt x="363" y="187"/>
                    </a:lnTo>
                    <a:lnTo>
                      <a:pt x="365" y="190"/>
                    </a:lnTo>
                    <a:lnTo>
                      <a:pt x="365" y="193"/>
                    </a:lnTo>
                    <a:lnTo>
                      <a:pt x="364" y="194"/>
                    </a:lnTo>
                    <a:lnTo>
                      <a:pt x="363" y="196"/>
                    </a:lnTo>
                    <a:lnTo>
                      <a:pt x="361" y="198"/>
                    </a:lnTo>
                    <a:lnTo>
                      <a:pt x="359" y="200"/>
                    </a:lnTo>
                    <a:lnTo>
                      <a:pt x="357" y="200"/>
                    </a:lnTo>
                    <a:lnTo>
                      <a:pt x="355" y="201"/>
                    </a:lnTo>
                    <a:lnTo>
                      <a:pt x="354" y="202"/>
                    </a:lnTo>
                    <a:lnTo>
                      <a:pt x="357" y="205"/>
                    </a:lnTo>
                    <a:lnTo>
                      <a:pt x="358" y="206"/>
                    </a:lnTo>
                    <a:lnTo>
                      <a:pt x="360" y="206"/>
                    </a:lnTo>
                    <a:lnTo>
                      <a:pt x="361" y="206"/>
                    </a:lnTo>
                    <a:lnTo>
                      <a:pt x="363" y="206"/>
                    </a:lnTo>
                    <a:lnTo>
                      <a:pt x="363" y="207"/>
                    </a:lnTo>
                    <a:lnTo>
                      <a:pt x="363" y="208"/>
                    </a:lnTo>
                    <a:lnTo>
                      <a:pt x="363" y="211"/>
                    </a:lnTo>
                    <a:lnTo>
                      <a:pt x="363" y="211"/>
                    </a:lnTo>
                    <a:lnTo>
                      <a:pt x="364" y="211"/>
                    </a:lnTo>
                    <a:lnTo>
                      <a:pt x="365" y="211"/>
                    </a:lnTo>
                    <a:lnTo>
                      <a:pt x="365" y="211"/>
                    </a:lnTo>
                    <a:lnTo>
                      <a:pt x="367" y="211"/>
                    </a:lnTo>
                    <a:lnTo>
                      <a:pt x="371" y="215"/>
                    </a:lnTo>
                    <a:lnTo>
                      <a:pt x="375" y="211"/>
                    </a:lnTo>
                    <a:lnTo>
                      <a:pt x="372" y="207"/>
                    </a:lnTo>
                    <a:lnTo>
                      <a:pt x="372" y="206"/>
                    </a:lnTo>
                    <a:lnTo>
                      <a:pt x="375" y="204"/>
                    </a:lnTo>
                    <a:lnTo>
                      <a:pt x="377" y="200"/>
                    </a:lnTo>
                    <a:lnTo>
                      <a:pt x="378" y="199"/>
                    </a:lnTo>
                    <a:lnTo>
                      <a:pt x="381" y="196"/>
                    </a:lnTo>
                    <a:lnTo>
                      <a:pt x="382" y="193"/>
                    </a:lnTo>
                    <a:lnTo>
                      <a:pt x="387" y="194"/>
                    </a:lnTo>
                    <a:lnTo>
                      <a:pt x="389" y="191"/>
                    </a:lnTo>
                    <a:lnTo>
                      <a:pt x="391" y="190"/>
                    </a:lnTo>
                    <a:lnTo>
                      <a:pt x="395" y="188"/>
                    </a:lnTo>
                    <a:lnTo>
                      <a:pt x="398" y="189"/>
                    </a:lnTo>
                    <a:lnTo>
                      <a:pt x="402" y="188"/>
                    </a:lnTo>
                    <a:lnTo>
                      <a:pt x="404" y="189"/>
                    </a:lnTo>
                    <a:lnTo>
                      <a:pt x="404" y="190"/>
                    </a:lnTo>
                    <a:lnTo>
                      <a:pt x="404" y="194"/>
                    </a:lnTo>
                    <a:lnTo>
                      <a:pt x="405" y="195"/>
                    </a:lnTo>
                    <a:lnTo>
                      <a:pt x="406" y="195"/>
                    </a:lnTo>
                    <a:lnTo>
                      <a:pt x="408" y="194"/>
                    </a:lnTo>
                    <a:lnTo>
                      <a:pt x="409" y="191"/>
                    </a:lnTo>
                    <a:lnTo>
                      <a:pt x="411" y="191"/>
                    </a:lnTo>
                    <a:lnTo>
                      <a:pt x="415" y="190"/>
                    </a:lnTo>
                    <a:close/>
                  </a:path>
                </a:pathLst>
              </a:custGeom>
              <a:solidFill>
                <a:srgbClr val="FA7304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29"/>
                <a:endParaRPr lang="en-US" sz="70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5" name="Freeform 210">
                <a:extLst>
                  <a:ext uri="{FF2B5EF4-FFF2-40B4-BE49-F238E27FC236}">
                    <a16:creationId xmlns:a16="http://schemas.microsoft.com/office/drawing/2014/main" id="{7AE1C8E7-19E9-0646-8360-0AAE829A3F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58969" y="9285593"/>
                <a:ext cx="345975" cy="485763"/>
              </a:xfrm>
              <a:custGeom>
                <a:avLst/>
                <a:gdLst>
                  <a:gd name="T0" fmla="*/ 104 w 297"/>
                  <a:gd name="T1" fmla="*/ 108 h 417"/>
                  <a:gd name="T2" fmla="*/ 94 w 297"/>
                  <a:gd name="T3" fmla="*/ 138 h 417"/>
                  <a:gd name="T4" fmla="*/ 67 w 297"/>
                  <a:gd name="T5" fmla="*/ 145 h 417"/>
                  <a:gd name="T6" fmla="*/ 73 w 297"/>
                  <a:gd name="T7" fmla="*/ 158 h 417"/>
                  <a:gd name="T8" fmla="*/ 59 w 297"/>
                  <a:gd name="T9" fmla="*/ 173 h 417"/>
                  <a:gd name="T10" fmla="*/ 33 w 297"/>
                  <a:gd name="T11" fmla="*/ 187 h 417"/>
                  <a:gd name="T12" fmla="*/ 15 w 297"/>
                  <a:gd name="T13" fmla="*/ 221 h 417"/>
                  <a:gd name="T14" fmla="*/ 20 w 297"/>
                  <a:gd name="T15" fmla="*/ 256 h 417"/>
                  <a:gd name="T16" fmla="*/ 17 w 297"/>
                  <a:gd name="T17" fmla="*/ 281 h 417"/>
                  <a:gd name="T18" fmla="*/ 3 w 297"/>
                  <a:gd name="T19" fmla="*/ 293 h 417"/>
                  <a:gd name="T20" fmla="*/ 10 w 297"/>
                  <a:gd name="T21" fmla="*/ 311 h 417"/>
                  <a:gd name="T22" fmla="*/ 28 w 297"/>
                  <a:gd name="T23" fmla="*/ 315 h 417"/>
                  <a:gd name="T24" fmla="*/ 44 w 297"/>
                  <a:gd name="T25" fmla="*/ 331 h 417"/>
                  <a:gd name="T26" fmla="*/ 45 w 297"/>
                  <a:gd name="T27" fmla="*/ 314 h 417"/>
                  <a:gd name="T28" fmla="*/ 53 w 297"/>
                  <a:gd name="T29" fmla="*/ 329 h 417"/>
                  <a:gd name="T30" fmla="*/ 55 w 297"/>
                  <a:gd name="T31" fmla="*/ 337 h 417"/>
                  <a:gd name="T32" fmla="*/ 48 w 297"/>
                  <a:gd name="T33" fmla="*/ 352 h 417"/>
                  <a:gd name="T34" fmla="*/ 64 w 297"/>
                  <a:gd name="T35" fmla="*/ 347 h 417"/>
                  <a:gd name="T36" fmla="*/ 71 w 297"/>
                  <a:gd name="T37" fmla="*/ 342 h 417"/>
                  <a:gd name="T38" fmla="*/ 90 w 297"/>
                  <a:gd name="T39" fmla="*/ 365 h 417"/>
                  <a:gd name="T40" fmla="*/ 106 w 297"/>
                  <a:gd name="T41" fmla="*/ 369 h 417"/>
                  <a:gd name="T42" fmla="*/ 90 w 297"/>
                  <a:gd name="T43" fmla="*/ 375 h 417"/>
                  <a:gd name="T44" fmla="*/ 73 w 297"/>
                  <a:gd name="T45" fmla="*/ 397 h 417"/>
                  <a:gd name="T46" fmla="*/ 96 w 297"/>
                  <a:gd name="T47" fmla="*/ 399 h 417"/>
                  <a:gd name="T48" fmla="*/ 111 w 297"/>
                  <a:gd name="T49" fmla="*/ 417 h 417"/>
                  <a:gd name="T50" fmla="*/ 135 w 297"/>
                  <a:gd name="T51" fmla="*/ 408 h 417"/>
                  <a:gd name="T52" fmla="*/ 157 w 297"/>
                  <a:gd name="T53" fmla="*/ 405 h 417"/>
                  <a:gd name="T54" fmla="*/ 178 w 297"/>
                  <a:gd name="T55" fmla="*/ 392 h 417"/>
                  <a:gd name="T56" fmla="*/ 201 w 297"/>
                  <a:gd name="T57" fmla="*/ 364 h 417"/>
                  <a:gd name="T58" fmla="*/ 208 w 297"/>
                  <a:gd name="T59" fmla="*/ 346 h 417"/>
                  <a:gd name="T60" fmla="*/ 203 w 297"/>
                  <a:gd name="T61" fmla="*/ 332 h 417"/>
                  <a:gd name="T62" fmla="*/ 203 w 297"/>
                  <a:gd name="T63" fmla="*/ 308 h 417"/>
                  <a:gd name="T64" fmla="*/ 214 w 297"/>
                  <a:gd name="T65" fmla="*/ 276 h 417"/>
                  <a:gd name="T66" fmla="*/ 222 w 297"/>
                  <a:gd name="T67" fmla="*/ 268 h 417"/>
                  <a:gd name="T68" fmla="*/ 247 w 297"/>
                  <a:gd name="T69" fmla="*/ 249 h 417"/>
                  <a:gd name="T70" fmla="*/ 276 w 297"/>
                  <a:gd name="T71" fmla="*/ 256 h 417"/>
                  <a:gd name="T72" fmla="*/ 261 w 297"/>
                  <a:gd name="T73" fmla="*/ 230 h 417"/>
                  <a:gd name="T74" fmla="*/ 292 w 297"/>
                  <a:gd name="T75" fmla="*/ 164 h 417"/>
                  <a:gd name="T76" fmla="*/ 286 w 297"/>
                  <a:gd name="T77" fmla="*/ 94 h 417"/>
                  <a:gd name="T78" fmla="*/ 279 w 297"/>
                  <a:gd name="T79" fmla="*/ 73 h 417"/>
                  <a:gd name="T80" fmla="*/ 207 w 297"/>
                  <a:gd name="T81" fmla="*/ 66 h 417"/>
                  <a:gd name="T82" fmla="*/ 157 w 297"/>
                  <a:gd name="T83" fmla="*/ 49 h 417"/>
                  <a:gd name="T84" fmla="*/ 141 w 297"/>
                  <a:gd name="T85" fmla="*/ 13 h 417"/>
                  <a:gd name="T86" fmla="*/ 103 w 297"/>
                  <a:gd name="T87" fmla="*/ 29 h 417"/>
                  <a:gd name="T88" fmla="*/ 95 w 297"/>
                  <a:gd name="T89" fmla="*/ 56 h 417"/>
                  <a:gd name="T90" fmla="*/ 79 w 297"/>
                  <a:gd name="T91" fmla="*/ 83 h 417"/>
                  <a:gd name="T92" fmla="*/ 95 w 297"/>
                  <a:gd name="T93" fmla="*/ 83 h 417"/>
                  <a:gd name="T94" fmla="*/ 59 w 297"/>
                  <a:gd name="T95" fmla="*/ 150 h 417"/>
                  <a:gd name="T96" fmla="*/ 61 w 297"/>
                  <a:gd name="T97" fmla="*/ 147 h 417"/>
                  <a:gd name="T98" fmla="*/ 110 w 297"/>
                  <a:gd name="T99" fmla="*/ 406 h 417"/>
                  <a:gd name="T100" fmla="*/ 104 w 297"/>
                  <a:gd name="T101" fmla="*/ 409 h 417"/>
                  <a:gd name="T102" fmla="*/ 73 w 297"/>
                  <a:gd name="T103" fmla="*/ 164 h 417"/>
                  <a:gd name="T104" fmla="*/ 72 w 297"/>
                  <a:gd name="T105" fmla="*/ 161 h 417"/>
                  <a:gd name="T106" fmla="*/ 45 w 297"/>
                  <a:gd name="T107" fmla="*/ 180 h 417"/>
                  <a:gd name="T108" fmla="*/ 43 w 297"/>
                  <a:gd name="T109" fmla="*/ 176 h 417"/>
                  <a:gd name="T110" fmla="*/ 45 w 297"/>
                  <a:gd name="T111" fmla="*/ 180 h 417"/>
                  <a:gd name="T112" fmla="*/ 49 w 297"/>
                  <a:gd name="T113" fmla="*/ 176 h 417"/>
                  <a:gd name="T114" fmla="*/ 48 w 297"/>
                  <a:gd name="T115" fmla="*/ 173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7" h="417">
                    <a:moveTo>
                      <a:pt x="95" y="83"/>
                    </a:moveTo>
                    <a:lnTo>
                      <a:pt x="98" y="83"/>
                    </a:lnTo>
                    <a:lnTo>
                      <a:pt x="101" y="84"/>
                    </a:lnTo>
                    <a:lnTo>
                      <a:pt x="103" y="84"/>
                    </a:lnTo>
                    <a:lnTo>
                      <a:pt x="103" y="88"/>
                    </a:lnTo>
                    <a:lnTo>
                      <a:pt x="103" y="90"/>
                    </a:lnTo>
                    <a:lnTo>
                      <a:pt x="103" y="95"/>
                    </a:lnTo>
                    <a:lnTo>
                      <a:pt x="106" y="100"/>
                    </a:lnTo>
                    <a:lnTo>
                      <a:pt x="104" y="108"/>
                    </a:lnTo>
                    <a:lnTo>
                      <a:pt x="107" y="116"/>
                    </a:lnTo>
                    <a:lnTo>
                      <a:pt x="111" y="125"/>
                    </a:lnTo>
                    <a:lnTo>
                      <a:pt x="111" y="130"/>
                    </a:lnTo>
                    <a:lnTo>
                      <a:pt x="110" y="135"/>
                    </a:lnTo>
                    <a:lnTo>
                      <a:pt x="104" y="140"/>
                    </a:lnTo>
                    <a:lnTo>
                      <a:pt x="100" y="140"/>
                    </a:lnTo>
                    <a:lnTo>
                      <a:pt x="98" y="139"/>
                    </a:lnTo>
                    <a:lnTo>
                      <a:pt x="96" y="139"/>
                    </a:lnTo>
                    <a:lnTo>
                      <a:pt x="94" y="138"/>
                    </a:lnTo>
                    <a:lnTo>
                      <a:pt x="90" y="139"/>
                    </a:lnTo>
                    <a:lnTo>
                      <a:pt x="83" y="134"/>
                    </a:lnTo>
                    <a:lnTo>
                      <a:pt x="81" y="134"/>
                    </a:lnTo>
                    <a:lnTo>
                      <a:pt x="79" y="134"/>
                    </a:lnTo>
                    <a:lnTo>
                      <a:pt x="79" y="135"/>
                    </a:lnTo>
                    <a:lnTo>
                      <a:pt x="81" y="138"/>
                    </a:lnTo>
                    <a:lnTo>
                      <a:pt x="79" y="140"/>
                    </a:lnTo>
                    <a:lnTo>
                      <a:pt x="75" y="145"/>
                    </a:lnTo>
                    <a:lnTo>
                      <a:pt x="67" y="145"/>
                    </a:lnTo>
                    <a:lnTo>
                      <a:pt x="65" y="145"/>
                    </a:lnTo>
                    <a:lnTo>
                      <a:pt x="64" y="146"/>
                    </a:lnTo>
                    <a:lnTo>
                      <a:pt x="66" y="150"/>
                    </a:lnTo>
                    <a:lnTo>
                      <a:pt x="66" y="155"/>
                    </a:lnTo>
                    <a:lnTo>
                      <a:pt x="68" y="156"/>
                    </a:lnTo>
                    <a:lnTo>
                      <a:pt x="71" y="156"/>
                    </a:lnTo>
                    <a:lnTo>
                      <a:pt x="72" y="155"/>
                    </a:lnTo>
                    <a:lnTo>
                      <a:pt x="73" y="156"/>
                    </a:lnTo>
                    <a:lnTo>
                      <a:pt x="73" y="158"/>
                    </a:lnTo>
                    <a:lnTo>
                      <a:pt x="71" y="159"/>
                    </a:lnTo>
                    <a:lnTo>
                      <a:pt x="65" y="157"/>
                    </a:lnTo>
                    <a:lnTo>
                      <a:pt x="60" y="155"/>
                    </a:lnTo>
                    <a:lnTo>
                      <a:pt x="58" y="156"/>
                    </a:lnTo>
                    <a:lnTo>
                      <a:pt x="56" y="157"/>
                    </a:lnTo>
                    <a:lnTo>
                      <a:pt x="55" y="159"/>
                    </a:lnTo>
                    <a:lnTo>
                      <a:pt x="56" y="162"/>
                    </a:lnTo>
                    <a:lnTo>
                      <a:pt x="58" y="168"/>
                    </a:lnTo>
                    <a:lnTo>
                      <a:pt x="59" y="173"/>
                    </a:lnTo>
                    <a:lnTo>
                      <a:pt x="49" y="181"/>
                    </a:lnTo>
                    <a:lnTo>
                      <a:pt x="47" y="183"/>
                    </a:lnTo>
                    <a:lnTo>
                      <a:pt x="37" y="178"/>
                    </a:lnTo>
                    <a:lnTo>
                      <a:pt x="34" y="184"/>
                    </a:lnTo>
                    <a:lnTo>
                      <a:pt x="42" y="186"/>
                    </a:lnTo>
                    <a:lnTo>
                      <a:pt x="45" y="187"/>
                    </a:lnTo>
                    <a:lnTo>
                      <a:pt x="44" y="189"/>
                    </a:lnTo>
                    <a:lnTo>
                      <a:pt x="39" y="189"/>
                    </a:lnTo>
                    <a:lnTo>
                      <a:pt x="33" y="187"/>
                    </a:lnTo>
                    <a:lnTo>
                      <a:pt x="28" y="195"/>
                    </a:lnTo>
                    <a:lnTo>
                      <a:pt x="34" y="198"/>
                    </a:lnTo>
                    <a:lnTo>
                      <a:pt x="31" y="204"/>
                    </a:lnTo>
                    <a:lnTo>
                      <a:pt x="25" y="207"/>
                    </a:lnTo>
                    <a:lnTo>
                      <a:pt x="21" y="208"/>
                    </a:lnTo>
                    <a:lnTo>
                      <a:pt x="16" y="211"/>
                    </a:lnTo>
                    <a:lnTo>
                      <a:pt x="11" y="219"/>
                    </a:lnTo>
                    <a:lnTo>
                      <a:pt x="15" y="221"/>
                    </a:lnTo>
                    <a:lnTo>
                      <a:pt x="15" y="221"/>
                    </a:lnTo>
                    <a:lnTo>
                      <a:pt x="20" y="223"/>
                    </a:lnTo>
                    <a:lnTo>
                      <a:pt x="22" y="223"/>
                    </a:lnTo>
                    <a:lnTo>
                      <a:pt x="25" y="223"/>
                    </a:lnTo>
                    <a:lnTo>
                      <a:pt x="25" y="225"/>
                    </a:lnTo>
                    <a:lnTo>
                      <a:pt x="25" y="229"/>
                    </a:lnTo>
                    <a:lnTo>
                      <a:pt x="26" y="235"/>
                    </a:lnTo>
                    <a:lnTo>
                      <a:pt x="25" y="241"/>
                    </a:lnTo>
                    <a:lnTo>
                      <a:pt x="21" y="251"/>
                    </a:lnTo>
                    <a:lnTo>
                      <a:pt x="20" y="256"/>
                    </a:lnTo>
                    <a:lnTo>
                      <a:pt x="20" y="256"/>
                    </a:lnTo>
                    <a:lnTo>
                      <a:pt x="17" y="262"/>
                    </a:lnTo>
                    <a:lnTo>
                      <a:pt x="17" y="265"/>
                    </a:lnTo>
                    <a:lnTo>
                      <a:pt x="17" y="270"/>
                    </a:lnTo>
                    <a:lnTo>
                      <a:pt x="22" y="275"/>
                    </a:lnTo>
                    <a:lnTo>
                      <a:pt x="23" y="276"/>
                    </a:lnTo>
                    <a:lnTo>
                      <a:pt x="22" y="279"/>
                    </a:lnTo>
                    <a:lnTo>
                      <a:pt x="21" y="279"/>
                    </a:lnTo>
                    <a:lnTo>
                      <a:pt x="17" y="281"/>
                    </a:lnTo>
                    <a:lnTo>
                      <a:pt x="15" y="285"/>
                    </a:lnTo>
                    <a:lnTo>
                      <a:pt x="14" y="291"/>
                    </a:lnTo>
                    <a:lnTo>
                      <a:pt x="13" y="294"/>
                    </a:lnTo>
                    <a:lnTo>
                      <a:pt x="11" y="298"/>
                    </a:lnTo>
                    <a:lnTo>
                      <a:pt x="9" y="298"/>
                    </a:lnTo>
                    <a:lnTo>
                      <a:pt x="9" y="298"/>
                    </a:lnTo>
                    <a:lnTo>
                      <a:pt x="6" y="297"/>
                    </a:lnTo>
                    <a:lnTo>
                      <a:pt x="3" y="293"/>
                    </a:lnTo>
                    <a:lnTo>
                      <a:pt x="3" y="293"/>
                    </a:lnTo>
                    <a:lnTo>
                      <a:pt x="2" y="296"/>
                    </a:lnTo>
                    <a:lnTo>
                      <a:pt x="0" y="298"/>
                    </a:lnTo>
                    <a:lnTo>
                      <a:pt x="2" y="302"/>
                    </a:lnTo>
                    <a:lnTo>
                      <a:pt x="2" y="307"/>
                    </a:lnTo>
                    <a:lnTo>
                      <a:pt x="2" y="310"/>
                    </a:lnTo>
                    <a:lnTo>
                      <a:pt x="2" y="314"/>
                    </a:lnTo>
                    <a:lnTo>
                      <a:pt x="4" y="315"/>
                    </a:lnTo>
                    <a:lnTo>
                      <a:pt x="9" y="313"/>
                    </a:lnTo>
                    <a:lnTo>
                      <a:pt x="10" y="311"/>
                    </a:lnTo>
                    <a:lnTo>
                      <a:pt x="13" y="314"/>
                    </a:lnTo>
                    <a:lnTo>
                      <a:pt x="15" y="316"/>
                    </a:lnTo>
                    <a:lnTo>
                      <a:pt x="15" y="321"/>
                    </a:lnTo>
                    <a:lnTo>
                      <a:pt x="19" y="322"/>
                    </a:lnTo>
                    <a:lnTo>
                      <a:pt x="21" y="322"/>
                    </a:lnTo>
                    <a:lnTo>
                      <a:pt x="23" y="322"/>
                    </a:lnTo>
                    <a:lnTo>
                      <a:pt x="25" y="320"/>
                    </a:lnTo>
                    <a:lnTo>
                      <a:pt x="27" y="316"/>
                    </a:lnTo>
                    <a:lnTo>
                      <a:pt x="28" y="315"/>
                    </a:lnTo>
                    <a:lnTo>
                      <a:pt x="31" y="315"/>
                    </a:lnTo>
                    <a:lnTo>
                      <a:pt x="34" y="318"/>
                    </a:lnTo>
                    <a:lnTo>
                      <a:pt x="37" y="320"/>
                    </a:lnTo>
                    <a:lnTo>
                      <a:pt x="40" y="321"/>
                    </a:lnTo>
                    <a:lnTo>
                      <a:pt x="40" y="324"/>
                    </a:lnTo>
                    <a:lnTo>
                      <a:pt x="42" y="325"/>
                    </a:lnTo>
                    <a:lnTo>
                      <a:pt x="40" y="327"/>
                    </a:lnTo>
                    <a:lnTo>
                      <a:pt x="40" y="330"/>
                    </a:lnTo>
                    <a:lnTo>
                      <a:pt x="44" y="331"/>
                    </a:lnTo>
                    <a:lnTo>
                      <a:pt x="47" y="331"/>
                    </a:lnTo>
                    <a:lnTo>
                      <a:pt x="49" y="329"/>
                    </a:lnTo>
                    <a:lnTo>
                      <a:pt x="49" y="327"/>
                    </a:lnTo>
                    <a:lnTo>
                      <a:pt x="48" y="325"/>
                    </a:lnTo>
                    <a:lnTo>
                      <a:pt x="47" y="320"/>
                    </a:lnTo>
                    <a:lnTo>
                      <a:pt x="47" y="320"/>
                    </a:lnTo>
                    <a:lnTo>
                      <a:pt x="47" y="316"/>
                    </a:lnTo>
                    <a:lnTo>
                      <a:pt x="45" y="314"/>
                    </a:lnTo>
                    <a:lnTo>
                      <a:pt x="45" y="314"/>
                    </a:lnTo>
                    <a:lnTo>
                      <a:pt x="47" y="313"/>
                    </a:lnTo>
                    <a:lnTo>
                      <a:pt x="48" y="313"/>
                    </a:lnTo>
                    <a:lnTo>
                      <a:pt x="49" y="313"/>
                    </a:lnTo>
                    <a:lnTo>
                      <a:pt x="51" y="315"/>
                    </a:lnTo>
                    <a:lnTo>
                      <a:pt x="51" y="315"/>
                    </a:lnTo>
                    <a:lnTo>
                      <a:pt x="54" y="320"/>
                    </a:lnTo>
                    <a:lnTo>
                      <a:pt x="54" y="325"/>
                    </a:lnTo>
                    <a:lnTo>
                      <a:pt x="53" y="327"/>
                    </a:lnTo>
                    <a:lnTo>
                      <a:pt x="53" y="329"/>
                    </a:lnTo>
                    <a:lnTo>
                      <a:pt x="53" y="331"/>
                    </a:lnTo>
                    <a:lnTo>
                      <a:pt x="55" y="332"/>
                    </a:lnTo>
                    <a:lnTo>
                      <a:pt x="56" y="332"/>
                    </a:lnTo>
                    <a:lnTo>
                      <a:pt x="59" y="335"/>
                    </a:lnTo>
                    <a:lnTo>
                      <a:pt x="59" y="335"/>
                    </a:lnTo>
                    <a:lnTo>
                      <a:pt x="58" y="336"/>
                    </a:lnTo>
                    <a:lnTo>
                      <a:pt x="58" y="337"/>
                    </a:lnTo>
                    <a:lnTo>
                      <a:pt x="58" y="337"/>
                    </a:lnTo>
                    <a:lnTo>
                      <a:pt x="55" y="337"/>
                    </a:lnTo>
                    <a:lnTo>
                      <a:pt x="53" y="337"/>
                    </a:lnTo>
                    <a:lnTo>
                      <a:pt x="51" y="338"/>
                    </a:lnTo>
                    <a:lnTo>
                      <a:pt x="50" y="342"/>
                    </a:lnTo>
                    <a:lnTo>
                      <a:pt x="50" y="344"/>
                    </a:lnTo>
                    <a:lnTo>
                      <a:pt x="50" y="346"/>
                    </a:lnTo>
                    <a:lnTo>
                      <a:pt x="49" y="347"/>
                    </a:lnTo>
                    <a:lnTo>
                      <a:pt x="47" y="349"/>
                    </a:lnTo>
                    <a:lnTo>
                      <a:pt x="47" y="350"/>
                    </a:lnTo>
                    <a:lnTo>
                      <a:pt x="48" y="352"/>
                    </a:lnTo>
                    <a:lnTo>
                      <a:pt x="50" y="352"/>
                    </a:lnTo>
                    <a:lnTo>
                      <a:pt x="51" y="352"/>
                    </a:lnTo>
                    <a:lnTo>
                      <a:pt x="53" y="352"/>
                    </a:lnTo>
                    <a:lnTo>
                      <a:pt x="55" y="350"/>
                    </a:lnTo>
                    <a:lnTo>
                      <a:pt x="59" y="350"/>
                    </a:lnTo>
                    <a:lnTo>
                      <a:pt x="60" y="352"/>
                    </a:lnTo>
                    <a:lnTo>
                      <a:pt x="64" y="350"/>
                    </a:lnTo>
                    <a:lnTo>
                      <a:pt x="64" y="349"/>
                    </a:lnTo>
                    <a:lnTo>
                      <a:pt x="64" y="347"/>
                    </a:lnTo>
                    <a:lnTo>
                      <a:pt x="62" y="347"/>
                    </a:lnTo>
                    <a:lnTo>
                      <a:pt x="61" y="346"/>
                    </a:lnTo>
                    <a:lnTo>
                      <a:pt x="58" y="343"/>
                    </a:lnTo>
                    <a:lnTo>
                      <a:pt x="58" y="342"/>
                    </a:lnTo>
                    <a:lnTo>
                      <a:pt x="59" y="339"/>
                    </a:lnTo>
                    <a:lnTo>
                      <a:pt x="64" y="339"/>
                    </a:lnTo>
                    <a:lnTo>
                      <a:pt x="67" y="339"/>
                    </a:lnTo>
                    <a:lnTo>
                      <a:pt x="70" y="342"/>
                    </a:lnTo>
                    <a:lnTo>
                      <a:pt x="71" y="342"/>
                    </a:lnTo>
                    <a:lnTo>
                      <a:pt x="75" y="347"/>
                    </a:lnTo>
                    <a:lnTo>
                      <a:pt x="76" y="350"/>
                    </a:lnTo>
                    <a:lnTo>
                      <a:pt x="78" y="355"/>
                    </a:lnTo>
                    <a:lnTo>
                      <a:pt x="78" y="358"/>
                    </a:lnTo>
                    <a:lnTo>
                      <a:pt x="79" y="360"/>
                    </a:lnTo>
                    <a:lnTo>
                      <a:pt x="82" y="361"/>
                    </a:lnTo>
                    <a:lnTo>
                      <a:pt x="86" y="363"/>
                    </a:lnTo>
                    <a:lnTo>
                      <a:pt x="88" y="364"/>
                    </a:lnTo>
                    <a:lnTo>
                      <a:pt x="90" y="365"/>
                    </a:lnTo>
                    <a:lnTo>
                      <a:pt x="93" y="365"/>
                    </a:lnTo>
                    <a:lnTo>
                      <a:pt x="95" y="365"/>
                    </a:lnTo>
                    <a:lnTo>
                      <a:pt x="98" y="364"/>
                    </a:lnTo>
                    <a:lnTo>
                      <a:pt x="100" y="364"/>
                    </a:lnTo>
                    <a:lnTo>
                      <a:pt x="103" y="363"/>
                    </a:lnTo>
                    <a:lnTo>
                      <a:pt x="105" y="364"/>
                    </a:lnTo>
                    <a:lnTo>
                      <a:pt x="105" y="364"/>
                    </a:lnTo>
                    <a:lnTo>
                      <a:pt x="106" y="365"/>
                    </a:lnTo>
                    <a:lnTo>
                      <a:pt x="106" y="369"/>
                    </a:lnTo>
                    <a:lnTo>
                      <a:pt x="105" y="370"/>
                    </a:lnTo>
                    <a:lnTo>
                      <a:pt x="104" y="371"/>
                    </a:lnTo>
                    <a:lnTo>
                      <a:pt x="104" y="372"/>
                    </a:lnTo>
                    <a:lnTo>
                      <a:pt x="101" y="375"/>
                    </a:lnTo>
                    <a:lnTo>
                      <a:pt x="100" y="375"/>
                    </a:lnTo>
                    <a:lnTo>
                      <a:pt x="98" y="376"/>
                    </a:lnTo>
                    <a:lnTo>
                      <a:pt x="96" y="376"/>
                    </a:lnTo>
                    <a:lnTo>
                      <a:pt x="94" y="375"/>
                    </a:lnTo>
                    <a:lnTo>
                      <a:pt x="90" y="375"/>
                    </a:lnTo>
                    <a:lnTo>
                      <a:pt x="90" y="374"/>
                    </a:lnTo>
                    <a:lnTo>
                      <a:pt x="87" y="375"/>
                    </a:lnTo>
                    <a:lnTo>
                      <a:pt x="84" y="377"/>
                    </a:lnTo>
                    <a:lnTo>
                      <a:pt x="82" y="381"/>
                    </a:lnTo>
                    <a:lnTo>
                      <a:pt x="76" y="384"/>
                    </a:lnTo>
                    <a:lnTo>
                      <a:pt x="73" y="389"/>
                    </a:lnTo>
                    <a:lnTo>
                      <a:pt x="72" y="393"/>
                    </a:lnTo>
                    <a:lnTo>
                      <a:pt x="72" y="395"/>
                    </a:lnTo>
                    <a:lnTo>
                      <a:pt x="73" y="397"/>
                    </a:lnTo>
                    <a:lnTo>
                      <a:pt x="75" y="400"/>
                    </a:lnTo>
                    <a:lnTo>
                      <a:pt x="75" y="403"/>
                    </a:lnTo>
                    <a:lnTo>
                      <a:pt x="77" y="403"/>
                    </a:lnTo>
                    <a:lnTo>
                      <a:pt x="79" y="403"/>
                    </a:lnTo>
                    <a:lnTo>
                      <a:pt x="83" y="402"/>
                    </a:lnTo>
                    <a:lnTo>
                      <a:pt x="87" y="399"/>
                    </a:lnTo>
                    <a:lnTo>
                      <a:pt x="93" y="400"/>
                    </a:lnTo>
                    <a:lnTo>
                      <a:pt x="95" y="399"/>
                    </a:lnTo>
                    <a:lnTo>
                      <a:pt x="96" y="399"/>
                    </a:lnTo>
                    <a:lnTo>
                      <a:pt x="104" y="402"/>
                    </a:lnTo>
                    <a:lnTo>
                      <a:pt x="110" y="405"/>
                    </a:lnTo>
                    <a:lnTo>
                      <a:pt x="111" y="406"/>
                    </a:lnTo>
                    <a:lnTo>
                      <a:pt x="112" y="408"/>
                    </a:lnTo>
                    <a:lnTo>
                      <a:pt x="112" y="410"/>
                    </a:lnTo>
                    <a:lnTo>
                      <a:pt x="111" y="414"/>
                    </a:lnTo>
                    <a:lnTo>
                      <a:pt x="111" y="415"/>
                    </a:lnTo>
                    <a:lnTo>
                      <a:pt x="110" y="416"/>
                    </a:lnTo>
                    <a:lnTo>
                      <a:pt x="111" y="417"/>
                    </a:lnTo>
                    <a:lnTo>
                      <a:pt x="116" y="417"/>
                    </a:lnTo>
                    <a:lnTo>
                      <a:pt x="117" y="415"/>
                    </a:lnTo>
                    <a:lnTo>
                      <a:pt x="120" y="412"/>
                    </a:lnTo>
                    <a:lnTo>
                      <a:pt x="120" y="411"/>
                    </a:lnTo>
                    <a:lnTo>
                      <a:pt x="123" y="409"/>
                    </a:lnTo>
                    <a:lnTo>
                      <a:pt x="124" y="408"/>
                    </a:lnTo>
                    <a:lnTo>
                      <a:pt x="128" y="405"/>
                    </a:lnTo>
                    <a:lnTo>
                      <a:pt x="129" y="405"/>
                    </a:lnTo>
                    <a:lnTo>
                      <a:pt x="135" y="408"/>
                    </a:lnTo>
                    <a:lnTo>
                      <a:pt x="137" y="404"/>
                    </a:lnTo>
                    <a:lnTo>
                      <a:pt x="139" y="404"/>
                    </a:lnTo>
                    <a:lnTo>
                      <a:pt x="141" y="405"/>
                    </a:lnTo>
                    <a:lnTo>
                      <a:pt x="144" y="405"/>
                    </a:lnTo>
                    <a:lnTo>
                      <a:pt x="145" y="400"/>
                    </a:lnTo>
                    <a:lnTo>
                      <a:pt x="151" y="404"/>
                    </a:lnTo>
                    <a:lnTo>
                      <a:pt x="154" y="405"/>
                    </a:lnTo>
                    <a:lnTo>
                      <a:pt x="156" y="405"/>
                    </a:lnTo>
                    <a:lnTo>
                      <a:pt x="157" y="405"/>
                    </a:lnTo>
                    <a:lnTo>
                      <a:pt x="158" y="405"/>
                    </a:lnTo>
                    <a:lnTo>
                      <a:pt x="165" y="404"/>
                    </a:lnTo>
                    <a:lnTo>
                      <a:pt x="168" y="403"/>
                    </a:lnTo>
                    <a:lnTo>
                      <a:pt x="176" y="399"/>
                    </a:lnTo>
                    <a:lnTo>
                      <a:pt x="177" y="398"/>
                    </a:lnTo>
                    <a:lnTo>
                      <a:pt x="177" y="397"/>
                    </a:lnTo>
                    <a:lnTo>
                      <a:pt x="177" y="394"/>
                    </a:lnTo>
                    <a:lnTo>
                      <a:pt x="177" y="393"/>
                    </a:lnTo>
                    <a:lnTo>
                      <a:pt x="178" y="392"/>
                    </a:lnTo>
                    <a:lnTo>
                      <a:pt x="179" y="392"/>
                    </a:lnTo>
                    <a:lnTo>
                      <a:pt x="180" y="392"/>
                    </a:lnTo>
                    <a:lnTo>
                      <a:pt x="184" y="392"/>
                    </a:lnTo>
                    <a:lnTo>
                      <a:pt x="186" y="393"/>
                    </a:lnTo>
                    <a:lnTo>
                      <a:pt x="190" y="393"/>
                    </a:lnTo>
                    <a:lnTo>
                      <a:pt x="191" y="392"/>
                    </a:lnTo>
                    <a:lnTo>
                      <a:pt x="197" y="375"/>
                    </a:lnTo>
                    <a:lnTo>
                      <a:pt x="201" y="366"/>
                    </a:lnTo>
                    <a:lnTo>
                      <a:pt x="201" y="364"/>
                    </a:lnTo>
                    <a:lnTo>
                      <a:pt x="203" y="364"/>
                    </a:lnTo>
                    <a:lnTo>
                      <a:pt x="206" y="364"/>
                    </a:lnTo>
                    <a:lnTo>
                      <a:pt x="207" y="364"/>
                    </a:lnTo>
                    <a:lnTo>
                      <a:pt x="208" y="364"/>
                    </a:lnTo>
                    <a:lnTo>
                      <a:pt x="210" y="361"/>
                    </a:lnTo>
                    <a:lnTo>
                      <a:pt x="211" y="359"/>
                    </a:lnTo>
                    <a:lnTo>
                      <a:pt x="210" y="356"/>
                    </a:lnTo>
                    <a:lnTo>
                      <a:pt x="208" y="353"/>
                    </a:lnTo>
                    <a:lnTo>
                      <a:pt x="208" y="346"/>
                    </a:lnTo>
                    <a:lnTo>
                      <a:pt x="210" y="342"/>
                    </a:lnTo>
                    <a:lnTo>
                      <a:pt x="207" y="341"/>
                    </a:lnTo>
                    <a:lnTo>
                      <a:pt x="207" y="341"/>
                    </a:lnTo>
                    <a:lnTo>
                      <a:pt x="206" y="343"/>
                    </a:lnTo>
                    <a:lnTo>
                      <a:pt x="205" y="342"/>
                    </a:lnTo>
                    <a:lnTo>
                      <a:pt x="206" y="336"/>
                    </a:lnTo>
                    <a:lnTo>
                      <a:pt x="206" y="333"/>
                    </a:lnTo>
                    <a:lnTo>
                      <a:pt x="203" y="332"/>
                    </a:lnTo>
                    <a:lnTo>
                      <a:pt x="203" y="332"/>
                    </a:lnTo>
                    <a:lnTo>
                      <a:pt x="201" y="331"/>
                    </a:lnTo>
                    <a:lnTo>
                      <a:pt x="200" y="330"/>
                    </a:lnTo>
                    <a:lnTo>
                      <a:pt x="201" y="327"/>
                    </a:lnTo>
                    <a:lnTo>
                      <a:pt x="202" y="326"/>
                    </a:lnTo>
                    <a:lnTo>
                      <a:pt x="203" y="322"/>
                    </a:lnTo>
                    <a:lnTo>
                      <a:pt x="201" y="318"/>
                    </a:lnTo>
                    <a:lnTo>
                      <a:pt x="201" y="314"/>
                    </a:lnTo>
                    <a:lnTo>
                      <a:pt x="202" y="310"/>
                    </a:lnTo>
                    <a:lnTo>
                      <a:pt x="203" y="308"/>
                    </a:lnTo>
                    <a:lnTo>
                      <a:pt x="205" y="299"/>
                    </a:lnTo>
                    <a:lnTo>
                      <a:pt x="202" y="296"/>
                    </a:lnTo>
                    <a:lnTo>
                      <a:pt x="201" y="294"/>
                    </a:lnTo>
                    <a:lnTo>
                      <a:pt x="201" y="293"/>
                    </a:lnTo>
                    <a:lnTo>
                      <a:pt x="205" y="290"/>
                    </a:lnTo>
                    <a:lnTo>
                      <a:pt x="211" y="287"/>
                    </a:lnTo>
                    <a:lnTo>
                      <a:pt x="207" y="280"/>
                    </a:lnTo>
                    <a:lnTo>
                      <a:pt x="211" y="277"/>
                    </a:lnTo>
                    <a:lnTo>
                      <a:pt x="214" y="276"/>
                    </a:lnTo>
                    <a:lnTo>
                      <a:pt x="213" y="274"/>
                    </a:lnTo>
                    <a:lnTo>
                      <a:pt x="211" y="269"/>
                    </a:lnTo>
                    <a:lnTo>
                      <a:pt x="211" y="265"/>
                    </a:lnTo>
                    <a:lnTo>
                      <a:pt x="212" y="264"/>
                    </a:lnTo>
                    <a:lnTo>
                      <a:pt x="214" y="266"/>
                    </a:lnTo>
                    <a:lnTo>
                      <a:pt x="218" y="269"/>
                    </a:lnTo>
                    <a:lnTo>
                      <a:pt x="222" y="270"/>
                    </a:lnTo>
                    <a:lnTo>
                      <a:pt x="222" y="269"/>
                    </a:lnTo>
                    <a:lnTo>
                      <a:pt x="222" y="268"/>
                    </a:lnTo>
                    <a:lnTo>
                      <a:pt x="219" y="264"/>
                    </a:lnTo>
                    <a:lnTo>
                      <a:pt x="219" y="262"/>
                    </a:lnTo>
                    <a:lnTo>
                      <a:pt x="221" y="260"/>
                    </a:lnTo>
                    <a:lnTo>
                      <a:pt x="225" y="259"/>
                    </a:lnTo>
                    <a:lnTo>
                      <a:pt x="230" y="256"/>
                    </a:lnTo>
                    <a:lnTo>
                      <a:pt x="234" y="253"/>
                    </a:lnTo>
                    <a:lnTo>
                      <a:pt x="244" y="252"/>
                    </a:lnTo>
                    <a:lnTo>
                      <a:pt x="245" y="249"/>
                    </a:lnTo>
                    <a:lnTo>
                      <a:pt x="247" y="249"/>
                    </a:lnTo>
                    <a:lnTo>
                      <a:pt x="251" y="249"/>
                    </a:lnTo>
                    <a:lnTo>
                      <a:pt x="252" y="249"/>
                    </a:lnTo>
                    <a:lnTo>
                      <a:pt x="257" y="252"/>
                    </a:lnTo>
                    <a:lnTo>
                      <a:pt x="259" y="249"/>
                    </a:lnTo>
                    <a:lnTo>
                      <a:pt x="266" y="249"/>
                    </a:lnTo>
                    <a:lnTo>
                      <a:pt x="266" y="254"/>
                    </a:lnTo>
                    <a:lnTo>
                      <a:pt x="269" y="254"/>
                    </a:lnTo>
                    <a:lnTo>
                      <a:pt x="274" y="254"/>
                    </a:lnTo>
                    <a:lnTo>
                      <a:pt x="276" y="256"/>
                    </a:lnTo>
                    <a:lnTo>
                      <a:pt x="276" y="253"/>
                    </a:lnTo>
                    <a:lnTo>
                      <a:pt x="273" y="246"/>
                    </a:lnTo>
                    <a:lnTo>
                      <a:pt x="269" y="242"/>
                    </a:lnTo>
                    <a:lnTo>
                      <a:pt x="269" y="241"/>
                    </a:lnTo>
                    <a:lnTo>
                      <a:pt x="269" y="237"/>
                    </a:lnTo>
                    <a:lnTo>
                      <a:pt x="272" y="236"/>
                    </a:lnTo>
                    <a:lnTo>
                      <a:pt x="274" y="231"/>
                    </a:lnTo>
                    <a:lnTo>
                      <a:pt x="262" y="231"/>
                    </a:lnTo>
                    <a:lnTo>
                      <a:pt x="261" y="230"/>
                    </a:lnTo>
                    <a:lnTo>
                      <a:pt x="259" y="230"/>
                    </a:lnTo>
                    <a:lnTo>
                      <a:pt x="257" y="228"/>
                    </a:lnTo>
                    <a:lnTo>
                      <a:pt x="259" y="225"/>
                    </a:lnTo>
                    <a:lnTo>
                      <a:pt x="266" y="223"/>
                    </a:lnTo>
                    <a:lnTo>
                      <a:pt x="272" y="219"/>
                    </a:lnTo>
                    <a:lnTo>
                      <a:pt x="275" y="220"/>
                    </a:lnTo>
                    <a:lnTo>
                      <a:pt x="284" y="217"/>
                    </a:lnTo>
                    <a:lnTo>
                      <a:pt x="291" y="175"/>
                    </a:lnTo>
                    <a:lnTo>
                      <a:pt x="292" y="164"/>
                    </a:lnTo>
                    <a:lnTo>
                      <a:pt x="286" y="161"/>
                    </a:lnTo>
                    <a:lnTo>
                      <a:pt x="287" y="153"/>
                    </a:lnTo>
                    <a:lnTo>
                      <a:pt x="287" y="144"/>
                    </a:lnTo>
                    <a:lnTo>
                      <a:pt x="283" y="140"/>
                    </a:lnTo>
                    <a:lnTo>
                      <a:pt x="291" y="118"/>
                    </a:lnTo>
                    <a:lnTo>
                      <a:pt x="289" y="113"/>
                    </a:lnTo>
                    <a:lnTo>
                      <a:pt x="278" y="100"/>
                    </a:lnTo>
                    <a:lnTo>
                      <a:pt x="276" y="97"/>
                    </a:lnTo>
                    <a:lnTo>
                      <a:pt x="286" y="94"/>
                    </a:lnTo>
                    <a:lnTo>
                      <a:pt x="284" y="83"/>
                    </a:lnTo>
                    <a:lnTo>
                      <a:pt x="283" y="82"/>
                    </a:lnTo>
                    <a:lnTo>
                      <a:pt x="285" y="80"/>
                    </a:lnTo>
                    <a:lnTo>
                      <a:pt x="292" y="79"/>
                    </a:lnTo>
                    <a:lnTo>
                      <a:pt x="297" y="77"/>
                    </a:lnTo>
                    <a:lnTo>
                      <a:pt x="292" y="65"/>
                    </a:lnTo>
                    <a:lnTo>
                      <a:pt x="292" y="65"/>
                    </a:lnTo>
                    <a:lnTo>
                      <a:pt x="283" y="68"/>
                    </a:lnTo>
                    <a:lnTo>
                      <a:pt x="279" y="73"/>
                    </a:lnTo>
                    <a:lnTo>
                      <a:pt x="276" y="73"/>
                    </a:lnTo>
                    <a:lnTo>
                      <a:pt x="272" y="73"/>
                    </a:lnTo>
                    <a:lnTo>
                      <a:pt x="269" y="75"/>
                    </a:lnTo>
                    <a:lnTo>
                      <a:pt x="266" y="79"/>
                    </a:lnTo>
                    <a:lnTo>
                      <a:pt x="258" y="79"/>
                    </a:lnTo>
                    <a:lnTo>
                      <a:pt x="244" y="85"/>
                    </a:lnTo>
                    <a:lnTo>
                      <a:pt x="236" y="79"/>
                    </a:lnTo>
                    <a:lnTo>
                      <a:pt x="216" y="69"/>
                    </a:lnTo>
                    <a:lnTo>
                      <a:pt x="207" y="66"/>
                    </a:lnTo>
                    <a:lnTo>
                      <a:pt x="201" y="67"/>
                    </a:lnTo>
                    <a:lnTo>
                      <a:pt x="197" y="67"/>
                    </a:lnTo>
                    <a:lnTo>
                      <a:pt x="199" y="71"/>
                    </a:lnTo>
                    <a:lnTo>
                      <a:pt x="195" y="72"/>
                    </a:lnTo>
                    <a:lnTo>
                      <a:pt x="191" y="72"/>
                    </a:lnTo>
                    <a:lnTo>
                      <a:pt x="182" y="67"/>
                    </a:lnTo>
                    <a:lnTo>
                      <a:pt x="166" y="60"/>
                    </a:lnTo>
                    <a:lnTo>
                      <a:pt x="161" y="50"/>
                    </a:lnTo>
                    <a:lnTo>
                      <a:pt x="157" y="49"/>
                    </a:lnTo>
                    <a:lnTo>
                      <a:pt x="146" y="46"/>
                    </a:lnTo>
                    <a:lnTo>
                      <a:pt x="139" y="44"/>
                    </a:lnTo>
                    <a:lnTo>
                      <a:pt x="132" y="43"/>
                    </a:lnTo>
                    <a:lnTo>
                      <a:pt x="133" y="35"/>
                    </a:lnTo>
                    <a:lnTo>
                      <a:pt x="135" y="27"/>
                    </a:lnTo>
                    <a:lnTo>
                      <a:pt x="140" y="20"/>
                    </a:lnTo>
                    <a:lnTo>
                      <a:pt x="143" y="17"/>
                    </a:lnTo>
                    <a:lnTo>
                      <a:pt x="143" y="16"/>
                    </a:lnTo>
                    <a:lnTo>
                      <a:pt x="141" y="13"/>
                    </a:lnTo>
                    <a:lnTo>
                      <a:pt x="139" y="13"/>
                    </a:lnTo>
                    <a:lnTo>
                      <a:pt x="138" y="11"/>
                    </a:lnTo>
                    <a:lnTo>
                      <a:pt x="139" y="9"/>
                    </a:lnTo>
                    <a:lnTo>
                      <a:pt x="138" y="5"/>
                    </a:lnTo>
                    <a:lnTo>
                      <a:pt x="137" y="2"/>
                    </a:lnTo>
                    <a:lnTo>
                      <a:pt x="132" y="0"/>
                    </a:lnTo>
                    <a:lnTo>
                      <a:pt x="116" y="16"/>
                    </a:lnTo>
                    <a:lnTo>
                      <a:pt x="104" y="27"/>
                    </a:lnTo>
                    <a:lnTo>
                      <a:pt x="103" y="29"/>
                    </a:lnTo>
                    <a:lnTo>
                      <a:pt x="103" y="32"/>
                    </a:lnTo>
                    <a:lnTo>
                      <a:pt x="101" y="34"/>
                    </a:lnTo>
                    <a:lnTo>
                      <a:pt x="99" y="37"/>
                    </a:lnTo>
                    <a:lnTo>
                      <a:pt x="93" y="44"/>
                    </a:lnTo>
                    <a:lnTo>
                      <a:pt x="95" y="46"/>
                    </a:lnTo>
                    <a:lnTo>
                      <a:pt x="95" y="49"/>
                    </a:lnTo>
                    <a:lnTo>
                      <a:pt x="95" y="51"/>
                    </a:lnTo>
                    <a:lnTo>
                      <a:pt x="95" y="54"/>
                    </a:lnTo>
                    <a:lnTo>
                      <a:pt x="95" y="56"/>
                    </a:lnTo>
                    <a:lnTo>
                      <a:pt x="94" y="60"/>
                    </a:lnTo>
                    <a:lnTo>
                      <a:pt x="93" y="62"/>
                    </a:lnTo>
                    <a:lnTo>
                      <a:pt x="92" y="67"/>
                    </a:lnTo>
                    <a:lnTo>
                      <a:pt x="87" y="69"/>
                    </a:lnTo>
                    <a:lnTo>
                      <a:pt x="81" y="72"/>
                    </a:lnTo>
                    <a:lnTo>
                      <a:pt x="78" y="74"/>
                    </a:lnTo>
                    <a:lnTo>
                      <a:pt x="77" y="77"/>
                    </a:lnTo>
                    <a:lnTo>
                      <a:pt x="77" y="80"/>
                    </a:lnTo>
                    <a:lnTo>
                      <a:pt x="79" y="83"/>
                    </a:lnTo>
                    <a:lnTo>
                      <a:pt x="82" y="83"/>
                    </a:lnTo>
                    <a:lnTo>
                      <a:pt x="82" y="85"/>
                    </a:lnTo>
                    <a:lnTo>
                      <a:pt x="82" y="86"/>
                    </a:lnTo>
                    <a:lnTo>
                      <a:pt x="81" y="89"/>
                    </a:lnTo>
                    <a:lnTo>
                      <a:pt x="79" y="90"/>
                    </a:lnTo>
                    <a:lnTo>
                      <a:pt x="81" y="94"/>
                    </a:lnTo>
                    <a:lnTo>
                      <a:pt x="82" y="94"/>
                    </a:lnTo>
                    <a:lnTo>
                      <a:pt x="84" y="93"/>
                    </a:lnTo>
                    <a:lnTo>
                      <a:pt x="95" y="83"/>
                    </a:lnTo>
                    <a:lnTo>
                      <a:pt x="95" y="83"/>
                    </a:lnTo>
                    <a:close/>
                    <a:moveTo>
                      <a:pt x="61" y="150"/>
                    </a:moveTo>
                    <a:lnTo>
                      <a:pt x="61" y="151"/>
                    </a:lnTo>
                    <a:lnTo>
                      <a:pt x="61" y="151"/>
                    </a:lnTo>
                    <a:lnTo>
                      <a:pt x="60" y="150"/>
                    </a:lnTo>
                    <a:lnTo>
                      <a:pt x="60" y="150"/>
                    </a:lnTo>
                    <a:lnTo>
                      <a:pt x="59" y="150"/>
                    </a:lnTo>
                    <a:lnTo>
                      <a:pt x="59" y="150"/>
                    </a:lnTo>
                    <a:lnTo>
                      <a:pt x="59" y="150"/>
                    </a:lnTo>
                    <a:lnTo>
                      <a:pt x="59" y="150"/>
                    </a:lnTo>
                    <a:lnTo>
                      <a:pt x="58" y="147"/>
                    </a:lnTo>
                    <a:lnTo>
                      <a:pt x="59" y="146"/>
                    </a:lnTo>
                    <a:lnTo>
                      <a:pt x="59" y="146"/>
                    </a:lnTo>
                    <a:lnTo>
                      <a:pt x="60" y="146"/>
                    </a:lnTo>
                    <a:lnTo>
                      <a:pt x="60" y="146"/>
                    </a:lnTo>
                    <a:lnTo>
                      <a:pt x="61" y="147"/>
                    </a:lnTo>
                    <a:lnTo>
                      <a:pt x="61" y="147"/>
                    </a:lnTo>
                    <a:lnTo>
                      <a:pt x="61" y="147"/>
                    </a:lnTo>
                    <a:lnTo>
                      <a:pt x="61" y="147"/>
                    </a:lnTo>
                    <a:lnTo>
                      <a:pt x="62" y="148"/>
                    </a:lnTo>
                    <a:lnTo>
                      <a:pt x="61" y="150"/>
                    </a:lnTo>
                    <a:lnTo>
                      <a:pt x="61" y="150"/>
                    </a:lnTo>
                    <a:close/>
                    <a:moveTo>
                      <a:pt x="105" y="404"/>
                    </a:moveTo>
                    <a:lnTo>
                      <a:pt x="105" y="404"/>
                    </a:lnTo>
                    <a:lnTo>
                      <a:pt x="107" y="404"/>
                    </a:lnTo>
                    <a:lnTo>
                      <a:pt x="110" y="406"/>
                    </a:lnTo>
                    <a:lnTo>
                      <a:pt x="110" y="406"/>
                    </a:lnTo>
                    <a:lnTo>
                      <a:pt x="110" y="406"/>
                    </a:lnTo>
                    <a:lnTo>
                      <a:pt x="110" y="406"/>
                    </a:lnTo>
                    <a:lnTo>
                      <a:pt x="109" y="408"/>
                    </a:lnTo>
                    <a:lnTo>
                      <a:pt x="107" y="408"/>
                    </a:lnTo>
                    <a:lnTo>
                      <a:pt x="107" y="408"/>
                    </a:lnTo>
                    <a:lnTo>
                      <a:pt x="105" y="409"/>
                    </a:lnTo>
                    <a:lnTo>
                      <a:pt x="105" y="409"/>
                    </a:lnTo>
                    <a:lnTo>
                      <a:pt x="104" y="409"/>
                    </a:lnTo>
                    <a:lnTo>
                      <a:pt x="104" y="409"/>
                    </a:lnTo>
                    <a:lnTo>
                      <a:pt x="104" y="408"/>
                    </a:lnTo>
                    <a:lnTo>
                      <a:pt x="104" y="408"/>
                    </a:lnTo>
                    <a:lnTo>
                      <a:pt x="104" y="405"/>
                    </a:lnTo>
                    <a:lnTo>
                      <a:pt x="105" y="404"/>
                    </a:lnTo>
                    <a:lnTo>
                      <a:pt x="105" y="404"/>
                    </a:lnTo>
                    <a:close/>
                    <a:moveTo>
                      <a:pt x="76" y="164"/>
                    </a:moveTo>
                    <a:lnTo>
                      <a:pt x="76" y="164"/>
                    </a:lnTo>
                    <a:lnTo>
                      <a:pt x="73" y="164"/>
                    </a:lnTo>
                    <a:lnTo>
                      <a:pt x="73" y="164"/>
                    </a:lnTo>
                    <a:lnTo>
                      <a:pt x="73" y="164"/>
                    </a:lnTo>
                    <a:lnTo>
                      <a:pt x="73" y="164"/>
                    </a:lnTo>
                    <a:lnTo>
                      <a:pt x="72" y="164"/>
                    </a:lnTo>
                    <a:lnTo>
                      <a:pt x="72" y="164"/>
                    </a:lnTo>
                    <a:lnTo>
                      <a:pt x="71" y="163"/>
                    </a:lnTo>
                    <a:lnTo>
                      <a:pt x="71" y="161"/>
                    </a:lnTo>
                    <a:lnTo>
                      <a:pt x="71" y="161"/>
                    </a:lnTo>
                    <a:lnTo>
                      <a:pt x="72" y="161"/>
                    </a:lnTo>
                    <a:lnTo>
                      <a:pt x="72" y="161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75" y="162"/>
                    </a:lnTo>
                    <a:lnTo>
                      <a:pt x="75" y="162"/>
                    </a:lnTo>
                    <a:lnTo>
                      <a:pt x="76" y="163"/>
                    </a:lnTo>
                    <a:lnTo>
                      <a:pt x="76" y="164"/>
                    </a:lnTo>
                    <a:lnTo>
                      <a:pt x="76" y="164"/>
                    </a:lnTo>
                    <a:close/>
                    <a:moveTo>
                      <a:pt x="45" y="180"/>
                    </a:moveTo>
                    <a:lnTo>
                      <a:pt x="45" y="180"/>
                    </a:lnTo>
                    <a:lnTo>
                      <a:pt x="44" y="180"/>
                    </a:lnTo>
                    <a:lnTo>
                      <a:pt x="44" y="180"/>
                    </a:lnTo>
                    <a:lnTo>
                      <a:pt x="44" y="180"/>
                    </a:lnTo>
                    <a:lnTo>
                      <a:pt x="44" y="180"/>
                    </a:lnTo>
                    <a:lnTo>
                      <a:pt x="43" y="180"/>
                    </a:lnTo>
                    <a:lnTo>
                      <a:pt x="43" y="180"/>
                    </a:lnTo>
                    <a:lnTo>
                      <a:pt x="43" y="178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4" y="178"/>
                    </a:lnTo>
                    <a:lnTo>
                      <a:pt x="44" y="178"/>
                    </a:lnTo>
                    <a:lnTo>
                      <a:pt x="45" y="178"/>
                    </a:lnTo>
                    <a:lnTo>
                      <a:pt x="45" y="178"/>
                    </a:lnTo>
                    <a:lnTo>
                      <a:pt x="47" y="178"/>
                    </a:lnTo>
                    <a:lnTo>
                      <a:pt x="47" y="178"/>
                    </a:lnTo>
                    <a:lnTo>
                      <a:pt x="47" y="179"/>
                    </a:lnTo>
                    <a:lnTo>
                      <a:pt x="45" y="180"/>
                    </a:lnTo>
                    <a:lnTo>
                      <a:pt x="45" y="180"/>
                    </a:lnTo>
                    <a:lnTo>
                      <a:pt x="45" y="180"/>
                    </a:lnTo>
                    <a:close/>
                    <a:moveTo>
                      <a:pt x="50" y="173"/>
                    </a:moveTo>
                    <a:lnTo>
                      <a:pt x="50" y="173"/>
                    </a:lnTo>
                    <a:lnTo>
                      <a:pt x="50" y="174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49" y="175"/>
                    </a:lnTo>
                    <a:lnTo>
                      <a:pt x="49" y="175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7" y="176"/>
                    </a:lnTo>
                    <a:lnTo>
                      <a:pt x="45" y="175"/>
                    </a:lnTo>
                    <a:lnTo>
                      <a:pt x="45" y="175"/>
                    </a:lnTo>
                    <a:lnTo>
                      <a:pt x="45" y="175"/>
                    </a:lnTo>
                    <a:lnTo>
                      <a:pt x="45" y="175"/>
                    </a:lnTo>
                    <a:lnTo>
                      <a:pt x="47" y="174"/>
                    </a:lnTo>
                    <a:lnTo>
                      <a:pt x="47" y="174"/>
                    </a:lnTo>
                    <a:lnTo>
                      <a:pt x="48" y="173"/>
                    </a:lnTo>
                    <a:lnTo>
                      <a:pt x="48" y="173"/>
                    </a:lnTo>
                    <a:lnTo>
                      <a:pt x="49" y="173"/>
                    </a:lnTo>
                    <a:lnTo>
                      <a:pt x="50" y="173"/>
                    </a:lnTo>
                    <a:lnTo>
                      <a:pt x="50" y="17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6" name="Freeform 211">
                <a:extLst>
                  <a:ext uri="{FF2B5EF4-FFF2-40B4-BE49-F238E27FC236}">
                    <a16:creationId xmlns:a16="http://schemas.microsoft.com/office/drawing/2014/main" id="{E44F4BC2-663F-8749-8D8F-F2B0E2A814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58969" y="9285593"/>
                <a:ext cx="345975" cy="485763"/>
              </a:xfrm>
              <a:custGeom>
                <a:avLst/>
                <a:gdLst>
                  <a:gd name="T0" fmla="*/ 104 w 297"/>
                  <a:gd name="T1" fmla="*/ 108 h 417"/>
                  <a:gd name="T2" fmla="*/ 94 w 297"/>
                  <a:gd name="T3" fmla="*/ 138 h 417"/>
                  <a:gd name="T4" fmla="*/ 67 w 297"/>
                  <a:gd name="T5" fmla="*/ 145 h 417"/>
                  <a:gd name="T6" fmla="*/ 73 w 297"/>
                  <a:gd name="T7" fmla="*/ 158 h 417"/>
                  <a:gd name="T8" fmla="*/ 59 w 297"/>
                  <a:gd name="T9" fmla="*/ 173 h 417"/>
                  <a:gd name="T10" fmla="*/ 33 w 297"/>
                  <a:gd name="T11" fmla="*/ 187 h 417"/>
                  <a:gd name="T12" fmla="*/ 15 w 297"/>
                  <a:gd name="T13" fmla="*/ 221 h 417"/>
                  <a:gd name="T14" fmla="*/ 20 w 297"/>
                  <a:gd name="T15" fmla="*/ 256 h 417"/>
                  <a:gd name="T16" fmla="*/ 17 w 297"/>
                  <a:gd name="T17" fmla="*/ 281 h 417"/>
                  <a:gd name="T18" fmla="*/ 3 w 297"/>
                  <a:gd name="T19" fmla="*/ 293 h 417"/>
                  <a:gd name="T20" fmla="*/ 10 w 297"/>
                  <a:gd name="T21" fmla="*/ 311 h 417"/>
                  <a:gd name="T22" fmla="*/ 28 w 297"/>
                  <a:gd name="T23" fmla="*/ 315 h 417"/>
                  <a:gd name="T24" fmla="*/ 44 w 297"/>
                  <a:gd name="T25" fmla="*/ 331 h 417"/>
                  <a:gd name="T26" fmla="*/ 45 w 297"/>
                  <a:gd name="T27" fmla="*/ 314 h 417"/>
                  <a:gd name="T28" fmla="*/ 53 w 297"/>
                  <a:gd name="T29" fmla="*/ 329 h 417"/>
                  <a:gd name="T30" fmla="*/ 55 w 297"/>
                  <a:gd name="T31" fmla="*/ 337 h 417"/>
                  <a:gd name="T32" fmla="*/ 48 w 297"/>
                  <a:gd name="T33" fmla="*/ 352 h 417"/>
                  <a:gd name="T34" fmla="*/ 64 w 297"/>
                  <a:gd name="T35" fmla="*/ 347 h 417"/>
                  <a:gd name="T36" fmla="*/ 71 w 297"/>
                  <a:gd name="T37" fmla="*/ 342 h 417"/>
                  <a:gd name="T38" fmla="*/ 90 w 297"/>
                  <a:gd name="T39" fmla="*/ 365 h 417"/>
                  <a:gd name="T40" fmla="*/ 106 w 297"/>
                  <a:gd name="T41" fmla="*/ 369 h 417"/>
                  <a:gd name="T42" fmla="*/ 90 w 297"/>
                  <a:gd name="T43" fmla="*/ 375 h 417"/>
                  <a:gd name="T44" fmla="*/ 73 w 297"/>
                  <a:gd name="T45" fmla="*/ 397 h 417"/>
                  <a:gd name="T46" fmla="*/ 96 w 297"/>
                  <a:gd name="T47" fmla="*/ 399 h 417"/>
                  <a:gd name="T48" fmla="*/ 111 w 297"/>
                  <a:gd name="T49" fmla="*/ 417 h 417"/>
                  <a:gd name="T50" fmla="*/ 135 w 297"/>
                  <a:gd name="T51" fmla="*/ 408 h 417"/>
                  <a:gd name="T52" fmla="*/ 157 w 297"/>
                  <a:gd name="T53" fmla="*/ 405 h 417"/>
                  <a:gd name="T54" fmla="*/ 178 w 297"/>
                  <a:gd name="T55" fmla="*/ 392 h 417"/>
                  <a:gd name="T56" fmla="*/ 201 w 297"/>
                  <a:gd name="T57" fmla="*/ 364 h 417"/>
                  <a:gd name="T58" fmla="*/ 208 w 297"/>
                  <a:gd name="T59" fmla="*/ 346 h 417"/>
                  <a:gd name="T60" fmla="*/ 203 w 297"/>
                  <a:gd name="T61" fmla="*/ 332 h 417"/>
                  <a:gd name="T62" fmla="*/ 203 w 297"/>
                  <a:gd name="T63" fmla="*/ 308 h 417"/>
                  <a:gd name="T64" fmla="*/ 214 w 297"/>
                  <a:gd name="T65" fmla="*/ 276 h 417"/>
                  <a:gd name="T66" fmla="*/ 222 w 297"/>
                  <a:gd name="T67" fmla="*/ 268 h 417"/>
                  <a:gd name="T68" fmla="*/ 247 w 297"/>
                  <a:gd name="T69" fmla="*/ 249 h 417"/>
                  <a:gd name="T70" fmla="*/ 276 w 297"/>
                  <a:gd name="T71" fmla="*/ 256 h 417"/>
                  <a:gd name="T72" fmla="*/ 261 w 297"/>
                  <a:gd name="T73" fmla="*/ 230 h 417"/>
                  <a:gd name="T74" fmla="*/ 292 w 297"/>
                  <a:gd name="T75" fmla="*/ 164 h 417"/>
                  <a:gd name="T76" fmla="*/ 286 w 297"/>
                  <a:gd name="T77" fmla="*/ 94 h 417"/>
                  <a:gd name="T78" fmla="*/ 279 w 297"/>
                  <a:gd name="T79" fmla="*/ 73 h 417"/>
                  <a:gd name="T80" fmla="*/ 207 w 297"/>
                  <a:gd name="T81" fmla="*/ 66 h 417"/>
                  <a:gd name="T82" fmla="*/ 157 w 297"/>
                  <a:gd name="T83" fmla="*/ 49 h 417"/>
                  <a:gd name="T84" fmla="*/ 141 w 297"/>
                  <a:gd name="T85" fmla="*/ 13 h 417"/>
                  <a:gd name="T86" fmla="*/ 103 w 297"/>
                  <a:gd name="T87" fmla="*/ 29 h 417"/>
                  <a:gd name="T88" fmla="*/ 95 w 297"/>
                  <a:gd name="T89" fmla="*/ 56 h 417"/>
                  <a:gd name="T90" fmla="*/ 79 w 297"/>
                  <a:gd name="T91" fmla="*/ 83 h 417"/>
                  <a:gd name="T92" fmla="*/ 95 w 297"/>
                  <a:gd name="T93" fmla="*/ 83 h 417"/>
                  <a:gd name="T94" fmla="*/ 60 w 297"/>
                  <a:gd name="T95" fmla="*/ 146 h 417"/>
                  <a:gd name="T96" fmla="*/ 60 w 297"/>
                  <a:gd name="T97" fmla="*/ 150 h 417"/>
                  <a:gd name="T98" fmla="*/ 104 w 297"/>
                  <a:gd name="T99" fmla="*/ 409 h 417"/>
                  <a:gd name="T100" fmla="*/ 110 w 297"/>
                  <a:gd name="T101" fmla="*/ 406 h 417"/>
                  <a:gd name="T102" fmla="*/ 73 w 297"/>
                  <a:gd name="T103" fmla="*/ 161 h 417"/>
                  <a:gd name="T104" fmla="*/ 73 w 297"/>
                  <a:gd name="T105" fmla="*/ 164 h 417"/>
                  <a:gd name="T106" fmla="*/ 47 w 297"/>
                  <a:gd name="T107" fmla="*/ 179 h 417"/>
                  <a:gd name="T108" fmla="*/ 43 w 297"/>
                  <a:gd name="T109" fmla="*/ 178 h 417"/>
                  <a:gd name="T110" fmla="*/ 50 w 297"/>
                  <a:gd name="T111" fmla="*/ 173 h 417"/>
                  <a:gd name="T112" fmla="*/ 45 w 297"/>
                  <a:gd name="T113" fmla="*/ 175 h 417"/>
                  <a:gd name="T114" fmla="*/ 50 w 297"/>
                  <a:gd name="T115" fmla="*/ 174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7" h="417">
                    <a:moveTo>
                      <a:pt x="95" y="83"/>
                    </a:moveTo>
                    <a:lnTo>
                      <a:pt x="98" y="83"/>
                    </a:lnTo>
                    <a:lnTo>
                      <a:pt x="101" y="84"/>
                    </a:lnTo>
                    <a:lnTo>
                      <a:pt x="103" y="84"/>
                    </a:lnTo>
                    <a:lnTo>
                      <a:pt x="103" y="88"/>
                    </a:lnTo>
                    <a:lnTo>
                      <a:pt x="103" y="90"/>
                    </a:lnTo>
                    <a:lnTo>
                      <a:pt x="103" y="95"/>
                    </a:lnTo>
                    <a:lnTo>
                      <a:pt x="106" y="100"/>
                    </a:lnTo>
                    <a:lnTo>
                      <a:pt x="104" y="108"/>
                    </a:lnTo>
                    <a:lnTo>
                      <a:pt x="107" y="116"/>
                    </a:lnTo>
                    <a:lnTo>
                      <a:pt x="111" y="125"/>
                    </a:lnTo>
                    <a:lnTo>
                      <a:pt x="111" y="130"/>
                    </a:lnTo>
                    <a:lnTo>
                      <a:pt x="110" y="135"/>
                    </a:lnTo>
                    <a:lnTo>
                      <a:pt x="104" y="140"/>
                    </a:lnTo>
                    <a:lnTo>
                      <a:pt x="100" y="140"/>
                    </a:lnTo>
                    <a:lnTo>
                      <a:pt x="98" y="139"/>
                    </a:lnTo>
                    <a:lnTo>
                      <a:pt x="96" y="139"/>
                    </a:lnTo>
                    <a:lnTo>
                      <a:pt x="94" y="138"/>
                    </a:lnTo>
                    <a:lnTo>
                      <a:pt x="90" y="139"/>
                    </a:lnTo>
                    <a:lnTo>
                      <a:pt x="83" y="134"/>
                    </a:lnTo>
                    <a:lnTo>
                      <a:pt x="81" y="134"/>
                    </a:lnTo>
                    <a:lnTo>
                      <a:pt x="79" y="134"/>
                    </a:lnTo>
                    <a:lnTo>
                      <a:pt x="79" y="135"/>
                    </a:lnTo>
                    <a:lnTo>
                      <a:pt x="81" y="138"/>
                    </a:lnTo>
                    <a:lnTo>
                      <a:pt x="79" y="140"/>
                    </a:lnTo>
                    <a:lnTo>
                      <a:pt x="75" y="145"/>
                    </a:lnTo>
                    <a:lnTo>
                      <a:pt x="67" y="145"/>
                    </a:lnTo>
                    <a:lnTo>
                      <a:pt x="65" y="145"/>
                    </a:lnTo>
                    <a:lnTo>
                      <a:pt x="64" y="146"/>
                    </a:lnTo>
                    <a:lnTo>
                      <a:pt x="66" y="150"/>
                    </a:lnTo>
                    <a:lnTo>
                      <a:pt x="66" y="155"/>
                    </a:lnTo>
                    <a:lnTo>
                      <a:pt x="68" y="156"/>
                    </a:lnTo>
                    <a:lnTo>
                      <a:pt x="71" y="156"/>
                    </a:lnTo>
                    <a:lnTo>
                      <a:pt x="72" y="155"/>
                    </a:lnTo>
                    <a:lnTo>
                      <a:pt x="73" y="156"/>
                    </a:lnTo>
                    <a:lnTo>
                      <a:pt x="73" y="158"/>
                    </a:lnTo>
                    <a:lnTo>
                      <a:pt x="71" y="159"/>
                    </a:lnTo>
                    <a:lnTo>
                      <a:pt x="65" y="157"/>
                    </a:lnTo>
                    <a:lnTo>
                      <a:pt x="60" y="155"/>
                    </a:lnTo>
                    <a:lnTo>
                      <a:pt x="58" y="156"/>
                    </a:lnTo>
                    <a:lnTo>
                      <a:pt x="56" y="157"/>
                    </a:lnTo>
                    <a:lnTo>
                      <a:pt x="55" y="159"/>
                    </a:lnTo>
                    <a:lnTo>
                      <a:pt x="56" y="162"/>
                    </a:lnTo>
                    <a:lnTo>
                      <a:pt x="58" y="168"/>
                    </a:lnTo>
                    <a:lnTo>
                      <a:pt x="59" y="173"/>
                    </a:lnTo>
                    <a:lnTo>
                      <a:pt x="49" y="181"/>
                    </a:lnTo>
                    <a:lnTo>
                      <a:pt x="47" y="183"/>
                    </a:lnTo>
                    <a:lnTo>
                      <a:pt x="37" y="178"/>
                    </a:lnTo>
                    <a:lnTo>
                      <a:pt x="34" y="184"/>
                    </a:lnTo>
                    <a:lnTo>
                      <a:pt x="42" y="186"/>
                    </a:lnTo>
                    <a:lnTo>
                      <a:pt x="45" y="187"/>
                    </a:lnTo>
                    <a:lnTo>
                      <a:pt x="44" y="189"/>
                    </a:lnTo>
                    <a:lnTo>
                      <a:pt x="39" y="189"/>
                    </a:lnTo>
                    <a:lnTo>
                      <a:pt x="33" y="187"/>
                    </a:lnTo>
                    <a:lnTo>
                      <a:pt x="28" y="195"/>
                    </a:lnTo>
                    <a:lnTo>
                      <a:pt x="34" y="198"/>
                    </a:lnTo>
                    <a:lnTo>
                      <a:pt x="31" y="204"/>
                    </a:lnTo>
                    <a:lnTo>
                      <a:pt x="25" y="207"/>
                    </a:lnTo>
                    <a:lnTo>
                      <a:pt x="21" y="208"/>
                    </a:lnTo>
                    <a:lnTo>
                      <a:pt x="16" y="211"/>
                    </a:lnTo>
                    <a:lnTo>
                      <a:pt x="11" y="219"/>
                    </a:lnTo>
                    <a:lnTo>
                      <a:pt x="15" y="221"/>
                    </a:lnTo>
                    <a:lnTo>
                      <a:pt x="15" y="221"/>
                    </a:lnTo>
                    <a:lnTo>
                      <a:pt x="20" y="223"/>
                    </a:lnTo>
                    <a:lnTo>
                      <a:pt x="22" y="223"/>
                    </a:lnTo>
                    <a:lnTo>
                      <a:pt x="25" y="223"/>
                    </a:lnTo>
                    <a:lnTo>
                      <a:pt x="25" y="225"/>
                    </a:lnTo>
                    <a:lnTo>
                      <a:pt x="25" y="229"/>
                    </a:lnTo>
                    <a:lnTo>
                      <a:pt x="26" y="235"/>
                    </a:lnTo>
                    <a:lnTo>
                      <a:pt x="25" y="241"/>
                    </a:lnTo>
                    <a:lnTo>
                      <a:pt x="21" y="251"/>
                    </a:lnTo>
                    <a:lnTo>
                      <a:pt x="20" y="256"/>
                    </a:lnTo>
                    <a:lnTo>
                      <a:pt x="20" y="256"/>
                    </a:lnTo>
                    <a:lnTo>
                      <a:pt x="17" y="262"/>
                    </a:lnTo>
                    <a:lnTo>
                      <a:pt x="17" y="265"/>
                    </a:lnTo>
                    <a:lnTo>
                      <a:pt x="17" y="270"/>
                    </a:lnTo>
                    <a:lnTo>
                      <a:pt x="22" y="275"/>
                    </a:lnTo>
                    <a:lnTo>
                      <a:pt x="23" y="276"/>
                    </a:lnTo>
                    <a:lnTo>
                      <a:pt x="22" y="279"/>
                    </a:lnTo>
                    <a:lnTo>
                      <a:pt x="21" y="279"/>
                    </a:lnTo>
                    <a:lnTo>
                      <a:pt x="17" y="281"/>
                    </a:lnTo>
                    <a:lnTo>
                      <a:pt x="15" y="285"/>
                    </a:lnTo>
                    <a:lnTo>
                      <a:pt x="14" y="291"/>
                    </a:lnTo>
                    <a:lnTo>
                      <a:pt x="13" y="294"/>
                    </a:lnTo>
                    <a:lnTo>
                      <a:pt x="11" y="298"/>
                    </a:lnTo>
                    <a:lnTo>
                      <a:pt x="9" y="298"/>
                    </a:lnTo>
                    <a:lnTo>
                      <a:pt x="9" y="298"/>
                    </a:lnTo>
                    <a:lnTo>
                      <a:pt x="6" y="297"/>
                    </a:lnTo>
                    <a:lnTo>
                      <a:pt x="3" y="293"/>
                    </a:lnTo>
                    <a:lnTo>
                      <a:pt x="3" y="293"/>
                    </a:lnTo>
                    <a:lnTo>
                      <a:pt x="2" y="296"/>
                    </a:lnTo>
                    <a:lnTo>
                      <a:pt x="0" y="298"/>
                    </a:lnTo>
                    <a:lnTo>
                      <a:pt x="2" y="302"/>
                    </a:lnTo>
                    <a:lnTo>
                      <a:pt x="2" y="307"/>
                    </a:lnTo>
                    <a:lnTo>
                      <a:pt x="2" y="310"/>
                    </a:lnTo>
                    <a:lnTo>
                      <a:pt x="2" y="314"/>
                    </a:lnTo>
                    <a:lnTo>
                      <a:pt x="4" y="315"/>
                    </a:lnTo>
                    <a:lnTo>
                      <a:pt x="9" y="313"/>
                    </a:lnTo>
                    <a:lnTo>
                      <a:pt x="10" y="311"/>
                    </a:lnTo>
                    <a:lnTo>
                      <a:pt x="13" y="314"/>
                    </a:lnTo>
                    <a:lnTo>
                      <a:pt x="15" y="316"/>
                    </a:lnTo>
                    <a:lnTo>
                      <a:pt x="15" y="321"/>
                    </a:lnTo>
                    <a:lnTo>
                      <a:pt x="19" y="322"/>
                    </a:lnTo>
                    <a:lnTo>
                      <a:pt x="21" y="322"/>
                    </a:lnTo>
                    <a:lnTo>
                      <a:pt x="23" y="322"/>
                    </a:lnTo>
                    <a:lnTo>
                      <a:pt x="25" y="320"/>
                    </a:lnTo>
                    <a:lnTo>
                      <a:pt x="27" y="316"/>
                    </a:lnTo>
                    <a:lnTo>
                      <a:pt x="28" y="315"/>
                    </a:lnTo>
                    <a:lnTo>
                      <a:pt x="31" y="315"/>
                    </a:lnTo>
                    <a:lnTo>
                      <a:pt x="34" y="318"/>
                    </a:lnTo>
                    <a:lnTo>
                      <a:pt x="37" y="320"/>
                    </a:lnTo>
                    <a:lnTo>
                      <a:pt x="40" y="321"/>
                    </a:lnTo>
                    <a:lnTo>
                      <a:pt x="40" y="324"/>
                    </a:lnTo>
                    <a:lnTo>
                      <a:pt x="42" y="325"/>
                    </a:lnTo>
                    <a:lnTo>
                      <a:pt x="40" y="327"/>
                    </a:lnTo>
                    <a:lnTo>
                      <a:pt x="40" y="330"/>
                    </a:lnTo>
                    <a:lnTo>
                      <a:pt x="44" y="331"/>
                    </a:lnTo>
                    <a:lnTo>
                      <a:pt x="47" y="331"/>
                    </a:lnTo>
                    <a:lnTo>
                      <a:pt x="49" y="329"/>
                    </a:lnTo>
                    <a:lnTo>
                      <a:pt x="49" y="327"/>
                    </a:lnTo>
                    <a:lnTo>
                      <a:pt x="48" y="325"/>
                    </a:lnTo>
                    <a:lnTo>
                      <a:pt x="47" y="320"/>
                    </a:lnTo>
                    <a:lnTo>
                      <a:pt x="47" y="320"/>
                    </a:lnTo>
                    <a:lnTo>
                      <a:pt x="47" y="316"/>
                    </a:lnTo>
                    <a:lnTo>
                      <a:pt x="45" y="314"/>
                    </a:lnTo>
                    <a:lnTo>
                      <a:pt x="45" y="314"/>
                    </a:lnTo>
                    <a:lnTo>
                      <a:pt x="47" y="313"/>
                    </a:lnTo>
                    <a:lnTo>
                      <a:pt x="48" y="313"/>
                    </a:lnTo>
                    <a:lnTo>
                      <a:pt x="49" y="313"/>
                    </a:lnTo>
                    <a:lnTo>
                      <a:pt x="51" y="315"/>
                    </a:lnTo>
                    <a:lnTo>
                      <a:pt x="51" y="315"/>
                    </a:lnTo>
                    <a:lnTo>
                      <a:pt x="54" y="320"/>
                    </a:lnTo>
                    <a:lnTo>
                      <a:pt x="54" y="325"/>
                    </a:lnTo>
                    <a:lnTo>
                      <a:pt x="53" y="327"/>
                    </a:lnTo>
                    <a:lnTo>
                      <a:pt x="53" y="329"/>
                    </a:lnTo>
                    <a:lnTo>
                      <a:pt x="53" y="331"/>
                    </a:lnTo>
                    <a:lnTo>
                      <a:pt x="55" y="332"/>
                    </a:lnTo>
                    <a:lnTo>
                      <a:pt x="56" y="332"/>
                    </a:lnTo>
                    <a:lnTo>
                      <a:pt x="59" y="335"/>
                    </a:lnTo>
                    <a:lnTo>
                      <a:pt x="59" y="335"/>
                    </a:lnTo>
                    <a:lnTo>
                      <a:pt x="58" y="336"/>
                    </a:lnTo>
                    <a:lnTo>
                      <a:pt x="58" y="337"/>
                    </a:lnTo>
                    <a:lnTo>
                      <a:pt x="58" y="337"/>
                    </a:lnTo>
                    <a:lnTo>
                      <a:pt x="55" y="337"/>
                    </a:lnTo>
                    <a:lnTo>
                      <a:pt x="53" y="337"/>
                    </a:lnTo>
                    <a:lnTo>
                      <a:pt x="51" y="338"/>
                    </a:lnTo>
                    <a:lnTo>
                      <a:pt x="50" y="342"/>
                    </a:lnTo>
                    <a:lnTo>
                      <a:pt x="50" y="344"/>
                    </a:lnTo>
                    <a:lnTo>
                      <a:pt x="50" y="346"/>
                    </a:lnTo>
                    <a:lnTo>
                      <a:pt x="49" y="347"/>
                    </a:lnTo>
                    <a:lnTo>
                      <a:pt x="47" y="349"/>
                    </a:lnTo>
                    <a:lnTo>
                      <a:pt x="47" y="350"/>
                    </a:lnTo>
                    <a:lnTo>
                      <a:pt x="48" y="352"/>
                    </a:lnTo>
                    <a:lnTo>
                      <a:pt x="50" y="352"/>
                    </a:lnTo>
                    <a:lnTo>
                      <a:pt x="51" y="352"/>
                    </a:lnTo>
                    <a:lnTo>
                      <a:pt x="53" y="352"/>
                    </a:lnTo>
                    <a:lnTo>
                      <a:pt x="55" y="350"/>
                    </a:lnTo>
                    <a:lnTo>
                      <a:pt x="59" y="350"/>
                    </a:lnTo>
                    <a:lnTo>
                      <a:pt x="60" y="352"/>
                    </a:lnTo>
                    <a:lnTo>
                      <a:pt x="64" y="350"/>
                    </a:lnTo>
                    <a:lnTo>
                      <a:pt x="64" y="349"/>
                    </a:lnTo>
                    <a:lnTo>
                      <a:pt x="64" y="347"/>
                    </a:lnTo>
                    <a:lnTo>
                      <a:pt x="62" y="347"/>
                    </a:lnTo>
                    <a:lnTo>
                      <a:pt x="61" y="346"/>
                    </a:lnTo>
                    <a:lnTo>
                      <a:pt x="58" y="343"/>
                    </a:lnTo>
                    <a:lnTo>
                      <a:pt x="58" y="342"/>
                    </a:lnTo>
                    <a:lnTo>
                      <a:pt x="59" y="339"/>
                    </a:lnTo>
                    <a:lnTo>
                      <a:pt x="64" y="339"/>
                    </a:lnTo>
                    <a:lnTo>
                      <a:pt x="67" y="339"/>
                    </a:lnTo>
                    <a:lnTo>
                      <a:pt x="70" y="342"/>
                    </a:lnTo>
                    <a:lnTo>
                      <a:pt x="71" y="342"/>
                    </a:lnTo>
                    <a:lnTo>
                      <a:pt x="75" y="347"/>
                    </a:lnTo>
                    <a:lnTo>
                      <a:pt x="76" y="350"/>
                    </a:lnTo>
                    <a:lnTo>
                      <a:pt x="78" y="355"/>
                    </a:lnTo>
                    <a:lnTo>
                      <a:pt x="78" y="358"/>
                    </a:lnTo>
                    <a:lnTo>
                      <a:pt x="79" y="360"/>
                    </a:lnTo>
                    <a:lnTo>
                      <a:pt x="82" y="361"/>
                    </a:lnTo>
                    <a:lnTo>
                      <a:pt x="86" y="363"/>
                    </a:lnTo>
                    <a:lnTo>
                      <a:pt x="88" y="364"/>
                    </a:lnTo>
                    <a:lnTo>
                      <a:pt x="90" y="365"/>
                    </a:lnTo>
                    <a:lnTo>
                      <a:pt x="93" y="365"/>
                    </a:lnTo>
                    <a:lnTo>
                      <a:pt x="95" y="365"/>
                    </a:lnTo>
                    <a:lnTo>
                      <a:pt x="98" y="364"/>
                    </a:lnTo>
                    <a:lnTo>
                      <a:pt x="100" y="364"/>
                    </a:lnTo>
                    <a:lnTo>
                      <a:pt x="103" y="363"/>
                    </a:lnTo>
                    <a:lnTo>
                      <a:pt x="105" y="364"/>
                    </a:lnTo>
                    <a:lnTo>
                      <a:pt x="105" y="364"/>
                    </a:lnTo>
                    <a:lnTo>
                      <a:pt x="106" y="365"/>
                    </a:lnTo>
                    <a:lnTo>
                      <a:pt x="106" y="369"/>
                    </a:lnTo>
                    <a:lnTo>
                      <a:pt x="105" y="370"/>
                    </a:lnTo>
                    <a:lnTo>
                      <a:pt x="104" y="371"/>
                    </a:lnTo>
                    <a:lnTo>
                      <a:pt x="104" y="372"/>
                    </a:lnTo>
                    <a:lnTo>
                      <a:pt x="101" y="375"/>
                    </a:lnTo>
                    <a:lnTo>
                      <a:pt x="100" y="375"/>
                    </a:lnTo>
                    <a:lnTo>
                      <a:pt x="98" y="376"/>
                    </a:lnTo>
                    <a:lnTo>
                      <a:pt x="96" y="376"/>
                    </a:lnTo>
                    <a:lnTo>
                      <a:pt x="94" y="375"/>
                    </a:lnTo>
                    <a:lnTo>
                      <a:pt x="90" y="375"/>
                    </a:lnTo>
                    <a:lnTo>
                      <a:pt x="90" y="374"/>
                    </a:lnTo>
                    <a:lnTo>
                      <a:pt x="87" y="375"/>
                    </a:lnTo>
                    <a:lnTo>
                      <a:pt x="84" y="377"/>
                    </a:lnTo>
                    <a:lnTo>
                      <a:pt x="82" y="381"/>
                    </a:lnTo>
                    <a:lnTo>
                      <a:pt x="76" y="384"/>
                    </a:lnTo>
                    <a:lnTo>
                      <a:pt x="73" y="389"/>
                    </a:lnTo>
                    <a:lnTo>
                      <a:pt x="72" y="393"/>
                    </a:lnTo>
                    <a:lnTo>
                      <a:pt x="72" y="395"/>
                    </a:lnTo>
                    <a:lnTo>
                      <a:pt x="73" y="397"/>
                    </a:lnTo>
                    <a:lnTo>
                      <a:pt x="75" y="400"/>
                    </a:lnTo>
                    <a:lnTo>
                      <a:pt x="75" y="403"/>
                    </a:lnTo>
                    <a:lnTo>
                      <a:pt x="77" y="403"/>
                    </a:lnTo>
                    <a:lnTo>
                      <a:pt x="79" y="403"/>
                    </a:lnTo>
                    <a:lnTo>
                      <a:pt x="83" y="402"/>
                    </a:lnTo>
                    <a:lnTo>
                      <a:pt x="87" y="399"/>
                    </a:lnTo>
                    <a:lnTo>
                      <a:pt x="93" y="400"/>
                    </a:lnTo>
                    <a:lnTo>
                      <a:pt x="95" y="399"/>
                    </a:lnTo>
                    <a:lnTo>
                      <a:pt x="96" y="399"/>
                    </a:lnTo>
                    <a:lnTo>
                      <a:pt x="104" y="402"/>
                    </a:lnTo>
                    <a:lnTo>
                      <a:pt x="110" y="405"/>
                    </a:lnTo>
                    <a:lnTo>
                      <a:pt x="111" y="406"/>
                    </a:lnTo>
                    <a:lnTo>
                      <a:pt x="112" y="408"/>
                    </a:lnTo>
                    <a:lnTo>
                      <a:pt x="112" y="410"/>
                    </a:lnTo>
                    <a:lnTo>
                      <a:pt x="111" y="414"/>
                    </a:lnTo>
                    <a:lnTo>
                      <a:pt x="111" y="415"/>
                    </a:lnTo>
                    <a:lnTo>
                      <a:pt x="110" y="416"/>
                    </a:lnTo>
                    <a:lnTo>
                      <a:pt x="111" y="417"/>
                    </a:lnTo>
                    <a:lnTo>
                      <a:pt x="116" y="417"/>
                    </a:lnTo>
                    <a:lnTo>
                      <a:pt x="117" y="415"/>
                    </a:lnTo>
                    <a:lnTo>
                      <a:pt x="120" y="412"/>
                    </a:lnTo>
                    <a:lnTo>
                      <a:pt x="120" y="411"/>
                    </a:lnTo>
                    <a:lnTo>
                      <a:pt x="123" y="409"/>
                    </a:lnTo>
                    <a:lnTo>
                      <a:pt x="124" y="408"/>
                    </a:lnTo>
                    <a:lnTo>
                      <a:pt x="128" y="405"/>
                    </a:lnTo>
                    <a:lnTo>
                      <a:pt x="129" y="405"/>
                    </a:lnTo>
                    <a:lnTo>
                      <a:pt x="135" y="408"/>
                    </a:lnTo>
                    <a:lnTo>
                      <a:pt x="137" y="404"/>
                    </a:lnTo>
                    <a:lnTo>
                      <a:pt x="139" y="404"/>
                    </a:lnTo>
                    <a:lnTo>
                      <a:pt x="141" y="405"/>
                    </a:lnTo>
                    <a:lnTo>
                      <a:pt x="144" y="405"/>
                    </a:lnTo>
                    <a:lnTo>
                      <a:pt x="145" y="400"/>
                    </a:lnTo>
                    <a:lnTo>
                      <a:pt x="151" y="404"/>
                    </a:lnTo>
                    <a:lnTo>
                      <a:pt x="154" y="405"/>
                    </a:lnTo>
                    <a:lnTo>
                      <a:pt x="156" y="405"/>
                    </a:lnTo>
                    <a:lnTo>
                      <a:pt x="157" y="405"/>
                    </a:lnTo>
                    <a:lnTo>
                      <a:pt x="158" y="405"/>
                    </a:lnTo>
                    <a:lnTo>
                      <a:pt x="165" y="404"/>
                    </a:lnTo>
                    <a:lnTo>
                      <a:pt x="168" y="403"/>
                    </a:lnTo>
                    <a:lnTo>
                      <a:pt x="176" y="399"/>
                    </a:lnTo>
                    <a:lnTo>
                      <a:pt x="177" y="398"/>
                    </a:lnTo>
                    <a:lnTo>
                      <a:pt x="177" y="397"/>
                    </a:lnTo>
                    <a:lnTo>
                      <a:pt x="177" y="394"/>
                    </a:lnTo>
                    <a:lnTo>
                      <a:pt x="177" y="393"/>
                    </a:lnTo>
                    <a:lnTo>
                      <a:pt x="178" y="392"/>
                    </a:lnTo>
                    <a:lnTo>
                      <a:pt x="179" y="392"/>
                    </a:lnTo>
                    <a:lnTo>
                      <a:pt x="180" y="392"/>
                    </a:lnTo>
                    <a:lnTo>
                      <a:pt x="184" y="392"/>
                    </a:lnTo>
                    <a:lnTo>
                      <a:pt x="186" y="393"/>
                    </a:lnTo>
                    <a:lnTo>
                      <a:pt x="190" y="393"/>
                    </a:lnTo>
                    <a:lnTo>
                      <a:pt x="191" y="392"/>
                    </a:lnTo>
                    <a:lnTo>
                      <a:pt x="197" y="375"/>
                    </a:lnTo>
                    <a:lnTo>
                      <a:pt x="201" y="366"/>
                    </a:lnTo>
                    <a:lnTo>
                      <a:pt x="201" y="364"/>
                    </a:lnTo>
                    <a:lnTo>
                      <a:pt x="203" y="364"/>
                    </a:lnTo>
                    <a:lnTo>
                      <a:pt x="206" y="364"/>
                    </a:lnTo>
                    <a:lnTo>
                      <a:pt x="207" y="364"/>
                    </a:lnTo>
                    <a:lnTo>
                      <a:pt x="208" y="364"/>
                    </a:lnTo>
                    <a:lnTo>
                      <a:pt x="210" y="361"/>
                    </a:lnTo>
                    <a:lnTo>
                      <a:pt x="211" y="359"/>
                    </a:lnTo>
                    <a:lnTo>
                      <a:pt x="210" y="356"/>
                    </a:lnTo>
                    <a:lnTo>
                      <a:pt x="208" y="353"/>
                    </a:lnTo>
                    <a:lnTo>
                      <a:pt x="208" y="346"/>
                    </a:lnTo>
                    <a:lnTo>
                      <a:pt x="210" y="342"/>
                    </a:lnTo>
                    <a:lnTo>
                      <a:pt x="207" y="341"/>
                    </a:lnTo>
                    <a:lnTo>
                      <a:pt x="207" y="341"/>
                    </a:lnTo>
                    <a:lnTo>
                      <a:pt x="206" y="343"/>
                    </a:lnTo>
                    <a:lnTo>
                      <a:pt x="205" y="342"/>
                    </a:lnTo>
                    <a:lnTo>
                      <a:pt x="206" y="336"/>
                    </a:lnTo>
                    <a:lnTo>
                      <a:pt x="206" y="333"/>
                    </a:lnTo>
                    <a:lnTo>
                      <a:pt x="203" y="332"/>
                    </a:lnTo>
                    <a:lnTo>
                      <a:pt x="203" y="332"/>
                    </a:lnTo>
                    <a:lnTo>
                      <a:pt x="201" y="331"/>
                    </a:lnTo>
                    <a:lnTo>
                      <a:pt x="200" y="330"/>
                    </a:lnTo>
                    <a:lnTo>
                      <a:pt x="201" y="327"/>
                    </a:lnTo>
                    <a:lnTo>
                      <a:pt x="202" y="326"/>
                    </a:lnTo>
                    <a:lnTo>
                      <a:pt x="203" y="322"/>
                    </a:lnTo>
                    <a:lnTo>
                      <a:pt x="201" y="318"/>
                    </a:lnTo>
                    <a:lnTo>
                      <a:pt x="201" y="314"/>
                    </a:lnTo>
                    <a:lnTo>
                      <a:pt x="202" y="310"/>
                    </a:lnTo>
                    <a:lnTo>
                      <a:pt x="203" y="308"/>
                    </a:lnTo>
                    <a:lnTo>
                      <a:pt x="205" y="299"/>
                    </a:lnTo>
                    <a:lnTo>
                      <a:pt x="202" y="296"/>
                    </a:lnTo>
                    <a:lnTo>
                      <a:pt x="201" y="294"/>
                    </a:lnTo>
                    <a:lnTo>
                      <a:pt x="201" y="293"/>
                    </a:lnTo>
                    <a:lnTo>
                      <a:pt x="205" y="290"/>
                    </a:lnTo>
                    <a:lnTo>
                      <a:pt x="211" y="287"/>
                    </a:lnTo>
                    <a:lnTo>
                      <a:pt x="207" y="280"/>
                    </a:lnTo>
                    <a:lnTo>
                      <a:pt x="211" y="277"/>
                    </a:lnTo>
                    <a:lnTo>
                      <a:pt x="214" y="276"/>
                    </a:lnTo>
                    <a:lnTo>
                      <a:pt x="213" y="274"/>
                    </a:lnTo>
                    <a:lnTo>
                      <a:pt x="211" y="269"/>
                    </a:lnTo>
                    <a:lnTo>
                      <a:pt x="211" y="265"/>
                    </a:lnTo>
                    <a:lnTo>
                      <a:pt x="212" y="264"/>
                    </a:lnTo>
                    <a:lnTo>
                      <a:pt x="214" y="266"/>
                    </a:lnTo>
                    <a:lnTo>
                      <a:pt x="218" y="269"/>
                    </a:lnTo>
                    <a:lnTo>
                      <a:pt x="222" y="270"/>
                    </a:lnTo>
                    <a:lnTo>
                      <a:pt x="222" y="269"/>
                    </a:lnTo>
                    <a:lnTo>
                      <a:pt x="222" y="268"/>
                    </a:lnTo>
                    <a:lnTo>
                      <a:pt x="219" y="264"/>
                    </a:lnTo>
                    <a:lnTo>
                      <a:pt x="219" y="262"/>
                    </a:lnTo>
                    <a:lnTo>
                      <a:pt x="221" y="260"/>
                    </a:lnTo>
                    <a:lnTo>
                      <a:pt x="225" y="259"/>
                    </a:lnTo>
                    <a:lnTo>
                      <a:pt x="230" y="256"/>
                    </a:lnTo>
                    <a:lnTo>
                      <a:pt x="234" y="253"/>
                    </a:lnTo>
                    <a:lnTo>
                      <a:pt x="244" y="252"/>
                    </a:lnTo>
                    <a:lnTo>
                      <a:pt x="245" y="249"/>
                    </a:lnTo>
                    <a:lnTo>
                      <a:pt x="247" y="249"/>
                    </a:lnTo>
                    <a:lnTo>
                      <a:pt x="251" y="249"/>
                    </a:lnTo>
                    <a:lnTo>
                      <a:pt x="252" y="249"/>
                    </a:lnTo>
                    <a:lnTo>
                      <a:pt x="257" y="252"/>
                    </a:lnTo>
                    <a:lnTo>
                      <a:pt x="259" y="249"/>
                    </a:lnTo>
                    <a:lnTo>
                      <a:pt x="266" y="249"/>
                    </a:lnTo>
                    <a:lnTo>
                      <a:pt x="266" y="254"/>
                    </a:lnTo>
                    <a:lnTo>
                      <a:pt x="269" y="254"/>
                    </a:lnTo>
                    <a:lnTo>
                      <a:pt x="274" y="254"/>
                    </a:lnTo>
                    <a:lnTo>
                      <a:pt x="276" y="256"/>
                    </a:lnTo>
                    <a:lnTo>
                      <a:pt x="276" y="253"/>
                    </a:lnTo>
                    <a:lnTo>
                      <a:pt x="273" y="246"/>
                    </a:lnTo>
                    <a:lnTo>
                      <a:pt x="269" y="242"/>
                    </a:lnTo>
                    <a:lnTo>
                      <a:pt x="269" y="241"/>
                    </a:lnTo>
                    <a:lnTo>
                      <a:pt x="269" y="237"/>
                    </a:lnTo>
                    <a:lnTo>
                      <a:pt x="272" y="236"/>
                    </a:lnTo>
                    <a:lnTo>
                      <a:pt x="274" y="231"/>
                    </a:lnTo>
                    <a:lnTo>
                      <a:pt x="262" y="231"/>
                    </a:lnTo>
                    <a:lnTo>
                      <a:pt x="261" y="230"/>
                    </a:lnTo>
                    <a:lnTo>
                      <a:pt x="259" y="230"/>
                    </a:lnTo>
                    <a:lnTo>
                      <a:pt x="257" y="228"/>
                    </a:lnTo>
                    <a:lnTo>
                      <a:pt x="259" y="225"/>
                    </a:lnTo>
                    <a:lnTo>
                      <a:pt x="266" y="223"/>
                    </a:lnTo>
                    <a:lnTo>
                      <a:pt x="272" y="219"/>
                    </a:lnTo>
                    <a:lnTo>
                      <a:pt x="275" y="220"/>
                    </a:lnTo>
                    <a:lnTo>
                      <a:pt x="284" y="217"/>
                    </a:lnTo>
                    <a:lnTo>
                      <a:pt x="291" y="175"/>
                    </a:lnTo>
                    <a:lnTo>
                      <a:pt x="292" y="164"/>
                    </a:lnTo>
                    <a:lnTo>
                      <a:pt x="286" y="161"/>
                    </a:lnTo>
                    <a:lnTo>
                      <a:pt x="287" y="153"/>
                    </a:lnTo>
                    <a:lnTo>
                      <a:pt x="287" y="144"/>
                    </a:lnTo>
                    <a:lnTo>
                      <a:pt x="283" y="140"/>
                    </a:lnTo>
                    <a:lnTo>
                      <a:pt x="291" y="118"/>
                    </a:lnTo>
                    <a:lnTo>
                      <a:pt x="289" y="113"/>
                    </a:lnTo>
                    <a:lnTo>
                      <a:pt x="278" y="100"/>
                    </a:lnTo>
                    <a:lnTo>
                      <a:pt x="276" y="97"/>
                    </a:lnTo>
                    <a:lnTo>
                      <a:pt x="286" y="94"/>
                    </a:lnTo>
                    <a:lnTo>
                      <a:pt x="284" y="83"/>
                    </a:lnTo>
                    <a:lnTo>
                      <a:pt x="283" y="82"/>
                    </a:lnTo>
                    <a:lnTo>
                      <a:pt x="285" y="80"/>
                    </a:lnTo>
                    <a:lnTo>
                      <a:pt x="292" y="79"/>
                    </a:lnTo>
                    <a:lnTo>
                      <a:pt x="297" y="77"/>
                    </a:lnTo>
                    <a:lnTo>
                      <a:pt x="292" y="65"/>
                    </a:lnTo>
                    <a:lnTo>
                      <a:pt x="292" y="65"/>
                    </a:lnTo>
                    <a:lnTo>
                      <a:pt x="283" y="68"/>
                    </a:lnTo>
                    <a:lnTo>
                      <a:pt x="279" y="73"/>
                    </a:lnTo>
                    <a:lnTo>
                      <a:pt x="276" y="73"/>
                    </a:lnTo>
                    <a:lnTo>
                      <a:pt x="272" y="73"/>
                    </a:lnTo>
                    <a:lnTo>
                      <a:pt x="269" y="75"/>
                    </a:lnTo>
                    <a:lnTo>
                      <a:pt x="266" y="79"/>
                    </a:lnTo>
                    <a:lnTo>
                      <a:pt x="258" y="79"/>
                    </a:lnTo>
                    <a:lnTo>
                      <a:pt x="244" y="85"/>
                    </a:lnTo>
                    <a:lnTo>
                      <a:pt x="236" y="79"/>
                    </a:lnTo>
                    <a:lnTo>
                      <a:pt x="216" y="69"/>
                    </a:lnTo>
                    <a:lnTo>
                      <a:pt x="207" y="66"/>
                    </a:lnTo>
                    <a:lnTo>
                      <a:pt x="201" y="67"/>
                    </a:lnTo>
                    <a:lnTo>
                      <a:pt x="197" y="67"/>
                    </a:lnTo>
                    <a:lnTo>
                      <a:pt x="199" y="71"/>
                    </a:lnTo>
                    <a:lnTo>
                      <a:pt x="195" y="72"/>
                    </a:lnTo>
                    <a:lnTo>
                      <a:pt x="191" y="72"/>
                    </a:lnTo>
                    <a:lnTo>
                      <a:pt x="182" y="67"/>
                    </a:lnTo>
                    <a:lnTo>
                      <a:pt x="166" y="60"/>
                    </a:lnTo>
                    <a:lnTo>
                      <a:pt x="161" y="50"/>
                    </a:lnTo>
                    <a:lnTo>
                      <a:pt x="157" y="49"/>
                    </a:lnTo>
                    <a:lnTo>
                      <a:pt x="146" y="46"/>
                    </a:lnTo>
                    <a:lnTo>
                      <a:pt x="139" y="44"/>
                    </a:lnTo>
                    <a:lnTo>
                      <a:pt x="132" y="43"/>
                    </a:lnTo>
                    <a:lnTo>
                      <a:pt x="133" y="35"/>
                    </a:lnTo>
                    <a:lnTo>
                      <a:pt x="135" y="27"/>
                    </a:lnTo>
                    <a:lnTo>
                      <a:pt x="140" y="20"/>
                    </a:lnTo>
                    <a:lnTo>
                      <a:pt x="143" y="17"/>
                    </a:lnTo>
                    <a:lnTo>
                      <a:pt x="143" y="16"/>
                    </a:lnTo>
                    <a:lnTo>
                      <a:pt x="141" y="13"/>
                    </a:lnTo>
                    <a:lnTo>
                      <a:pt x="139" y="13"/>
                    </a:lnTo>
                    <a:lnTo>
                      <a:pt x="138" y="11"/>
                    </a:lnTo>
                    <a:lnTo>
                      <a:pt x="139" y="9"/>
                    </a:lnTo>
                    <a:lnTo>
                      <a:pt x="138" y="5"/>
                    </a:lnTo>
                    <a:lnTo>
                      <a:pt x="137" y="2"/>
                    </a:lnTo>
                    <a:lnTo>
                      <a:pt x="132" y="0"/>
                    </a:lnTo>
                    <a:lnTo>
                      <a:pt x="116" y="16"/>
                    </a:lnTo>
                    <a:lnTo>
                      <a:pt x="104" y="27"/>
                    </a:lnTo>
                    <a:lnTo>
                      <a:pt x="103" y="29"/>
                    </a:lnTo>
                    <a:lnTo>
                      <a:pt x="103" y="32"/>
                    </a:lnTo>
                    <a:lnTo>
                      <a:pt x="101" y="34"/>
                    </a:lnTo>
                    <a:lnTo>
                      <a:pt x="99" y="37"/>
                    </a:lnTo>
                    <a:lnTo>
                      <a:pt x="93" y="44"/>
                    </a:lnTo>
                    <a:lnTo>
                      <a:pt x="95" y="46"/>
                    </a:lnTo>
                    <a:lnTo>
                      <a:pt x="95" y="49"/>
                    </a:lnTo>
                    <a:lnTo>
                      <a:pt x="95" y="51"/>
                    </a:lnTo>
                    <a:lnTo>
                      <a:pt x="95" y="54"/>
                    </a:lnTo>
                    <a:lnTo>
                      <a:pt x="95" y="56"/>
                    </a:lnTo>
                    <a:lnTo>
                      <a:pt x="94" y="60"/>
                    </a:lnTo>
                    <a:lnTo>
                      <a:pt x="93" y="62"/>
                    </a:lnTo>
                    <a:lnTo>
                      <a:pt x="92" y="67"/>
                    </a:lnTo>
                    <a:lnTo>
                      <a:pt x="87" y="69"/>
                    </a:lnTo>
                    <a:lnTo>
                      <a:pt x="81" y="72"/>
                    </a:lnTo>
                    <a:lnTo>
                      <a:pt x="78" y="74"/>
                    </a:lnTo>
                    <a:lnTo>
                      <a:pt x="77" y="77"/>
                    </a:lnTo>
                    <a:lnTo>
                      <a:pt x="77" y="80"/>
                    </a:lnTo>
                    <a:lnTo>
                      <a:pt x="79" y="83"/>
                    </a:lnTo>
                    <a:lnTo>
                      <a:pt x="82" y="83"/>
                    </a:lnTo>
                    <a:lnTo>
                      <a:pt x="82" y="85"/>
                    </a:lnTo>
                    <a:lnTo>
                      <a:pt x="82" y="86"/>
                    </a:lnTo>
                    <a:lnTo>
                      <a:pt x="81" y="89"/>
                    </a:lnTo>
                    <a:lnTo>
                      <a:pt x="79" y="90"/>
                    </a:lnTo>
                    <a:lnTo>
                      <a:pt x="81" y="94"/>
                    </a:lnTo>
                    <a:lnTo>
                      <a:pt x="82" y="94"/>
                    </a:lnTo>
                    <a:lnTo>
                      <a:pt x="84" y="93"/>
                    </a:lnTo>
                    <a:lnTo>
                      <a:pt x="95" y="83"/>
                    </a:lnTo>
                    <a:close/>
                    <a:moveTo>
                      <a:pt x="61" y="150"/>
                    </a:moveTo>
                    <a:lnTo>
                      <a:pt x="61" y="150"/>
                    </a:lnTo>
                    <a:lnTo>
                      <a:pt x="62" y="148"/>
                    </a:lnTo>
                    <a:lnTo>
                      <a:pt x="61" y="147"/>
                    </a:lnTo>
                    <a:lnTo>
                      <a:pt x="61" y="147"/>
                    </a:lnTo>
                    <a:lnTo>
                      <a:pt x="61" y="147"/>
                    </a:lnTo>
                    <a:lnTo>
                      <a:pt x="61" y="147"/>
                    </a:lnTo>
                    <a:lnTo>
                      <a:pt x="60" y="146"/>
                    </a:lnTo>
                    <a:lnTo>
                      <a:pt x="60" y="146"/>
                    </a:lnTo>
                    <a:lnTo>
                      <a:pt x="59" y="146"/>
                    </a:lnTo>
                    <a:lnTo>
                      <a:pt x="59" y="146"/>
                    </a:lnTo>
                    <a:lnTo>
                      <a:pt x="58" y="147"/>
                    </a:lnTo>
                    <a:lnTo>
                      <a:pt x="59" y="150"/>
                    </a:lnTo>
                    <a:lnTo>
                      <a:pt x="59" y="150"/>
                    </a:lnTo>
                    <a:lnTo>
                      <a:pt x="59" y="150"/>
                    </a:lnTo>
                    <a:lnTo>
                      <a:pt x="59" y="150"/>
                    </a:lnTo>
                    <a:lnTo>
                      <a:pt x="60" y="150"/>
                    </a:lnTo>
                    <a:lnTo>
                      <a:pt x="60" y="150"/>
                    </a:lnTo>
                    <a:lnTo>
                      <a:pt x="61" y="151"/>
                    </a:lnTo>
                    <a:lnTo>
                      <a:pt x="61" y="150"/>
                    </a:lnTo>
                    <a:close/>
                    <a:moveTo>
                      <a:pt x="105" y="404"/>
                    </a:moveTo>
                    <a:lnTo>
                      <a:pt x="105" y="404"/>
                    </a:lnTo>
                    <a:lnTo>
                      <a:pt x="104" y="405"/>
                    </a:lnTo>
                    <a:lnTo>
                      <a:pt x="104" y="408"/>
                    </a:lnTo>
                    <a:lnTo>
                      <a:pt x="104" y="408"/>
                    </a:lnTo>
                    <a:lnTo>
                      <a:pt x="104" y="409"/>
                    </a:lnTo>
                    <a:lnTo>
                      <a:pt x="104" y="409"/>
                    </a:lnTo>
                    <a:lnTo>
                      <a:pt x="105" y="409"/>
                    </a:lnTo>
                    <a:lnTo>
                      <a:pt x="105" y="409"/>
                    </a:lnTo>
                    <a:lnTo>
                      <a:pt x="107" y="408"/>
                    </a:lnTo>
                    <a:lnTo>
                      <a:pt x="107" y="408"/>
                    </a:lnTo>
                    <a:lnTo>
                      <a:pt x="109" y="408"/>
                    </a:lnTo>
                    <a:lnTo>
                      <a:pt x="110" y="406"/>
                    </a:lnTo>
                    <a:lnTo>
                      <a:pt x="110" y="406"/>
                    </a:lnTo>
                    <a:lnTo>
                      <a:pt x="110" y="406"/>
                    </a:lnTo>
                    <a:lnTo>
                      <a:pt x="110" y="406"/>
                    </a:lnTo>
                    <a:lnTo>
                      <a:pt x="107" y="404"/>
                    </a:lnTo>
                    <a:lnTo>
                      <a:pt x="105" y="404"/>
                    </a:lnTo>
                    <a:lnTo>
                      <a:pt x="105" y="404"/>
                    </a:lnTo>
                    <a:close/>
                    <a:moveTo>
                      <a:pt x="76" y="164"/>
                    </a:moveTo>
                    <a:lnTo>
                      <a:pt x="76" y="164"/>
                    </a:lnTo>
                    <a:lnTo>
                      <a:pt x="76" y="163"/>
                    </a:lnTo>
                    <a:lnTo>
                      <a:pt x="75" y="162"/>
                    </a:lnTo>
                    <a:lnTo>
                      <a:pt x="75" y="162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72" y="161"/>
                    </a:lnTo>
                    <a:lnTo>
                      <a:pt x="72" y="161"/>
                    </a:lnTo>
                    <a:lnTo>
                      <a:pt x="71" y="161"/>
                    </a:lnTo>
                    <a:lnTo>
                      <a:pt x="71" y="161"/>
                    </a:lnTo>
                    <a:lnTo>
                      <a:pt x="71" y="163"/>
                    </a:lnTo>
                    <a:lnTo>
                      <a:pt x="72" y="164"/>
                    </a:lnTo>
                    <a:lnTo>
                      <a:pt x="72" y="164"/>
                    </a:lnTo>
                    <a:lnTo>
                      <a:pt x="73" y="164"/>
                    </a:lnTo>
                    <a:lnTo>
                      <a:pt x="73" y="164"/>
                    </a:lnTo>
                    <a:lnTo>
                      <a:pt x="73" y="164"/>
                    </a:lnTo>
                    <a:lnTo>
                      <a:pt x="73" y="164"/>
                    </a:lnTo>
                    <a:lnTo>
                      <a:pt x="76" y="164"/>
                    </a:lnTo>
                    <a:lnTo>
                      <a:pt x="76" y="164"/>
                    </a:lnTo>
                    <a:close/>
                    <a:moveTo>
                      <a:pt x="45" y="180"/>
                    </a:moveTo>
                    <a:lnTo>
                      <a:pt x="45" y="180"/>
                    </a:lnTo>
                    <a:lnTo>
                      <a:pt x="45" y="180"/>
                    </a:lnTo>
                    <a:lnTo>
                      <a:pt x="47" y="179"/>
                    </a:lnTo>
                    <a:lnTo>
                      <a:pt x="47" y="178"/>
                    </a:lnTo>
                    <a:lnTo>
                      <a:pt x="47" y="178"/>
                    </a:lnTo>
                    <a:lnTo>
                      <a:pt x="45" y="178"/>
                    </a:lnTo>
                    <a:lnTo>
                      <a:pt x="45" y="178"/>
                    </a:lnTo>
                    <a:lnTo>
                      <a:pt x="44" y="178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3" y="178"/>
                    </a:lnTo>
                    <a:lnTo>
                      <a:pt x="43" y="180"/>
                    </a:lnTo>
                    <a:lnTo>
                      <a:pt x="43" y="180"/>
                    </a:lnTo>
                    <a:lnTo>
                      <a:pt x="44" y="180"/>
                    </a:lnTo>
                    <a:lnTo>
                      <a:pt x="44" y="180"/>
                    </a:lnTo>
                    <a:lnTo>
                      <a:pt x="44" y="180"/>
                    </a:lnTo>
                    <a:lnTo>
                      <a:pt x="44" y="180"/>
                    </a:lnTo>
                    <a:lnTo>
                      <a:pt x="45" y="180"/>
                    </a:lnTo>
                    <a:lnTo>
                      <a:pt x="45" y="180"/>
                    </a:lnTo>
                    <a:close/>
                    <a:moveTo>
                      <a:pt x="50" y="173"/>
                    </a:moveTo>
                    <a:lnTo>
                      <a:pt x="50" y="173"/>
                    </a:lnTo>
                    <a:lnTo>
                      <a:pt x="49" y="173"/>
                    </a:lnTo>
                    <a:lnTo>
                      <a:pt x="48" y="173"/>
                    </a:lnTo>
                    <a:lnTo>
                      <a:pt x="48" y="173"/>
                    </a:lnTo>
                    <a:lnTo>
                      <a:pt x="47" y="174"/>
                    </a:lnTo>
                    <a:lnTo>
                      <a:pt x="47" y="174"/>
                    </a:lnTo>
                    <a:lnTo>
                      <a:pt x="45" y="175"/>
                    </a:lnTo>
                    <a:lnTo>
                      <a:pt x="45" y="175"/>
                    </a:lnTo>
                    <a:lnTo>
                      <a:pt x="45" y="175"/>
                    </a:lnTo>
                    <a:lnTo>
                      <a:pt x="45" y="175"/>
                    </a:lnTo>
                    <a:lnTo>
                      <a:pt x="47" y="176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9" y="175"/>
                    </a:lnTo>
                    <a:lnTo>
                      <a:pt x="49" y="175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50" y="173"/>
                    </a:lnTo>
                    <a:lnTo>
                      <a:pt x="50" y="17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7" name="Freeform 212">
                <a:extLst>
                  <a:ext uri="{FF2B5EF4-FFF2-40B4-BE49-F238E27FC236}">
                    <a16:creationId xmlns:a16="http://schemas.microsoft.com/office/drawing/2014/main" id="{EDB056F9-FBD1-3F4F-86C8-3BCECD016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969" y="9285593"/>
                <a:ext cx="345975" cy="485763"/>
              </a:xfrm>
              <a:custGeom>
                <a:avLst/>
                <a:gdLst>
                  <a:gd name="T0" fmla="*/ 103 w 297"/>
                  <a:gd name="T1" fmla="*/ 95 h 417"/>
                  <a:gd name="T2" fmla="*/ 104 w 297"/>
                  <a:gd name="T3" fmla="*/ 140 h 417"/>
                  <a:gd name="T4" fmla="*/ 81 w 297"/>
                  <a:gd name="T5" fmla="*/ 134 h 417"/>
                  <a:gd name="T6" fmla="*/ 65 w 297"/>
                  <a:gd name="T7" fmla="*/ 145 h 417"/>
                  <a:gd name="T8" fmla="*/ 73 w 297"/>
                  <a:gd name="T9" fmla="*/ 156 h 417"/>
                  <a:gd name="T10" fmla="*/ 55 w 297"/>
                  <a:gd name="T11" fmla="*/ 159 h 417"/>
                  <a:gd name="T12" fmla="*/ 34 w 297"/>
                  <a:gd name="T13" fmla="*/ 184 h 417"/>
                  <a:gd name="T14" fmla="*/ 34 w 297"/>
                  <a:gd name="T15" fmla="*/ 198 h 417"/>
                  <a:gd name="T16" fmla="*/ 15 w 297"/>
                  <a:gd name="T17" fmla="*/ 221 h 417"/>
                  <a:gd name="T18" fmla="*/ 25 w 297"/>
                  <a:gd name="T19" fmla="*/ 241 h 417"/>
                  <a:gd name="T20" fmla="*/ 22 w 297"/>
                  <a:gd name="T21" fmla="*/ 275 h 417"/>
                  <a:gd name="T22" fmla="*/ 13 w 297"/>
                  <a:gd name="T23" fmla="*/ 294 h 417"/>
                  <a:gd name="T24" fmla="*/ 2 w 297"/>
                  <a:gd name="T25" fmla="*/ 296 h 417"/>
                  <a:gd name="T26" fmla="*/ 9 w 297"/>
                  <a:gd name="T27" fmla="*/ 313 h 417"/>
                  <a:gd name="T28" fmla="*/ 23 w 297"/>
                  <a:gd name="T29" fmla="*/ 322 h 417"/>
                  <a:gd name="T30" fmla="*/ 40 w 297"/>
                  <a:gd name="T31" fmla="*/ 321 h 417"/>
                  <a:gd name="T32" fmla="*/ 49 w 297"/>
                  <a:gd name="T33" fmla="*/ 329 h 417"/>
                  <a:gd name="T34" fmla="*/ 45 w 297"/>
                  <a:gd name="T35" fmla="*/ 314 h 417"/>
                  <a:gd name="T36" fmla="*/ 54 w 297"/>
                  <a:gd name="T37" fmla="*/ 325 h 417"/>
                  <a:gd name="T38" fmla="*/ 59 w 297"/>
                  <a:gd name="T39" fmla="*/ 335 h 417"/>
                  <a:gd name="T40" fmla="*/ 50 w 297"/>
                  <a:gd name="T41" fmla="*/ 342 h 417"/>
                  <a:gd name="T42" fmla="*/ 50 w 297"/>
                  <a:gd name="T43" fmla="*/ 352 h 417"/>
                  <a:gd name="T44" fmla="*/ 64 w 297"/>
                  <a:gd name="T45" fmla="*/ 349 h 417"/>
                  <a:gd name="T46" fmla="*/ 64 w 297"/>
                  <a:gd name="T47" fmla="*/ 339 h 417"/>
                  <a:gd name="T48" fmla="*/ 78 w 297"/>
                  <a:gd name="T49" fmla="*/ 358 h 417"/>
                  <a:gd name="T50" fmla="*/ 95 w 297"/>
                  <a:gd name="T51" fmla="*/ 365 h 417"/>
                  <a:gd name="T52" fmla="*/ 106 w 297"/>
                  <a:gd name="T53" fmla="*/ 369 h 417"/>
                  <a:gd name="T54" fmla="*/ 96 w 297"/>
                  <a:gd name="T55" fmla="*/ 376 h 417"/>
                  <a:gd name="T56" fmla="*/ 76 w 297"/>
                  <a:gd name="T57" fmla="*/ 384 h 417"/>
                  <a:gd name="T58" fmla="*/ 77 w 297"/>
                  <a:gd name="T59" fmla="*/ 403 h 417"/>
                  <a:gd name="T60" fmla="*/ 104 w 297"/>
                  <a:gd name="T61" fmla="*/ 402 h 417"/>
                  <a:gd name="T62" fmla="*/ 110 w 297"/>
                  <a:gd name="T63" fmla="*/ 416 h 417"/>
                  <a:gd name="T64" fmla="*/ 124 w 297"/>
                  <a:gd name="T65" fmla="*/ 408 h 417"/>
                  <a:gd name="T66" fmla="*/ 144 w 297"/>
                  <a:gd name="T67" fmla="*/ 405 h 417"/>
                  <a:gd name="T68" fmla="*/ 165 w 297"/>
                  <a:gd name="T69" fmla="*/ 404 h 417"/>
                  <a:gd name="T70" fmla="*/ 178 w 297"/>
                  <a:gd name="T71" fmla="*/ 392 h 417"/>
                  <a:gd name="T72" fmla="*/ 197 w 297"/>
                  <a:gd name="T73" fmla="*/ 375 h 417"/>
                  <a:gd name="T74" fmla="*/ 210 w 297"/>
                  <a:gd name="T75" fmla="*/ 361 h 417"/>
                  <a:gd name="T76" fmla="*/ 207 w 297"/>
                  <a:gd name="T77" fmla="*/ 341 h 417"/>
                  <a:gd name="T78" fmla="*/ 201 w 297"/>
                  <a:gd name="T79" fmla="*/ 331 h 417"/>
                  <a:gd name="T80" fmla="*/ 202 w 297"/>
                  <a:gd name="T81" fmla="*/ 310 h 417"/>
                  <a:gd name="T82" fmla="*/ 211 w 297"/>
                  <a:gd name="T83" fmla="*/ 287 h 417"/>
                  <a:gd name="T84" fmla="*/ 212 w 297"/>
                  <a:gd name="T85" fmla="*/ 264 h 417"/>
                  <a:gd name="T86" fmla="*/ 219 w 297"/>
                  <a:gd name="T87" fmla="*/ 262 h 417"/>
                  <a:gd name="T88" fmla="*/ 247 w 297"/>
                  <a:gd name="T89" fmla="*/ 249 h 417"/>
                  <a:gd name="T90" fmla="*/ 269 w 297"/>
                  <a:gd name="T91" fmla="*/ 254 h 417"/>
                  <a:gd name="T92" fmla="*/ 269 w 297"/>
                  <a:gd name="T93" fmla="*/ 237 h 417"/>
                  <a:gd name="T94" fmla="*/ 259 w 297"/>
                  <a:gd name="T95" fmla="*/ 225 h 417"/>
                  <a:gd name="T96" fmla="*/ 286 w 297"/>
                  <a:gd name="T97" fmla="*/ 161 h 417"/>
                  <a:gd name="T98" fmla="*/ 276 w 297"/>
                  <a:gd name="T99" fmla="*/ 97 h 417"/>
                  <a:gd name="T100" fmla="*/ 292 w 297"/>
                  <a:gd name="T101" fmla="*/ 65 h 417"/>
                  <a:gd name="T102" fmla="*/ 266 w 297"/>
                  <a:gd name="T103" fmla="*/ 79 h 417"/>
                  <a:gd name="T104" fmla="*/ 197 w 297"/>
                  <a:gd name="T105" fmla="*/ 67 h 417"/>
                  <a:gd name="T106" fmla="*/ 157 w 297"/>
                  <a:gd name="T107" fmla="*/ 49 h 417"/>
                  <a:gd name="T108" fmla="*/ 143 w 297"/>
                  <a:gd name="T109" fmla="*/ 17 h 417"/>
                  <a:gd name="T110" fmla="*/ 137 w 297"/>
                  <a:gd name="T111" fmla="*/ 2 h 417"/>
                  <a:gd name="T112" fmla="*/ 99 w 297"/>
                  <a:gd name="T113" fmla="*/ 37 h 417"/>
                  <a:gd name="T114" fmla="*/ 94 w 297"/>
                  <a:gd name="T115" fmla="*/ 60 h 417"/>
                  <a:gd name="T116" fmla="*/ 77 w 297"/>
                  <a:gd name="T117" fmla="*/ 80 h 417"/>
                  <a:gd name="T118" fmla="*/ 81 w 297"/>
                  <a:gd name="T119" fmla="*/ 94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7" h="417">
                    <a:moveTo>
                      <a:pt x="95" y="83"/>
                    </a:moveTo>
                    <a:lnTo>
                      <a:pt x="98" y="83"/>
                    </a:lnTo>
                    <a:lnTo>
                      <a:pt x="101" y="84"/>
                    </a:lnTo>
                    <a:lnTo>
                      <a:pt x="103" y="84"/>
                    </a:lnTo>
                    <a:lnTo>
                      <a:pt x="103" y="88"/>
                    </a:lnTo>
                    <a:lnTo>
                      <a:pt x="103" y="90"/>
                    </a:lnTo>
                    <a:lnTo>
                      <a:pt x="103" y="95"/>
                    </a:lnTo>
                    <a:lnTo>
                      <a:pt x="106" y="100"/>
                    </a:lnTo>
                    <a:lnTo>
                      <a:pt x="104" y="108"/>
                    </a:lnTo>
                    <a:lnTo>
                      <a:pt x="107" y="116"/>
                    </a:lnTo>
                    <a:lnTo>
                      <a:pt x="111" y="125"/>
                    </a:lnTo>
                    <a:lnTo>
                      <a:pt x="111" y="130"/>
                    </a:lnTo>
                    <a:lnTo>
                      <a:pt x="110" y="135"/>
                    </a:lnTo>
                    <a:lnTo>
                      <a:pt x="104" y="140"/>
                    </a:lnTo>
                    <a:lnTo>
                      <a:pt x="100" y="140"/>
                    </a:lnTo>
                    <a:lnTo>
                      <a:pt x="98" y="139"/>
                    </a:lnTo>
                    <a:lnTo>
                      <a:pt x="96" y="139"/>
                    </a:lnTo>
                    <a:lnTo>
                      <a:pt x="94" y="138"/>
                    </a:lnTo>
                    <a:lnTo>
                      <a:pt x="90" y="139"/>
                    </a:lnTo>
                    <a:lnTo>
                      <a:pt x="83" y="134"/>
                    </a:lnTo>
                    <a:lnTo>
                      <a:pt x="81" y="134"/>
                    </a:lnTo>
                    <a:lnTo>
                      <a:pt x="79" y="134"/>
                    </a:lnTo>
                    <a:lnTo>
                      <a:pt x="79" y="135"/>
                    </a:lnTo>
                    <a:lnTo>
                      <a:pt x="81" y="138"/>
                    </a:lnTo>
                    <a:lnTo>
                      <a:pt x="79" y="140"/>
                    </a:lnTo>
                    <a:lnTo>
                      <a:pt x="75" y="145"/>
                    </a:lnTo>
                    <a:lnTo>
                      <a:pt x="67" y="145"/>
                    </a:lnTo>
                    <a:lnTo>
                      <a:pt x="65" y="145"/>
                    </a:lnTo>
                    <a:lnTo>
                      <a:pt x="64" y="146"/>
                    </a:lnTo>
                    <a:lnTo>
                      <a:pt x="66" y="150"/>
                    </a:lnTo>
                    <a:lnTo>
                      <a:pt x="66" y="155"/>
                    </a:lnTo>
                    <a:lnTo>
                      <a:pt x="68" y="156"/>
                    </a:lnTo>
                    <a:lnTo>
                      <a:pt x="71" y="156"/>
                    </a:lnTo>
                    <a:lnTo>
                      <a:pt x="72" y="155"/>
                    </a:lnTo>
                    <a:lnTo>
                      <a:pt x="73" y="156"/>
                    </a:lnTo>
                    <a:lnTo>
                      <a:pt x="73" y="158"/>
                    </a:lnTo>
                    <a:lnTo>
                      <a:pt x="71" y="159"/>
                    </a:lnTo>
                    <a:lnTo>
                      <a:pt x="65" y="157"/>
                    </a:lnTo>
                    <a:lnTo>
                      <a:pt x="60" y="155"/>
                    </a:lnTo>
                    <a:lnTo>
                      <a:pt x="58" y="156"/>
                    </a:lnTo>
                    <a:lnTo>
                      <a:pt x="56" y="157"/>
                    </a:lnTo>
                    <a:lnTo>
                      <a:pt x="55" y="159"/>
                    </a:lnTo>
                    <a:lnTo>
                      <a:pt x="56" y="162"/>
                    </a:lnTo>
                    <a:lnTo>
                      <a:pt x="58" y="168"/>
                    </a:lnTo>
                    <a:lnTo>
                      <a:pt x="59" y="173"/>
                    </a:lnTo>
                    <a:lnTo>
                      <a:pt x="49" y="181"/>
                    </a:lnTo>
                    <a:lnTo>
                      <a:pt x="47" y="183"/>
                    </a:lnTo>
                    <a:lnTo>
                      <a:pt x="37" y="178"/>
                    </a:lnTo>
                    <a:lnTo>
                      <a:pt x="34" y="184"/>
                    </a:lnTo>
                    <a:lnTo>
                      <a:pt x="42" y="186"/>
                    </a:lnTo>
                    <a:lnTo>
                      <a:pt x="45" y="187"/>
                    </a:lnTo>
                    <a:lnTo>
                      <a:pt x="44" y="189"/>
                    </a:lnTo>
                    <a:lnTo>
                      <a:pt x="39" y="189"/>
                    </a:lnTo>
                    <a:lnTo>
                      <a:pt x="33" y="187"/>
                    </a:lnTo>
                    <a:lnTo>
                      <a:pt x="28" y="195"/>
                    </a:lnTo>
                    <a:lnTo>
                      <a:pt x="34" y="198"/>
                    </a:lnTo>
                    <a:lnTo>
                      <a:pt x="31" y="204"/>
                    </a:lnTo>
                    <a:lnTo>
                      <a:pt x="25" y="207"/>
                    </a:lnTo>
                    <a:lnTo>
                      <a:pt x="21" y="208"/>
                    </a:lnTo>
                    <a:lnTo>
                      <a:pt x="16" y="211"/>
                    </a:lnTo>
                    <a:lnTo>
                      <a:pt x="11" y="219"/>
                    </a:lnTo>
                    <a:lnTo>
                      <a:pt x="15" y="221"/>
                    </a:lnTo>
                    <a:lnTo>
                      <a:pt x="15" y="221"/>
                    </a:lnTo>
                    <a:lnTo>
                      <a:pt x="20" y="223"/>
                    </a:lnTo>
                    <a:lnTo>
                      <a:pt x="22" y="223"/>
                    </a:lnTo>
                    <a:lnTo>
                      <a:pt x="25" y="223"/>
                    </a:lnTo>
                    <a:lnTo>
                      <a:pt x="25" y="225"/>
                    </a:lnTo>
                    <a:lnTo>
                      <a:pt x="25" y="229"/>
                    </a:lnTo>
                    <a:lnTo>
                      <a:pt x="26" y="235"/>
                    </a:lnTo>
                    <a:lnTo>
                      <a:pt x="25" y="241"/>
                    </a:lnTo>
                    <a:lnTo>
                      <a:pt x="21" y="251"/>
                    </a:lnTo>
                    <a:lnTo>
                      <a:pt x="20" y="256"/>
                    </a:lnTo>
                    <a:lnTo>
                      <a:pt x="20" y="256"/>
                    </a:lnTo>
                    <a:lnTo>
                      <a:pt x="17" y="262"/>
                    </a:lnTo>
                    <a:lnTo>
                      <a:pt x="17" y="265"/>
                    </a:lnTo>
                    <a:lnTo>
                      <a:pt x="17" y="270"/>
                    </a:lnTo>
                    <a:lnTo>
                      <a:pt x="22" y="275"/>
                    </a:lnTo>
                    <a:lnTo>
                      <a:pt x="23" y="276"/>
                    </a:lnTo>
                    <a:lnTo>
                      <a:pt x="22" y="279"/>
                    </a:lnTo>
                    <a:lnTo>
                      <a:pt x="21" y="279"/>
                    </a:lnTo>
                    <a:lnTo>
                      <a:pt x="17" y="281"/>
                    </a:lnTo>
                    <a:lnTo>
                      <a:pt x="15" y="285"/>
                    </a:lnTo>
                    <a:lnTo>
                      <a:pt x="14" y="291"/>
                    </a:lnTo>
                    <a:lnTo>
                      <a:pt x="13" y="294"/>
                    </a:lnTo>
                    <a:lnTo>
                      <a:pt x="11" y="298"/>
                    </a:lnTo>
                    <a:lnTo>
                      <a:pt x="9" y="298"/>
                    </a:lnTo>
                    <a:lnTo>
                      <a:pt x="9" y="298"/>
                    </a:lnTo>
                    <a:lnTo>
                      <a:pt x="6" y="297"/>
                    </a:lnTo>
                    <a:lnTo>
                      <a:pt x="3" y="293"/>
                    </a:lnTo>
                    <a:lnTo>
                      <a:pt x="3" y="293"/>
                    </a:lnTo>
                    <a:lnTo>
                      <a:pt x="2" y="296"/>
                    </a:lnTo>
                    <a:lnTo>
                      <a:pt x="0" y="298"/>
                    </a:lnTo>
                    <a:lnTo>
                      <a:pt x="2" y="302"/>
                    </a:lnTo>
                    <a:lnTo>
                      <a:pt x="2" y="307"/>
                    </a:lnTo>
                    <a:lnTo>
                      <a:pt x="2" y="310"/>
                    </a:lnTo>
                    <a:lnTo>
                      <a:pt x="2" y="314"/>
                    </a:lnTo>
                    <a:lnTo>
                      <a:pt x="4" y="315"/>
                    </a:lnTo>
                    <a:lnTo>
                      <a:pt x="9" y="313"/>
                    </a:lnTo>
                    <a:lnTo>
                      <a:pt x="10" y="311"/>
                    </a:lnTo>
                    <a:lnTo>
                      <a:pt x="13" y="314"/>
                    </a:lnTo>
                    <a:lnTo>
                      <a:pt x="15" y="316"/>
                    </a:lnTo>
                    <a:lnTo>
                      <a:pt x="15" y="321"/>
                    </a:lnTo>
                    <a:lnTo>
                      <a:pt x="19" y="322"/>
                    </a:lnTo>
                    <a:lnTo>
                      <a:pt x="21" y="322"/>
                    </a:lnTo>
                    <a:lnTo>
                      <a:pt x="23" y="322"/>
                    </a:lnTo>
                    <a:lnTo>
                      <a:pt x="25" y="320"/>
                    </a:lnTo>
                    <a:lnTo>
                      <a:pt x="27" y="316"/>
                    </a:lnTo>
                    <a:lnTo>
                      <a:pt x="28" y="315"/>
                    </a:lnTo>
                    <a:lnTo>
                      <a:pt x="31" y="315"/>
                    </a:lnTo>
                    <a:lnTo>
                      <a:pt x="34" y="318"/>
                    </a:lnTo>
                    <a:lnTo>
                      <a:pt x="37" y="320"/>
                    </a:lnTo>
                    <a:lnTo>
                      <a:pt x="40" y="321"/>
                    </a:lnTo>
                    <a:lnTo>
                      <a:pt x="40" y="324"/>
                    </a:lnTo>
                    <a:lnTo>
                      <a:pt x="42" y="325"/>
                    </a:lnTo>
                    <a:lnTo>
                      <a:pt x="40" y="327"/>
                    </a:lnTo>
                    <a:lnTo>
                      <a:pt x="40" y="330"/>
                    </a:lnTo>
                    <a:lnTo>
                      <a:pt x="44" y="331"/>
                    </a:lnTo>
                    <a:lnTo>
                      <a:pt x="47" y="331"/>
                    </a:lnTo>
                    <a:lnTo>
                      <a:pt x="49" y="329"/>
                    </a:lnTo>
                    <a:lnTo>
                      <a:pt x="49" y="327"/>
                    </a:lnTo>
                    <a:lnTo>
                      <a:pt x="48" y="325"/>
                    </a:lnTo>
                    <a:lnTo>
                      <a:pt x="47" y="320"/>
                    </a:lnTo>
                    <a:lnTo>
                      <a:pt x="47" y="320"/>
                    </a:lnTo>
                    <a:lnTo>
                      <a:pt x="47" y="316"/>
                    </a:lnTo>
                    <a:lnTo>
                      <a:pt x="45" y="314"/>
                    </a:lnTo>
                    <a:lnTo>
                      <a:pt x="45" y="314"/>
                    </a:lnTo>
                    <a:lnTo>
                      <a:pt x="47" y="313"/>
                    </a:lnTo>
                    <a:lnTo>
                      <a:pt x="48" y="313"/>
                    </a:lnTo>
                    <a:lnTo>
                      <a:pt x="49" y="313"/>
                    </a:lnTo>
                    <a:lnTo>
                      <a:pt x="51" y="315"/>
                    </a:lnTo>
                    <a:lnTo>
                      <a:pt x="51" y="315"/>
                    </a:lnTo>
                    <a:lnTo>
                      <a:pt x="54" y="320"/>
                    </a:lnTo>
                    <a:lnTo>
                      <a:pt x="54" y="325"/>
                    </a:lnTo>
                    <a:lnTo>
                      <a:pt x="53" y="327"/>
                    </a:lnTo>
                    <a:lnTo>
                      <a:pt x="53" y="329"/>
                    </a:lnTo>
                    <a:lnTo>
                      <a:pt x="53" y="331"/>
                    </a:lnTo>
                    <a:lnTo>
                      <a:pt x="55" y="332"/>
                    </a:lnTo>
                    <a:lnTo>
                      <a:pt x="56" y="332"/>
                    </a:lnTo>
                    <a:lnTo>
                      <a:pt x="59" y="335"/>
                    </a:lnTo>
                    <a:lnTo>
                      <a:pt x="59" y="335"/>
                    </a:lnTo>
                    <a:lnTo>
                      <a:pt x="58" y="336"/>
                    </a:lnTo>
                    <a:lnTo>
                      <a:pt x="58" y="337"/>
                    </a:lnTo>
                    <a:lnTo>
                      <a:pt x="58" y="337"/>
                    </a:lnTo>
                    <a:lnTo>
                      <a:pt x="55" y="337"/>
                    </a:lnTo>
                    <a:lnTo>
                      <a:pt x="53" y="337"/>
                    </a:lnTo>
                    <a:lnTo>
                      <a:pt x="51" y="338"/>
                    </a:lnTo>
                    <a:lnTo>
                      <a:pt x="50" y="342"/>
                    </a:lnTo>
                    <a:lnTo>
                      <a:pt x="50" y="344"/>
                    </a:lnTo>
                    <a:lnTo>
                      <a:pt x="50" y="346"/>
                    </a:lnTo>
                    <a:lnTo>
                      <a:pt x="49" y="347"/>
                    </a:lnTo>
                    <a:lnTo>
                      <a:pt x="47" y="349"/>
                    </a:lnTo>
                    <a:lnTo>
                      <a:pt x="47" y="350"/>
                    </a:lnTo>
                    <a:lnTo>
                      <a:pt x="48" y="352"/>
                    </a:lnTo>
                    <a:lnTo>
                      <a:pt x="50" y="352"/>
                    </a:lnTo>
                    <a:lnTo>
                      <a:pt x="51" y="352"/>
                    </a:lnTo>
                    <a:lnTo>
                      <a:pt x="53" y="352"/>
                    </a:lnTo>
                    <a:lnTo>
                      <a:pt x="55" y="350"/>
                    </a:lnTo>
                    <a:lnTo>
                      <a:pt x="59" y="350"/>
                    </a:lnTo>
                    <a:lnTo>
                      <a:pt x="60" y="352"/>
                    </a:lnTo>
                    <a:lnTo>
                      <a:pt x="64" y="350"/>
                    </a:lnTo>
                    <a:lnTo>
                      <a:pt x="64" y="349"/>
                    </a:lnTo>
                    <a:lnTo>
                      <a:pt x="64" y="347"/>
                    </a:lnTo>
                    <a:lnTo>
                      <a:pt x="62" y="347"/>
                    </a:lnTo>
                    <a:lnTo>
                      <a:pt x="61" y="346"/>
                    </a:lnTo>
                    <a:lnTo>
                      <a:pt x="58" y="343"/>
                    </a:lnTo>
                    <a:lnTo>
                      <a:pt x="58" y="342"/>
                    </a:lnTo>
                    <a:lnTo>
                      <a:pt x="59" y="339"/>
                    </a:lnTo>
                    <a:lnTo>
                      <a:pt x="64" y="339"/>
                    </a:lnTo>
                    <a:lnTo>
                      <a:pt x="67" y="339"/>
                    </a:lnTo>
                    <a:lnTo>
                      <a:pt x="70" y="342"/>
                    </a:lnTo>
                    <a:lnTo>
                      <a:pt x="71" y="342"/>
                    </a:lnTo>
                    <a:lnTo>
                      <a:pt x="75" y="347"/>
                    </a:lnTo>
                    <a:lnTo>
                      <a:pt x="76" y="350"/>
                    </a:lnTo>
                    <a:lnTo>
                      <a:pt x="78" y="355"/>
                    </a:lnTo>
                    <a:lnTo>
                      <a:pt x="78" y="358"/>
                    </a:lnTo>
                    <a:lnTo>
                      <a:pt x="79" y="360"/>
                    </a:lnTo>
                    <a:lnTo>
                      <a:pt x="82" y="361"/>
                    </a:lnTo>
                    <a:lnTo>
                      <a:pt x="86" y="363"/>
                    </a:lnTo>
                    <a:lnTo>
                      <a:pt x="88" y="364"/>
                    </a:lnTo>
                    <a:lnTo>
                      <a:pt x="90" y="365"/>
                    </a:lnTo>
                    <a:lnTo>
                      <a:pt x="93" y="365"/>
                    </a:lnTo>
                    <a:lnTo>
                      <a:pt x="95" y="365"/>
                    </a:lnTo>
                    <a:lnTo>
                      <a:pt x="98" y="364"/>
                    </a:lnTo>
                    <a:lnTo>
                      <a:pt x="100" y="364"/>
                    </a:lnTo>
                    <a:lnTo>
                      <a:pt x="103" y="363"/>
                    </a:lnTo>
                    <a:lnTo>
                      <a:pt x="105" y="364"/>
                    </a:lnTo>
                    <a:lnTo>
                      <a:pt x="105" y="364"/>
                    </a:lnTo>
                    <a:lnTo>
                      <a:pt x="106" y="365"/>
                    </a:lnTo>
                    <a:lnTo>
                      <a:pt x="106" y="369"/>
                    </a:lnTo>
                    <a:lnTo>
                      <a:pt x="105" y="370"/>
                    </a:lnTo>
                    <a:lnTo>
                      <a:pt x="104" y="371"/>
                    </a:lnTo>
                    <a:lnTo>
                      <a:pt x="104" y="372"/>
                    </a:lnTo>
                    <a:lnTo>
                      <a:pt x="101" y="375"/>
                    </a:lnTo>
                    <a:lnTo>
                      <a:pt x="100" y="375"/>
                    </a:lnTo>
                    <a:lnTo>
                      <a:pt x="98" y="376"/>
                    </a:lnTo>
                    <a:lnTo>
                      <a:pt x="96" y="376"/>
                    </a:lnTo>
                    <a:lnTo>
                      <a:pt x="94" y="375"/>
                    </a:lnTo>
                    <a:lnTo>
                      <a:pt x="90" y="375"/>
                    </a:lnTo>
                    <a:lnTo>
                      <a:pt x="90" y="374"/>
                    </a:lnTo>
                    <a:lnTo>
                      <a:pt x="87" y="375"/>
                    </a:lnTo>
                    <a:lnTo>
                      <a:pt x="84" y="377"/>
                    </a:lnTo>
                    <a:lnTo>
                      <a:pt x="82" y="381"/>
                    </a:lnTo>
                    <a:lnTo>
                      <a:pt x="76" y="384"/>
                    </a:lnTo>
                    <a:lnTo>
                      <a:pt x="73" y="389"/>
                    </a:lnTo>
                    <a:lnTo>
                      <a:pt x="72" y="393"/>
                    </a:lnTo>
                    <a:lnTo>
                      <a:pt x="72" y="395"/>
                    </a:lnTo>
                    <a:lnTo>
                      <a:pt x="73" y="397"/>
                    </a:lnTo>
                    <a:lnTo>
                      <a:pt x="75" y="400"/>
                    </a:lnTo>
                    <a:lnTo>
                      <a:pt x="75" y="403"/>
                    </a:lnTo>
                    <a:lnTo>
                      <a:pt x="77" y="403"/>
                    </a:lnTo>
                    <a:lnTo>
                      <a:pt x="79" y="403"/>
                    </a:lnTo>
                    <a:lnTo>
                      <a:pt x="83" y="402"/>
                    </a:lnTo>
                    <a:lnTo>
                      <a:pt x="87" y="399"/>
                    </a:lnTo>
                    <a:lnTo>
                      <a:pt x="93" y="400"/>
                    </a:lnTo>
                    <a:lnTo>
                      <a:pt x="95" y="399"/>
                    </a:lnTo>
                    <a:lnTo>
                      <a:pt x="96" y="399"/>
                    </a:lnTo>
                    <a:lnTo>
                      <a:pt x="104" y="402"/>
                    </a:lnTo>
                    <a:lnTo>
                      <a:pt x="110" y="405"/>
                    </a:lnTo>
                    <a:lnTo>
                      <a:pt x="111" y="406"/>
                    </a:lnTo>
                    <a:lnTo>
                      <a:pt x="112" y="408"/>
                    </a:lnTo>
                    <a:lnTo>
                      <a:pt x="112" y="410"/>
                    </a:lnTo>
                    <a:lnTo>
                      <a:pt x="111" y="414"/>
                    </a:lnTo>
                    <a:lnTo>
                      <a:pt x="111" y="415"/>
                    </a:lnTo>
                    <a:lnTo>
                      <a:pt x="110" y="416"/>
                    </a:lnTo>
                    <a:lnTo>
                      <a:pt x="111" y="417"/>
                    </a:lnTo>
                    <a:lnTo>
                      <a:pt x="116" y="417"/>
                    </a:lnTo>
                    <a:lnTo>
                      <a:pt x="117" y="415"/>
                    </a:lnTo>
                    <a:lnTo>
                      <a:pt x="120" y="412"/>
                    </a:lnTo>
                    <a:lnTo>
                      <a:pt x="120" y="411"/>
                    </a:lnTo>
                    <a:lnTo>
                      <a:pt x="123" y="409"/>
                    </a:lnTo>
                    <a:lnTo>
                      <a:pt x="124" y="408"/>
                    </a:lnTo>
                    <a:lnTo>
                      <a:pt x="128" y="405"/>
                    </a:lnTo>
                    <a:lnTo>
                      <a:pt x="129" y="405"/>
                    </a:lnTo>
                    <a:lnTo>
                      <a:pt x="135" y="408"/>
                    </a:lnTo>
                    <a:lnTo>
                      <a:pt x="137" y="404"/>
                    </a:lnTo>
                    <a:lnTo>
                      <a:pt x="139" y="404"/>
                    </a:lnTo>
                    <a:lnTo>
                      <a:pt x="141" y="405"/>
                    </a:lnTo>
                    <a:lnTo>
                      <a:pt x="144" y="405"/>
                    </a:lnTo>
                    <a:lnTo>
                      <a:pt x="145" y="400"/>
                    </a:lnTo>
                    <a:lnTo>
                      <a:pt x="151" y="404"/>
                    </a:lnTo>
                    <a:lnTo>
                      <a:pt x="154" y="405"/>
                    </a:lnTo>
                    <a:lnTo>
                      <a:pt x="156" y="405"/>
                    </a:lnTo>
                    <a:lnTo>
                      <a:pt x="157" y="405"/>
                    </a:lnTo>
                    <a:lnTo>
                      <a:pt x="158" y="405"/>
                    </a:lnTo>
                    <a:lnTo>
                      <a:pt x="165" y="404"/>
                    </a:lnTo>
                    <a:lnTo>
                      <a:pt x="168" y="403"/>
                    </a:lnTo>
                    <a:lnTo>
                      <a:pt x="176" y="399"/>
                    </a:lnTo>
                    <a:lnTo>
                      <a:pt x="177" y="398"/>
                    </a:lnTo>
                    <a:lnTo>
                      <a:pt x="177" y="397"/>
                    </a:lnTo>
                    <a:lnTo>
                      <a:pt x="177" y="394"/>
                    </a:lnTo>
                    <a:lnTo>
                      <a:pt x="177" y="393"/>
                    </a:lnTo>
                    <a:lnTo>
                      <a:pt x="178" y="392"/>
                    </a:lnTo>
                    <a:lnTo>
                      <a:pt x="179" y="392"/>
                    </a:lnTo>
                    <a:lnTo>
                      <a:pt x="180" y="392"/>
                    </a:lnTo>
                    <a:lnTo>
                      <a:pt x="184" y="392"/>
                    </a:lnTo>
                    <a:lnTo>
                      <a:pt x="186" y="393"/>
                    </a:lnTo>
                    <a:lnTo>
                      <a:pt x="190" y="393"/>
                    </a:lnTo>
                    <a:lnTo>
                      <a:pt x="191" y="392"/>
                    </a:lnTo>
                    <a:lnTo>
                      <a:pt x="197" y="375"/>
                    </a:lnTo>
                    <a:lnTo>
                      <a:pt x="201" y="366"/>
                    </a:lnTo>
                    <a:lnTo>
                      <a:pt x="201" y="364"/>
                    </a:lnTo>
                    <a:lnTo>
                      <a:pt x="203" y="364"/>
                    </a:lnTo>
                    <a:lnTo>
                      <a:pt x="206" y="364"/>
                    </a:lnTo>
                    <a:lnTo>
                      <a:pt x="207" y="364"/>
                    </a:lnTo>
                    <a:lnTo>
                      <a:pt x="208" y="364"/>
                    </a:lnTo>
                    <a:lnTo>
                      <a:pt x="210" y="361"/>
                    </a:lnTo>
                    <a:lnTo>
                      <a:pt x="211" y="359"/>
                    </a:lnTo>
                    <a:lnTo>
                      <a:pt x="210" y="356"/>
                    </a:lnTo>
                    <a:lnTo>
                      <a:pt x="208" y="353"/>
                    </a:lnTo>
                    <a:lnTo>
                      <a:pt x="208" y="346"/>
                    </a:lnTo>
                    <a:lnTo>
                      <a:pt x="210" y="342"/>
                    </a:lnTo>
                    <a:lnTo>
                      <a:pt x="207" y="341"/>
                    </a:lnTo>
                    <a:lnTo>
                      <a:pt x="207" y="341"/>
                    </a:lnTo>
                    <a:lnTo>
                      <a:pt x="206" y="343"/>
                    </a:lnTo>
                    <a:lnTo>
                      <a:pt x="205" y="342"/>
                    </a:lnTo>
                    <a:lnTo>
                      <a:pt x="206" y="336"/>
                    </a:lnTo>
                    <a:lnTo>
                      <a:pt x="206" y="333"/>
                    </a:lnTo>
                    <a:lnTo>
                      <a:pt x="203" y="332"/>
                    </a:lnTo>
                    <a:lnTo>
                      <a:pt x="203" y="332"/>
                    </a:lnTo>
                    <a:lnTo>
                      <a:pt x="201" y="331"/>
                    </a:lnTo>
                    <a:lnTo>
                      <a:pt x="200" y="330"/>
                    </a:lnTo>
                    <a:lnTo>
                      <a:pt x="201" y="327"/>
                    </a:lnTo>
                    <a:lnTo>
                      <a:pt x="202" y="326"/>
                    </a:lnTo>
                    <a:lnTo>
                      <a:pt x="203" y="322"/>
                    </a:lnTo>
                    <a:lnTo>
                      <a:pt x="201" y="318"/>
                    </a:lnTo>
                    <a:lnTo>
                      <a:pt x="201" y="314"/>
                    </a:lnTo>
                    <a:lnTo>
                      <a:pt x="202" y="310"/>
                    </a:lnTo>
                    <a:lnTo>
                      <a:pt x="203" y="308"/>
                    </a:lnTo>
                    <a:lnTo>
                      <a:pt x="205" y="299"/>
                    </a:lnTo>
                    <a:lnTo>
                      <a:pt x="202" y="296"/>
                    </a:lnTo>
                    <a:lnTo>
                      <a:pt x="201" y="294"/>
                    </a:lnTo>
                    <a:lnTo>
                      <a:pt x="201" y="293"/>
                    </a:lnTo>
                    <a:lnTo>
                      <a:pt x="205" y="290"/>
                    </a:lnTo>
                    <a:lnTo>
                      <a:pt x="211" y="287"/>
                    </a:lnTo>
                    <a:lnTo>
                      <a:pt x="207" y="280"/>
                    </a:lnTo>
                    <a:lnTo>
                      <a:pt x="211" y="277"/>
                    </a:lnTo>
                    <a:lnTo>
                      <a:pt x="214" y="276"/>
                    </a:lnTo>
                    <a:lnTo>
                      <a:pt x="213" y="274"/>
                    </a:lnTo>
                    <a:lnTo>
                      <a:pt x="211" y="269"/>
                    </a:lnTo>
                    <a:lnTo>
                      <a:pt x="211" y="265"/>
                    </a:lnTo>
                    <a:lnTo>
                      <a:pt x="212" y="264"/>
                    </a:lnTo>
                    <a:lnTo>
                      <a:pt x="214" y="266"/>
                    </a:lnTo>
                    <a:lnTo>
                      <a:pt x="218" y="269"/>
                    </a:lnTo>
                    <a:lnTo>
                      <a:pt x="222" y="270"/>
                    </a:lnTo>
                    <a:lnTo>
                      <a:pt x="222" y="269"/>
                    </a:lnTo>
                    <a:lnTo>
                      <a:pt x="222" y="268"/>
                    </a:lnTo>
                    <a:lnTo>
                      <a:pt x="219" y="264"/>
                    </a:lnTo>
                    <a:lnTo>
                      <a:pt x="219" y="262"/>
                    </a:lnTo>
                    <a:lnTo>
                      <a:pt x="221" y="260"/>
                    </a:lnTo>
                    <a:lnTo>
                      <a:pt x="225" y="259"/>
                    </a:lnTo>
                    <a:lnTo>
                      <a:pt x="230" y="256"/>
                    </a:lnTo>
                    <a:lnTo>
                      <a:pt x="234" y="253"/>
                    </a:lnTo>
                    <a:lnTo>
                      <a:pt x="244" y="252"/>
                    </a:lnTo>
                    <a:lnTo>
                      <a:pt x="245" y="249"/>
                    </a:lnTo>
                    <a:lnTo>
                      <a:pt x="247" y="249"/>
                    </a:lnTo>
                    <a:lnTo>
                      <a:pt x="251" y="249"/>
                    </a:lnTo>
                    <a:lnTo>
                      <a:pt x="252" y="249"/>
                    </a:lnTo>
                    <a:lnTo>
                      <a:pt x="257" y="252"/>
                    </a:lnTo>
                    <a:lnTo>
                      <a:pt x="259" y="249"/>
                    </a:lnTo>
                    <a:lnTo>
                      <a:pt x="266" y="249"/>
                    </a:lnTo>
                    <a:lnTo>
                      <a:pt x="266" y="254"/>
                    </a:lnTo>
                    <a:lnTo>
                      <a:pt x="269" y="254"/>
                    </a:lnTo>
                    <a:lnTo>
                      <a:pt x="274" y="254"/>
                    </a:lnTo>
                    <a:lnTo>
                      <a:pt x="276" y="256"/>
                    </a:lnTo>
                    <a:lnTo>
                      <a:pt x="276" y="253"/>
                    </a:lnTo>
                    <a:lnTo>
                      <a:pt x="273" y="246"/>
                    </a:lnTo>
                    <a:lnTo>
                      <a:pt x="269" y="242"/>
                    </a:lnTo>
                    <a:lnTo>
                      <a:pt x="269" y="241"/>
                    </a:lnTo>
                    <a:lnTo>
                      <a:pt x="269" y="237"/>
                    </a:lnTo>
                    <a:lnTo>
                      <a:pt x="272" y="236"/>
                    </a:lnTo>
                    <a:lnTo>
                      <a:pt x="274" y="231"/>
                    </a:lnTo>
                    <a:lnTo>
                      <a:pt x="262" y="231"/>
                    </a:lnTo>
                    <a:lnTo>
                      <a:pt x="261" y="230"/>
                    </a:lnTo>
                    <a:lnTo>
                      <a:pt x="259" y="230"/>
                    </a:lnTo>
                    <a:lnTo>
                      <a:pt x="257" y="228"/>
                    </a:lnTo>
                    <a:lnTo>
                      <a:pt x="259" y="225"/>
                    </a:lnTo>
                    <a:lnTo>
                      <a:pt x="266" y="223"/>
                    </a:lnTo>
                    <a:lnTo>
                      <a:pt x="272" y="219"/>
                    </a:lnTo>
                    <a:lnTo>
                      <a:pt x="275" y="220"/>
                    </a:lnTo>
                    <a:lnTo>
                      <a:pt x="284" y="217"/>
                    </a:lnTo>
                    <a:lnTo>
                      <a:pt x="291" y="175"/>
                    </a:lnTo>
                    <a:lnTo>
                      <a:pt x="292" y="164"/>
                    </a:lnTo>
                    <a:lnTo>
                      <a:pt x="286" y="161"/>
                    </a:lnTo>
                    <a:lnTo>
                      <a:pt x="287" y="153"/>
                    </a:lnTo>
                    <a:lnTo>
                      <a:pt x="287" y="144"/>
                    </a:lnTo>
                    <a:lnTo>
                      <a:pt x="283" y="140"/>
                    </a:lnTo>
                    <a:lnTo>
                      <a:pt x="291" y="118"/>
                    </a:lnTo>
                    <a:lnTo>
                      <a:pt x="289" y="113"/>
                    </a:lnTo>
                    <a:lnTo>
                      <a:pt x="278" y="100"/>
                    </a:lnTo>
                    <a:lnTo>
                      <a:pt x="276" y="97"/>
                    </a:lnTo>
                    <a:lnTo>
                      <a:pt x="286" y="94"/>
                    </a:lnTo>
                    <a:lnTo>
                      <a:pt x="284" y="83"/>
                    </a:lnTo>
                    <a:lnTo>
                      <a:pt x="283" y="82"/>
                    </a:lnTo>
                    <a:lnTo>
                      <a:pt x="285" y="80"/>
                    </a:lnTo>
                    <a:lnTo>
                      <a:pt x="292" y="79"/>
                    </a:lnTo>
                    <a:lnTo>
                      <a:pt x="297" y="77"/>
                    </a:lnTo>
                    <a:lnTo>
                      <a:pt x="292" y="65"/>
                    </a:lnTo>
                    <a:lnTo>
                      <a:pt x="292" y="65"/>
                    </a:lnTo>
                    <a:lnTo>
                      <a:pt x="283" y="68"/>
                    </a:lnTo>
                    <a:lnTo>
                      <a:pt x="279" y="73"/>
                    </a:lnTo>
                    <a:lnTo>
                      <a:pt x="276" y="73"/>
                    </a:lnTo>
                    <a:lnTo>
                      <a:pt x="272" y="73"/>
                    </a:lnTo>
                    <a:lnTo>
                      <a:pt x="269" y="75"/>
                    </a:lnTo>
                    <a:lnTo>
                      <a:pt x="266" y="79"/>
                    </a:lnTo>
                    <a:lnTo>
                      <a:pt x="258" y="79"/>
                    </a:lnTo>
                    <a:lnTo>
                      <a:pt x="244" y="85"/>
                    </a:lnTo>
                    <a:lnTo>
                      <a:pt x="236" y="79"/>
                    </a:lnTo>
                    <a:lnTo>
                      <a:pt x="216" y="69"/>
                    </a:lnTo>
                    <a:lnTo>
                      <a:pt x="207" y="66"/>
                    </a:lnTo>
                    <a:lnTo>
                      <a:pt x="201" y="67"/>
                    </a:lnTo>
                    <a:lnTo>
                      <a:pt x="197" y="67"/>
                    </a:lnTo>
                    <a:lnTo>
                      <a:pt x="199" y="71"/>
                    </a:lnTo>
                    <a:lnTo>
                      <a:pt x="195" y="72"/>
                    </a:lnTo>
                    <a:lnTo>
                      <a:pt x="191" y="72"/>
                    </a:lnTo>
                    <a:lnTo>
                      <a:pt x="182" y="67"/>
                    </a:lnTo>
                    <a:lnTo>
                      <a:pt x="166" y="60"/>
                    </a:lnTo>
                    <a:lnTo>
                      <a:pt x="161" y="50"/>
                    </a:lnTo>
                    <a:lnTo>
                      <a:pt x="157" y="49"/>
                    </a:lnTo>
                    <a:lnTo>
                      <a:pt x="146" y="46"/>
                    </a:lnTo>
                    <a:lnTo>
                      <a:pt x="139" y="44"/>
                    </a:lnTo>
                    <a:lnTo>
                      <a:pt x="132" y="43"/>
                    </a:lnTo>
                    <a:lnTo>
                      <a:pt x="133" y="35"/>
                    </a:lnTo>
                    <a:lnTo>
                      <a:pt x="135" y="27"/>
                    </a:lnTo>
                    <a:lnTo>
                      <a:pt x="140" y="20"/>
                    </a:lnTo>
                    <a:lnTo>
                      <a:pt x="143" y="17"/>
                    </a:lnTo>
                    <a:lnTo>
                      <a:pt x="143" y="16"/>
                    </a:lnTo>
                    <a:lnTo>
                      <a:pt x="141" y="13"/>
                    </a:lnTo>
                    <a:lnTo>
                      <a:pt x="139" y="13"/>
                    </a:lnTo>
                    <a:lnTo>
                      <a:pt x="138" y="11"/>
                    </a:lnTo>
                    <a:lnTo>
                      <a:pt x="139" y="9"/>
                    </a:lnTo>
                    <a:lnTo>
                      <a:pt x="138" y="5"/>
                    </a:lnTo>
                    <a:lnTo>
                      <a:pt x="137" y="2"/>
                    </a:lnTo>
                    <a:lnTo>
                      <a:pt x="132" y="0"/>
                    </a:lnTo>
                    <a:lnTo>
                      <a:pt x="116" y="16"/>
                    </a:lnTo>
                    <a:lnTo>
                      <a:pt x="104" y="27"/>
                    </a:lnTo>
                    <a:lnTo>
                      <a:pt x="103" y="29"/>
                    </a:lnTo>
                    <a:lnTo>
                      <a:pt x="103" y="32"/>
                    </a:lnTo>
                    <a:lnTo>
                      <a:pt x="101" y="34"/>
                    </a:lnTo>
                    <a:lnTo>
                      <a:pt x="99" y="37"/>
                    </a:lnTo>
                    <a:lnTo>
                      <a:pt x="93" y="44"/>
                    </a:lnTo>
                    <a:lnTo>
                      <a:pt x="95" y="46"/>
                    </a:lnTo>
                    <a:lnTo>
                      <a:pt x="95" y="49"/>
                    </a:lnTo>
                    <a:lnTo>
                      <a:pt x="95" y="51"/>
                    </a:lnTo>
                    <a:lnTo>
                      <a:pt x="95" y="54"/>
                    </a:lnTo>
                    <a:lnTo>
                      <a:pt x="95" y="56"/>
                    </a:lnTo>
                    <a:lnTo>
                      <a:pt x="94" y="60"/>
                    </a:lnTo>
                    <a:lnTo>
                      <a:pt x="93" y="62"/>
                    </a:lnTo>
                    <a:lnTo>
                      <a:pt x="92" y="67"/>
                    </a:lnTo>
                    <a:lnTo>
                      <a:pt x="87" y="69"/>
                    </a:lnTo>
                    <a:lnTo>
                      <a:pt x="81" y="72"/>
                    </a:lnTo>
                    <a:lnTo>
                      <a:pt x="78" y="74"/>
                    </a:lnTo>
                    <a:lnTo>
                      <a:pt x="77" y="77"/>
                    </a:lnTo>
                    <a:lnTo>
                      <a:pt x="77" y="80"/>
                    </a:lnTo>
                    <a:lnTo>
                      <a:pt x="79" y="83"/>
                    </a:lnTo>
                    <a:lnTo>
                      <a:pt x="82" y="83"/>
                    </a:lnTo>
                    <a:lnTo>
                      <a:pt x="82" y="85"/>
                    </a:lnTo>
                    <a:lnTo>
                      <a:pt x="82" y="86"/>
                    </a:lnTo>
                    <a:lnTo>
                      <a:pt x="81" y="89"/>
                    </a:lnTo>
                    <a:lnTo>
                      <a:pt x="79" y="90"/>
                    </a:lnTo>
                    <a:lnTo>
                      <a:pt x="81" y="94"/>
                    </a:lnTo>
                    <a:lnTo>
                      <a:pt x="82" y="94"/>
                    </a:lnTo>
                    <a:lnTo>
                      <a:pt x="84" y="93"/>
                    </a:lnTo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8" name="Freeform 213">
                <a:extLst>
                  <a:ext uri="{FF2B5EF4-FFF2-40B4-BE49-F238E27FC236}">
                    <a16:creationId xmlns:a16="http://schemas.microsoft.com/office/drawing/2014/main" id="{D63AF9F4-4D7E-494A-BDEB-01AFEDF2F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533" y="9455669"/>
                <a:ext cx="4660" cy="5824"/>
              </a:xfrm>
              <a:custGeom>
                <a:avLst/>
                <a:gdLst>
                  <a:gd name="T0" fmla="*/ 3 w 4"/>
                  <a:gd name="T1" fmla="*/ 4 h 5"/>
                  <a:gd name="T2" fmla="*/ 3 w 4"/>
                  <a:gd name="T3" fmla="*/ 4 h 5"/>
                  <a:gd name="T4" fmla="*/ 4 w 4"/>
                  <a:gd name="T5" fmla="*/ 2 h 5"/>
                  <a:gd name="T6" fmla="*/ 3 w 4"/>
                  <a:gd name="T7" fmla="*/ 1 h 5"/>
                  <a:gd name="T8" fmla="*/ 3 w 4"/>
                  <a:gd name="T9" fmla="*/ 1 h 5"/>
                  <a:gd name="T10" fmla="*/ 3 w 4"/>
                  <a:gd name="T11" fmla="*/ 1 h 5"/>
                  <a:gd name="T12" fmla="*/ 3 w 4"/>
                  <a:gd name="T13" fmla="*/ 1 h 5"/>
                  <a:gd name="T14" fmla="*/ 2 w 4"/>
                  <a:gd name="T15" fmla="*/ 0 h 5"/>
                  <a:gd name="T16" fmla="*/ 2 w 4"/>
                  <a:gd name="T17" fmla="*/ 0 h 5"/>
                  <a:gd name="T18" fmla="*/ 1 w 4"/>
                  <a:gd name="T19" fmla="*/ 0 h 5"/>
                  <a:gd name="T20" fmla="*/ 1 w 4"/>
                  <a:gd name="T21" fmla="*/ 0 h 5"/>
                  <a:gd name="T22" fmla="*/ 0 w 4"/>
                  <a:gd name="T23" fmla="*/ 1 h 5"/>
                  <a:gd name="T24" fmla="*/ 1 w 4"/>
                  <a:gd name="T25" fmla="*/ 4 h 5"/>
                  <a:gd name="T26" fmla="*/ 1 w 4"/>
                  <a:gd name="T27" fmla="*/ 4 h 5"/>
                  <a:gd name="T28" fmla="*/ 1 w 4"/>
                  <a:gd name="T29" fmla="*/ 4 h 5"/>
                  <a:gd name="T30" fmla="*/ 1 w 4"/>
                  <a:gd name="T31" fmla="*/ 4 h 5"/>
                  <a:gd name="T32" fmla="*/ 2 w 4"/>
                  <a:gd name="T33" fmla="*/ 4 h 5"/>
                  <a:gd name="T34" fmla="*/ 2 w 4"/>
                  <a:gd name="T35" fmla="*/ 4 h 5"/>
                  <a:gd name="T36" fmla="*/ 3 w 4"/>
                  <a:gd name="T3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lnTo>
                      <a:pt x="3" y="4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5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9" name="Freeform 214">
                <a:extLst>
                  <a:ext uri="{FF2B5EF4-FFF2-40B4-BE49-F238E27FC236}">
                    <a16:creationId xmlns:a16="http://schemas.microsoft.com/office/drawing/2014/main" id="{D55774DC-6E70-B54B-AA3F-F74F54FB7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118" y="9756212"/>
                <a:ext cx="6989" cy="5824"/>
              </a:xfrm>
              <a:custGeom>
                <a:avLst/>
                <a:gdLst>
                  <a:gd name="T0" fmla="*/ 1 w 6"/>
                  <a:gd name="T1" fmla="*/ 0 h 5"/>
                  <a:gd name="T2" fmla="*/ 1 w 6"/>
                  <a:gd name="T3" fmla="*/ 0 h 5"/>
                  <a:gd name="T4" fmla="*/ 0 w 6"/>
                  <a:gd name="T5" fmla="*/ 1 h 5"/>
                  <a:gd name="T6" fmla="*/ 0 w 6"/>
                  <a:gd name="T7" fmla="*/ 4 h 5"/>
                  <a:gd name="T8" fmla="*/ 0 w 6"/>
                  <a:gd name="T9" fmla="*/ 4 h 5"/>
                  <a:gd name="T10" fmla="*/ 0 w 6"/>
                  <a:gd name="T11" fmla="*/ 5 h 5"/>
                  <a:gd name="T12" fmla="*/ 0 w 6"/>
                  <a:gd name="T13" fmla="*/ 5 h 5"/>
                  <a:gd name="T14" fmla="*/ 1 w 6"/>
                  <a:gd name="T15" fmla="*/ 5 h 5"/>
                  <a:gd name="T16" fmla="*/ 1 w 6"/>
                  <a:gd name="T17" fmla="*/ 5 h 5"/>
                  <a:gd name="T18" fmla="*/ 3 w 6"/>
                  <a:gd name="T19" fmla="*/ 4 h 5"/>
                  <a:gd name="T20" fmla="*/ 3 w 6"/>
                  <a:gd name="T21" fmla="*/ 4 h 5"/>
                  <a:gd name="T22" fmla="*/ 5 w 6"/>
                  <a:gd name="T23" fmla="*/ 4 h 5"/>
                  <a:gd name="T24" fmla="*/ 6 w 6"/>
                  <a:gd name="T25" fmla="*/ 2 h 5"/>
                  <a:gd name="T26" fmla="*/ 6 w 6"/>
                  <a:gd name="T27" fmla="*/ 2 h 5"/>
                  <a:gd name="T28" fmla="*/ 6 w 6"/>
                  <a:gd name="T29" fmla="*/ 2 h 5"/>
                  <a:gd name="T30" fmla="*/ 6 w 6"/>
                  <a:gd name="T31" fmla="*/ 2 h 5"/>
                  <a:gd name="T32" fmla="*/ 3 w 6"/>
                  <a:gd name="T33" fmla="*/ 0 h 5"/>
                  <a:gd name="T34" fmla="*/ 1 w 6"/>
                  <a:gd name="T35" fmla="*/ 0 h 5"/>
                  <a:gd name="T36" fmla="*/ 1 w 6"/>
                  <a:gd name="T3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0" name="Freeform 215">
                <a:extLst>
                  <a:ext uri="{FF2B5EF4-FFF2-40B4-BE49-F238E27FC236}">
                    <a16:creationId xmlns:a16="http://schemas.microsoft.com/office/drawing/2014/main" id="{3D578FAA-5F67-0B4C-ADE4-01418210B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677" y="9473142"/>
                <a:ext cx="5824" cy="3495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3 h 3"/>
                  <a:gd name="T4" fmla="*/ 5 w 5"/>
                  <a:gd name="T5" fmla="*/ 2 h 3"/>
                  <a:gd name="T6" fmla="*/ 4 w 5"/>
                  <a:gd name="T7" fmla="*/ 1 h 3"/>
                  <a:gd name="T8" fmla="*/ 4 w 5"/>
                  <a:gd name="T9" fmla="*/ 1 h 3"/>
                  <a:gd name="T10" fmla="*/ 2 w 5"/>
                  <a:gd name="T11" fmla="*/ 0 h 3"/>
                  <a:gd name="T12" fmla="*/ 2 w 5"/>
                  <a:gd name="T13" fmla="*/ 0 h 3"/>
                  <a:gd name="T14" fmla="*/ 1 w 5"/>
                  <a:gd name="T15" fmla="*/ 0 h 3"/>
                  <a:gd name="T16" fmla="*/ 1 w 5"/>
                  <a:gd name="T17" fmla="*/ 0 h 3"/>
                  <a:gd name="T18" fmla="*/ 0 w 5"/>
                  <a:gd name="T19" fmla="*/ 0 h 3"/>
                  <a:gd name="T20" fmla="*/ 0 w 5"/>
                  <a:gd name="T21" fmla="*/ 0 h 3"/>
                  <a:gd name="T22" fmla="*/ 0 w 5"/>
                  <a:gd name="T23" fmla="*/ 2 h 3"/>
                  <a:gd name="T24" fmla="*/ 1 w 5"/>
                  <a:gd name="T25" fmla="*/ 3 h 3"/>
                  <a:gd name="T26" fmla="*/ 1 w 5"/>
                  <a:gd name="T27" fmla="*/ 3 h 3"/>
                  <a:gd name="T28" fmla="*/ 2 w 5"/>
                  <a:gd name="T29" fmla="*/ 3 h 3"/>
                  <a:gd name="T30" fmla="*/ 2 w 5"/>
                  <a:gd name="T31" fmla="*/ 3 h 3"/>
                  <a:gd name="T32" fmla="*/ 2 w 5"/>
                  <a:gd name="T33" fmla="*/ 3 h 3"/>
                  <a:gd name="T34" fmla="*/ 2 w 5"/>
                  <a:gd name="T35" fmla="*/ 3 h 3"/>
                  <a:gd name="T36" fmla="*/ 5 w 5"/>
                  <a:gd name="T37" fmla="*/ 3 h 3"/>
                  <a:gd name="T38" fmla="*/ 5 w 5"/>
                  <a:gd name="T3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1" name="Freeform 216">
                <a:extLst>
                  <a:ext uri="{FF2B5EF4-FFF2-40B4-BE49-F238E27FC236}">
                    <a16:creationId xmlns:a16="http://schemas.microsoft.com/office/drawing/2014/main" id="{1FD0DD15-578D-1E4D-96FE-5C1823D31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060" y="9490615"/>
                <a:ext cx="4660" cy="466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2 w 4"/>
                  <a:gd name="T5" fmla="*/ 4 h 4"/>
                  <a:gd name="T6" fmla="*/ 4 w 4"/>
                  <a:gd name="T7" fmla="*/ 3 h 4"/>
                  <a:gd name="T8" fmla="*/ 4 w 4"/>
                  <a:gd name="T9" fmla="*/ 2 h 4"/>
                  <a:gd name="T10" fmla="*/ 4 w 4"/>
                  <a:gd name="T11" fmla="*/ 2 h 4"/>
                  <a:gd name="T12" fmla="*/ 2 w 4"/>
                  <a:gd name="T13" fmla="*/ 2 h 4"/>
                  <a:gd name="T14" fmla="*/ 2 w 4"/>
                  <a:gd name="T15" fmla="*/ 2 h 4"/>
                  <a:gd name="T16" fmla="*/ 1 w 4"/>
                  <a:gd name="T17" fmla="*/ 2 h 4"/>
                  <a:gd name="T18" fmla="*/ 1 w 4"/>
                  <a:gd name="T19" fmla="*/ 2 h 4"/>
                  <a:gd name="T20" fmla="*/ 0 w 4"/>
                  <a:gd name="T21" fmla="*/ 0 h 4"/>
                  <a:gd name="T22" fmla="*/ 0 w 4"/>
                  <a:gd name="T23" fmla="*/ 0 h 4"/>
                  <a:gd name="T24" fmla="*/ 0 w 4"/>
                  <a:gd name="T25" fmla="*/ 2 h 4"/>
                  <a:gd name="T26" fmla="*/ 0 w 4"/>
                  <a:gd name="T27" fmla="*/ 4 h 4"/>
                  <a:gd name="T28" fmla="*/ 0 w 4"/>
                  <a:gd name="T29" fmla="*/ 4 h 4"/>
                  <a:gd name="T30" fmla="*/ 1 w 4"/>
                  <a:gd name="T31" fmla="*/ 4 h 4"/>
                  <a:gd name="T32" fmla="*/ 1 w 4"/>
                  <a:gd name="T33" fmla="*/ 4 h 4"/>
                  <a:gd name="T34" fmla="*/ 1 w 4"/>
                  <a:gd name="T35" fmla="*/ 4 h 4"/>
                  <a:gd name="T36" fmla="*/ 1 w 4"/>
                  <a:gd name="T37" fmla="*/ 4 h 4"/>
                  <a:gd name="T38" fmla="*/ 2 w 4"/>
                  <a:gd name="T39" fmla="*/ 4 h 4"/>
                  <a:gd name="T40" fmla="*/ 2 w 4"/>
                  <a:gd name="T4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2" name="Freeform 217">
                <a:extLst>
                  <a:ext uri="{FF2B5EF4-FFF2-40B4-BE49-F238E27FC236}">
                    <a16:creationId xmlns:a16="http://schemas.microsoft.com/office/drawing/2014/main" id="{F4ED2186-AB75-2547-B44B-3E311BE8F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389" y="9487121"/>
                <a:ext cx="5824" cy="3495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4 w 5"/>
                  <a:gd name="T5" fmla="*/ 0 h 3"/>
                  <a:gd name="T6" fmla="*/ 3 w 5"/>
                  <a:gd name="T7" fmla="*/ 0 h 3"/>
                  <a:gd name="T8" fmla="*/ 3 w 5"/>
                  <a:gd name="T9" fmla="*/ 0 h 3"/>
                  <a:gd name="T10" fmla="*/ 2 w 5"/>
                  <a:gd name="T11" fmla="*/ 1 h 3"/>
                  <a:gd name="T12" fmla="*/ 2 w 5"/>
                  <a:gd name="T13" fmla="*/ 1 h 3"/>
                  <a:gd name="T14" fmla="*/ 0 w 5"/>
                  <a:gd name="T15" fmla="*/ 2 h 3"/>
                  <a:gd name="T16" fmla="*/ 0 w 5"/>
                  <a:gd name="T17" fmla="*/ 2 h 3"/>
                  <a:gd name="T18" fmla="*/ 0 w 5"/>
                  <a:gd name="T19" fmla="*/ 2 h 3"/>
                  <a:gd name="T20" fmla="*/ 0 w 5"/>
                  <a:gd name="T21" fmla="*/ 2 h 3"/>
                  <a:gd name="T22" fmla="*/ 2 w 5"/>
                  <a:gd name="T23" fmla="*/ 3 h 3"/>
                  <a:gd name="T24" fmla="*/ 4 w 5"/>
                  <a:gd name="T25" fmla="*/ 3 h 3"/>
                  <a:gd name="T26" fmla="*/ 4 w 5"/>
                  <a:gd name="T27" fmla="*/ 3 h 3"/>
                  <a:gd name="T28" fmla="*/ 4 w 5"/>
                  <a:gd name="T29" fmla="*/ 2 h 3"/>
                  <a:gd name="T30" fmla="*/ 4 w 5"/>
                  <a:gd name="T31" fmla="*/ 2 h 3"/>
                  <a:gd name="T32" fmla="*/ 5 w 5"/>
                  <a:gd name="T33" fmla="*/ 2 h 3"/>
                  <a:gd name="T34" fmla="*/ 5 w 5"/>
                  <a:gd name="T35" fmla="*/ 2 h 3"/>
                  <a:gd name="T36" fmla="*/ 5 w 5"/>
                  <a:gd name="T37" fmla="*/ 1 h 3"/>
                  <a:gd name="T38" fmla="*/ 5 w 5"/>
                  <a:gd name="T39" fmla="*/ 0 h 3"/>
                  <a:gd name="T40" fmla="*/ 5 w 5"/>
                  <a:gd name="T4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3" name="Freeform 218">
                <a:extLst>
                  <a:ext uri="{FF2B5EF4-FFF2-40B4-BE49-F238E27FC236}">
                    <a16:creationId xmlns:a16="http://schemas.microsoft.com/office/drawing/2014/main" id="{81F8B48C-FE2A-5543-B156-0CE76C85E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358" y="9679329"/>
                <a:ext cx="245794" cy="418199"/>
              </a:xfrm>
              <a:custGeom>
                <a:avLst/>
                <a:gdLst>
                  <a:gd name="T0" fmla="*/ 30 w 211"/>
                  <a:gd name="T1" fmla="*/ 28 h 359"/>
                  <a:gd name="T2" fmla="*/ 54 w 211"/>
                  <a:gd name="T3" fmla="*/ 27 h 359"/>
                  <a:gd name="T4" fmla="*/ 58 w 211"/>
                  <a:gd name="T5" fmla="*/ 18 h 359"/>
                  <a:gd name="T6" fmla="*/ 66 w 211"/>
                  <a:gd name="T7" fmla="*/ 16 h 359"/>
                  <a:gd name="T8" fmla="*/ 74 w 211"/>
                  <a:gd name="T9" fmla="*/ 12 h 359"/>
                  <a:gd name="T10" fmla="*/ 84 w 211"/>
                  <a:gd name="T11" fmla="*/ 6 h 359"/>
                  <a:gd name="T12" fmla="*/ 93 w 211"/>
                  <a:gd name="T13" fmla="*/ 4 h 359"/>
                  <a:gd name="T14" fmla="*/ 105 w 211"/>
                  <a:gd name="T15" fmla="*/ 6 h 359"/>
                  <a:gd name="T16" fmla="*/ 112 w 211"/>
                  <a:gd name="T17" fmla="*/ 10 h 359"/>
                  <a:gd name="T18" fmla="*/ 120 w 211"/>
                  <a:gd name="T19" fmla="*/ 15 h 359"/>
                  <a:gd name="T20" fmla="*/ 133 w 211"/>
                  <a:gd name="T21" fmla="*/ 9 h 359"/>
                  <a:gd name="T22" fmla="*/ 139 w 211"/>
                  <a:gd name="T23" fmla="*/ 14 h 359"/>
                  <a:gd name="T24" fmla="*/ 192 w 211"/>
                  <a:gd name="T25" fmla="*/ 6 h 359"/>
                  <a:gd name="T26" fmla="*/ 192 w 211"/>
                  <a:gd name="T27" fmla="*/ 17 h 359"/>
                  <a:gd name="T28" fmla="*/ 184 w 211"/>
                  <a:gd name="T29" fmla="*/ 27 h 359"/>
                  <a:gd name="T30" fmla="*/ 185 w 211"/>
                  <a:gd name="T31" fmla="*/ 38 h 359"/>
                  <a:gd name="T32" fmla="*/ 201 w 211"/>
                  <a:gd name="T33" fmla="*/ 56 h 359"/>
                  <a:gd name="T34" fmla="*/ 211 w 211"/>
                  <a:gd name="T35" fmla="*/ 83 h 359"/>
                  <a:gd name="T36" fmla="*/ 197 w 211"/>
                  <a:gd name="T37" fmla="*/ 93 h 359"/>
                  <a:gd name="T38" fmla="*/ 176 w 211"/>
                  <a:gd name="T39" fmla="*/ 101 h 359"/>
                  <a:gd name="T40" fmla="*/ 170 w 211"/>
                  <a:gd name="T41" fmla="*/ 112 h 359"/>
                  <a:gd name="T42" fmla="*/ 167 w 211"/>
                  <a:gd name="T43" fmla="*/ 134 h 359"/>
                  <a:gd name="T44" fmla="*/ 168 w 211"/>
                  <a:gd name="T45" fmla="*/ 155 h 359"/>
                  <a:gd name="T46" fmla="*/ 158 w 211"/>
                  <a:gd name="T47" fmla="*/ 184 h 359"/>
                  <a:gd name="T48" fmla="*/ 157 w 211"/>
                  <a:gd name="T49" fmla="*/ 195 h 359"/>
                  <a:gd name="T50" fmla="*/ 172 w 211"/>
                  <a:gd name="T51" fmla="*/ 190 h 359"/>
                  <a:gd name="T52" fmla="*/ 185 w 211"/>
                  <a:gd name="T53" fmla="*/ 207 h 359"/>
                  <a:gd name="T54" fmla="*/ 175 w 211"/>
                  <a:gd name="T55" fmla="*/ 236 h 359"/>
                  <a:gd name="T56" fmla="*/ 157 w 211"/>
                  <a:gd name="T57" fmla="*/ 262 h 359"/>
                  <a:gd name="T58" fmla="*/ 158 w 211"/>
                  <a:gd name="T59" fmla="*/ 270 h 359"/>
                  <a:gd name="T60" fmla="*/ 156 w 211"/>
                  <a:gd name="T61" fmla="*/ 303 h 359"/>
                  <a:gd name="T62" fmla="*/ 164 w 211"/>
                  <a:gd name="T63" fmla="*/ 321 h 359"/>
                  <a:gd name="T64" fmla="*/ 156 w 211"/>
                  <a:gd name="T65" fmla="*/ 332 h 359"/>
                  <a:gd name="T66" fmla="*/ 129 w 211"/>
                  <a:gd name="T67" fmla="*/ 357 h 359"/>
                  <a:gd name="T68" fmla="*/ 122 w 211"/>
                  <a:gd name="T69" fmla="*/ 346 h 359"/>
                  <a:gd name="T70" fmla="*/ 118 w 211"/>
                  <a:gd name="T71" fmla="*/ 340 h 359"/>
                  <a:gd name="T72" fmla="*/ 102 w 211"/>
                  <a:gd name="T73" fmla="*/ 325 h 359"/>
                  <a:gd name="T74" fmla="*/ 86 w 211"/>
                  <a:gd name="T75" fmla="*/ 331 h 359"/>
                  <a:gd name="T76" fmla="*/ 75 w 211"/>
                  <a:gd name="T77" fmla="*/ 320 h 359"/>
                  <a:gd name="T78" fmla="*/ 68 w 211"/>
                  <a:gd name="T79" fmla="*/ 313 h 359"/>
                  <a:gd name="T80" fmla="*/ 61 w 211"/>
                  <a:gd name="T81" fmla="*/ 302 h 359"/>
                  <a:gd name="T82" fmla="*/ 67 w 211"/>
                  <a:gd name="T83" fmla="*/ 289 h 359"/>
                  <a:gd name="T84" fmla="*/ 57 w 211"/>
                  <a:gd name="T85" fmla="*/ 272 h 359"/>
                  <a:gd name="T86" fmla="*/ 67 w 211"/>
                  <a:gd name="T87" fmla="*/ 257 h 359"/>
                  <a:gd name="T88" fmla="*/ 71 w 211"/>
                  <a:gd name="T89" fmla="*/ 248 h 359"/>
                  <a:gd name="T90" fmla="*/ 49 w 211"/>
                  <a:gd name="T91" fmla="*/ 231 h 359"/>
                  <a:gd name="T92" fmla="*/ 37 w 211"/>
                  <a:gd name="T93" fmla="*/ 200 h 359"/>
                  <a:gd name="T94" fmla="*/ 15 w 211"/>
                  <a:gd name="T95" fmla="*/ 177 h 359"/>
                  <a:gd name="T96" fmla="*/ 0 w 211"/>
                  <a:gd name="T97" fmla="*/ 143 h 359"/>
                  <a:gd name="T98" fmla="*/ 7 w 211"/>
                  <a:gd name="T99" fmla="*/ 127 h 359"/>
                  <a:gd name="T100" fmla="*/ 4 w 211"/>
                  <a:gd name="T101" fmla="*/ 115 h 359"/>
                  <a:gd name="T102" fmla="*/ 6 w 211"/>
                  <a:gd name="T103" fmla="*/ 91 h 359"/>
                  <a:gd name="T104" fmla="*/ 7 w 211"/>
                  <a:gd name="T105" fmla="*/ 65 h 359"/>
                  <a:gd name="T106" fmla="*/ 1 w 211"/>
                  <a:gd name="T107" fmla="*/ 43 h 359"/>
                  <a:gd name="T108" fmla="*/ 5 w 211"/>
                  <a:gd name="T109" fmla="*/ 3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1" h="359">
                    <a:moveTo>
                      <a:pt x="4" y="28"/>
                    </a:moveTo>
                    <a:lnTo>
                      <a:pt x="17" y="26"/>
                    </a:lnTo>
                    <a:lnTo>
                      <a:pt x="22" y="25"/>
                    </a:lnTo>
                    <a:lnTo>
                      <a:pt x="23" y="26"/>
                    </a:lnTo>
                    <a:lnTo>
                      <a:pt x="24" y="27"/>
                    </a:lnTo>
                    <a:lnTo>
                      <a:pt x="28" y="28"/>
                    </a:lnTo>
                    <a:lnTo>
                      <a:pt x="30" y="28"/>
                    </a:lnTo>
                    <a:lnTo>
                      <a:pt x="34" y="27"/>
                    </a:lnTo>
                    <a:lnTo>
                      <a:pt x="38" y="25"/>
                    </a:lnTo>
                    <a:lnTo>
                      <a:pt x="41" y="25"/>
                    </a:lnTo>
                    <a:lnTo>
                      <a:pt x="44" y="25"/>
                    </a:lnTo>
                    <a:lnTo>
                      <a:pt x="46" y="26"/>
                    </a:lnTo>
                    <a:lnTo>
                      <a:pt x="50" y="27"/>
                    </a:lnTo>
                    <a:lnTo>
                      <a:pt x="54" y="27"/>
                    </a:lnTo>
                    <a:lnTo>
                      <a:pt x="56" y="26"/>
                    </a:lnTo>
                    <a:lnTo>
                      <a:pt x="57" y="25"/>
                    </a:lnTo>
                    <a:lnTo>
                      <a:pt x="56" y="23"/>
                    </a:lnTo>
                    <a:lnTo>
                      <a:pt x="56" y="22"/>
                    </a:lnTo>
                    <a:lnTo>
                      <a:pt x="56" y="21"/>
                    </a:lnTo>
                    <a:lnTo>
                      <a:pt x="56" y="20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61" y="18"/>
                    </a:lnTo>
                    <a:lnTo>
                      <a:pt x="63" y="20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9" y="16"/>
                    </a:lnTo>
                    <a:lnTo>
                      <a:pt x="71" y="16"/>
                    </a:lnTo>
                    <a:lnTo>
                      <a:pt x="72" y="16"/>
                    </a:lnTo>
                    <a:lnTo>
                      <a:pt x="73" y="15"/>
                    </a:lnTo>
                    <a:lnTo>
                      <a:pt x="73" y="14"/>
                    </a:lnTo>
                    <a:lnTo>
                      <a:pt x="73" y="12"/>
                    </a:lnTo>
                    <a:lnTo>
                      <a:pt x="74" y="12"/>
                    </a:lnTo>
                    <a:lnTo>
                      <a:pt x="77" y="12"/>
                    </a:lnTo>
                    <a:lnTo>
                      <a:pt x="79" y="12"/>
                    </a:lnTo>
                    <a:lnTo>
                      <a:pt x="80" y="10"/>
                    </a:lnTo>
                    <a:lnTo>
                      <a:pt x="80" y="9"/>
                    </a:lnTo>
                    <a:lnTo>
                      <a:pt x="82" y="8"/>
                    </a:lnTo>
                    <a:lnTo>
                      <a:pt x="84" y="8"/>
                    </a:lnTo>
                    <a:lnTo>
                      <a:pt x="84" y="6"/>
                    </a:lnTo>
                    <a:lnTo>
                      <a:pt x="85" y="5"/>
                    </a:lnTo>
                    <a:lnTo>
                      <a:pt x="88" y="4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3" y="1"/>
                    </a:lnTo>
                    <a:lnTo>
                      <a:pt x="93" y="4"/>
                    </a:lnTo>
                    <a:lnTo>
                      <a:pt x="91" y="6"/>
                    </a:lnTo>
                    <a:lnTo>
                      <a:pt x="91" y="8"/>
                    </a:lnTo>
                    <a:lnTo>
                      <a:pt x="93" y="9"/>
                    </a:lnTo>
                    <a:lnTo>
                      <a:pt x="94" y="10"/>
                    </a:lnTo>
                    <a:lnTo>
                      <a:pt x="99" y="10"/>
                    </a:lnTo>
                    <a:lnTo>
                      <a:pt x="101" y="8"/>
                    </a:lnTo>
                    <a:lnTo>
                      <a:pt x="105" y="6"/>
                    </a:lnTo>
                    <a:lnTo>
                      <a:pt x="106" y="5"/>
                    </a:lnTo>
                    <a:lnTo>
                      <a:pt x="107" y="8"/>
                    </a:lnTo>
                    <a:lnTo>
                      <a:pt x="108" y="8"/>
                    </a:lnTo>
                    <a:lnTo>
                      <a:pt x="110" y="6"/>
                    </a:lnTo>
                    <a:lnTo>
                      <a:pt x="112" y="6"/>
                    </a:lnTo>
                    <a:lnTo>
                      <a:pt x="113" y="9"/>
                    </a:lnTo>
                    <a:lnTo>
                      <a:pt x="112" y="10"/>
                    </a:lnTo>
                    <a:lnTo>
                      <a:pt x="111" y="11"/>
                    </a:lnTo>
                    <a:lnTo>
                      <a:pt x="112" y="12"/>
                    </a:lnTo>
                    <a:lnTo>
                      <a:pt x="113" y="12"/>
                    </a:lnTo>
                    <a:lnTo>
                      <a:pt x="118" y="12"/>
                    </a:lnTo>
                    <a:lnTo>
                      <a:pt x="118" y="14"/>
                    </a:lnTo>
                    <a:lnTo>
                      <a:pt x="119" y="15"/>
                    </a:lnTo>
                    <a:lnTo>
                      <a:pt x="120" y="15"/>
                    </a:lnTo>
                    <a:lnTo>
                      <a:pt x="124" y="15"/>
                    </a:lnTo>
                    <a:lnTo>
                      <a:pt x="125" y="12"/>
                    </a:lnTo>
                    <a:lnTo>
                      <a:pt x="125" y="10"/>
                    </a:lnTo>
                    <a:lnTo>
                      <a:pt x="125" y="8"/>
                    </a:lnTo>
                    <a:lnTo>
                      <a:pt x="128" y="8"/>
                    </a:lnTo>
                    <a:lnTo>
                      <a:pt x="129" y="9"/>
                    </a:lnTo>
                    <a:lnTo>
                      <a:pt x="133" y="9"/>
                    </a:lnTo>
                    <a:lnTo>
                      <a:pt x="136" y="9"/>
                    </a:lnTo>
                    <a:lnTo>
                      <a:pt x="138" y="11"/>
                    </a:lnTo>
                    <a:lnTo>
                      <a:pt x="138" y="11"/>
                    </a:lnTo>
                    <a:lnTo>
                      <a:pt x="136" y="12"/>
                    </a:lnTo>
                    <a:lnTo>
                      <a:pt x="135" y="12"/>
                    </a:lnTo>
                    <a:lnTo>
                      <a:pt x="136" y="14"/>
                    </a:lnTo>
                    <a:lnTo>
                      <a:pt x="139" y="14"/>
                    </a:lnTo>
                    <a:lnTo>
                      <a:pt x="145" y="11"/>
                    </a:lnTo>
                    <a:lnTo>
                      <a:pt x="147" y="16"/>
                    </a:lnTo>
                    <a:lnTo>
                      <a:pt x="144" y="18"/>
                    </a:lnTo>
                    <a:lnTo>
                      <a:pt x="146" y="21"/>
                    </a:lnTo>
                    <a:lnTo>
                      <a:pt x="181" y="6"/>
                    </a:lnTo>
                    <a:lnTo>
                      <a:pt x="186" y="11"/>
                    </a:lnTo>
                    <a:lnTo>
                      <a:pt x="192" y="6"/>
                    </a:lnTo>
                    <a:lnTo>
                      <a:pt x="191" y="11"/>
                    </a:lnTo>
                    <a:lnTo>
                      <a:pt x="191" y="14"/>
                    </a:lnTo>
                    <a:lnTo>
                      <a:pt x="191" y="14"/>
                    </a:lnTo>
                    <a:lnTo>
                      <a:pt x="193" y="15"/>
                    </a:lnTo>
                    <a:lnTo>
                      <a:pt x="193" y="16"/>
                    </a:lnTo>
                    <a:lnTo>
                      <a:pt x="193" y="17"/>
                    </a:lnTo>
                    <a:lnTo>
                      <a:pt x="192" y="17"/>
                    </a:lnTo>
                    <a:lnTo>
                      <a:pt x="191" y="17"/>
                    </a:lnTo>
                    <a:lnTo>
                      <a:pt x="190" y="21"/>
                    </a:lnTo>
                    <a:lnTo>
                      <a:pt x="184" y="20"/>
                    </a:lnTo>
                    <a:lnTo>
                      <a:pt x="184" y="21"/>
                    </a:lnTo>
                    <a:lnTo>
                      <a:pt x="184" y="23"/>
                    </a:lnTo>
                    <a:lnTo>
                      <a:pt x="183" y="26"/>
                    </a:lnTo>
                    <a:lnTo>
                      <a:pt x="184" y="27"/>
                    </a:lnTo>
                    <a:lnTo>
                      <a:pt x="187" y="28"/>
                    </a:lnTo>
                    <a:lnTo>
                      <a:pt x="187" y="31"/>
                    </a:lnTo>
                    <a:lnTo>
                      <a:pt x="186" y="33"/>
                    </a:lnTo>
                    <a:lnTo>
                      <a:pt x="186" y="34"/>
                    </a:lnTo>
                    <a:lnTo>
                      <a:pt x="185" y="36"/>
                    </a:lnTo>
                    <a:lnTo>
                      <a:pt x="185" y="37"/>
                    </a:lnTo>
                    <a:lnTo>
                      <a:pt x="185" y="38"/>
                    </a:lnTo>
                    <a:lnTo>
                      <a:pt x="190" y="40"/>
                    </a:lnTo>
                    <a:lnTo>
                      <a:pt x="191" y="43"/>
                    </a:lnTo>
                    <a:lnTo>
                      <a:pt x="195" y="43"/>
                    </a:lnTo>
                    <a:lnTo>
                      <a:pt x="197" y="46"/>
                    </a:lnTo>
                    <a:lnTo>
                      <a:pt x="200" y="50"/>
                    </a:lnTo>
                    <a:lnTo>
                      <a:pt x="202" y="51"/>
                    </a:lnTo>
                    <a:lnTo>
                      <a:pt x="201" y="56"/>
                    </a:lnTo>
                    <a:lnTo>
                      <a:pt x="203" y="59"/>
                    </a:lnTo>
                    <a:lnTo>
                      <a:pt x="204" y="64"/>
                    </a:lnTo>
                    <a:lnTo>
                      <a:pt x="206" y="66"/>
                    </a:lnTo>
                    <a:lnTo>
                      <a:pt x="207" y="67"/>
                    </a:lnTo>
                    <a:lnTo>
                      <a:pt x="207" y="67"/>
                    </a:lnTo>
                    <a:lnTo>
                      <a:pt x="211" y="83"/>
                    </a:lnTo>
                    <a:lnTo>
                      <a:pt x="211" y="83"/>
                    </a:lnTo>
                    <a:lnTo>
                      <a:pt x="209" y="85"/>
                    </a:lnTo>
                    <a:lnTo>
                      <a:pt x="208" y="88"/>
                    </a:lnTo>
                    <a:lnTo>
                      <a:pt x="206" y="90"/>
                    </a:lnTo>
                    <a:lnTo>
                      <a:pt x="201" y="91"/>
                    </a:lnTo>
                    <a:lnTo>
                      <a:pt x="201" y="91"/>
                    </a:lnTo>
                    <a:lnTo>
                      <a:pt x="198" y="91"/>
                    </a:lnTo>
                    <a:lnTo>
                      <a:pt x="197" y="93"/>
                    </a:lnTo>
                    <a:lnTo>
                      <a:pt x="196" y="95"/>
                    </a:lnTo>
                    <a:lnTo>
                      <a:pt x="195" y="98"/>
                    </a:lnTo>
                    <a:lnTo>
                      <a:pt x="195" y="98"/>
                    </a:lnTo>
                    <a:lnTo>
                      <a:pt x="189" y="100"/>
                    </a:lnTo>
                    <a:lnTo>
                      <a:pt x="181" y="101"/>
                    </a:lnTo>
                    <a:lnTo>
                      <a:pt x="181" y="101"/>
                    </a:lnTo>
                    <a:lnTo>
                      <a:pt x="176" y="101"/>
                    </a:lnTo>
                    <a:lnTo>
                      <a:pt x="175" y="102"/>
                    </a:lnTo>
                    <a:lnTo>
                      <a:pt x="174" y="104"/>
                    </a:lnTo>
                    <a:lnTo>
                      <a:pt x="174" y="104"/>
                    </a:lnTo>
                    <a:lnTo>
                      <a:pt x="174" y="106"/>
                    </a:lnTo>
                    <a:lnTo>
                      <a:pt x="172" y="107"/>
                    </a:lnTo>
                    <a:lnTo>
                      <a:pt x="170" y="109"/>
                    </a:lnTo>
                    <a:lnTo>
                      <a:pt x="170" y="112"/>
                    </a:lnTo>
                    <a:lnTo>
                      <a:pt x="172" y="117"/>
                    </a:lnTo>
                    <a:lnTo>
                      <a:pt x="168" y="121"/>
                    </a:lnTo>
                    <a:lnTo>
                      <a:pt x="167" y="122"/>
                    </a:lnTo>
                    <a:lnTo>
                      <a:pt x="167" y="126"/>
                    </a:lnTo>
                    <a:lnTo>
                      <a:pt x="168" y="127"/>
                    </a:lnTo>
                    <a:lnTo>
                      <a:pt x="167" y="130"/>
                    </a:lnTo>
                    <a:lnTo>
                      <a:pt x="167" y="134"/>
                    </a:lnTo>
                    <a:lnTo>
                      <a:pt x="169" y="136"/>
                    </a:lnTo>
                    <a:lnTo>
                      <a:pt x="170" y="139"/>
                    </a:lnTo>
                    <a:lnTo>
                      <a:pt x="172" y="141"/>
                    </a:lnTo>
                    <a:lnTo>
                      <a:pt x="172" y="144"/>
                    </a:lnTo>
                    <a:lnTo>
                      <a:pt x="168" y="150"/>
                    </a:lnTo>
                    <a:lnTo>
                      <a:pt x="168" y="154"/>
                    </a:lnTo>
                    <a:lnTo>
                      <a:pt x="168" y="155"/>
                    </a:lnTo>
                    <a:lnTo>
                      <a:pt x="172" y="155"/>
                    </a:lnTo>
                    <a:lnTo>
                      <a:pt x="170" y="160"/>
                    </a:lnTo>
                    <a:lnTo>
                      <a:pt x="169" y="162"/>
                    </a:lnTo>
                    <a:lnTo>
                      <a:pt x="168" y="164"/>
                    </a:lnTo>
                    <a:lnTo>
                      <a:pt x="164" y="164"/>
                    </a:lnTo>
                    <a:lnTo>
                      <a:pt x="159" y="178"/>
                    </a:lnTo>
                    <a:lnTo>
                      <a:pt x="158" y="184"/>
                    </a:lnTo>
                    <a:lnTo>
                      <a:pt x="157" y="190"/>
                    </a:lnTo>
                    <a:lnTo>
                      <a:pt x="153" y="190"/>
                    </a:lnTo>
                    <a:lnTo>
                      <a:pt x="150" y="190"/>
                    </a:lnTo>
                    <a:lnTo>
                      <a:pt x="148" y="190"/>
                    </a:lnTo>
                    <a:lnTo>
                      <a:pt x="148" y="191"/>
                    </a:lnTo>
                    <a:lnTo>
                      <a:pt x="153" y="194"/>
                    </a:lnTo>
                    <a:lnTo>
                      <a:pt x="157" y="195"/>
                    </a:lnTo>
                    <a:lnTo>
                      <a:pt x="162" y="195"/>
                    </a:lnTo>
                    <a:lnTo>
                      <a:pt x="167" y="194"/>
                    </a:lnTo>
                    <a:lnTo>
                      <a:pt x="168" y="191"/>
                    </a:lnTo>
                    <a:lnTo>
                      <a:pt x="168" y="190"/>
                    </a:lnTo>
                    <a:lnTo>
                      <a:pt x="169" y="189"/>
                    </a:lnTo>
                    <a:lnTo>
                      <a:pt x="170" y="189"/>
                    </a:lnTo>
                    <a:lnTo>
                      <a:pt x="172" y="190"/>
                    </a:lnTo>
                    <a:lnTo>
                      <a:pt x="170" y="194"/>
                    </a:lnTo>
                    <a:lnTo>
                      <a:pt x="173" y="200"/>
                    </a:lnTo>
                    <a:lnTo>
                      <a:pt x="173" y="201"/>
                    </a:lnTo>
                    <a:lnTo>
                      <a:pt x="176" y="200"/>
                    </a:lnTo>
                    <a:lnTo>
                      <a:pt x="181" y="197"/>
                    </a:lnTo>
                    <a:lnTo>
                      <a:pt x="185" y="203"/>
                    </a:lnTo>
                    <a:lnTo>
                      <a:pt x="185" y="207"/>
                    </a:lnTo>
                    <a:lnTo>
                      <a:pt x="183" y="209"/>
                    </a:lnTo>
                    <a:lnTo>
                      <a:pt x="180" y="214"/>
                    </a:lnTo>
                    <a:lnTo>
                      <a:pt x="173" y="217"/>
                    </a:lnTo>
                    <a:lnTo>
                      <a:pt x="173" y="219"/>
                    </a:lnTo>
                    <a:lnTo>
                      <a:pt x="173" y="225"/>
                    </a:lnTo>
                    <a:lnTo>
                      <a:pt x="175" y="231"/>
                    </a:lnTo>
                    <a:lnTo>
                      <a:pt x="175" y="236"/>
                    </a:lnTo>
                    <a:lnTo>
                      <a:pt x="175" y="241"/>
                    </a:lnTo>
                    <a:lnTo>
                      <a:pt x="169" y="244"/>
                    </a:lnTo>
                    <a:lnTo>
                      <a:pt x="166" y="250"/>
                    </a:lnTo>
                    <a:lnTo>
                      <a:pt x="158" y="254"/>
                    </a:lnTo>
                    <a:lnTo>
                      <a:pt x="158" y="257"/>
                    </a:lnTo>
                    <a:lnTo>
                      <a:pt x="158" y="259"/>
                    </a:lnTo>
                    <a:lnTo>
                      <a:pt x="157" y="262"/>
                    </a:lnTo>
                    <a:lnTo>
                      <a:pt x="156" y="262"/>
                    </a:lnTo>
                    <a:lnTo>
                      <a:pt x="155" y="264"/>
                    </a:lnTo>
                    <a:lnTo>
                      <a:pt x="155" y="267"/>
                    </a:lnTo>
                    <a:lnTo>
                      <a:pt x="155" y="269"/>
                    </a:lnTo>
                    <a:lnTo>
                      <a:pt x="152" y="272"/>
                    </a:lnTo>
                    <a:lnTo>
                      <a:pt x="152" y="273"/>
                    </a:lnTo>
                    <a:lnTo>
                      <a:pt x="158" y="270"/>
                    </a:lnTo>
                    <a:lnTo>
                      <a:pt x="164" y="282"/>
                    </a:lnTo>
                    <a:lnTo>
                      <a:pt x="164" y="287"/>
                    </a:lnTo>
                    <a:lnTo>
                      <a:pt x="164" y="290"/>
                    </a:lnTo>
                    <a:lnTo>
                      <a:pt x="163" y="292"/>
                    </a:lnTo>
                    <a:lnTo>
                      <a:pt x="161" y="296"/>
                    </a:lnTo>
                    <a:lnTo>
                      <a:pt x="155" y="298"/>
                    </a:lnTo>
                    <a:lnTo>
                      <a:pt x="156" y="303"/>
                    </a:lnTo>
                    <a:lnTo>
                      <a:pt x="162" y="303"/>
                    </a:lnTo>
                    <a:lnTo>
                      <a:pt x="162" y="307"/>
                    </a:lnTo>
                    <a:lnTo>
                      <a:pt x="162" y="312"/>
                    </a:lnTo>
                    <a:lnTo>
                      <a:pt x="164" y="312"/>
                    </a:lnTo>
                    <a:lnTo>
                      <a:pt x="167" y="313"/>
                    </a:lnTo>
                    <a:lnTo>
                      <a:pt x="166" y="318"/>
                    </a:lnTo>
                    <a:lnTo>
                      <a:pt x="164" y="321"/>
                    </a:lnTo>
                    <a:lnTo>
                      <a:pt x="162" y="323"/>
                    </a:lnTo>
                    <a:lnTo>
                      <a:pt x="158" y="324"/>
                    </a:lnTo>
                    <a:lnTo>
                      <a:pt x="157" y="325"/>
                    </a:lnTo>
                    <a:lnTo>
                      <a:pt x="157" y="327"/>
                    </a:lnTo>
                    <a:lnTo>
                      <a:pt x="159" y="329"/>
                    </a:lnTo>
                    <a:lnTo>
                      <a:pt x="159" y="332"/>
                    </a:lnTo>
                    <a:lnTo>
                      <a:pt x="156" y="332"/>
                    </a:lnTo>
                    <a:lnTo>
                      <a:pt x="147" y="340"/>
                    </a:lnTo>
                    <a:lnTo>
                      <a:pt x="140" y="341"/>
                    </a:lnTo>
                    <a:lnTo>
                      <a:pt x="138" y="345"/>
                    </a:lnTo>
                    <a:lnTo>
                      <a:pt x="135" y="349"/>
                    </a:lnTo>
                    <a:lnTo>
                      <a:pt x="135" y="353"/>
                    </a:lnTo>
                    <a:lnTo>
                      <a:pt x="133" y="355"/>
                    </a:lnTo>
                    <a:lnTo>
                      <a:pt x="129" y="357"/>
                    </a:lnTo>
                    <a:lnTo>
                      <a:pt x="123" y="359"/>
                    </a:lnTo>
                    <a:lnTo>
                      <a:pt x="119" y="359"/>
                    </a:lnTo>
                    <a:lnTo>
                      <a:pt x="119" y="355"/>
                    </a:lnTo>
                    <a:lnTo>
                      <a:pt x="119" y="352"/>
                    </a:lnTo>
                    <a:lnTo>
                      <a:pt x="120" y="349"/>
                    </a:lnTo>
                    <a:lnTo>
                      <a:pt x="122" y="348"/>
                    </a:lnTo>
                    <a:lnTo>
                      <a:pt x="122" y="346"/>
                    </a:lnTo>
                    <a:lnTo>
                      <a:pt x="122" y="345"/>
                    </a:lnTo>
                    <a:lnTo>
                      <a:pt x="123" y="343"/>
                    </a:lnTo>
                    <a:lnTo>
                      <a:pt x="125" y="341"/>
                    </a:lnTo>
                    <a:lnTo>
                      <a:pt x="125" y="340"/>
                    </a:lnTo>
                    <a:lnTo>
                      <a:pt x="123" y="340"/>
                    </a:lnTo>
                    <a:lnTo>
                      <a:pt x="122" y="340"/>
                    </a:lnTo>
                    <a:lnTo>
                      <a:pt x="118" y="340"/>
                    </a:lnTo>
                    <a:lnTo>
                      <a:pt x="116" y="340"/>
                    </a:lnTo>
                    <a:lnTo>
                      <a:pt x="112" y="340"/>
                    </a:lnTo>
                    <a:lnTo>
                      <a:pt x="111" y="337"/>
                    </a:lnTo>
                    <a:lnTo>
                      <a:pt x="108" y="335"/>
                    </a:lnTo>
                    <a:lnTo>
                      <a:pt x="107" y="331"/>
                    </a:lnTo>
                    <a:lnTo>
                      <a:pt x="103" y="327"/>
                    </a:lnTo>
                    <a:lnTo>
                      <a:pt x="102" y="325"/>
                    </a:lnTo>
                    <a:lnTo>
                      <a:pt x="100" y="325"/>
                    </a:lnTo>
                    <a:lnTo>
                      <a:pt x="99" y="325"/>
                    </a:lnTo>
                    <a:lnTo>
                      <a:pt x="99" y="327"/>
                    </a:lnTo>
                    <a:lnTo>
                      <a:pt x="94" y="330"/>
                    </a:lnTo>
                    <a:lnTo>
                      <a:pt x="90" y="330"/>
                    </a:lnTo>
                    <a:lnTo>
                      <a:pt x="89" y="331"/>
                    </a:lnTo>
                    <a:lnTo>
                      <a:pt x="86" y="331"/>
                    </a:lnTo>
                    <a:lnTo>
                      <a:pt x="86" y="330"/>
                    </a:lnTo>
                    <a:lnTo>
                      <a:pt x="85" y="329"/>
                    </a:lnTo>
                    <a:lnTo>
                      <a:pt x="82" y="327"/>
                    </a:lnTo>
                    <a:lnTo>
                      <a:pt x="77" y="325"/>
                    </a:lnTo>
                    <a:lnTo>
                      <a:pt x="73" y="325"/>
                    </a:lnTo>
                    <a:lnTo>
                      <a:pt x="74" y="323"/>
                    </a:lnTo>
                    <a:lnTo>
                      <a:pt x="75" y="320"/>
                    </a:lnTo>
                    <a:lnTo>
                      <a:pt x="75" y="318"/>
                    </a:lnTo>
                    <a:lnTo>
                      <a:pt x="73" y="318"/>
                    </a:lnTo>
                    <a:lnTo>
                      <a:pt x="71" y="318"/>
                    </a:lnTo>
                    <a:lnTo>
                      <a:pt x="69" y="318"/>
                    </a:lnTo>
                    <a:lnTo>
                      <a:pt x="68" y="318"/>
                    </a:lnTo>
                    <a:lnTo>
                      <a:pt x="67" y="317"/>
                    </a:lnTo>
                    <a:lnTo>
                      <a:pt x="68" y="313"/>
                    </a:lnTo>
                    <a:lnTo>
                      <a:pt x="69" y="310"/>
                    </a:lnTo>
                    <a:lnTo>
                      <a:pt x="69" y="309"/>
                    </a:lnTo>
                    <a:lnTo>
                      <a:pt x="68" y="308"/>
                    </a:lnTo>
                    <a:lnTo>
                      <a:pt x="66" y="308"/>
                    </a:lnTo>
                    <a:lnTo>
                      <a:pt x="63" y="304"/>
                    </a:lnTo>
                    <a:lnTo>
                      <a:pt x="62" y="303"/>
                    </a:lnTo>
                    <a:lnTo>
                      <a:pt x="61" y="302"/>
                    </a:lnTo>
                    <a:lnTo>
                      <a:pt x="61" y="299"/>
                    </a:lnTo>
                    <a:lnTo>
                      <a:pt x="61" y="298"/>
                    </a:lnTo>
                    <a:lnTo>
                      <a:pt x="62" y="297"/>
                    </a:lnTo>
                    <a:lnTo>
                      <a:pt x="63" y="296"/>
                    </a:lnTo>
                    <a:lnTo>
                      <a:pt x="66" y="295"/>
                    </a:lnTo>
                    <a:lnTo>
                      <a:pt x="67" y="291"/>
                    </a:lnTo>
                    <a:lnTo>
                      <a:pt x="67" y="289"/>
                    </a:lnTo>
                    <a:lnTo>
                      <a:pt x="67" y="287"/>
                    </a:lnTo>
                    <a:lnTo>
                      <a:pt x="67" y="286"/>
                    </a:lnTo>
                    <a:lnTo>
                      <a:pt x="68" y="284"/>
                    </a:lnTo>
                    <a:lnTo>
                      <a:pt x="67" y="282"/>
                    </a:lnTo>
                    <a:lnTo>
                      <a:pt x="62" y="279"/>
                    </a:lnTo>
                    <a:lnTo>
                      <a:pt x="61" y="274"/>
                    </a:lnTo>
                    <a:lnTo>
                      <a:pt x="57" y="272"/>
                    </a:lnTo>
                    <a:lnTo>
                      <a:pt x="56" y="267"/>
                    </a:lnTo>
                    <a:lnTo>
                      <a:pt x="55" y="264"/>
                    </a:lnTo>
                    <a:lnTo>
                      <a:pt x="54" y="263"/>
                    </a:lnTo>
                    <a:lnTo>
                      <a:pt x="54" y="262"/>
                    </a:lnTo>
                    <a:lnTo>
                      <a:pt x="56" y="261"/>
                    </a:lnTo>
                    <a:lnTo>
                      <a:pt x="62" y="259"/>
                    </a:lnTo>
                    <a:lnTo>
                      <a:pt x="67" y="257"/>
                    </a:lnTo>
                    <a:lnTo>
                      <a:pt x="68" y="256"/>
                    </a:lnTo>
                    <a:lnTo>
                      <a:pt x="69" y="254"/>
                    </a:lnTo>
                    <a:lnTo>
                      <a:pt x="69" y="253"/>
                    </a:lnTo>
                    <a:lnTo>
                      <a:pt x="67" y="252"/>
                    </a:lnTo>
                    <a:lnTo>
                      <a:pt x="67" y="251"/>
                    </a:lnTo>
                    <a:lnTo>
                      <a:pt x="69" y="250"/>
                    </a:lnTo>
                    <a:lnTo>
                      <a:pt x="71" y="248"/>
                    </a:lnTo>
                    <a:lnTo>
                      <a:pt x="72" y="246"/>
                    </a:lnTo>
                    <a:lnTo>
                      <a:pt x="69" y="246"/>
                    </a:lnTo>
                    <a:lnTo>
                      <a:pt x="63" y="246"/>
                    </a:lnTo>
                    <a:lnTo>
                      <a:pt x="58" y="242"/>
                    </a:lnTo>
                    <a:lnTo>
                      <a:pt x="54" y="240"/>
                    </a:lnTo>
                    <a:lnTo>
                      <a:pt x="51" y="235"/>
                    </a:lnTo>
                    <a:lnTo>
                      <a:pt x="49" y="231"/>
                    </a:lnTo>
                    <a:lnTo>
                      <a:pt x="48" y="219"/>
                    </a:lnTo>
                    <a:lnTo>
                      <a:pt x="45" y="216"/>
                    </a:lnTo>
                    <a:lnTo>
                      <a:pt x="43" y="213"/>
                    </a:lnTo>
                    <a:lnTo>
                      <a:pt x="43" y="209"/>
                    </a:lnTo>
                    <a:lnTo>
                      <a:pt x="39" y="206"/>
                    </a:lnTo>
                    <a:lnTo>
                      <a:pt x="38" y="202"/>
                    </a:lnTo>
                    <a:lnTo>
                      <a:pt x="37" y="200"/>
                    </a:lnTo>
                    <a:lnTo>
                      <a:pt x="37" y="196"/>
                    </a:lnTo>
                    <a:lnTo>
                      <a:pt x="34" y="191"/>
                    </a:lnTo>
                    <a:lnTo>
                      <a:pt x="27" y="185"/>
                    </a:lnTo>
                    <a:lnTo>
                      <a:pt x="23" y="183"/>
                    </a:lnTo>
                    <a:lnTo>
                      <a:pt x="23" y="179"/>
                    </a:lnTo>
                    <a:lnTo>
                      <a:pt x="17" y="178"/>
                    </a:lnTo>
                    <a:lnTo>
                      <a:pt x="15" y="177"/>
                    </a:lnTo>
                    <a:lnTo>
                      <a:pt x="15" y="175"/>
                    </a:lnTo>
                    <a:lnTo>
                      <a:pt x="13" y="172"/>
                    </a:lnTo>
                    <a:lnTo>
                      <a:pt x="10" y="168"/>
                    </a:lnTo>
                    <a:lnTo>
                      <a:pt x="7" y="157"/>
                    </a:lnTo>
                    <a:lnTo>
                      <a:pt x="3" y="157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3" y="141"/>
                    </a:lnTo>
                    <a:lnTo>
                      <a:pt x="3" y="139"/>
                    </a:lnTo>
                    <a:lnTo>
                      <a:pt x="1" y="135"/>
                    </a:lnTo>
                    <a:lnTo>
                      <a:pt x="1" y="133"/>
                    </a:lnTo>
                    <a:lnTo>
                      <a:pt x="5" y="130"/>
                    </a:lnTo>
                    <a:lnTo>
                      <a:pt x="6" y="129"/>
                    </a:lnTo>
                    <a:lnTo>
                      <a:pt x="7" y="127"/>
                    </a:lnTo>
                    <a:lnTo>
                      <a:pt x="7" y="124"/>
                    </a:lnTo>
                    <a:lnTo>
                      <a:pt x="9" y="122"/>
                    </a:lnTo>
                    <a:lnTo>
                      <a:pt x="10" y="119"/>
                    </a:lnTo>
                    <a:lnTo>
                      <a:pt x="9" y="118"/>
                    </a:lnTo>
                    <a:lnTo>
                      <a:pt x="6" y="117"/>
                    </a:lnTo>
                    <a:lnTo>
                      <a:pt x="5" y="117"/>
                    </a:lnTo>
                    <a:lnTo>
                      <a:pt x="4" y="115"/>
                    </a:lnTo>
                    <a:lnTo>
                      <a:pt x="5" y="111"/>
                    </a:lnTo>
                    <a:lnTo>
                      <a:pt x="6" y="107"/>
                    </a:lnTo>
                    <a:lnTo>
                      <a:pt x="7" y="104"/>
                    </a:lnTo>
                    <a:lnTo>
                      <a:pt x="7" y="101"/>
                    </a:lnTo>
                    <a:lnTo>
                      <a:pt x="5" y="98"/>
                    </a:lnTo>
                    <a:lnTo>
                      <a:pt x="5" y="94"/>
                    </a:lnTo>
                    <a:lnTo>
                      <a:pt x="6" y="91"/>
                    </a:lnTo>
                    <a:lnTo>
                      <a:pt x="9" y="89"/>
                    </a:lnTo>
                    <a:lnTo>
                      <a:pt x="10" y="85"/>
                    </a:lnTo>
                    <a:lnTo>
                      <a:pt x="10" y="83"/>
                    </a:lnTo>
                    <a:lnTo>
                      <a:pt x="7" y="82"/>
                    </a:lnTo>
                    <a:lnTo>
                      <a:pt x="6" y="76"/>
                    </a:lnTo>
                    <a:lnTo>
                      <a:pt x="6" y="71"/>
                    </a:lnTo>
                    <a:lnTo>
                      <a:pt x="7" y="65"/>
                    </a:lnTo>
                    <a:lnTo>
                      <a:pt x="6" y="62"/>
                    </a:lnTo>
                    <a:lnTo>
                      <a:pt x="5" y="60"/>
                    </a:lnTo>
                    <a:lnTo>
                      <a:pt x="5" y="54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3" y="45"/>
                    </a:lnTo>
                    <a:lnTo>
                      <a:pt x="1" y="43"/>
                    </a:lnTo>
                    <a:lnTo>
                      <a:pt x="4" y="40"/>
                    </a:lnTo>
                    <a:lnTo>
                      <a:pt x="5" y="38"/>
                    </a:lnTo>
                    <a:lnTo>
                      <a:pt x="6" y="37"/>
                    </a:lnTo>
                    <a:lnTo>
                      <a:pt x="7" y="34"/>
                    </a:lnTo>
                    <a:lnTo>
                      <a:pt x="9" y="33"/>
                    </a:lnTo>
                    <a:lnTo>
                      <a:pt x="7" y="31"/>
                    </a:lnTo>
                    <a:lnTo>
                      <a:pt x="5" y="32"/>
                    </a:lnTo>
                    <a:lnTo>
                      <a:pt x="4" y="28"/>
                    </a:lnTo>
                    <a:close/>
                  </a:path>
                </a:pathLst>
              </a:custGeom>
              <a:pattFill prst="openDmnd">
                <a:fgClr>
                  <a:srgbClr val="2AC2D6"/>
                </a:fgClr>
                <a:bgClr>
                  <a:srgbClr val="FA7304"/>
                </a:bgClr>
              </a:pattFill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4" name="Freeform 219">
                <a:extLst>
                  <a:ext uri="{FF2B5EF4-FFF2-40B4-BE49-F238E27FC236}">
                    <a16:creationId xmlns:a16="http://schemas.microsoft.com/office/drawing/2014/main" id="{8C693BD4-153C-1948-9215-BC5F3A94A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0070" y="9043294"/>
                <a:ext cx="1125292" cy="1197516"/>
              </a:xfrm>
              <a:custGeom>
                <a:avLst/>
                <a:gdLst>
                  <a:gd name="T0" fmla="*/ 375 w 966"/>
                  <a:gd name="T1" fmla="*/ 243 h 1028"/>
                  <a:gd name="T2" fmla="*/ 427 w 966"/>
                  <a:gd name="T3" fmla="*/ 173 h 1028"/>
                  <a:gd name="T4" fmla="*/ 426 w 966"/>
                  <a:gd name="T5" fmla="*/ 125 h 1028"/>
                  <a:gd name="T6" fmla="*/ 423 w 966"/>
                  <a:gd name="T7" fmla="*/ 83 h 1028"/>
                  <a:gd name="T8" fmla="*/ 442 w 966"/>
                  <a:gd name="T9" fmla="*/ 29 h 1028"/>
                  <a:gd name="T10" fmla="*/ 494 w 966"/>
                  <a:gd name="T11" fmla="*/ 34 h 1028"/>
                  <a:gd name="T12" fmla="*/ 493 w 966"/>
                  <a:gd name="T13" fmla="*/ 52 h 1028"/>
                  <a:gd name="T14" fmla="*/ 527 w 966"/>
                  <a:gd name="T15" fmla="*/ 114 h 1028"/>
                  <a:gd name="T16" fmla="*/ 550 w 966"/>
                  <a:gd name="T17" fmla="*/ 145 h 1028"/>
                  <a:gd name="T18" fmla="*/ 552 w 966"/>
                  <a:gd name="T19" fmla="*/ 196 h 1028"/>
                  <a:gd name="T20" fmla="*/ 583 w 966"/>
                  <a:gd name="T21" fmla="*/ 263 h 1028"/>
                  <a:gd name="T22" fmla="*/ 569 w 966"/>
                  <a:gd name="T23" fmla="*/ 319 h 1028"/>
                  <a:gd name="T24" fmla="*/ 566 w 966"/>
                  <a:gd name="T25" fmla="*/ 378 h 1028"/>
                  <a:gd name="T26" fmla="*/ 611 w 966"/>
                  <a:gd name="T27" fmla="*/ 389 h 1028"/>
                  <a:gd name="T28" fmla="*/ 650 w 966"/>
                  <a:gd name="T29" fmla="*/ 371 h 1028"/>
                  <a:gd name="T30" fmla="*/ 677 w 966"/>
                  <a:gd name="T31" fmla="*/ 359 h 1028"/>
                  <a:gd name="T32" fmla="*/ 693 w 966"/>
                  <a:gd name="T33" fmla="*/ 380 h 1028"/>
                  <a:gd name="T34" fmla="*/ 721 w 966"/>
                  <a:gd name="T35" fmla="*/ 338 h 1028"/>
                  <a:gd name="T36" fmla="*/ 746 w 966"/>
                  <a:gd name="T37" fmla="*/ 285 h 1028"/>
                  <a:gd name="T38" fmla="*/ 788 w 966"/>
                  <a:gd name="T39" fmla="*/ 238 h 1028"/>
                  <a:gd name="T40" fmla="*/ 831 w 966"/>
                  <a:gd name="T41" fmla="*/ 251 h 1028"/>
                  <a:gd name="T42" fmla="*/ 850 w 966"/>
                  <a:gd name="T43" fmla="*/ 275 h 1028"/>
                  <a:gd name="T44" fmla="*/ 887 w 966"/>
                  <a:gd name="T45" fmla="*/ 294 h 1028"/>
                  <a:gd name="T46" fmla="*/ 923 w 966"/>
                  <a:gd name="T47" fmla="*/ 311 h 1028"/>
                  <a:gd name="T48" fmla="*/ 949 w 966"/>
                  <a:gd name="T49" fmla="*/ 354 h 1028"/>
                  <a:gd name="T50" fmla="*/ 949 w 966"/>
                  <a:gd name="T51" fmla="*/ 384 h 1028"/>
                  <a:gd name="T52" fmla="*/ 909 w 966"/>
                  <a:gd name="T53" fmla="*/ 375 h 1028"/>
                  <a:gd name="T54" fmla="*/ 897 w 966"/>
                  <a:gd name="T55" fmla="*/ 417 h 1028"/>
                  <a:gd name="T56" fmla="*/ 909 w 966"/>
                  <a:gd name="T57" fmla="*/ 465 h 1028"/>
                  <a:gd name="T58" fmla="*/ 927 w 966"/>
                  <a:gd name="T59" fmla="*/ 482 h 1028"/>
                  <a:gd name="T60" fmla="*/ 893 w 966"/>
                  <a:gd name="T61" fmla="*/ 511 h 1028"/>
                  <a:gd name="T62" fmla="*/ 870 w 966"/>
                  <a:gd name="T63" fmla="*/ 489 h 1028"/>
                  <a:gd name="T64" fmla="*/ 816 w 966"/>
                  <a:gd name="T65" fmla="*/ 530 h 1028"/>
                  <a:gd name="T66" fmla="*/ 751 w 966"/>
                  <a:gd name="T67" fmla="*/ 552 h 1028"/>
                  <a:gd name="T68" fmla="*/ 699 w 966"/>
                  <a:gd name="T69" fmla="*/ 538 h 1028"/>
                  <a:gd name="T70" fmla="*/ 654 w 966"/>
                  <a:gd name="T71" fmla="*/ 555 h 1028"/>
                  <a:gd name="T72" fmla="*/ 614 w 966"/>
                  <a:gd name="T73" fmla="*/ 564 h 1028"/>
                  <a:gd name="T74" fmla="*/ 578 w 966"/>
                  <a:gd name="T75" fmla="*/ 622 h 1028"/>
                  <a:gd name="T76" fmla="*/ 576 w 966"/>
                  <a:gd name="T77" fmla="*/ 669 h 1028"/>
                  <a:gd name="T78" fmla="*/ 582 w 966"/>
                  <a:gd name="T79" fmla="*/ 747 h 1028"/>
                  <a:gd name="T80" fmla="*/ 497 w 966"/>
                  <a:gd name="T81" fmla="*/ 914 h 1028"/>
                  <a:gd name="T82" fmla="*/ 389 w 966"/>
                  <a:gd name="T83" fmla="*/ 1027 h 1028"/>
                  <a:gd name="T84" fmla="*/ 350 w 966"/>
                  <a:gd name="T85" fmla="*/ 978 h 1028"/>
                  <a:gd name="T86" fmla="*/ 284 w 966"/>
                  <a:gd name="T87" fmla="*/ 943 h 1028"/>
                  <a:gd name="T88" fmla="*/ 201 w 966"/>
                  <a:gd name="T89" fmla="*/ 861 h 1028"/>
                  <a:gd name="T90" fmla="*/ 150 w 966"/>
                  <a:gd name="T91" fmla="*/ 883 h 1028"/>
                  <a:gd name="T92" fmla="*/ 84 w 966"/>
                  <a:gd name="T93" fmla="*/ 855 h 1028"/>
                  <a:gd name="T94" fmla="*/ 48 w 966"/>
                  <a:gd name="T95" fmla="*/ 828 h 1028"/>
                  <a:gd name="T96" fmla="*/ 7 w 966"/>
                  <a:gd name="T97" fmla="*/ 774 h 1028"/>
                  <a:gd name="T98" fmla="*/ 49 w 966"/>
                  <a:gd name="T99" fmla="*/ 714 h 1028"/>
                  <a:gd name="T100" fmla="*/ 64 w 966"/>
                  <a:gd name="T101" fmla="*/ 668 h 1028"/>
                  <a:gd name="T102" fmla="*/ 97 w 966"/>
                  <a:gd name="T103" fmla="*/ 625 h 1028"/>
                  <a:gd name="T104" fmla="*/ 91 w 966"/>
                  <a:gd name="T105" fmla="*/ 561 h 1028"/>
                  <a:gd name="T106" fmla="*/ 179 w 966"/>
                  <a:gd name="T107" fmla="*/ 509 h 1028"/>
                  <a:gd name="T108" fmla="*/ 204 w 966"/>
                  <a:gd name="T109" fmla="*/ 515 h 1028"/>
                  <a:gd name="T110" fmla="*/ 230 w 966"/>
                  <a:gd name="T111" fmla="*/ 512 h 1028"/>
                  <a:gd name="T112" fmla="*/ 297 w 966"/>
                  <a:gd name="T113" fmla="*/ 446 h 1028"/>
                  <a:gd name="T114" fmla="*/ 328 w 966"/>
                  <a:gd name="T115" fmla="*/ 404 h 1028"/>
                  <a:gd name="T116" fmla="*/ 364 w 966"/>
                  <a:gd name="T117" fmla="*/ 439 h 1028"/>
                  <a:gd name="T118" fmla="*/ 398 w 966"/>
                  <a:gd name="T119" fmla="*/ 398 h 1028"/>
                  <a:gd name="T120" fmla="*/ 404 w 966"/>
                  <a:gd name="T121" fmla="*/ 354 h 1028"/>
                  <a:gd name="T122" fmla="*/ 368 w 966"/>
                  <a:gd name="T123" fmla="*/ 28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66" h="1028">
                    <a:moveTo>
                      <a:pt x="364" y="286"/>
                    </a:moveTo>
                    <a:lnTo>
                      <a:pt x="368" y="288"/>
                    </a:lnTo>
                    <a:lnTo>
                      <a:pt x="367" y="287"/>
                    </a:lnTo>
                    <a:lnTo>
                      <a:pt x="364" y="286"/>
                    </a:lnTo>
                    <a:lnTo>
                      <a:pt x="363" y="283"/>
                    </a:lnTo>
                    <a:lnTo>
                      <a:pt x="363" y="282"/>
                    </a:lnTo>
                    <a:lnTo>
                      <a:pt x="364" y="280"/>
                    </a:lnTo>
                    <a:lnTo>
                      <a:pt x="365" y="279"/>
                    </a:lnTo>
                    <a:lnTo>
                      <a:pt x="367" y="277"/>
                    </a:lnTo>
                    <a:lnTo>
                      <a:pt x="367" y="276"/>
                    </a:lnTo>
                    <a:lnTo>
                      <a:pt x="367" y="274"/>
                    </a:lnTo>
                    <a:lnTo>
                      <a:pt x="368" y="270"/>
                    </a:lnTo>
                    <a:lnTo>
                      <a:pt x="368" y="266"/>
                    </a:lnTo>
                    <a:lnTo>
                      <a:pt x="370" y="264"/>
                    </a:lnTo>
                    <a:lnTo>
                      <a:pt x="372" y="263"/>
                    </a:lnTo>
                    <a:lnTo>
                      <a:pt x="372" y="260"/>
                    </a:lnTo>
                    <a:lnTo>
                      <a:pt x="373" y="259"/>
                    </a:lnTo>
                    <a:lnTo>
                      <a:pt x="373" y="258"/>
                    </a:lnTo>
                    <a:lnTo>
                      <a:pt x="381" y="252"/>
                    </a:lnTo>
                    <a:lnTo>
                      <a:pt x="379" y="245"/>
                    </a:lnTo>
                    <a:lnTo>
                      <a:pt x="375" y="243"/>
                    </a:lnTo>
                    <a:lnTo>
                      <a:pt x="374" y="243"/>
                    </a:lnTo>
                    <a:lnTo>
                      <a:pt x="375" y="242"/>
                    </a:lnTo>
                    <a:lnTo>
                      <a:pt x="378" y="240"/>
                    </a:lnTo>
                    <a:lnTo>
                      <a:pt x="379" y="238"/>
                    </a:lnTo>
                    <a:lnTo>
                      <a:pt x="386" y="236"/>
                    </a:lnTo>
                    <a:lnTo>
                      <a:pt x="389" y="235"/>
                    </a:lnTo>
                    <a:lnTo>
                      <a:pt x="390" y="232"/>
                    </a:lnTo>
                    <a:lnTo>
                      <a:pt x="390" y="230"/>
                    </a:lnTo>
                    <a:lnTo>
                      <a:pt x="391" y="228"/>
                    </a:lnTo>
                    <a:lnTo>
                      <a:pt x="395" y="225"/>
                    </a:lnTo>
                    <a:lnTo>
                      <a:pt x="399" y="223"/>
                    </a:lnTo>
                    <a:lnTo>
                      <a:pt x="402" y="218"/>
                    </a:lnTo>
                    <a:lnTo>
                      <a:pt x="404" y="217"/>
                    </a:lnTo>
                    <a:lnTo>
                      <a:pt x="407" y="218"/>
                    </a:lnTo>
                    <a:lnTo>
                      <a:pt x="409" y="215"/>
                    </a:lnTo>
                    <a:lnTo>
                      <a:pt x="413" y="212"/>
                    </a:lnTo>
                    <a:lnTo>
                      <a:pt x="410" y="202"/>
                    </a:lnTo>
                    <a:lnTo>
                      <a:pt x="410" y="201"/>
                    </a:lnTo>
                    <a:lnTo>
                      <a:pt x="424" y="185"/>
                    </a:lnTo>
                    <a:lnTo>
                      <a:pt x="427" y="179"/>
                    </a:lnTo>
                    <a:lnTo>
                      <a:pt x="427" y="173"/>
                    </a:lnTo>
                    <a:lnTo>
                      <a:pt x="426" y="169"/>
                    </a:lnTo>
                    <a:lnTo>
                      <a:pt x="426" y="167"/>
                    </a:lnTo>
                    <a:lnTo>
                      <a:pt x="423" y="164"/>
                    </a:lnTo>
                    <a:lnTo>
                      <a:pt x="423" y="161"/>
                    </a:lnTo>
                    <a:lnTo>
                      <a:pt x="426" y="159"/>
                    </a:lnTo>
                    <a:lnTo>
                      <a:pt x="427" y="159"/>
                    </a:lnTo>
                    <a:lnTo>
                      <a:pt x="426" y="155"/>
                    </a:lnTo>
                    <a:lnTo>
                      <a:pt x="431" y="150"/>
                    </a:lnTo>
                    <a:lnTo>
                      <a:pt x="435" y="146"/>
                    </a:lnTo>
                    <a:lnTo>
                      <a:pt x="435" y="145"/>
                    </a:lnTo>
                    <a:lnTo>
                      <a:pt x="435" y="142"/>
                    </a:lnTo>
                    <a:lnTo>
                      <a:pt x="434" y="140"/>
                    </a:lnTo>
                    <a:lnTo>
                      <a:pt x="436" y="138"/>
                    </a:lnTo>
                    <a:lnTo>
                      <a:pt x="437" y="136"/>
                    </a:lnTo>
                    <a:lnTo>
                      <a:pt x="435" y="134"/>
                    </a:lnTo>
                    <a:lnTo>
                      <a:pt x="431" y="133"/>
                    </a:lnTo>
                    <a:lnTo>
                      <a:pt x="429" y="133"/>
                    </a:lnTo>
                    <a:lnTo>
                      <a:pt x="426" y="131"/>
                    </a:lnTo>
                    <a:lnTo>
                      <a:pt x="425" y="131"/>
                    </a:lnTo>
                    <a:lnTo>
                      <a:pt x="425" y="130"/>
                    </a:lnTo>
                    <a:lnTo>
                      <a:pt x="426" y="125"/>
                    </a:lnTo>
                    <a:lnTo>
                      <a:pt x="425" y="122"/>
                    </a:lnTo>
                    <a:lnTo>
                      <a:pt x="423" y="119"/>
                    </a:lnTo>
                    <a:lnTo>
                      <a:pt x="419" y="117"/>
                    </a:lnTo>
                    <a:lnTo>
                      <a:pt x="414" y="113"/>
                    </a:lnTo>
                    <a:lnTo>
                      <a:pt x="413" y="111"/>
                    </a:lnTo>
                    <a:lnTo>
                      <a:pt x="412" y="108"/>
                    </a:lnTo>
                    <a:lnTo>
                      <a:pt x="412" y="106"/>
                    </a:lnTo>
                    <a:lnTo>
                      <a:pt x="412" y="102"/>
                    </a:lnTo>
                    <a:lnTo>
                      <a:pt x="415" y="101"/>
                    </a:lnTo>
                    <a:lnTo>
                      <a:pt x="418" y="100"/>
                    </a:lnTo>
                    <a:lnTo>
                      <a:pt x="419" y="96"/>
                    </a:lnTo>
                    <a:lnTo>
                      <a:pt x="419" y="94"/>
                    </a:lnTo>
                    <a:lnTo>
                      <a:pt x="419" y="93"/>
                    </a:lnTo>
                    <a:lnTo>
                      <a:pt x="419" y="91"/>
                    </a:lnTo>
                    <a:lnTo>
                      <a:pt x="418" y="90"/>
                    </a:lnTo>
                    <a:lnTo>
                      <a:pt x="417" y="88"/>
                    </a:lnTo>
                    <a:lnTo>
                      <a:pt x="417" y="85"/>
                    </a:lnTo>
                    <a:lnTo>
                      <a:pt x="418" y="84"/>
                    </a:lnTo>
                    <a:lnTo>
                      <a:pt x="418" y="83"/>
                    </a:lnTo>
                    <a:lnTo>
                      <a:pt x="419" y="83"/>
                    </a:lnTo>
                    <a:lnTo>
                      <a:pt x="423" y="83"/>
                    </a:lnTo>
                    <a:lnTo>
                      <a:pt x="424" y="83"/>
                    </a:lnTo>
                    <a:lnTo>
                      <a:pt x="426" y="83"/>
                    </a:lnTo>
                    <a:lnTo>
                      <a:pt x="426" y="79"/>
                    </a:lnTo>
                    <a:lnTo>
                      <a:pt x="426" y="78"/>
                    </a:lnTo>
                    <a:lnTo>
                      <a:pt x="425" y="75"/>
                    </a:lnTo>
                    <a:lnTo>
                      <a:pt x="419" y="69"/>
                    </a:lnTo>
                    <a:lnTo>
                      <a:pt x="424" y="62"/>
                    </a:lnTo>
                    <a:lnTo>
                      <a:pt x="425" y="58"/>
                    </a:lnTo>
                    <a:lnTo>
                      <a:pt x="423" y="55"/>
                    </a:lnTo>
                    <a:lnTo>
                      <a:pt x="423" y="51"/>
                    </a:lnTo>
                    <a:lnTo>
                      <a:pt x="424" y="49"/>
                    </a:lnTo>
                    <a:lnTo>
                      <a:pt x="426" y="45"/>
                    </a:lnTo>
                    <a:lnTo>
                      <a:pt x="427" y="40"/>
                    </a:lnTo>
                    <a:lnTo>
                      <a:pt x="426" y="38"/>
                    </a:lnTo>
                    <a:lnTo>
                      <a:pt x="425" y="35"/>
                    </a:lnTo>
                    <a:lnTo>
                      <a:pt x="423" y="32"/>
                    </a:lnTo>
                    <a:lnTo>
                      <a:pt x="421" y="30"/>
                    </a:lnTo>
                    <a:lnTo>
                      <a:pt x="421" y="30"/>
                    </a:lnTo>
                    <a:lnTo>
                      <a:pt x="425" y="28"/>
                    </a:lnTo>
                    <a:lnTo>
                      <a:pt x="435" y="34"/>
                    </a:lnTo>
                    <a:lnTo>
                      <a:pt x="442" y="29"/>
                    </a:lnTo>
                    <a:lnTo>
                      <a:pt x="448" y="35"/>
                    </a:lnTo>
                    <a:lnTo>
                      <a:pt x="454" y="35"/>
                    </a:lnTo>
                    <a:lnTo>
                      <a:pt x="455" y="27"/>
                    </a:lnTo>
                    <a:lnTo>
                      <a:pt x="459" y="24"/>
                    </a:lnTo>
                    <a:lnTo>
                      <a:pt x="477" y="22"/>
                    </a:lnTo>
                    <a:lnTo>
                      <a:pt x="475" y="12"/>
                    </a:lnTo>
                    <a:lnTo>
                      <a:pt x="471" y="6"/>
                    </a:lnTo>
                    <a:lnTo>
                      <a:pt x="466" y="4"/>
                    </a:lnTo>
                    <a:lnTo>
                      <a:pt x="472" y="2"/>
                    </a:lnTo>
                    <a:lnTo>
                      <a:pt x="475" y="0"/>
                    </a:lnTo>
                    <a:lnTo>
                      <a:pt x="476" y="0"/>
                    </a:lnTo>
                    <a:lnTo>
                      <a:pt x="480" y="2"/>
                    </a:lnTo>
                    <a:lnTo>
                      <a:pt x="480" y="6"/>
                    </a:lnTo>
                    <a:lnTo>
                      <a:pt x="482" y="11"/>
                    </a:lnTo>
                    <a:lnTo>
                      <a:pt x="485" y="15"/>
                    </a:lnTo>
                    <a:lnTo>
                      <a:pt x="490" y="18"/>
                    </a:lnTo>
                    <a:lnTo>
                      <a:pt x="492" y="22"/>
                    </a:lnTo>
                    <a:lnTo>
                      <a:pt x="492" y="26"/>
                    </a:lnTo>
                    <a:lnTo>
                      <a:pt x="492" y="28"/>
                    </a:lnTo>
                    <a:lnTo>
                      <a:pt x="494" y="32"/>
                    </a:lnTo>
                    <a:lnTo>
                      <a:pt x="494" y="34"/>
                    </a:lnTo>
                    <a:lnTo>
                      <a:pt x="493" y="35"/>
                    </a:lnTo>
                    <a:lnTo>
                      <a:pt x="492" y="37"/>
                    </a:lnTo>
                    <a:lnTo>
                      <a:pt x="487" y="37"/>
                    </a:lnTo>
                    <a:lnTo>
                      <a:pt x="482" y="37"/>
                    </a:lnTo>
                    <a:lnTo>
                      <a:pt x="480" y="39"/>
                    </a:lnTo>
                    <a:lnTo>
                      <a:pt x="479" y="40"/>
                    </a:lnTo>
                    <a:lnTo>
                      <a:pt x="479" y="44"/>
                    </a:lnTo>
                    <a:lnTo>
                      <a:pt x="479" y="46"/>
                    </a:lnTo>
                    <a:lnTo>
                      <a:pt x="477" y="47"/>
                    </a:lnTo>
                    <a:lnTo>
                      <a:pt x="476" y="50"/>
                    </a:lnTo>
                    <a:lnTo>
                      <a:pt x="475" y="54"/>
                    </a:lnTo>
                    <a:lnTo>
                      <a:pt x="475" y="54"/>
                    </a:lnTo>
                    <a:lnTo>
                      <a:pt x="475" y="56"/>
                    </a:lnTo>
                    <a:lnTo>
                      <a:pt x="479" y="55"/>
                    </a:lnTo>
                    <a:lnTo>
                      <a:pt x="482" y="55"/>
                    </a:lnTo>
                    <a:lnTo>
                      <a:pt x="483" y="55"/>
                    </a:lnTo>
                    <a:lnTo>
                      <a:pt x="483" y="55"/>
                    </a:lnTo>
                    <a:lnTo>
                      <a:pt x="486" y="54"/>
                    </a:lnTo>
                    <a:lnTo>
                      <a:pt x="490" y="52"/>
                    </a:lnTo>
                    <a:lnTo>
                      <a:pt x="490" y="52"/>
                    </a:lnTo>
                    <a:lnTo>
                      <a:pt x="493" y="52"/>
                    </a:lnTo>
                    <a:lnTo>
                      <a:pt x="497" y="52"/>
                    </a:lnTo>
                    <a:lnTo>
                      <a:pt x="497" y="52"/>
                    </a:lnTo>
                    <a:lnTo>
                      <a:pt x="502" y="52"/>
                    </a:lnTo>
                    <a:lnTo>
                      <a:pt x="502" y="52"/>
                    </a:lnTo>
                    <a:lnTo>
                      <a:pt x="510" y="57"/>
                    </a:lnTo>
                    <a:lnTo>
                      <a:pt x="517" y="65"/>
                    </a:lnTo>
                    <a:lnTo>
                      <a:pt x="521" y="69"/>
                    </a:lnTo>
                    <a:lnTo>
                      <a:pt x="524" y="74"/>
                    </a:lnTo>
                    <a:lnTo>
                      <a:pt x="525" y="79"/>
                    </a:lnTo>
                    <a:lnTo>
                      <a:pt x="526" y="84"/>
                    </a:lnTo>
                    <a:lnTo>
                      <a:pt x="526" y="84"/>
                    </a:lnTo>
                    <a:lnTo>
                      <a:pt x="526" y="88"/>
                    </a:lnTo>
                    <a:lnTo>
                      <a:pt x="527" y="91"/>
                    </a:lnTo>
                    <a:lnTo>
                      <a:pt x="532" y="97"/>
                    </a:lnTo>
                    <a:lnTo>
                      <a:pt x="536" y="103"/>
                    </a:lnTo>
                    <a:lnTo>
                      <a:pt x="537" y="106"/>
                    </a:lnTo>
                    <a:lnTo>
                      <a:pt x="538" y="108"/>
                    </a:lnTo>
                    <a:lnTo>
                      <a:pt x="533" y="108"/>
                    </a:lnTo>
                    <a:lnTo>
                      <a:pt x="530" y="111"/>
                    </a:lnTo>
                    <a:lnTo>
                      <a:pt x="528" y="113"/>
                    </a:lnTo>
                    <a:lnTo>
                      <a:pt x="527" y="114"/>
                    </a:lnTo>
                    <a:lnTo>
                      <a:pt x="527" y="120"/>
                    </a:lnTo>
                    <a:lnTo>
                      <a:pt x="527" y="124"/>
                    </a:lnTo>
                    <a:lnTo>
                      <a:pt x="525" y="129"/>
                    </a:lnTo>
                    <a:lnTo>
                      <a:pt x="524" y="131"/>
                    </a:lnTo>
                    <a:lnTo>
                      <a:pt x="524" y="135"/>
                    </a:lnTo>
                    <a:lnTo>
                      <a:pt x="526" y="138"/>
                    </a:lnTo>
                    <a:lnTo>
                      <a:pt x="530" y="140"/>
                    </a:lnTo>
                    <a:lnTo>
                      <a:pt x="531" y="141"/>
                    </a:lnTo>
                    <a:lnTo>
                      <a:pt x="532" y="142"/>
                    </a:lnTo>
                    <a:lnTo>
                      <a:pt x="532" y="141"/>
                    </a:lnTo>
                    <a:lnTo>
                      <a:pt x="533" y="140"/>
                    </a:lnTo>
                    <a:lnTo>
                      <a:pt x="535" y="139"/>
                    </a:lnTo>
                    <a:lnTo>
                      <a:pt x="541" y="139"/>
                    </a:lnTo>
                    <a:lnTo>
                      <a:pt x="543" y="138"/>
                    </a:lnTo>
                    <a:lnTo>
                      <a:pt x="545" y="136"/>
                    </a:lnTo>
                    <a:lnTo>
                      <a:pt x="548" y="136"/>
                    </a:lnTo>
                    <a:lnTo>
                      <a:pt x="548" y="139"/>
                    </a:lnTo>
                    <a:lnTo>
                      <a:pt x="547" y="140"/>
                    </a:lnTo>
                    <a:lnTo>
                      <a:pt x="547" y="141"/>
                    </a:lnTo>
                    <a:lnTo>
                      <a:pt x="549" y="144"/>
                    </a:lnTo>
                    <a:lnTo>
                      <a:pt x="550" y="145"/>
                    </a:lnTo>
                    <a:lnTo>
                      <a:pt x="550" y="146"/>
                    </a:lnTo>
                    <a:lnTo>
                      <a:pt x="549" y="150"/>
                    </a:lnTo>
                    <a:lnTo>
                      <a:pt x="550" y="151"/>
                    </a:lnTo>
                    <a:lnTo>
                      <a:pt x="552" y="153"/>
                    </a:lnTo>
                    <a:lnTo>
                      <a:pt x="552" y="156"/>
                    </a:lnTo>
                    <a:lnTo>
                      <a:pt x="552" y="161"/>
                    </a:lnTo>
                    <a:lnTo>
                      <a:pt x="550" y="163"/>
                    </a:lnTo>
                    <a:lnTo>
                      <a:pt x="548" y="165"/>
                    </a:lnTo>
                    <a:lnTo>
                      <a:pt x="545" y="167"/>
                    </a:lnTo>
                    <a:lnTo>
                      <a:pt x="544" y="167"/>
                    </a:lnTo>
                    <a:lnTo>
                      <a:pt x="544" y="168"/>
                    </a:lnTo>
                    <a:lnTo>
                      <a:pt x="544" y="168"/>
                    </a:lnTo>
                    <a:lnTo>
                      <a:pt x="543" y="169"/>
                    </a:lnTo>
                    <a:lnTo>
                      <a:pt x="542" y="172"/>
                    </a:lnTo>
                    <a:lnTo>
                      <a:pt x="542" y="176"/>
                    </a:lnTo>
                    <a:lnTo>
                      <a:pt x="542" y="176"/>
                    </a:lnTo>
                    <a:lnTo>
                      <a:pt x="542" y="181"/>
                    </a:lnTo>
                    <a:lnTo>
                      <a:pt x="543" y="186"/>
                    </a:lnTo>
                    <a:lnTo>
                      <a:pt x="543" y="186"/>
                    </a:lnTo>
                    <a:lnTo>
                      <a:pt x="549" y="192"/>
                    </a:lnTo>
                    <a:lnTo>
                      <a:pt x="552" y="196"/>
                    </a:lnTo>
                    <a:lnTo>
                      <a:pt x="553" y="198"/>
                    </a:lnTo>
                    <a:lnTo>
                      <a:pt x="556" y="203"/>
                    </a:lnTo>
                    <a:lnTo>
                      <a:pt x="556" y="214"/>
                    </a:lnTo>
                    <a:lnTo>
                      <a:pt x="556" y="221"/>
                    </a:lnTo>
                    <a:lnTo>
                      <a:pt x="558" y="223"/>
                    </a:lnTo>
                    <a:lnTo>
                      <a:pt x="563" y="221"/>
                    </a:lnTo>
                    <a:lnTo>
                      <a:pt x="566" y="223"/>
                    </a:lnTo>
                    <a:lnTo>
                      <a:pt x="569" y="223"/>
                    </a:lnTo>
                    <a:lnTo>
                      <a:pt x="571" y="226"/>
                    </a:lnTo>
                    <a:lnTo>
                      <a:pt x="572" y="229"/>
                    </a:lnTo>
                    <a:lnTo>
                      <a:pt x="575" y="230"/>
                    </a:lnTo>
                    <a:lnTo>
                      <a:pt x="578" y="230"/>
                    </a:lnTo>
                    <a:lnTo>
                      <a:pt x="581" y="229"/>
                    </a:lnTo>
                    <a:lnTo>
                      <a:pt x="583" y="230"/>
                    </a:lnTo>
                    <a:lnTo>
                      <a:pt x="586" y="231"/>
                    </a:lnTo>
                    <a:lnTo>
                      <a:pt x="587" y="234"/>
                    </a:lnTo>
                    <a:lnTo>
                      <a:pt x="587" y="236"/>
                    </a:lnTo>
                    <a:lnTo>
                      <a:pt x="583" y="248"/>
                    </a:lnTo>
                    <a:lnTo>
                      <a:pt x="580" y="256"/>
                    </a:lnTo>
                    <a:lnTo>
                      <a:pt x="582" y="260"/>
                    </a:lnTo>
                    <a:lnTo>
                      <a:pt x="583" y="263"/>
                    </a:lnTo>
                    <a:lnTo>
                      <a:pt x="583" y="265"/>
                    </a:lnTo>
                    <a:lnTo>
                      <a:pt x="582" y="266"/>
                    </a:lnTo>
                    <a:lnTo>
                      <a:pt x="580" y="268"/>
                    </a:lnTo>
                    <a:lnTo>
                      <a:pt x="577" y="268"/>
                    </a:lnTo>
                    <a:lnTo>
                      <a:pt x="575" y="266"/>
                    </a:lnTo>
                    <a:lnTo>
                      <a:pt x="575" y="268"/>
                    </a:lnTo>
                    <a:lnTo>
                      <a:pt x="575" y="269"/>
                    </a:lnTo>
                    <a:lnTo>
                      <a:pt x="576" y="271"/>
                    </a:lnTo>
                    <a:lnTo>
                      <a:pt x="577" y="273"/>
                    </a:lnTo>
                    <a:lnTo>
                      <a:pt x="576" y="275"/>
                    </a:lnTo>
                    <a:lnTo>
                      <a:pt x="575" y="279"/>
                    </a:lnTo>
                    <a:lnTo>
                      <a:pt x="572" y="283"/>
                    </a:lnTo>
                    <a:lnTo>
                      <a:pt x="571" y="286"/>
                    </a:lnTo>
                    <a:lnTo>
                      <a:pt x="572" y="290"/>
                    </a:lnTo>
                    <a:lnTo>
                      <a:pt x="572" y="292"/>
                    </a:lnTo>
                    <a:lnTo>
                      <a:pt x="571" y="296"/>
                    </a:lnTo>
                    <a:lnTo>
                      <a:pt x="571" y="298"/>
                    </a:lnTo>
                    <a:lnTo>
                      <a:pt x="570" y="303"/>
                    </a:lnTo>
                    <a:lnTo>
                      <a:pt x="566" y="307"/>
                    </a:lnTo>
                    <a:lnTo>
                      <a:pt x="566" y="313"/>
                    </a:lnTo>
                    <a:lnTo>
                      <a:pt x="569" y="319"/>
                    </a:lnTo>
                    <a:lnTo>
                      <a:pt x="570" y="321"/>
                    </a:lnTo>
                    <a:lnTo>
                      <a:pt x="570" y="325"/>
                    </a:lnTo>
                    <a:lnTo>
                      <a:pt x="566" y="331"/>
                    </a:lnTo>
                    <a:lnTo>
                      <a:pt x="567" y="333"/>
                    </a:lnTo>
                    <a:lnTo>
                      <a:pt x="566" y="336"/>
                    </a:lnTo>
                    <a:lnTo>
                      <a:pt x="564" y="341"/>
                    </a:lnTo>
                    <a:lnTo>
                      <a:pt x="563" y="346"/>
                    </a:lnTo>
                    <a:lnTo>
                      <a:pt x="563" y="348"/>
                    </a:lnTo>
                    <a:lnTo>
                      <a:pt x="566" y="352"/>
                    </a:lnTo>
                    <a:lnTo>
                      <a:pt x="561" y="361"/>
                    </a:lnTo>
                    <a:lnTo>
                      <a:pt x="559" y="365"/>
                    </a:lnTo>
                    <a:lnTo>
                      <a:pt x="559" y="367"/>
                    </a:lnTo>
                    <a:lnTo>
                      <a:pt x="560" y="369"/>
                    </a:lnTo>
                    <a:lnTo>
                      <a:pt x="561" y="371"/>
                    </a:lnTo>
                    <a:lnTo>
                      <a:pt x="560" y="372"/>
                    </a:lnTo>
                    <a:lnTo>
                      <a:pt x="559" y="376"/>
                    </a:lnTo>
                    <a:lnTo>
                      <a:pt x="559" y="377"/>
                    </a:lnTo>
                    <a:lnTo>
                      <a:pt x="560" y="377"/>
                    </a:lnTo>
                    <a:lnTo>
                      <a:pt x="561" y="378"/>
                    </a:lnTo>
                    <a:lnTo>
                      <a:pt x="563" y="378"/>
                    </a:lnTo>
                    <a:lnTo>
                      <a:pt x="566" y="378"/>
                    </a:lnTo>
                    <a:lnTo>
                      <a:pt x="569" y="380"/>
                    </a:lnTo>
                    <a:lnTo>
                      <a:pt x="569" y="382"/>
                    </a:lnTo>
                    <a:lnTo>
                      <a:pt x="571" y="387"/>
                    </a:lnTo>
                    <a:lnTo>
                      <a:pt x="575" y="389"/>
                    </a:lnTo>
                    <a:lnTo>
                      <a:pt x="575" y="393"/>
                    </a:lnTo>
                    <a:lnTo>
                      <a:pt x="575" y="395"/>
                    </a:lnTo>
                    <a:lnTo>
                      <a:pt x="576" y="395"/>
                    </a:lnTo>
                    <a:lnTo>
                      <a:pt x="577" y="395"/>
                    </a:lnTo>
                    <a:lnTo>
                      <a:pt x="578" y="394"/>
                    </a:lnTo>
                    <a:lnTo>
                      <a:pt x="581" y="395"/>
                    </a:lnTo>
                    <a:lnTo>
                      <a:pt x="582" y="397"/>
                    </a:lnTo>
                    <a:lnTo>
                      <a:pt x="583" y="400"/>
                    </a:lnTo>
                    <a:lnTo>
                      <a:pt x="584" y="400"/>
                    </a:lnTo>
                    <a:lnTo>
                      <a:pt x="586" y="400"/>
                    </a:lnTo>
                    <a:lnTo>
                      <a:pt x="586" y="399"/>
                    </a:lnTo>
                    <a:lnTo>
                      <a:pt x="587" y="398"/>
                    </a:lnTo>
                    <a:lnTo>
                      <a:pt x="589" y="398"/>
                    </a:lnTo>
                    <a:lnTo>
                      <a:pt x="595" y="397"/>
                    </a:lnTo>
                    <a:lnTo>
                      <a:pt x="601" y="397"/>
                    </a:lnTo>
                    <a:lnTo>
                      <a:pt x="608" y="393"/>
                    </a:lnTo>
                    <a:lnTo>
                      <a:pt x="611" y="389"/>
                    </a:lnTo>
                    <a:lnTo>
                      <a:pt x="612" y="387"/>
                    </a:lnTo>
                    <a:lnTo>
                      <a:pt x="612" y="384"/>
                    </a:lnTo>
                    <a:lnTo>
                      <a:pt x="614" y="380"/>
                    </a:lnTo>
                    <a:lnTo>
                      <a:pt x="614" y="377"/>
                    </a:lnTo>
                    <a:lnTo>
                      <a:pt x="616" y="375"/>
                    </a:lnTo>
                    <a:lnTo>
                      <a:pt x="620" y="372"/>
                    </a:lnTo>
                    <a:lnTo>
                      <a:pt x="623" y="372"/>
                    </a:lnTo>
                    <a:lnTo>
                      <a:pt x="626" y="375"/>
                    </a:lnTo>
                    <a:lnTo>
                      <a:pt x="628" y="375"/>
                    </a:lnTo>
                    <a:lnTo>
                      <a:pt x="629" y="374"/>
                    </a:lnTo>
                    <a:lnTo>
                      <a:pt x="629" y="372"/>
                    </a:lnTo>
                    <a:lnTo>
                      <a:pt x="632" y="374"/>
                    </a:lnTo>
                    <a:lnTo>
                      <a:pt x="633" y="375"/>
                    </a:lnTo>
                    <a:lnTo>
                      <a:pt x="635" y="375"/>
                    </a:lnTo>
                    <a:lnTo>
                      <a:pt x="637" y="375"/>
                    </a:lnTo>
                    <a:lnTo>
                      <a:pt x="637" y="372"/>
                    </a:lnTo>
                    <a:lnTo>
                      <a:pt x="638" y="370"/>
                    </a:lnTo>
                    <a:lnTo>
                      <a:pt x="640" y="369"/>
                    </a:lnTo>
                    <a:lnTo>
                      <a:pt x="646" y="367"/>
                    </a:lnTo>
                    <a:lnTo>
                      <a:pt x="649" y="370"/>
                    </a:lnTo>
                    <a:lnTo>
                      <a:pt x="650" y="371"/>
                    </a:lnTo>
                    <a:lnTo>
                      <a:pt x="650" y="371"/>
                    </a:lnTo>
                    <a:lnTo>
                      <a:pt x="651" y="371"/>
                    </a:lnTo>
                    <a:lnTo>
                      <a:pt x="653" y="370"/>
                    </a:lnTo>
                    <a:lnTo>
                      <a:pt x="654" y="367"/>
                    </a:lnTo>
                    <a:lnTo>
                      <a:pt x="657" y="364"/>
                    </a:lnTo>
                    <a:lnTo>
                      <a:pt x="661" y="364"/>
                    </a:lnTo>
                    <a:lnTo>
                      <a:pt x="663" y="363"/>
                    </a:lnTo>
                    <a:lnTo>
                      <a:pt x="663" y="361"/>
                    </a:lnTo>
                    <a:lnTo>
                      <a:pt x="663" y="360"/>
                    </a:lnTo>
                    <a:lnTo>
                      <a:pt x="663" y="359"/>
                    </a:lnTo>
                    <a:lnTo>
                      <a:pt x="667" y="355"/>
                    </a:lnTo>
                    <a:lnTo>
                      <a:pt x="667" y="350"/>
                    </a:lnTo>
                    <a:lnTo>
                      <a:pt x="668" y="347"/>
                    </a:lnTo>
                    <a:lnTo>
                      <a:pt x="671" y="346"/>
                    </a:lnTo>
                    <a:lnTo>
                      <a:pt x="672" y="346"/>
                    </a:lnTo>
                    <a:lnTo>
                      <a:pt x="676" y="346"/>
                    </a:lnTo>
                    <a:lnTo>
                      <a:pt x="677" y="348"/>
                    </a:lnTo>
                    <a:lnTo>
                      <a:pt x="677" y="352"/>
                    </a:lnTo>
                    <a:lnTo>
                      <a:pt x="676" y="356"/>
                    </a:lnTo>
                    <a:lnTo>
                      <a:pt x="676" y="360"/>
                    </a:lnTo>
                    <a:lnTo>
                      <a:pt x="677" y="359"/>
                    </a:lnTo>
                    <a:lnTo>
                      <a:pt x="681" y="356"/>
                    </a:lnTo>
                    <a:lnTo>
                      <a:pt x="684" y="356"/>
                    </a:lnTo>
                    <a:lnTo>
                      <a:pt x="687" y="355"/>
                    </a:lnTo>
                    <a:lnTo>
                      <a:pt x="688" y="355"/>
                    </a:lnTo>
                    <a:lnTo>
                      <a:pt x="689" y="354"/>
                    </a:lnTo>
                    <a:lnTo>
                      <a:pt x="690" y="355"/>
                    </a:lnTo>
                    <a:lnTo>
                      <a:pt x="690" y="356"/>
                    </a:lnTo>
                    <a:lnTo>
                      <a:pt x="689" y="360"/>
                    </a:lnTo>
                    <a:lnTo>
                      <a:pt x="687" y="364"/>
                    </a:lnTo>
                    <a:lnTo>
                      <a:pt x="685" y="369"/>
                    </a:lnTo>
                    <a:lnTo>
                      <a:pt x="684" y="374"/>
                    </a:lnTo>
                    <a:lnTo>
                      <a:pt x="685" y="381"/>
                    </a:lnTo>
                    <a:lnTo>
                      <a:pt x="687" y="387"/>
                    </a:lnTo>
                    <a:lnTo>
                      <a:pt x="688" y="391"/>
                    </a:lnTo>
                    <a:lnTo>
                      <a:pt x="689" y="391"/>
                    </a:lnTo>
                    <a:lnTo>
                      <a:pt x="691" y="389"/>
                    </a:lnTo>
                    <a:lnTo>
                      <a:pt x="691" y="388"/>
                    </a:lnTo>
                    <a:lnTo>
                      <a:pt x="691" y="387"/>
                    </a:lnTo>
                    <a:lnTo>
                      <a:pt x="691" y="384"/>
                    </a:lnTo>
                    <a:lnTo>
                      <a:pt x="691" y="381"/>
                    </a:lnTo>
                    <a:lnTo>
                      <a:pt x="693" y="380"/>
                    </a:lnTo>
                    <a:lnTo>
                      <a:pt x="696" y="377"/>
                    </a:lnTo>
                    <a:lnTo>
                      <a:pt x="698" y="376"/>
                    </a:lnTo>
                    <a:lnTo>
                      <a:pt x="699" y="375"/>
                    </a:lnTo>
                    <a:lnTo>
                      <a:pt x="699" y="372"/>
                    </a:lnTo>
                    <a:lnTo>
                      <a:pt x="702" y="370"/>
                    </a:lnTo>
                    <a:lnTo>
                      <a:pt x="705" y="369"/>
                    </a:lnTo>
                    <a:lnTo>
                      <a:pt x="707" y="367"/>
                    </a:lnTo>
                    <a:lnTo>
                      <a:pt x="708" y="366"/>
                    </a:lnTo>
                    <a:lnTo>
                      <a:pt x="710" y="364"/>
                    </a:lnTo>
                    <a:lnTo>
                      <a:pt x="712" y="364"/>
                    </a:lnTo>
                    <a:lnTo>
                      <a:pt x="715" y="363"/>
                    </a:lnTo>
                    <a:lnTo>
                      <a:pt x="717" y="361"/>
                    </a:lnTo>
                    <a:lnTo>
                      <a:pt x="719" y="356"/>
                    </a:lnTo>
                    <a:lnTo>
                      <a:pt x="723" y="350"/>
                    </a:lnTo>
                    <a:lnTo>
                      <a:pt x="723" y="348"/>
                    </a:lnTo>
                    <a:lnTo>
                      <a:pt x="723" y="347"/>
                    </a:lnTo>
                    <a:lnTo>
                      <a:pt x="721" y="346"/>
                    </a:lnTo>
                    <a:lnTo>
                      <a:pt x="718" y="344"/>
                    </a:lnTo>
                    <a:lnTo>
                      <a:pt x="718" y="343"/>
                    </a:lnTo>
                    <a:lnTo>
                      <a:pt x="718" y="342"/>
                    </a:lnTo>
                    <a:lnTo>
                      <a:pt x="721" y="338"/>
                    </a:lnTo>
                    <a:lnTo>
                      <a:pt x="724" y="332"/>
                    </a:lnTo>
                    <a:lnTo>
                      <a:pt x="724" y="330"/>
                    </a:lnTo>
                    <a:lnTo>
                      <a:pt x="724" y="327"/>
                    </a:lnTo>
                    <a:lnTo>
                      <a:pt x="727" y="325"/>
                    </a:lnTo>
                    <a:lnTo>
                      <a:pt x="729" y="321"/>
                    </a:lnTo>
                    <a:lnTo>
                      <a:pt x="732" y="318"/>
                    </a:lnTo>
                    <a:lnTo>
                      <a:pt x="734" y="314"/>
                    </a:lnTo>
                    <a:lnTo>
                      <a:pt x="734" y="311"/>
                    </a:lnTo>
                    <a:lnTo>
                      <a:pt x="734" y="309"/>
                    </a:lnTo>
                    <a:lnTo>
                      <a:pt x="735" y="309"/>
                    </a:lnTo>
                    <a:lnTo>
                      <a:pt x="736" y="309"/>
                    </a:lnTo>
                    <a:lnTo>
                      <a:pt x="736" y="309"/>
                    </a:lnTo>
                    <a:lnTo>
                      <a:pt x="743" y="304"/>
                    </a:lnTo>
                    <a:lnTo>
                      <a:pt x="744" y="299"/>
                    </a:lnTo>
                    <a:lnTo>
                      <a:pt x="747" y="294"/>
                    </a:lnTo>
                    <a:lnTo>
                      <a:pt x="750" y="291"/>
                    </a:lnTo>
                    <a:lnTo>
                      <a:pt x="751" y="290"/>
                    </a:lnTo>
                    <a:lnTo>
                      <a:pt x="750" y="288"/>
                    </a:lnTo>
                    <a:lnTo>
                      <a:pt x="749" y="287"/>
                    </a:lnTo>
                    <a:lnTo>
                      <a:pt x="746" y="286"/>
                    </a:lnTo>
                    <a:lnTo>
                      <a:pt x="746" y="285"/>
                    </a:lnTo>
                    <a:lnTo>
                      <a:pt x="747" y="283"/>
                    </a:lnTo>
                    <a:lnTo>
                      <a:pt x="753" y="274"/>
                    </a:lnTo>
                    <a:lnTo>
                      <a:pt x="755" y="273"/>
                    </a:lnTo>
                    <a:lnTo>
                      <a:pt x="757" y="273"/>
                    </a:lnTo>
                    <a:lnTo>
                      <a:pt x="758" y="274"/>
                    </a:lnTo>
                    <a:lnTo>
                      <a:pt x="760" y="274"/>
                    </a:lnTo>
                    <a:lnTo>
                      <a:pt x="761" y="271"/>
                    </a:lnTo>
                    <a:lnTo>
                      <a:pt x="764" y="266"/>
                    </a:lnTo>
                    <a:lnTo>
                      <a:pt x="766" y="264"/>
                    </a:lnTo>
                    <a:lnTo>
                      <a:pt x="767" y="262"/>
                    </a:lnTo>
                    <a:lnTo>
                      <a:pt x="766" y="258"/>
                    </a:lnTo>
                    <a:lnTo>
                      <a:pt x="766" y="252"/>
                    </a:lnTo>
                    <a:lnTo>
                      <a:pt x="766" y="249"/>
                    </a:lnTo>
                    <a:lnTo>
                      <a:pt x="768" y="247"/>
                    </a:lnTo>
                    <a:lnTo>
                      <a:pt x="772" y="245"/>
                    </a:lnTo>
                    <a:lnTo>
                      <a:pt x="777" y="243"/>
                    </a:lnTo>
                    <a:lnTo>
                      <a:pt x="779" y="241"/>
                    </a:lnTo>
                    <a:lnTo>
                      <a:pt x="781" y="238"/>
                    </a:lnTo>
                    <a:lnTo>
                      <a:pt x="784" y="237"/>
                    </a:lnTo>
                    <a:lnTo>
                      <a:pt x="785" y="237"/>
                    </a:lnTo>
                    <a:lnTo>
                      <a:pt x="788" y="238"/>
                    </a:lnTo>
                    <a:lnTo>
                      <a:pt x="794" y="242"/>
                    </a:lnTo>
                    <a:lnTo>
                      <a:pt x="796" y="243"/>
                    </a:lnTo>
                    <a:lnTo>
                      <a:pt x="797" y="243"/>
                    </a:lnTo>
                    <a:lnTo>
                      <a:pt x="801" y="242"/>
                    </a:lnTo>
                    <a:lnTo>
                      <a:pt x="802" y="242"/>
                    </a:lnTo>
                    <a:lnTo>
                      <a:pt x="805" y="242"/>
                    </a:lnTo>
                    <a:lnTo>
                      <a:pt x="806" y="243"/>
                    </a:lnTo>
                    <a:lnTo>
                      <a:pt x="808" y="245"/>
                    </a:lnTo>
                    <a:lnTo>
                      <a:pt x="811" y="245"/>
                    </a:lnTo>
                    <a:lnTo>
                      <a:pt x="814" y="243"/>
                    </a:lnTo>
                    <a:lnTo>
                      <a:pt x="816" y="243"/>
                    </a:lnTo>
                    <a:lnTo>
                      <a:pt x="818" y="243"/>
                    </a:lnTo>
                    <a:lnTo>
                      <a:pt x="819" y="245"/>
                    </a:lnTo>
                    <a:lnTo>
                      <a:pt x="820" y="246"/>
                    </a:lnTo>
                    <a:lnTo>
                      <a:pt x="822" y="247"/>
                    </a:lnTo>
                    <a:lnTo>
                      <a:pt x="824" y="246"/>
                    </a:lnTo>
                    <a:lnTo>
                      <a:pt x="825" y="246"/>
                    </a:lnTo>
                    <a:lnTo>
                      <a:pt x="826" y="247"/>
                    </a:lnTo>
                    <a:lnTo>
                      <a:pt x="826" y="249"/>
                    </a:lnTo>
                    <a:lnTo>
                      <a:pt x="829" y="251"/>
                    </a:lnTo>
                    <a:lnTo>
                      <a:pt x="831" y="251"/>
                    </a:lnTo>
                    <a:lnTo>
                      <a:pt x="835" y="253"/>
                    </a:lnTo>
                    <a:lnTo>
                      <a:pt x="837" y="253"/>
                    </a:lnTo>
                    <a:lnTo>
                      <a:pt x="837" y="256"/>
                    </a:lnTo>
                    <a:lnTo>
                      <a:pt x="839" y="258"/>
                    </a:lnTo>
                    <a:lnTo>
                      <a:pt x="839" y="259"/>
                    </a:lnTo>
                    <a:lnTo>
                      <a:pt x="841" y="260"/>
                    </a:lnTo>
                    <a:lnTo>
                      <a:pt x="844" y="260"/>
                    </a:lnTo>
                    <a:lnTo>
                      <a:pt x="848" y="259"/>
                    </a:lnTo>
                    <a:lnTo>
                      <a:pt x="850" y="259"/>
                    </a:lnTo>
                    <a:lnTo>
                      <a:pt x="851" y="260"/>
                    </a:lnTo>
                    <a:lnTo>
                      <a:pt x="852" y="262"/>
                    </a:lnTo>
                    <a:lnTo>
                      <a:pt x="852" y="264"/>
                    </a:lnTo>
                    <a:lnTo>
                      <a:pt x="851" y="268"/>
                    </a:lnTo>
                    <a:lnTo>
                      <a:pt x="850" y="270"/>
                    </a:lnTo>
                    <a:lnTo>
                      <a:pt x="848" y="271"/>
                    </a:lnTo>
                    <a:lnTo>
                      <a:pt x="846" y="271"/>
                    </a:lnTo>
                    <a:lnTo>
                      <a:pt x="845" y="273"/>
                    </a:lnTo>
                    <a:lnTo>
                      <a:pt x="845" y="274"/>
                    </a:lnTo>
                    <a:lnTo>
                      <a:pt x="845" y="275"/>
                    </a:lnTo>
                    <a:lnTo>
                      <a:pt x="847" y="275"/>
                    </a:lnTo>
                    <a:lnTo>
                      <a:pt x="850" y="275"/>
                    </a:lnTo>
                    <a:lnTo>
                      <a:pt x="852" y="275"/>
                    </a:lnTo>
                    <a:lnTo>
                      <a:pt x="853" y="276"/>
                    </a:lnTo>
                    <a:lnTo>
                      <a:pt x="853" y="280"/>
                    </a:lnTo>
                    <a:lnTo>
                      <a:pt x="854" y="288"/>
                    </a:lnTo>
                    <a:lnTo>
                      <a:pt x="856" y="293"/>
                    </a:lnTo>
                    <a:lnTo>
                      <a:pt x="856" y="297"/>
                    </a:lnTo>
                    <a:lnTo>
                      <a:pt x="857" y="298"/>
                    </a:lnTo>
                    <a:lnTo>
                      <a:pt x="859" y="299"/>
                    </a:lnTo>
                    <a:lnTo>
                      <a:pt x="862" y="299"/>
                    </a:lnTo>
                    <a:lnTo>
                      <a:pt x="865" y="298"/>
                    </a:lnTo>
                    <a:lnTo>
                      <a:pt x="868" y="298"/>
                    </a:lnTo>
                    <a:lnTo>
                      <a:pt x="871" y="297"/>
                    </a:lnTo>
                    <a:lnTo>
                      <a:pt x="873" y="296"/>
                    </a:lnTo>
                    <a:lnTo>
                      <a:pt x="875" y="293"/>
                    </a:lnTo>
                    <a:lnTo>
                      <a:pt x="879" y="292"/>
                    </a:lnTo>
                    <a:lnTo>
                      <a:pt x="880" y="292"/>
                    </a:lnTo>
                    <a:lnTo>
                      <a:pt x="882" y="293"/>
                    </a:lnTo>
                    <a:lnTo>
                      <a:pt x="884" y="297"/>
                    </a:lnTo>
                    <a:lnTo>
                      <a:pt x="886" y="297"/>
                    </a:lnTo>
                    <a:lnTo>
                      <a:pt x="887" y="297"/>
                    </a:lnTo>
                    <a:lnTo>
                      <a:pt x="887" y="294"/>
                    </a:lnTo>
                    <a:lnTo>
                      <a:pt x="887" y="292"/>
                    </a:lnTo>
                    <a:lnTo>
                      <a:pt x="887" y="288"/>
                    </a:lnTo>
                    <a:lnTo>
                      <a:pt x="887" y="286"/>
                    </a:lnTo>
                    <a:lnTo>
                      <a:pt x="890" y="283"/>
                    </a:lnTo>
                    <a:lnTo>
                      <a:pt x="893" y="282"/>
                    </a:lnTo>
                    <a:lnTo>
                      <a:pt x="896" y="281"/>
                    </a:lnTo>
                    <a:lnTo>
                      <a:pt x="899" y="282"/>
                    </a:lnTo>
                    <a:lnTo>
                      <a:pt x="901" y="282"/>
                    </a:lnTo>
                    <a:lnTo>
                      <a:pt x="901" y="285"/>
                    </a:lnTo>
                    <a:lnTo>
                      <a:pt x="902" y="287"/>
                    </a:lnTo>
                    <a:lnTo>
                      <a:pt x="904" y="288"/>
                    </a:lnTo>
                    <a:lnTo>
                      <a:pt x="910" y="288"/>
                    </a:lnTo>
                    <a:lnTo>
                      <a:pt x="916" y="290"/>
                    </a:lnTo>
                    <a:lnTo>
                      <a:pt x="918" y="291"/>
                    </a:lnTo>
                    <a:lnTo>
                      <a:pt x="920" y="292"/>
                    </a:lnTo>
                    <a:lnTo>
                      <a:pt x="923" y="297"/>
                    </a:lnTo>
                    <a:lnTo>
                      <a:pt x="923" y="299"/>
                    </a:lnTo>
                    <a:lnTo>
                      <a:pt x="923" y="301"/>
                    </a:lnTo>
                    <a:lnTo>
                      <a:pt x="921" y="303"/>
                    </a:lnTo>
                    <a:lnTo>
                      <a:pt x="921" y="307"/>
                    </a:lnTo>
                    <a:lnTo>
                      <a:pt x="923" y="311"/>
                    </a:lnTo>
                    <a:lnTo>
                      <a:pt x="925" y="316"/>
                    </a:lnTo>
                    <a:lnTo>
                      <a:pt x="926" y="316"/>
                    </a:lnTo>
                    <a:lnTo>
                      <a:pt x="929" y="318"/>
                    </a:lnTo>
                    <a:lnTo>
                      <a:pt x="931" y="318"/>
                    </a:lnTo>
                    <a:lnTo>
                      <a:pt x="932" y="325"/>
                    </a:lnTo>
                    <a:lnTo>
                      <a:pt x="931" y="327"/>
                    </a:lnTo>
                    <a:lnTo>
                      <a:pt x="931" y="327"/>
                    </a:lnTo>
                    <a:lnTo>
                      <a:pt x="931" y="328"/>
                    </a:lnTo>
                    <a:lnTo>
                      <a:pt x="931" y="328"/>
                    </a:lnTo>
                    <a:lnTo>
                      <a:pt x="935" y="332"/>
                    </a:lnTo>
                    <a:lnTo>
                      <a:pt x="938" y="337"/>
                    </a:lnTo>
                    <a:lnTo>
                      <a:pt x="938" y="341"/>
                    </a:lnTo>
                    <a:lnTo>
                      <a:pt x="938" y="343"/>
                    </a:lnTo>
                    <a:lnTo>
                      <a:pt x="937" y="348"/>
                    </a:lnTo>
                    <a:lnTo>
                      <a:pt x="936" y="349"/>
                    </a:lnTo>
                    <a:lnTo>
                      <a:pt x="936" y="350"/>
                    </a:lnTo>
                    <a:lnTo>
                      <a:pt x="937" y="350"/>
                    </a:lnTo>
                    <a:lnTo>
                      <a:pt x="940" y="350"/>
                    </a:lnTo>
                    <a:lnTo>
                      <a:pt x="942" y="352"/>
                    </a:lnTo>
                    <a:lnTo>
                      <a:pt x="946" y="353"/>
                    </a:lnTo>
                    <a:lnTo>
                      <a:pt x="949" y="354"/>
                    </a:lnTo>
                    <a:lnTo>
                      <a:pt x="952" y="354"/>
                    </a:lnTo>
                    <a:lnTo>
                      <a:pt x="953" y="354"/>
                    </a:lnTo>
                    <a:lnTo>
                      <a:pt x="954" y="358"/>
                    </a:lnTo>
                    <a:lnTo>
                      <a:pt x="955" y="361"/>
                    </a:lnTo>
                    <a:lnTo>
                      <a:pt x="957" y="366"/>
                    </a:lnTo>
                    <a:lnTo>
                      <a:pt x="960" y="376"/>
                    </a:lnTo>
                    <a:lnTo>
                      <a:pt x="964" y="381"/>
                    </a:lnTo>
                    <a:lnTo>
                      <a:pt x="966" y="383"/>
                    </a:lnTo>
                    <a:lnTo>
                      <a:pt x="966" y="386"/>
                    </a:lnTo>
                    <a:lnTo>
                      <a:pt x="966" y="388"/>
                    </a:lnTo>
                    <a:lnTo>
                      <a:pt x="966" y="388"/>
                    </a:lnTo>
                    <a:lnTo>
                      <a:pt x="966" y="388"/>
                    </a:lnTo>
                    <a:lnTo>
                      <a:pt x="963" y="384"/>
                    </a:lnTo>
                    <a:lnTo>
                      <a:pt x="963" y="384"/>
                    </a:lnTo>
                    <a:lnTo>
                      <a:pt x="962" y="384"/>
                    </a:lnTo>
                    <a:lnTo>
                      <a:pt x="959" y="386"/>
                    </a:lnTo>
                    <a:lnTo>
                      <a:pt x="959" y="386"/>
                    </a:lnTo>
                    <a:lnTo>
                      <a:pt x="955" y="386"/>
                    </a:lnTo>
                    <a:lnTo>
                      <a:pt x="952" y="384"/>
                    </a:lnTo>
                    <a:lnTo>
                      <a:pt x="952" y="384"/>
                    </a:lnTo>
                    <a:lnTo>
                      <a:pt x="949" y="384"/>
                    </a:lnTo>
                    <a:lnTo>
                      <a:pt x="947" y="386"/>
                    </a:lnTo>
                    <a:lnTo>
                      <a:pt x="947" y="386"/>
                    </a:lnTo>
                    <a:lnTo>
                      <a:pt x="944" y="387"/>
                    </a:lnTo>
                    <a:lnTo>
                      <a:pt x="943" y="386"/>
                    </a:lnTo>
                    <a:lnTo>
                      <a:pt x="943" y="386"/>
                    </a:lnTo>
                    <a:lnTo>
                      <a:pt x="942" y="386"/>
                    </a:lnTo>
                    <a:lnTo>
                      <a:pt x="941" y="386"/>
                    </a:lnTo>
                    <a:lnTo>
                      <a:pt x="940" y="386"/>
                    </a:lnTo>
                    <a:lnTo>
                      <a:pt x="940" y="386"/>
                    </a:lnTo>
                    <a:lnTo>
                      <a:pt x="936" y="386"/>
                    </a:lnTo>
                    <a:lnTo>
                      <a:pt x="934" y="384"/>
                    </a:lnTo>
                    <a:lnTo>
                      <a:pt x="934" y="384"/>
                    </a:lnTo>
                    <a:lnTo>
                      <a:pt x="931" y="382"/>
                    </a:lnTo>
                    <a:lnTo>
                      <a:pt x="927" y="382"/>
                    </a:lnTo>
                    <a:lnTo>
                      <a:pt x="927" y="381"/>
                    </a:lnTo>
                    <a:lnTo>
                      <a:pt x="925" y="375"/>
                    </a:lnTo>
                    <a:lnTo>
                      <a:pt x="916" y="375"/>
                    </a:lnTo>
                    <a:lnTo>
                      <a:pt x="915" y="375"/>
                    </a:lnTo>
                    <a:lnTo>
                      <a:pt x="913" y="375"/>
                    </a:lnTo>
                    <a:lnTo>
                      <a:pt x="910" y="375"/>
                    </a:lnTo>
                    <a:lnTo>
                      <a:pt x="909" y="375"/>
                    </a:lnTo>
                    <a:lnTo>
                      <a:pt x="904" y="376"/>
                    </a:lnTo>
                    <a:lnTo>
                      <a:pt x="901" y="377"/>
                    </a:lnTo>
                    <a:lnTo>
                      <a:pt x="897" y="378"/>
                    </a:lnTo>
                    <a:lnTo>
                      <a:pt x="897" y="378"/>
                    </a:lnTo>
                    <a:lnTo>
                      <a:pt x="896" y="381"/>
                    </a:lnTo>
                    <a:lnTo>
                      <a:pt x="893" y="384"/>
                    </a:lnTo>
                    <a:lnTo>
                      <a:pt x="893" y="387"/>
                    </a:lnTo>
                    <a:lnTo>
                      <a:pt x="895" y="388"/>
                    </a:lnTo>
                    <a:lnTo>
                      <a:pt x="898" y="392"/>
                    </a:lnTo>
                    <a:lnTo>
                      <a:pt x="901" y="395"/>
                    </a:lnTo>
                    <a:lnTo>
                      <a:pt x="902" y="398"/>
                    </a:lnTo>
                    <a:lnTo>
                      <a:pt x="902" y="400"/>
                    </a:lnTo>
                    <a:lnTo>
                      <a:pt x="901" y="400"/>
                    </a:lnTo>
                    <a:lnTo>
                      <a:pt x="898" y="400"/>
                    </a:lnTo>
                    <a:lnTo>
                      <a:pt x="896" y="401"/>
                    </a:lnTo>
                    <a:lnTo>
                      <a:pt x="896" y="403"/>
                    </a:lnTo>
                    <a:lnTo>
                      <a:pt x="896" y="406"/>
                    </a:lnTo>
                    <a:lnTo>
                      <a:pt x="897" y="409"/>
                    </a:lnTo>
                    <a:lnTo>
                      <a:pt x="899" y="412"/>
                    </a:lnTo>
                    <a:lnTo>
                      <a:pt x="898" y="415"/>
                    </a:lnTo>
                    <a:lnTo>
                      <a:pt x="897" y="417"/>
                    </a:lnTo>
                    <a:lnTo>
                      <a:pt x="893" y="422"/>
                    </a:lnTo>
                    <a:lnTo>
                      <a:pt x="892" y="425"/>
                    </a:lnTo>
                    <a:lnTo>
                      <a:pt x="892" y="427"/>
                    </a:lnTo>
                    <a:lnTo>
                      <a:pt x="895" y="431"/>
                    </a:lnTo>
                    <a:lnTo>
                      <a:pt x="896" y="433"/>
                    </a:lnTo>
                    <a:lnTo>
                      <a:pt x="896" y="436"/>
                    </a:lnTo>
                    <a:lnTo>
                      <a:pt x="897" y="438"/>
                    </a:lnTo>
                    <a:lnTo>
                      <a:pt x="901" y="440"/>
                    </a:lnTo>
                    <a:lnTo>
                      <a:pt x="902" y="443"/>
                    </a:lnTo>
                    <a:lnTo>
                      <a:pt x="902" y="445"/>
                    </a:lnTo>
                    <a:lnTo>
                      <a:pt x="901" y="448"/>
                    </a:lnTo>
                    <a:lnTo>
                      <a:pt x="901" y="450"/>
                    </a:lnTo>
                    <a:lnTo>
                      <a:pt x="903" y="453"/>
                    </a:lnTo>
                    <a:lnTo>
                      <a:pt x="904" y="457"/>
                    </a:lnTo>
                    <a:lnTo>
                      <a:pt x="906" y="457"/>
                    </a:lnTo>
                    <a:lnTo>
                      <a:pt x="908" y="457"/>
                    </a:lnTo>
                    <a:lnTo>
                      <a:pt x="909" y="457"/>
                    </a:lnTo>
                    <a:lnTo>
                      <a:pt x="910" y="459"/>
                    </a:lnTo>
                    <a:lnTo>
                      <a:pt x="910" y="460"/>
                    </a:lnTo>
                    <a:lnTo>
                      <a:pt x="909" y="464"/>
                    </a:lnTo>
                    <a:lnTo>
                      <a:pt x="909" y="465"/>
                    </a:lnTo>
                    <a:lnTo>
                      <a:pt x="912" y="465"/>
                    </a:lnTo>
                    <a:lnTo>
                      <a:pt x="913" y="465"/>
                    </a:lnTo>
                    <a:lnTo>
                      <a:pt x="915" y="464"/>
                    </a:lnTo>
                    <a:lnTo>
                      <a:pt x="916" y="462"/>
                    </a:lnTo>
                    <a:lnTo>
                      <a:pt x="916" y="460"/>
                    </a:lnTo>
                    <a:lnTo>
                      <a:pt x="916" y="459"/>
                    </a:lnTo>
                    <a:lnTo>
                      <a:pt x="918" y="459"/>
                    </a:lnTo>
                    <a:lnTo>
                      <a:pt x="919" y="459"/>
                    </a:lnTo>
                    <a:lnTo>
                      <a:pt x="920" y="460"/>
                    </a:lnTo>
                    <a:lnTo>
                      <a:pt x="924" y="460"/>
                    </a:lnTo>
                    <a:lnTo>
                      <a:pt x="926" y="460"/>
                    </a:lnTo>
                    <a:lnTo>
                      <a:pt x="927" y="461"/>
                    </a:lnTo>
                    <a:lnTo>
                      <a:pt x="927" y="464"/>
                    </a:lnTo>
                    <a:lnTo>
                      <a:pt x="926" y="466"/>
                    </a:lnTo>
                    <a:lnTo>
                      <a:pt x="924" y="470"/>
                    </a:lnTo>
                    <a:lnTo>
                      <a:pt x="924" y="472"/>
                    </a:lnTo>
                    <a:lnTo>
                      <a:pt x="924" y="473"/>
                    </a:lnTo>
                    <a:lnTo>
                      <a:pt x="926" y="477"/>
                    </a:lnTo>
                    <a:lnTo>
                      <a:pt x="927" y="478"/>
                    </a:lnTo>
                    <a:lnTo>
                      <a:pt x="927" y="481"/>
                    </a:lnTo>
                    <a:lnTo>
                      <a:pt x="927" y="482"/>
                    </a:lnTo>
                    <a:lnTo>
                      <a:pt x="925" y="485"/>
                    </a:lnTo>
                    <a:lnTo>
                      <a:pt x="924" y="489"/>
                    </a:lnTo>
                    <a:lnTo>
                      <a:pt x="924" y="492"/>
                    </a:lnTo>
                    <a:lnTo>
                      <a:pt x="925" y="493"/>
                    </a:lnTo>
                    <a:lnTo>
                      <a:pt x="925" y="494"/>
                    </a:lnTo>
                    <a:lnTo>
                      <a:pt x="925" y="496"/>
                    </a:lnTo>
                    <a:lnTo>
                      <a:pt x="921" y="496"/>
                    </a:lnTo>
                    <a:lnTo>
                      <a:pt x="919" y="495"/>
                    </a:lnTo>
                    <a:lnTo>
                      <a:pt x="918" y="494"/>
                    </a:lnTo>
                    <a:lnTo>
                      <a:pt x="916" y="490"/>
                    </a:lnTo>
                    <a:lnTo>
                      <a:pt x="915" y="490"/>
                    </a:lnTo>
                    <a:lnTo>
                      <a:pt x="914" y="490"/>
                    </a:lnTo>
                    <a:lnTo>
                      <a:pt x="913" y="490"/>
                    </a:lnTo>
                    <a:lnTo>
                      <a:pt x="912" y="498"/>
                    </a:lnTo>
                    <a:lnTo>
                      <a:pt x="910" y="501"/>
                    </a:lnTo>
                    <a:lnTo>
                      <a:pt x="909" y="502"/>
                    </a:lnTo>
                    <a:lnTo>
                      <a:pt x="906" y="502"/>
                    </a:lnTo>
                    <a:lnTo>
                      <a:pt x="904" y="502"/>
                    </a:lnTo>
                    <a:lnTo>
                      <a:pt x="899" y="510"/>
                    </a:lnTo>
                    <a:lnTo>
                      <a:pt x="896" y="511"/>
                    </a:lnTo>
                    <a:lnTo>
                      <a:pt x="893" y="511"/>
                    </a:lnTo>
                    <a:lnTo>
                      <a:pt x="891" y="510"/>
                    </a:lnTo>
                    <a:lnTo>
                      <a:pt x="890" y="510"/>
                    </a:lnTo>
                    <a:lnTo>
                      <a:pt x="887" y="510"/>
                    </a:lnTo>
                    <a:lnTo>
                      <a:pt x="885" y="510"/>
                    </a:lnTo>
                    <a:lnTo>
                      <a:pt x="880" y="509"/>
                    </a:lnTo>
                    <a:lnTo>
                      <a:pt x="878" y="507"/>
                    </a:lnTo>
                    <a:lnTo>
                      <a:pt x="875" y="507"/>
                    </a:lnTo>
                    <a:lnTo>
                      <a:pt x="871" y="510"/>
                    </a:lnTo>
                    <a:lnTo>
                      <a:pt x="870" y="512"/>
                    </a:lnTo>
                    <a:lnTo>
                      <a:pt x="870" y="513"/>
                    </a:lnTo>
                    <a:lnTo>
                      <a:pt x="869" y="512"/>
                    </a:lnTo>
                    <a:lnTo>
                      <a:pt x="868" y="512"/>
                    </a:lnTo>
                    <a:lnTo>
                      <a:pt x="867" y="511"/>
                    </a:lnTo>
                    <a:lnTo>
                      <a:pt x="864" y="510"/>
                    </a:lnTo>
                    <a:lnTo>
                      <a:pt x="858" y="509"/>
                    </a:lnTo>
                    <a:lnTo>
                      <a:pt x="853" y="506"/>
                    </a:lnTo>
                    <a:lnTo>
                      <a:pt x="851" y="505"/>
                    </a:lnTo>
                    <a:lnTo>
                      <a:pt x="857" y="499"/>
                    </a:lnTo>
                    <a:lnTo>
                      <a:pt x="864" y="494"/>
                    </a:lnTo>
                    <a:lnTo>
                      <a:pt x="867" y="489"/>
                    </a:lnTo>
                    <a:lnTo>
                      <a:pt x="870" y="489"/>
                    </a:lnTo>
                    <a:lnTo>
                      <a:pt x="870" y="488"/>
                    </a:lnTo>
                    <a:lnTo>
                      <a:pt x="870" y="487"/>
                    </a:lnTo>
                    <a:lnTo>
                      <a:pt x="868" y="485"/>
                    </a:lnTo>
                    <a:lnTo>
                      <a:pt x="864" y="483"/>
                    </a:lnTo>
                    <a:lnTo>
                      <a:pt x="859" y="482"/>
                    </a:lnTo>
                    <a:lnTo>
                      <a:pt x="854" y="482"/>
                    </a:lnTo>
                    <a:lnTo>
                      <a:pt x="850" y="483"/>
                    </a:lnTo>
                    <a:lnTo>
                      <a:pt x="847" y="487"/>
                    </a:lnTo>
                    <a:lnTo>
                      <a:pt x="844" y="492"/>
                    </a:lnTo>
                    <a:lnTo>
                      <a:pt x="840" y="498"/>
                    </a:lnTo>
                    <a:lnTo>
                      <a:pt x="835" y="499"/>
                    </a:lnTo>
                    <a:lnTo>
                      <a:pt x="830" y="499"/>
                    </a:lnTo>
                    <a:lnTo>
                      <a:pt x="825" y="499"/>
                    </a:lnTo>
                    <a:lnTo>
                      <a:pt x="823" y="501"/>
                    </a:lnTo>
                    <a:lnTo>
                      <a:pt x="820" y="505"/>
                    </a:lnTo>
                    <a:lnTo>
                      <a:pt x="820" y="509"/>
                    </a:lnTo>
                    <a:lnTo>
                      <a:pt x="822" y="511"/>
                    </a:lnTo>
                    <a:lnTo>
                      <a:pt x="822" y="513"/>
                    </a:lnTo>
                    <a:lnTo>
                      <a:pt x="820" y="517"/>
                    </a:lnTo>
                    <a:lnTo>
                      <a:pt x="817" y="526"/>
                    </a:lnTo>
                    <a:lnTo>
                      <a:pt x="816" y="530"/>
                    </a:lnTo>
                    <a:lnTo>
                      <a:pt x="814" y="533"/>
                    </a:lnTo>
                    <a:lnTo>
                      <a:pt x="811" y="535"/>
                    </a:lnTo>
                    <a:lnTo>
                      <a:pt x="807" y="537"/>
                    </a:lnTo>
                    <a:lnTo>
                      <a:pt x="805" y="538"/>
                    </a:lnTo>
                    <a:lnTo>
                      <a:pt x="797" y="539"/>
                    </a:lnTo>
                    <a:lnTo>
                      <a:pt x="792" y="540"/>
                    </a:lnTo>
                    <a:lnTo>
                      <a:pt x="790" y="540"/>
                    </a:lnTo>
                    <a:lnTo>
                      <a:pt x="788" y="543"/>
                    </a:lnTo>
                    <a:lnTo>
                      <a:pt x="784" y="547"/>
                    </a:lnTo>
                    <a:lnTo>
                      <a:pt x="783" y="552"/>
                    </a:lnTo>
                    <a:lnTo>
                      <a:pt x="781" y="556"/>
                    </a:lnTo>
                    <a:lnTo>
                      <a:pt x="780" y="556"/>
                    </a:lnTo>
                    <a:lnTo>
                      <a:pt x="779" y="555"/>
                    </a:lnTo>
                    <a:lnTo>
                      <a:pt x="775" y="551"/>
                    </a:lnTo>
                    <a:lnTo>
                      <a:pt x="771" y="549"/>
                    </a:lnTo>
                    <a:lnTo>
                      <a:pt x="766" y="546"/>
                    </a:lnTo>
                    <a:lnTo>
                      <a:pt x="762" y="547"/>
                    </a:lnTo>
                    <a:lnTo>
                      <a:pt x="761" y="549"/>
                    </a:lnTo>
                    <a:lnTo>
                      <a:pt x="756" y="551"/>
                    </a:lnTo>
                    <a:lnTo>
                      <a:pt x="755" y="552"/>
                    </a:lnTo>
                    <a:lnTo>
                      <a:pt x="751" y="552"/>
                    </a:lnTo>
                    <a:lnTo>
                      <a:pt x="744" y="552"/>
                    </a:lnTo>
                    <a:lnTo>
                      <a:pt x="741" y="551"/>
                    </a:lnTo>
                    <a:lnTo>
                      <a:pt x="738" y="551"/>
                    </a:lnTo>
                    <a:lnTo>
                      <a:pt x="734" y="550"/>
                    </a:lnTo>
                    <a:lnTo>
                      <a:pt x="732" y="549"/>
                    </a:lnTo>
                    <a:lnTo>
                      <a:pt x="728" y="545"/>
                    </a:lnTo>
                    <a:lnTo>
                      <a:pt x="726" y="541"/>
                    </a:lnTo>
                    <a:lnTo>
                      <a:pt x="724" y="539"/>
                    </a:lnTo>
                    <a:lnTo>
                      <a:pt x="726" y="537"/>
                    </a:lnTo>
                    <a:lnTo>
                      <a:pt x="727" y="535"/>
                    </a:lnTo>
                    <a:lnTo>
                      <a:pt x="727" y="534"/>
                    </a:lnTo>
                    <a:lnTo>
                      <a:pt x="726" y="533"/>
                    </a:lnTo>
                    <a:lnTo>
                      <a:pt x="723" y="532"/>
                    </a:lnTo>
                    <a:lnTo>
                      <a:pt x="722" y="533"/>
                    </a:lnTo>
                    <a:lnTo>
                      <a:pt x="721" y="534"/>
                    </a:lnTo>
                    <a:lnTo>
                      <a:pt x="719" y="538"/>
                    </a:lnTo>
                    <a:lnTo>
                      <a:pt x="716" y="543"/>
                    </a:lnTo>
                    <a:lnTo>
                      <a:pt x="708" y="543"/>
                    </a:lnTo>
                    <a:lnTo>
                      <a:pt x="705" y="541"/>
                    </a:lnTo>
                    <a:lnTo>
                      <a:pt x="700" y="539"/>
                    </a:lnTo>
                    <a:lnTo>
                      <a:pt x="699" y="538"/>
                    </a:lnTo>
                    <a:lnTo>
                      <a:pt x="695" y="539"/>
                    </a:lnTo>
                    <a:lnTo>
                      <a:pt x="691" y="541"/>
                    </a:lnTo>
                    <a:lnTo>
                      <a:pt x="689" y="541"/>
                    </a:lnTo>
                    <a:lnTo>
                      <a:pt x="679" y="535"/>
                    </a:lnTo>
                    <a:lnTo>
                      <a:pt x="679" y="534"/>
                    </a:lnTo>
                    <a:lnTo>
                      <a:pt x="679" y="532"/>
                    </a:lnTo>
                    <a:lnTo>
                      <a:pt x="679" y="529"/>
                    </a:lnTo>
                    <a:lnTo>
                      <a:pt x="679" y="528"/>
                    </a:lnTo>
                    <a:lnTo>
                      <a:pt x="677" y="529"/>
                    </a:lnTo>
                    <a:lnTo>
                      <a:pt x="673" y="533"/>
                    </a:lnTo>
                    <a:lnTo>
                      <a:pt x="672" y="535"/>
                    </a:lnTo>
                    <a:lnTo>
                      <a:pt x="672" y="538"/>
                    </a:lnTo>
                    <a:lnTo>
                      <a:pt x="671" y="543"/>
                    </a:lnTo>
                    <a:lnTo>
                      <a:pt x="671" y="544"/>
                    </a:lnTo>
                    <a:lnTo>
                      <a:pt x="671" y="545"/>
                    </a:lnTo>
                    <a:lnTo>
                      <a:pt x="672" y="547"/>
                    </a:lnTo>
                    <a:lnTo>
                      <a:pt x="670" y="550"/>
                    </a:lnTo>
                    <a:lnTo>
                      <a:pt x="666" y="554"/>
                    </a:lnTo>
                    <a:lnTo>
                      <a:pt x="662" y="555"/>
                    </a:lnTo>
                    <a:lnTo>
                      <a:pt x="659" y="555"/>
                    </a:lnTo>
                    <a:lnTo>
                      <a:pt x="654" y="555"/>
                    </a:lnTo>
                    <a:lnTo>
                      <a:pt x="650" y="556"/>
                    </a:lnTo>
                    <a:lnTo>
                      <a:pt x="649" y="556"/>
                    </a:lnTo>
                    <a:lnTo>
                      <a:pt x="649" y="555"/>
                    </a:lnTo>
                    <a:lnTo>
                      <a:pt x="648" y="555"/>
                    </a:lnTo>
                    <a:lnTo>
                      <a:pt x="645" y="555"/>
                    </a:lnTo>
                    <a:lnTo>
                      <a:pt x="643" y="557"/>
                    </a:lnTo>
                    <a:lnTo>
                      <a:pt x="639" y="558"/>
                    </a:lnTo>
                    <a:lnTo>
                      <a:pt x="637" y="557"/>
                    </a:lnTo>
                    <a:lnTo>
                      <a:pt x="637" y="555"/>
                    </a:lnTo>
                    <a:lnTo>
                      <a:pt x="637" y="554"/>
                    </a:lnTo>
                    <a:lnTo>
                      <a:pt x="635" y="554"/>
                    </a:lnTo>
                    <a:lnTo>
                      <a:pt x="633" y="554"/>
                    </a:lnTo>
                    <a:lnTo>
                      <a:pt x="629" y="551"/>
                    </a:lnTo>
                    <a:lnTo>
                      <a:pt x="627" y="552"/>
                    </a:lnTo>
                    <a:lnTo>
                      <a:pt x="623" y="554"/>
                    </a:lnTo>
                    <a:lnTo>
                      <a:pt x="618" y="551"/>
                    </a:lnTo>
                    <a:lnTo>
                      <a:pt x="616" y="550"/>
                    </a:lnTo>
                    <a:lnTo>
                      <a:pt x="611" y="556"/>
                    </a:lnTo>
                    <a:lnTo>
                      <a:pt x="611" y="560"/>
                    </a:lnTo>
                    <a:lnTo>
                      <a:pt x="614" y="562"/>
                    </a:lnTo>
                    <a:lnTo>
                      <a:pt x="614" y="564"/>
                    </a:lnTo>
                    <a:lnTo>
                      <a:pt x="609" y="573"/>
                    </a:lnTo>
                    <a:lnTo>
                      <a:pt x="606" y="574"/>
                    </a:lnTo>
                    <a:lnTo>
                      <a:pt x="600" y="574"/>
                    </a:lnTo>
                    <a:lnTo>
                      <a:pt x="595" y="573"/>
                    </a:lnTo>
                    <a:lnTo>
                      <a:pt x="593" y="573"/>
                    </a:lnTo>
                    <a:lnTo>
                      <a:pt x="589" y="578"/>
                    </a:lnTo>
                    <a:lnTo>
                      <a:pt x="582" y="580"/>
                    </a:lnTo>
                    <a:lnTo>
                      <a:pt x="580" y="585"/>
                    </a:lnTo>
                    <a:lnTo>
                      <a:pt x="575" y="586"/>
                    </a:lnTo>
                    <a:lnTo>
                      <a:pt x="571" y="588"/>
                    </a:lnTo>
                    <a:lnTo>
                      <a:pt x="567" y="590"/>
                    </a:lnTo>
                    <a:lnTo>
                      <a:pt x="566" y="589"/>
                    </a:lnTo>
                    <a:lnTo>
                      <a:pt x="564" y="591"/>
                    </a:lnTo>
                    <a:lnTo>
                      <a:pt x="566" y="595"/>
                    </a:lnTo>
                    <a:lnTo>
                      <a:pt x="563" y="606"/>
                    </a:lnTo>
                    <a:lnTo>
                      <a:pt x="561" y="608"/>
                    </a:lnTo>
                    <a:lnTo>
                      <a:pt x="564" y="614"/>
                    </a:lnTo>
                    <a:lnTo>
                      <a:pt x="567" y="616"/>
                    </a:lnTo>
                    <a:lnTo>
                      <a:pt x="569" y="614"/>
                    </a:lnTo>
                    <a:lnTo>
                      <a:pt x="572" y="614"/>
                    </a:lnTo>
                    <a:lnTo>
                      <a:pt x="578" y="622"/>
                    </a:lnTo>
                    <a:lnTo>
                      <a:pt x="577" y="625"/>
                    </a:lnTo>
                    <a:lnTo>
                      <a:pt x="581" y="627"/>
                    </a:lnTo>
                    <a:lnTo>
                      <a:pt x="581" y="629"/>
                    </a:lnTo>
                    <a:lnTo>
                      <a:pt x="584" y="631"/>
                    </a:lnTo>
                    <a:lnTo>
                      <a:pt x="586" y="631"/>
                    </a:lnTo>
                    <a:lnTo>
                      <a:pt x="589" y="631"/>
                    </a:lnTo>
                    <a:lnTo>
                      <a:pt x="593" y="631"/>
                    </a:lnTo>
                    <a:lnTo>
                      <a:pt x="593" y="633"/>
                    </a:lnTo>
                    <a:lnTo>
                      <a:pt x="593" y="635"/>
                    </a:lnTo>
                    <a:lnTo>
                      <a:pt x="592" y="636"/>
                    </a:lnTo>
                    <a:lnTo>
                      <a:pt x="588" y="639"/>
                    </a:lnTo>
                    <a:lnTo>
                      <a:pt x="583" y="640"/>
                    </a:lnTo>
                    <a:lnTo>
                      <a:pt x="580" y="641"/>
                    </a:lnTo>
                    <a:lnTo>
                      <a:pt x="575" y="650"/>
                    </a:lnTo>
                    <a:lnTo>
                      <a:pt x="576" y="652"/>
                    </a:lnTo>
                    <a:lnTo>
                      <a:pt x="577" y="656"/>
                    </a:lnTo>
                    <a:lnTo>
                      <a:pt x="577" y="658"/>
                    </a:lnTo>
                    <a:lnTo>
                      <a:pt x="576" y="661"/>
                    </a:lnTo>
                    <a:lnTo>
                      <a:pt x="575" y="663"/>
                    </a:lnTo>
                    <a:lnTo>
                      <a:pt x="576" y="665"/>
                    </a:lnTo>
                    <a:lnTo>
                      <a:pt x="576" y="669"/>
                    </a:lnTo>
                    <a:lnTo>
                      <a:pt x="576" y="670"/>
                    </a:lnTo>
                    <a:lnTo>
                      <a:pt x="572" y="674"/>
                    </a:lnTo>
                    <a:lnTo>
                      <a:pt x="572" y="676"/>
                    </a:lnTo>
                    <a:lnTo>
                      <a:pt x="573" y="676"/>
                    </a:lnTo>
                    <a:lnTo>
                      <a:pt x="573" y="676"/>
                    </a:lnTo>
                    <a:lnTo>
                      <a:pt x="576" y="678"/>
                    </a:lnTo>
                    <a:lnTo>
                      <a:pt x="576" y="678"/>
                    </a:lnTo>
                    <a:lnTo>
                      <a:pt x="576" y="681"/>
                    </a:lnTo>
                    <a:lnTo>
                      <a:pt x="576" y="685"/>
                    </a:lnTo>
                    <a:lnTo>
                      <a:pt x="578" y="692"/>
                    </a:lnTo>
                    <a:lnTo>
                      <a:pt x="582" y="713"/>
                    </a:lnTo>
                    <a:lnTo>
                      <a:pt x="584" y="725"/>
                    </a:lnTo>
                    <a:lnTo>
                      <a:pt x="584" y="732"/>
                    </a:lnTo>
                    <a:lnTo>
                      <a:pt x="584" y="735"/>
                    </a:lnTo>
                    <a:lnTo>
                      <a:pt x="583" y="737"/>
                    </a:lnTo>
                    <a:lnTo>
                      <a:pt x="582" y="741"/>
                    </a:lnTo>
                    <a:lnTo>
                      <a:pt x="581" y="742"/>
                    </a:lnTo>
                    <a:lnTo>
                      <a:pt x="580" y="746"/>
                    </a:lnTo>
                    <a:lnTo>
                      <a:pt x="580" y="746"/>
                    </a:lnTo>
                    <a:lnTo>
                      <a:pt x="580" y="746"/>
                    </a:lnTo>
                    <a:lnTo>
                      <a:pt x="582" y="747"/>
                    </a:lnTo>
                    <a:lnTo>
                      <a:pt x="586" y="747"/>
                    </a:lnTo>
                    <a:lnTo>
                      <a:pt x="589" y="747"/>
                    </a:lnTo>
                    <a:lnTo>
                      <a:pt x="599" y="749"/>
                    </a:lnTo>
                    <a:lnTo>
                      <a:pt x="589" y="790"/>
                    </a:lnTo>
                    <a:lnTo>
                      <a:pt x="587" y="796"/>
                    </a:lnTo>
                    <a:lnTo>
                      <a:pt x="587" y="796"/>
                    </a:lnTo>
                    <a:lnTo>
                      <a:pt x="577" y="810"/>
                    </a:lnTo>
                    <a:lnTo>
                      <a:pt x="572" y="818"/>
                    </a:lnTo>
                    <a:lnTo>
                      <a:pt x="569" y="825"/>
                    </a:lnTo>
                    <a:lnTo>
                      <a:pt x="569" y="825"/>
                    </a:lnTo>
                    <a:lnTo>
                      <a:pt x="567" y="844"/>
                    </a:lnTo>
                    <a:lnTo>
                      <a:pt x="567" y="844"/>
                    </a:lnTo>
                    <a:lnTo>
                      <a:pt x="561" y="855"/>
                    </a:lnTo>
                    <a:lnTo>
                      <a:pt x="554" y="865"/>
                    </a:lnTo>
                    <a:lnTo>
                      <a:pt x="547" y="873"/>
                    </a:lnTo>
                    <a:lnTo>
                      <a:pt x="538" y="882"/>
                    </a:lnTo>
                    <a:lnTo>
                      <a:pt x="538" y="882"/>
                    </a:lnTo>
                    <a:lnTo>
                      <a:pt x="519" y="899"/>
                    </a:lnTo>
                    <a:lnTo>
                      <a:pt x="519" y="899"/>
                    </a:lnTo>
                    <a:lnTo>
                      <a:pt x="503" y="909"/>
                    </a:lnTo>
                    <a:lnTo>
                      <a:pt x="497" y="914"/>
                    </a:lnTo>
                    <a:lnTo>
                      <a:pt x="491" y="920"/>
                    </a:lnTo>
                    <a:lnTo>
                      <a:pt x="491" y="920"/>
                    </a:lnTo>
                    <a:lnTo>
                      <a:pt x="487" y="925"/>
                    </a:lnTo>
                    <a:lnTo>
                      <a:pt x="485" y="931"/>
                    </a:lnTo>
                    <a:lnTo>
                      <a:pt x="485" y="931"/>
                    </a:lnTo>
                    <a:lnTo>
                      <a:pt x="477" y="944"/>
                    </a:lnTo>
                    <a:lnTo>
                      <a:pt x="469" y="956"/>
                    </a:lnTo>
                    <a:lnTo>
                      <a:pt x="459" y="967"/>
                    </a:lnTo>
                    <a:lnTo>
                      <a:pt x="453" y="972"/>
                    </a:lnTo>
                    <a:lnTo>
                      <a:pt x="447" y="976"/>
                    </a:lnTo>
                    <a:lnTo>
                      <a:pt x="447" y="976"/>
                    </a:lnTo>
                    <a:lnTo>
                      <a:pt x="435" y="981"/>
                    </a:lnTo>
                    <a:lnTo>
                      <a:pt x="423" y="985"/>
                    </a:lnTo>
                    <a:lnTo>
                      <a:pt x="425" y="999"/>
                    </a:lnTo>
                    <a:lnTo>
                      <a:pt x="425" y="999"/>
                    </a:lnTo>
                    <a:lnTo>
                      <a:pt x="420" y="1013"/>
                    </a:lnTo>
                    <a:lnTo>
                      <a:pt x="417" y="1015"/>
                    </a:lnTo>
                    <a:lnTo>
                      <a:pt x="410" y="1015"/>
                    </a:lnTo>
                    <a:lnTo>
                      <a:pt x="402" y="1017"/>
                    </a:lnTo>
                    <a:lnTo>
                      <a:pt x="397" y="1018"/>
                    </a:lnTo>
                    <a:lnTo>
                      <a:pt x="389" y="1027"/>
                    </a:lnTo>
                    <a:lnTo>
                      <a:pt x="385" y="1028"/>
                    </a:lnTo>
                    <a:lnTo>
                      <a:pt x="381" y="1028"/>
                    </a:lnTo>
                    <a:lnTo>
                      <a:pt x="380" y="1026"/>
                    </a:lnTo>
                    <a:lnTo>
                      <a:pt x="380" y="1019"/>
                    </a:lnTo>
                    <a:lnTo>
                      <a:pt x="380" y="1011"/>
                    </a:lnTo>
                    <a:lnTo>
                      <a:pt x="380" y="1009"/>
                    </a:lnTo>
                    <a:lnTo>
                      <a:pt x="378" y="1006"/>
                    </a:lnTo>
                    <a:lnTo>
                      <a:pt x="373" y="1005"/>
                    </a:lnTo>
                    <a:lnTo>
                      <a:pt x="369" y="1004"/>
                    </a:lnTo>
                    <a:lnTo>
                      <a:pt x="367" y="1004"/>
                    </a:lnTo>
                    <a:lnTo>
                      <a:pt x="362" y="1005"/>
                    </a:lnTo>
                    <a:lnTo>
                      <a:pt x="358" y="1006"/>
                    </a:lnTo>
                    <a:lnTo>
                      <a:pt x="356" y="1005"/>
                    </a:lnTo>
                    <a:lnTo>
                      <a:pt x="353" y="1002"/>
                    </a:lnTo>
                    <a:lnTo>
                      <a:pt x="352" y="1000"/>
                    </a:lnTo>
                    <a:lnTo>
                      <a:pt x="352" y="996"/>
                    </a:lnTo>
                    <a:lnTo>
                      <a:pt x="351" y="991"/>
                    </a:lnTo>
                    <a:lnTo>
                      <a:pt x="348" y="988"/>
                    </a:lnTo>
                    <a:lnTo>
                      <a:pt x="348" y="985"/>
                    </a:lnTo>
                    <a:lnTo>
                      <a:pt x="348" y="983"/>
                    </a:lnTo>
                    <a:lnTo>
                      <a:pt x="350" y="978"/>
                    </a:lnTo>
                    <a:lnTo>
                      <a:pt x="344" y="976"/>
                    </a:lnTo>
                    <a:lnTo>
                      <a:pt x="337" y="972"/>
                    </a:lnTo>
                    <a:lnTo>
                      <a:pt x="330" y="968"/>
                    </a:lnTo>
                    <a:lnTo>
                      <a:pt x="325" y="963"/>
                    </a:lnTo>
                    <a:lnTo>
                      <a:pt x="320" y="959"/>
                    </a:lnTo>
                    <a:lnTo>
                      <a:pt x="318" y="954"/>
                    </a:lnTo>
                    <a:lnTo>
                      <a:pt x="318" y="951"/>
                    </a:lnTo>
                    <a:lnTo>
                      <a:pt x="317" y="949"/>
                    </a:lnTo>
                    <a:lnTo>
                      <a:pt x="316" y="949"/>
                    </a:lnTo>
                    <a:lnTo>
                      <a:pt x="313" y="949"/>
                    </a:lnTo>
                    <a:lnTo>
                      <a:pt x="312" y="948"/>
                    </a:lnTo>
                    <a:lnTo>
                      <a:pt x="309" y="948"/>
                    </a:lnTo>
                    <a:lnTo>
                      <a:pt x="306" y="948"/>
                    </a:lnTo>
                    <a:lnTo>
                      <a:pt x="301" y="946"/>
                    </a:lnTo>
                    <a:lnTo>
                      <a:pt x="296" y="945"/>
                    </a:lnTo>
                    <a:lnTo>
                      <a:pt x="295" y="946"/>
                    </a:lnTo>
                    <a:lnTo>
                      <a:pt x="295" y="949"/>
                    </a:lnTo>
                    <a:lnTo>
                      <a:pt x="292" y="950"/>
                    </a:lnTo>
                    <a:lnTo>
                      <a:pt x="288" y="949"/>
                    </a:lnTo>
                    <a:lnTo>
                      <a:pt x="286" y="945"/>
                    </a:lnTo>
                    <a:lnTo>
                      <a:pt x="284" y="943"/>
                    </a:lnTo>
                    <a:lnTo>
                      <a:pt x="280" y="939"/>
                    </a:lnTo>
                    <a:lnTo>
                      <a:pt x="275" y="937"/>
                    </a:lnTo>
                    <a:lnTo>
                      <a:pt x="273" y="932"/>
                    </a:lnTo>
                    <a:lnTo>
                      <a:pt x="269" y="928"/>
                    </a:lnTo>
                    <a:lnTo>
                      <a:pt x="260" y="920"/>
                    </a:lnTo>
                    <a:lnTo>
                      <a:pt x="251" y="914"/>
                    </a:lnTo>
                    <a:lnTo>
                      <a:pt x="247" y="911"/>
                    </a:lnTo>
                    <a:lnTo>
                      <a:pt x="245" y="909"/>
                    </a:lnTo>
                    <a:lnTo>
                      <a:pt x="239" y="908"/>
                    </a:lnTo>
                    <a:lnTo>
                      <a:pt x="234" y="905"/>
                    </a:lnTo>
                    <a:lnTo>
                      <a:pt x="230" y="900"/>
                    </a:lnTo>
                    <a:lnTo>
                      <a:pt x="222" y="889"/>
                    </a:lnTo>
                    <a:lnTo>
                      <a:pt x="222" y="889"/>
                    </a:lnTo>
                    <a:lnTo>
                      <a:pt x="215" y="882"/>
                    </a:lnTo>
                    <a:lnTo>
                      <a:pt x="213" y="877"/>
                    </a:lnTo>
                    <a:lnTo>
                      <a:pt x="211" y="869"/>
                    </a:lnTo>
                    <a:lnTo>
                      <a:pt x="207" y="860"/>
                    </a:lnTo>
                    <a:lnTo>
                      <a:pt x="206" y="859"/>
                    </a:lnTo>
                    <a:lnTo>
                      <a:pt x="205" y="859"/>
                    </a:lnTo>
                    <a:lnTo>
                      <a:pt x="204" y="860"/>
                    </a:lnTo>
                    <a:lnTo>
                      <a:pt x="201" y="861"/>
                    </a:lnTo>
                    <a:lnTo>
                      <a:pt x="199" y="865"/>
                    </a:lnTo>
                    <a:lnTo>
                      <a:pt x="194" y="863"/>
                    </a:lnTo>
                    <a:lnTo>
                      <a:pt x="189" y="864"/>
                    </a:lnTo>
                    <a:lnTo>
                      <a:pt x="188" y="866"/>
                    </a:lnTo>
                    <a:lnTo>
                      <a:pt x="188" y="867"/>
                    </a:lnTo>
                    <a:lnTo>
                      <a:pt x="187" y="872"/>
                    </a:lnTo>
                    <a:lnTo>
                      <a:pt x="179" y="877"/>
                    </a:lnTo>
                    <a:lnTo>
                      <a:pt x="170" y="878"/>
                    </a:lnTo>
                    <a:lnTo>
                      <a:pt x="166" y="878"/>
                    </a:lnTo>
                    <a:lnTo>
                      <a:pt x="165" y="880"/>
                    </a:lnTo>
                    <a:lnTo>
                      <a:pt x="165" y="881"/>
                    </a:lnTo>
                    <a:lnTo>
                      <a:pt x="165" y="883"/>
                    </a:lnTo>
                    <a:lnTo>
                      <a:pt x="164" y="886"/>
                    </a:lnTo>
                    <a:lnTo>
                      <a:pt x="164" y="888"/>
                    </a:lnTo>
                    <a:lnTo>
                      <a:pt x="162" y="891"/>
                    </a:lnTo>
                    <a:lnTo>
                      <a:pt x="160" y="894"/>
                    </a:lnTo>
                    <a:lnTo>
                      <a:pt x="151" y="889"/>
                    </a:lnTo>
                    <a:lnTo>
                      <a:pt x="149" y="888"/>
                    </a:lnTo>
                    <a:lnTo>
                      <a:pt x="149" y="887"/>
                    </a:lnTo>
                    <a:lnTo>
                      <a:pt x="149" y="886"/>
                    </a:lnTo>
                    <a:lnTo>
                      <a:pt x="150" y="883"/>
                    </a:lnTo>
                    <a:lnTo>
                      <a:pt x="144" y="878"/>
                    </a:lnTo>
                    <a:lnTo>
                      <a:pt x="144" y="878"/>
                    </a:lnTo>
                    <a:lnTo>
                      <a:pt x="142" y="878"/>
                    </a:lnTo>
                    <a:lnTo>
                      <a:pt x="139" y="878"/>
                    </a:lnTo>
                    <a:lnTo>
                      <a:pt x="134" y="878"/>
                    </a:lnTo>
                    <a:lnTo>
                      <a:pt x="131" y="881"/>
                    </a:lnTo>
                    <a:lnTo>
                      <a:pt x="117" y="882"/>
                    </a:lnTo>
                    <a:lnTo>
                      <a:pt x="115" y="881"/>
                    </a:lnTo>
                    <a:lnTo>
                      <a:pt x="116" y="877"/>
                    </a:lnTo>
                    <a:lnTo>
                      <a:pt x="111" y="870"/>
                    </a:lnTo>
                    <a:lnTo>
                      <a:pt x="105" y="869"/>
                    </a:lnTo>
                    <a:lnTo>
                      <a:pt x="103" y="867"/>
                    </a:lnTo>
                    <a:lnTo>
                      <a:pt x="101" y="866"/>
                    </a:lnTo>
                    <a:lnTo>
                      <a:pt x="101" y="864"/>
                    </a:lnTo>
                    <a:lnTo>
                      <a:pt x="100" y="861"/>
                    </a:lnTo>
                    <a:lnTo>
                      <a:pt x="97" y="860"/>
                    </a:lnTo>
                    <a:lnTo>
                      <a:pt x="91" y="859"/>
                    </a:lnTo>
                    <a:lnTo>
                      <a:pt x="86" y="859"/>
                    </a:lnTo>
                    <a:lnTo>
                      <a:pt x="84" y="859"/>
                    </a:lnTo>
                    <a:lnTo>
                      <a:pt x="84" y="856"/>
                    </a:lnTo>
                    <a:lnTo>
                      <a:pt x="84" y="855"/>
                    </a:lnTo>
                    <a:lnTo>
                      <a:pt x="83" y="854"/>
                    </a:lnTo>
                    <a:lnTo>
                      <a:pt x="82" y="854"/>
                    </a:lnTo>
                    <a:lnTo>
                      <a:pt x="80" y="854"/>
                    </a:lnTo>
                    <a:lnTo>
                      <a:pt x="80" y="854"/>
                    </a:lnTo>
                    <a:lnTo>
                      <a:pt x="77" y="853"/>
                    </a:lnTo>
                    <a:lnTo>
                      <a:pt x="76" y="853"/>
                    </a:lnTo>
                    <a:lnTo>
                      <a:pt x="76" y="852"/>
                    </a:lnTo>
                    <a:lnTo>
                      <a:pt x="76" y="849"/>
                    </a:lnTo>
                    <a:lnTo>
                      <a:pt x="75" y="845"/>
                    </a:lnTo>
                    <a:lnTo>
                      <a:pt x="71" y="842"/>
                    </a:lnTo>
                    <a:lnTo>
                      <a:pt x="67" y="841"/>
                    </a:lnTo>
                    <a:lnTo>
                      <a:pt x="65" y="841"/>
                    </a:lnTo>
                    <a:lnTo>
                      <a:pt x="64" y="838"/>
                    </a:lnTo>
                    <a:lnTo>
                      <a:pt x="60" y="837"/>
                    </a:lnTo>
                    <a:lnTo>
                      <a:pt x="58" y="837"/>
                    </a:lnTo>
                    <a:lnTo>
                      <a:pt x="55" y="835"/>
                    </a:lnTo>
                    <a:lnTo>
                      <a:pt x="55" y="833"/>
                    </a:lnTo>
                    <a:lnTo>
                      <a:pt x="54" y="831"/>
                    </a:lnTo>
                    <a:lnTo>
                      <a:pt x="53" y="830"/>
                    </a:lnTo>
                    <a:lnTo>
                      <a:pt x="50" y="830"/>
                    </a:lnTo>
                    <a:lnTo>
                      <a:pt x="48" y="828"/>
                    </a:lnTo>
                    <a:lnTo>
                      <a:pt x="46" y="831"/>
                    </a:lnTo>
                    <a:lnTo>
                      <a:pt x="44" y="835"/>
                    </a:lnTo>
                    <a:lnTo>
                      <a:pt x="41" y="836"/>
                    </a:lnTo>
                    <a:lnTo>
                      <a:pt x="39" y="836"/>
                    </a:lnTo>
                    <a:lnTo>
                      <a:pt x="37" y="836"/>
                    </a:lnTo>
                    <a:lnTo>
                      <a:pt x="36" y="833"/>
                    </a:lnTo>
                    <a:lnTo>
                      <a:pt x="35" y="830"/>
                    </a:lnTo>
                    <a:lnTo>
                      <a:pt x="31" y="827"/>
                    </a:lnTo>
                    <a:lnTo>
                      <a:pt x="30" y="824"/>
                    </a:lnTo>
                    <a:lnTo>
                      <a:pt x="24" y="815"/>
                    </a:lnTo>
                    <a:lnTo>
                      <a:pt x="18" y="808"/>
                    </a:lnTo>
                    <a:lnTo>
                      <a:pt x="16" y="804"/>
                    </a:lnTo>
                    <a:lnTo>
                      <a:pt x="15" y="802"/>
                    </a:lnTo>
                    <a:lnTo>
                      <a:pt x="8" y="790"/>
                    </a:lnTo>
                    <a:lnTo>
                      <a:pt x="5" y="790"/>
                    </a:lnTo>
                    <a:lnTo>
                      <a:pt x="2" y="788"/>
                    </a:lnTo>
                    <a:lnTo>
                      <a:pt x="0" y="786"/>
                    </a:lnTo>
                    <a:lnTo>
                      <a:pt x="0" y="783"/>
                    </a:lnTo>
                    <a:lnTo>
                      <a:pt x="0" y="781"/>
                    </a:lnTo>
                    <a:lnTo>
                      <a:pt x="3" y="775"/>
                    </a:lnTo>
                    <a:lnTo>
                      <a:pt x="7" y="774"/>
                    </a:lnTo>
                    <a:lnTo>
                      <a:pt x="11" y="774"/>
                    </a:lnTo>
                    <a:lnTo>
                      <a:pt x="14" y="771"/>
                    </a:lnTo>
                    <a:lnTo>
                      <a:pt x="22" y="766"/>
                    </a:lnTo>
                    <a:lnTo>
                      <a:pt x="38" y="768"/>
                    </a:lnTo>
                    <a:lnTo>
                      <a:pt x="35" y="768"/>
                    </a:lnTo>
                    <a:lnTo>
                      <a:pt x="37" y="768"/>
                    </a:lnTo>
                    <a:lnTo>
                      <a:pt x="38" y="768"/>
                    </a:lnTo>
                    <a:lnTo>
                      <a:pt x="41" y="762"/>
                    </a:lnTo>
                    <a:lnTo>
                      <a:pt x="48" y="745"/>
                    </a:lnTo>
                    <a:lnTo>
                      <a:pt x="48" y="742"/>
                    </a:lnTo>
                    <a:lnTo>
                      <a:pt x="49" y="740"/>
                    </a:lnTo>
                    <a:lnTo>
                      <a:pt x="49" y="737"/>
                    </a:lnTo>
                    <a:lnTo>
                      <a:pt x="48" y="734"/>
                    </a:lnTo>
                    <a:lnTo>
                      <a:pt x="47" y="732"/>
                    </a:lnTo>
                    <a:lnTo>
                      <a:pt x="46" y="731"/>
                    </a:lnTo>
                    <a:lnTo>
                      <a:pt x="44" y="730"/>
                    </a:lnTo>
                    <a:lnTo>
                      <a:pt x="46" y="729"/>
                    </a:lnTo>
                    <a:lnTo>
                      <a:pt x="47" y="728"/>
                    </a:lnTo>
                    <a:lnTo>
                      <a:pt x="48" y="726"/>
                    </a:lnTo>
                    <a:lnTo>
                      <a:pt x="49" y="721"/>
                    </a:lnTo>
                    <a:lnTo>
                      <a:pt x="49" y="714"/>
                    </a:lnTo>
                    <a:lnTo>
                      <a:pt x="49" y="712"/>
                    </a:lnTo>
                    <a:lnTo>
                      <a:pt x="50" y="709"/>
                    </a:lnTo>
                    <a:lnTo>
                      <a:pt x="54" y="709"/>
                    </a:lnTo>
                    <a:lnTo>
                      <a:pt x="56" y="709"/>
                    </a:lnTo>
                    <a:lnTo>
                      <a:pt x="59" y="709"/>
                    </a:lnTo>
                    <a:lnTo>
                      <a:pt x="60" y="708"/>
                    </a:lnTo>
                    <a:lnTo>
                      <a:pt x="60" y="707"/>
                    </a:lnTo>
                    <a:lnTo>
                      <a:pt x="59" y="703"/>
                    </a:lnTo>
                    <a:lnTo>
                      <a:pt x="58" y="698"/>
                    </a:lnTo>
                    <a:lnTo>
                      <a:pt x="56" y="689"/>
                    </a:lnTo>
                    <a:lnTo>
                      <a:pt x="56" y="689"/>
                    </a:lnTo>
                    <a:lnTo>
                      <a:pt x="56" y="687"/>
                    </a:lnTo>
                    <a:lnTo>
                      <a:pt x="58" y="686"/>
                    </a:lnTo>
                    <a:lnTo>
                      <a:pt x="59" y="685"/>
                    </a:lnTo>
                    <a:lnTo>
                      <a:pt x="59" y="684"/>
                    </a:lnTo>
                    <a:lnTo>
                      <a:pt x="56" y="684"/>
                    </a:lnTo>
                    <a:lnTo>
                      <a:pt x="54" y="681"/>
                    </a:lnTo>
                    <a:lnTo>
                      <a:pt x="56" y="678"/>
                    </a:lnTo>
                    <a:lnTo>
                      <a:pt x="54" y="678"/>
                    </a:lnTo>
                    <a:lnTo>
                      <a:pt x="59" y="668"/>
                    </a:lnTo>
                    <a:lnTo>
                      <a:pt x="64" y="668"/>
                    </a:lnTo>
                    <a:lnTo>
                      <a:pt x="64" y="667"/>
                    </a:lnTo>
                    <a:lnTo>
                      <a:pt x="65" y="653"/>
                    </a:lnTo>
                    <a:lnTo>
                      <a:pt x="69" y="653"/>
                    </a:lnTo>
                    <a:lnTo>
                      <a:pt x="73" y="645"/>
                    </a:lnTo>
                    <a:lnTo>
                      <a:pt x="80" y="648"/>
                    </a:lnTo>
                    <a:lnTo>
                      <a:pt x="80" y="650"/>
                    </a:lnTo>
                    <a:lnTo>
                      <a:pt x="81" y="651"/>
                    </a:lnTo>
                    <a:lnTo>
                      <a:pt x="82" y="651"/>
                    </a:lnTo>
                    <a:lnTo>
                      <a:pt x="83" y="651"/>
                    </a:lnTo>
                    <a:lnTo>
                      <a:pt x="83" y="650"/>
                    </a:lnTo>
                    <a:lnTo>
                      <a:pt x="86" y="644"/>
                    </a:lnTo>
                    <a:lnTo>
                      <a:pt x="88" y="640"/>
                    </a:lnTo>
                    <a:lnTo>
                      <a:pt x="92" y="641"/>
                    </a:lnTo>
                    <a:lnTo>
                      <a:pt x="92" y="641"/>
                    </a:lnTo>
                    <a:lnTo>
                      <a:pt x="93" y="640"/>
                    </a:lnTo>
                    <a:lnTo>
                      <a:pt x="93" y="636"/>
                    </a:lnTo>
                    <a:lnTo>
                      <a:pt x="93" y="633"/>
                    </a:lnTo>
                    <a:lnTo>
                      <a:pt x="93" y="630"/>
                    </a:lnTo>
                    <a:lnTo>
                      <a:pt x="93" y="628"/>
                    </a:lnTo>
                    <a:lnTo>
                      <a:pt x="95" y="627"/>
                    </a:lnTo>
                    <a:lnTo>
                      <a:pt x="97" y="625"/>
                    </a:lnTo>
                    <a:lnTo>
                      <a:pt x="100" y="625"/>
                    </a:lnTo>
                    <a:lnTo>
                      <a:pt x="105" y="627"/>
                    </a:lnTo>
                    <a:lnTo>
                      <a:pt x="106" y="616"/>
                    </a:lnTo>
                    <a:lnTo>
                      <a:pt x="106" y="614"/>
                    </a:lnTo>
                    <a:lnTo>
                      <a:pt x="103" y="614"/>
                    </a:lnTo>
                    <a:lnTo>
                      <a:pt x="104" y="610"/>
                    </a:lnTo>
                    <a:lnTo>
                      <a:pt x="104" y="602"/>
                    </a:lnTo>
                    <a:lnTo>
                      <a:pt x="105" y="594"/>
                    </a:lnTo>
                    <a:lnTo>
                      <a:pt x="103" y="594"/>
                    </a:lnTo>
                    <a:lnTo>
                      <a:pt x="100" y="594"/>
                    </a:lnTo>
                    <a:lnTo>
                      <a:pt x="95" y="594"/>
                    </a:lnTo>
                    <a:lnTo>
                      <a:pt x="93" y="592"/>
                    </a:lnTo>
                    <a:lnTo>
                      <a:pt x="91" y="590"/>
                    </a:lnTo>
                    <a:lnTo>
                      <a:pt x="91" y="586"/>
                    </a:lnTo>
                    <a:lnTo>
                      <a:pt x="92" y="584"/>
                    </a:lnTo>
                    <a:lnTo>
                      <a:pt x="94" y="580"/>
                    </a:lnTo>
                    <a:lnTo>
                      <a:pt x="94" y="580"/>
                    </a:lnTo>
                    <a:lnTo>
                      <a:pt x="94" y="577"/>
                    </a:lnTo>
                    <a:lnTo>
                      <a:pt x="83" y="577"/>
                    </a:lnTo>
                    <a:lnTo>
                      <a:pt x="84" y="573"/>
                    </a:lnTo>
                    <a:lnTo>
                      <a:pt x="91" y="561"/>
                    </a:lnTo>
                    <a:lnTo>
                      <a:pt x="95" y="551"/>
                    </a:lnTo>
                    <a:lnTo>
                      <a:pt x="109" y="523"/>
                    </a:lnTo>
                    <a:lnTo>
                      <a:pt x="111" y="517"/>
                    </a:lnTo>
                    <a:lnTo>
                      <a:pt x="114" y="516"/>
                    </a:lnTo>
                    <a:lnTo>
                      <a:pt x="117" y="516"/>
                    </a:lnTo>
                    <a:lnTo>
                      <a:pt x="111" y="517"/>
                    </a:lnTo>
                    <a:lnTo>
                      <a:pt x="117" y="516"/>
                    </a:lnTo>
                    <a:lnTo>
                      <a:pt x="131" y="516"/>
                    </a:lnTo>
                    <a:lnTo>
                      <a:pt x="146" y="519"/>
                    </a:lnTo>
                    <a:lnTo>
                      <a:pt x="148" y="522"/>
                    </a:lnTo>
                    <a:lnTo>
                      <a:pt x="151" y="526"/>
                    </a:lnTo>
                    <a:lnTo>
                      <a:pt x="153" y="526"/>
                    </a:lnTo>
                    <a:lnTo>
                      <a:pt x="155" y="524"/>
                    </a:lnTo>
                    <a:lnTo>
                      <a:pt x="160" y="521"/>
                    </a:lnTo>
                    <a:lnTo>
                      <a:pt x="166" y="522"/>
                    </a:lnTo>
                    <a:lnTo>
                      <a:pt x="167" y="521"/>
                    </a:lnTo>
                    <a:lnTo>
                      <a:pt x="170" y="521"/>
                    </a:lnTo>
                    <a:lnTo>
                      <a:pt x="174" y="521"/>
                    </a:lnTo>
                    <a:lnTo>
                      <a:pt x="174" y="516"/>
                    </a:lnTo>
                    <a:lnTo>
                      <a:pt x="176" y="512"/>
                    </a:lnTo>
                    <a:lnTo>
                      <a:pt x="179" y="509"/>
                    </a:lnTo>
                    <a:lnTo>
                      <a:pt x="182" y="506"/>
                    </a:lnTo>
                    <a:lnTo>
                      <a:pt x="182" y="504"/>
                    </a:lnTo>
                    <a:lnTo>
                      <a:pt x="183" y="501"/>
                    </a:lnTo>
                    <a:lnTo>
                      <a:pt x="184" y="498"/>
                    </a:lnTo>
                    <a:lnTo>
                      <a:pt x="184" y="496"/>
                    </a:lnTo>
                    <a:lnTo>
                      <a:pt x="185" y="496"/>
                    </a:lnTo>
                    <a:lnTo>
                      <a:pt x="187" y="496"/>
                    </a:lnTo>
                    <a:lnTo>
                      <a:pt x="187" y="498"/>
                    </a:lnTo>
                    <a:lnTo>
                      <a:pt x="189" y="500"/>
                    </a:lnTo>
                    <a:lnTo>
                      <a:pt x="190" y="500"/>
                    </a:lnTo>
                    <a:lnTo>
                      <a:pt x="191" y="499"/>
                    </a:lnTo>
                    <a:lnTo>
                      <a:pt x="193" y="498"/>
                    </a:lnTo>
                    <a:lnTo>
                      <a:pt x="195" y="498"/>
                    </a:lnTo>
                    <a:lnTo>
                      <a:pt x="199" y="498"/>
                    </a:lnTo>
                    <a:lnTo>
                      <a:pt x="200" y="499"/>
                    </a:lnTo>
                    <a:lnTo>
                      <a:pt x="200" y="505"/>
                    </a:lnTo>
                    <a:lnTo>
                      <a:pt x="200" y="507"/>
                    </a:lnTo>
                    <a:lnTo>
                      <a:pt x="201" y="510"/>
                    </a:lnTo>
                    <a:lnTo>
                      <a:pt x="202" y="512"/>
                    </a:lnTo>
                    <a:lnTo>
                      <a:pt x="202" y="513"/>
                    </a:lnTo>
                    <a:lnTo>
                      <a:pt x="204" y="515"/>
                    </a:lnTo>
                    <a:lnTo>
                      <a:pt x="206" y="516"/>
                    </a:lnTo>
                    <a:lnTo>
                      <a:pt x="210" y="518"/>
                    </a:lnTo>
                    <a:lnTo>
                      <a:pt x="210" y="521"/>
                    </a:lnTo>
                    <a:lnTo>
                      <a:pt x="211" y="523"/>
                    </a:lnTo>
                    <a:lnTo>
                      <a:pt x="211" y="526"/>
                    </a:lnTo>
                    <a:lnTo>
                      <a:pt x="211" y="528"/>
                    </a:lnTo>
                    <a:lnTo>
                      <a:pt x="212" y="530"/>
                    </a:lnTo>
                    <a:lnTo>
                      <a:pt x="213" y="534"/>
                    </a:lnTo>
                    <a:lnTo>
                      <a:pt x="213" y="537"/>
                    </a:lnTo>
                    <a:lnTo>
                      <a:pt x="215" y="539"/>
                    </a:lnTo>
                    <a:lnTo>
                      <a:pt x="221" y="543"/>
                    </a:lnTo>
                    <a:lnTo>
                      <a:pt x="228" y="546"/>
                    </a:lnTo>
                    <a:lnTo>
                      <a:pt x="230" y="546"/>
                    </a:lnTo>
                    <a:lnTo>
                      <a:pt x="230" y="546"/>
                    </a:lnTo>
                    <a:lnTo>
                      <a:pt x="234" y="545"/>
                    </a:lnTo>
                    <a:lnTo>
                      <a:pt x="238" y="541"/>
                    </a:lnTo>
                    <a:lnTo>
                      <a:pt x="238" y="538"/>
                    </a:lnTo>
                    <a:lnTo>
                      <a:pt x="233" y="532"/>
                    </a:lnTo>
                    <a:lnTo>
                      <a:pt x="234" y="518"/>
                    </a:lnTo>
                    <a:lnTo>
                      <a:pt x="230" y="513"/>
                    </a:lnTo>
                    <a:lnTo>
                      <a:pt x="230" y="512"/>
                    </a:lnTo>
                    <a:lnTo>
                      <a:pt x="230" y="512"/>
                    </a:lnTo>
                    <a:lnTo>
                      <a:pt x="233" y="512"/>
                    </a:lnTo>
                    <a:lnTo>
                      <a:pt x="234" y="513"/>
                    </a:lnTo>
                    <a:lnTo>
                      <a:pt x="235" y="513"/>
                    </a:lnTo>
                    <a:lnTo>
                      <a:pt x="236" y="513"/>
                    </a:lnTo>
                    <a:lnTo>
                      <a:pt x="238" y="512"/>
                    </a:lnTo>
                    <a:lnTo>
                      <a:pt x="239" y="509"/>
                    </a:lnTo>
                    <a:lnTo>
                      <a:pt x="241" y="505"/>
                    </a:lnTo>
                    <a:lnTo>
                      <a:pt x="243" y="501"/>
                    </a:lnTo>
                    <a:lnTo>
                      <a:pt x="244" y="499"/>
                    </a:lnTo>
                    <a:lnTo>
                      <a:pt x="243" y="495"/>
                    </a:lnTo>
                    <a:lnTo>
                      <a:pt x="244" y="492"/>
                    </a:lnTo>
                    <a:lnTo>
                      <a:pt x="249" y="490"/>
                    </a:lnTo>
                    <a:lnTo>
                      <a:pt x="251" y="484"/>
                    </a:lnTo>
                    <a:lnTo>
                      <a:pt x="261" y="484"/>
                    </a:lnTo>
                    <a:lnTo>
                      <a:pt x="264" y="478"/>
                    </a:lnTo>
                    <a:lnTo>
                      <a:pt x="268" y="468"/>
                    </a:lnTo>
                    <a:lnTo>
                      <a:pt x="279" y="465"/>
                    </a:lnTo>
                    <a:lnTo>
                      <a:pt x="286" y="460"/>
                    </a:lnTo>
                    <a:lnTo>
                      <a:pt x="292" y="450"/>
                    </a:lnTo>
                    <a:lnTo>
                      <a:pt x="297" y="446"/>
                    </a:lnTo>
                    <a:lnTo>
                      <a:pt x="300" y="443"/>
                    </a:lnTo>
                    <a:lnTo>
                      <a:pt x="299" y="438"/>
                    </a:lnTo>
                    <a:lnTo>
                      <a:pt x="297" y="433"/>
                    </a:lnTo>
                    <a:lnTo>
                      <a:pt x="294" y="431"/>
                    </a:lnTo>
                    <a:lnTo>
                      <a:pt x="292" y="428"/>
                    </a:lnTo>
                    <a:lnTo>
                      <a:pt x="291" y="422"/>
                    </a:lnTo>
                    <a:lnTo>
                      <a:pt x="291" y="419"/>
                    </a:lnTo>
                    <a:lnTo>
                      <a:pt x="292" y="412"/>
                    </a:lnTo>
                    <a:lnTo>
                      <a:pt x="296" y="411"/>
                    </a:lnTo>
                    <a:lnTo>
                      <a:pt x="299" y="409"/>
                    </a:lnTo>
                    <a:lnTo>
                      <a:pt x="305" y="409"/>
                    </a:lnTo>
                    <a:lnTo>
                      <a:pt x="308" y="405"/>
                    </a:lnTo>
                    <a:lnTo>
                      <a:pt x="312" y="400"/>
                    </a:lnTo>
                    <a:lnTo>
                      <a:pt x="316" y="400"/>
                    </a:lnTo>
                    <a:lnTo>
                      <a:pt x="319" y="401"/>
                    </a:lnTo>
                    <a:lnTo>
                      <a:pt x="320" y="401"/>
                    </a:lnTo>
                    <a:lnTo>
                      <a:pt x="322" y="401"/>
                    </a:lnTo>
                    <a:lnTo>
                      <a:pt x="325" y="401"/>
                    </a:lnTo>
                    <a:lnTo>
                      <a:pt x="328" y="403"/>
                    </a:lnTo>
                    <a:lnTo>
                      <a:pt x="328" y="403"/>
                    </a:lnTo>
                    <a:lnTo>
                      <a:pt x="328" y="404"/>
                    </a:lnTo>
                    <a:lnTo>
                      <a:pt x="325" y="404"/>
                    </a:lnTo>
                    <a:lnTo>
                      <a:pt x="325" y="405"/>
                    </a:lnTo>
                    <a:lnTo>
                      <a:pt x="327" y="409"/>
                    </a:lnTo>
                    <a:lnTo>
                      <a:pt x="333" y="417"/>
                    </a:lnTo>
                    <a:lnTo>
                      <a:pt x="339" y="423"/>
                    </a:lnTo>
                    <a:lnTo>
                      <a:pt x="340" y="426"/>
                    </a:lnTo>
                    <a:lnTo>
                      <a:pt x="341" y="426"/>
                    </a:lnTo>
                    <a:lnTo>
                      <a:pt x="347" y="427"/>
                    </a:lnTo>
                    <a:lnTo>
                      <a:pt x="351" y="428"/>
                    </a:lnTo>
                    <a:lnTo>
                      <a:pt x="354" y="432"/>
                    </a:lnTo>
                    <a:lnTo>
                      <a:pt x="354" y="436"/>
                    </a:lnTo>
                    <a:lnTo>
                      <a:pt x="353" y="439"/>
                    </a:lnTo>
                    <a:lnTo>
                      <a:pt x="352" y="442"/>
                    </a:lnTo>
                    <a:lnTo>
                      <a:pt x="352" y="443"/>
                    </a:lnTo>
                    <a:lnTo>
                      <a:pt x="353" y="443"/>
                    </a:lnTo>
                    <a:lnTo>
                      <a:pt x="354" y="443"/>
                    </a:lnTo>
                    <a:lnTo>
                      <a:pt x="357" y="442"/>
                    </a:lnTo>
                    <a:lnTo>
                      <a:pt x="357" y="440"/>
                    </a:lnTo>
                    <a:lnTo>
                      <a:pt x="361" y="439"/>
                    </a:lnTo>
                    <a:lnTo>
                      <a:pt x="363" y="440"/>
                    </a:lnTo>
                    <a:lnTo>
                      <a:pt x="364" y="439"/>
                    </a:lnTo>
                    <a:lnTo>
                      <a:pt x="365" y="439"/>
                    </a:lnTo>
                    <a:lnTo>
                      <a:pt x="372" y="442"/>
                    </a:lnTo>
                    <a:lnTo>
                      <a:pt x="374" y="448"/>
                    </a:lnTo>
                    <a:lnTo>
                      <a:pt x="378" y="450"/>
                    </a:lnTo>
                    <a:lnTo>
                      <a:pt x="386" y="446"/>
                    </a:lnTo>
                    <a:lnTo>
                      <a:pt x="391" y="443"/>
                    </a:lnTo>
                    <a:lnTo>
                      <a:pt x="391" y="440"/>
                    </a:lnTo>
                    <a:lnTo>
                      <a:pt x="387" y="437"/>
                    </a:lnTo>
                    <a:lnTo>
                      <a:pt x="386" y="434"/>
                    </a:lnTo>
                    <a:lnTo>
                      <a:pt x="387" y="428"/>
                    </a:lnTo>
                    <a:lnTo>
                      <a:pt x="397" y="420"/>
                    </a:lnTo>
                    <a:lnTo>
                      <a:pt x="401" y="415"/>
                    </a:lnTo>
                    <a:lnTo>
                      <a:pt x="407" y="414"/>
                    </a:lnTo>
                    <a:lnTo>
                      <a:pt x="407" y="411"/>
                    </a:lnTo>
                    <a:lnTo>
                      <a:pt x="407" y="409"/>
                    </a:lnTo>
                    <a:lnTo>
                      <a:pt x="404" y="406"/>
                    </a:lnTo>
                    <a:lnTo>
                      <a:pt x="404" y="404"/>
                    </a:lnTo>
                    <a:lnTo>
                      <a:pt x="403" y="400"/>
                    </a:lnTo>
                    <a:lnTo>
                      <a:pt x="403" y="400"/>
                    </a:lnTo>
                    <a:lnTo>
                      <a:pt x="399" y="399"/>
                    </a:lnTo>
                    <a:lnTo>
                      <a:pt x="398" y="398"/>
                    </a:lnTo>
                    <a:lnTo>
                      <a:pt x="398" y="394"/>
                    </a:lnTo>
                    <a:lnTo>
                      <a:pt x="399" y="392"/>
                    </a:lnTo>
                    <a:lnTo>
                      <a:pt x="399" y="388"/>
                    </a:lnTo>
                    <a:lnTo>
                      <a:pt x="398" y="384"/>
                    </a:lnTo>
                    <a:lnTo>
                      <a:pt x="397" y="384"/>
                    </a:lnTo>
                    <a:lnTo>
                      <a:pt x="393" y="384"/>
                    </a:lnTo>
                    <a:lnTo>
                      <a:pt x="390" y="383"/>
                    </a:lnTo>
                    <a:lnTo>
                      <a:pt x="385" y="380"/>
                    </a:lnTo>
                    <a:lnTo>
                      <a:pt x="384" y="376"/>
                    </a:lnTo>
                    <a:lnTo>
                      <a:pt x="382" y="372"/>
                    </a:lnTo>
                    <a:lnTo>
                      <a:pt x="380" y="369"/>
                    </a:lnTo>
                    <a:lnTo>
                      <a:pt x="381" y="365"/>
                    </a:lnTo>
                    <a:lnTo>
                      <a:pt x="384" y="363"/>
                    </a:lnTo>
                    <a:lnTo>
                      <a:pt x="385" y="361"/>
                    </a:lnTo>
                    <a:lnTo>
                      <a:pt x="389" y="359"/>
                    </a:lnTo>
                    <a:lnTo>
                      <a:pt x="390" y="358"/>
                    </a:lnTo>
                    <a:lnTo>
                      <a:pt x="391" y="355"/>
                    </a:lnTo>
                    <a:lnTo>
                      <a:pt x="392" y="354"/>
                    </a:lnTo>
                    <a:lnTo>
                      <a:pt x="393" y="354"/>
                    </a:lnTo>
                    <a:lnTo>
                      <a:pt x="402" y="354"/>
                    </a:lnTo>
                    <a:lnTo>
                      <a:pt x="404" y="354"/>
                    </a:lnTo>
                    <a:lnTo>
                      <a:pt x="407" y="354"/>
                    </a:lnTo>
                    <a:lnTo>
                      <a:pt x="407" y="354"/>
                    </a:lnTo>
                    <a:lnTo>
                      <a:pt x="407" y="352"/>
                    </a:lnTo>
                    <a:lnTo>
                      <a:pt x="406" y="350"/>
                    </a:lnTo>
                    <a:lnTo>
                      <a:pt x="404" y="348"/>
                    </a:lnTo>
                    <a:lnTo>
                      <a:pt x="403" y="344"/>
                    </a:lnTo>
                    <a:lnTo>
                      <a:pt x="406" y="339"/>
                    </a:lnTo>
                    <a:lnTo>
                      <a:pt x="406" y="336"/>
                    </a:lnTo>
                    <a:lnTo>
                      <a:pt x="404" y="332"/>
                    </a:lnTo>
                    <a:lnTo>
                      <a:pt x="404" y="330"/>
                    </a:lnTo>
                    <a:lnTo>
                      <a:pt x="404" y="326"/>
                    </a:lnTo>
                    <a:lnTo>
                      <a:pt x="406" y="322"/>
                    </a:lnTo>
                    <a:lnTo>
                      <a:pt x="399" y="320"/>
                    </a:lnTo>
                    <a:lnTo>
                      <a:pt x="385" y="320"/>
                    </a:lnTo>
                    <a:lnTo>
                      <a:pt x="380" y="315"/>
                    </a:lnTo>
                    <a:lnTo>
                      <a:pt x="374" y="313"/>
                    </a:lnTo>
                    <a:lnTo>
                      <a:pt x="374" y="307"/>
                    </a:lnTo>
                    <a:lnTo>
                      <a:pt x="369" y="301"/>
                    </a:lnTo>
                    <a:lnTo>
                      <a:pt x="368" y="299"/>
                    </a:lnTo>
                    <a:lnTo>
                      <a:pt x="369" y="290"/>
                    </a:lnTo>
                    <a:lnTo>
                      <a:pt x="368" y="288"/>
                    </a:lnTo>
                    <a:lnTo>
                      <a:pt x="364" y="286"/>
                    </a:lnTo>
                    <a:close/>
                  </a:path>
                </a:pathLst>
              </a:custGeom>
              <a:pattFill prst="openDmnd">
                <a:fgClr>
                  <a:srgbClr val="2AC2D6"/>
                </a:fgClr>
                <a:bgClr>
                  <a:srgbClr val="FA7304"/>
                </a:bgClr>
              </a:patt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29"/>
                <a:endParaRPr lang="en-US" sz="70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5" name="Freeform 220">
                <a:extLst>
                  <a:ext uri="{FF2B5EF4-FFF2-40B4-BE49-F238E27FC236}">
                    <a16:creationId xmlns:a16="http://schemas.microsoft.com/office/drawing/2014/main" id="{754D46D2-B6CE-FE46-9221-A52AF8559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073" y="9813292"/>
                <a:ext cx="236994" cy="363448"/>
              </a:xfrm>
              <a:custGeom>
                <a:avLst/>
                <a:gdLst>
                  <a:gd name="T0" fmla="*/ 147 w 214"/>
                  <a:gd name="T1" fmla="*/ 242 h 312"/>
                  <a:gd name="T2" fmla="*/ 180 w 214"/>
                  <a:gd name="T3" fmla="*/ 216 h 312"/>
                  <a:gd name="T4" fmla="*/ 190 w 214"/>
                  <a:gd name="T5" fmla="*/ 206 h 312"/>
                  <a:gd name="T6" fmla="*/ 188 w 214"/>
                  <a:gd name="T7" fmla="*/ 193 h 312"/>
                  <a:gd name="T8" fmla="*/ 196 w 214"/>
                  <a:gd name="T9" fmla="*/ 193 h 312"/>
                  <a:gd name="T10" fmla="*/ 208 w 214"/>
                  <a:gd name="T11" fmla="*/ 184 h 312"/>
                  <a:gd name="T12" fmla="*/ 213 w 214"/>
                  <a:gd name="T13" fmla="*/ 172 h 312"/>
                  <a:gd name="T14" fmla="*/ 208 w 214"/>
                  <a:gd name="T15" fmla="*/ 163 h 312"/>
                  <a:gd name="T16" fmla="*/ 201 w 214"/>
                  <a:gd name="T17" fmla="*/ 147 h 312"/>
                  <a:gd name="T18" fmla="*/ 194 w 214"/>
                  <a:gd name="T19" fmla="*/ 138 h 312"/>
                  <a:gd name="T20" fmla="*/ 201 w 214"/>
                  <a:gd name="T21" fmla="*/ 126 h 312"/>
                  <a:gd name="T22" fmla="*/ 200 w 214"/>
                  <a:gd name="T23" fmla="*/ 114 h 312"/>
                  <a:gd name="T24" fmla="*/ 196 w 214"/>
                  <a:gd name="T25" fmla="*/ 109 h 312"/>
                  <a:gd name="T26" fmla="*/ 195 w 214"/>
                  <a:gd name="T27" fmla="*/ 101 h 312"/>
                  <a:gd name="T28" fmla="*/ 191 w 214"/>
                  <a:gd name="T29" fmla="*/ 97 h 312"/>
                  <a:gd name="T30" fmla="*/ 189 w 214"/>
                  <a:gd name="T31" fmla="*/ 93 h 312"/>
                  <a:gd name="T32" fmla="*/ 192 w 214"/>
                  <a:gd name="T33" fmla="*/ 87 h 312"/>
                  <a:gd name="T34" fmla="*/ 184 w 214"/>
                  <a:gd name="T35" fmla="*/ 76 h 312"/>
                  <a:gd name="T36" fmla="*/ 175 w 214"/>
                  <a:gd name="T37" fmla="*/ 71 h 312"/>
                  <a:gd name="T38" fmla="*/ 179 w 214"/>
                  <a:gd name="T39" fmla="*/ 65 h 312"/>
                  <a:gd name="T40" fmla="*/ 179 w 214"/>
                  <a:gd name="T41" fmla="*/ 59 h 312"/>
                  <a:gd name="T42" fmla="*/ 174 w 214"/>
                  <a:gd name="T43" fmla="*/ 54 h 312"/>
                  <a:gd name="T44" fmla="*/ 172 w 214"/>
                  <a:gd name="T45" fmla="*/ 47 h 312"/>
                  <a:gd name="T46" fmla="*/ 156 w 214"/>
                  <a:gd name="T47" fmla="*/ 35 h 312"/>
                  <a:gd name="T48" fmla="*/ 133 w 214"/>
                  <a:gd name="T49" fmla="*/ 35 h 312"/>
                  <a:gd name="T50" fmla="*/ 121 w 214"/>
                  <a:gd name="T51" fmla="*/ 32 h 312"/>
                  <a:gd name="T52" fmla="*/ 116 w 214"/>
                  <a:gd name="T53" fmla="*/ 34 h 312"/>
                  <a:gd name="T54" fmla="*/ 111 w 214"/>
                  <a:gd name="T55" fmla="*/ 26 h 312"/>
                  <a:gd name="T56" fmla="*/ 104 w 214"/>
                  <a:gd name="T57" fmla="*/ 23 h 312"/>
                  <a:gd name="T58" fmla="*/ 99 w 214"/>
                  <a:gd name="T59" fmla="*/ 6 h 312"/>
                  <a:gd name="T60" fmla="*/ 82 w 214"/>
                  <a:gd name="T61" fmla="*/ 7 h 312"/>
                  <a:gd name="T62" fmla="*/ 85 w 214"/>
                  <a:gd name="T63" fmla="*/ 24 h 312"/>
                  <a:gd name="T64" fmla="*/ 87 w 214"/>
                  <a:gd name="T65" fmla="*/ 40 h 312"/>
                  <a:gd name="T66" fmla="*/ 73 w 214"/>
                  <a:gd name="T67" fmla="*/ 69 h 312"/>
                  <a:gd name="T68" fmla="*/ 68 w 214"/>
                  <a:gd name="T69" fmla="*/ 79 h 312"/>
                  <a:gd name="T70" fmla="*/ 84 w 214"/>
                  <a:gd name="T71" fmla="*/ 74 h 312"/>
                  <a:gd name="T72" fmla="*/ 91 w 214"/>
                  <a:gd name="T73" fmla="*/ 85 h 312"/>
                  <a:gd name="T74" fmla="*/ 88 w 214"/>
                  <a:gd name="T75" fmla="*/ 102 h 312"/>
                  <a:gd name="T76" fmla="*/ 84 w 214"/>
                  <a:gd name="T77" fmla="*/ 129 h 312"/>
                  <a:gd name="T78" fmla="*/ 71 w 214"/>
                  <a:gd name="T79" fmla="*/ 147 h 312"/>
                  <a:gd name="T80" fmla="*/ 73 w 214"/>
                  <a:gd name="T81" fmla="*/ 155 h 312"/>
                  <a:gd name="T82" fmla="*/ 70 w 214"/>
                  <a:gd name="T83" fmla="*/ 183 h 312"/>
                  <a:gd name="T84" fmla="*/ 82 w 214"/>
                  <a:gd name="T85" fmla="*/ 198 h 312"/>
                  <a:gd name="T86" fmla="*/ 72 w 214"/>
                  <a:gd name="T87" fmla="*/ 212 h 312"/>
                  <a:gd name="T88" fmla="*/ 53 w 214"/>
                  <a:gd name="T89" fmla="*/ 230 h 312"/>
                  <a:gd name="T90" fmla="*/ 34 w 214"/>
                  <a:gd name="T91" fmla="*/ 244 h 312"/>
                  <a:gd name="T92" fmla="*/ 23 w 214"/>
                  <a:gd name="T93" fmla="*/ 251 h 312"/>
                  <a:gd name="T94" fmla="*/ 15 w 214"/>
                  <a:gd name="T95" fmla="*/ 256 h 312"/>
                  <a:gd name="T96" fmla="*/ 8 w 214"/>
                  <a:gd name="T97" fmla="*/ 271 h 312"/>
                  <a:gd name="T98" fmla="*/ 9 w 214"/>
                  <a:gd name="T99" fmla="*/ 281 h 312"/>
                  <a:gd name="T100" fmla="*/ 1 w 214"/>
                  <a:gd name="T101" fmla="*/ 293 h 312"/>
                  <a:gd name="T102" fmla="*/ 14 w 214"/>
                  <a:gd name="T103" fmla="*/ 305 h 312"/>
                  <a:gd name="T104" fmla="*/ 33 w 214"/>
                  <a:gd name="T105" fmla="*/ 309 h 312"/>
                  <a:gd name="T106" fmla="*/ 46 w 214"/>
                  <a:gd name="T107" fmla="*/ 294 h 312"/>
                  <a:gd name="T108" fmla="*/ 60 w 214"/>
                  <a:gd name="T109" fmla="*/ 292 h 312"/>
                  <a:gd name="T110" fmla="*/ 67 w 214"/>
                  <a:gd name="T111" fmla="*/ 295 h 312"/>
                  <a:gd name="T112" fmla="*/ 72 w 214"/>
                  <a:gd name="T113" fmla="*/ 296 h 312"/>
                  <a:gd name="T114" fmla="*/ 89 w 214"/>
                  <a:gd name="T115" fmla="*/ 302 h 312"/>
                  <a:gd name="T116" fmla="*/ 108 w 214"/>
                  <a:gd name="T117" fmla="*/ 290 h 312"/>
                  <a:gd name="T118" fmla="*/ 111 w 214"/>
                  <a:gd name="T119" fmla="*/ 271 h 312"/>
                  <a:gd name="T120" fmla="*/ 116 w 214"/>
                  <a:gd name="T121" fmla="*/ 257 h 312"/>
                  <a:gd name="T122" fmla="*/ 134 w 214"/>
                  <a:gd name="T123" fmla="*/ 26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4" h="312">
                    <a:moveTo>
                      <a:pt x="134" y="260"/>
                    </a:moveTo>
                    <a:lnTo>
                      <a:pt x="134" y="257"/>
                    </a:lnTo>
                    <a:lnTo>
                      <a:pt x="136" y="255"/>
                    </a:lnTo>
                    <a:lnTo>
                      <a:pt x="139" y="251"/>
                    </a:lnTo>
                    <a:lnTo>
                      <a:pt x="144" y="248"/>
                    </a:lnTo>
                    <a:lnTo>
                      <a:pt x="147" y="242"/>
                    </a:lnTo>
                    <a:lnTo>
                      <a:pt x="152" y="234"/>
                    </a:lnTo>
                    <a:lnTo>
                      <a:pt x="160" y="231"/>
                    </a:lnTo>
                    <a:lnTo>
                      <a:pt x="163" y="230"/>
                    </a:lnTo>
                    <a:lnTo>
                      <a:pt x="167" y="230"/>
                    </a:lnTo>
                    <a:lnTo>
                      <a:pt x="171" y="230"/>
                    </a:lnTo>
                    <a:lnTo>
                      <a:pt x="180" y="216"/>
                    </a:lnTo>
                    <a:lnTo>
                      <a:pt x="181" y="215"/>
                    </a:lnTo>
                    <a:lnTo>
                      <a:pt x="183" y="212"/>
                    </a:lnTo>
                    <a:lnTo>
                      <a:pt x="184" y="211"/>
                    </a:lnTo>
                    <a:lnTo>
                      <a:pt x="185" y="210"/>
                    </a:lnTo>
                    <a:lnTo>
                      <a:pt x="188" y="208"/>
                    </a:lnTo>
                    <a:lnTo>
                      <a:pt x="190" y="206"/>
                    </a:lnTo>
                    <a:lnTo>
                      <a:pt x="190" y="204"/>
                    </a:lnTo>
                    <a:lnTo>
                      <a:pt x="191" y="202"/>
                    </a:lnTo>
                    <a:lnTo>
                      <a:pt x="191" y="199"/>
                    </a:lnTo>
                    <a:lnTo>
                      <a:pt x="190" y="197"/>
                    </a:lnTo>
                    <a:lnTo>
                      <a:pt x="188" y="194"/>
                    </a:lnTo>
                    <a:lnTo>
                      <a:pt x="188" y="193"/>
                    </a:lnTo>
                    <a:lnTo>
                      <a:pt x="188" y="192"/>
                    </a:lnTo>
                    <a:lnTo>
                      <a:pt x="189" y="191"/>
                    </a:lnTo>
                    <a:lnTo>
                      <a:pt x="191" y="191"/>
                    </a:lnTo>
                    <a:lnTo>
                      <a:pt x="194" y="192"/>
                    </a:lnTo>
                    <a:lnTo>
                      <a:pt x="195" y="193"/>
                    </a:lnTo>
                    <a:lnTo>
                      <a:pt x="196" y="193"/>
                    </a:lnTo>
                    <a:lnTo>
                      <a:pt x="199" y="192"/>
                    </a:lnTo>
                    <a:lnTo>
                      <a:pt x="200" y="191"/>
                    </a:lnTo>
                    <a:lnTo>
                      <a:pt x="202" y="189"/>
                    </a:lnTo>
                    <a:lnTo>
                      <a:pt x="205" y="187"/>
                    </a:lnTo>
                    <a:lnTo>
                      <a:pt x="207" y="187"/>
                    </a:lnTo>
                    <a:lnTo>
                      <a:pt x="208" y="184"/>
                    </a:lnTo>
                    <a:lnTo>
                      <a:pt x="208" y="182"/>
                    </a:lnTo>
                    <a:lnTo>
                      <a:pt x="209" y="181"/>
                    </a:lnTo>
                    <a:lnTo>
                      <a:pt x="212" y="178"/>
                    </a:lnTo>
                    <a:lnTo>
                      <a:pt x="213" y="176"/>
                    </a:lnTo>
                    <a:lnTo>
                      <a:pt x="213" y="174"/>
                    </a:lnTo>
                    <a:lnTo>
                      <a:pt x="213" y="172"/>
                    </a:lnTo>
                    <a:lnTo>
                      <a:pt x="214" y="172"/>
                    </a:lnTo>
                    <a:lnTo>
                      <a:pt x="213" y="170"/>
                    </a:lnTo>
                    <a:lnTo>
                      <a:pt x="211" y="169"/>
                    </a:lnTo>
                    <a:lnTo>
                      <a:pt x="208" y="165"/>
                    </a:lnTo>
                    <a:lnTo>
                      <a:pt x="208" y="164"/>
                    </a:lnTo>
                    <a:lnTo>
                      <a:pt x="208" y="163"/>
                    </a:lnTo>
                    <a:lnTo>
                      <a:pt x="202" y="161"/>
                    </a:lnTo>
                    <a:lnTo>
                      <a:pt x="202" y="158"/>
                    </a:lnTo>
                    <a:lnTo>
                      <a:pt x="202" y="155"/>
                    </a:lnTo>
                    <a:lnTo>
                      <a:pt x="203" y="152"/>
                    </a:lnTo>
                    <a:lnTo>
                      <a:pt x="202" y="148"/>
                    </a:lnTo>
                    <a:lnTo>
                      <a:pt x="201" y="147"/>
                    </a:lnTo>
                    <a:lnTo>
                      <a:pt x="200" y="144"/>
                    </a:lnTo>
                    <a:lnTo>
                      <a:pt x="197" y="144"/>
                    </a:lnTo>
                    <a:lnTo>
                      <a:pt x="196" y="143"/>
                    </a:lnTo>
                    <a:lnTo>
                      <a:pt x="194" y="142"/>
                    </a:lnTo>
                    <a:lnTo>
                      <a:pt x="194" y="141"/>
                    </a:lnTo>
                    <a:lnTo>
                      <a:pt x="194" y="138"/>
                    </a:lnTo>
                    <a:lnTo>
                      <a:pt x="194" y="136"/>
                    </a:lnTo>
                    <a:lnTo>
                      <a:pt x="195" y="133"/>
                    </a:lnTo>
                    <a:lnTo>
                      <a:pt x="196" y="131"/>
                    </a:lnTo>
                    <a:lnTo>
                      <a:pt x="197" y="130"/>
                    </a:lnTo>
                    <a:lnTo>
                      <a:pt x="197" y="127"/>
                    </a:lnTo>
                    <a:lnTo>
                      <a:pt x="201" y="126"/>
                    </a:lnTo>
                    <a:lnTo>
                      <a:pt x="203" y="119"/>
                    </a:lnTo>
                    <a:lnTo>
                      <a:pt x="203" y="118"/>
                    </a:lnTo>
                    <a:lnTo>
                      <a:pt x="202" y="116"/>
                    </a:lnTo>
                    <a:lnTo>
                      <a:pt x="200" y="116"/>
                    </a:lnTo>
                    <a:lnTo>
                      <a:pt x="200" y="115"/>
                    </a:lnTo>
                    <a:lnTo>
                      <a:pt x="200" y="114"/>
                    </a:lnTo>
                    <a:lnTo>
                      <a:pt x="199" y="112"/>
                    </a:lnTo>
                    <a:lnTo>
                      <a:pt x="199" y="112"/>
                    </a:lnTo>
                    <a:lnTo>
                      <a:pt x="196" y="112"/>
                    </a:lnTo>
                    <a:lnTo>
                      <a:pt x="195" y="113"/>
                    </a:lnTo>
                    <a:lnTo>
                      <a:pt x="196" y="112"/>
                    </a:lnTo>
                    <a:lnTo>
                      <a:pt x="196" y="109"/>
                    </a:lnTo>
                    <a:lnTo>
                      <a:pt x="196" y="108"/>
                    </a:lnTo>
                    <a:lnTo>
                      <a:pt x="197" y="107"/>
                    </a:lnTo>
                    <a:lnTo>
                      <a:pt x="196" y="105"/>
                    </a:lnTo>
                    <a:lnTo>
                      <a:pt x="196" y="104"/>
                    </a:lnTo>
                    <a:lnTo>
                      <a:pt x="195" y="102"/>
                    </a:lnTo>
                    <a:lnTo>
                      <a:pt x="195" y="101"/>
                    </a:lnTo>
                    <a:lnTo>
                      <a:pt x="195" y="99"/>
                    </a:lnTo>
                    <a:lnTo>
                      <a:pt x="194" y="98"/>
                    </a:lnTo>
                    <a:lnTo>
                      <a:pt x="192" y="98"/>
                    </a:lnTo>
                    <a:lnTo>
                      <a:pt x="191" y="98"/>
                    </a:lnTo>
                    <a:lnTo>
                      <a:pt x="190" y="98"/>
                    </a:lnTo>
                    <a:lnTo>
                      <a:pt x="191" y="97"/>
                    </a:lnTo>
                    <a:lnTo>
                      <a:pt x="192" y="97"/>
                    </a:lnTo>
                    <a:lnTo>
                      <a:pt x="192" y="96"/>
                    </a:lnTo>
                    <a:lnTo>
                      <a:pt x="192" y="94"/>
                    </a:lnTo>
                    <a:lnTo>
                      <a:pt x="192" y="93"/>
                    </a:lnTo>
                    <a:lnTo>
                      <a:pt x="190" y="93"/>
                    </a:lnTo>
                    <a:lnTo>
                      <a:pt x="189" y="93"/>
                    </a:lnTo>
                    <a:lnTo>
                      <a:pt x="188" y="93"/>
                    </a:lnTo>
                    <a:lnTo>
                      <a:pt x="188" y="92"/>
                    </a:lnTo>
                    <a:lnTo>
                      <a:pt x="189" y="91"/>
                    </a:lnTo>
                    <a:lnTo>
                      <a:pt x="191" y="88"/>
                    </a:lnTo>
                    <a:lnTo>
                      <a:pt x="191" y="88"/>
                    </a:lnTo>
                    <a:lnTo>
                      <a:pt x="192" y="87"/>
                    </a:lnTo>
                    <a:lnTo>
                      <a:pt x="192" y="86"/>
                    </a:lnTo>
                    <a:lnTo>
                      <a:pt x="191" y="84"/>
                    </a:lnTo>
                    <a:lnTo>
                      <a:pt x="188" y="79"/>
                    </a:lnTo>
                    <a:lnTo>
                      <a:pt x="186" y="77"/>
                    </a:lnTo>
                    <a:lnTo>
                      <a:pt x="185" y="76"/>
                    </a:lnTo>
                    <a:lnTo>
                      <a:pt x="184" y="76"/>
                    </a:lnTo>
                    <a:lnTo>
                      <a:pt x="181" y="75"/>
                    </a:lnTo>
                    <a:lnTo>
                      <a:pt x="180" y="73"/>
                    </a:lnTo>
                    <a:lnTo>
                      <a:pt x="179" y="71"/>
                    </a:lnTo>
                    <a:lnTo>
                      <a:pt x="178" y="70"/>
                    </a:lnTo>
                    <a:lnTo>
                      <a:pt x="177" y="70"/>
                    </a:lnTo>
                    <a:lnTo>
                      <a:pt x="175" y="71"/>
                    </a:lnTo>
                    <a:lnTo>
                      <a:pt x="174" y="71"/>
                    </a:lnTo>
                    <a:lnTo>
                      <a:pt x="174" y="69"/>
                    </a:lnTo>
                    <a:lnTo>
                      <a:pt x="175" y="68"/>
                    </a:lnTo>
                    <a:lnTo>
                      <a:pt x="178" y="68"/>
                    </a:lnTo>
                    <a:lnTo>
                      <a:pt x="179" y="67"/>
                    </a:lnTo>
                    <a:lnTo>
                      <a:pt x="179" y="65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81" y="60"/>
                    </a:lnTo>
                    <a:lnTo>
                      <a:pt x="181" y="59"/>
                    </a:lnTo>
                    <a:lnTo>
                      <a:pt x="180" y="59"/>
                    </a:lnTo>
                    <a:lnTo>
                      <a:pt x="179" y="59"/>
                    </a:lnTo>
                    <a:lnTo>
                      <a:pt x="179" y="60"/>
                    </a:lnTo>
                    <a:lnTo>
                      <a:pt x="178" y="58"/>
                    </a:lnTo>
                    <a:lnTo>
                      <a:pt x="178" y="57"/>
                    </a:lnTo>
                    <a:lnTo>
                      <a:pt x="177" y="57"/>
                    </a:lnTo>
                    <a:lnTo>
                      <a:pt x="175" y="56"/>
                    </a:lnTo>
                    <a:lnTo>
                      <a:pt x="174" y="54"/>
                    </a:lnTo>
                    <a:lnTo>
                      <a:pt x="177" y="54"/>
                    </a:lnTo>
                    <a:lnTo>
                      <a:pt x="179" y="54"/>
                    </a:lnTo>
                    <a:lnTo>
                      <a:pt x="183" y="53"/>
                    </a:lnTo>
                    <a:lnTo>
                      <a:pt x="175" y="51"/>
                    </a:lnTo>
                    <a:lnTo>
                      <a:pt x="175" y="49"/>
                    </a:lnTo>
                    <a:lnTo>
                      <a:pt x="172" y="47"/>
                    </a:lnTo>
                    <a:lnTo>
                      <a:pt x="171" y="49"/>
                    </a:lnTo>
                    <a:lnTo>
                      <a:pt x="167" y="48"/>
                    </a:lnTo>
                    <a:lnTo>
                      <a:pt x="168" y="46"/>
                    </a:lnTo>
                    <a:lnTo>
                      <a:pt x="168" y="42"/>
                    </a:lnTo>
                    <a:lnTo>
                      <a:pt x="167" y="37"/>
                    </a:lnTo>
                    <a:lnTo>
                      <a:pt x="156" y="35"/>
                    </a:lnTo>
                    <a:lnTo>
                      <a:pt x="156" y="30"/>
                    </a:lnTo>
                    <a:lnTo>
                      <a:pt x="151" y="29"/>
                    </a:lnTo>
                    <a:lnTo>
                      <a:pt x="151" y="32"/>
                    </a:lnTo>
                    <a:lnTo>
                      <a:pt x="139" y="32"/>
                    </a:lnTo>
                    <a:lnTo>
                      <a:pt x="136" y="34"/>
                    </a:lnTo>
                    <a:lnTo>
                      <a:pt x="133" y="35"/>
                    </a:lnTo>
                    <a:lnTo>
                      <a:pt x="128" y="35"/>
                    </a:lnTo>
                    <a:lnTo>
                      <a:pt x="128" y="35"/>
                    </a:lnTo>
                    <a:lnTo>
                      <a:pt x="127" y="34"/>
                    </a:lnTo>
                    <a:lnTo>
                      <a:pt x="126" y="31"/>
                    </a:lnTo>
                    <a:lnTo>
                      <a:pt x="124" y="31"/>
                    </a:lnTo>
                    <a:lnTo>
                      <a:pt x="121" y="32"/>
                    </a:lnTo>
                    <a:lnTo>
                      <a:pt x="118" y="32"/>
                    </a:lnTo>
                    <a:lnTo>
                      <a:pt x="118" y="34"/>
                    </a:lnTo>
                    <a:lnTo>
                      <a:pt x="118" y="36"/>
                    </a:lnTo>
                    <a:lnTo>
                      <a:pt x="117" y="36"/>
                    </a:lnTo>
                    <a:lnTo>
                      <a:pt x="116" y="36"/>
                    </a:lnTo>
                    <a:lnTo>
                      <a:pt x="116" y="34"/>
                    </a:lnTo>
                    <a:lnTo>
                      <a:pt x="115" y="34"/>
                    </a:lnTo>
                    <a:lnTo>
                      <a:pt x="112" y="32"/>
                    </a:lnTo>
                    <a:lnTo>
                      <a:pt x="111" y="32"/>
                    </a:lnTo>
                    <a:lnTo>
                      <a:pt x="110" y="31"/>
                    </a:lnTo>
                    <a:lnTo>
                      <a:pt x="111" y="28"/>
                    </a:lnTo>
                    <a:lnTo>
                      <a:pt x="111" y="26"/>
                    </a:lnTo>
                    <a:lnTo>
                      <a:pt x="111" y="25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5" y="26"/>
                    </a:lnTo>
                    <a:lnTo>
                      <a:pt x="104" y="24"/>
                    </a:lnTo>
                    <a:lnTo>
                      <a:pt x="104" y="23"/>
                    </a:lnTo>
                    <a:lnTo>
                      <a:pt x="106" y="20"/>
                    </a:lnTo>
                    <a:lnTo>
                      <a:pt x="106" y="19"/>
                    </a:lnTo>
                    <a:lnTo>
                      <a:pt x="104" y="17"/>
                    </a:lnTo>
                    <a:lnTo>
                      <a:pt x="102" y="13"/>
                    </a:lnTo>
                    <a:lnTo>
                      <a:pt x="100" y="9"/>
                    </a:lnTo>
                    <a:lnTo>
                      <a:pt x="99" y="6"/>
                    </a:lnTo>
                    <a:lnTo>
                      <a:pt x="95" y="2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5" y="2"/>
                    </a:lnTo>
                    <a:lnTo>
                      <a:pt x="83" y="6"/>
                    </a:lnTo>
                    <a:lnTo>
                      <a:pt x="82" y="7"/>
                    </a:lnTo>
                    <a:lnTo>
                      <a:pt x="82" y="11"/>
                    </a:lnTo>
                    <a:lnTo>
                      <a:pt x="83" y="12"/>
                    </a:lnTo>
                    <a:lnTo>
                      <a:pt x="82" y="15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5" y="24"/>
                    </a:lnTo>
                    <a:lnTo>
                      <a:pt x="87" y="26"/>
                    </a:lnTo>
                    <a:lnTo>
                      <a:pt x="87" y="29"/>
                    </a:lnTo>
                    <a:lnTo>
                      <a:pt x="83" y="35"/>
                    </a:lnTo>
                    <a:lnTo>
                      <a:pt x="83" y="39"/>
                    </a:lnTo>
                    <a:lnTo>
                      <a:pt x="83" y="40"/>
                    </a:lnTo>
                    <a:lnTo>
                      <a:pt x="87" y="40"/>
                    </a:lnTo>
                    <a:lnTo>
                      <a:pt x="85" y="45"/>
                    </a:lnTo>
                    <a:lnTo>
                      <a:pt x="84" y="47"/>
                    </a:lnTo>
                    <a:lnTo>
                      <a:pt x="83" y="49"/>
                    </a:lnTo>
                    <a:lnTo>
                      <a:pt x="79" y="49"/>
                    </a:lnTo>
                    <a:lnTo>
                      <a:pt x="74" y="63"/>
                    </a:lnTo>
                    <a:lnTo>
                      <a:pt x="73" y="69"/>
                    </a:lnTo>
                    <a:lnTo>
                      <a:pt x="72" y="75"/>
                    </a:lnTo>
                    <a:lnTo>
                      <a:pt x="68" y="75"/>
                    </a:lnTo>
                    <a:lnTo>
                      <a:pt x="65" y="75"/>
                    </a:lnTo>
                    <a:lnTo>
                      <a:pt x="63" y="75"/>
                    </a:lnTo>
                    <a:lnTo>
                      <a:pt x="63" y="76"/>
                    </a:lnTo>
                    <a:lnTo>
                      <a:pt x="68" y="79"/>
                    </a:lnTo>
                    <a:lnTo>
                      <a:pt x="72" y="80"/>
                    </a:lnTo>
                    <a:lnTo>
                      <a:pt x="77" y="80"/>
                    </a:lnTo>
                    <a:lnTo>
                      <a:pt x="82" y="79"/>
                    </a:lnTo>
                    <a:lnTo>
                      <a:pt x="83" y="76"/>
                    </a:lnTo>
                    <a:lnTo>
                      <a:pt x="83" y="75"/>
                    </a:lnTo>
                    <a:lnTo>
                      <a:pt x="84" y="74"/>
                    </a:lnTo>
                    <a:lnTo>
                      <a:pt x="85" y="74"/>
                    </a:lnTo>
                    <a:lnTo>
                      <a:pt x="87" y="75"/>
                    </a:lnTo>
                    <a:lnTo>
                      <a:pt x="85" y="79"/>
                    </a:lnTo>
                    <a:lnTo>
                      <a:pt x="88" y="85"/>
                    </a:lnTo>
                    <a:lnTo>
                      <a:pt x="88" y="86"/>
                    </a:lnTo>
                    <a:lnTo>
                      <a:pt x="91" y="85"/>
                    </a:lnTo>
                    <a:lnTo>
                      <a:pt x="96" y="82"/>
                    </a:lnTo>
                    <a:lnTo>
                      <a:pt x="100" y="88"/>
                    </a:lnTo>
                    <a:lnTo>
                      <a:pt x="100" y="92"/>
                    </a:lnTo>
                    <a:lnTo>
                      <a:pt x="98" y="94"/>
                    </a:lnTo>
                    <a:lnTo>
                      <a:pt x="95" y="99"/>
                    </a:lnTo>
                    <a:lnTo>
                      <a:pt x="88" y="102"/>
                    </a:lnTo>
                    <a:lnTo>
                      <a:pt x="88" y="104"/>
                    </a:lnTo>
                    <a:lnTo>
                      <a:pt x="88" y="110"/>
                    </a:lnTo>
                    <a:lnTo>
                      <a:pt x="90" y="116"/>
                    </a:lnTo>
                    <a:lnTo>
                      <a:pt x="90" y="121"/>
                    </a:lnTo>
                    <a:lnTo>
                      <a:pt x="90" y="126"/>
                    </a:lnTo>
                    <a:lnTo>
                      <a:pt x="84" y="129"/>
                    </a:lnTo>
                    <a:lnTo>
                      <a:pt x="81" y="135"/>
                    </a:lnTo>
                    <a:lnTo>
                      <a:pt x="73" y="139"/>
                    </a:lnTo>
                    <a:lnTo>
                      <a:pt x="73" y="142"/>
                    </a:lnTo>
                    <a:lnTo>
                      <a:pt x="73" y="144"/>
                    </a:lnTo>
                    <a:lnTo>
                      <a:pt x="72" y="147"/>
                    </a:lnTo>
                    <a:lnTo>
                      <a:pt x="71" y="147"/>
                    </a:lnTo>
                    <a:lnTo>
                      <a:pt x="70" y="149"/>
                    </a:lnTo>
                    <a:lnTo>
                      <a:pt x="70" y="152"/>
                    </a:lnTo>
                    <a:lnTo>
                      <a:pt x="70" y="154"/>
                    </a:lnTo>
                    <a:lnTo>
                      <a:pt x="67" y="157"/>
                    </a:lnTo>
                    <a:lnTo>
                      <a:pt x="67" y="158"/>
                    </a:lnTo>
                    <a:lnTo>
                      <a:pt x="73" y="155"/>
                    </a:lnTo>
                    <a:lnTo>
                      <a:pt x="79" y="167"/>
                    </a:lnTo>
                    <a:lnTo>
                      <a:pt x="79" y="172"/>
                    </a:lnTo>
                    <a:lnTo>
                      <a:pt x="79" y="175"/>
                    </a:lnTo>
                    <a:lnTo>
                      <a:pt x="78" y="177"/>
                    </a:lnTo>
                    <a:lnTo>
                      <a:pt x="76" y="181"/>
                    </a:lnTo>
                    <a:lnTo>
                      <a:pt x="70" y="183"/>
                    </a:lnTo>
                    <a:lnTo>
                      <a:pt x="71" y="188"/>
                    </a:lnTo>
                    <a:lnTo>
                      <a:pt x="77" y="188"/>
                    </a:lnTo>
                    <a:lnTo>
                      <a:pt x="77" y="192"/>
                    </a:lnTo>
                    <a:lnTo>
                      <a:pt x="77" y="197"/>
                    </a:lnTo>
                    <a:lnTo>
                      <a:pt x="79" y="197"/>
                    </a:lnTo>
                    <a:lnTo>
                      <a:pt x="82" y="198"/>
                    </a:lnTo>
                    <a:lnTo>
                      <a:pt x="81" y="203"/>
                    </a:lnTo>
                    <a:lnTo>
                      <a:pt x="79" y="206"/>
                    </a:lnTo>
                    <a:lnTo>
                      <a:pt x="77" y="208"/>
                    </a:lnTo>
                    <a:lnTo>
                      <a:pt x="73" y="209"/>
                    </a:lnTo>
                    <a:lnTo>
                      <a:pt x="72" y="210"/>
                    </a:lnTo>
                    <a:lnTo>
                      <a:pt x="72" y="212"/>
                    </a:lnTo>
                    <a:lnTo>
                      <a:pt x="74" y="214"/>
                    </a:lnTo>
                    <a:lnTo>
                      <a:pt x="74" y="217"/>
                    </a:lnTo>
                    <a:lnTo>
                      <a:pt x="71" y="217"/>
                    </a:lnTo>
                    <a:lnTo>
                      <a:pt x="62" y="225"/>
                    </a:lnTo>
                    <a:lnTo>
                      <a:pt x="55" y="226"/>
                    </a:lnTo>
                    <a:lnTo>
                      <a:pt x="53" y="230"/>
                    </a:lnTo>
                    <a:lnTo>
                      <a:pt x="50" y="234"/>
                    </a:lnTo>
                    <a:lnTo>
                      <a:pt x="50" y="238"/>
                    </a:lnTo>
                    <a:lnTo>
                      <a:pt x="48" y="240"/>
                    </a:lnTo>
                    <a:lnTo>
                      <a:pt x="44" y="242"/>
                    </a:lnTo>
                    <a:lnTo>
                      <a:pt x="38" y="244"/>
                    </a:lnTo>
                    <a:lnTo>
                      <a:pt x="34" y="244"/>
                    </a:lnTo>
                    <a:lnTo>
                      <a:pt x="32" y="245"/>
                    </a:lnTo>
                    <a:lnTo>
                      <a:pt x="28" y="247"/>
                    </a:lnTo>
                    <a:lnTo>
                      <a:pt x="26" y="248"/>
                    </a:lnTo>
                    <a:lnTo>
                      <a:pt x="25" y="250"/>
                    </a:lnTo>
                    <a:lnTo>
                      <a:pt x="25" y="251"/>
                    </a:lnTo>
                    <a:lnTo>
                      <a:pt x="23" y="251"/>
                    </a:lnTo>
                    <a:lnTo>
                      <a:pt x="22" y="250"/>
                    </a:lnTo>
                    <a:lnTo>
                      <a:pt x="18" y="249"/>
                    </a:lnTo>
                    <a:lnTo>
                      <a:pt x="17" y="250"/>
                    </a:lnTo>
                    <a:lnTo>
                      <a:pt x="16" y="251"/>
                    </a:lnTo>
                    <a:lnTo>
                      <a:pt x="15" y="254"/>
                    </a:lnTo>
                    <a:lnTo>
                      <a:pt x="15" y="256"/>
                    </a:lnTo>
                    <a:lnTo>
                      <a:pt x="12" y="257"/>
                    </a:lnTo>
                    <a:lnTo>
                      <a:pt x="11" y="262"/>
                    </a:lnTo>
                    <a:lnTo>
                      <a:pt x="5" y="266"/>
                    </a:lnTo>
                    <a:lnTo>
                      <a:pt x="4" y="268"/>
                    </a:lnTo>
                    <a:lnTo>
                      <a:pt x="4" y="270"/>
                    </a:lnTo>
                    <a:lnTo>
                      <a:pt x="8" y="271"/>
                    </a:lnTo>
                    <a:lnTo>
                      <a:pt x="10" y="272"/>
                    </a:lnTo>
                    <a:lnTo>
                      <a:pt x="14" y="273"/>
                    </a:lnTo>
                    <a:lnTo>
                      <a:pt x="15" y="275"/>
                    </a:lnTo>
                    <a:lnTo>
                      <a:pt x="14" y="276"/>
                    </a:lnTo>
                    <a:lnTo>
                      <a:pt x="11" y="278"/>
                    </a:lnTo>
                    <a:lnTo>
                      <a:pt x="9" y="281"/>
                    </a:lnTo>
                    <a:lnTo>
                      <a:pt x="8" y="284"/>
                    </a:lnTo>
                    <a:lnTo>
                      <a:pt x="3" y="285"/>
                    </a:lnTo>
                    <a:lnTo>
                      <a:pt x="0" y="287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1" y="293"/>
                    </a:lnTo>
                    <a:lnTo>
                      <a:pt x="0" y="294"/>
                    </a:lnTo>
                    <a:lnTo>
                      <a:pt x="4" y="294"/>
                    </a:lnTo>
                    <a:lnTo>
                      <a:pt x="8" y="295"/>
                    </a:lnTo>
                    <a:lnTo>
                      <a:pt x="9" y="296"/>
                    </a:lnTo>
                    <a:lnTo>
                      <a:pt x="11" y="299"/>
                    </a:lnTo>
                    <a:lnTo>
                      <a:pt x="14" y="305"/>
                    </a:lnTo>
                    <a:lnTo>
                      <a:pt x="18" y="306"/>
                    </a:lnTo>
                    <a:lnTo>
                      <a:pt x="20" y="310"/>
                    </a:lnTo>
                    <a:lnTo>
                      <a:pt x="22" y="312"/>
                    </a:lnTo>
                    <a:lnTo>
                      <a:pt x="26" y="312"/>
                    </a:lnTo>
                    <a:lnTo>
                      <a:pt x="29" y="311"/>
                    </a:lnTo>
                    <a:lnTo>
                      <a:pt x="33" y="309"/>
                    </a:lnTo>
                    <a:lnTo>
                      <a:pt x="37" y="307"/>
                    </a:lnTo>
                    <a:lnTo>
                      <a:pt x="38" y="301"/>
                    </a:lnTo>
                    <a:lnTo>
                      <a:pt x="38" y="296"/>
                    </a:lnTo>
                    <a:lnTo>
                      <a:pt x="39" y="295"/>
                    </a:lnTo>
                    <a:lnTo>
                      <a:pt x="42" y="295"/>
                    </a:lnTo>
                    <a:lnTo>
                      <a:pt x="46" y="294"/>
                    </a:lnTo>
                    <a:lnTo>
                      <a:pt x="49" y="295"/>
                    </a:lnTo>
                    <a:lnTo>
                      <a:pt x="53" y="295"/>
                    </a:lnTo>
                    <a:lnTo>
                      <a:pt x="55" y="295"/>
                    </a:lnTo>
                    <a:lnTo>
                      <a:pt x="57" y="293"/>
                    </a:lnTo>
                    <a:lnTo>
                      <a:pt x="59" y="292"/>
                    </a:lnTo>
                    <a:lnTo>
                      <a:pt x="60" y="292"/>
                    </a:lnTo>
                    <a:lnTo>
                      <a:pt x="61" y="290"/>
                    </a:lnTo>
                    <a:lnTo>
                      <a:pt x="62" y="290"/>
                    </a:lnTo>
                    <a:lnTo>
                      <a:pt x="65" y="290"/>
                    </a:lnTo>
                    <a:lnTo>
                      <a:pt x="66" y="290"/>
                    </a:lnTo>
                    <a:lnTo>
                      <a:pt x="67" y="293"/>
                    </a:lnTo>
                    <a:lnTo>
                      <a:pt x="67" y="295"/>
                    </a:lnTo>
                    <a:lnTo>
                      <a:pt x="66" y="299"/>
                    </a:lnTo>
                    <a:lnTo>
                      <a:pt x="66" y="299"/>
                    </a:lnTo>
                    <a:lnTo>
                      <a:pt x="67" y="299"/>
                    </a:lnTo>
                    <a:lnTo>
                      <a:pt x="68" y="298"/>
                    </a:lnTo>
                    <a:lnTo>
                      <a:pt x="71" y="298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9" y="298"/>
                    </a:lnTo>
                    <a:lnTo>
                      <a:pt x="82" y="301"/>
                    </a:lnTo>
                    <a:lnTo>
                      <a:pt x="84" y="302"/>
                    </a:lnTo>
                    <a:lnTo>
                      <a:pt x="88" y="302"/>
                    </a:lnTo>
                    <a:lnTo>
                      <a:pt x="89" y="302"/>
                    </a:lnTo>
                    <a:lnTo>
                      <a:pt x="93" y="300"/>
                    </a:lnTo>
                    <a:lnTo>
                      <a:pt x="93" y="300"/>
                    </a:lnTo>
                    <a:lnTo>
                      <a:pt x="99" y="293"/>
                    </a:lnTo>
                    <a:lnTo>
                      <a:pt x="101" y="290"/>
                    </a:lnTo>
                    <a:lnTo>
                      <a:pt x="104" y="289"/>
                    </a:lnTo>
                    <a:lnTo>
                      <a:pt x="108" y="290"/>
                    </a:lnTo>
                    <a:lnTo>
                      <a:pt x="111" y="290"/>
                    </a:lnTo>
                    <a:lnTo>
                      <a:pt x="111" y="289"/>
                    </a:lnTo>
                    <a:lnTo>
                      <a:pt x="111" y="287"/>
                    </a:lnTo>
                    <a:lnTo>
                      <a:pt x="107" y="277"/>
                    </a:lnTo>
                    <a:lnTo>
                      <a:pt x="107" y="275"/>
                    </a:lnTo>
                    <a:lnTo>
                      <a:pt x="111" y="271"/>
                    </a:lnTo>
                    <a:lnTo>
                      <a:pt x="113" y="267"/>
                    </a:lnTo>
                    <a:lnTo>
                      <a:pt x="115" y="264"/>
                    </a:lnTo>
                    <a:lnTo>
                      <a:pt x="115" y="262"/>
                    </a:lnTo>
                    <a:lnTo>
                      <a:pt x="113" y="260"/>
                    </a:lnTo>
                    <a:lnTo>
                      <a:pt x="113" y="257"/>
                    </a:lnTo>
                    <a:lnTo>
                      <a:pt x="116" y="257"/>
                    </a:lnTo>
                    <a:lnTo>
                      <a:pt x="121" y="259"/>
                    </a:lnTo>
                    <a:lnTo>
                      <a:pt x="124" y="257"/>
                    </a:lnTo>
                    <a:lnTo>
                      <a:pt x="126" y="256"/>
                    </a:lnTo>
                    <a:lnTo>
                      <a:pt x="127" y="255"/>
                    </a:lnTo>
                    <a:lnTo>
                      <a:pt x="129" y="255"/>
                    </a:lnTo>
                    <a:lnTo>
                      <a:pt x="134" y="260"/>
                    </a:lnTo>
                    <a:close/>
                  </a:path>
                </a:pathLst>
              </a:custGeom>
              <a:solidFill>
                <a:srgbClr val="FA7304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6" name="Freeform 221">
                <a:extLst>
                  <a:ext uri="{FF2B5EF4-FFF2-40B4-BE49-F238E27FC236}">
                    <a16:creationId xmlns:a16="http://schemas.microsoft.com/office/drawing/2014/main" id="{D1D67BDE-22AF-4248-89A6-DD67D861F0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12840" y="10007831"/>
                <a:ext cx="584779" cy="359954"/>
              </a:xfrm>
              <a:custGeom>
                <a:avLst/>
                <a:gdLst>
                  <a:gd name="T0" fmla="*/ 14 w 502"/>
                  <a:gd name="T1" fmla="*/ 218 h 309"/>
                  <a:gd name="T2" fmla="*/ 7 w 502"/>
                  <a:gd name="T3" fmla="*/ 232 h 309"/>
                  <a:gd name="T4" fmla="*/ 15 w 502"/>
                  <a:gd name="T5" fmla="*/ 241 h 309"/>
                  <a:gd name="T6" fmla="*/ 18 w 502"/>
                  <a:gd name="T7" fmla="*/ 260 h 309"/>
                  <a:gd name="T8" fmla="*/ 40 w 502"/>
                  <a:gd name="T9" fmla="*/ 253 h 309"/>
                  <a:gd name="T10" fmla="*/ 59 w 502"/>
                  <a:gd name="T11" fmla="*/ 245 h 309"/>
                  <a:gd name="T12" fmla="*/ 80 w 502"/>
                  <a:gd name="T13" fmla="*/ 244 h 309"/>
                  <a:gd name="T14" fmla="*/ 86 w 502"/>
                  <a:gd name="T15" fmla="*/ 235 h 309"/>
                  <a:gd name="T16" fmla="*/ 116 w 502"/>
                  <a:gd name="T17" fmla="*/ 226 h 309"/>
                  <a:gd name="T18" fmla="*/ 153 w 502"/>
                  <a:gd name="T19" fmla="*/ 217 h 309"/>
                  <a:gd name="T20" fmla="*/ 165 w 502"/>
                  <a:gd name="T21" fmla="*/ 207 h 309"/>
                  <a:gd name="T22" fmla="*/ 180 w 502"/>
                  <a:gd name="T23" fmla="*/ 218 h 309"/>
                  <a:gd name="T24" fmla="*/ 191 w 502"/>
                  <a:gd name="T25" fmla="*/ 224 h 309"/>
                  <a:gd name="T26" fmla="*/ 221 w 502"/>
                  <a:gd name="T27" fmla="*/ 230 h 309"/>
                  <a:gd name="T28" fmla="*/ 267 w 502"/>
                  <a:gd name="T29" fmla="*/ 280 h 309"/>
                  <a:gd name="T30" fmla="*/ 287 w 502"/>
                  <a:gd name="T31" fmla="*/ 284 h 309"/>
                  <a:gd name="T32" fmla="*/ 315 w 502"/>
                  <a:gd name="T33" fmla="*/ 294 h 309"/>
                  <a:gd name="T34" fmla="*/ 333 w 502"/>
                  <a:gd name="T35" fmla="*/ 288 h 309"/>
                  <a:gd name="T36" fmla="*/ 350 w 502"/>
                  <a:gd name="T37" fmla="*/ 294 h 309"/>
                  <a:gd name="T38" fmla="*/ 371 w 502"/>
                  <a:gd name="T39" fmla="*/ 296 h 309"/>
                  <a:gd name="T40" fmla="*/ 414 w 502"/>
                  <a:gd name="T41" fmla="*/ 302 h 309"/>
                  <a:gd name="T42" fmla="*/ 433 w 502"/>
                  <a:gd name="T43" fmla="*/ 294 h 309"/>
                  <a:gd name="T44" fmla="*/ 452 w 502"/>
                  <a:gd name="T45" fmla="*/ 250 h 309"/>
                  <a:gd name="T46" fmla="*/ 433 w 502"/>
                  <a:gd name="T47" fmla="*/ 208 h 309"/>
                  <a:gd name="T48" fmla="*/ 436 w 502"/>
                  <a:gd name="T49" fmla="*/ 189 h 309"/>
                  <a:gd name="T50" fmla="*/ 453 w 502"/>
                  <a:gd name="T51" fmla="*/ 162 h 309"/>
                  <a:gd name="T52" fmla="*/ 484 w 502"/>
                  <a:gd name="T53" fmla="*/ 126 h 309"/>
                  <a:gd name="T54" fmla="*/ 473 w 502"/>
                  <a:gd name="T55" fmla="*/ 117 h 309"/>
                  <a:gd name="T56" fmla="*/ 477 w 502"/>
                  <a:gd name="T57" fmla="*/ 99 h 309"/>
                  <a:gd name="T58" fmla="*/ 483 w 502"/>
                  <a:gd name="T59" fmla="*/ 78 h 309"/>
                  <a:gd name="T60" fmla="*/ 498 w 502"/>
                  <a:gd name="T61" fmla="*/ 73 h 309"/>
                  <a:gd name="T62" fmla="*/ 486 w 502"/>
                  <a:gd name="T63" fmla="*/ 50 h 309"/>
                  <a:gd name="T64" fmla="*/ 457 w 502"/>
                  <a:gd name="T65" fmla="*/ 48 h 309"/>
                  <a:gd name="T66" fmla="*/ 433 w 502"/>
                  <a:gd name="T67" fmla="*/ 31 h 309"/>
                  <a:gd name="T68" fmla="*/ 421 w 502"/>
                  <a:gd name="T69" fmla="*/ 25 h 309"/>
                  <a:gd name="T70" fmla="*/ 407 w 502"/>
                  <a:gd name="T71" fmla="*/ 13 h 309"/>
                  <a:gd name="T72" fmla="*/ 393 w 502"/>
                  <a:gd name="T73" fmla="*/ 0 h 309"/>
                  <a:gd name="T74" fmla="*/ 372 w 502"/>
                  <a:gd name="T75" fmla="*/ 16 h 309"/>
                  <a:gd name="T76" fmla="*/ 360 w 502"/>
                  <a:gd name="T77" fmla="*/ 17 h 309"/>
                  <a:gd name="T78" fmla="*/ 338 w 502"/>
                  <a:gd name="T79" fmla="*/ 16 h 309"/>
                  <a:gd name="T80" fmla="*/ 296 w 502"/>
                  <a:gd name="T81" fmla="*/ 22 h 309"/>
                  <a:gd name="T82" fmla="*/ 288 w 502"/>
                  <a:gd name="T83" fmla="*/ 44 h 309"/>
                  <a:gd name="T84" fmla="*/ 271 w 502"/>
                  <a:gd name="T85" fmla="*/ 58 h 309"/>
                  <a:gd name="T86" fmla="*/ 244 w 502"/>
                  <a:gd name="T87" fmla="*/ 90 h 309"/>
                  <a:gd name="T88" fmla="*/ 230 w 502"/>
                  <a:gd name="T89" fmla="*/ 110 h 309"/>
                  <a:gd name="T90" fmla="*/ 188 w 502"/>
                  <a:gd name="T91" fmla="*/ 129 h 309"/>
                  <a:gd name="T92" fmla="*/ 154 w 502"/>
                  <a:gd name="T93" fmla="*/ 132 h 309"/>
                  <a:gd name="T94" fmla="*/ 126 w 502"/>
                  <a:gd name="T95" fmla="*/ 120 h 309"/>
                  <a:gd name="T96" fmla="*/ 105 w 502"/>
                  <a:gd name="T97" fmla="*/ 115 h 309"/>
                  <a:gd name="T98" fmla="*/ 87 w 502"/>
                  <a:gd name="T99" fmla="*/ 93 h 309"/>
                  <a:gd name="T100" fmla="*/ 67 w 502"/>
                  <a:gd name="T101" fmla="*/ 93 h 309"/>
                  <a:gd name="T102" fmla="*/ 64 w 502"/>
                  <a:gd name="T103" fmla="*/ 122 h 309"/>
                  <a:gd name="T104" fmla="*/ 42 w 502"/>
                  <a:gd name="T105" fmla="*/ 135 h 309"/>
                  <a:gd name="T106" fmla="*/ 22 w 502"/>
                  <a:gd name="T107" fmla="*/ 131 h 309"/>
                  <a:gd name="T108" fmla="*/ 15 w 502"/>
                  <a:gd name="T109" fmla="*/ 123 h 309"/>
                  <a:gd name="T110" fmla="*/ 0 w 502"/>
                  <a:gd name="T111" fmla="*/ 127 h 309"/>
                  <a:gd name="T112" fmla="*/ 2 w 502"/>
                  <a:gd name="T113" fmla="*/ 151 h 309"/>
                  <a:gd name="T114" fmla="*/ 9 w 502"/>
                  <a:gd name="T115" fmla="*/ 178 h 309"/>
                  <a:gd name="T116" fmla="*/ 36 w 502"/>
                  <a:gd name="T117" fmla="*/ 216 h 309"/>
                  <a:gd name="T118" fmla="*/ 450 w 502"/>
                  <a:gd name="T119" fmla="*/ 17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02" h="309">
                    <a:moveTo>
                      <a:pt x="33" y="222"/>
                    </a:moveTo>
                    <a:lnTo>
                      <a:pt x="22" y="219"/>
                    </a:lnTo>
                    <a:lnTo>
                      <a:pt x="20" y="217"/>
                    </a:lnTo>
                    <a:lnTo>
                      <a:pt x="19" y="216"/>
                    </a:lnTo>
                    <a:lnTo>
                      <a:pt x="17" y="215"/>
                    </a:lnTo>
                    <a:lnTo>
                      <a:pt x="15" y="216"/>
                    </a:lnTo>
                    <a:lnTo>
                      <a:pt x="14" y="217"/>
                    </a:lnTo>
                    <a:lnTo>
                      <a:pt x="14" y="218"/>
                    </a:lnTo>
                    <a:lnTo>
                      <a:pt x="15" y="221"/>
                    </a:lnTo>
                    <a:lnTo>
                      <a:pt x="18" y="223"/>
                    </a:lnTo>
                    <a:lnTo>
                      <a:pt x="17" y="224"/>
                    </a:lnTo>
                    <a:lnTo>
                      <a:pt x="15" y="226"/>
                    </a:lnTo>
                    <a:lnTo>
                      <a:pt x="13" y="226"/>
                    </a:lnTo>
                    <a:lnTo>
                      <a:pt x="11" y="227"/>
                    </a:lnTo>
                    <a:lnTo>
                      <a:pt x="8" y="229"/>
                    </a:lnTo>
                    <a:lnTo>
                      <a:pt x="7" y="232"/>
                    </a:lnTo>
                    <a:lnTo>
                      <a:pt x="6" y="233"/>
                    </a:lnTo>
                    <a:lnTo>
                      <a:pt x="6" y="234"/>
                    </a:lnTo>
                    <a:lnTo>
                      <a:pt x="6" y="235"/>
                    </a:lnTo>
                    <a:lnTo>
                      <a:pt x="7" y="236"/>
                    </a:lnTo>
                    <a:lnTo>
                      <a:pt x="9" y="238"/>
                    </a:lnTo>
                    <a:lnTo>
                      <a:pt x="12" y="238"/>
                    </a:lnTo>
                    <a:lnTo>
                      <a:pt x="15" y="239"/>
                    </a:lnTo>
                    <a:lnTo>
                      <a:pt x="15" y="241"/>
                    </a:lnTo>
                    <a:lnTo>
                      <a:pt x="15" y="244"/>
                    </a:lnTo>
                    <a:lnTo>
                      <a:pt x="17" y="245"/>
                    </a:lnTo>
                    <a:lnTo>
                      <a:pt x="17" y="247"/>
                    </a:lnTo>
                    <a:lnTo>
                      <a:pt x="17" y="250"/>
                    </a:lnTo>
                    <a:lnTo>
                      <a:pt x="15" y="252"/>
                    </a:lnTo>
                    <a:lnTo>
                      <a:pt x="18" y="256"/>
                    </a:lnTo>
                    <a:lnTo>
                      <a:pt x="18" y="260"/>
                    </a:lnTo>
                    <a:lnTo>
                      <a:pt x="18" y="260"/>
                    </a:lnTo>
                    <a:lnTo>
                      <a:pt x="22" y="260"/>
                    </a:lnTo>
                    <a:lnTo>
                      <a:pt x="25" y="261"/>
                    </a:lnTo>
                    <a:lnTo>
                      <a:pt x="26" y="261"/>
                    </a:lnTo>
                    <a:lnTo>
                      <a:pt x="33" y="260"/>
                    </a:lnTo>
                    <a:lnTo>
                      <a:pt x="39" y="258"/>
                    </a:lnTo>
                    <a:lnTo>
                      <a:pt x="40" y="257"/>
                    </a:lnTo>
                    <a:lnTo>
                      <a:pt x="40" y="255"/>
                    </a:lnTo>
                    <a:lnTo>
                      <a:pt x="40" y="253"/>
                    </a:lnTo>
                    <a:lnTo>
                      <a:pt x="41" y="251"/>
                    </a:lnTo>
                    <a:lnTo>
                      <a:pt x="43" y="250"/>
                    </a:lnTo>
                    <a:lnTo>
                      <a:pt x="46" y="250"/>
                    </a:lnTo>
                    <a:lnTo>
                      <a:pt x="46" y="251"/>
                    </a:lnTo>
                    <a:lnTo>
                      <a:pt x="47" y="252"/>
                    </a:lnTo>
                    <a:lnTo>
                      <a:pt x="50" y="252"/>
                    </a:lnTo>
                    <a:lnTo>
                      <a:pt x="53" y="250"/>
                    </a:lnTo>
                    <a:lnTo>
                      <a:pt x="59" y="245"/>
                    </a:lnTo>
                    <a:lnTo>
                      <a:pt x="67" y="243"/>
                    </a:lnTo>
                    <a:lnTo>
                      <a:pt x="69" y="243"/>
                    </a:lnTo>
                    <a:lnTo>
                      <a:pt x="71" y="244"/>
                    </a:lnTo>
                    <a:lnTo>
                      <a:pt x="73" y="245"/>
                    </a:lnTo>
                    <a:lnTo>
                      <a:pt x="75" y="245"/>
                    </a:lnTo>
                    <a:lnTo>
                      <a:pt x="78" y="245"/>
                    </a:lnTo>
                    <a:lnTo>
                      <a:pt x="79" y="245"/>
                    </a:lnTo>
                    <a:lnTo>
                      <a:pt x="80" y="244"/>
                    </a:lnTo>
                    <a:lnTo>
                      <a:pt x="80" y="240"/>
                    </a:lnTo>
                    <a:lnTo>
                      <a:pt x="78" y="239"/>
                    </a:lnTo>
                    <a:lnTo>
                      <a:pt x="76" y="236"/>
                    </a:lnTo>
                    <a:lnTo>
                      <a:pt x="78" y="235"/>
                    </a:lnTo>
                    <a:lnTo>
                      <a:pt x="81" y="236"/>
                    </a:lnTo>
                    <a:lnTo>
                      <a:pt x="84" y="236"/>
                    </a:lnTo>
                    <a:lnTo>
                      <a:pt x="84" y="236"/>
                    </a:lnTo>
                    <a:lnTo>
                      <a:pt x="86" y="235"/>
                    </a:lnTo>
                    <a:lnTo>
                      <a:pt x="87" y="232"/>
                    </a:lnTo>
                    <a:lnTo>
                      <a:pt x="93" y="232"/>
                    </a:lnTo>
                    <a:lnTo>
                      <a:pt x="97" y="233"/>
                    </a:lnTo>
                    <a:lnTo>
                      <a:pt x="104" y="233"/>
                    </a:lnTo>
                    <a:lnTo>
                      <a:pt x="108" y="233"/>
                    </a:lnTo>
                    <a:lnTo>
                      <a:pt x="110" y="230"/>
                    </a:lnTo>
                    <a:lnTo>
                      <a:pt x="113" y="228"/>
                    </a:lnTo>
                    <a:lnTo>
                      <a:pt x="116" y="226"/>
                    </a:lnTo>
                    <a:lnTo>
                      <a:pt x="121" y="223"/>
                    </a:lnTo>
                    <a:lnTo>
                      <a:pt x="130" y="216"/>
                    </a:lnTo>
                    <a:lnTo>
                      <a:pt x="133" y="213"/>
                    </a:lnTo>
                    <a:lnTo>
                      <a:pt x="137" y="213"/>
                    </a:lnTo>
                    <a:lnTo>
                      <a:pt x="143" y="215"/>
                    </a:lnTo>
                    <a:lnTo>
                      <a:pt x="146" y="216"/>
                    </a:lnTo>
                    <a:lnTo>
                      <a:pt x="147" y="216"/>
                    </a:lnTo>
                    <a:lnTo>
                      <a:pt x="153" y="217"/>
                    </a:lnTo>
                    <a:lnTo>
                      <a:pt x="158" y="216"/>
                    </a:lnTo>
                    <a:lnTo>
                      <a:pt x="159" y="213"/>
                    </a:lnTo>
                    <a:lnTo>
                      <a:pt x="160" y="211"/>
                    </a:lnTo>
                    <a:lnTo>
                      <a:pt x="160" y="206"/>
                    </a:lnTo>
                    <a:lnTo>
                      <a:pt x="160" y="204"/>
                    </a:lnTo>
                    <a:lnTo>
                      <a:pt x="161" y="202"/>
                    </a:lnTo>
                    <a:lnTo>
                      <a:pt x="164" y="204"/>
                    </a:lnTo>
                    <a:lnTo>
                      <a:pt x="165" y="207"/>
                    </a:lnTo>
                    <a:lnTo>
                      <a:pt x="166" y="212"/>
                    </a:lnTo>
                    <a:lnTo>
                      <a:pt x="169" y="212"/>
                    </a:lnTo>
                    <a:lnTo>
                      <a:pt x="170" y="212"/>
                    </a:lnTo>
                    <a:lnTo>
                      <a:pt x="172" y="213"/>
                    </a:lnTo>
                    <a:lnTo>
                      <a:pt x="174" y="215"/>
                    </a:lnTo>
                    <a:lnTo>
                      <a:pt x="175" y="216"/>
                    </a:lnTo>
                    <a:lnTo>
                      <a:pt x="175" y="218"/>
                    </a:lnTo>
                    <a:lnTo>
                      <a:pt x="180" y="218"/>
                    </a:lnTo>
                    <a:lnTo>
                      <a:pt x="183" y="215"/>
                    </a:lnTo>
                    <a:lnTo>
                      <a:pt x="187" y="213"/>
                    </a:lnTo>
                    <a:lnTo>
                      <a:pt x="191" y="213"/>
                    </a:lnTo>
                    <a:lnTo>
                      <a:pt x="193" y="213"/>
                    </a:lnTo>
                    <a:lnTo>
                      <a:pt x="194" y="216"/>
                    </a:lnTo>
                    <a:lnTo>
                      <a:pt x="192" y="219"/>
                    </a:lnTo>
                    <a:lnTo>
                      <a:pt x="192" y="222"/>
                    </a:lnTo>
                    <a:lnTo>
                      <a:pt x="191" y="224"/>
                    </a:lnTo>
                    <a:lnTo>
                      <a:pt x="191" y="227"/>
                    </a:lnTo>
                    <a:lnTo>
                      <a:pt x="192" y="228"/>
                    </a:lnTo>
                    <a:lnTo>
                      <a:pt x="196" y="228"/>
                    </a:lnTo>
                    <a:lnTo>
                      <a:pt x="200" y="228"/>
                    </a:lnTo>
                    <a:lnTo>
                      <a:pt x="205" y="228"/>
                    </a:lnTo>
                    <a:lnTo>
                      <a:pt x="211" y="228"/>
                    </a:lnTo>
                    <a:lnTo>
                      <a:pt x="216" y="229"/>
                    </a:lnTo>
                    <a:lnTo>
                      <a:pt x="221" y="230"/>
                    </a:lnTo>
                    <a:lnTo>
                      <a:pt x="231" y="234"/>
                    </a:lnTo>
                    <a:lnTo>
                      <a:pt x="243" y="234"/>
                    </a:lnTo>
                    <a:lnTo>
                      <a:pt x="251" y="235"/>
                    </a:lnTo>
                    <a:lnTo>
                      <a:pt x="255" y="238"/>
                    </a:lnTo>
                    <a:lnTo>
                      <a:pt x="256" y="240"/>
                    </a:lnTo>
                    <a:lnTo>
                      <a:pt x="256" y="253"/>
                    </a:lnTo>
                    <a:lnTo>
                      <a:pt x="260" y="267"/>
                    </a:lnTo>
                    <a:lnTo>
                      <a:pt x="267" y="280"/>
                    </a:lnTo>
                    <a:lnTo>
                      <a:pt x="269" y="281"/>
                    </a:lnTo>
                    <a:lnTo>
                      <a:pt x="272" y="281"/>
                    </a:lnTo>
                    <a:lnTo>
                      <a:pt x="276" y="280"/>
                    </a:lnTo>
                    <a:lnTo>
                      <a:pt x="278" y="280"/>
                    </a:lnTo>
                    <a:lnTo>
                      <a:pt x="281" y="280"/>
                    </a:lnTo>
                    <a:lnTo>
                      <a:pt x="282" y="280"/>
                    </a:lnTo>
                    <a:lnTo>
                      <a:pt x="284" y="281"/>
                    </a:lnTo>
                    <a:lnTo>
                      <a:pt x="287" y="284"/>
                    </a:lnTo>
                    <a:lnTo>
                      <a:pt x="287" y="286"/>
                    </a:lnTo>
                    <a:lnTo>
                      <a:pt x="290" y="288"/>
                    </a:lnTo>
                    <a:lnTo>
                      <a:pt x="298" y="289"/>
                    </a:lnTo>
                    <a:lnTo>
                      <a:pt x="303" y="289"/>
                    </a:lnTo>
                    <a:lnTo>
                      <a:pt x="307" y="291"/>
                    </a:lnTo>
                    <a:lnTo>
                      <a:pt x="311" y="294"/>
                    </a:lnTo>
                    <a:lnTo>
                      <a:pt x="312" y="294"/>
                    </a:lnTo>
                    <a:lnTo>
                      <a:pt x="315" y="294"/>
                    </a:lnTo>
                    <a:lnTo>
                      <a:pt x="321" y="294"/>
                    </a:lnTo>
                    <a:lnTo>
                      <a:pt x="323" y="292"/>
                    </a:lnTo>
                    <a:lnTo>
                      <a:pt x="324" y="290"/>
                    </a:lnTo>
                    <a:lnTo>
                      <a:pt x="326" y="286"/>
                    </a:lnTo>
                    <a:lnTo>
                      <a:pt x="328" y="285"/>
                    </a:lnTo>
                    <a:lnTo>
                      <a:pt x="332" y="284"/>
                    </a:lnTo>
                    <a:lnTo>
                      <a:pt x="333" y="285"/>
                    </a:lnTo>
                    <a:lnTo>
                      <a:pt x="333" y="288"/>
                    </a:lnTo>
                    <a:lnTo>
                      <a:pt x="333" y="289"/>
                    </a:lnTo>
                    <a:lnTo>
                      <a:pt x="335" y="290"/>
                    </a:lnTo>
                    <a:lnTo>
                      <a:pt x="338" y="290"/>
                    </a:lnTo>
                    <a:lnTo>
                      <a:pt x="339" y="289"/>
                    </a:lnTo>
                    <a:lnTo>
                      <a:pt x="341" y="288"/>
                    </a:lnTo>
                    <a:lnTo>
                      <a:pt x="343" y="288"/>
                    </a:lnTo>
                    <a:lnTo>
                      <a:pt x="344" y="289"/>
                    </a:lnTo>
                    <a:lnTo>
                      <a:pt x="350" y="294"/>
                    </a:lnTo>
                    <a:lnTo>
                      <a:pt x="356" y="297"/>
                    </a:lnTo>
                    <a:lnTo>
                      <a:pt x="359" y="297"/>
                    </a:lnTo>
                    <a:lnTo>
                      <a:pt x="360" y="295"/>
                    </a:lnTo>
                    <a:lnTo>
                      <a:pt x="362" y="295"/>
                    </a:lnTo>
                    <a:lnTo>
                      <a:pt x="366" y="295"/>
                    </a:lnTo>
                    <a:lnTo>
                      <a:pt x="367" y="296"/>
                    </a:lnTo>
                    <a:lnTo>
                      <a:pt x="369" y="297"/>
                    </a:lnTo>
                    <a:lnTo>
                      <a:pt x="371" y="296"/>
                    </a:lnTo>
                    <a:lnTo>
                      <a:pt x="374" y="296"/>
                    </a:lnTo>
                    <a:lnTo>
                      <a:pt x="379" y="296"/>
                    </a:lnTo>
                    <a:lnTo>
                      <a:pt x="384" y="299"/>
                    </a:lnTo>
                    <a:lnTo>
                      <a:pt x="391" y="303"/>
                    </a:lnTo>
                    <a:lnTo>
                      <a:pt x="396" y="308"/>
                    </a:lnTo>
                    <a:lnTo>
                      <a:pt x="401" y="309"/>
                    </a:lnTo>
                    <a:lnTo>
                      <a:pt x="406" y="308"/>
                    </a:lnTo>
                    <a:lnTo>
                      <a:pt x="414" y="302"/>
                    </a:lnTo>
                    <a:lnTo>
                      <a:pt x="414" y="300"/>
                    </a:lnTo>
                    <a:lnTo>
                      <a:pt x="414" y="296"/>
                    </a:lnTo>
                    <a:lnTo>
                      <a:pt x="419" y="294"/>
                    </a:lnTo>
                    <a:lnTo>
                      <a:pt x="424" y="292"/>
                    </a:lnTo>
                    <a:lnTo>
                      <a:pt x="428" y="295"/>
                    </a:lnTo>
                    <a:lnTo>
                      <a:pt x="430" y="297"/>
                    </a:lnTo>
                    <a:lnTo>
                      <a:pt x="432" y="296"/>
                    </a:lnTo>
                    <a:lnTo>
                      <a:pt x="433" y="294"/>
                    </a:lnTo>
                    <a:lnTo>
                      <a:pt x="434" y="291"/>
                    </a:lnTo>
                    <a:lnTo>
                      <a:pt x="441" y="286"/>
                    </a:lnTo>
                    <a:lnTo>
                      <a:pt x="446" y="280"/>
                    </a:lnTo>
                    <a:lnTo>
                      <a:pt x="450" y="272"/>
                    </a:lnTo>
                    <a:lnTo>
                      <a:pt x="455" y="267"/>
                    </a:lnTo>
                    <a:lnTo>
                      <a:pt x="456" y="251"/>
                    </a:lnTo>
                    <a:lnTo>
                      <a:pt x="456" y="251"/>
                    </a:lnTo>
                    <a:lnTo>
                      <a:pt x="452" y="250"/>
                    </a:lnTo>
                    <a:lnTo>
                      <a:pt x="447" y="246"/>
                    </a:lnTo>
                    <a:lnTo>
                      <a:pt x="440" y="238"/>
                    </a:lnTo>
                    <a:lnTo>
                      <a:pt x="438" y="232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34" y="217"/>
                    </a:lnTo>
                    <a:lnTo>
                      <a:pt x="433" y="213"/>
                    </a:lnTo>
                    <a:lnTo>
                      <a:pt x="433" y="208"/>
                    </a:lnTo>
                    <a:lnTo>
                      <a:pt x="433" y="208"/>
                    </a:lnTo>
                    <a:lnTo>
                      <a:pt x="434" y="202"/>
                    </a:lnTo>
                    <a:lnTo>
                      <a:pt x="435" y="196"/>
                    </a:lnTo>
                    <a:lnTo>
                      <a:pt x="435" y="196"/>
                    </a:lnTo>
                    <a:lnTo>
                      <a:pt x="436" y="195"/>
                    </a:lnTo>
                    <a:lnTo>
                      <a:pt x="436" y="193"/>
                    </a:lnTo>
                    <a:lnTo>
                      <a:pt x="436" y="189"/>
                    </a:lnTo>
                    <a:lnTo>
                      <a:pt x="436" y="189"/>
                    </a:lnTo>
                    <a:lnTo>
                      <a:pt x="439" y="184"/>
                    </a:lnTo>
                    <a:lnTo>
                      <a:pt x="442" y="181"/>
                    </a:lnTo>
                    <a:lnTo>
                      <a:pt x="442" y="181"/>
                    </a:lnTo>
                    <a:lnTo>
                      <a:pt x="447" y="178"/>
                    </a:lnTo>
                    <a:lnTo>
                      <a:pt x="450" y="176"/>
                    </a:lnTo>
                    <a:lnTo>
                      <a:pt x="451" y="174"/>
                    </a:lnTo>
                    <a:lnTo>
                      <a:pt x="451" y="174"/>
                    </a:lnTo>
                    <a:lnTo>
                      <a:pt x="453" y="162"/>
                    </a:lnTo>
                    <a:lnTo>
                      <a:pt x="474" y="148"/>
                    </a:lnTo>
                    <a:lnTo>
                      <a:pt x="479" y="142"/>
                    </a:lnTo>
                    <a:lnTo>
                      <a:pt x="479" y="142"/>
                    </a:lnTo>
                    <a:lnTo>
                      <a:pt x="481" y="135"/>
                    </a:lnTo>
                    <a:lnTo>
                      <a:pt x="483" y="133"/>
                    </a:lnTo>
                    <a:lnTo>
                      <a:pt x="485" y="131"/>
                    </a:lnTo>
                    <a:lnTo>
                      <a:pt x="485" y="131"/>
                    </a:lnTo>
                    <a:lnTo>
                      <a:pt x="484" y="126"/>
                    </a:lnTo>
                    <a:lnTo>
                      <a:pt x="483" y="122"/>
                    </a:lnTo>
                    <a:lnTo>
                      <a:pt x="481" y="121"/>
                    </a:lnTo>
                    <a:lnTo>
                      <a:pt x="480" y="118"/>
                    </a:lnTo>
                    <a:lnTo>
                      <a:pt x="478" y="117"/>
                    </a:lnTo>
                    <a:lnTo>
                      <a:pt x="475" y="116"/>
                    </a:lnTo>
                    <a:lnTo>
                      <a:pt x="475" y="116"/>
                    </a:lnTo>
                    <a:lnTo>
                      <a:pt x="474" y="117"/>
                    </a:lnTo>
                    <a:lnTo>
                      <a:pt x="473" y="117"/>
                    </a:lnTo>
                    <a:lnTo>
                      <a:pt x="473" y="117"/>
                    </a:lnTo>
                    <a:lnTo>
                      <a:pt x="472" y="117"/>
                    </a:lnTo>
                    <a:lnTo>
                      <a:pt x="472" y="116"/>
                    </a:lnTo>
                    <a:lnTo>
                      <a:pt x="473" y="115"/>
                    </a:lnTo>
                    <a:lnTo>
                      <a:pt x="473" y="111"/>
                    </a:lnTo>
                    <a:lnTo>
                      <a:pt x="473" y="105"/>
                    </a:lnTo>
                    <a:lnTo>
                      <a:pt x="474" y="101"/>
                    </a:lnTo>
                    <a:lnTo>
                      <a:pt x="477" y="99"/>
                    </a:lnTo>
                    <a:lnTo>
                      <a:pt x="479" y="95"/>
                    </a:lnTo>
                    <a:lnTo>
                      <a:pt x="481" y="92"/>
                    </a:lnTo>
                    <a:lnTo>
                      <a:pt x="485" y="87"/>
                    </a:lnTo>
                    <a:lnTo>
                      <a:pt x="485" y="86"/>
                    </a:lnTo>
                    <a:lnTo>
                      <a:pt x="486" y="82"/>
                    </a:lnTo>
                    <a:lnTo>
                      <a:pt x="486" y="80"/>
                    </a:lnTo>
                    <a:lnTo>
                      <a:pt x="486" y="78"/>
                    </a:lnTo>
                    <a:lnTo>
                      <a:pt x="483" y="78"/>
                    </a:lnTo>
                    <a:lnTo>
                      <a:pt x="483" y="75"/>
                    </a:lnTo>
                    <a:lnTo>
                      <a:pt x="483" y="70"/>
                    </a:lnTo>
                    <a:lnTo>
                      <a:pt x="487" y="69"/>
                    </a:lnTo>
                    <a:lnTo>
                      <a:pt x="490" y="67"/>
                    </a:lnTo>
                    <a:lnTo>
                      <a:pt x="492" y="69"/>
                    </a:lnTo>
                    <a:lnTo>
                      <a:pt x="495" y="72"/>
                    </a:lnTo>
                    <a:lnTo>
                      <a:pt x="497" y="73"/>
                    </a:lnTo>
                    <a:lnTo>
                      <a:pt x="498" y="73"/>
                    </a:lnTo>
                    <a:lnTo>
                      <a:pt x="498" y="73"/>
                    </a:lnTo>
                    <a:lnTo>
                      <a:pt x="502" y="66"/>
                    </a:lnTo>
                    <a:lnTo>
                      <a:pt x="494" y="61"/>
                    </a:lnTo>
                    <a:lnTo>
                      <a:pt x="491" y="59"/>
                    </a:lnTo>
                    <a:lnTo>
                      <a:pt x="491" y="59"/>
                    </a:lnTo>
                    <a:lnTo>
                      <a:pt x="491" y="58"/>
                    </a:lnTo>
                    <a:lnTo>
                      <a:pt x="492" y="54"/>
                    </a:lnTo>
                    <a:lnTo>
                      <a:pt x="486" y="50"/>
                    </a:lnTo>
                    <a:lnTo>
                      <a:pt x="485" y="50"/>
                    </a:lnTo>
                    <a:lnTo>
                      <a:pt x="484" y="50"/>
                    </a:lnTo>
                    <a:lnTo>
                      <a:pt x="480" y="49"/>
                    </a:lnTo>
                    <a:lnTo>
                      <a:pt x="475" y="50"/>
                    </a:lnTo>
                    <a:lnTo>
                      <a:pt x="473" y="53"/>
                    </a:lnTo>
                    <a:lnTo>
                      <a:pt x="459" y="54"/>
                    </a:lnTo>
                    <a:lnTo>
                      <a:pt x="457" y="53"/>
                    </a:lnTo>
                    <a:lnTo>
                      <a:pt x="457" y="48"/>
                    </a:lnTo>
                    <a:lnTo>
                      <a:pt x="453" y="42"/>
                    </a:lnTo>
                    <a:lnTo>
                      <a:pt x="447" y="41"/>
                    </a:lnTo>
                    <a:lnTo>
                      <a:pt x="445" y="38"/>
                    </a:lnTo>
                    <a:lnTo>
                      <a:pt x="444" y="38"/>
                    </a:lnTo>
                    <a:lnTo>
                      <a:pt x="444" y="36"/>
                    </a:lnTo>
                    <a:lnTo>
                      <a:pt x="442" y="33"/>
                    </a:lnTo>
                    <a:lnTo>
                      <a:pt x="438" y="32"/>
                    </a:lnTo>
                    <a:lnTo>
                      <a:pt x="433" y="31"/>
                    </a:lnTo>
                    <a:lnTo>
                      <a:pt x="428" y="30"/>
                    </a:lnTo>
                    <a:lnTo>
                      <a:pt x="425" y="30"/>
                    </a:lnTo>
                    <a:lnTo>
                      <a:pt x="425" y="28"/>
                    </a:lnTo>
                    <a:lnTo>
                      <a:pt x="425" y="27"/>
                    </a:lnTo>
                    <a:lnTo>
                      <a:pt x="424" y="26"/>
                    </a:lnTo>
                    <a:lnTo>
                      <a:pt x="423" y="26"/>
                    </a:lnTo>
                    <a:lnTo>
                      <a:pt x="422" y="25"/>
                    </a:lnTo>
                    <a:lnTo>
                      <a:pt x="421" y="25"/>
                    </a:lnTo>
                    <a:lnTo>
                      <a:pt x="419" y="25"/>
                    </a:lnTo>
                    <a:lnTo>
                      <a:pt x="418" y="25"/>
                    </a:lnTo>
                    <a:lnTo>
                      <a:pt x="418" y="24"/>
                    </a:lnTo>
                    <a:lnTo>
                      <a:pt x="417" y="21"/>
                    </a:lnTo>
                    <a:lnTo>
                      <a:pt x="417" y="17"/>
                    </a:lnTo>
                    <a:lnTo>
                      <a:pt x="413" y="14"/>
                    </a:lnTo>
                    <a:lnTo>
                      <a:pt x="410" y="13"/>
                    </a:lnTo>
                    <a:lnTo>
                      <a:pt x="407" y="13"/>
                    </a:lnTo>
                    <a:lnTo>
                      <a:pt x="406" y="10"/>
                    </a:lnTo>
                    <a:lnTo>
                      <a:pt x="402" y="9"/>
                    </a:lnTo>
                    <a:lnTo>
                      <a:pt x="400" y="8"/>
                    </a:lnTo>
                    <a:lnTo>
                      <a:pt x="397" y="7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5" y="0"/>
                    </a:lnTo>
                    <a:lnTo>
                      <a:pt x="393" y="0"/>
                    </a:lnTo>
                    <a:lnTo>
                      <a:pt x="390" y="0"/>
                    </a:lnTo>
                    <a:lnTo>
                      <a:pt x="388" y="3"/>
                    </a:lnTo>
                    <a:lnTo>
                      <a:pt x="387" y="7"/>
                    </a:lnTo>
                    <a:lnTo>
                      <a:pt x="387" y="9"/>
                    </a:lnTo>
                    <a:lnTo>
                      <a:pt x="385" y="11"/>
                    </a:lnTo>
                    <a:lnTo>
                      <a:pt x="383" y="14"/>
                    </a:lnTo>
                    <a:lnTo>
                      <a:pt x="379" y="15"/>
                    </a:lnTo>
                    <a:lnTo>
                      <a:pt x="372" y="16"/>
                    </a:lnTo>
                    <a:lnTo>
                      <a:pt x="371" y="14"/>
                    </a:lnTo>
                    <a:lnTo>
                      <a:pt x="369" y="13"/>
                    </a:lnTo>
                    <a:lnTo>
                      <a:pt x="367" y="10"/>
                    </a:lnTo>
                    <a:lnTo>
                      <a:pt x="363" y="10"/>
                    </a:lnTo>
                    <a:lnTo>
                      <a:pt x="362" y="11"/>
                    </a:lnTo>
                    <a:lnTo>
                      <a:pt x="361" y="13"/>
                    </a:lnTo>
                    <a:lnTo>
                      <a:pt x="361" y="15"/>
                    </a:lnTo>
                    <a:lnTo>
                      <a:pt x="360" y="17"/>
                    </a:lnTo>
                    <a:lnTo>
                      <a:pt x="359" y="19"/>
                    </a:lnTo>
                    <a:lnTo>
                      <a:pt x="356" y="20"/>
                    </a:lnTo>
                    <a:lnTo>
                      <a:pt x="355" y="20"/>
                    </a:lnTo>
                    <a:lnTo>
                      <a:pt x="351" y="17"/>
                    </a:lnTo>
                    <a:lnTo>
                      <a:pt x="345" y="16"/>
                    </a:lnTo>
                    <a:lnTo>
                      <a:pt x="343" y="15"/>
                    </a:lnTo>
                    <a:lnTo>
                      <a:pt x="340" y="15"/>
                    </a:lnTo>
                    <a:lnTo>
                      <a:pt x="338" y="16"/>
                    </a:lnTo>
                    <a:lnTo>
                      <a:pt x="331" y="22"/>
                    </a:lnTo>
                    <a:lnTo>
                      <a:pt x="328" y="24"/>
                    </a:lnTo>
                    <a:lnTo>
                      <a:pt x="324" y="24"/>
                    </a:lnTo>
                    <a:lnTo>
                      <a:pt x="323" y="22"/>
                    </a:lnTo>
                    <a:lnTo>
                      <a:pt x="321" y="16"/>
                    </a:lnTo>
                    <a:lnTo>
                      <a:pt x="316" y="17"/>
                    </a:lnTo>
                    <a:lnTo>
                      <a:pt x="306" y="21"/>
                    </a:lnTo>
                    <a:lnTo>
                      <a:pt x="296" y="22"/>
                    </a:lnTo>
                    <a:lnTo>
                      <a:pt x="292" y="25"/>
                    </a:lnTo>
                    <a:lnTo>
                      <a:pt x="288" y="26"/>
                    </a:lnTo>
                    <a:lnTo>
                      <a:pt x="288" y="27"/>
                    </a:lnTo>
                    <a:lnTo>
                      <a:pt x="290" y="28"/>
                    </a:lnTo>
                    <a:lnTo>
                      <a:pt x="293" y="30"/>
                    </a:lnTo>
                    <a:lnTo>
                      <a:pt x="293" y="32"/>
                    </a:lnTo>
                    <a:lnTo>
                      <a:pt x="289" y="38"/>
                    </a:lnTo>
                    <a:lnTo>
                      <a:pt x="288" y="44"/>
                    </a:lnTo>
                    <a:lnTo>
                      <a:pt x="286" y="49"/>
                    </a:lnTo>
                    <a:lnTo>
                      <a:pt x="283" y="53"/>
                    </a:lnTo>
                    <a:lnTo>
                      <a:pt x="282" y="56"/>
                    </a:lnTo>
                    <a:lnTo>
                      <a:pt x="282" y="58"/>
                    </a:lnTo>
                    <a:lnTo>
                      <a:pt x="281" y="58"/>
                    </a:lnTo>
                    <a:lnTo>
                      <a:pt x="278" y="56"/>
                    </a:lnTo>
                    <a:lnTo>
                      <a:pt x="275" y="56"/>
                    </a:lnTo>
                    <a:lnTo>
                      <a:pt x="271" y="58"/>
                    </a:lnTo>
                    <a:lnTo>
                      <a:pt x="262" y="66"/>
                    </a:lnTo>
                    <a:lnTo>
                      <a:pt x="256" y="70"/>
                    </a:lnTo>
                    <a:lnTo>
                      <a:pt x="255" y="73"/>
                    </a:lnTo>
                    <a:lnTo>
                      <a:pt x="254" y="78"/>
                    </a:lnTo>
                    <a:lnTo>
                      <a:pt x="251" y="82"/>
                    </a:lnTo>
                    <a:lnTo>
                      <a:pt x="249" y="87"/>
                    </a:lnTo>
                    <a:lnTo>
                      <a:pt x="245" y="90"/>
                    </a:lnTo>
                    <a:lnTo>
                      <a:pt x="244" y="90"/>
                    </a:lnTo>
                    <a:lnTo>
                      <a:pt x="244" y="93"/>
                    </a:lnTo>
                    <a:lnTo>
                      <a:pt x="244" y="94"/>
                    </a:lnTo>
                    <a:lnTo>
                      <a:pt x="243" y="97"/>
                    </a:lnTo>
                    <a:lnTo>
                      <a:pt x="242" y="99"/>
                    </a:lnTo>
                    <a:lnTo>
                      <a:pt x="239" y="101"/>
                    </a:lnTo>
                    <a:lnTo>
                      <a:pt x="237" y="108"/>
                    </a:lnTo>
                    <a:lnTo>
                      <a:pt x="237" y="110"/>
                    </a:lnTo>
                    <a:lnTo>
                      <a:pt x="230" y="110"/>
                    </a:lnTo>
                    <a:lnTo>
                      <a:pt x="225" y="111"/>
                    </a:lnTo>
                    <a:lnTo>
                      <a:pt x="222" y="112"/>
                    </a:lnTo>
                    <a:lnTo>
                      <a:pt x="211" y="121"/>
                    </a:lnTo>
                    <a:lnTo>
                      <a:pt x="204" y="125"/>
                    </a:lnTo>
                    <a:lnTo>
                      <a:pt x="198" y="132"/>
                    </a:lnTo>
                    <a:lnTo>
                      <a:pt x="194" y="132"/>
                    </a:lnTo>
                    <a:lnTo>
                      <a:pt x="192" y="129"/>
                    </a:lnTo>
                    <a:lnTo>
                      <a:pt x="188" y="129"/>
                    </a:lnTo>
                    <a:lnTo>
                      <a:pt x="185" y="132"/>
                    </a:lnTo>
                    <a:lnTo>
                      <a:pt x="181" y="133"/>
                    </a:lnTo>
                    <a:lnTo>
                      <a:pt x="175" y="132"/>
                    </a:lnTo>
                    <a:lnTo>
                      <a:pt x="169" y="131"/>
                    </a:lnTo>
                    <a:lnTo>
                      <a:pt x="166" y="131"/>
                    </a:lnTo>
                    <a:lnTo>
                      <a:pt x="160" y="132"/>
                    </a:lnTo>
                    <a:lnTo>
                      <a:pt x="155" y="132"/>
                    </a:lnTo>
                    <a:lnTo>
                      <a:pt x="154" y="132"/>
                    </a:lnTo>
                    <a:lnTo>
                      <a:pt x="153" y="131"/>
                    </a:lnTo>
                    <a:lnTo>
                      <a:pt x="152" y="128"/>
                    </a:lnTo>
                    <a:lnTo>
                      <a:pt x="149" y="125"/>
                    </a:lnTo>
                    <a:lnTo>
                      <a:pt x="146" y="125"/>
                    </a:lnTo>
                    <a:lnTo>
                      <a:pt x="142" y="125"/>
                    </a:lnTo>
                    <a:lnTo>
                      <a:pt x="137" y="122"/>
                    </a:lnTo>
                    <a:lnTo>
                      <a:pt x="133" y="121"/>
                    </a:lnTo>
                    <a:lnTo>
                      <a:pt x="126" y="120"/>
                    </a:lnTo>
                    <a:lnTo>
                      <a:pt x="121" y="120"/>
                    </a:lnTo>
                    <a:lnTo>
                      <a:pt x="118" y="118"/>
                    </a:lnTo>
                    <a:lnTo>
                      <a:pt x="116" y="117"/>
                    </a:lnTo>
                    <a:lnTo>
                      <a:pt x="115" y="116"/>
                    </a:lnTo>
                    <a:lnTo>
                      <a:pt x="113" y="114"/>
                    </a:lnTo>
                    <a:lnTo>
                      <a:pt x="110" y="114"/>
                    </a:lnTo>
                    <a:lnTo>
                      <a:pt x="108" y="114"/>
                    </a:lnTo>
                    <a:lnTo>
                      <a:pt x="105" y="115"/>
                    </a:lnTo>
                    <a:lnTo>
                      <a:pt x="102" y="115"/>
                    </a:lnTo>
                    <a:lnTo>
                      <a:pt x="99" y="114"/>
                    </a:lnTo>
                    <a:lnTo>
                      <a:pt x="98" y="112"/>
                    </a:lnTo>
                    <a:lnTo>
                      <a:pt x="98" y="108"/>
                    </a:lnTo>
                    <a:lnTo>
                      <a:pt x="98" y="104"/>
                    </a:lnTo>
                    <a:lnTo>
                      <a:pt x="96" y="100"/>
                    </a:lnTo>
                    <a:lnTo>
                      <a:pt x="91" y="98"/>
                    </a:lnTo>
                    <a:lnTo>
                      <a:pt x="87" y="93"/>
                    </a:lnTo>
                    <a:lnTo>
                      <a:pt x="82" y="88"/>
                    </a:lnTo>
                    <a:lnTo>
                      <a:pt x="80" y="88"/>
                    </a:lnTo>
                    <a:lnTo>
                      <a:pt x="79" y="89"/>
                    </a:lnTo>
                    <a:lnTo>
                      <a:pt x="76" y="90"/>
                    </a:lnTo>
                    <a:lnTo>
                      <a:pt x="74" y="92"/>
                    </a:lnTo>
                    <a:lnTo>
                      <a:pt x="69" y="90"/>
                    </a:lnTo>
                    <a:lnTo>
                      <a:pt x="67" y="90"/>
                    </a:lnTo>
                    <a:lnTo>
                      <a:pt x="67" y="93"/>
                    </a:lnTo>
                    <a:lnTo>
                      <a:pt x="68" y="95"/>
                    </a:lnTo>
                    <a:lnTo>
                      <a:pt x="68" y="97"/>
                    </a:lnTo>
                    <a:lnTo>
                      <a:pt x="67" y="100"/>
                    </a:lnTo>
                    <a:lnTo>
                      <a:pt x="64" y="104"/>
                    </a:lnTo>
                    <a:lnTo>
                      <a:pt x="60" y="108"/>
                    </a:lnTo>
                    <a:lnTo>
                      <a:pt x="60" y="110"/>
                    </a:lnTo>
                    <a:lnTo>
                      <a:pt x="64" y="120"/>
                    </a:lnTo>
                    <a:lnTo>
                      <a:pt x="64" y="122"/>
                    </a:lnTo>
                    <a:lnTo>
                      <a:pt x="64" y="123"/>
                    </a:lnTo>
                    <a:lnTo>
                      <a:pt x="62" y="123"/>
                    </a:lnTo>
                    <a:lnTo>
                      <a:pt x="57" y="122"/>
                    </a:lnTo>
                    <a:lnTo>
                      <a:pt x="54" y="123"/>
                    </a:lnTo>
                    <a:lnTo>
                      <a:pt x="52" y="126"/>
                    </a:lnTo>
                    <a:lnTo>
                      <a:pt x="46" y="133"/>
                    </a:lnTo>
                    <a:lnTo>
                      <a:pt x="45" y="133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7" y="135"/>
                    </a:lnTo>
                    <a:lnTo>
                      <a:pt x="35" y="134"/>
                    </a:lnTo>
                    <a:lnTo>
                      <a:pt x="31" y="131"/>
                    </a:lnTo>
                    <a:lnTo>
                      <a:pt x="28" y="129"/>
                    </a:lnTo>
                    <a:lnTo>
                      <a:pt x="25" y="129"/>
                    </a:lnTo>
                    <a:lnTo>
                      <a:pt x="24" y="131"/>
                    </a:lnTo>
                    <a:lnTo>
                      <a:pt x="22" y="131"/>
                    </a:lnTo>
                    <a:lnTo>
                      <a:pt x="20" y="132"/>
                    </a:lnTo>
                    <a:lnTo>
                      <a:pt x="19" y="132"/>
                    </a:lnTo>
                    <a:lnTo>
                      <a:pt x="19" y="132"/>
                    </a:lnTo>
                    <a:lnTo>
                      <a:pt x="19" y="128"/>
                    </a:lnTo>
                    <a:lnTo>
                      <a:pt x="20" y="126"/>
                    </a:lnTo>
                    <a:lnTo>
                      <a:pt x="19" y="123"/>
                    </a:lnTo>
                    <a:lnTo>
                      <a:pt x="17" y="123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2" y="125"/>
                    </a:lnTo>
                    <a:lnTo>
                      <a:pt x="12" y="125"/>
                    </a:lnTo>
                    <a:lnTo>
                      <a:pt x="9" y="126"/>
                    </a:lnTo>
                    <a:lnTo>
                      <a:pt x="8" y="128"/>
                    </a:lnTo>
                    <a:lnTo>
                      <a:pt x="6" y="128"/>
                    </a:lnTo>
                    <a:lnTo>
                      <a:pt x="2" y="128"/>
                    </a:lnTo>
                    <a:lnTo>
                      <a:pt x="0" y="127"/>
                    </a:lnTo>
                    <a:lnTo>
                      <a:pt x="0" y="132"/>
                    </a:lnTo>
                    <a:lnTo>
                      <a:pt x="3" y="137"/>
                    </a:lnTo>
                    <a:lnTo>
                      <a:pt x="5" y="139"/>
                    </a:lnTo>
                    <a:lnTo>
                      <a:pt x="5" y="140"/>
                    </a:lnTo>
                    <a:lnTo>
                      <a:pt x="5" y="143"/>
                    </a:lnTo>
                    <a:lnTo>
                      <a:pt x="5" y="146"/>
                    </a:lnTo>
                    <a:lnTo>
                      <a:pt x="3" y="149"/>
                    </a:lnTo>
                    <a:lnTo>
                      <a:pt x="2" y="151"/>
                    </a:lnTo>
                    <a:lnTo>
                      <a:pt x="2" y="154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5" y="161"/>
                    </a:lnTo>
                    <a:lnTo>
                      <a:pt x="5" y="165"/>
                    </a:lnTo>
                    <a:lnTo>
                      <a:pt x="5" y="168"/>
                    </a:lnTo>
                    <a:lnTo>
                      <a:pt x="6" y="172"/>
                    </a:lnTo>
                    <a:lnTo>
                      <a:pt x="9" y="178"/>
                    </a:lnTo>
                    <a:lnTo>
                      <a:pt x="14" y="184"/>
                    </a:lnTo>
                    <a:lnTo>
                      <a:pt x="18" y="190"/>
                    </a:lnTo>
                    <a:lnTo>
                      <a:pt x="22" y="195"/>
                    </a:lnTo>
                    <a:lnTo>
                      <a:pt x="24" y="202"/>
                    </a:lnTo>
                    <a:lnTo>
                      <a:pt x="28" y="206"/>
                    </a:lnTo>
                    <a:lnTo>
                      <a:pt x="28" y="208"/>
                    </a:lnTo>
                    <a:lnTo>
                      <a:pt x="33" y="212"/>
                    </a:lnTo>
                    <a:lnTo>
                      <a:pt x="36" y="216"/>
                    </a:lnTo>
                    <a:lnTo>
                      <a:pt x="36" y="216"/>
                    </a:lnTo>
                    <a:lnTo>
                      <a:pt x="36" y="218"/>
                    </a:lnTo>
                    <a:lnTo>
                      <a:pt x="36" y="221"/>
                    </a:lnTo>
                    <a:lnTo>
                      <a:pt x="35" y="222"/>
                    </a:lnTo>
                    <a:lnTo>
                      <a:pt x="33" y="222"/>
                    </a:lnTo>
                    <a:lnTo>
                      <a:pt x="33" y="222"/>
                    </a:lnTo>
                    <a:close/>
                    <a:moveTo>
                      <a:pt x="450" y="176"/>
                    </a:moveTo>
                    <a:lnTo>
                      <a:pt x="450" y="176"/>
                    </a:lnTo>
                    <a:lnTo>
                      <a:pt x="450" y="177"/>
                    </a:lnTo>
                    <a:lnTo>
                      <a:pt x="450" y="177"/>
                    </a:lnTo>
                    <a:lnTo>
                      <a:pt x="450" y="176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7" name="Freeform 224">
                <a:extLst>
                  <a:ext uri="{FF2B5EF4-FFF2-40B4-BE49-F238E27FC236}">
                    <a16:creationId xmlns:a16="http://schemas.microsoft.com/office/drawing/2014/main" id="{7E97008E-60BA-344D-8C2D-278926C9C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2552" y="7276143"/>
                <a:ext cx="1165" cy="116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8" name="Freeform 225">
                <a:extLst>
                  <a:ext uri="{FF2B5EF4-FFF2-40B4-BE49-F238E27FC236}">
                    <a16:creationId xmlns:a16="http://schemas.microsoft.com/office/drawing/2014/main" id="{75633DFE-E97D-8543-ACE4-C8FFA3FAD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669" y="7309925"/>
                <a:ext cx="25628" cy="25628"/>
              </a:xfrm>
              <a:custGeom>
                <a:avLst/>
                <a:gdLst>
                  <a:gd name="T0" fmla="*/ 21 w 22"/>
                  <a:gd name="T1" fmla="*/ 8 h 22"/>
                  <a:gd name="T2" fmla="*/ 21 w 22"/>
                  <a:gd name="T3" fmla="*/ 8 h 22"/>
                  <a:gd name="T4" fmla="*/ 22 w 22"/>
                  <a:gd name="T5" fmla="*/ 6 h 22"/>
                  <a:gd name="T6" fmla="*/ 22 w 22"/>
                  <a:gd name="T7" fmla="*/ 5 h 22"/>
                  <a:gd name="T8" fmla="*/ 22 w 22"/>
                  <a:gd name="T9" fmla="*/ 4 h 22"/>
                  <a:gd name="T10" fmla="*/ 20 w 22"/>
                  <a:gd name="T11" fmla="*/ 2 h 22"/>
                  <a:gd name="T12" fmla="*/ 19 w 22"/>
                  <a:gd name="T13" fmla="*/ 0 h 22"/>
                  <a:gd name="T14" fmla="*/ 17 w 22"/>
                  <a:gd name="T15" fmla="*/ 0 h 22"/>
                  <a:gd name="T16" fmla="*/ 17 w 22"/>
                  <a:gd name="T17" fmla="*/ 0 h 22"/>
                  <a:gd name="T18" fmla="*/ 16 w 22"/>
                  <a:gd name="T19" fmla="*/ 2 h 22"/>
                  <a:gd name="T20" fmla="*/ 16 w 22"/>
                  <a:gd name="T21" fmla="*/ 3 h 22"/>
                  <a:gd name="T22" fmla="*/ 16 w 22"/>
                  <a:gd name="T23" fmla="*/ 4 h 22"/>
                  <a:gd name="T24" fmla="*/ 15 w 22"/>
                  <a:gd name="T25" fmla="*/ 4 h 22"/>
                  <a:gd name="T26" fmla="*/ 14 w 22"/>
                  <a:gd name="T27" fmla="*/ 4 h 22"/>
                  <a:gd name="T28" fmla="*/ 13 w 22"/>
                  <a:gd name="T29" fmla="*/ 4 h 22"/>
                  <a:gd name="T30" fmla="*/ 11 w 22"/>
                  <a:gd name="T31" fmla="*/ 5 h 22"/>
                  <a:gd name="T32" fmla="*/ 11 w 22"/>
                  <a:gd name="T33" fmla="*/ 4 h 22"/>
                  <a:gd name="T34" fmla="*/ 10 w 22"/>
                  <a:gd name="T35" fmla="*/ 4 h 22"/>
                  <a:gd name="T36" fmla="*/ 10 w 22"/>
                  <a:gd name="T37" fmla="*/ 4 h 22"/>
                  <a:gd name="T38" fmla="*/ 9 w 22"/>
                  <a:gd name="T39" fmla="*/ 4 h 22"/>
                  <a:gd name="T40" fmla="*/ 8 w 22"/>
                  <a:gd name="T41" fmla="*/ 4 h 22"/>
                  <a:gd name="T42" fmla="*/ 7 w 22"/>
                  <a:gd name="T43" fmla="*/ 3 h 22"/>
                  <a:gd name="T44" fmla="*/ 4 w 22"/>
                  <a:gd name="T45" fmla="*/ 2 h 22"/>
                  <a:gd name="T46" fmla="*/ 3 w 22"/>
                  <a:gd name="T47" fmla="*/ 2 h 22"/>
                  <a:gd name="T48" fmla="*/ 3 w 22"/>
                  <a:gd name="T49" fmla="*/ 3 h 22"/>
                  <a:gd name="T50" fmla="*/ 0 w 22"/>
                  <a:gd name="T51" fmla="*/ 6 h 22"/>
                  <a:gd name="T52" fmla="*/ 0 w 22"/>
                  <a:gd name="T53" fmla="*/ 9 h 22"/>
                  <a:gd name="T54" fmla="*/ 2 w 22"/>
                  <a:gd name="T55" fmla="*/ 9 h 22"/>
                  <a:gd name="T56" fmla="*/ 3 w 22"/>
                  <a:gd name="T57" fmla="*/ 10 h 22"/>
                  <a:gd name="T58" fmla="*/ 3 w 22"/>
                  <a:gd name="T59" fmla="*/ 11 h 22"/>
                  <a:gd name="T60" fmla="*/ 3 w 22"/>
                  <a:gd name="T61" fmla="*/ 12 h 22"/>
                  <a:gd name="T62" fmla="*/ 7 w 22"/>
                  <a:gd name="T63" fmla="*/ 16 h 22"/>
                  <a:gd name="T64" fmla="*/ 8 w 22"/>
                  <a:gd name="T65" fmla="*/ 17 h 22"/>
                  <a:gd name="T66" fmla="*/ 9 w 22"/>
                  <a:gd name="T67" fmla="*/ 19 h 22"/>
                  <a:gd name="T68" fmla="*/ 10 w 22"/>
                  <a:gd name="T69" fmla="*/ 19 h 22"/>
                  <a:gd name="T70" fmla="*/ 10 w 22"/>
                  <a:gd name="T71" fmla="*/ 20 h 22"/>
                  <a:gd name="T72" fmla="*/ 9 w 22"/>
                  <a:gd name="T73" fmla="*/ 21 h 22"/>
                  <a:gd name="T74" fmla="*/ 10 w 22"/>
                  <a:gd name="T75" fmla="*/ 22 h 22"/>
                  <a:gd name="T76" fmla="*/ 13 w 22"/>
                  <a:gd name="T77" fmla="*/ 22 h 22"/>
                  <a:gd name="T78" fmla="*/ 13 w 22"/>
                  <a:gd name="T79" fmla="*/ 21 h 22"/>
                  <a:gd name="T80" fmla="*/ 15 w 22"/>
                  <a:gd name="T81" fmla="*/ 19 h 22"/>
                  <a:gd name="T82" fmla="*/ 16 w 22"/>
                  <a:gd name="T83" fmla="*/ 17 h 22"/>
                  <a:gd name="T84" fmla="*/ 17 w 22"/>
                  <a:gd name="T85" fmla="*/ 17 h 22"/>
                  <a:gd name="T86" fmla="*/ 17 w 22"/>
                  <a:gd name="T87" fmla="*/ 19 h 22"/>
                  <a:gd name="T88" fmla="*/ 17 w 22"/>
                  <a:gd name="T89" fmla="*/ 19 h 22"/>
                  <a:gd name="T90" fmla="*/ 16 w 22"/>
                  <a:gd name="T91" fmla="*/ 20 h 22"/>
                  <a:gd name="T92" fmla="*/ 16 w 22"/>
                  <a:gd name="T93" fmla="*/ 21 h 22"/>
                  <a:gd name="T94" fmla="*/ 16 w 22"/>
                  <a:gd name="T95" fmla="*/ 21 h 22"/>
                  <a:gd name="T96" fmla="*/ 17 w 22"/>
                  <a:gd name="T97" fmla="*/ 20 h 22"/>
                  <a:gd name="T98" fmla="*/ 20 w 22"/>
                  <a:gd name="T99" fmla="*/ 20 h 22"/>
                  <a:gd name="T100" fmla="*/ 21 w 22"/>
                  <a:gd name="T101" fmla="*/ 19 h 22"/>
                  <a:gd name="T102" fmla="*/ 21 w 22"/>
                  <a:gd name="T103" fmla="*/ 17 h 22"/>
                  <a:gd name="T104" fmla="*/ 21 w 22"/>
                  <a:gd name="T105" fmla="*/ 15 h 22"/>
                  <a:gd name="T106" fmla="*/ 22 w 22"/>
                  <a:gd name="T107" fmla="*/ 14 h 22"/>
                  <a:gd name="T108" fmla="*/ 22 w 22"/>
                  <a:gd name="T109" fmla="*/ 14 h 22"/>
                  <a:gd name="T110" fmla="*/ 21 w 22"/>
                  <a:gd name="T111" fmla="*/ 12 h 22"/>
                  <a:gd name="T112" fmla="*/ 21 w 22"/>
                  <a:gd name="T113" fmla="*/ 11 h 22"/>
                  <a:gd name="T114" fmla="*/ 21 w 22"/>
                  <a:gd name="T115" fmla="*/ 10 h 22"/>
                  <a:gd name="T116" fmla="*/ 21 w 22"/>
                  <a:gd name="T117" fmla="*/ 9 h 22"/>
                  <a:gd name="T118" fmla="*/ 21 w 22"/>
                  <a:gd name="T119" fmla="*/ 8 h 22"/>
                  <a:gd name="T120" fmla="*/ 21 w 22"/>
                  <a:gd name="T121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" h="22">
                    <a:moveTo>
                      <a:pt x="21" y="8"/>
                    </a:moveTo>
                    <a:lnTo>
                      <a:pt x="21" y="8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9" y="21"/>
                    </a:lnTo>
                    <a:lnTo>
                      <a:pt x="10" y="22"/>
                    </a:lnTo>
                    <a:lnTo>
                      <a:pt x="13" y="22"/>
                    </a:lnTo>
                    <a:lnTo>
                      <a:pt x="13" y="21"/>
                    </a:lnTo>
                    <a:lnTo>
                      <a:pt x="15" y="19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6" y="20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0"/>
                    </a:lnTo>
                    <a:lnTo>
                      <a:pt x="20" y="20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9" name="Freeform 226">
                <a:extLst>
                  <a:ext uri="{FF2B5EF4-FFF2-40B4-BE49-F238E27FC236}">
                    <a16:creationId xmlns:a16="http://schemas.microsoft.com/office/drawing/2014/main" id="{5591F9BA-E2DE-254D-9A23-B81875F42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733" y="7308760"/>
                <a:ext cx="20968" cy="19803"/>
              </a:xfrm>
              <a:custGeom>
                <a:avLst/>
                <a:gdLst>
                  <a:gd name="T0" fmla="*/ 17 w 18"/>
                  <a:gd name="T1" fmla="*/ 7 h 17"/>
                  <a:gd name="T2" fmla="*/ 18 w 18"/>
                  <a:gd name="T3" fmla="*/ 5 h 17"/>
                  <a:gd name="T4" fmla="*/ 18 w 18"/>
                  <a:gd name="T5" fmla="*/ 3 h 17"/>
                  <a:gd name="T6" fmla="*/ 18 w 18"/>
                  <a:gd name="T7" fmla="*/ 1 h 17"/>
                  <a:gd name="T8" fmla="*/ 17 w 18"/>
                  <a:gd name="T9" fmla="*/ 1 h 17"/>
                  <a:gd name="T10" fmla="*/ 17 w 18"/>
                  <a:gd name="T11" fmla="*/ 1 h 17"/>
                  <a:gd name="T12" fmla="*/ 16 w 18"/>
                  <a:gd name="T13" fmla="*/ 1 h 17"/>
                  <a:gd name="T14" fmla="*/ 13 w 18"/>
                  <a:gd name="T15" fmla="*/ 1 h 17"/>
                  <a:gd name="T16" fmla="*/ 11 w 18"/>
                  <a:gd name="T17" fmla="*/ 1 h 17"/>
                  <a:gd name="T18" fmla="*/ 10 w 18"/>
                  <a:gd name="T19" fmla="*/ 1 h 17"/>
                  <a:gd name="T20" fmla="*/ 8 w 18"/>
                  <a:gd name="T21" fmla="*/ 3 h 17"/>
                  <a:gd name="T22" fmla="*/ 7 w 18"/>
                  <a:gd name="T23" fmla="*/ 3 h 17"/>
                  <a:gd name="T24" fmla="*/ 6 w 18"/>
                  <a:gd name="T25" fmla="*/ 4 h 17"/>
                  <a:gd name="T26" fmla="*/ 5 w 18"/>
                  <a:gd name="T27" fmla="*/ 4 h 17"/>
                  <a:gd name="T28" fmla="*/ 4 w 18"/>
                  <a:gd name="T29" fmla="*/ 4 h 17"/>
                  <a:gd name="T30" fmla="*/ 4 w 18"/>
                  <a:gd name="T31" fmla="*/ 3 h 17"/>
                  <a:gd name="T32" fmla="*/ 5 w 18"/>
                  <a:gd name="T33" fmla="*/ 1 h 17"/>
                  <a:gd name="T34" fmla="*/ 4 w 18"/>
                  <a:gd name="T35" fmla="*/ 1 h 17"/>
                  <a:gd name="T36" fmla="*/ 2 w 18"/>
                  <a:gd name="T37" fmla="*/ 0 h 17"/>
                  <a:gd name="T38" fmla="*/ 1 w 18"/>
                  <a:gd name="T39" fmla="*/ 0 h 17"/>
                  <a:gd name="T40" fmla="*/ 0 w 18"/>
                  <a:gd name="T41" fmla="*/ 0 h 17"/>
                  <a:gd name="T42" fmla="*/ 0 w 18"/>
                  <a:gd name="T43" fmla="*/ 0 h 17"/>
                  <a:gd name="T44" fmla="*/ 0 w 18"/>
                  <a:gd name="T45" fmla="*/ 1 h 17"/>
                  <a:gd name="T46" fmla="*/ 0 w 18"/>
                  <a:gd name="T47" fmla="*/ 3 h 17"/>
                  <a:gd name="T48" fmla="*/ 0 w 18"/>
                  <a:gd name="T49" fmla="*/ 4 h 17"/>
                  <a:gd name="T50" fmla="*/ 1 w 18"/>
                  <a:gd name="T51" fmla="*/ 4 h 17"/>
                  <a:gd name="T52" fmla="*/ 2 w 18"/>
                  <a:gd name="T53" fmla="*/ 4 h 17"/>
                  <a:gd name="T54" fmla="*/ 2 w 18"/>
                  <a:gd name="T55" fmla="*/ 5 h 17"/>
                  <a:gd name="T56" fmla="*/ 1 w 18"/>
                  <a:gd name="T57" fmla="*/ 6 h 17"/>
                  <a:gd name="T58" fmla="*/ 4 w 18"/>
                  <a:gd name="T59" fmla="*/ 7 h 17"/>
                  <a:gd name="T60" fmla="*/ 7 w 18"/>
                  <a:gd name="T61" fmla="*/ 12 h 17"/>
                  <a:gd name="T62" fmla="*/ 10 w 18"/>
                  <a:gd name="T63" fmla="*/ 16 h 17"/>
                  <a:gd name="T64" fmla="*/ 11 w 18"/>
                  <a:gd name="T65" fmla="*/ 17 h 17"/>
                  <a:gd name="T66" fmla="*/ 12 w 18"/>
                  <a:gd name="T67" fmla="*/ 17 h 17"/>
                  <a:gd name="T68" fmla="*/ 13 w 18"/>
                  <a:gd name="T69" fmla="*/ 17 h 17"/>
                  <a:gd name="T70" fmla="*/ 13 w 18"/>
                  <a:gd name="T71" fmla="*/ 16 h 17"/>
                  <a:gd name="T72" fmla="*/ 13 w 18"/>
                  <a:gd name="T73" fmla="*/ 16 h 17"/>
                  <a:gd name="T74" fmla="*/ 13 w 18"/>
                  <a:gd name="T75" fmla="*/ 15 h 17"/>
                  <a:gd name="T76" fmla="*/ 15 w 18"/>
                  <a:gd name="T77" fmla="*/ 13 h 17"/>
                  <a:gd name="T78" fmla="*/ 15 w 18"/>
                  <a:gd name="T79" fmla="*/ 12 h 17"/>
                  <a:gd name="T80" fmla="*/ 15 w 18"/>
                  <a:gd name="T81" fmla="*/ 11 h 17"/>
                  <a:gd name="T82" fmla="*/ 15 w 18"/>
                  <a:gd name="T83" fmla="*/ 10 h 17"/>
                  <a:gd name="T84" fmla="*/ 16 w 18"/>
                  <a:gd name="T85" fmla="*/ 10 h 17"/>
                  <a:gd name="T86" fmla="*/ 16 w 18"/>
                  <a:gd name="T87" fmla="*/ 10 h 17"/>
                  <a:gd name="T88" fmla="*/ 17 w 18"/>
                  <a:gd name="T89" fmla="*/ 9 h 17"/>
                  <a:gd name="T90" fmla="*/ 17 w 18"/>
                  <a:gd name="T91" fmla="*/ 7 h 17"/>
                  <a:gd name="T92" fmla="*/ 17 w 18"/>
                  <a:gd name="T9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" h="17">
                    <a:moveTo>
                      <a:pt x="17" y="7"/>
                    </a:moveTo>
                    <a:lnTo>
                      <a:pt x="18" y="5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4" y="7"/>
                    </a:lnTo>
                    <a:lnTo>
                      <a:pt x="7" y="12"/>
                    </a:lnTo>
                    <a:lnTo>
                      <a:pt x="10" y="16"/>
                    </a:lnTo>
                    <a:lnTo>
                      <a:pt x="11" y="17"/>
                    </a:lnTo>
                    <a:lnTo>
                      <a:pt x="12" y="17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7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0" name="Freeform 227">
                <a:extLst>
                  <a:ext uri="{FF2B5EF4-FFF2-40B4-BE49-F238E27FC236}">
                    <a16:creationId xmlns:a16="http://schemas.microsoft.com/office/drawing/2014/main" id="{C4C2CFEE-1A1D-474E-AEF7-D6954ED04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0435" y="7237701"/>
                <a:ext cx="97852" cy="45431"/>
              </a:xfrm>
              <a:custGeom>
                <a:avLst/>
                <a:gdLst>
                  <a:gd name="T0" fmla="*/ 72 w 84"/>
                  <a:gd name="T1" fmla="*/ 32 h 39"/>
                  <a:gd name="T2" fmla="*/ 82 w 84"/>
                  <a:gd name="T3" fmla="*/ 31 h 39"/>
                  <a:gd name="T4" fmla="*/ 81 w 84"/>
                  <a:gd name="T5" fmla="*/ 26 h 39"/>
                  <a:gd name="T6" fmla="*/ 81 w 84"/>
                  <a:gd name="T7" fmla="*/ 20 h 39"/>
                  <a:gd name="T8" fmla="*/ 77 w 84"/>
                  <a:gd name="T9" fmla="*/ 19 h 39"/>
                  <a:gd name="T10" fmla="*/ 72 w 84"/>
                  <a:gd name="T11" fmla="*/ 19 h 39"/>
                  <a:gd name="T12" fmla="*/ 69 w 84"/>
                  <a:gd name="T13" fmla="*/ 17 h 39"/>
                  <a:gd name="T14" fmla="*/ 67 w 84"/>
                  <a:gd name="T15" fmla="*/ 12 h 39"/>
                  <a:gd name="T16" fmla="*/ 72 w 84"/>
                  <a:gd name="T17" fmla="*/ 14 h 39"/>
                  <a:gd name="T18" fmla="*/ 75 w 84"/>
                  <a:gd name="T19" fmla="*/ 12 h 39"/>
                  <a:gd name="T20" fmla="*/ 81 w 84"/>
                  <a:gd name="T21" fmla="*/ 14 h 39"/>
                  <a:gd name="T22" fmla="*/ 80 w 84"/>
                  <a:gd name="T23" fmla="*/ 8 h 39"/>
                  <a:gd name="T24" fmla="*/ 72 w 84"/>
                  <a:gd name="T25" fmla="*/ 8 h 39"/>
                  <a:gd name="T26" fmla="*/ 73 w 84"/>
                  <a:gd name="T27" fmla="*/ 3 h 39"/>
                  <a:gd name="T28" fmla="*/ 78 w 84"/>
                  <a:gd name="T29" fmla="*/ 5 h 39"/>
                  <a:gd name="T30" fmla="*/ 75 w 84"/>
                  <a:gd name="T31" fmla="*/ 1 h 39"/>
                  <a:gd name="T32" fmla="*/ 67 w 84"/>
                  <a:gd name="T33" fmla="*/ 1 h 39"/>
                  <a:gd name="T34" fmla="*/ 58 w 84"/>
                  <a:gd name="T35" fmla="*/ 0 h 39"/>
                  <a:gd name="T36" fmla="*/ 55 w 84"/>
                  <a:gd name="T37" fmla="*/ 3 h 39"/>
                  <a:gd name="T38" fmla="*/ 56 w 84"/>
                  <a:gd name="T39" fmla="*/ 4 h 39"/>
                  <a:gd name="T40" fmla="*/ 55 w 84"/>
                  <a:gd name="T41" fmla="*/ 9 h 39"/>
                  <a:gd name="T42" fmla="*/ 58 w 84"/>
                  <a:gd name="T43" fmla="*/ 12 h 39"/>
                  <a:gd name="T44" fmla="*/ 53 w 84"/>
                  <a:gd name="T45" fmla="*/ 14 h 39"/>
                  <a:gd name="T46" fmla="*/ 50 w 84"/>
                  <a:gd name="T47" fmla="*/ 15 h 39"/>
                  <a:gd name="T48" fmla="*/ 45 w 84"/>
                  <a:gd name="T49" fmla="*/ 16 h 39"/>
                  <a:gd name="T50" fmla="*/ 39 w 84"/>
                  <a:gd name="T51" fmla="*/ 15 h 39"/>
                  <a:gd name="T52" fmla="*/ 37 w 84"/>
                  <a:gd name="T53" fmla="*/ 14 h 39"/>
                  <a:gd name="T54" fmla="*/ 38 w 84"/>
                  <a:gd name="T55" fmla="*/ 9 h 39"/>
                  <a:gd name="T56" fmla="*/ 35 w 84"/>
                  <a:gd name="T57" fmla="*/ 9 h 39"/>
                  <a:gd name="T58" fmla="*/ 30 w 84"/>
                  <a:gd name="T59" fmla="*/ 5 h 39"/>
                  <a:gd name="T60" fmla="*/ 24 w 84"/>
                  <a:gd name="T61" fmla="*/ 6 h 39"/>
                  <a:gd name="T62" fmla="*/ 28 w 84"/>
                  <a:gd name="T63" fmla="*/ 14 h 39"/>
                  <a:gd name="T64" fmla="*/ 26 w 84"/>
                  <a:gd name="T65" fmla="*/ 16 h 39"/>
                  <a:gd name="T66" fmla="*/ 19 w 84"/>
                  <a:gd name="T67" fmla="*/ 12 h 39"/>
                  <a:gd name="T68" fmla="*/ 20 w 84"/>
                  <a:gd name="T69" fmla="*/ 20 h 39"/>
                  <a:gd name="T70" fmla="*/ 19 w 84"/>
                  <a:gd name="T71" fmla="*/ 21 h 39"/>
                  <a:gd name="T72" fmla="*/ 14 w 84"/>
                  <a:gd name="T73" fmla="*/ 16 h 39"/>
                  <a:gd name="T74" fmla="*/ 13 w 84"/>
                  <a:gd name="T75" fmla="*/ 11 h 39"/>
                  <a:gd name="T76" fmla="*/ 16 w 84"/>
                  <a:gd name="T77" fmla="*/ 9 h 39"/>
                  <a:gd name="T78" fmla="*/ 5 w 84"/>
                  <a:gd name="T79" fmla="*/ 8 h 39"/>
                  <a:gd name="T80" fmla="*/ 2 w 84"/>
                  <a:gd name="T81" fmla="*/ 17 h 39"/>
                  <a:gd name="T82" fmla="*/ 4 w 84"/>
                  <a:gd name="T83" fmla="*/ 20 h 39"/>
                  <a:gd name="T84" fmla="*/ 10 w 84"/>
                  <a:gd name="T85" fmla="*/ 21 h 39"/>
                  <a:gd name="T86" fmla="*/ 13 w 84"/>
                  <a:gd name="T87" fmla="*/ 25 h 39"/>
                  <a:gd name="T88" fmla="*/ 13 w 84"/>
                  <a:gd name="T89" fmla="*/ 28 h 39"/>
                  <a:gd name="T90" fmla="*/ 0 w 84"/>
                  <a:gd name="T91" fmla="*/ 31 h 39"/>
                  <a:gd name="T92" fmla="*/ 4 w 84"/>
                  <a:gd name="T93" fmla="*/ 33 h 39"/>
                  <a:gd name="T94" fmla="*/ 7 w 84"/>
                  <a:gd name="T95" fmla="*/ 33 h 39"/>
                  <a:gd name="T96" fmla="*/ 8 w 84"/>
                  <a:gd name="T97" fmla="*/ 36 h 39"/>
                  <a:gd name="T98" fmla="*/ 14 w 84"/>
                  <a:gd name="T99" fmla="*/ 36 h 39"/>
                  <a:gd name="T100" fmla="*/ 18 w 84"/>
                  <a:gd name="T101" fmla="*/ 33 h 39"/>
                  <a:gd name="T102" fmla="*/ 20 w 84"/>
                  <a:gd name="T103" fmla="*/ 39 h 39"/>
                  <a:gd name="T104" fmla="*/ 22 w 84"/>
                  <a:gd name="T105" fmla="*/ 36 h 39"/>
                  <a:gd name="T106" fmla="*/ 26 w 84"/>
                  <a:gd name="T107" fmla="*/ 29 h 39"/>
                  <a:gd name="T108" fmla="*/ 25 w 84"/>
                  <a:gd name="T109" fmla="*/ 25 h 39"/>
                  <a:gd name="T110" fmla="*/ 30 w 84"/>
                  <a:gd name="T111" fmla="*/ 26 h 39"/>
                  <a:gd name="T112" fmla="*/ 33 w 84"/>
                  <a:gd name="T113" fmla="*/ 25 h 39"/>
                  <a:gd name="T114" fmla="*/ 35 w 84"/>
                  <a:gd name="T115" fmla="*/ 29 h 39"/>
                  <a:gd name="T116" fmla="*/ 43 w 84"/>
                  <a:gd name="T117" fmla="*/ 31 h 39"/>
                  <a:gd name="T118" fmla="*/ 44 w 84"/>
                  <a:gd name="T119" fmla="*/ 26 h 39"/>
                  <a:gd name="T120" fmla="*/ 55 w 84"/>
                  <a:gd name="T121" fmla="*/ 28 h 39"/>
                  <a:gd name="T122" fmla="*/ 64 w 84"/>
                  <a:gd name="T123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4" h="39">
                    <a:moveTo>
                      <a:pt x="65" y="33"/>
                    </a:moveTo>
                    <a:lnTo>
                      <a:pt x="66" y="32"/>
                    </a:lnTo>
                    <a:lnTo>
                      <a:pt x="69" y="31"/>
                    </a:lnTo>
                    <a:lnTo>
                      <a:pt x="70" y="31"/>
                    </a:lnTo>
                    <a:lnTo>
                      <a:pt x="70" y="31"/>
                    </a:lnTo>
                    <a:lnTo>
                      <a:pt x="72" y="32"/>
                    </a:lnTo>
                    <a:lnTo>
                      <a:pt x="73" y="32"/>
                    </a:lnTo>
                    <a:lnTo>
                      <a:pt x="76" y="32"/>
                    </a:lnTo>
                    <a:lnTo>
                      <a:pt x="77" y="32"/>
                    </a:lnTo>
                    <a:lnTo>
                      <a:pt x="80" y="32"/>
                    </a:lnTo>
                    <a:lnTo>
                      <a:pt x="81" y="31"/>
                    </a:lnTo>
                    <a:lnTo>
                      <a:pt x="82" y="31"/>
                    </a:lnTo>
                    <a:lnTo>
                      <a:pt x="82" y="29"/>
                    </a:lnTo>
                    <a:lnTo>
                      <a:pt x="82" y="28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81" y="27"/>
                    </a:lnTo>
                    <a:lnTo>
                      <a:pt x="81" y="26"/>
                    </a:lnTo>
                    <a:lnTo>
                      <a:pt x="81" y="25"/>
                    </a:lnTo>
                    <a:lnTo>
                      <a:pt x="81" y="25"/>
                    </a:lnTo>
                    <a:lnTo>
                      <a:pt x="82" y="23"/>
                    </a:lnTo>
                    <a:lnTo>
                      <a:pt x="82" y="22"/>
                    </a:lnTo>
                    <a:lnTo>
                      <a:pt x="82" y="21"/>
                    </a:lnTo>
                    <a:lnTo>
                      <a:pt x="81" y="20"/>
                    </a:lnTo>
                    <a:lnTo>
                      <a:pt x="80" y="20"/>
                    </a:lnTo>
                    <a:lnTo>
                      <a:pt x="78" y="20"/>
                    </a:lnTo>
                    <a:lnTo>
                      <a:pt x="78" y="21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7" y="19"/>
                    </a:lnTo>
                    <a:lnTo>
                      <a:pt x="76" y="19"/>
                    </a:lnTo>
                    <a:lnTo>
                      <a:pt x="75" y="19"/>
                    </a:lnTo>
                    <a:lnTo>
                      <a:pt x="73" y="17"/>
                    </a:lnTo>
                    <a:lnTo>
                      <a:pt x="73" y="19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1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7" y="17"/>
                    </a:lnTo>
                    <a:lnTo>
                      <a:pt x="67" y="16"/>
                    </a:lnTo>
                    <a:lnTo>
                      <a:pt x="67" y="15"/>
                    </a:lnTo>
                    <a:lnTo>
                      <a:pt x="67" y="14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9" y="12"/>
                    </a:lnTo>
                    <a:lnTo>
                      <a:pt x="70" y="14"/>
                    </a:lnTo>
                    <a:lnTo>
                      <a:pt x="70" y="14"/>
                    </a:lnTo>
                    <a:lnTo>
                      <a:pt x="72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1" y="14"/>
                    </a:lnTo>
                    <a:lnTo>
                      <a:pt x="82" y="12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77" y="8"/>
                    </a:lnTo>
                    <a:lnTo>
                      <a:pt x="76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2" y="6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5" y="3"/>
                    </a:lnTo>
                    <a:lnTo>
                      <a:pt x="76" y="4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7" y="1"/>
                    </a:lnTo>
                    <a:lnTo>
                      <a:pt x="75" y="1"/>
                    </a:lnTo>
                    <a:lnTo>
                      <a:pt x="73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0" y="1"/>
                    </a:lnTo>
                    <a:lnTo>
                      <a:pt x="67" y="3"/>
                    </a:lnTo>
                    <a:lnTo>
                      <a:pt x="67" y="1"/>
                    </a:lnTo>
                    <a:lnTo>
                      <a:pt x="65" y="1"/>
                    </a:lnTo>
                    <a:lnTo>
                      <a:pt x="64" y="1"/>
                    </a:lnTo>
                    <a:lnTo>
                      <a:pt x="61" y="1"/>
                    </a:lnTo>
                    <a:lnTo>
                      <a:pt x="60" y="1"/>
                    </a:lnTo>
                    <a:lnTo>
                      <a:pt x="59" y="1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6" y="3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4" y="5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6" y="6"/>
                    </a:lnTo>
                    <a:lnTo>
                      <a:pt x="55" y="6"/>
                    </a:lnTo>
                    <a:lnTo>
                      <a:pt x="55" y="8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5" y="15"/>
                    </a:lnTo>
                    <a:lnTo>
                      <a:pt x="55" y="16"/>
                    </a:lnTo>
                    <a:lnTo>
                      <a:pt x="54" y="15"/>
                    </a:lnTo>
                    <a:lnTo>
                      <a:pt x="53" y="14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49" y="16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45" y="16"/>
                    </a:lnTo>
                    <a:lnTo>
                      <a:pt x="43" y="17"/>
                    </a:lnTo>
                    <a:lnTo>
                      <a:pt x="42" y="16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7" y="16"/>
                    </a:lnTo>
                    <a:lnTo>
                      <a:pt x="37" y="15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3" y="8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3" y="5"/>
                    </a:lnTo>
                    <a:lnTo>
                      <a:pt x="31" y="5"/>
                    </a:lnTo>
                    <a:lnTo>
                      <a:pt x="30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20" y="16"/>
                    </a:lnTo>
                    <a:lnTo>
                      <a:pt x="21" y="17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0" y="20"/>
                    </a:lnTo>
                    <a:lnTo>
                      <a:pt x="20" y="19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4" y="16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4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3" y="6"/>
                    </a:lnTo>
                    <a:lnTo>
                      <a:pt x="10" y="8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3" y="15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8" y="20"/>
                    </a:lnTo>
                    <a:lnTo>
                      <a:pt x="9" y="20"/>
                    </a:lnTo>
                    <a:lnTo>
                      <a:pt x="10" y="21"/>
                    </a:lnTo>
                    <a:lnTo>
                      <a:pt x="11" y="22"/>
                    </a:lnTo>
                    <a:lnTo>
                      <a:pt x="14" y="22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6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5" y="28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8" y="36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9" y="38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4" y="34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4" y="34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6" y="32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5" y="25"/>
                    </a:lnTo>
                    <a:lnTo>
                      <a:pt x="26" y="2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5"/>
                    </a:lnTo>
                    <a:lnTo>
                      <a:pt x="31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3" y="25"/>
                    </a:lnTo>
                    <a:lnTo>
                      <a:pt x="33" y="26"/>
                    </a:lnTo>
                    <a:lnTo>
                      <a:pt x="35" y="26"/>
                    </a:lnTo>
                    <a:lnTo>
                      <a:pt x="35" y="27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9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8" y="32"/>
                    </a:lnTo>
                    <a:lnTo>
                      <a:pt x="41" y="33"/>
                    </a:lnTo>
                    <a:lnTo>
                      <a:pt x="42" y="32"/>
                    </a:lnTo>
                    <a:lnTo>
                      <a:pt x="43" y="31"/>
                    </a:lnTo>
                    <a:lnTo>
                      <a:pt x="44" y="29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5" y="26"/>
                    </a:lnTo>
                    <a:lnTo>
                      <a:pt x="47" y="27"/>
                    </a:lnTo>
                    <a:lnTo>
                      <a:pt x="49" y="27"/>
                    </a:lnTo>
                    <a:lnTo>
                      <a:pt x="52" y="27"/>
                    </a:lnTo>
                    <a:lnTo>
                      <a:pt x="54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6" y="29"/>
                    </a:lnTo>
                    <a:lnTo>
                      <a:pt x="58" y="31"/>
                    </a:lnTo>
                    <a:lnTo>
                      <a:pt x="59" y="32"/>
                    </a:lnTo>
                    <a:lnTo>
                      <a:pt x="61" y="33"/>
                    </a:lnTo>
                    <a:lnTo>
                      <a:pt x="64" y="33"/>
                    </a:lnTo>
                    <a:lnTo>
                      <a:pt x="65" y="33"/>
                    </a:lnTo>
                    <a:lnTo>
                      <a:pt x="65" y="3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1" name="Freeform 228">
                <a:extLst>
                  <a:ext uri="{FF2B5EF4-FFF2-40B4-BE49-F238E27FC236}">
                    <a16:creationId xmlns:a16="http://schemas.microsoft.com/office/drawing/2014/main" id="{4AC2A03B-355E-9F49-A5A3-E2AA6272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616" y="7227217"/>
                <a:ext cx="13979" cy="10484"/>
              </a:xfrm>
              <a:custGeom>
                <a:avLst/>
                <a:gdLst>
                  <a:gd name="T0" fmla="*/ 12 w 12"/>
                  <a:gd name="T1" fmla="*/ 1 h 9"/>
                  <a:gd name="T2" fmla="*/ 11 w 12"/>
                  <a:gd name="T3" fmla="*/ 0 h 9"/>
                  <a:gd name="T4" fmla="*/ 9 w 12"/>
                  <a:gd name="T5" fmla="*/ 0 h 9"/>
                  <a:gd name="T6" fmla="*/ 8 w 12"/>
                  <a:gd name="T7" fmla="*/ 0 h 9"/>
                  <a:gd name="T8" fmla="*/ 6 w 12"/>
                  <a:gd name="T9" fmla="*/ 0 h 9"/>
                  <a:gd name="T10" fmla="*/ 6 w 12"/>
                  <a:gd name="T11" fmla="*/ 0 h 9"/>
                  <a:gd name="T12" fmla="*/ 3 w 12"/>
                  <a:gd name="T13" fmla="*/ 2 h 9"/>
                  <a:gd name="T14" fmla="*/ 3 w 12"/>
                  <a:gd name="T15" fmla="*/ 3 h 9"/>
                  <a:gd name="T16" fmla="*/ 3 w 12"/>
                  <a:gd name="T17" fmla="*/ 3 h 9"/>
                  <a:gd name="T18" fmla="*/ 3 w 12"/>
                  <a:gd name="T19" fmla="*/ 4 h 9"/>
                  <a:gd name="T20" fmla="*/ 2 w 12"/>
                  <a:gd name="T21" fmla="*/ 6 h 9"/>
                  <a:gd name="T22" fmla="*/ 1 w 12"/>
                  <a:gd name="T23" fmla="*/ 6 h 9"/>
                  <a:gd name="T24" fmla="*/ 0 w 12"/>
                  <a:gd name="T25" fmla="*/ 6 h 9"/>
                  <a:gd name="T26" fmla="*/ 0 w 12"/>
                  <a:gd name="T27" fmla="*/ 7 h 9"/>
                  <a:gd name="T28" fmla="*/ 0 w 12"/>
                  <a:gd name="T29" fmla="*/ 8 h 9"/>
                  <a:gd name="T30" fmla="*/ 0 w 12"/>
                  <a:gd name="T31" fmla="*/ 8 h 9"/>
                  <a:gd name="T32" fmla="*/ 0 w 12"/>
                  <a:gd name="T33" fmla="*/ 9 h 9"/>
                  <a:gd name="T34" fmla="*/ 0 w 12"/>
                  <a:gd name="T35" fmla="*/ 8 h 9"/>
                  <a:gd name="T36" fmla="*/ 1 w 12"/>
                  <a:gd name="T37" fmla="*/ 8 h 9"/>
                  <a:gd name="T38" fmla="*/ 2 w 12"/>
                  <a:gd name="T39" fmla="*/ 7 h 9"/>
                  <a:gd name="T40" fmla="*/ 2 w 12"/>
                  <a:gd name="T41" fmla="*/ 7 h 9"/>
                  <a:gd name="T42" fmla="*/ 4 w 12"/>
                  <a:gd name="T43" fmla="*/ 8 h 9"/>
                  <a:gd name="T44" fmla="*/ 6 w 12"/>
                  <a:gd name="T45" fmla="*/ 8 h 9"/>
                  <a:gd name="T46" fmla="*/ 6 w 12"/>
                  <a:gd name="T47" fmla="*/ 7 h 9"/>
                  <a:gd name="T48" fmla="*/ 7 w 12"/>
                  <a:gd name="T49" fmla="*/ 7 h 9"/>
                  <a:gd name="T50" fmla="*/ 7 w 12"/>
                  <a:gd name="T51" fmla="*/ 7 h 9"/>
                  <a:gd name="T52" fmla="*/ 9 w 12"/>
                  <a:gd name="T53" fmla="*/ 7 h 9"/>
                  <a:gd name="T54" fmla="*/ 11 w 12"/>
                  <a:gd name="T55" fmla="*/ 7 h 9"/>
                  <a:gd name="T56" fmla="*/ 11 w 12"/>
                  <a:gd name="T57" fmla="*/ 6 h 9"/>
                  <a:gd name="T58" fmla="*/ 12 w 12"/>
                  <a:gd name="T59" fmla="*/ 6 h 9"/>
                  <a:gd name="T60" fmla="*/ 12 w 12"/>
                  <a:gd name="T61" fmla="*/ 3 h 9"/>
                  <a:gd name="T62" fmla="*/ 12 w 12"/>
                  <a:gd name="T63" fmla="*/ 2 h 9"/>
                  <a:gd name="T64" fmla="*/ 12 w 12"/>
                  <a:gd name="T65" fmla="*/ 1 h 9"/>
                  <a:gd name="T66" fmla="*/ 12 w 12"/>
                  <a:gd name="T6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" h="9">
                    <a:moveTo>
                      <a:pt x="12" y="1"/>
                    </a:move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2" name="Freeform 229">
                <a:extLst>
                  <a:ext uri="{FF2B5EF4-FFF2-40B4-BE49-F238E27FC236}">
                    <a16:creationId xmlns:a16="http://schemas.microsoft.com/office/drawing/2014/main" id="{012ABCDB-E5B9-CE4C-B804-34998FAD8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259" y="7203919"/>
                <a:ext cx="55915" cy="43101"/>
              </a:xfrm>
              <a:custGeom>
                <a:avLst/>
                <a:gdLst>
                  <a:gd name="T0" fmla="*/ 31 w 48"/>
                  <a:gd name="T1" fmla="*/ 11 h 37"/>
                  <a:gd name="T2" fmla="*/ 34 w 48"/>
                  <a:gd name="T3" fmla="*/ 11 h 37"/>
                  <a:gd name="T4" fmla="*/ 36 w 48"/>
                  <a:gd name="T5" fmla="*/ 10 h 37"/>
                  <a:gd name="T6" fmla="*/ 37 w 48"/>
                  <a:gd name="T7" fmla="*/ 9 h 37"/>
                  <a:gd name="T8" fmla="*/ 38 w 48"/>
                  <a:gd name="T9" fmla="*/ 10 h 37"/>
                  <a:gd name="T10" fmla="*/ 39 w 48"/>
                  <a:gd name="T11" fmla="*/ 11 h 37"/>
                  <a:gd name="T12" fmla="*/ 42 w 48"/>
                  <a:gd name="T13" fmla="*/ 11 h 37"/>
                  <a:gd name="T14" fmla="*/ 42 w 48"/>
                  <a:gd name="T15" fmla="*/ 17 h 37"/>
                  <a:gd name="T16" fmla="*/ 44 w 48"/>
                  <a:gd name="T17" fmla="*/ 20 h 37"/>
                  <a:gd name="T18" fmla="*/ 48 w 48"/>
                  <a:gd name="T19" fmla="*/ 22 h 37"/>
                  <a:gd name="T20" fmla="*/ 47 w 48"/>
                  <a:gd name="T21" fmla="*/ 27 h 37"/>
                  <a:gd name="T22" fmla="*/ 44 w 48"/>
                  <a:gd name="T23" fmla="*/ 27 h 37"/>
                  <a:gd name="T24" fmla="*/ 44 w 48"/>
                  <a:gd name="T25" fmla="*/ 30 h 37"/>
                  <a:gd name="T26" fmla="*/ 40 w 48"/>
                  <a:gd name="T27" fmla="*/ 37 h 37"/>
                  <a:gd name="T28" fmla="*/ 38 w 48"/>
                  <a:gd name="T29" fmla="*/ 37 h 37"/>
                  <a:gd name="T30" fmla="*/ 37 w 48"/>
                  <a:gd name="T31" fmla="*/ 30 h 37"/>
                  <a:gd name="T32" fmla="*/ 37 w 48"/>
                  <a:gd name="T33" fmla="*/ 27 h 37"/>
                  <a:gd name="T34" fmla="*/ 40 w 48"/>
                  <a:gd name="T35" fmla="*/ 23 h 37"/>
                  <a:gd name="T36" fmla="*/ 38 w 48"/>
                  <a:gd name="T37" fmla="*/ 23 h 37"/>
                  <a:gd name="T38" fmla="*/ 37 w 48"/>
                  <a:gd name="T39" fmla="*/ 23 h 37"/>
                  <a:gd name="T40" fmla="*/ 39 w 48"/>
                  <a:gd name="T41" fmla="*/ 20 h 37"/>
                  <a:gd name="T42" fmla="*/ 39 w 48"/>
                  <a:gd name="T43" fmla="*/ 18 h 37"/>
                  <a:gd name="T44" fmla="*/ 36 w 48"/>
                  <a:gd name="T45" fmla="*/ 20 h 37"/>
                  <a:gd name="T46" fmla="*/ 34 w 48"/>
                  <a:gd name="T47" fmla="*/ 18 h 37"/>
                  <a:gd name="T48" fmla="*/ 33 w 48"/>
                  <a:gd name="T49" fmla="*/ 18 h 37"/>
                  <a:gd name="T50" fmla="*/ 32 w 48"/>
                  <a:gd name="T51" fmla="*/ 22 h 37"/>
                  <a:gd name="T52" fmla="*/ 30 w 48"/>
                  <a:gd name="T53" fmla="*/ 21 h 37"/>
                  <a:gd name="T54" fmla="*/ 28 w 48"/>
                  <a:gd name="T55" fmla="*/ 20 h 37"/>
                  <a:gd name="T56" fmla="*/ 26 w 48"/>
                  <a:gd name="T57" fmla="*/ 22 h 37"/>
                  <a:gd name="T58" fmla="*/ 26 w 48"/>
                  <a:gd name="T59" fmla="*/ 26 h 37"/>
                  <a:gd name="T60" fmla="*/ 23 w 48"/>
                  <a:gd name="T61" fmla="*/ 26 h 37"/>
                  <a:gd name="T62" fmla="*/ 22 w 48"/>
                  <a:gd name="T63" fmla="*/ 22 h 37"/>
                  <a:gd name="T64" fmla="*/ 20 w 48"/>
                  <a:gd name="T65" fmla="*/ 23 h 37"/>
                  <a:gd name="T66" fmla="*/ 16 w 48"/>
                  <a:gd name="T67" fmla="*/ 23 h 37"/>
                  <a:gd name="T68" fmla="*/ 15 w 48"/>
                  <a:gd name="T69" fmla="*/ 22 h 37"/>
                  <a:gd name="T70" fmla="*/ 13 w 48"/>
                  <a:gd name="T71" fmla="*/ 22 h 37"/>
                  <a:gd name="T72" fmla="*/ 11 w 48"/>
                  <a:gd name="T73" fmla="*/ 23 h 37"/>
                  <a:gd name="T74" fmla="*/ 9 w 48"/>
                  <a:gd name="T75" fmla="*/ 22 h 37"/>
                  <a:gd name="T76" fmla="*/ 8 w 48"/>
                  <a:gd name="T77" fmla="*/ 24 h 37"/>
                  <a:gd name="T78" fmla="*/ 4 w 48"/>
                  <a:gd name="T79" fmla="*/ 24 h 37"/>
                  <a:gd name="T80" fmla="*/ 3 w 48"/>
                  <a:gd name="T81" fmla="*/ 20 h 37"/>
                  <a:gd name="T82" fmla="*/ 9 w 48"/>
                  <a:gd name="T83" fmla="*/ 15 h 37"/>
                  <a:gd name="T84" fmla="*/ 8 w 48"/>
                  <a:gd name="T85" fmla="*/ 13 h 37"/>
                  <a:gd name="T86" fmla="*/ 6 w 48"/>
                  <a:gd name="T87" fmla="*/ 12 h 37"/>
                  <a:gd name="T88" fmla="*/ 4 w 48"/>
                  <a:gd name="T89" fmla="*/ 13 h 37"/>
                  <a:gd name="T90" fmla="*/ 2 w 48"/>
                  <a:gd name="T91" fmla="*/ 11 h 37"/>
                  <a:gd name="T92" fmla="*/ 3 w 48"/>
                  <a:gd name="T93" fmla="*/ 7 h 37"/>
                  <a:gd name="T94" fmla="*/ 0 w 48"/>
                  <a:gd name="T95" fmla="*/ 6 h 37"/>
                  <a:gd name="T96" fmla="*/ 2 w 48"/>
                  <a:gd name="T97" fmla="*/ 0 h 37"/>
                  <a:gd name="T98" fmla="*/ 3 w 48"/>
                  <a:gd name="T99" fmla="*/ 0 h 37"/>
                  <a:gd name="T100" fmla="*/ 8 w 48"/>
                  <a:gd name="T101" fmla="*/ 4 h 37"/>
                  <a:gd name="T102" fmla="*/ 15 w 48"/>
                  <a:gd name="T103" fmla="*/ 6 h 37"/>
                  <a:gd name="T104" fmla="*/ 22 w 48"/>
                  <a:gd name="T105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37">
                    <a:moveTo>
                      <a:pt x="26" y="11"/>
                    </a:moveTo>
                    <a:lnTo>
                      <a:pt x="30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40" y="10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2" y="13"/>
                    </a:lnTo>
                    <a:lnTo>
                      <a:pt x="42" y="17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5" y="21"/>
                    </a:lnTo>
                    <a:lnTo>
                      <a:pt x="48" y="22"/>
                    </a:lnTo>
                    <a:lnTo>
                      <a:pt x="48" y="23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5" y="28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4" y="28"/>
                    </a:lnTo>
                    <a:lnTo>
                      <a:pt x="44" y="29"/>
                    </a:lnTo>
                    <a:lnTo>
                      <a:pt x="44" y="30"/>
                    </a:lnTo>
                    <a:lnTo>
                      <a:pt x="43" y="32"/>
                    </a:lnTo>
                    <a:lnTo>
                      <a:pt x="43" y="34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7" y="30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7" y="27"/>
                    </a:lnTo>
                    <a:lnTo>
                      <a:pt x="38" y="26"/>
                    </a:lnTo>
                    <a:lnTo>
                      <a:pt x="39" y="24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39" y="23"/>
                    </a:lnTo>
                    <a:lnTo>
                      <a:pt x="38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2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37" y="17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3" y="21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30" y="21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28" y="20"/>
                    </a:lnTo>
                    <a:lnTo>
                      <a:pt x="28" y="21"/>
                    </a:lnTo>
                    <a:lnTo>
                      <a:pt x="27" y="22"/>
                    </a:lnTo>
                    <a:lnTo>
                      <a:pt x="26" y="22"/>
                    </a:lnTo>
                    <a:lnTo>
                      <a:pt x="27" y="23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3" y="26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17" y="23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3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5" y="18"/>
                    </a:lnTo>
                    <a:lnTo>
                      <a:pt x="8" y="17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3"/>
                    </a:lnTo>
                    <a:lnTo>
                      <a:pt x="8" y="4"/>
                    </a:lnTo>
                    <a:lnTo>
                      <a:pt x="13" y="5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9"/>
                    </a:lnTo>
                    <a:lnTo>
                      <a:pt x="17" y="10"/>
                    </a:lnTo>
                    <a:lnTo>
                      <a:pt x="22" y="10"/>
                    </a:lnTo>
                    <a:lnTo>
                      <a:pt x="26" y="11"/>
                    </a:lnTo>
                    <a:lnTo>
                      <a:pt x="26" y="1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3" name="Freeform 230">
                <a:extLst>
                  <a:ext uri="{FF2B5EF4-FFF2-40B4-BE49-F238E27FC236}">
                    <a16:creationId xmlns:a16="http://schemas.microsoft.com/office/drawing/2014/main" id="{D2C6C32D-2875-2042-BD43-4B1C15E11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062" y="7287792"/>
                <a:ext cx="17473" cy="16309"/>
              </a:xfrm>
              <a:custGeom>
                <a:avLst/>
                <a:gdLst>
                  <a:gd name="T0" fmla="*/ 15 w 15"/>
                  <a:gd name="T1" fmla="*/ 2 h 14"/>
                  <a:gd name="T2" fmla="*/ 13 w 15"/>
                  <a:gd name="T3" fmla="*/ 1 h 14"/>
                  <a:gd name="T4" fmla="*/ 11 w 15"/>
                  <a:gd name="T5" fmla="*/ 1 h 14"/>
                  <a:gd name="T6" fmla="*/ 10 w 15"/>
                  <a:gd name="T7" fmla="*/ 1 h 14"/>
                  <a:gd name="T8" fmla="*/ 10 w 15"/>
                  <a:gd name="T9" fmla="*/ 1 h 14"/>
                  <a:gd name="T10" fmla="*/ 9 w 15"/>
                  <a:gd name="T11" fmla="*/ 1 h 14"/>
                  <a:gd name="T12" fmla="*/ 6 w 15"/>
                  <a:gd name="T13" fmla="*/ 0 h 14"/>
                  <a:gd name="T14" fmla="*/ 5 w 15"/>
                  <a:gd name="T15" fmla="*/ 0 h 14"/>
                  <a:gd name="T16" fmla="*/ 4 w 15"/>
                  <a:gd name="T17" fmla="*/ 0 h 14"/>
                  <a:gd name="T18" fmla="*/ 3 w 15"/>
                  <a:gd name="T19" fmla="*/ 1 h 14"/>
                  <a:gd name="T20" fmla="*/ 3 w 15"/>
                  <a:gd name="T21" fmla="*/ 2 h 14"/>
                  <a:gd name="T22" fmla="*/ 3 w 15"/>
                  <a:gd name="T23" fmla="*/ 3 h 14"/>
                  <a:gd name="T24" fmla="*/ 3 w 15"/>
                  <a:gd name="T25" fmla="*/ 5 h 14"/>
                  <a:gd name="T26" fmla="*/ 2 w 15"/>
                  <a:gd name="T27" fmla="*/ 6 h 14"/>
                  <a:gd name="T28" fmla="*/ 3 w 15"/>
                  <a:gd name="T29" fmla="*/ 7 h 14"/>
                  <a:gd name="T30" fmla="*/ 3 w 15"/>
                  <a:gd name="T31" fmla="*/ 7 h 14"/>
                  <a:gd name="T32" fmla="*/ 2 w 15"/>
                  <a:gd name="T33" fmla="*/ 8 h 14"/>
                  <a:gd name="T34" fmla="*/ 2 w 15"/>
                  <a:gd name="T35" fmla="*/ 10 h 14"/>
                  <a:gd name="T36" fmla="*/ 0 w 15"/>
                  <a:gd name="T37" fmla="*/ 11 h 14"/>
                  <a:gd name="T38" fmla="*/ 2 w 15"/>
                  <a:gd name="T39" fmla="*/ 13 h 14"/>
                  <a:gd name="T40" fmla="*/ 2 w 15"/>
                  <a:gd name="T41" fmla="*/ 13 h 14"/>
                  <a:gd name="T42" fmla="*/ 3 w 15"/>
                  <a:gd name="T43" fmla="*/ 14 h 14"/>
                  <a:gd name="T44" fmla="*/ 4 w 15"/>
                  <a:gd name="T45" fmla="*/ 13 h 14"/>
                  <a:gd name="T46" fmla="*/ 5 w 15"/>
                  <a:gd name="T47" fmla="*/ 12 h 14"/>
                  <a:gd name="T48" fmla="*/ 6 w 15"/>
                  <a:gd name="T49" fmla="*/ 11 h 14"/>
                  <a:gd name="T50" fmla="*/ 8 w 15"/>
                  <a:gd name="T51" fmla="*/ 10 h 14"/>
                  <a:gd name="T52" fmla="*/ 9 w 15"/>
                  <a:gd name="T53" fmla="*/ 10 h 14"/>
                  <a:gd name="T54" fmla="*/ 10 w 15"/>
                  <a:gd name="T55" fmla="*/ 10 h 14"/>
                  <a:gd name="T56" fmla="*/ 11 w 15"/>
                  <a:gd name="T57" fmla="*/ 11 h 14"/>
                  <a:gd name="T58" fmla="*/ 11 w 15"/>
                  <a:gd name="T59" fmla="*/ 10 h 14"/>
                  <a:gd name="T60" fmla="*/ 13 w 15"/>
                  <a:gd name="T61" fmla="*/ 10 h 14"/>
                  <a:gd name="T62" fmla="*/ 15 w 15"/>
                  <a:gd name="T63" fmla="*/ 10 h 14"/>
                  <a:gd name="T64" fmla="*/ 15 w 15"/>
                  <a:gd name="T65" fmla="*/ 8 h 14"/>
                  <a:gd name="T66" fmla="*/ 15 w 15"/>
                  <a:gd name="T67" fmla="*/ 8 h 14"/>
                  <a:gd name="T68" fmla="*/ 15 w 15"/>
                  <a:gd name="T69" fmla="*/ 7 h 14"/>
                  <a:gd name="T70" fmla="*/ 15 w 15"/>
                  <a:gd name="T71" fmla="*/ 7 h 14"/>
                  <a:gd name="T72" fmla="*/ 15 w 15"/>
                  <a:gd name="T73" fmla="*/ 6 h 14"/>
                  <a:gd name="T74" fmla="*/ 15 w 15"/>
                  <a:gd name="T75" fmla="*/ 5 h 14"/>
                  <a:gd name="T76" fmla="*/ 15 w 15"/>
                  <a:gd name="T77" fmla="*/ 5 h 14"/>
                  <a:gd name="T78" fmla="*/ 15 w 15"/>
                  <a:gd name="T79" fmla="*/ 2 h 14"/>
                  <a:gd name="T80" fmla="*/ 15 w 15"/>
                  <a:gd name="T8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" h="14">
                    <a:moveTo>
                      <a:pt x="15" y="2"/>
                    </a:moveTo>
                    <a:lnTo>
                      <a:pt x="13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4" name="Freeform 231">
                <a:extLst>
                  <a:ext uri="{FF2B5EF4-FFF2-40B4-BE49-F238E27FC236}">
                    <a16:creationId xmlns:a16="http://schemas.microsoft.com/office/drawing/2014/main" id="{D53DE5CF-C0BA-DD44-8D47-F13DCFC5B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073" y="7294781"/>
                <a:ext cx="4660" cy="4660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4 w 4"/>
                  <a:gd name="T5" fmla="*/ 0 h 4"/>
                  <a:gd name="T6" fmla="*/ 3 w 4"/>
                  <a:gd name="T7" fmla="*/ 0 h 4"/>
                  <a:gd name="T8" fmla="*/ 3 w 4"/>
                  <a:gd name="T9" fmla="*/ 0 h 4"/>
                  <a:gd name="T10" fmla="*/ 2 w 4"/>
                  <a:gd name="T11" fmla="*/ 0 h 4"/>
                  <a:gd name="T12" fmla="*/ 2 w 4"/>
                  <a:gd name="T13" fmla="*/ 0 h 4"/>
                  <a:gd name="T14" fmla="*/ 2 w 4"/>
                  <a:gd name="T15" fmla="*/ 0 h 4"/>
                  <a:gd name="T16" fmla="*/ 0 w 4"/>
                  <a:gd name="T17" fmla="*/ 1 h 4"/>
                  <a:gd name="T18" fmla="*/ 0 w 4"/>
                  <a:gd name="T19" fmla="*/ 1 h 4"/>
                  <a:gd name="T20" fmla="*/ 0 w 4"/>
                  <a:gd name="T21" fmla="*/ 2 h 4"/>
                  <a:gd name="T22" fmla="*/ 2 w 4"/>
                  <a:gd name="T23" fmla="*/ 4 h 4"/>
                  <a:gd name="T24" fmla="*/ 2 w 4"/>
                  <a:gd name="T25" fmla="*/ 4 h 4"/>
                  <a:gd name="T26" fmla="*/ 3 w 4"/>
                  <a:gd name="T27" fmla="*/ 4 h 4"/>
                  <a:gd name="T28" fmla="*/ 4 w 4"/>
                  <a:gd name="T29" fmla="*/ 4 h 4"/>
                  <a:gd name="T30" fmla="*/ 4 w 4"/>
                  <a:gd name="T31" fmla="*/ 4 h 4"/>
                  <a:gd name="T32" fmla="*/ 4 w 4"/>
                  <a:gd name="T33" fmla="*/ 2 h 4"/>
                  <a:gd name="T34" fmla="*/ 4 w 4"/>
                  <a:gd name="T35" fmla="*/ 1 h 4"/>
                  <a:gd name="T36" fmla="*/ 4 w 4"/>
                  <a:gd name="T37" fmla="*/ 0 h 4"/>
                  <a:gd name="T38" fmla="*/ 4 w 4"/>
                  <a:gd name="T3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5" name="Freeform 232">
                <a:extLst>
                  <a:ext uri="{FF2B5EF4-FFF2-40B4-BE49-F238E27FC236}">
                    <a16:creationId xmlns:a16="http://schemas.microsoft.com/office/drawing/2014/main" id="{0B6ABC6E-5881-6B4F-80D4-5DC334C68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249" y="7293616"/>
                <a:ext cx="4660" cy="5824"/>
              </a:xfrm>
              <a:custGeom>
                <a:avLst/>
                <a:gdLst>
                  <a:gd name="T0" fmla="*/ 4 w 4"/>
                  <a:gd name="T1" fmla="*/ 1 h 5"/>
                  <a:gd name="T2" fmla="*/ 3 w 4"/>
                  <a:gd name="T3" fmla="*/ 0 h 5"/>
                  <a:gd name="T4" fmla="*/ 3 w 4"/>
                  <a:gd name="T5" fmla="*/ 0 h 5"/>
                  <a:gd name="T6" fmla="*/ 2 w 4"/>
                  <a:gd name="T7" fmla="*/ 0 h 5"/>
                  <a:gd name="T8" fmla="*/ 2 w 4"/>
                  <a:gd name="T9" fmla="*/ 0 h 5"/>
                  <a:gd name="T10" fmla="*/ 2 w 4"/>
                  <a:gd name="T11" fmla="*/ 1 h 5"/>
                  <a:gd name="T12" fmla="*/ 2 w 4"/>
                  <a:gd name="T13" fmla="*/ 2 h 5"/>
                  <a:gd name="T14" fmla="*/ 0 w 4"/>
                  <a:gd name="T15" fmla="*/ 2 h 5"/>
                  <a:gd name="T16" fmla="*/ 2 w 4"/>
                  <a:gd name="T17" fmla="*/ 3 h 5"/>
                  <a:gd name="T18" fmla="*/ 2 w 4"/>
                  <a:gd name="T19" fmla="*/ 5 h 5"/>
                  <a:gd name="T20" fmla="*/ 2 w 4"/>
                  <a:gd name="T21" fmla="*/ 5 h 5"/>
                  <a:gd name="T22" fmla="*/ 3 w 4"/>
                  <a:gd name="T23" fmla="*/ 5 h 5"/>
                  <a:gd name="T24" fmla="*/ 3 w 4"/>
                  <a:gd name="T25" fmla="*/ 3 h 5"/>
                  <a:gd name="T26" fmla="*/ 3 w 4"/>
                  <a:gd name="T27" fmla="*/ 2 h 5"/>
                  <a:gd name="T28" fmla="*/ 4 w 4"/>
                  <a:gd name="T29" fmla="*/ 1 h 5"/>
                  <a:gd name="T30" fmla="*/ 4 w 4"/>
                  <a:gd name="T3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5">
                    <a:moveTo>
                      <a:pt x="4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6" name="Freeform 233">
                <a:extLst>
                  <a:ext uri="{FF2B5EF4-FFF2-40B4-BE49-F238E27FC236}">
                    <a16:creationId xmlns:a16="http://schemas.microsoft.com/office/drawing/2014/main" id="{3F6D5830-BEAD-A44E-B801-73D760AE0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286" y="7291286"/>
                <a:ext cx="10484" cy="16309"/>
              </a:xfrm>
              <a:custGeom>
                <a:avLst/>
                <a:gdLst>
                  <a:gd name="T0" fmla="*/ 8 w 9"/>
                  <a:gd name="T1" fmla="*/ 7 h 14"/>
                  <a:gd name="T2" fmla="*/ 9 w 9"/>
                  <a:gd name="T3" fmla="*/ 4 h 14"/>
                  <a:gd name="T4" fmla="*/ 9 w 9"/>
                  <a:gd name="T5" fmla="*/ 3 h 14"/>
                  <a:gd name="T6" fmla="*/ 9 w 9"/>
                  <a:gd name="T7" fmla="*/ 2 h 14"/>
                  <a:gd name="T8" fmla="*/ 9 w 9"/>
                  <a:gd name="T9" fmla="*/ 2 h 14"/>
                  <a:gd name="T10" fmla="*/ 8 w 9"/>
                  <a:gd name="T11" fmla="*/ 0 h 14"/>
                  <a:gd name="T12" fmla="*/ 8 w 9"/>
                  <a:gd name="T13" fmla="*/ 2 h 14"/>
                  <a:gd name="T14" fmla="*/ 6 w 9"/>
                  <a:gd name="T15" fmla="*/ 2 h 14"/>
                  <a:gd name="T16" fmla="*/ 5 w 9"/>
                  <a:gd name="T17" fmla="*/ 3 h 14"/>
                  <a:gd name="T18" fmla="*/ 5 w 9"/>
                  <a:gd name="T19" fmla="*/ 3 h 14"/>
                  <a:gd name="T20" fmla="*/ 5 w 9"/>
                  <a:gd name="T21" fmla="*/ 3 h 14"/>
                  <a:gd name="T22" fmla="*/ 5 w 9"/>
                  <a:gd name="T23" fmla="*/ 5 h 14"/>
                  <a:gd name="T24" fmla="*/ 5 w 9"/>
                  <a:gd name="T25" fmla="*/ 7 h 14"/>
                  <a:gd name="T26" fmla="*/ 4 w 9"/>
                  <a:gd name="T27" fmla="*/ 8 h 14"/>
                  <a:gd name="T28" fmla="*/ 3 w 9"/>
                  <a:gd name="T29" fmla="*/ 8 h 14"/>
                  <a:gd name="T30" fmla="*/ 2 w 9"/>
                  <a:gd name="T31" fmla="*/ 9 h 14"/>
                  <a:gd name="T32" fmla="*/ 2 w 9"/>
                  <a:gd name="T33" fmla="*/ 10 h 14"/>
                  <a:gd name="T34" fmla="*/ 2 w 9"/>
                  <a:gd name="T35" fmla="*/ 13 h 14"/>
                  <a:gd name="T36" fmla="*/ 0 w 9"/>
                  <a:gd name="T37" fmla="*/ 14 h 14"/>
                  <a:gd name="T38" fmla="*/ 2 w 9"/>
                  <a:gd name="T39" fmla="*/ 14 h 14"/>
                  <a:gd name="T40" fmla="*/ 2 w 9"/>
                  <a:gd name="T41" fmla="*/ 14 h 14"/>
                  <a:gd name="T42" fmla="*/ 3 w 9"/>
                  <a:gd name="T43" fmla="*/ 14 h 14"/>
                  <a:gd name="T44" fmla="*/ 4 w 9"/>
                  <a:gd name="T45" fmla="*/ 13 h 14"/>
                  <a:gd name="T46" fmla="*/ 5 w 9"/>
                  <a:gd name="T47" fmla="*/ 13 h 14"/>
                  <a:gd name="T48" fmla="*/ 5 w 9"/>
                  <a:gd name="T49" fmla="*/ 11 h 14"/>
                  <a:gd name="T50" fmla="*/ 5 w 9"/>
                  <a:gd name="T51" fmla="*/ 10 h 14"/>
                  <a:gd name="T52" fmla="*/ 5 w 9"/>
                  <a:gd name="T53" fmla="*/ 9 h 14"/>
                  <a:gd name="T54" fmla="*/ 6 w 9"/>
                  <a:gd name="T55" fmla="*/ 8 h 14"/>
                  <a:gd name="T56" fmla="*/ 8 w 9"/>
                  <a:gd name="T57" fmla="*/ 8 h 14"/>
                  <a:gd name="T58" fmla="*/ 8 w 9"/>
                  <a:gd name="T59" fmla="*/ 8 h 14"/>
                  <a:gd name="T60" fmla="*/ 8 w 9"/>
                  <a:gd name="T61" fmla="*/ 7 h 14"/>
                  <a:gd name="T62" fmla="*/ 8 w 9"/>
                  <a:gd name="T6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" h="14">
                    <a:moveTo>
                      <a:pt x="8" y="7"/>
                    </a:move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7" name="Freeform 234">
                <a:extLst>
                  <a:ext uri="{FF2B5EF4-FFF2-40B4-BE49-F238E27FC236}">
                    <a16:creationId xmlns:a16="http://schemas.microsoft.com/office/drawing/2014/main" id="{87ED5732-899F-694B-AF18-1E0E588D1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946" y="7302935"/>
                <a:ext cx="13979" cy="18638"/>
              </a:xfrm>
              <a:custGeom>
                <a:avLst/>
                <a:gdLst>
                  <a:gd name="T0" fmla="*/ 5 w 12"/>
                  <a:gd name="T1" fmla="*/ 5 h 16"/>
                  <a:gd name="T2" fmla="*/ 5 w 12"/>
                  <a:gd name="T3" fmla="*/ 3 h 16"/>
                  <a:gd name="T4" fmla="*/ 6 w 12"/>
                  <a:gd name="T5" fmla="*/ 1 h 16"/>
                  <a:gd name="T6" fmla="*/ 7 w 12"/>
                  <a:gd name="T7" fmla="*/ 1 h 16"/>
                  <a:gd name="T8" fmla="*/ 9 w 12"/>
                  <a:gd name="T9" fmla="*/ 0 h 16"/>
                  <a:gd name="T10" fmla="*/ 10 w 12"/>
                  <a:gd name="T11" fmla="*/ 0 h 16"/>
                  <a:gd name="T12" fmla="*/ 11 w 12"/>
                  <a:gd name="T13" fmla="*/ 1 h 16"/>
                  <a:gd name="T14" fmla="*/ 12 w 12"/>
                  <a:gd name="T15" fmla="*/ 3 h 16"/>
                  <a:gd name="T16" fmla="*/ 11 w 12"/>
                  <a:gd name="T17" fmla="*/ 4 h 16"/>
                  <a:gd name="T18" fmla="*/ 11 w 12"/>
                  <a:gd name="T19" fmla="*/ 4 h 16"/>
                  <a:gd name="T20" fmla="*/ 11 w 12"/>
                  <a:gd name="T21" fmla="*/ 5 h 16"/>
                  <a:gd name="T22" fmla="*/ 10 w 12"/>
                  <a:gd name="T23" fmla="*/ 5 h 16"/>
                  <a:gd name="T24" fmla="*/ 9 w 12"/>
                  <a:gd name="T25" fmla="*/ 6 h 16"/>
                  <a:gd name="T26" fmla="*/ 9 w 12"/>
                  <a:gd name="T27" fmla="*/ 8 h 16"/>
                  <a:gd name="T28" fmla="*/ 10 w 12"/>
                  <a:gd name="T29" fmla="*/ 8 h 16"/>
                  <a:gd name="T30" fmla="*/ 10 w 12"/>
                  <a:gd name="T31" fmla="*/ 9 h 16"/>
                  <a:gd name="T32" fmla="*/ 10 w 12"/>
                  <a:gd name="T33" fmla="*/ 9 h 16"/>
                  <a:gd name="T34" fmla="*/ 10 w 12"/>
                  <a:gd name="T35" fmla="*/ 10 h 16"/>
                  <a:gd name="T36" fmla="*/ 9 w 12"/>
                  <a:gd name="T37" fmla="*/ 11 h 16"/>
                  <a:gd name="T38" fmla="*/ 9 w 12"/>
                  <a:gd name="T39" fmla="*/ 11 h 16"/>
                  <a:gd name="T40" fmla="*/ 9 w 12"/>
                  <a:gd name="T41" fmla="*/ 12 h 16"/>
                  <a:gd name="T42" fmla="*/ 10 w 12"/>
                  <a:gd name="T43" fmla="*/ 12 h 16"/>
                  <a:gd name="T44" fmla="*/ 10 w 12"/>
                  <a:gd name="T45" fmla="*/ 12 h 16"/>
                  <a:gd name="T46" fmla="*/ 9 w 12"/>
                  <a:gd name="T47" fmla="*/ 14 h 16"/>
                  <a:gd name="T48" fmla="*/ 7 w 12"/>
                  <a:gd name="T49" fmla="*/ 15 h 16"/>
                  <a:gd name="T50" fmla="*/ 6 w 12"/>
                  <a:gd name="T51" fmla="*/ 15 h 16"/>
                  <a:gd name="T52" fmla="*/ 5 w 12"/>
                  <a:gd name="T53" fmla="*/ 16 h 16"/>
                  <a:gd name="T54" fmla="*/ 4 w 12"/>
                  <a:gd name="T55" fmla="*/ 16 h 16"/>
                  <a:gd name="T56" fmla="*/ 2 w 12"/>
                  <a:gd name="T57" fmla="*/ 16 h 16"/>
                  <a:gd name="T58" fmla="*/ 1 w 12"/>
                  <a:gd name="T59" fmla="*/ 16 h 16"/>
                  <a:gd name="T60" fmla="*/ 2 w 12"/>
                  <a:gd name="T61" fmla="*/ 14 h 16"/>
                  <a:gd name="T62" fmla="*/ 2 w 12"/>
                  <a:gd name="T63" fmla="*/ 12 h 16"/>
                  <a:gd name="T64" fmla="*/ 2 w 12"/>
                  <a:gd name="T65" fmla="*/ 12 h 16"/>
                  <a:gd name="T66" fmla="*/ 1 w 12"/>
                  <a:gd name="T67" fmla="*/ 11 h 16"/>
                  <a:gd name="T68" fmla="*/ 0 w 12"/>
                  <a:gd name="T69" fmla="*/ 10 h 16"/>
                  <a:gd name="T70" fmla="*/ 0 w 12"/>
                  <a:gd name="T71" fmla="*/ 9 h 16"/>
                  <a:gd name="T72" fmla="*/ 0 w 12"/>
                  <a:gd name="T73" fmla="*/ 9 h 16"/>
                  <a:gd name="T74" fmla="*/ 1 w 12"/>
                  <a:gd name="T75" fmla="*/ 9 h 16"/>
                  <a:gd name="T76" fmla="*/ 2 w 12"/>
                  <a:gd name="T77" fmla="*/ 8 h 16"/>
                  <a:gd name="T78" fmla="*/ 4 w 12"/>
                  <a:gd name="T79" fmla="*/ 6 h 16"/>
                  <a:gd name="T80" fmla="*/ 5 w 12"/>
                  <a:gd name="T81" fmla="*/ 5 h 16"/>
                  <a:gd name="T82" fmla="*/ 5 w 12"/>
                  <a:gd name="T83" fmla="*/ 5 h 16"/>
                  <a:gd name="T84" fmla="*/ 5 w 12"/>
                  <a:gd name="T85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6">
                    <a:moveTo>
                      <a:pt x="5" y="5"/>
                    </a:moveTo>
                    <a:lnTo>
                      <a:pt x="5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9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8" name="Freeform 235">
                <a:extLst>
                  <a:ext uri="{FF2B5EF4-FFF2-40B4-BE49-F238E27FC236}">
                    <a16:creationId xmlns:a16="http://schemas.microsoft.com/office/drawing/2014/main" id="{01631A81-0828-454B-97B9-A5BC9C6D3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276" y="7320409"/>
                <a:ext cx="10484" cy="6989"/>
              </a:xfrm>
              <a:custGeom>
                <a:avLst/>
                <a:gdLst>
                  <a:gd name="T0" fmla="*/ 9 w 9"/>
                  <a:gd name="T1" fmla="*/ 2 h 6"/>
                  <a:gd name="T2" fmla="*/ 8 w 9"/>
                  <a:gd name="T3" fmla="*/ 1 h 6"/>
                  <a:gd name="T4" fmla="*/ 8 w 9"/>
                  <a:gd name="T5" fmla="*/ 1 h 6"/>
                  <a:gd name="T6" fmla="*/ 5 w 9"/>
                  <a:gd name="T7" fmla="*/ 0 h 6"/>
                  <a:gd name="T8" fmla="*/ 4 w 9"/>
                  <a:gd name="T9" fmla="*/ 1 h 6"/>
                  <a:gd name="T10" fmla="*/ 3 w 9"/>
                  <a:gd name="T11" fmla="*/ 2 h 6"/>
                  <a:gd name="T12" fmla="*/ 2 w 9"/>
                  <a:gd name="T13" fmla="*/ 2 h 6"/>
                  <a:gd name="T14" fmla="*/ 0 w 9"/>
                  <a:gd name="T15" fmla="*/ 3 h 6"/>
                  <a:gd name="T16" fmla="*/ 0 w 9"/>
                  <a:gd name="T17" fmla="*/ 5 h 6"/>
                  <a:gd name="T18" fmla="*/ 2 w 9"/>
                  <a:gd name="T19" fmla="*/ 5 h 6"/>
                  <a:gd name="T20" fmla="*/ 3 w 9"/>
                  <a:gd name="T21" fmla="*/ 6 h 6"/>
                  <a:gd name="T22" fmla="*/ 5 w 9"/>
                  <a:gd name="T23" fmla="*/ 6 h 6"/>
                  <a:gd name="T24" fmla="*/ 7 w 9"/>
                  <a:gd name="T25" fmla="*/ 6 h 6"/>
                  <a:gd name="T26" fmla="*/ 8 w 9"/>
                  <a:gd name="T27" fmla="*/ 6 h 6"/>
                  <a:gd name="T28" fmla="*/ 9 w 9"/>
                  <a:gd name="T29" fmla="*/ 5 h 6"/>
                  <a:gd name="T30" fmla="*/ 9 w 9"/>
                  <a:gd name="T31" fmla="*/ 3 h 6"/>
                  <a:gd name="T32" fmla="*/ 9 w 9"/>
                  <a:gd name="T33" fmla="*/ 3 h 6"/>
                  <a:gd name="T34" fmla="*/ 9 w 9"/>
                  <a:gd name="T35" fmla="*/ 2 h 6"/>
                  <a:gd name="T36" fmla="*/ 9 w 9"/>
                  <a:gd name="T3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6">
                    <a:moveTo>
                      <a:pt x="9" y="2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9" name="Freeform 236">
                <a:extLst>
                  <a:ext uri="{FF2B5EF4-FFF2-40B4-BE49-F238E27FC236}">
                    <a16:creationId xmlns:a16="http://schemas.microsoft.com/office/drawing/2014/main" id="{F5004759-F2AC-A343-A48B-BA29370A3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5760" y="7316914"/>
                <a:ext cx="6989" cy="9319"/>
              </a:xfrm>
              <a:custGeom>
                <a:avLst/>
                <a:gdLst>
                  <a:gd name="T0" fmla="*/ 6 w 6"/>
                  <a:gd name="T1" fmla="*/ 4 h 8"/>
                  <a:gd name="T2" fmla="*/ 6 w 6"/>
                  <a:gd name="T3" fmla="*/ 2 h 8"/>
                  <a:gd name="T4" fmla="*/ 4 w 6"/>
                  <a:gd name="T5" fmla="*/ 0 h 8"/>
                  <a:gd name="T6" fmla="*/ 2 w 6"/>
                  <a:gd name="T7" fmla="*/ 0 h 8"/>
                  <a:gd name="T8" fmla="*/ 1 w 6"/>
                  <a:gd name="T9" fmla="*/ 0 h 8"/>
                  <a:gd name="T10" fmla="*/ 1 w 6"/>
                  <a:gd name="T11" fmla="*/ 2 h 8"/>
                  <a:gd name="T12" fmla="*/ 0 w 6"/>
                  <a:gd name="T13" fmla="*/ 3 h 8"/>
                  <a:gd name="T14" fmla="*/ 0 w 6"/>
                  <a:gd name="T15" fmla="*/ 5 h 8"/>
                  <a:gd name="T16" fmla="*/ 1 w 6"/>
                  <a:gd name="T17" fmla="*/ 6 h 8"/>
                  <a:gd name="T18" fmla="*/ 2 w 6"/>
                  <a:gd name="T19" fmla="*/ 8 h 8"/>
                  <a:gd name="T20" fmla="*/ 2 w 6"/>
                  <a:gd name="T21" fmla="*/ 8 h 8"/>
                  <a:gd name="T22" fmla="*/ 4 w 6"/>
                  <a:gd name="T23" fmla="*/ 8 h 8"/>
                  <a:gd name="T24" fmla="*/ 5 w 6"/>
                  <a:gd name="T25" fmla="*/ 6 h 8"/>
                  <a:gd name="T26" fmla="*/ 5 w 6"/>
                  <a:gd name="T27" fmla="*/ 5 h 8"/>
                  <a:gd name="T28" fmla="*/ 5 w 6"/>
                  <a:gd name="T29" fmla="*/ 5 h 8"/>
                  <a:gd name="T30" fmla="*/ 6 w 6"/>
                  <a:gd name="T31" fmla="*/ 4 h 8"/>
                  <a:gd name="T32" fmla="*/ 6 w 6"/>
                  <a:gd name="T3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0" name="Freeform 237">
                <a:extLst>
                  <a:ext uri="{FF2B5EF4-FFF2-40B4-BE49-F238E27FC236}">
                    <a16:creationId xmlns:a16="http://schemas.microsoft.com/office/drawing/2014/main" id="{C6FD82CF-FF02-C14B-B7DF-E930D4AF2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4595" y="7328563"/>
                <a:ext cx="5824" cy="6989"/>
              </a:xfrm>
              <a:custGeom>
                <a:avLst/>
                <a:gdLst>
                  <a:gd name="T0" fmla="*/ 5 w 5"/>
                  <a:gd name="T1" fmla="*/ 3 h 6"/>
                  <a:gd name="T2" fmla="*/ 5 w 5"/>
                  <a:gd name="T3" fmla="*/ 1 h 6"/>
                  <a:gd name="T4" fmla="*/ 5 w 5"/>
                  <a:gd name="T5" fmla="*/ 1 h 6"/>
                  <a:gd name="T6" fmla="*/ 3 w 5"/>
                  <a:gd name="T7" fmla="*/ 0 h 6"/>
                  <a:gd name="T8" fmla="*/ 3 w 5"/>
                  <a:gd name="T9" fmla="*/ 0 h 6"/>
                  <a:gd name="T10" fmla="*/ 1 w 5"/>
                  <a:gd name="T11" fmla="*/ 0 h 6"/>
                  <a:gd name="T12" fmla="*/ 0 w 5"/>
                  <a:gd name="T13" fmla="*/ 0 h 6"/>
                  <a:gd name="T14" fmla="*/ 0 w 5"/>
                  <a:gd name="T15" fmla="*/ 1 h 6"/>
                  <a:gd name="T16" fmla="*/ 0 w 5"/>
                  <a:gd name="T17" fmla="*/ 3 h 6"/>
                  <a:gd name="T18" fmla="*/ 0 w 5"/>
                  <a:gd name="T19" fmla="*/ 3 h 6"/>
                  <a:gd name="T20" fmla="*/ 0 w 5"/>
                  <a:gd name="T21" fmla="*/ 4 h 6"/>
                  <a:gd name="T22" fmla="*/ 0 w 5"/>
                  <a:gd name="T23" fmla="*/ 5 h 6"/>
                  <a:gd name="T24" fmla="*/ 1 w 5"/>
                  <a:gd name="T25" fmla="*/ 6 h 6"/>
                  <a:gd name="T26" fmla="*/ 2 w 5"/>
                  <a:gd name="T27" fmla="*/ 6 h 6"/>
                  <a:gd name="T28" fmla="*/ 3 w 5"/>
                  <a:gd name="T29" fmla="*/ 5 h 6"/>
                  <a:gd name="T30" fmla="*/ 3 w 5"/>
                  <a:gd name="T31" fmla="*/ 4 h 6"/>
                  <a:gd name="T32" fmla="*/ 3 w 5"/>
                  <a:gd name="T33" fmla="*/ 4 h 6"/>
                  <a:gd name="T34" fmla="*/ 5 w 5"/>
                  <a:gd name="T35" fmla="*/ 3 h 6"/>
                  <a:gd name="T36" fmla="*/ 5 w 5"/>
                  <a:gd name="T3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lnTo>
                      <a:pt x="5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1" name="Freeform 238">
                <a:extLst>
                  <a:ext uri="{FF2B5EF4-FFF2-40B4-BE49-F238E27FC236}">
                    <a16:creationId xmlns:a16="http://schemas.microsoft.com/office/drawing/2014/main" id="{C7D1E76B-D15A-7842-841F-F7A2FD562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276" y="7328563"/>
                <a:ext cx="5824" cy="3495"/>
              </a:xfrm>
              <a:custGeom>
                <a:avLst/>
                <a:gdLst>
                  <a:gd name="T0" fmla="*/ 4 w 5"/>
                  <a:gd name="T1" fmla="*/ 3 h 3"/>
                  <a:gd name="T2" fmla="*/ 5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4 w 5"/>
                  <a:gd name="T9" fmla="*/ 0 h 3"/>
                  <a:gd name="T10" fmla="*/ 3 w 5"/>
                  <a:gd name="T11" fmla="*/ 0 h 3"/>
                  <a:gd name="T12" fmla="*/ 0 w 5"/>
                  <a:gd name="T13" fmla="*/ 0 h 3"/>
                  <a:gd name="T14" fmla="*/ 0 w 5"/>
                  <a:gd name="T15" fmla="*/ 1 h 3"/>
                  <a:gd name="T16" fmla="*/ 0 w 5"/>
                  <a:gd name="T17" fmla="*/ 1 h 3"/>
                  <a:gd name="T18" fmla="*/ 2 w 5"/>
                  <a:gd name="T19" fmla="*/ 3 h 3"/>
                  <a:gd name="T20" fmla="*/ 3 w 5"/>
                  <a:gd name="T21" fmla="*/ 3 h 3"/>
                  <a:gd name="T22" fmla="*/ 4 w 5"/>
                  <a:gd name="T23" fmla="*/ 3 h 3"/>
                  <a:gd name="T24" fmla="*/ 4 w 5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4" y="3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2" name="Freeform 239">
                <a:extLst>
                  <a:ext uri="{FF2B5EF4-FFF2-40B4-BE49-F238E27FC236}">
                    <a16:creationId xmlns:a16="http://schemas.microsoft.com/office/drawing/2014/main" id="{A2A5413F-3098-514C-B072-99B87D9DC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132" y="7328563"/>
                <a:ext cx="10484" cy="11649"/>
              </a:xfrm>
              <a:custGeom>
                <a:avLst/>
                <a:gdLst>
                  <a:gd name="T0" fmla="*/ 6 w 9"/>
                  <a:gd name="T1" fmla="*/ 7 h 10"/>
                  <a:gd name="T2" fmla="*/ 6 w 9"/>
                  <a:gd name="T3" fmla="*/ 9 h 10"/>
                  <a:gd name="T4" fmla="*/ 5 w 9"/>
                  <a:gd name="T5" fmla="*/ 10 h 10"/>
                  <a:gd name="T6" fmla="*/ 4 w 9"/>
                  <a:gd name="T7" fmla="*/ 10 h 10"/>
                  <a:gd name="T8" fmla="*/ 3 w 9"/>
                  <a:gd name="T9" fmla="*/ 10 h 10"/>
                  <a:gd name="T10" fmla="*/ 1 w 9"/>
                  <a:gd name="T11" fmla="*/ 10 h 10"/>
                  <a:gd name="T12" fmla="*/ 0 w 9"/>
                  <a:gd name="T13" fmla="*/ 10 h 10"/>
                  <a:gd name="T14" fmla="*/ 0 w 9"/>
                  <a:gd name="T15" fmla="*/ 10 h 10"/>
                  <a:gd name="T16" fmla="*/ 0 w 9"/>
                  <a:gd name="T17" fmla="*/ 9 h 10"/>
                  <a:gd name="T18" fmla="*/ 0 w 9"/>
                  <a:gd name="T19" fmla="*/ 7 h 10"/>
                  <a:gd name="T20" fmla="*/ 1 w 9"/>
                  <a:gd name="T21" fmla="*/ 6 h 10"/>
                  <a:gd name="T22" fmla="*/ 3 w 9"/>
                  <a:gd name="T23" fmla="*/ 5 h 10"/>
                  <a:gd name="T24" fmla="*/ 3 w 9"/>
                  <a:gd name="T25" fmla="*/ 3 h 10"/>
                  <a:gd name="T26" fmla="*/ 4 w 9"/>
                  <a:gd name="T27" fmla="*/ 1 h 10"/>
                  <a:gd name="T28" fmla="*/ 4 w 9"/>
                  <a:gd name="T29" fmla="*/ 1 h 10"/>
                  <a:gd name="T30" fmla="*/ 6 w 9"/>
                  <a:gd name="T31" fmla="*/ 0 h 10"/>
                  <a:gd name="T32" fmla="*/ 7 w 9"/>
                  <a:gd name="T33" fmla="*/ 0 h 10"/>
                  <a:gd name="T34" fmla="*/ 7 w 9"/>
                  <a:gd name="T35" fmla="*/ 1 h 10"/>
                  <a:gd name="T36" fmla="*/ 7 w 9"/>
                  <a:gd name="T37" fmla="*/ 3 h 10"/>
                  <a:gd name="T38" fmla="*/ 7 w 9"/>
                  <a:gd name="T39" fmla="*/ 3 h 10"/>
                  <a:gd name="T40" fmla="*/ 9 w 9"/>
                  <a:gd name="T41" fmla="*/ 3 h 10"/>
                  <a:gd name="T42" fmla="*/ 7 w 9"/>
                  <a:gd name="T43" fmla="*/ 4 h 10"/>
                  <a:gd name="T44" fmla="*/ 6 w 9"/>
                  <a:gd name="T45" fmla="*/ 7 h 10"/>
                  <a:gd name="T46" fmla="*/ 6 w 9"/>
                  <a:gd name="T4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10">
                    <a:moveTo>
                      <a:pt x="6" y="7"/>
                    </a:moveTo>
                    <a:lnTo>
                      <a:pt x="6" y="9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3" name="Freeform 240">
                <a:extLst>
                  <a:ext uri="{FF2B5EF4-FFF2-40B4-BE49-F238E27FC236}">
                    <a16:creationId xmlns:a16="http://schemas.microsoft.com/office/drawing/2014/main" id="{758CE85F-C5A7-6F46-97DE-401D88A2D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946" y="7339047"/>
                <a:ext cx="12814" cy="8154"/>
              </a:xfrm>
              <a:custGeom>
                <a:avLst/>
                <a:gdLst>
                  <a:gd name="T0" fmla="*/ 10 w 11"/>
                  <a:gd name="T1" fmla="*/ 6 h 7"/>
                  <a:gd name="T2" fmla="*/ 11 w 11"/>
                  <a:gd name="T3" fmla="*/ 4 h 7"/>
                  <a:gd name="T4" fmla="*/ 11 w 11"/>
                  <a:gd name="T5" fmla="*/ 3 h 7"/>
                  <a:gd name="T6" fmla="*/ 11 w 11"/>
                  <a:gd name="T7" fmla="*/ 1 h 7"/>
                  <a:gd name="T8" fmla="*/ 10 w 11"/>
                  <a:gd name="T9" fmla="*/ 0 h 7"/>
                  <a:gd name="T10" fmla="*/ 7 w 11"/>
                  <a:gd name="T11" fmla="*/ 0 h 7"/>
                  <a:gd name="T12" fmla="*/ 6 w 11"/>
                  <a:gd name="T13" fmla="*/ 0 h 7"/>
                  <a:gd name="T14" fmla="*/ 5 w 11"/>
                  <a:gd name="T15" fmla="*/ 1 h 7"/>
                  <a:gd name="T16" fmla="*/ 5 w 11"/>
                  <a:gd name="T17" fmla="*/ 2 h 7"/>
                  <a:gd name="T18" fmla="*/ 4 w 11"/>
                  <a:gd name="T19" fmla="*/ 3 h 7"/>
                  <a:gd name="T20" fmla="*/ 2 w 11"/>
                  <a:gd name="T21" fmla="*/ 1 h 7"/>
                  <a:gd name="T22" fmla="*/ 2 w 11"/>
                  <a:gd name="T23" fmla="*/ 1 h 7"/>
                  <a:gd name="T24" fmla="*/ 0 w 11"/>
                  <a:gd name="T25" fmla="*/ 2 h 7"/>
                  <a:gd name="T26" fmla="*/ 0 w 11"/>
                  <a:gd name="T27" fmla="*/ 3 h 7"/>
                  <a:gd name="T28" fmla="*/ 1 w 11"/>
                  <a:gd name="T29" fmla="*/ 6 h 7"/>
                  <a:gd name="T30" fmla="*/ 2 w 11"/>
                  <a:gd name="T31" fmla="*/ 7 h 7"/>
                  <a:gd name="T32" fmla="*/ 4 w 11"/>
                  <a:gd name="T33" fmla="*/ 7 h 7"/>
                  <a:gd name="T34" fmla="*/ 5 w 11"/>
                  <a:gd name="T35" fmla="*/ 7 h 7"/>
                  <a:gd name="T36" fmla="*/ 6 w 11"/>
                  <a:gd name="T37" fmla="*/ 7 h 7"/>
                  <a:gd name="T38" fmla="*/ 7 w 11"/>
                  <a:gd name="T39" fmla="*/ 7 h 7"/>
                  <a:gd name="T40" fmla="*/ 9 w 11"/>
                  <a:gd name="T41" fmla="*/ 6 h 7"/>
                  <a:gd name="T42" fmla="*/ 10 w 11"/>
                  <a:gd name="T43" fmla="*/ 6 h 7"/>
                  <a:gd name="T44" fmla="*/ 10 w 11"/>
                  <a:gd name="T45" fmla="*/ 6 h 7"/>
                  <a:gd name="T46" fmla="*/ 10 w 11"/>
                  <a:gd name="T4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7">
                    <a:moveTo>
                      <a:pt x="10" y="6"/>
                    </a:moveTo>
                    <a:lnTo>
                      <a:pt x="11" y="4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4" name="Freeform 241">
                <a:extLst>
                  <a:ext uri="{FF2B5EF4-FFF2-40B4-BE49-F238E27FC236}">
                    <a16:creationId xmlns:a16="http://schemas.microsoft.com/office/drawing/2014/main" id="{AC0A8C69-9BEB-634B-8188-B11ED551D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749" y="7336717"/>
                <a:ext cx="6989" cy="10484"/>
              </a:xfrm>
              <a:custGeom>
                <a:avLst/>
                <a:gdLst>
                  <a:gd name="T0" fmla="*/ 1 w 6"/>
                  <a:gd name="T1" fmla="*/ 4 h 9"/>
                  <a:gd name="T2" fmla="*/ 3 w 6"/>
                  <a:gd name="T3" fmla="*/ 8 h 9"/>
                  <a:gd name="T4" fmla="*/ 4 w 6"/>
                  <a:gd name="T5" fmla="*/ 9 h 9"/>
                  <a:gd name="T6" fmla="*/ 5 w 6"/>
                  <a:gd name="T7" fmla="*/ 9 h 9"/>
                  <a:gd name="T8" fmla="*/ 6 w 6"/>
                  <a:gd name="T9" fmla="*/ 8 h 9"/>
                  <a:gd name="T10" fmla="*/ 6 w 6"/>
                  <a:gd name="T11" fmla="*/ 6 h 9"/>
                  <a:gd name="T12" fmla="*/ 6 w 6"/>
                  <a:gd name="T13" fmla="*/ 5 h 9"/>
                  <a:gd name="T14" fmla="*/ 6 w 6"/>
                  <a:gd name="T15" fmla="*/ 5 h 9"/>
                  <a:gd name="T16" fmla="*/ 5 w 6"/>
                  <a:gd name="T17" fmla="*/ 4 h 9"/>
                  <a:gd name="T18" fmla="*/ 5 w 6"/>
                  <a:gd name="T19" fmla="*/ 3 h 9"/>
                  <a:gd name="T20" fmla="*/ 5 w 6"/>
                  <a:gd name="T21" fmla="*/ 0 h 9"/>
                  <a:gd name="T22" fmla="*/ 5 w 6"/>
                  <a:gd name="T23" fmla="*/ 0 h 9"/>
                  <a:gd name="T24" fmla="*/ 3 w 6"/>
                  <a:gd name="T25" fmla="*/ 0 h 9"/>
                  <a:gd name="T26" fmla="*/ 1 w 6"/>
                  <a:gd name="T27" fmla="*/ 0 h 9"/>
                  <a:gd name="T28" fmla="*/ 0 w 6"/>
                  <a:gd name="T29" fmla="*/ 2 h 9"/>
                  <a:gd name="T30" fmla="*/ 0 w 6"/>
                  <a:gd name="T31" fmla="*/ 3 h 9"/>
                  <a:gd name="T32" fmla="*/ 0 w 6"/>
                  <a:gd name="T33" fmla="*/ 3 h 9"/>
                  <a:gd name="T34" fmla="*/ 1 w 6"/>
                  <a:gd name="T35" fmla="*/ 4 h 9"/>
                  <a:gd name="T36" fmla="*/ 1 w 6"/>
                  <a:gd name="T3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9">
                    <a:moveTo>
                      <a:pt x="1" y="4"/>
                    </a:move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5" name="Freeform 242">
                <a:extLst>
                  <a:ext uri="{FF2B5EF4-FFF2-40B4-BE49-F238E27FC236}">
                    <a16:creationId xmlns:a16="http://schemas.microsoft.com/office/drawing/2014/main" id="{C76FF320-BF4B-F445-8C3A-BC05E4FF9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111" y="7347202"/>
                <a:ext cx="31452" cy="31452"/>
              </a:xfrm>
              <a:custGeom>
                <a:avLst/>
                <a:gdLst>
                  <a:gd name="T0" fmla="*/ 11 w 27"/>
                  <a:gd name="T1" fmla="*/ 6 h 27"/>
                  <a:gd name="T2" fmla="*/ 11 w 27"/>
                  <a:gd name="T3" fmla="*/ 5 h 27"/>
                  <a:gd name="T4" fmla="*/ 12 w 27"/>
                  <a:gd name="T5" fmla="*/ 4 h 27"/>
                  <a:gd name="T6" fmla="*/ 12 w 27"/>
                  <a:gd name="T7" fmla="*/ 4 h 27"/>
                  <a:gd name="T8" fmla="*/ 12 w 27"/>
                  <a:gd name="T9" fmla="*/ 2 h 27"/>
                  <a:gd name="T10" fmla="*/ 14 w 27"/>
                  <a:gd name="T11" fmla="*/ 1 h 27"/>
                  <a:gd name="T12" fmla="*/ 14 w 27"/>
                  <a:gd name="T13" fmla="*/ 0 h 27"/>
                  <a:gd name="T14" fmla="*/ 14 w 27"/>
                  <a:gd name="T15" fmla="*/ 0 h 27"/>
                  <a:gd name="T16" fmla="*/ 15 w 27"/>
                  <a:gd name="T17" fmla="*/ 0 h 27"/>
                  <a:gd name="T18" fmla="*/ 16 w 27"/>
                  <a:gd name="T19" fmla="*/ 0 h 27"/>
                  <a:gd name="T20" fmla="*/ 17 w 27"/>
                  <a:gd name="T21" fmla="*/ 0 h 27"/>
                  <a:gd name="T22" fmla="*/ 19 w 27"/>
                  <a:gd name="T23" fmla="*/ 1 h 27"/>
                  <a:gd name="T24" fmla="*/ 20 w 27"/>
                  <a:gd name="T25" fmla="*/ 1 h 27"/>
                  <a:gd name="T26" fmla="*/ 21 w 27"/>
                  <a:gd name="T27" fmla="*/ 4 h 27"/>
                  <a:gd name="T28" fmla="*/ 21 w 27"/>
                  <a:gd name="T29" fmla="*/ 5 h 27"/>
                  <a:gd name="T30" fmla="*/ 22 w 27"/>
                  <a:gd name="T31" fmla="*/ 5 h 27"/>
                  <a:gd name="T32" fmla="*/ 22 w 27"/>
                  <a:gd name="T33" fmla="*/ 5 h 27"/>
                  <a:gd name="T34" fmla="*/ 23 w 27"/>
                  <a:gd name="T35" fmla="*/ 5 h 27"/>
                  <a:gd name="T36" fmla="*/ 25 w 27"/>
                  <a:gd name="T37" fmla="*/ 4 h 27"/>
                  <a:gd name="T38" fmla="*/ 26 w 27"/>
                  <a:gd name="T39" fmla="*/ 4 h 27"/>
                  <a:gd name="T40" fmla="*/ 27 w 27"/>
                  <a:gd name="T41" fmla="*/ 4 h 27"/>
                  <a:gd name="T42" fmla="*/ 27 w 27"/>
                  <a:gd name="T43" fmla="*/ 5 h 27"/>
                  <a:gd name="T44" fmla="*/ 27 w 27"/>
                  <a:gd name="T45" fmla="*/ 7 h 27"/>
                  <a:gd name="T46" fmla="*/ 27 w 27"/>
                  <a:gd name="T47" fmla="*/ 8 h 27"/>
                  <a:gd name="T48" fmla="*/ 27 w 27"/>
                  <a:gd name="T49" fmla="*/ 10 h 27"/>
                  <a:gd name="T50" fmla="*/ 27 w 27"/>
                  <a:gd name="T51" fmla="*/ 11 h 27"/>
                  <a:gd name="T52" fmla="*/ 23 w 27"/>
                  <a:gd name="T53" fmla="*/ 13 h 27"/>
                  <a:gd name="T54" fmla="*/ 22 w 27"/>
                  <a:gd name="T55" fmla="*/ 16 h 27"/>
                  <a:gd name="T56" fmla="*/ 22 w 27"/>
                  <a:gd name="T57" fmla="*/ 18 h 27"/>
                  <a:gd name="T58" fmla="*/ 22 w 27"/>
                  <a:gd name="T59" fmla="*/ 18 h 27"/>
                  <a:gd name="T60" fmla="*/ 20 w 27"/>
                  <a:gd name="T61" fmla="*/ 18 h 27"/>
                  <a:gd name="T62" fmla="*/ 19 w 27"/>
                  <a:gd name="T63" fmla="*/ 19 h 27"/>
                  <a:gd name="T64" fmla="*/ 17 w 27"/>
                  <a:gd name="T65" fmla="*/ 21 h 27"/>
                  <a:gd name="T66" fmla="*/ 17 w 27"/>
                  <a:gd name="T67" fmla="*/ 22 h 27"/>
                  <a:gd name="T68" fmla="*/ 16 w 27"/>
                  <a:gd name="T69" fmla="*/ 23 h 27"/>
                  <a:gd name="T70" fmla="*/ 16 w 27"/>
                  <a:gd name="T71" fmla="*/ 24 h 27"/>
                  <a:gd name="T72" fmla="*/ 16 w 27"/>
                  <a:gd name="T73" fmla="*/ 25 h 27"/>
                  <a:gd name="T74" fmla="*/ 16 w 27"/>
                  <a:gd name="T75" fmla="*/ 27 h 27"/>
                  <a:gd name="T76" fmla="*/ 15 w 27"/>
                  <a:gd name="T77" fmla="*/ 27 h 27"/>
                  <a:gd name="T78" fmla="*/ 14 w 27"/>
                  <a:gd name="T79" fmla="*/ 27 h 27"/>
                  <a:gd name="T80" fmla="*/ 12 w 27"/>
                  <a:gd name="T81" fmla="*/ 25 h 27"/>
                  <a:gd name="T82" fmla="*/ 11 w 27"/>
                  <a:gd name="T83" fmla="*/ 24 h 27"/>
                  <a:gd name="T84" fmla="*/ 9 w 27"/>
                  <a:gd name="T85" fmla="*/ 24 h 27"/>
                  <a:gd name="T86" fmla="*/ 9 w 27"/>
                  <a:gd name="T87" fmla="*/ 23 h 27"/>
                  <a:gd name="T88" fmla="*/ 8 w 27"/>
                  <a:gd name="T89" fmla="*/ 22 h 27"/>
                  <a:gd name="T90" fmla="*/ 6 w 27"/>
                  <a:gd name="T91" fmla="*/ 22 h 27"/>
                  <a:gd name="T92" fmla="*/ 5 w 27"/>
                  <a:gd name="T93" fmla="*/ 21 h 27"/>
                  <a:gd name="T94" fmla="*/ 3 w 27"/>
                  <a:gd name="T95" fmla="*/ 19 h 27"/>
                  <a:gd name="T96" fmla="*/ 1 w 27"/>
                  <a:gd name="T97" fmla="*/ 17 h 27"/>
                  <a:gd name="T98" fmla="*/ 1 w 27"/>
                  <a:gd name="T99" fmla="*/ 15 h 27"/>
                  <a:gd name="T100" fmla="*/ 0 w 27"/>
                  <a:gd name="T101" fmla="*/ 15 h 27"/>
                  <a:gd name="T102" fmla="*/ 1 w 27"/>
                  <a:gd name="T103" fmla="*/ 13 h 27"/>
                  <a:gd name="T104" fmla="*/ 3 w 27"/>
                  <a:gd name="T105" fmla="*/ 13 h 27"/>
                  <a:gd name="T106" fmla="*/ 6 w 27"/>
                  <a:gd name="T107" fmla="*/ 12 h 27"/>
                  <a:gd name="T108" fmla="*/ 9 w 27"/>
                  <a:gd name="T109" fmla="*/ 11 h 27"/>
                  <a:gd name="T110" fmla="*/ 10 w 27"/>
                  <a:gd name="T111" fmla="*/ 10 h 27"/>
                  <a:gd name="T112" fmla="*/ 10 w 27"/>
                  <a:gd name="T113" fmla="*/ 8 h 27"/>
                  <a:gd name="T114" fmla="*/ 11 w 27"/>
                  <a:gd name="T115" fmla="*/ 6 h 27"/>
                  <a:gd name="T116" fmla="*/ 11 w 27"/>
                  <a:gd name="T117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" h="27">
                    <a:moveTo>
                      <a:pt x="11" y="6"/>
                    </a:moveTo>
                    <a:lnTo>
                      <a:pt x="11" y="5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4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3" y="13"/>
                    </a:lnTo>
                    <a:lnTo>
                      <a:pt x="22" y="16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16" y="23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2" y="25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5" y="21"/>
                    </a:lnTo>
                    <a:lnTo>
                      <a:pt x="3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6" y="12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6" name="Freeform 243">
                <a:extLst>
                  <a:ext uri="{FF2B5EF4-FFF2-40B4-BE49-F238E27FC236}">
                    <a16:creationId xmlns:a16="http://schemas.microsoft.com/office/drawing/2014/main" id="{6DEFB05A-5AED-F242-82AB-F53A51D59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574" y="7346037"/>
                <a:ext cx="38442" cy="40771"/>
              </a:xfrm>
              <a:custGeom>
                <a:avLst/>
                <a:gdLst>
                  <a:gd name="T0" fmla="*/ 7 w 33"/>
                  <a:gd name="T1" fmla="*/ 13 h 35"/>
                  <a:gd name="T2" fmla="*/ 8 w 33"/>
                  <a:gd name="T3" fmla="*/ 11 h 35"/>
                  <a:gd name="T4" fmla="*/ 10 w 33"/>
                  <a:gd name="T5" fmla="*/ 9 h 35"/>
                  <a:gd name="T6" fmla="*/ 11 w 33"/>
                  <a:gd name="T7" fmla="*/ 7 h 35"/>
                  <a:gd name="T8" fmla="*/ 11 w 33"/>
                  <a:gd name="T9" fmla="*/ 6 h 35"/>
                  <a:gd name="T10" fmla="*/ 12 w 33"/>
                  <a:gd name="T11" fmla="*/ 3 h 35"/>
                  <a:gd name="T12" fmla="*/ 11 w 33"/>
                  <a:gd name="T13" fmla="*/ 0 h 35"/>
                  <a:gd name="T14" fmla="*/ 12 w 33"/>
                  <a:gd name="T15" fmla="*/ 0 h 35"/>
                  <a:gd name="T16" fmla="*/ 15 w 33"/>
                  <a:gd name="T17" fmla="*/ 1 h 35"/>
                  <a:gd name="T18" fmla="*/ 17 w 33"/>
                  <a:gd name="T19" fmla="*/ 2 h 35"/>
                  <a:gd name="T20" fmla="*/ 19 w 33"/>
                  <a:gd name="T21" fmla="*/ 5 h 35"/>
                  <a:gd name="T22" fmla="*/ 23 w 33"/>
                  <a:gd name="T23" fmla="*/ 6 h 35"/>
                  <a:gd name="T24" fmla="*/ 29 w 33"/>
                  <a:gd name="T25" fmla="*/ 12 h 35"/>
                  <a:gd name="T26" fmla="*/ 33 w 33"/>
                  <a:gd name="T27" fmla="*/ 18 h 35"/>
                  <a:gd name="T28" fmla="*/ 32 w 33"/>
                  <a:gd name="T29" fmla="*/ 22 h 35"/>
                  <a:gd name="T30" fmla="*/ 33 w 33"/>
                  <a:gd name="T31" fmla="*/ 25 h 35"/>
                  <a:gd name="T32" fmla="*/ 32 w 33"/>
                  <a:gd name="T33" fmla="*/ 28 h 35"/>
                  <a:gd name="T34" fmla="*/ 29 w 33"/>
                  <a:gd name="T35" fmla="*/ 26 h 35"/>
                  <a:gd name="T36" fmla="*/ 27 w 33"/>
                  <a:gd name="T37" fmla="*/ 25 h 35"/>
                  <a:gd name="T38" fmla="*/ 25 w 33"/>
                  <a:gd name="T39" fmla="*/ 23 h 35"/>
                  <a:gd name="T40" fmla="*/ 23 w 33"/>
                  <a:gd name="T41" fmla="*/ 24 h 35"/>
                  <a:gd name="T42" fmla="*/ 22 w 33"/>
                  <a:gd name="T43" fmla="*/ 24 h 35"/>
                  <a:gd name="T44" fmla="*/ 21 w 33"/>
                  <a:gd name="T45" fmla="*/ 23 h 35"/>
                  <a:gd name="T46" fmla="*/ 18 w 33"/>
                  <a:gd name="T47" fmla="*/ 24 h 35"/>
                  <a:gd name="T48" fmla="*/ 15 w 33"/>
                  <a:gd name="T49" fmla="*/ 23 h 35"/>
                  <a:gd name="T50" fmla="*/ 13 w 33"/>
                  <a:gd name="T51" fmla="*/ 25 h 35"/>
                  <a:gd name="T52" fmla="*/ 16 w 33"/>
                  <a:gd name="T53" fmla="*/ 28 h 35"/>
                  <a:gd name="T54" fmla="*/ 16 w 33"/>
                  <a:gd name="T55" fmla="*/ 29 h 35"/>
                  <a:gd name="T56" fmla="*/ 16 w 33"/>
                  <a:gd name="T57" fmla="*/ 30 h 35"/>
                  <a:gd name="T58" fmla="*/ 13 w 33"/>
                  <a:gd name="T59" fmla="*/ 31 h 35"/>
                  <a:gd name="T60" fmla="*/ 13 w 33"/>
                  <a:gd name="T61" fmla="*/ 35 h 35"/>
                  <a:gd name="T62" fmla="*/ 12 w 33"/>
                  <a:gd name="T63" fmla="*/ 33 h 35"/>
                  <a:gd name="T64" fmla="*/ 10 w 33"/>
                  <a:gd name="T65" fmla="*/ 30 h 35"/>
                  <a:gd name="T66" fmla="*/ 8 w 33"/>
                  <a:gd name="T67" fmla="*/ 29 h 35"/>
                  <a:gd name="T68" fmla="*/ 7 w 33"/>
                  <a:gd name="T69" fmla="*/ 30 h 35"/>
                  <a:gd name="T70" fmla="*/ 6 w 33"/>
                  <a:gd name="T71" fmla="*/ 34 h 35"/>
                  <a:gd name="T72" fmla="*/ 5 w 33"/>
                  <a:gd name="T73" fmla="*/ 34 h 35"/>
                  <a:gd name="T74" fmla="*/ 2 w 33"/>
                  <a:gd name="T75" fmla="*/ 30 h 35"/>
                  <a:gd name="T76" fmla="*/ 0 w 33"/>
                  <a:gd name="T77" fmla="*/ 24 h 35"/>
                  <a:gd name="T78" fmla="*/ 2 w 33"/>
                  <a:gd name="T79" fmla="*/ 20 h 35"/>
                  <a:gd name="T80" fmla="*/ 6 w 33"/>
                  <a:gd name="T81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3" h="35">
                    <a:moveTo>
                      <a:pt x="6" y="16"/>
                    </a:moveTo>
                    <a:lnTo>
                      <a:pt x="7" y="13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19" y="5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5" y="7"/>
                    </a:lnTo>
                    <a:lnTo>
                      <a:pt x="29" y="12"/>
                    </a:lnTo>
                    <a:lnTo>
                      <a:pt x="32" y="17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2" y="22"/>
                    </a:lnTo>
                    <a:lnTo>
                      <a:pt x="33" y="23"/>
                    </a:lnTo>
                    <a:lnTo>
                      <a:pt x="33" y="25"/>
                    </a:lnTo>
                    <a:lnTo>
                      <a:pt x="32" y="26"/>
                    </a:lnTo>
                    <a:lnTo>
                      <a:pt x="32" y="28"/>
                    </a:lnTo>
                    <a:lnTo>
                      <a:pt x="30" y="28"/>
                    </a:lnTo>
                    <a:lnTo>
                      <a:pt x="29" y="26"/>
                    </a:lnTo>
                    <a:lnTo>
                      <a:pt x="28" y="25"/>
                    </a:lnTo>
                    <a:lnTo>
                      <a:pt x="27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8" y="24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3" y="31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1" y="31"/>
                    </a:lnTo>
                    <a:lnTo>
                      <a:pt x="10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6" y="33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2" y="30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7" name="Freeform 244">
                <a:extLst>
                  <a:ext uri="{FF2B5EF4-FFF2-40B4-BE49-F238E27FC236}">
                    <a16:creationId xmlns:a16="http://schemas.microsoft.com/office/drawing/2014/main" id="{96291877-52BF-0B47-9C4B-7ECE1853C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223" y="7397292"/>
                <a:ext cx="16309" cy="16309"/>
              </a:xfrm>
              <a:custGeom>
                <a:avLst/>
                <a:gdLst>
                  <a:gd name="T0" fmla="*/ 14 w 14"/>
                  <a:gd name="T1" fmla="*/ 8 h 14"/>
                  <a:gd name="T2" fmla="*/ 14 w 14"/>
                  <a:gd name="T3" fmla="*/ 6 h 14"/>
                  <a:gd name="T4" fmla="*/ 13 w 14"/>
                  <a:gd name="T5" fmla="*/ 2 h 14"/>
                  <a:gd name="T6" fmla="*/ 11 w 14"/>
                  <a:gd name="T7" fmla="*/ 1 h 14"/>
                  <a:gd name="T8" fmla="*/ 7 w 14"/>
                  <a:gd name="T9" fmla="*/ 0 h 14"/>
                  <a:gd name="T10" fmla="*/ 1 w 14"/>
                  <a:gd name="T11" fmla="*/ 0 h 14"/>
                  <a:gd name="T12" fmla="*/ 0 w 14"/>
                  <a:gd name="T13" fmla="*/ 1 h 14"/>
                  <a:gd name="T14" fmla="*/ 0 w 14"/>
                  <a:gd name="T15" fmla="*/ 2 h 14"/>
                  <a:gd name="T16" fmla="*/ 0 w 14"/>
                  <a:gd name="T17" fmla="*/ 4 h 14"/>
                  <a:gd name="T18" fmla="*/ 2 w 14"/>
                  <a:gd name="T19" fmla="*/ 7 h 14"/>
                  <a:gd name="T20" fmla="*/ 2 w 14"/>
                  <a:gd name="T21" fmla="*/ 8 h 14"/>
                  <a:gd name="T22" fmla="*/ 2 w 14"/>
                  <a:gd name="T23" fmla="*/ 9 h 14"/>
                  <a:gd name="T24" fmla="*/ 1 w 14"/>
                  <a:gd name="T25" fmla="*/ 10 h 14"/>
                  <a:gd name="T26" fmla="*/ 1 w 14"/>
                  <a:gd name="T27" fmla="*/ 12 h 14"/>
                  <a:gd name="T28" fmla="*/ 1 w 14"/>
                  <a:gd name="T29" fmla="*/ 13 h 14"/>
                  <a:gd name="T30" fmla="*/ 1 w 14"/>
                  <a:gd name="T31" fmla="*/ 14 h 14"/>
                  <a:gd name="T32" fmla="*/ 2 w 14"/>
                  <a:gd name="T33" fmla="*/ 14 h 14"/>
                  <a:gd name="T34" fmla="*/ 3 w 14"/>
                  <a:gd name="T35" fmla="*/ 14 h 14"/>
                  <a:gd name="T36" fmla="*/ 3 w 14"/>
                  <a:gd name="T37" fmla="*/ 13 h 14"/>
                  <a:gd name="T38" fmla="*/ 6 w 14"/>
                  <a:gd name="T39" fmla="*/ 13 h 14"/>
                  <a:gd name="T40" fmla="*/ 7 w 14"/>
                  <a:gd name="T41" fmla="*/ 13 h 14"/>
                  <a:gd name="T42" fmla="*/ 8 w 14"/>
                  <a:gd name="T43" fmla="*/ 13 h 14"/>
                  <a:gd name="T44" fmla="*/ 11 w 14"/>
                  <a:gd name="T45" fmla="*/ 12 h 14"/>
                  <a:gd name="T46" fmla="*/ 12 w 14"/>
                  <a:gd name="T47" fmla="*/ 12 h 14"/>
                  <a:gd name="T48" fmla="*/ 12 w 14"/>
                  <a:gd name="T49" fmla="*/ 12 h 14"/>
                  <a:gd name="T50" fmla="*/ 13 w 14"/>
                  <a:gd name="T51" fmla="*/ 10 h 14"/>
                  <a:gd name="T52" fmla="*/ 14 w 14"/>
                  <a:gd name="T53" fmla="*/ 9 h 14"/>
                  <a:gd name="T54" fmla="*/ 14 w 14"/>
                  <a:gd name="T55" fmla="*/ 8 h 14"/>
                  <a:gd name="T56" fmla="*/ 14 w 14"/>
                  <a:gd name="T5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" h="14">
                    <a:moveTo>
                      <a:pt x="14" y="8"/>
                    </a:moveTo>
                    <a:lnTo>
                      <a:pt x="14" y="6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8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8" name="Freeform 245">
                <a:extLst>
                  <a:ext uri="{FF2B5EF4-FFF2-40B4-BE49-F238E27FC236}">
                    <a16:creationId xmlns:a16="http://schemas.microsoft.com/office/drawing/2014/main" id="{30AD7030-2193-0441-BFB1-BA7DBD26A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574" y="7398457"/>
                <a:ext cx="8154" cy="10484"/>
              </a:xfrm>
              <a:custGeom>
                <a:avLst/>
                <a:gdLst>
                  <a:gd name="T0" fmla="*/ 6 w 7"/>
                  <a:gd name="T1" fmla="*/ 3 h 9"/>
                  <a:gd name="T2" fmla="*/ 6 w 7"/>
                  <a:gd name="T3" fmla="*/ 3 h 9"/>
                  <a:gd name="T4" fmla="*/ 7 w 7"/>
                  <a:gd name="T5" fmla="*/ 2 h 9"/>
                  <a:gd name="T6" fmla="*/ 7 w 7"/>
                  <a:gd name="T7" fmla="*/ 1 h 9"/>
                  <a:gd name="T8" fmla="*/ 7 w 7"/>
                  <a:gd name="T9" fmla="*/ 1 h 9"/>
                  <a:gd name="T10" fmla="*/ 6 w 7"/>
                  <a:gd name="T11" fmla="*/ 1 h 9"/>
                  <a:gd name="T12" fmla="*/ 4 w 7"/>
                  <a:gd name="T13" fmla="*/ 1 h 9"/>
                  <a:gd name="T14" fmla="*/ 1 w 7"/>
                  <a:gd name="T15" fmla="*/ 0 h 9"/>
                  <a:gd name="T16" fmla="*/ 0 w 7"/>
                  <a:gd name="T17" fmla="*/ 0 h 9"/>
                  <a:gd name="T18" fmla="*/ 0 w 7"/>
                  <a:gd name="T19" fmla="*/ 1 h 9"/>
                  <a:gd name="T20" fmla="*/ 0 w 7"/>
                  <a:gd name="T21" fmla="*/ 1 h 9"/>
                  <a:gd name="T22" fmla="*/ 1 w 7"/>
                  <a:gd name="T23" fmla="*/ 1 h 9"/>
                  <a:gd name="T24" fmla="*/ 2 w 7"/>
                  <a:gd name="T25" fmla="*/ 2 h 9"/>
                  <a:gd name="T26" fmla="*/ 4 w 7"/>
                  <a:gd name="T27" fmla="*/ 3 h 9"/>
                  <a:gd name="T28" fmla="*/ 2 w 7"/>
                  <a:gd name="T29" fmla="*/ 7 h 9"/>
                  <a:gd name="T30" fmla="*/ 4 w 7"/>
                  <a:gd name="T31" fmla="*/ 8 h 9"/>
                  <a:gd name="T32" fmla="*/ 4 w 7"/>
                  <a:gd name="T33" fmla="*/ 9 h 9"/>
                  <a:gd name="T34" fmla="*/ 5 w 7"/>
                  <a:gd name="T35" fmla="*/ 9 h 9"/>
                  <a:gd name="T36" fmla="*/ 6 w 7"/>
                  <a:gd name="T37" fmla="*/ 9 h 9"/>
                  <a:gd name="T38" fmla="*/ 6 w 7"/>
                  <a:gd name="T39" fmla="*/ 8 h 9"/>
                  <a:gd name="T40" fmla="*/ 6 w 7"/>
                  <a:gd name="T41" fmla="*/ 8 h 9"/>
                  <a:gd name="T42" fmla="*/ 6 w 7"/>
                  <a:gd name="T43" fmla="*/ 7 h 9"/>
                  <a:gd name="T44" fmla="*/ 5 w 7"/>
                  <a:gd name="T45" fmla="*/ 6 h 9"/>
                  <a:gd name="T46" fmla="*/ 5 w 7"/>
                  <a:gd name="T47" fmla="*/ 5 h 9"/>
                  <a:gd name="T48" fmla="*/ 5 w 7"/>
                  <a:gd name="T49" fmla="*/ 5 h 9"/>
                  <a:gd name="T50" fmla="*/ 6 w 7"/>
                  <a:gd name="T51" fmla="*/ 3 h 9"/>
                  <a:gd name="T52" fmla="*/ 6 w 7"/>
                  <a:gd name="T5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" h="9">
                    <a:moveTo>
                      <a:pt x="6" y="3"/>
                    </a:moveTo>
                    <a:lnTo>
                      <a:pt x="6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9" name="Freeform 246">
                <a:extLst>
                  <a:ext uri="{FF2B5EF4-FFF2-40B4-BE49-F238E27FC236}">
                    <a16:creationId xmlns:a16="http://schemas.microsoft.com/office/drawing/2014/main" id="{1318F4A7-C7F5-F34C-878A-8C169F101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414" y="7348366"/>
                <a:ext cx="54750" cy="43101"/>
              </a:xfrm>
              <a:custGeom>
                <a:avLst/>
                <a:gdLst>
                  <a:gd name="T0" fmla="*/ 39 w 47"/>
                  <a:gd name="T1" fmla="*/ 28 h 37"/>
                  <a:gd name="T2" fmla="*/ 41 w 47"/>
                  <a:gd name="T3" fmla="*/ 23 h 37"/>
                  <a:gd name="T4" fmla="*/ 40 w 47"/>
                  <a:gd name="T5" fmla="*/ 22 h 37"/>
                  <a:gd name="T6" fmla="*/ 40 w 47"/>
                  <a:gd name="T7" fmla="*/ 21 h 37"/>
                  <a:gd name="T8" fmla="*/ 44 w 47"/>
                  <a:gd name="T9" fmla="*/ 21 h 37"/>
                  <a:gd name="T10" fmla="*/ 45 w 47"/>
                  <a:gd name="T11" fmla="*/ 17 h 37"/>
                  <a:gd name="T12" fmla="*/ 47 w 47"/>
                  <a:gd name="T13" fmla="*/ 11 h 37"/>
                  <a:gd name="T14" fmla="*/ 47 w 47"/>
                  <a:gd name="T15" fmla="*/ 7 h 37"/>
                  <a:gd name="T16" fmla="*/ 43 w 47"/>
                  <a:gd name="T17" fmla="*/ 1 h 37"/>
                  <a:gd name="T18" fmla="*/ 40 w 47"/>
                  <a:gd name="T19" fmla="*/ 0 h 37"/>
                  <a:gd name="T20" fmla="*/ 34 w 47"/>
                  <a:gd name="T21" fmla="*/ 4 h 37"/>
                  <a:gd name="T22" fmla="*/ 30 w 47"/>
                  <a:gd name="T23" fmla="*/ 10 h 37"/>
                  <a:gd name="T24" fmla="*/ 28 w 47"/>
                  <a:gd name="T25" fmla="*/ 15 h 37"/>
                  <a:gd name="T26" fmla="*/ 24 w 47"/>
                  <a:gd name="T27" fmla="*/ 15 h 37"/>
                  <a:gd name="T28" fmla="*/ 19 w 47"/>
                  <a:gd name="T29" fmla="*/ 10 h 37"/>
                  <a:gd name="T30" fmla="*/ 16 w 47"/>
                  <a:gd name="T31" fmla="*/ 10 h 37"/>
                  <a:gd name="T32" fmla="*/ 12 w 47"/>
                  <a:gd name="T33" fmla="*/ 12 h 37"/>
                  <a:gd name="T34" fmla="*/ 5 w 47"/>
                  <a:gd name="T35" fmla="*/ 15 h 37"/>
                  <a:gd name="T36" fmla="*/ 2 w 47"/>
                  <a:gd name="T37" fmla="*/ 16 h 37"/>
                  <a:gd name="T38" fmla="*/ 1 w 47"/>
                  <a:gd name="T39" fmla="*/ 18 h 37"/>
                  <a:gd name="T40" fmla="*/ 1 w 47"/>
                  <a:gd name="T41" fmla="*/ 26 h 37"/>
                  <a:gd name="T42" fmla="*/ 0 w 47"/>
                  <a:gd name="T43" fmla="*/ 31 h 37"/>
                  <a:gd name="T44" fmla="*/ 0 w 47"/>
                  <a:gd name="T45" fmla="*/ 33 h 37"/>
                  <a:gd name="T46" fmla="*/ 1 w 47"/>
                  <a:gd name="T47" fmla="*/ 33 h 37"/>
                  <a:gd name="T48" fmla="*/ 7 w 47"/>
                  <a:gd name="T49" fmla="*/ 33 h 37"/>
                  <a:gd name="T50" fmla="*/ 11 w 47"/>
                  <a:gd name="T51" fmla="*/ 33 h 37"/>
                  <a:gd name="T52" fmla="*/ 10 w 47"/>
                  <a:gd name="T53" fmla="*/ 34 h 37"/>
                  <a:gd name="T54" fmla="*/ 11 w 47"/>
                  <a:gd name="T55" fmla="*/ 35 h 37"/>
                  <a:gd name="T56" fmla="*/ 15 w 47"/>
                  <a:gd name="T57" fmla="*/ 35 h 37"/>
                  <a:gd name="T58" fmla="*/ 19 w 47"/>
                  <a:gd name="T59" fmla="*/ 37 h 37"/>
                  <a:gd name="T60" fmla="*/ 23 w 47"/>
                  <a:gd name="T61" fmla="*/ 35 h 37"/>
                  <a:gd name="T62" fmla="*/ 26 w 47"/>
                  <a:gd name="T63" fmla="*/ 35 h 37"/>
                  <a:gd name="T64" fmla="*/ 28 w 47"/>
                  <a:gd name="T65" fmla="*/ 35 h 37"/>
                  <a:gd name="T66" fmla="*/ 34 w 47"/>
                  <a:gd name="T67" fmla="*/ 32 h 37"/>
                  <a:gd name="T68" fmla="*/ 36 w 47"/>
                  <a:gd name="T6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" h="37">
                    <a:moveTo>
                      <a:pt x="36" y="31"/>
                    </a:moveTo>
                    <a:lnTo>
                      <a:pt x="39" y="28"/>
                    </a:lnTo>
                    <a:lnTo>
                      <a:pt x="41" y="26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4" y="21"/>
                    </a:lnTo>
                    <a:lnTo>
                      <a:pt x="44" y="20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7" y="7"/>
                    </a:lnTo>
                    <a:lnTo>
                      <a:pt x="45" y="4"/>
                    </a:lnTo>
                    <a:lnTo>
                      <a:pt x="43" y="1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6" y="1"/>
                    </a:lnTo>
                    <a:lnTo>
                      <a:pt x="34" y="4"/>
                    </a:lnTo>
                    <a:lnTo>
                      <a:pt x="33" y="6"/>
                    </a:lnTo>
                    <a:lnTo>
                      <a:pt x="30" y="10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4" y="15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2" y="16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23"/>
                    </a:lnTo>
                    <a:lnTo>
                      <a:pt x="1" y="26"/>
                    </a:lnTo>
                    <a:lnTo>
                      <a:pt x="1" y="28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4" y="33"/>
                    </a:lnTo>
                    <a:lnTo>
                      <a:pt x="7" y="33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0" y="34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7" y="37"/>
                    </a:lnTo>
                    <a:lnTo>
                      <a:pt x="19" y="37"/>
                    </a:lnTo>
                    <a:lnTo>
                      <a:pt x="22" y="37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32" y="33"/>
                    </a:lnTo>
                    <a:lnTo>
                      <a:pt x="34" y="32"/>
                    </a:lnTo>
                    <a:lnTo>
                      <a:pt x="35" y="32"/>
                    </a:lnTo>
                    <a:lnTo>
                      <a:pt x="36" y="31"/>
                    </a:lnTo>
                    <a:lnTo>
                      <a:pt x="36" y="31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0" name="Freeform 247">
                <a:extLst>
                  <a:ext uri="{FF2B5EF4-FFF2-40B4-BE49-F238E27FC236}">
                    <a16:creationId xmlns:a16="http://schemas.microsoft.com/office/drawing/2014/main" id="{F917D8B3-48CC-AC45-AC3B-92ACF54A8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005" y="7342542"/>
                <a:ext cx="57080" cy="48926"/>
              </a:xfrm>
              <a:custGeom>
                <a:avLst/>
                <a:gdLst>
                  <a:gd name="T0" fmla="*/ 47 w 49"/>
                  <a:gd name="T1" fmla="*/ 21 h 42"/>
                  <a:gd name="T2" fmla="*/ 49 w 49"/>
                  <a:gd name="T3" fmla="*/ 12 h 42"/>
                  <a:gd name="T4" fmla="*/ 46 w 49"/>
                  <a:gd name="T5" fmla="*/ 10 h 42"/>
                  <a:gd name="T6" fmla="*/ 45 w 49"/>
                  <a:gd name="T7" fmla="*/ 10 h 42"/>
                  <a:gd name="T8" fmla="*/ 40 w 49"/>
                  <a:gd name="T9" fmla="*/ 11 h 42"/>
                  <a:gd name="T10" fmla="*/ 38 w 49"/>
                  <a:gd name="T11" fmla="*/ 10 h 42"/>
                  <a:gd name="T12" fmla="*/ 35 w 49"/>
                  <a:gd name="T13" fmla="*/ 11 h 42"/>
                  <a:gd name="T14" fmla="*/ 34 w 49"/>
                  <a:gd name="T15" fmla="*/ 10 h 42"/>
                  <a:gd name="T16" fmla="*/ 30 w 49"/>
                  <a:gd name="T17" fmla="*/ 9 h 42"/>
                  <a:gd name="T18" fmla="*/ 27 w 49"/>
                  <a:gd name="T19" fmla="*/ 5 h 42"/>
                  <a:gd name="T20" fmla="*/ 27 w 49"/>
                  <a:gd name="T21" fmla="*/ 4 h 42"/>
                  <a:gd name="T22" fmla="*/ 28 w 49"/>
                  <a:gd name="T23" fmla="*/ 1 h 42"/>
                  <a:gd name="T24" fmla="*/ 24 w 49"/>
                  <a:gd name="T25" fmla="*/ 0 h 42"/>
                  <a:gd name="T26" fmla="*/ 23 w 49"/>
                  <a:gd name="T27" fmla="*/ 0 h 42"/>
                  <a:gd name="T28" fmla="*/ 22 w 49"/>
                  <a:gd name="T29" fmla="*/ 3 h 42"/>
                  <a:gd name="T30" fmla="*/ 21 w 49"/>
                  <a:gd name="T31" fmla="*/ 0 h 42"/>
                  <a:gd name="T32" fmla="*/ 18 w 49"/>
                  <a:gd name="T33" fmla="*/ 0 h 42"/>
                  <a:gd name="T34" fmla="*/ 17 w 49"/>
                  <a:gd name="T35" fmla="*/ 3 h 42"/>
                  <a:gd name="T36" fmla="*/ 14 w 49"/>
                  <a:gd name="T37" fmla="*/ 4 h 42"/>
                  <a:gd name="T38" fmla="*/ 10 w 49"/>
                  <a:gd name="T39" fmla="*/ 8 h 42"/>
                  <a:gd name="T40" fmla="*/ 6 w 49"/>
                  <a:gd name="T41" fmla="*/ 11 h 42"/>
                  <a:gd name="T42" fmla="*/ 1 w 49"/>
                  <a:gd name="T43" fmla="*/ 19 h 42"/>
                  <a:gd name="T44" fmla="*/ 0 w 49"/>
                  <a:gd name="T45" fmla="*/ 27 h 42"/>
                  <a:gd name="T46" fmla="*/ 1 w 49"/>
                  <a:gd name="T47" fmla="*/ 31 h 42"/>
                  <a:gd name="T48" fmla="*/ 5 w 49"/>
                  <a:gd name="T49" fmla="*/ 31 h 42"/>
                  <a:gd name="T50" fmla="*/ 7 w 49"/>
                  <a:gd name="T51" fmla="*/ 31 h 42"/>
                  <a:gd name="T52" fmla="*/ 10 w 49"/>
                  <a:gd name="T53" fmla="*/ 28 h 42"/>
                  <a:gd name="T54" fmla="*/ 11 w 49"/>
                  <a:gd name="T55" fmla="*/ 31 h 42"/>
                  <a:gd name="T56" fmla="*/ 12 w 49"/>
                  <a:gd name="T57" fmla="*/ 37 h 42"/>
                  <a:gd name="T58" fmla="*/ 17 w 49"/>
                  <a:gd name="T59" fmla="*/ 42 h 42"/>
                  <a:gd name="T60" fmla="*/ 19 w 49"/>
                  <a:gd name="T61" fmla="*/ 42 h 42"/>
                  <a:gd name="T62" fmla="*/ 22 w 49"/>
                  <a:gd name="T63" fmla="*/ 40 h 42"/>
                  <a:gd name="T64" fmla="*/ 23 w 49"/>
                  <a:gd name="T65" fmla="*/ 38 h 42"/>
                  <a:gd name="T66" fmla="*/ 25 w 49"/>
                  <a:gd name="T67" fmla="*/ 39 h 42"/>
                  <a:gd name="T68" fmla="*/ 28 w 49"/>
                  <a:gd name="T69" fmla="*/ 38 h 42"/>
                  <a:gd name="T70" fmla="*/ 27 w 49"/>
                  <a:gd name="T71" fmla="*/ 37 h 42"/>
                  <a:gd name="T72" fmla="*/ 28 w 49"/>
                  <a:gd name="T73" fmla="*/ 36 h 42"/>
                  <a:gd name="T74" fmla="*/ 30 w 49"/>
                  <a:gd name="T75" fmla="*/ 34 h 42"/>
                  <a:gd name="T76" fmla="*/ 32 w 49"/>
                  <a:gd name="T77" fmla="*/ 33 h 42"/>
                  <a:gd name="T78" fmla="*/ 35 w 49"/>
                  <a:gd name="T79" fmla="*/ 34 h 42"/>
                  <a:gd name="T80" fmla="*/ 38 w 49"/>
                  <a:gd name="T81" fmla="*/ 33 h 42"/>
                  <a:gd name="T82" fmla="*/ 39 w 49"/>
                  <a:gd name="T83" fmla="*/ 29 h 42"/>
                  <a:gd name="T84" fmla="*/ 41 w 49"/>
                  <a:gd name="T85" fmla="*/ 28 h 42"/>
                  <a:gd name="T86" fmla="*/ 44 w 49"/>
                  <a:gd name="T87" fmla="*/ 26 h 42"/>
                  <a:gd name="T88" fmla="*/ 46 w 49"/>
                  <a:gd name="T89" fmla="*/ 2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" h="42">
                    <a:moveTo>
                      <a:pt x="46" y="25"/>
                    </a:moveTo>
                    <a:lnTo>
                      <a:pt x="47" y="21"/>
                    </a:lnTo>
                    <a:lnTo>
                      <a:pt x="49" y="16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6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2" y="11"/>
                    </a:lnTo>
                    <a:lnTo>
                      <a:pt x="40" y="11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6" y="10"/>
                    </a:lnTo>
                    <a:lnTo>
                      <a:pt x="35" y="11"/>
                    </a:lnTo>
                    <a:lnTo>
                      <a:pt x="35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0" y="9"/>
                    </a:lnTo>
                    <a:lnTo>
                      <a:pt x="29" y="8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4"/>
                    </a:lnTo>
                    <a:lnTo>
                      <a:pt x="28" y="3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2" y="1"/>
                    </a:lnTo>
                    <a:lnTo>
                      <a:pt x="22" y="3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2" y="5"/>
                    </a:lnTo>
                    <a:lnTo>
                      <a:pt x="10" y="8"/>
                    </a:lnTo>
                    <a:lnTo>
                      <a:pt x="8" y="9"/>
                    </a:lnTo>
                    <a:lnTo>
                      <a:pt x="6" y="11"/>
                    </a:lnTo>
                    <a:lnTo>
                      <a:pt x="4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7" y="31"/>
                    </a:lnTo>
                    <a:lnTo>
                      <a:pt x="8" y="29"/>
                    </a:lnTo>
                    <a:lnTo>
                      <a:pt x="10" y="28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1" y="36"/>
                    </a:lnTo>
                    <a:lnTo>
                      <a:pt x="12" y="37"/>
                    </a:lnTo>
                    <a:lnTo>
                      <a:pt x="14" y="40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7" y="37"/>
                    </a:lnTo>
                    <a:lnTo>
                      <a:pt x="27" y="36"/>
                    </a:lnTo>
                    <a:lnTo>
                      <a:pt x="28" y="36"/>
                    </a:lnTo>
                    <a:lnTo>
                      <a:pt x="29" y="36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8" y="33"/>
                    </a:lnTo>
                    <a:lnTo>
                      <a:pt x="38" y="31"/>
                    </a:lnTo>
                    <a:lnTo>
                      <a:pt x="39" y="29"/>
                    </a:lnTo>
                    <a:lnTo>
                      <a:pt x="40" y="29"/>
                    </a:lnTo>
                    <a:lnTo>
                      <a:pt x="41" y="28"/>
                    </a:lnTo>
                    <a:lnTo>
                      <a:pt x="42" y="27"/>
                    </a:lnTo>
                    <a:lnTo>
                      <a:pt x="44" y="26"/>
                    </a:lnTo>
                    <a:lnTo>
                      <a:pt x="46" y="25"/>
                    </a:lnTo>
                    <a:lnTo>
                      <a:pt x="46" y="25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1" name="Freeform 248">
                <a:extLst>
                  <a:ext uri="{FF2B5EF4-FFF2-40B4-BE49-F238E27FC236}">
                    <a16:creationId xmlns:a16="http://schemas.microsoft.com/office/drawing/2014/main" id="{B695381C-F82C-9C42-B9B8-F66B077D5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590" y="7301771"/>
                <a:ext cx="6989" cy="11649"/>
              </a:xfrm>
              <a:custGeom>
                <a:avLst/>
                <a:gdLst>
                  <a:gd name="T0" fmla="*/ 6 w 6"/>
                  <a:gd name="T1" fmla="*/ 6 h 10"/>
                  <a:gd name="T2" fmla="*/ 5 w 6"/>
                  <a:gd name="T3" fmla="*/ 4 h 10"/>
                  <a:gd name="T4" fmla="*/ 3 w 6"/>
                  <a:gd name="T5" fmla="*/ 1 h 10"/>
                  <a:gd name="T6" fmla="*/ 1 w 6"/>
                  <a:gd name="T7" fmla="*/ 0 h 10"/>
                  <a:gd name="T8" fmla="*/ 1 w 6"/>
                  <a:gd name="T9" fmla="*/ 0 h 10"/>
                  <a:gd name="T10" fmla="*/ 0 w 6"/>
                  <a:gd name="T11" fmla="*/ 1 h 10"/>
                  <a:gd name="T12" fmla="*/ 0 w 6"/>
                  <a:gd name="T13" fmla="*/ 1 h 10"/>
                  <a:gd name="T14" fmla="*/ 0 w 6"/>
                  <a:gd name="T15" fmla="*/ 2 h 10"/>
                  <a:gd name="T16" fmla="*/ 1 w 6"/>
                  <a:gd name="T17" fmla="*/ 4 h 10"/>
                  <a:gd name="T18" fmla="*/ 3 w 6"/>
                  <a:gd name="T19" fmla="*/ 5 h 10"/>
                  <a:gd name="T20" fmla="*/ 3 w 6"/>
                  <a:gd name="T21" fmla="*/ 6 h 10"/>
                  <a:gd name="T22" fmla="*/ 3 w 6"/>
                  <a:gd name="T23" fmla="*/ 9 h 10"/>
                  <a:gd name="T24" fmla="*/ 4 w 6"/>
                  <a:gd name="T25" fmla="*/ 9 h 10"/>
                  <a:gd name="T26" fmla="*/ 5 w 6"/>
                  <a:gd name="T27" fmla="*/ 10 h 10"/>
                  <a:gd name="T28" fmla="*/ 5 w 6"/>
                  <a:gd name="T29" fmla="*/ 10 h 10"/>
                  <a:gd name="T30" fmla="*/ 6 w 6"/>
                  <a:gd name="T31" fmla="*/ 10 h 10"/>
                  <a:gd name="T32" fmla="*/ 6 w 6"/>
                  <a:gd name="T33" fmla="*/ 9 h 10"/>
                  <a:gd name="T34" fmla="*/ 6 w 6"/>
                  <a:gd name="T35" fmla="*/ 7 h 10"/>
                  <a:gd name="T36" fmla="*/ 6 w 6"/>
                  <a:gd name="T37" fmla="*/ 6 h 10"/>
                  <a:gd name="T38" fmla="*/ 6 w 6"/>
                  <a:gd name="T3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0">
                    <a:moveTo>
                      <a:pt x="6" y="6"/>
                    </a:moveTo>
                    <a:lnTo>
                      <a:pt x="5" y="4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2" name="Freeform 249">
                <a:extLst>
                  <a:ext uri="{FF2B5EF4-FFF2-40B4-BE49-F238E27FC236}">
                    <a16:creationId xmlns:a16="http://schemas.microsoft.com/office/drawing/2014/main" id="{9BA9C8AA-7E18-C04C-8386-0B5964368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446" y="7301771"/>
                <a:ext cx="8154" cy="10484"/>
              </a:xfrm>
              <a:custGeom>
                <a:avLst/>
                <a:gdLst>
                  <a:gd name="T0" fmla="*/ 5 w 7"/>
                  <a:gd name="T1" fmla="*/ 4 h 9"/>
                  <a:gd name="T2" fmla="*/ 3 w 7"/>
                  <a:gd name="T3" fmla="*/ 1 h 9"/>
                  <a:gd name="T4" fmla="*/ 2 w 7"/>
                  <a:gd name="T5" fmla="*/ 0 h 9"/>
                  <a:gd name="T6" fmla="*/ 1 w 7"/>
                  <a:gd name="T7" fmla="*/ 0 h 9"/>
                  <a:gd name="T8" fmla="*/ 0 w 7"/>
                  <a:gd name="T9" fmla="*/ 0 h 9"/>
                  <a:gd name="T10" fmla="*/ 0 w 7"/>
                  <a:gd name="T11" fmla="*/ 1 h 9"/>
                  <a:gd name="T12" fmla="*/ 0 w 7"/>
                  <a:gd name="T13" fmla="*/ 2 h 9"/>
                  <a:gd name="T14" fmla="*/ 2 w 7"/>
                  <a:gd name="T15" fmla="*/ 5 h 9"/>
                  <a:gd name="T16" fmla="*/ 3 w 7"/>
                  <a:gd name="T17" fmla="*/ 6 h 9"/>
                  <a:gd name="T18" fmla="*/ 6 w 7"/>
                  <a:gd name="T19" fmla="*/ 9 h 9"/>
                  <a:gd name="T20" fmla="*/ 7 w 7"/>
                  <a:gd name="T21" fmla="*/ 9 h 9"/>
                  <a:gd name="T22" fmla="*/ 7 w 7"/>
                  <a:gd name="T23" fmla="*/ 9 h 9"/>
                  <a:gd name="T24" fmla="*/ 7 w 7"/>
                  <a:gd name="T25" fmla="*/ 7 h 9"/>
                  <a:gd name="T26" fmla="*/ 7 w 7"/>
                  <a:gd name="T27" fmla="*/ 7 h 9"/>
                  <a:gd name="T28" fmla="*/ 7 w 7"/>
                  <a:gd name="T29" fmla="*/ 5 h 9"/>
                  <a:gd name="T30" fmla="*/ 5 w 7"/>
                  <a:gd name="T31" fmla="*/ 4 h 9"/>
                  <a:gd name="T32" fmla="*/ 5 w 7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9">
                    <a:moveTo>
                      <a:pt x="5" y="4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3" name="Freeform 250">
                <a:extLst>
                  <a:ext uri="{FF2B5EF4-FFF2-40B4-BE49-F238E27FC236}">
                    <a16:creationId xmlns:a16="http://schemas.microsoft.com/office/drawing/2014/main" id="{D100CB50-6EDD-1240-B792-B85D7D71C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776" y="7283132"/>
                <a:ext cx="12814" cy="12814"/>
              </a:xfrm>
              <a:custGeom>
                <a:avLst/>
                <a:gdLst>
                  <a:gd name="T0" fmla="*/ 5 w 11"/>
                  <a:gd name="T1" fmla="*/ 0 h 11"/>
                  <a:gd name="T2" fmla="*/ 4 w 11"/>
                  <a:gd name="T3" fmla="*/ 1 h 11"/>
                  <a:gd name="T4" fmla="*/ 3 w 11"/>
                  <a:gd name="T5" fmla="*/ 1 h 11"/>
                  <a:gd name="T6" fmla="*/ 1 w 11"/>
                  <a:gd name="T7" fmla="*/ 3 h 11"/>
                  <a:gd name="T8" fmla="*/ 1 w 11"/>
                  <a:gd name="T9" fmla="*/ 3 h 11"/>
                  <a:gd name="T10" fmla="*/ 0 w 11"/>
                  <a:gd name="T11" fmla="*/ 4 h 11"/>
                  <a:gd name="T12" fmla="*/ 0 w 11"/>
                  <a:gd name="T13" fmla="*/ 4 h 11"/>
                  <a:gd name="T14" fmla="*/ 0 w 11"/>
                  <a:gd name="T15" fmla="*/ 6 h 11"/>
                  <a:gd name="T16" fmla="*/ 1 w 11"/>
                  <a:gd name="T17" fmla="*/ 7 h 11"/>
                  <a:gd name="T18" fmla="*/ 1 w 11"/>
                  <a:gd name="T19" fmla="*/ 10 h 11"/>
                  <a:gd name="T20" fmla="*/ 3 w 11"/>
                  <a:gd name="T21" fmla="*/ 10 h 11"/>
                  <a:gd name="T22" fmla="*/ 4 w 11"/>
                  <a:gd name="T23" fmla="*/ 11 h 11"/>
                  <a:gd name="T24" fmla="*/ 5 w 11"/>
                  <a:gd name="T25" fmla="*/ 11 h 11"/>
                  <a:gd name="T26" fmla="*/ 6 w 11"/>
                  <a:gd name="T27" fmla="*/ 11 h 11"/>
                  <a:gd name="T28" fmla="*/ 6 w 11"/>
                  <a:gd name="T29" fmla="*/ 10 h 11"/>
                  <a:gd name="T30" fmla="*/ 7 w 11"/>
                  <a:gd name="T31" fmla="*/ 9 h 11"/>
                  <a:gd name="T32" fmla="*/ 9 w 11"/>
                  <a:gd name="T33" fmla="*/ 7 h 11"/>
                  <a:gd name="T34" fmla="*/ 9 w 11"/>
                  <a:gd name="T35" fmla="*/ 5 h 11"/>
                  <a:gd name="T36" fmla="*/ 9 w 11"/>
                  <a:gd name="T37" fmla="*/ 5 h 11"/>
                  <a:gd name="T38" fmla="*/ 9 w 11"/>
                  <a:gd name="T39" fmla="*/ 4 h 11"/>
                  <a:gd name="T40" fmla="*/ 10 w 11"/>
                  <a:gd name="T41" fmla="*/ 4 h 11"/>
                  <a:gd name="T42" fmla="*/ 10 w 11"/>
                  <a:gd name="T43" fmla="*/ 4 h 11"/>
                  <a:gd name="T44" fmla="*/ 11 w 11"/>
                  <a:gd name="T45" fmla="*/ 3 h 11"/>
                  <a:gd name="T46" fmla="*/ 10 w 11"/>
                  <a:gd name="T47" fmla="*/ 3 h 11"/>
                  <a:gd name="T48" fmla="*/ 9 w 11"/>
                  <a:gd name="T49" fmla="*/ 1 h 11"/>
                  <a:gd name="T50" fmla="*/ 9 w 11"/>
                  <a:gd name="T51" fmla="*/ 1 h 11"/>
                  <a:gd name="T52" fmla="*/ 7 w 11"/>
                  <a:gd name="T53" fmla="*/ 0 h 11"/>
                  <a:gd name="T54" fmla="*/ 7 w 11"/>
                  <a:gd name="T55" fmla="*/ 0 h 11"/>
                  <a:gd name="T56" fmla="*/ 6 w 11"/>
                  <a:gd name="T57" fmla="*/ 0 h 11"/>
                  <a:gd name="T58" fmla="*/ 5 w 11"/>
                  <a:gd name="T59" fmla="*/ 0 h 11"/>
                  <a:gd name="T60" fmla="*/ 5 w 11"/>
                  <a:gd name="T6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" h="11">
                    <a:moveTo>
                      <a:pt x="5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4" name="Freeform 251">
                <a:extLst>
                  <a:ext uri="{FF2B5EF4-FFF2-40B4-BE49-F238E27FC236}">
                    <a16:creationId xmlns:a16="http://schemas.microsoft.com/office/drawing/2014/main" id="{D735B3EF-52D1-524F-94AB-9A7F47F36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755" y="7243526"/>
                <a:ext cx="24463" cy="18638"/>
              </a:xfrm>
              <a:custGeom>
                <a:avLst/>
                <a:gdLst>
                  <a:gd name="T0" fmla="*/ 20 w 21"/>
                  <a:gd name="T1" fmla="*/ 5 h 16"/>
                  <a:gd name="T2" fmla="*/ 17 w 21"/>
                  <a:gd name="T3" fmla="*/ 4 h 16"/>
                  <a:gd name="T4" fmla="*/ 16 w 21"/>
                  <a:gd name="T5" fmla="*/ 4 h 16"/>
                  <a:gd name="T6" fmla="*/ 14 w 21"/>
                  <a:gd name="T7" fmla="*/ 3 h 16"/>
                  <a:gd name="T8" fmla="*/ 12 w 21"/>
                  <a:gd name="T9" fmla="*/ 3 h 16"/>
                  <a:gd name="T10" fmla="*/ 11 w 21"/>
                  <a:gd name="T11" fmla="*/ 3 h 16"/>
                  <a:gd name="T12" fmla="*/ 10 w 21"/>
                  <a:gd name="T13" fmla="*/ 0 h 16"/>
                  <a:gd name="T14" fmla="*/ 8 w 21"/>
                  <a:gd name="T15" fmla="*/ 0 h 16"/>
                  <a:gd name="T16" fmla="*/ 6 w 21"/>
                  <a:gd name="T17" fmla="*/ 0 h 16"/>
                  <a:gd name="T18" fmla="*/ 5 w 21"/>
                  <a:gd name="T19" fmla="*/ 0 h 16"/>
                  <a:gd name="T20" fmla="*/ 4 w 21"/>
                  <a:gd name="T21" fmla="*/ 1 h 16"/>
                  <a:gd name="T22" fmla="*/ 4 w 21"/>
                  <a:gd name="T23" fmla="*/ 1 h 16"/>
                  <a:gd name="T24" fmla="*/ 5 w 21"/>
                  <a:gd name="T25" fmla="*/ 3 h 16"/>
                  <a:gd name="T26" fmla="*/ 5 w 21"/>
                  <a:gd name="T27" fmla="*/ 4 h 16"/>
                  <a:gd name="T28" fmla="*/ 5 w 21"/>
                  <a:gd name="T29" fmla="*/ 4 h 16"/>
                  <a:gd name="T30" fmla="*/ 4 w 21"/>
                  <a:gd name="T31" fmla="*/ 5 h 16"/>
                  <a:gd name="T32" fmla="*/ 2 w 21"/>
                  <a:gd name="T33" fmla="*/ 5 h 16"/>
                  <a:gd name="T34" fmla="*/ 2 w 21"/>
                  <a:gd name="T35" fmla="*/ 6 h 16"/>
                  <a:gd name="T36" fmla="*/ 0 w 21"/>
                  <a:gd name="T37" fmla="*/ 7 h 16"/>
                  <a:gd name="T38" fmla="*/ 0 w 21"/>
                  <a:gd name="T39" fmla="*/ 9 h 16"/>
                  <a:gd name="T40" fmla="*/ 0 w 21"/>
                  <a:gd name="T41" fmla="*/ 10 h 16"/>
                  <a:gd name="T42" fmla="*/ 2 w 21"/>
                  <a:gd name="T43" fmla="*/ 11 h 16"/>
                  <a:gd name="T44" fmla="*/ 3 w 21"/>
                  <a:gd name="T45" fmla="*/ 11 h 16"/>
                  <a:gd name="T46" fmla="*/ 4 w 21"/>
                  <a:gd name="T47" fmla="*/ 11 h 16"/>
                  <a:gd name="T48" fmla="*/ 6 w 21"/>
                  <a:gd name="T49" fmla="*/ 11 h 16"/>
                  <a:gd name="T50" fmla="*/ 9 w 21"/>
                  <a:gd name="T51" fmla="*/ 11 h 16"/>
                  <a:gd name="T52" fmla="*/ 9 w 21"/>
                  <a:gd name="T53" fmla="*/ 12 h 16"/>
                  <a:gd name="T54" fmla="*/ 10 w 21"/>
                  <a:gd name="T55" fmla="*/ 14 h 16"/>
                  <a:gd name="T56" fmla="*/ 10 w 21"/>
                  <a:gd name="T57" fmla="*/ 15 h 16"/>
                  <a:gd name="T58" fmla="*/ 14 w 21"/>
                  <a:gd name="T59" fmla="*/ 16 h 16"/>
                  <a:gd name="T60" fmla="*/ 15 w 21"/>
                  <a:gd name="T61" fmla="*/ 16 h 16"/>
                  <a:gd name="T62" fmla="*/ 16 w 21"/>
                  <a:gd name="T63" fmla="*/ 15 h 16"/>
                  <a:gd name="T64" fmla="*/ 17 w 21"/>
                  <a:gd name="T65" fmla="*/ 15 h 16"/>
                  <a:gd name="T66" fmla="*/ 17 w 21"/>
                  <a:gd name="T67" fmla="*/ 14 h 16"/>
                  <a:gd name="T68" fmla="*/ 19 w 21"/>
                  <a:gd name="T69" fmla="*/ 12 h 16"/>
                  <a:gd name="T70" fmla="*/ 20 w 21"/>
                  <a:gd name="T71" fmla="*/ 11 h 16"/>
                  <a:gd name="T72" fmla="*/ 20 w 21"/>
                  <a:gd name="T73" fmla="*/ 10 h 16"/>
                  <a:gd name="T74" fmla="*/ 21 w 21"/>
                  <a:gd name="T75" fmla="*/ 9 h 16"/>
                  <a:gd name="T76" fmla="*/ 21 w 21"/>
                  <a:gd name="T77" fmla="*/ 7 h 16"/>
                  <a:gd name="T78" fmla="*/ 20 w 21"/>
                  <a:gd name="T79" fmla="*/ 6 h 16"/>
                  <a:gd name="T80" fmla="*/ 20 w 21"/>
                  <a:gd name="T81" fmla="*/ 5 h 16"/>
                  <a:gd name="T82" fmla="*/ 20 w 21"/>
                  <a:gd name="T8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" h="16">
                    <a:moveTo>
                      <a:pt x="20" y="5"/>
                    </a:moveTo>
                    <a:lnTo>
                      <a:pt x="17" y="4"/>
                    </a:lnTo>
                    <a:lnTo>
                      <a:pt x="16" y="4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9" y="12"/>
                    </a:lnTo>
                    <a:lnTo>
                      <a:pt x="20" y="11"/>
                    </a:lnTo>
                    <a:lnTo>
                      <a:pt x="20" y="10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5" name="Freeform 252">
                <a:extLst>
                  <a:ext uri="{FF2B5EF4-FFF2-40B4-BE49-F238E27FC236}">
                    <a16:creationId xmlns:a16="http://schemas.microsoft.com/office/drawing/2014/main" id="{A65C4CBA-D31F-F24A-9526-707975826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6425" y="7262164"/>
                <a:ext cx="6989" cy="5824"/>
              </a:xfrm>
              <a:custGeom>
                <a:avLst/>
                <a:gdLst>
                  <a:gd name="T0" fmla="*/ 5 w 6"/>
                  <a:gd name="T1" fmla="*/ 1 h 5"/>
                  <a:gd name="T2" fmla="*/ 5 w 6"/>
                  <a:gd name="T3" fmla="*/ 1 h 5"/>
                  <a:gd name="T4" fmla="*/ 4 w 6"/>
                  <a:gd name="T5" fmla="*/ 0 h 5"/>
                  <a:gd name="T6" fmla="*/ 1 w 6"/>
                  <a:gd name="T7" fmla="*/ 1 h 5"/>
                  <a:gd name="T8" fmla="*/ 1 w 6"/>
                  <a:gd name="T9" fmla="*/ 1 h 5"/>
                  <a:gd name="T10" fmla="*/ 0 w 6"/>
                  <a:gd name="T11" fmla="*/ 1 h 5"/>
                  <a:gd name="T12" fmla="*/ 0 w 6"/>
                  <a:gd name="T13" fmla="*/ 2 h 5"/>
                  <a:gd name="T14" fmla="*/ 0 w 6"/>
                  <a:gd name="T15" fmla="*/ 2 h 5"/>
                  <a:gd name="T16" fmla="*/ 0 w 6"/>
                  <a:gd name="T17" fmla="*/ 4 h 5"/>
                  <a:gd name="T18" fmla="*/ 2 w 6"/>
                  <a:gd name="T19" fmla="*/ 5 h 5"/>
                  <a:gd name="T20" fmla="*/ 4 w 6"/>
                  <a:gd name="T21" fmla="*/ 5 h 5"/>
                  <a:gd name="T22" fmla="*/ 5 w 6"/>
                  <a:gd name="T23" fmla="*/ 5 h 5"/>
                  <a:gd name="T24" fmla="*/ 6 w 6"/>
                  <a:gd name="T25" fmla="*/ 4 h 5"/>
                  <a:gd name="T26" fmla="*/ 6 w 6"/>
                  <a:gd name="T27" fmla="*/ 4 h 5"/>
                  <a:gd name="T28" fmla="*/ 6 w 6"/>
                  <a:gd name="T29" fmla="*/ 2 h 5"/>
                  <a:gd name="T30" fmla="*/ 5 w 6"/>
                  <a:gd name="T31" fmla="*/ 1 h 5"/>
                  <a:gd name="T32" fmla="*/ 5 w 6"/>
                  <a:gd name="T3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6" name="Freeform 253">
                <a:extLst>
                  <a:ext uri="{FF2B5EF4-FFF2-40B4-BE49-F238E27FC236}">
                    <a16:creationId xmlns:a16="http://schemas.microsoft.com/office/drawing/2014/main" id="{CC7792E1-8066-7A40-B8F9-C5974E62D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797" y="7256339"/>
                <a:ext cx="19803" cy="25628"/>
              </a:xfrm>
              <a:custGeom>
                <a:avLst/>
                <a:gdLst>
                  <a:gd name="T0" fmla="*/ 17 w 17"/>
                  <a:gd name="T1" fmla="*/ 15 h 22"/>
                  <a:gd name="T2" fmla="*/ 15 w 17"/>
                  <a:gd name="T3" fmla="*/ 12 h 22"/>
                  <a:gd name="T4" fmla="*/ 13 w 17"/>
                  <a:gd name="T5" fmla="*/ 11 h 22"/>
                  <a:gd name="T6" fmla="*/ 12 w 17"/>
                  <a:gd name="T7" fmla="*/ 10 h 22"/>
                  <a:gd name="T8" fmla="*/ 12 w 17"/>
                  <a:gd name="T9" fmla="*/ 7 h 22"/>
                  <a:gd name="T10" fmla="*/ 13 w 17"/>
                  <a:gd name="T11" fmla="*/ 6 h 22"/>
                  <a:gd name="T12" fmla="*/ 13 w 17"/>
                  <a:gd name="T13" fmla="*/ 6 h 22"/>
                  <a:gd name="T14" fmla="*/ 15 w 17"/>
                  <a:gd name="T15" fmla="*/ 6 h 22"/>
                  <a:gd name="T16" fmla="*/ 16 w 17"/>
                  <a:gd name="T17" fmla="*/ 6 h 22"/>
                  <a:gd name="T18" fmla="*/ 15 w 17"/>
                  <a:gd name="T19" fmla="*/ 5 h 22"/>
                  <a:gd name="T20" fmla="*/ 12 w 17"/>
                  <a:gd name="T21" fmla="*/ 4 h 22"/>
                  <a:gd name="T22" fmla="*/ 12 w 17"/>
                  <a:gd name="T23" fmla="*/ 3 h 22"/>
                  <a:gd name="T24" fmla="*/ 11 w 17"/>
                  <a:gd name="T25" fmla="*/ 3 h 22"/>
                  <a:gd name="T26" fmla="*/ 11 w 17"/>
                  <a:gd name="T27" fmla="*/ 3 h 22"/>
                  <a:gd name="T28" fmla="*/ 10 w 17"/>
                  <a:gd name="T29" fmla="*/ 4 h 22"/>
                  <a:gd name="T30" fmla="*/ 10 w 17"/>
                  <a:gd name="T31" fmla="*/ 4 h 22"/>
                  <a:gd name="T32" fmla="*/ 10 w 17"/>
                  <a:gd name="T33" fmla="*/ 4 h 22"/>
                  <a:gd name="T34" fmla="*/ 9 w 17"/>
                  <a:gd name="T35" fmla="*/ 4 h 22"/>
                  <a:gd name="T36" fmla="*/ 7 w 17"/>
                  <a:gd name="T37" fmla="*/ 0 h 22"/>
                  <a:gd name="T38" fmla="*/ 6 w 17"/>
                  <a:gd name="T39" fmla="*/ 0 h 22"/>
                  <a:gd name="T40" fmla="*/ 5 w 17"/>
                  <a:gd name="T41" fmla="*/ 0 h 22"/>
                  <a:gd name="T42" fmla="*/ 5 w 17"/>
                  <a:gd name="T43" fmla="*/ 0 h 22"/>
                  <a:gd name="T44" fmla="*/ 4 w 17"/>
                  <a:gd name="T45" fmla="*/ 1 h 22"/>
                  <a:gd name="T46" fmla="*/ 4 w 17"/>
                  <a:gd name="T47" fmla="*/ 3 h 22"/>
                  <a:gd name="T48" fmla="*/ 4 w 17"/>
                  <a:gd name="T49" fmla="*/ 3 h 22"/>
                  <a:gd name="T50" fmla="*/ 4 w 17"/>
                  <a:gd name="T51" fmla="*/ 4 h 22"/>
                  <a:gd name="T52" fmla="*/ 2 w 17"/>
                  <a:gd name="T53" fmla="*/ 4 h 22"/>
                  <a:gd name="T54" fmla="*/ 0 w 17"/>
                  <a:gd name="T55" fmla="*/ 4 h 22"/>
                  <a:gd name="T56" fmla="*/ 0 w 17"/>
                  <a:gd name="T57" fmla="*/ 5 h 22"/>
                  <a:gd name="T58" fmla="*/ 0 w 17"/>
                  <a:gd name="T59" fmla="*/ 5 h 22"/>
                  <a:gd name="T60" fmla="*/ 1 w 17"/>
                  <a:gd name="T61" fmla="*/ 6 h 22"/>
                  <a:gd name="T62" fmla="*/ 1 w 17"/>
                  <a:gd name="T63" fmla="*/ 7 h 22"/>
                  <a:gd name="T64" fmla="*/ 1 w 17"/>
                  <a:gd name="T65" fmla="*/ 9 h 22"/>
                  <a:gd name="T66" fmla="*/ 1 w 17"/>
                  <a:gd name="T67" fmla="*/ 9 h 22"/>
                  <a:gd name="T68" fmla="*/ 2 w 17"/>
                  <a:gd name="T69" fmla="*/ 10 h 22"/>
                  <a:gd name="T70" fmla="*/ 4 w 17"/>
                  <a:gd name="T71" fmla="*/ 10 h 22"/>
                  <a:gd name="T72" fmla="*/ 4 w 17"/>
                  <a:gd name="T73" fmla="*/ 11 h 22"/>
                  <a:gd name="T74" fmla="*/ 4 w 17"/>
                  <a:gd name="T75" fmla="*/ 12 h 22"/>
                  <a:gd name="T76" fmla="*/ 4 w 17"/>
                  <a:gd name="T77" fmla="*/ 15 h 22"/>
                  <a:gd name="T78" fmla="*/ 5 w 17"/>
                  <a:gd name="T79" fmla="*/ 16 h 22"/>
                  <a:gd name="T80" fmla="*/ 6 w 17"/>
                  <a:gd name="T81" fmla="*/ 18 h 22"/>
                  <a:gd name="T82" fmla="*/ 9 w 17"/>
                  <a:gd name="T83" fmla="*/ 21 h 22"/>
                  <a:gd name="T84" fmla="*/ 11 w 17"/>
                  <a:gd name="T85" fmla="*/ 21 h 22"/>
                  <a:gd name="T86" fmla="*/ 12 w 17"/>
                  <a:gd name="T87" fmla="*/ 22 h 22"/>
                  <a:gd name="T88" fmla="*/ 13 w 17"/>
                  <a:gd name="T89" fmla="*/ 22 h 22"/>
                  <a:gd name="T90" fmla="*/ 15 w 17"/>
                  <a:gd name="T91" fmla="*/ 22 h 22"/>
                  <a:gd name="T92" fmla="*/ 15 w 17"/>
                  <a:gd name="T93" fmla="*/ 22 h 22"/>
                  <a:gd name="T94" fmla="*/ 16 w 17"/>
                  <a:gd name="T95" fmla="*/ 21 h 22"/>
                  <a:gd name="T96" fmla="*/ 17 w 17"/>
                  <a:gd name="T97" fmla="*/ 21 h 22"/>
                  <a:gd name="T98" fmla="*/ 17 w 17"/>
                  <a:gd name="T99" fmla="*/ 20 h 22"/>
                  <a:gd name="T100" fmla="*/ 17 w 17"/>
                  <a:gd name="T101" fmla="*/ 18 h 22"/>
                  <a:gd name="T102" fmla="*/ 17 w 17"/>
                  <a:gd name="T103" fmla="*/ 17 h 22"/>
                  <a:gd name="T104" fmla="*/ 17 w 17"/>
                  <a:gd name="T105" fmla="*/ 15 h 22"/>
                  <a:gd name="T106" fmla="*/ 17 w 17"/>
                  <a:gd name="T107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" h="22">
                    <a:moveTo>
                      <a:pt x="17" y="15"/>
                    </a:moveTo>
                    <a:lnTo>
                      <a:pt x="15" y="12"/>
                    </a:lnTo>
                    <a:lnTo>
                      <a:pt x="13" y="11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5" y="5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6" y="18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7" y="18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7" y="15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7" name="Freeform 254">
                <a:extLst>
                  <a:ext uri="{FF2B5EF4-FFF2-40B4-BE49-F238E27FC236}">
                    <a16:creationId xmlns:a16="http://schemas.microsoft.com/office/drawing/2014/main" id="{B61ACEBA-43CA-054B-8CDF-3F3A26D66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281" y="7327398"/>
                <a:ext cx="29122" cy="18638"/>
              </a:xfrm>
              <a:custGeom>
                <a:avLst/>
                <a:gdLst>
                  <a:gd name="T0" fmla="*/ 19 w 25"/>
                  <a:gd name="T1" fmla="*/ 0 h 16"/>
                  <a:gd name="T2" fmla="*/ 20 w 25"/>
                  <a:gd name="T3" fmla="*/ 1 h 16"/>
                  <a:gd name="T4" fmla="*/ 23 w 25"/>
                  <a:gd name="T5" fmla="*/ 2 h 16"/>
                  <a:gd name="T6" fmla="*/ 24 w 25"/>
                  <a:gd name="T7" fmla="*/ 4 h 16"/>
                  <a:gd name="T8" fmla="*/ 24 w 25"/>
                  <a:gd name="T9" fmla="*/ 6 h 16"/>
                  <a:gd name="T10" fmla="*/ 25 w 25"/>
                  <a:gd name="T11" fmla="*/ 6 h 16"/>
                  <a:gd name="T12" fmla="*/ 24 w 25"/>
                  <a:gd name="T13" fmla="*/ 7 h 16"/>
                  <a:gd name="T14" fmla="*/ 23 w 25"/>
                  <a:gd name="T15" fmla="*/ 7 h 16"/>
                  <a:gd name="T16" fmla="*/ 23 w 25"/>
                  <a:gd name="T17" fmla="*/ 7 h 16"/>
                  <a:gd name="T18" fmla="*/ 21 w 25"/>
                  <a:gd name="T19" fmla="*/ 8 h 16"/>
                  <a:gd name="T20" fmla="*/ 21 w 25"/>
                  <a:gd name="T21" fmla="*/ 10 h 16"/>
                  <a:gd name="T22" fmla="*/ 20 w 25"/>
                  <a:gd name="T23" fmla="*/ 11 h 16"/>
                  <a:gd name="T24" fmla="*/ 20 w 25"/>
                  <a:gd name="T25" fmla="*/ 11 h 16"/>
                  <a:gd name="T26" fmla="*/ 18 w 25"/>
                  <a:gd name="T27" fmla="*/ 12 h 16"/>
                  <a:gd name="T28" fmla="*/ 15 w 25"/>
                  <a:gd name="T29" fmla="*/ 14 h 16"/>
                  <a:gd name="T30" fmla="*/ 13 w 25"/>
                  <a:gd name="T31" fmla="*/ 16 h 16"/>
                  <a:gd name="T32" fmla="*/ 12 w 25"/>
                  <a:gd name="T33" fmla="*/ 16 h 16"/>
                  <a:gd name="T34" fmla="*/ 9 w 25"/>
                  <a:gd name="T35" fmla="*/ 16 h 16"/>
                  <a:gd name="T36" fmla="*/ 7 w 25"/>
                  <a:gd name="T37" fmla="*/ 16 h 16"/>
                  <a:gd name="T38" fmla="*/ 6 w 25"/>
                  <a:gd name="T39" fmla="*/ 14 h 16"/>
                  <a:gd name="T40" fmla="*/ 4 w 25"/>
                  <a:gd name="T41" fmla="*/ 13 h 16"/>
                  <a:gd name="T42" fmla="*/ 2 w 25"/>
                  <a:gd name="T43" fmla="*/ 11 h 16"/>
                  <a:gd name="T44" fmla="*/ 2 w 25"/>
                  <a:gd name="T45" fmla="*/ 8 h 16"/>
                  <a:gd name="T46" fmla="*/ 1 w 25"/>
                  <a:gd name="T47" fmla="*/ 6 h 16"/>
                  <a:gd name="T48" fmla="*/ 0 w 25"/>
                  <a:gd name="T49" fmla="*/ 6 h 16"/>
                  <a:gd name="T50" fmla="*/ 0 w 25"/>
                  <a:gd name="T51" fmla="*/ 5 h 16"/>
                  <a:gd name="T52" fmla="*/ 0 w 25"/>
                  <a:gd name="T53" fmla="*/ 5 h 16"/>
                  <a:gd name="T54" fmla="*/ 1 w 25"/>
                  <a:gd name="T55" fmla="*/ 4 h 16"/>
                  <a:gd name="T56" fmla="*/ 3 w 25"/>
                  <a:gd name="T57" fmla="*/ 4 h 16"/>
                  <a:gd name="T58" fmla="*/ 4 w 25"/>
                  <a:gd name="T59" fmla="*/ 2 h 16"/>
                  <a:gd name="T60" fmla="*/ 7 w 25"/>
                  <a:gd name="T61" fmla="*/ 1 h 16"/>
                  <a:gd name="T62" fmla="*/ 9 w 25"/>
                  <a:gd name="T63" fmla="*/ 1 h 16"/>
                  <a:gd name="T64" fmla="*/ 12 w 25"/>
                  <a:gd name="T65" fmla="*/ 1 h 16"/>
                  <a:gd name="T66" fmla="*/ 17 w 25"/>
                  <a:gd name="T67" fmla="*/ 1 h 16"/>
                  <a:gd name="T68" fmla="*/ 19 w 25"/>
                  <a:gd name="T69" fmla="*/ 0 h 16"/>
                  <a:gd name="T70" fmla="*/ 19 w 25"/>
                  <a:gd name="T7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" h="16">
                    <a:moveTo>
                      <a:pt x="19" y="0"/>
                    </a:moveTo>
                    <a:lnTo>
                      <a:pt x="20" y="1"/>
                    </a:lnTo>
                    <a:lnTo>
                      <a:pt x="23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15" y="14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4"/>
                    </a:lnTo>
                    <a:lnTo>
                      <a:pt x="4" y="13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7" y="1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8" name="Freeform 255">
                <a:extLst>
                  <a:ext uri="{FF2B5EF4-FFF2-40B4-BE49-F238E27FC236}">
                    <a16:creationId xmlns:a16="http://schemas.microsoft.com/office/drawing/2014/main" id="{77157B25-004F-4448-8408-9C00AF9A4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0707" y="7336717"/>
                <a:ext cx="16309" cy="10484"/>
              </a:xfrm>
              <a:custGeom>
                <a:avLst/>
                <a:gdLst>
                  <a:gd name="T0" fmla="*/ 9 w 14"/>
                  <a:gd name="T1" fmla="*/ 2 h 9"/>
                  <a:gd name="T2" fmla="*/ 5 w 14"/>
                  <a:gd name="T3" fmla="*/ 0 h 9"/>
                  <a:gd name="T4" fmla="*/ 5 w 14"/>
                  <a:gd name="T5" fmla="*/ 0 h 9"/>
                  <a:gd name="T6" fmla="*/ 3 w 14"/>
                  <a:gd name="T7" fmla="*/ 0 h 9"/>
                  <a:gd name="T8" fmla="*/ 2 w 14"/>
                  <a:gd name="T9" fmla="*/ 0 h 9"/>
                  <a:gd name="T10" fmla="*/ 2 w 14"/>
                  <a:gd name="T11" fmla="*/ 2 h 9"/>
                  <a:gd name="T12" fmla="*/ 2 w 14"/>
                  <a:gd name="T13" fmla="*/ 4 h 9"/>
                  <a:gd name="T14" fmla="*/ 0 w 14"/>
                  <a:gd name="T15" fmla="*/ 5 h 9"/>
                  <a:gd name="T16" fmla="*/ 0 w 14"/>
                  <a:gd name="T17" fmla="*/ 6 h 9"/>
                  <a:gd name="T18" fmla="*/ 2 w 14"/>
                  <a:gd name="T19" fmla="*/ 6 h 9"/>
                  <a:gd name="T20" fmla="*/ 3 w 14"/>
                  <a:gd name="T21" fmla="*/ 6 h 9"/>
                  <a:gd name="T22" fmla="*/ 3 w 14"/>
                  <a:gd name="T23" fmla="*/ 6 h 9"/>
                  <a:gd name="T24" fmla="*/ 4 w 14"/>
                  <a:gd name="T25" fmla="*/ 6 h 9"/>
                  <a:gd name="T26" fmla="*/ 5 w 14"/>
                  <a:gd name="T27" fmla="*/ 6 h 9"/>
                  <a:gd name="T28" fmla="*/ 5 w 14"/>
                  <a:gd name="T29" fmla="*/ 9 h 9"/>
                  <a:gd name="T30" fmla="*/ 6 w 14"/>
                  <a:gd name="T31" fmla="*/ 9 h 9"/>
                  <a:gd name="T32" fmla="*/ 6 w 14"/>
                  <a:gd name="T33" fmla="*/ 9 h 9"/>
                  <a:gd name="T34" fmla="*/ 8 w 14"/>
                  <a:gd name="T35" fmla="*/ 9 h 9"/>
                  <a:gd name="T36" fmla="*/ 9 w 14"/>
                  <a:gd name="T37" fmla="*/ 9 h 9"/>
                  <a:gd name="T38" fmla="*/ 9 w 14"/>
                  <a:gd name="T39" fmla="*/ 8 h 9"/>
                  <a:gd name="T40" fmla="*/ 10 w 14"/>
                  <a:gd name="T41" fmla="*/ 6 h 9"/>
                  <a:gd name="T42" fmla="*/ 11 w 14"/>
                  <a:gd name="T43" fmla="*/ 6 h 9"/>
                  <a:gd name="T44" fmla="*/ 11 w 14"/>
                  <a:gd name="T45" fmla="*/ 6 h 9"/>
                  <a:gd name="T46" fmla="*/ 11 w 14"/>
                  <a:gd name="T47" fmla="*/ 5 h 9"/>
                  <a:gd name="T48" fmla="*/ 13 w 14"/>
                  <a:gd name="T49" fmla="*/ 5 h 9"/>
                  <a:gd name="T50" fmla="*/ 14 w 14"/>
                  <a:gd name="T51" fmla="*/ 4 h 9"/>
                  <a:gd name="T52" fmla="*/ 14 w 14"/>
                  <a:gd name="T53" fmla="*/ 4 h 9"/>
                  <a:gd name="T54" fmla="*/ 14 w 14"/>
                  <a:gd name="T55" fmla="*/ 3 h 9"/>
                  <a:gd name="T56" fmla="*/ 13 w 14"/>
                  <a:gd name="T57" fmla="*/ 3 h 9"/>
                  <a:gd name="T58" fmla="*/ 11 w 14"/>
                  <a:gd name="T59" fmla="*/ 3 h 9"/>
                  <a:gd name="T60" fmla="*/ 11 w 14"/>
                  <a:gd name="T61" fmla="*/ 3 h 9"/>
                  <a:gd name="T62" fmla="*/ 10 w 14"/>
                  <a:gd name="T63" fmla="*/ 2 h 9"/>
                  <a:gd name="T64" fmla="*/ 10 w 14"/>
                  <a:gd name="T65" fmla="*/ 2 h 9"/>
                  <a:gd name="T66" fmla="*/ 9 w 14"/>
                  <a:gd name="T67" fmla="*/ 2 h 9"/>
                  <a:gd name="T68" fmla="*/ 9 w 14"/>
                  <a:gd name="T6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9">
                    <a:moveTo>
                      <a:pt x="9" y="2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9" name="Freeform 256">
                <a:extLst>
                  <a:ext uri="{FF2B5EF4-FFF2-40B4-BE49-F238E27FC236}">
                    <a16:creationId xmlns:a16="http://schemas.microsoft.com/office/drawing/2014/main" id="{4410B5BA-73EB-6D4C-B660-DD866D6F0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345" y="7347202"/>
                <a:ext cx="6989" cy="5824"/>
              </a:xfrm>
              <a:custGeom>
                <a:avLst/>
                <a:gdLst>
                  <a:gd name="T0" fmla="*/ 3 w 6"/>
                  <a:gd name="T1" fmla="*/ 1 h 5"/>
                  <a:gd name="T2" fmla="*/ 5 w 6"/>
                  <a:gd name="T3" fmla="*/ 1 h 5"/>
                  <a:gd name="T4" fmla="*/ 5 w 6"/>
                  <a:gd name="T5" fmla="*/ 1 h 5"/>
                  <a:gd name="T6" fmla="*/ 6 w 6"/>
                  <a:gd name="T7" fmla="*/ 1 h 5"/>
                  <a:gd name="T8" fmla="*/ 5 w 6"/>
                  <a:gd name="T9" fmla="*/ 2 h 5"/>
                  <a:gd name="T10" fmla="*/ 5 w 6"/>
                  <a:gd name="T11" fmla="*/ 2 h 5"/>
                  <a:gd name="T12" fmla="*/ 4 w 6"/>
                  <a:gd name="T13" fmla="*/ 4 h 5"/>
                  <a:gd name="T14" fmla="*/ 3 w 6"/>
                  <a:gd name="T15" fmla="*/ 5 h 5"/>
                  <a:gd name="T16" fmla="*/ 1 w 6"/>
                  <a:gd name="T17" fmla="*/ 5 h 5"/>
                  <a:gd name="T18" fmla="*/ 0 w 6"/>
                  <a:gd name="T19" fmla="*/ 5 h 5"/>
                  <a:gd name="T20" fmla="*/ 0 w 6"/>
                  <a:gd name="T21" fmla="*/ 4 h 5"/>
                  <a:gd name="T22" fmla="*/ 0 w 6"/>
                  <a:gd name="T23" fmla="*/ 2 h 5"/>
                  <a:gd name="T24" fmla="*/ 0 w 6"/>
                  <a:gd name="T25" fmla="*/ 2 h 5"/>
                  <a:gd name="T26" fmla="*/ 0 w 6"/>
                  <a:gd name="T27" fmla="*/ 1 h 5"/>
                  <a:gd name="T28" fmla="*/ 1 w 6"/>
                  <a:gd name="T29" fmla="*/ 1 h 5"/>
                  <a:gd name="T30" fmla="*/ 1 w 6"/>
                  <a:gd name="T31" fmla="*/ 0 h 5"/>
                  <a:gd name="T32" fmla="*/ 3 w 6"/>
                  <a:gd name="T33" fmla="*/ 1 h 5"/>
                  <a:gd name="T34" fmla="*/ 3 w 6"/>
                  <a:gd name="T3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3" y="1"/>
                    </a:move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0" name="Freeform 257">
                <a:extLst>
                  <a:ext uri="{FF2B5EF4-FFF2-40B4-BE49-F238E27FC236}">
                    <a16:creationId xmlns:a16="http://schemas.microsoft.com/office/drawing/2014/main" id="{E5C06E6C-8A7A-B24D-83C6-AACDAC46D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2840" y="7323904"/>
                <a:ext cx="19803" cy="15144"/>
              </a:xfrm>
              <a:custGeom>
                <a:avLst/>
                <a:gdLst>
                  <a:gd name="T0" fmla="*/ 15 w 17"/>
                  <a:gd name="T1" fmla="*/ 4 h 13"/>
                  <a:gd name="T2" fmla="*/ 14 w 17"/>
                  <a:gd name="T3" fmla="*/ 3 h 13"/>
                  <a:gd name="T4" fmla="*/ 13 w 17"/>
                  <a:gd name="T5" fmla="*/ 2 h 13"/>
                  <a:gd name="T6" fmla="*/ 11 w 17"/>
                  <a:gd name="T7" fmla="*/ 0 h 13"/>
                  <a:gd name="T8" fmla="*/ 8 w 17"/>
                  <a:gd name="T9" fmla="*/ 0 h 13"/>
                  <a:gd name="T10" fmla="*/ 8 w 17"/>
                  <a:gd name="T11" fmla="*/ 0 h 13"/>
                  <a:gd name="T12" fmla="*/ 7 w 17"/>
                  <a:gd name="T13" fmla="*/ 0 h 13"/>
                  <a:gd name="T14" fmla="*/ 5 w 17"/>
                  <a:gd name="T15" fmla="*/ 2 h 13"/>
                  <a:gd name="T16" fmla="*/ 2 w 17"/>
                  <a:gd name="T17" fmla="*/ 2 h 13"/>
                  <a:gd name="T18" fmla="*/ 1 w 17"/>
                  <a:gd name="T19" fmla="*/ 2 h 13"/>
                  <a:gd name="T20" fmla="*/ 0 w 17"/>
                  <a:gd name="T21" fmla="*/ 3 h 13"/>
                  <a:gd name="T22" fmla="*/ 0 w 17"/>
                  <a:gd name="T23" fmla="*/ 3 h 13"/>
                  <a:gd name="T24" fmla="*/ 0 w 17"/>
                  <a:gd name="T25" fmla="*/ 5 h 13"/>
                  <a:gd name="T26" fmla="*/ 1 w 17"/>
                  <a:gd name="T27" fmla="*/ 5 h 13"/>
                  <a:gd name="T28" fmla="*/ 2 w 17"/>
                  <a:gd name="T29" fmla="*/ 7 h 13"/>
                  <a:gd name="T30" fmla="*/ 2 w 17"/>
                  <a:gd name="T31" fmla="*/ 8 h 13"/>
                  <a:gd name="T32" fmla="*/ 3 w 17"/>
                  <a:gd name="T33" fmla="*/ 9 h 13"/>
                  <a:gd name="T34" fmla="*/ 3 w 17"/>
                  <a:gd name="T35" fmla="*/ 10 h 13"/>
                  <a:gd name="T36" fmla="*/ 3 w 17"/>
                  <a:gd name="T37" fmla="*/ 11 h 13"/>
                  <a:gd name="T38" fmla="*/ 5 w 17"/>
                  <a:gd name="T39" fmla="*/ 13 h 13"/>
                  <a:gd name="T40" fmla="*/ 6 w 17"/>
                  <a:gd name="T41" fmla="*/ 11 h 13"/>
                  <a:gd name="T42" fmla="*/ 7 w 17"/>
                  <a:gd name="T43" fmla="*/ 11 h 13"/>
                  <a:gd name="T44" fmla="*/ 7 w 17"/>
                  <a:gd name="T45" fmla="*/ 11 h 13"/>
                  <a:gd name="T46" fmla="*/ 8 w 17"/>
                  <a:gd name="T47" fmla="*/ 10 h 13"/>
                  <a:gd name="T48" fmla="*/ 8 w 17"/>
                  <a:gd name="T49" fmla="*/ 10 h 13"/>
                  <a:gd name="T50" fmla="*/ 9 w 17"/>
                  <a:gd name="T51" fmla="*/ 11 h 13"/>
                  <a:gd name="T52" fmla="*/ 9 w 17"/>
                  <a:gd name="T53" fmla="*/ 13 h 13"/>
                  <a:gd name="T54" fmla="*/ 9 w 17"/>
                  <a:gd name="T55" fmla="*/ 13 h 13"/>
                  <a:gd name="T56" fmla="*/ 11 w 17"/>
                  <a:gd name="T57" fmla="*/ 13 h 13"/>
                  <a:gd name="T58" fmla="*/ 12 w 17"/>
                  <a:gd name="T59" fmla="*/ 11 h 13"/>
                  <a:gd name="T60" fmla="*/ 14 w 17"/>
                  <a:gd name="T61" fmla="*/ 9 h 13"/>
                  <a:gd name="T62" fmla="*/ 15 w 17"/>
                  <a:gd name="T63" fmla="*/ 8 h 13"/>
                  <a:gd name="T64" fmla="*/ 15 w 17"/>
                  <a:gd name="T65" fmla="*/ 7 h 13"/>
                  <a:gd name="T66" fmla="*/ 17 w 17"/>
                  <a:gd name="T67" fmla="*/ 5 h 13"/>
                  <a:gd name="T68" fmla="*/ 15 w 17"/>
                  <a:gd name="T69" fmla="*/ 4 h 13"/>
                  <a:gd name="T70" fmla="*/ 15 w 17"/>
                  <a:gd name="T7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" h="13">
                    <a:moveTo>
                      <a:pt x="15" y="4"/>
                    </a:moveTo>
                    <a:lnTo>
                      <a:pt x="14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5" y="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1" name="Freeform 258">
                <a:extLst>
                  <a:ext uri="{FF2B5EF4-FFF2-40B4-BE49-F238E27FC236}">
                    <a16:creationId xmlns:a16="http://schemas.microsoft.com/office/drawing/2014/main" id="{2ADEB6FF-E76D-FB4E-8161-B7364D7F3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8468" y="7307595"/>
                <a:ext cx="3495" cy="4660"/>
              </a:xfrm>
              <a:custGeom>
                <a:avLst/>
                <a:gdLst>
                  <a:gd name="T0" fmla="*/ 3 w 3"/>
                  <a:gd name="T1" fmla="*/ 1 h 4"/>
                  <a:gd name="T2" fmla="*/ 3 w 3"/>
                  <a:gd name="T3" fmla="*/ 0 h 4"/>
                  <a:gd name="T4" fmla="*/ 2 w 3"/>
                  <a:gd name="T5" fmla="*/ 0 h 4"/>
                  <a:gd name="T6" fmla="*/ 1 w 3"/>
                  <a:gd name="T7" fmla="*/ 0 h 4"/>
                  <a:gd name="T8" fmla="*/ 0 w 3"/>
                  <a:gd name="T9" fmla="*/ 1 h 4"/>
                  <a:gd name="T10" fmla="*/ 0 w 3"/>
                  <a:gd name="T11" fmla="*/ 2 h 4"/>
                  <a:gd name="T12" fmla="*/ 0 w 3"/>
                  <a:gd name="T13" fmla="*/ 2 h 4"/>
                  <a:gd name="T14" fmla="*/ 1 w 3"/>
                  <a:gd name="T15" fmla="*/ 4 h 4"/>
                  <a:gd name="T16" fmla="*/ 2 w 3"/>
                  <a:gd name="T17" fmla="*/ 4 h 4"/>
                  <a:gd name="T18" fmla="*/ 3 w 3"/>
                  <a:gd name="T19" fmla="*/ 4 h 4"/>
                  <a:gd name="T20" fmla="*/ 3 w 3"/>
                  <a:gd name="T21" fmla="*/ 4 h 4"/>
                  <a:gd name="T22" fmla="*/ 3 w 3"/>
                  <a:gd name="T23" fmla="*/ 2 h 4"/>
                  <a:gd name="T24" fmla="*/ 3 w 3"/>
                  <a:gd name="T25" fmla="*/ 1 h 4"/>
                  <a:gd name="T26" fmla="*/ 3 w 3"/>
                  <a:gd name="T2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2" name="Freeform 259">
                <a:extLst>
                  <a:ext uri="{FF2B5EF4-FFF2-40B4-BE49-F238E27FC236}">
                    <a16:creationId xmlns:a16="http://schemas.microsoft.com/office/drawing/2014/main" id="{BB626CE7-B945-D64B-840E-B3123C93B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6138" y="7300606"/>
                <a:ext cx="5824" cy="3495"/>
              </a:xfrm>
              <a:custGeom>
                <a:avLst/>
                <a:gdLst>
                  <a:gd name="T0" fmla="*/ 5 w 5"/>
                  <a:gd name="T1" fmla="*/ 2 h 3"/>
                  <a:gd name="T2" fmla="*/ 5 w 5"/>
                  <a:gd name="T3" fmla="*/ 1 h 3"/>
                  <a:gd name="T4" fmla="*/ 4 w 5"/>
                  <a:gd name="T5" fmla="*/ 1 h 3"/>
                  <a:gd name="T6" fmla="*/ 3 w 5"/>
                  <a:gd name="T7" fmla="*/ 1 h 3"/>
                  <a:gd name="T8" fmla="*/ 2 w 5"/>
                  <a:gd name="T9" fmla="*/ 0 h 3"/>
                  <a:gd name="T10" fmla="*/ 0 w 5"/>
                  <a:gd name="T11" fmla="*/ 1 h 3"/>
                  <a:gd name="T12" fmla="*/ 0 w 5"/>
                  <a:gd name="T13" fmla="*/ 1 h 3"/>
                  <a:gd name="T14" fmla="*/ 2 w 5"/>
                  <a:gd name="T15" fmla="*/ 2 h 3"/>
                  <a:gd name="T16" fmla="*/ 3 w 5"/>
                  <a:gd name="T17" fmla="*/ 3 h 3"/>
                  <a:gd name="T18" fmla="*/ 4 w 5"/>
                  <a:gd name="T19" fmla="*/ 3 h 3"/>
                  <a:gd name="T20" fmla="*/ 5 w 5"/>
                  <a:gd name="T21" fmla="*/ 3 h 3"/>
                  <a:gd name="T22" fmla="*/ 5 w 5"/>
                  <a:gd name="T23" fmla="*/ 3 h 3"/>
                  <a:gd name="T24" fmla="*/ 5 w 5"/>
                  <a:gd name="T25" fmla="*/ 2 h 3"/>
                  <a:gd name="T26" fmla="*/ 5 w 5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3" name="Freeform 260">
                <a:extLst>
                  <a:ext uri="{FF2B5EF4-FFF2-40B4-BE49-F238E27FC236}">
                    <a16:creationId xmlns:a16="http://schemas.microsoft.com/office/drawing/2014/main" id="{0099E84D-B543-D64B-8308-AE79D3641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7983" y="7302935"/>
                <a:ext cx="10484" cy="18638"/>
              </a:xfrm>
              <a:custGeom>
                <a:avLst/>
                <a:gdLst>
                  <a:gd name="T0" fmla="*/ 7 w 9"/>
                  <a:gd name="T1" fmla="*/ 6 h 16"/>
                  <a:gd name="T2" fmla="*/ 7 w 9"/>
                  <a:gd name="T3" fmla="*/ 8 h 16"/>
                  <a:gd name="T4" fmla="*/ 7 w 9"/>
                  <a:gd name="T5" fmla="*/ 9 h 16"/>
                  <a:gd name="T6" fmla="*/ 7 w 9"/>
                  <a:gd name="T7" fmla="*/ 10 h 16"/>
                  <a:gd name="T8" fmla="*/ 9 w 9"/>
                  <a:gd name="T9" fmla="*/ 10 h 16"/>
                  <a:gd name="T10" fmla="*/ 9 w 9"/>
                  <a:gd name="T11" fmla="*/ 11 h 16"/>
                  <a:gd name="T12" fmla="*/ 9 w 9"/>
                  <a:gd name="T13" fmla="*/ 11 h 16"/>
                  <a:gd name="T14" fmla="*/ 9 w 9"/>
                  <a:gd name="T15" fmla="*/ 12 h 16"/>
                  <a:gd name="T16" fmla="*/ 7 w 9"/>
                  <a:gd name="T17" fmla="*/ 14 h 16"/>
                  <a:gd name="T18" fmla="*/ 7 w 9"/>
                  <a:gd name="T19" fmla="*/ 14 h 16"/>
                  <a:gd name="T20" fmla="*/ 6 w 9"/>
                  <a:gd name="T21" fmla="*/ 14 h 16"/>
                  <a:gd name="T22" fmla="*/ 5 w 9"/>
                  <a:gd name="T23" fmla="*/ 14 h 16"/>
                  <a:gd name="T24" fmla="*/ 4 w 9"/>
                  <a:gd name="T25" fmla="*/ 15 h 16"/>
                  <a:gd name="T26" fmla="*/ 4 w 9"/>
                  <a:gd name="T27" fmla="*/ 16 h 16"/>
                  <a:gd name="T28" fmla="*/ 2 w 9"/>
                  <a:gd name="T29" fmla="*/ 16 h 16"/>
                  <a:gd name="T30" fmla="*/ 1 w 9"/>
                  <a:gd name="T31" fmla="*/ 16 h 16"/>
                  <a:gd name="T32" fmla="*/ 0 w 9"/>
                  <a:gd name="T33" fmla="*/ 15 h 16"/>
                  <a:gd name="T34" fmla="*/ 0 w 9"/>
                  <a:gd name="T35" fmla="*/ 14 h 16"/>
                  <a:gd name="T36" fmla="*/ 0 w 9"/>
                  <a:gd name="T37" fmla="*/ 12 h 16"/>
                  <a:gd name="T38" fmla="*/ 0 w 9"/>
                  <a:gd name="T39" fmla="*/ 11 h 16"/>
                  <a:gd name="T40" fmla="*/ 0 w 9"/>
                  <a:gd name="T41" fmla="*/ 10 h 16"/>
                  <a:gd name="T42" fmla="*/ 0 w 9"/>
                  <a:gd name="T43" fmla="*/ 6 h 16"/>
                  <a:gd name="T44" fmla="*/ 0 w 9"/>
                  <a:gd name="T45" fmla="*/ 4 h 16"/>
                  <a:gd name="T46" fmla="*/ 0 w 9"/>
                  <a:gd name="T47" fmla="*/ 3 h 16"/>
                  <a:gd name="T48" fmla="*/ 1 w 9"/>
                  <a:gd name="T49" fmla="*/ 1 h 16"/>
                  <a:gd name="T50" fmla="*/ 2 w 9"/>
                  <a:gd name="T51" fmla="*/ 1 h 16"/>
                  <a:gd name="T52" fmla="*/ 2 w 9"/>
                  <a:gd name="T53" fmla="*/ 3 h 16"/>
                  <a:gd name="T54" fmla="*/ 4 w 9"/>
                  <a:gd name="T55" fmla="*/ 3 h 16"/>
                  <a:gd name="T56" fmla="*/ 5 w 9"/>
                  <a:gd name="T57" fmla="*/ 1 h 16"/>
                  <a:gd name="T58" fmla="*/ 5 w 9"/>
                  <a:gd name="T59" fmla="*/ 0 h 16"/>
                  <a:gd name="T60" fmla="*/ 6 w 9"/>
                  <a:gd name="T61" fmla="*/ 0 h 16"/>
                  <a:gd name="T62" fmla="*/ 6 w 9"/>
                  <a:gd name="T63" fmla="*/ 0 h 16"/>
                  <a:gd name="T64" fmla="*/ 7 w 9"/>
                  <a:gd name="T65" fmla="*/ 1 h 16"/>
                  <a:gd name="T66" fmla="*/ 7 w 9"/>
                  <a:gd name="T67" fmla="*/ 3 h 16"/>
                  <a:gd name="T68" fmla="*/ 7 w 9"/>
                  <a:gd name="T69" fmla="*/ 4 h 16"/>
                  <a:gd name="T70" fmla="*/ 7 w 9"/>
                  <a:gd name="T71" fmla="*/ 6 h 16"/>
                  <a:gd name="T72" fmla="*/ 7 w 9"/>
                  <a:gd name="T73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16">
                    <a:moveTo>
                      <a:pt x="7" y="6"/>
                    </a:moveTo>
                    <a:lnTo>
                      <a:pt x="7" y="8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4" name="Freeform 261">
                <a:extLst>
                  <a:ext uri="{FF2B5EF4-FFF2-40B4-BE49-F238E27FC236}">
                    <a16:creationId xmlns:a16="http://schemas.microsoft.com/office/drawing/2014/main" id="{ADC97B9D-2A77-7945-9929-EDC21D267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6047" y="7269153"/>
                <a:ext cx="2330" cy="2330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0 h 2"/>
                  <a:gd name="T6" fmla="*/ 0 w 2"/>
                  <a:gd name="T7" fmla="*/ 1 h 2"/>
                  <a:gd name="T8" fmla="*/ 0 w 2"/>
                  <a:gd name="T9" fmla="*/ 1 h 2"/>
                  <a:gd name="T10" fmla="*/ 0 w 2"/>
                  <a:gd name="T11" fmla="*/ 2 h 2"/>
                  <a:gd name="T12" fmla="*/ 0 w 2"/>
                  <a:gd name="T13" fmla="*/ 2 h 2"/>
                  <a:gd name="T14" fmla="*/ 1 w 2"/>
                  <a:gd name="T15" fmla="*/ 2 h 2"/>
                  <a:gd name="T16" fmla="*/ 1 w 2"/>
                  <a:gd name="T17" fmla="*/ 2 h 2"/>
                  <a:gd name="T18" fmla="*/ 2 w 2"/>
                  <a:gd name="T19" fmla="*/ 1 h 2"/>
                  <a:gd name="T20" fmla="*/ 1 w 2"/>
                  <a:gd name="T21" fmla="*/ 1 h 2"/>
                  <a:gd name="T22" fmla="*/ 1 w 2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5" name="Freeform 262">
                <a:extLst>
                  <a:ext uri="{FF2B5EF4-FFF2-40B4-BE49-F238E27FC236}">
                    <a16:creationId xmlns:a16="http://schemas.microsoft.com/office/drawing/2014/main" id="{4562E345-54F9-6640-852D-FC264E2D5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026" y="7376324"/>
                <a:ext cx="1165" cy="3495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0 h 3"/>
                  <a:gd name="T8" fmla="*/ 0 w 1"/>
                  <a:gd name="T9" fmla="*/ 2 h 3"/>
                  <a:gd name="T10" fmla="*/ 0 w 1"/>
                  <a:gd name="T11" fmla="*/ 2 h 3"/>
                  <a:gd name="T12" fmla="*/ 1 w 1"/>
                  <a:gd name="T13" fmla="*/ 3 h 3"/>
                  <a:gd name="T14" fmla="*/ 1 w 1"/>
                  <a:gd name="T15" fmla="*/ 3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2 h 3"/>
                  <a:gd name="T22" fmla="*/ 1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6" name="Freeform 263">
                <a:extLst>
                  <a:ext uri="{FF2B5EF4-FFF2-40B4-BE49-F238E27FC236}">
                    <a16:creationId xmlns:a16="http://schemas.microsoft.com/office/drawing/2014/main" id="{78D7B82E-FEA6-EF4A-A011-A535B0539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691" y="7287792"/>
                <a:ext cx="2330" cy="3495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0 h 3"/>
                  <a:gd name="T10" fmla="*/ 0 w 2"/>
                  <a:gd name="T11" fmla="*/ 1 h 3"/>
                  <a:gd name="T12" fmla="*/ 0 w 2"/>
                  <a:gd name="T13" fmla="*/ 2 h 3"/>
                  <a:gd name="T14" fmla="*/ 1 w 2"/>
                  <a:gd name="T15" fmla="*/ 2 h 3"/>
                  <a:gd name="T16" fmla="*/ 2 w 2"/>
                  <a:gd name="T17" fmla="*/ 3 h 3"/>
                  <a:gd name="T18" fmla="*/ 2 w 2"/>
                  <a:gd name="T19" fmla="*/ 2 h 3"/>
                  <a:gd name="T20" fmla="*/ 2 w 2"/>
                  <a:gd name="T21" fmla="*/ 1 h 3"/>
                  <a:gd name="T22" fmla="*/ 2 w 2"/>
                  <a:gd name="T23" fmla="*/ 1 h 3"/>
                  <a:gd name="T24" fmla="*/ 2 w 2"/>
                  <a:gd name="T25" fmla="*/ 0 h 3"/>
                  <a:gd name="T26" fmla="*/ 2 w 2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7" name="Freeform 264">
                <a:extLst>
                  <a:ext uri="{FF2B5EF4-FFF2-40B4-BE49-F238E27FC236}">
                    <a16:creationId xmlns:a16="http://schemas.microsoft.com/office/drawing/2014/main" id="{E3E54192-639D-4343-89DB-BF7B2C877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5654" y="7313419"/>
                <a:ext cx="2330" cy="2330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1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1 h 2"/>
                  <a:gd name="T12" fmla="*/ 0 w 2"/>
                  <a:gd name="T13" fmla="*/ 2 h 2"/>
                  <a:gd name="T14" fmla="*/ 1 w 2"/>
                  <a:gd name="T15" fmla="*/ 2 h 2"/>
                  <a:gd name="T16" fmla="*/ 1 w 2"/>
                  <a:gd name="T17" fmla="*/ 1 h 2"/>
                  <a:gd name="T18" fmla="*/ 2 w 2"/>
                  <a:gd name="T19" fmla="*/ 1 h 2"/>
                  <a:gd name="T20" fmla="*/ 1 w 2"/>
                  <a:gd name="T21" fmla="*/ 0 h 2"/>
                  <a:gd name="T22" fmla="*/ 1 w 2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8" name="Freeform 265">
                <a:extLst>
                  <a:ext uri="{FF2B5EF4-FFF2-40B4-BE49-F238E27FC236}">
                    <a16:creationId xmlns:a16="http://schemas.microsoft.com/office/drawing/2014/main" id="{514657EA-3AAD-A54B-9BEE-E7B9C0015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8180" y="7284297"/>
                <a:ext cx="18638" cy="38442"/>
              </a:xfrm>
              <a:custGeom>
                <a:avLst/>
                <a:gdLst>
                  <a:gd name="T0" fmla="*/ 4 w 16"/>
                  <a:gd name="T1" fmla="*/ 21 h 33"/>
                  <a:gd name="T2" fmla="*/ 4 w 16"/>
                  <a:gd name="T3" fmla="*/ 19 h 33"/>
                  <a:gd name="T4" fmla="*/ 2 w 16"/>
                  <a:gd name="T5" fmla="*/ 17 h 33"/>
                  <a:gd name="T6" fmla="*/ 2 w 16"/>
                  <a:gd name="T7" fmla="*/ 16 h 33"/>
                  <a:gd name="T8" fmla="*/ 5 w 16"/>
                  <a:gd name="T9" fmla="*/ 13 h 33"/>
                  <a:gd name="T10" fmla="*/ 4 w 16"/>
                  <a:gd name="T11" fmla="*/ 10 h 33"/>
                  <a:gd name="T12" fmla="*/ 2 w 16"/>
                  <a:gd name="T13" fmla="*/ 6 h 33"/>
                  <a:gd name="T14" fmla="*/ 2 w 16"/>
                  <a:gd name="T15" fmla="*/ 4 h 33"/>
                  <a:gd name="T16" fmla="*/ 0 w 16"/>
                  <a:gd name="T17" fmla="*/ 3 h 33"/>
                  <a:gd name="T18" fmla="*/ 2 w 16"/>
                  <a:gd name="T19" fmla="*/ 0 h 33"/>
                  <a:gd name="T20" fmla="*/ 4 w 16"/>
                  <a:gd name="T21" fmla="*/ 0 h 33"/>
                  <a:gd name="T22" fmla="*/ 6 w 16"/>
                  <a:gd name="T23" fmla="*/ 3 h 33"/>
                  <a:gd name="T24" fmla="*/ 9 w 16"/>
                  <a:gd name="T25" fmla="*/ 5 h 33"/>
                  <a:gd name="T26" fmla="*/ 9 w 16"/>
                  <a:gd name="T27" fmla="*/ 8 h 33"/>
                  <a:gd name="T28" fmla="*/ 9 w 16"/>
                  <a:gd name="T29" fmla="*/ 11 h 33"/>
                  <a:gd name="T30" fmla="*/ 10 w 16"/>
                  <a:gd name="T31" fmla="*/ 11 h 33"/>
                  <a:gd name="T32" fmla="*/ 12 w 16"/>
                  <a:gd name="T33" fmla="*/ 13 h 33"/>
                  <a:gd name="T34" fmla="*/ 11 w 16"/>
                  <a:gd name="T35" fmla="*/ 14 h 33"/>
                  <a:gd name="T36" fmla="*/ 12 w 16"/>
                  <a:gd name="T37" fmla="*/ 16 h 33"/>
                  <a:gd name="T38" fmla="*/ 13 w 16"/>
                  <a:gd name="T39" fmla="*/ 16 h 33"/>
                  <a:gd name="T40" fmla="*/ 13 w 16"/>
                  <a:gd name="T41" fmla="*/ 19 h 33"/>
                  <a:gd name="T42" fmla="*/ 12 w 16"/>
                  <a:gd name="T43" fmla="*/ 20 h 33"/>
                  <a:gd name="T44" fmla="*/ 12 w 16"/>
                  <a:gd name="T45" fmla="*/ 25 h 33"/>
                  <a:gd name="T46" fmla="*/ 13 w 16"/>
                  <a:gd name="T47" fmla="*/ 27 h 33"/>
                  <a:gd name="T48" fmla="*/ 13 w 16"/>
                  <a:gd name="T49" fmla="*/ 28 h 33"/>
                  <a:gd name="T50" fmla="*/ 16 w 16"/>
                  <a:gd name="T51" fmla="*/ 28 h 33"/>
                  <a:gd name="T52" fmla="*/ 15 w 16"/>
                  <a:gd name="T53" fmla="*/ 30 h 33"/>
                  <a:gd name="T54" fmla="*/ 15 w 16"/>
                  <a:gd name="T55" fmla="*/ 32 h 33"/>
                  <a:gd name="T56" fmla="*/ 11 w 16"/>
                  <a:gd name="T57" fmla="*/ 31 h 33"/>
                  <a:gd name="T58" fmla="*/ 7 w 16"/>
                  <a:gd name="T59" fmla="*/ 33 h 33"/>
                  <a:gd name="T60" fmla="*/ 5 w 16"/>
                  <a:gd name="T61" fmla="*/ 33 h 33"/>
                  <a:gd name="T62" fmla="*/ 2 w 16"/>
                  <a:gd name="T63" fmla="*/ 30 h 33"/>
                  <a:gd name="T64" fmla="*/ 2 w 16"/>
                  <a:gd name="T65" fmla="*/ 26 h 33"/>
                  <a:gd name="T66" fmla="*/ 4 w 16"/>
                  <a:gd name="T67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" h="33">
                    <a:moveTo>
                      <a:pt x="4" y="22"/>
                    </a:moveTo>
                    <a:lnTo>
                      <a:pt x="4" y="21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3" y="21"/>
                    </a:lnTo>
                    <a:lnTo>
                      <a:pt x="12" y="25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8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5" y="31"/>
                    </a:lnTo>
                    <a:lnTo>
                      <a:pt x="15" y="32"/>
                    </a:lnTo>
                    <a:lnTo>
                      <a:pt x="12" y="32"/>
                    </a:lnTo>
                    <a:lnTo>
                      <a:pt x="11" y="31"/>
                    </a:lnTo>
                    <a:lnTo>
                      <a:pt x="9" y="32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4" y="31"/>
                    </a:lnTo>
                    <a:lnTo>
                      <a:pt x="2" y="30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9" name="Freeform 266">
                <a:extLst>
                  <a:ext uri="{FF2B5EF4-FFF2-40B4-BE49-F238E27FC236}">
                    <a16:creationId xmlns:a16="http://schemas.microsoft.com/office/drawing/2014/main" id="{B3CAD3EA-5DE5-A043-B799-E91AF0271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4398" y="7308760"/>
                <a:ext cx="20968" cy="20968"/>
              </a:xfrm>
              <a:custGeom>
                <a:avLst/>
                <a:gdLst>
                  <a:gd name="T0" fmla="*/ 18 w 18"/>
                  <a:gd name="T1" fmla="*/ 10 h 18"/>
                  <a:gd name="T2" fmla="*/ 18 w 18"/>
                  <a:gd name="T3" fmla="*/ 7 h 18"/>
                  <a:gd name="T4" fmla="*/ 18 w 18"/>
                  <a:gd name="T5" fmla="*/ 5 h 18"/>
                  <a:gd name="T6" fmla="*/ 17 w 18"/>
                  <a:gd name="T7" fmla="*/ 4 h 18"/>
                  <a:gd name="T8" fmla="*/ 16 w 18"/>
                  <a:gd name="T9" fmla="*/ 4 h 18"/>
                  <a:gd name="T10" fmla="*/ 14 w 18"/>
                  <a:gd name="T11" fmla="*/ 4 h 18"/>
                  <a:gd name="T12" fmla="*/ 13 w 18"/>
                  <a:gd name="T13" fmla="*/ 3 h 18"/>
                  <a:gd name="T14" fmla="*/ 12 w 18"/>
                  <a:gd name="T15" fmla="*/ 1 h 18"/>
                  <a:gd name="T16" fmla="*/ 10 w 18"/>
                  <a:gd name="T17" fmla="*/ 1 h 18"/>
                  <a:gd name="T18" fmla="*/ 8 w 18"/>
                  <a:gd name="T19" fmla="*/ 1 h 18"/>
                  <a:gd name="T20" fmla="*/ 8 w 18"/>
                  <a:gd name="T21" fmla="*/ 1 h 18"/>
                  <a:gd name="T22" fmla="*/ 7 w 18"/>
                  <a:gd name="T23" fmla="*/ 3 h 18"/>
                  <a:gd name="T24" fmla="*/ 6 w 18"/>
                  <a:gd name="T25" fmla="*/ 1 h 18"/>
                  <a:gd name="T26" fmla="*/ 5 w 18"/>
                  <a:gd name="T27" fmla="*/ 0 h 18"/>
                  <a:gd name="T28" fmla="*/ 5 w 18"/>
                  <a:gd name="T29" fmla="*/ 0 h 18"/>
                  <a:gd name="T30" fmla="*/ 2 w 18"/>
                  <a:gd name="T31" fmla="*/ 0 h 18"/>
                  <a:gd name="T32" fmla="*/ 2 w 18"/>
                  <a:gd name="T33" fmla="*/ 1 h 18"/>
                  <a:gd name="T34" fmla="*/ 2 w 18"/>
                  <a:gd name="T35" fmla="*/ 1 h 18"/>
                  <a:gd name="T36" fmla="*/ 2 w 18"/>
                  <a:gd name="T37" fmla="*/ 3 h 18"/>
                  <a:gd name="T38" fmla="*/ 3 w 18"/>
                  <a:gd name="T39" fmla="*/ 3 h 18"/>
                  <a:gd name="T40" fmla="*/ 5 w 18"/>
                  <a:gd name="T41" fmla="*/ 3 h 18"/>
                  <a:gd name="T42" fmla="*/ 5 w 18"/>
                  <a:gd name="T43" fmla="*/ 4 h 18"/>
                  <a:gd name="T44" fmla="*/ 5 w 18"/>
                  <a:gd name="T45" fmla="*/ 5 h 18"/>
                  <a:gd name="T46" fmla="*/ 3 w 18"/>
                  <a:gd name="T47" fmla="*/ 6 h 18"/>
                  <a:gd name="T48" fmla="*/ 1 w 18"/>
                  <a:gd name="T49" fmla="*/ 6 h 18"/>
                  <a:gd name="T50" fmla="*/ 0 w 18"/>
                  <a:gd name="T51" fmla="*/ 6 h 18"/>
                  <a:gd name="T52" fmla="*/ 0 w 18"/>
                  <a:gd name="T53" fmla="*/ 7 h 18"/>
                  <a:gd name="T54" fmla="*/ 1 w 18"/>
                  <a:gd name="T55" fmla="*/ 9 h 18"/>
                  <a:gd name="T56" fmla="*/ 2 w 18"/>
                  <a:gd name="T57" fmla="*/ 10 h 18"/>
                  <a:gd name="T58" fmla="*/ 3 w 18"/>
                  <a:gd name="T59" fmla="*/ 12 h 18"/>
                  <a:gd name="T60" fmla="*/ 5 w 18"/>
                  <a:gd name="T61" fmla="*/ 13 h 18"/>
                  <a:gd name="T62" fmla="*/ 6 w 18"/>
                  <a:gd name="T63" fmla="*/ 13 h 18"/>
                  <a:gd name="T64" fmla="*/ 6 w 18"/>
                  <a:gd name="T65" fmla="*/ 12 h 18"/>
                  <a:gd name="T66" fmla="*/ 7 w 18"/>
                  <a:gd name="T67" fmla="*/ 12 h 18"/>
                  <a:gd name="T68" fmla="*/ 8 w 18"/>
                  <a:gd name="T69" fmla="*/ 12 h 18"/>
                  <a:gd name="T70" fmla="*/ 8 w 18"/>
                  <a:gd name="T71" fmla="*/ 12 h 18"/>
                  <a:gd name="T72" fmla="*/ 8 w 18"/>
                  <a:gd name="T73" fmla="*/ 13 h 18"/>
                  <a:gd name="T74" fmla="*/ 7 w 18"/>
                  <a:gd name="T75" fmla="*/ 15 h 18"/>
                  <a:gd name="T76" fmla="*/ 7 w 18"/>
                  <a:gd name="T77" fmla="*/ 15 h 18"/>
                  <a:gd name="T78" fmla="*/ 7 w 18"/>
                  <a:gd name="T79" fmla="*/ 17 h 18"/>
                  <a:gd name="T80" fmla="*/ 8 w 18"/>
                  <a:gd name="T81" fmla="*/ 17 h 18"/>
                  <a:gd name="T82" fmla="*/ 10 w 18"/>
                  <a:gd name="T83" fmla="*/ 17 h 18"/>
                  <a:gd name="T84" fmla="*/ 10 w 18"/>
                  <a:gd name="T85" fmla="*/ 17 h 18"/>
                  <a:gd name="T86" fmla="*/ 11 w 18"/>
                  <a:gd name="T87" fmla="*/ 17 h 18"/>
                  <a:gd name="T88" fmla="*/ 12 w 18"/>
                  <a:gd name="T89" fmla="*/ 18 h 18"/>
                  <a:gd name="T90" fmla="*/ 14 w 18"/>
                  <a:gd name="T91" fmla="*/ 18 h 18"/>
                  <a:gd name="T92" fmla="*/ 16 w 18"/>
                  <a:gd name="T93" fmla="*/ 18 h 18"/>
                  <a:gd name="T94" fmla="*/ 17 w 18"/>
                  <a:gd name="T95" fmla="*/ 17 h 18"/>
                  <a:gd name="T96" fmla="*/ 17 w 18"/>
                  <a:gd name="T97" fmla="*/ 15 h 18"/>
                  <a:gd name="T98" fmla="*/ 18 w 18"/>
                  <a:gd name="T99" fmla="*/ 13 h 18"/>
                  <a:gd name="T100" fmla="*/ 18 w 18"/>
                  <a:gd name="T101" fmla="*/ 12 h 18"/>
                  <a:gd name="T102" fmla="*/ 18 w 18"/>
                  <a:gd name="T103" fmla="*/ 10 h 18"/>
                  <a:gd name="T104" fmla="*/ 18 w 18"/>
                  <a:gd name="T105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" h="18">
                    <a:moveTo>
                      <a:pt x="18" y="10"/>
                    </a:moveTo>
                    <a:lnTo>
                      <a:pt x="18" y="7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8" y="1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0" name="Freeform 267">
                <a:extLst>
                  <a:ext uri="{FF2B5EF4-FFF2-40B4-BE49-F238E27FC236}">
                    <a16:creationId xmlns:a16="http://schemas.microsoft.com/office/drawing/2014/main" id="{0662C2BB-BD0B-A143-8C41-2AE7467F2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728" y="7336717"/>
                <a:ext cx="4660" cy="3495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0 h 3"/>
                  <a:gd name="T4" fmla="*/ 1 w 4"/>
                  <a:gd name="T5" fmla="*/ 0 h 3"/>
                  <a:gd name="T6" fmla="*/ 1 w 4"/>
                  <a:gd name="T7" fmla="*/ 0 h 3"/>
                  <a:gd name="T8" fmla="*/ 0 w 4"/>
                  <a:gd name="T9" fmla="*/ 0 h 3"/>
                  <a:gd name="T10" fmla="*/ 0 w 4"/>
                  <a:gd name="T11" fmla="*/ 0 h 3"/>
                  <a:gd name="T12" fmla="*/ 0 w 4"/>
                  <a:gd name="T13" fmla="*/ 2 h 3"/>
                  <a:gd name="T14" fmla="*/ 1 w 4"/>
                  <a:gd name="T15" fmla="*/ 2 h 3"/>
                  <a:gd name="T16" fmla="*/ 1 w 4"/>
                  <a:gd name="T17" fmla="*/ 2 h 3"/>
                  <a:gd name="T18" fmla="*/ 3 w 4"/>
                  <a:gd name="T19" fmla="*/ 3 h 3"/>
                  <a:gd name="T20" fmla="*/ 3 w 4"/>
                  <a:gd name="T21" fmla="*/ 3 h 3"/>
                  <a:gd name="T22" fmla="*/ 4 w 4"/>
                  <a:gd name="T23" fmla="*/ 3 h 3"/>
                  <a:gd name="T24" fmla="*/ 4 w 4"/>
                  <a:gd name="T25" fmla="*/ 2 h 3"/>
                  <a:gd name="T26" fmla="*/ 4 w 4"/>
                  <a:gd name="T27" fmla="*/ 0 h 3"/>
                  <a:gd name="T28" fmla="*/ 4 w 4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1" name="Freeform 268">
                <a:extLst>
                  <a:ext uri="{FF2B5EF4-FFF2-40B4-BE49-F238E27FC236}">
                    <a16:creationId xmlns:a16="http://schemas.microsoft.com/office/drawing/2014/main" id="{8ACFC613-E70B-5147-B2C0-A042E2687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850" y="7394962"/>
                <a:ext cx="3495" cy="6989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2 h 6"/>
                  <a:gd name="T4" fmla="*/ 2 w 3"/>
                  <a:gd name="T5" fmla="*/ 0 h 6"/>
                  <a:gd name="T6" fmla="*/ 1 w 3"/>
                  <a:gd name="T7" fmla="*/ 0 h 6"/>
                  <a:gd name="T8" fmla="*/ 0 w 3"/>
                  <a:gd name="T9" fmla="*/ 0 h 6"/>
                  <a:gd name="T10" fmla="*/ 0 w 3"/>
                  <a:gd name="T11" fmla="*/ 0 h 6"/>
                  <a:gd name="T12" fmla="*/ 0 w 3"/>
                  <a:gd name="T13" fmla="*/ 2 h 6"/>
                  <a:gd name="T14" fmla="*/ 0 w 3"/>
                  <a:gd name="T15" fmla="*/ 3 h 6"/>
                  <a:gd name="T16" fmla="*/ 1 w 3"/>
                  <a:gd name="T17" fmla="*/ 4 h 6"/>
                  <a:gd name="T18" fmla="*/ 1 w 3"/>
                  <a:gd name="T19" fmla="*/ 5 h 6"/>
                  <a:gd name="T20" fmla="*/ 2 w 3"/>
                  <a:gd name="T21" fmla="*/ 6 h 6"/>
                  <a:gd name="T22" fmla="*/ 2 w 3"/>
                  <a:gd name="T23" fmla="*/ 6 h 6"/>
                  <a:gd name="T24" fmla="*/ 3 w 3"/>
                  <a:gd name="T25" fmla="*/ 5 h 6"/>
                  <a:gd name="T26" fmla="*/ 3 w 3"/>
                  <a:gd name="T27" fmla="*/ 4 h 6"/>
                  <a:gd name="T28" fmla="*/ 3 w 3"/>
                  <a:gd name="T29" fmla="*/ 3 h 6"/>
                  <a:gd name="T30" fmla="*/ 3 w 3"/>
                  <a:gd name="T3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2" name="Freeform 269">
                <a:extLst>
                  <a:ext uri="{FF2B5EF4-FFF2-40B4-BE49-F238E27FC236}">
                    <a16:creationId xmlns:a16="http://schemas.microsoft.com/office/drawing/2014/main" id="{7861859B-6329-DE44-9B76-9C1835DD7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7409" y="7284297"/>
                <a:ext cx="22133" cy="22133"/>
              </a:xfrm>
              <a:custGeom>
                <a:avLst/>
                <a:gdLst>
                  <a:gd name="T0" fmla="*/ 0 w 19"/>
                  <a:gd name="T1" fmla="*/ 2 h 19"/>
                  <a:gd name="T2" fmla="*/ 0 w 19"/>
                  <a:gd name="T3" fmla="*/ 4 h 19"/>
                  <a:gd name="T4" fmla="*/ 2 w 19"/>
                  <a:gd name="T5" fmla="*/ 6 h 19"/>
                  <a:gd name="T6" fmla="*/ 5 w 19"/>
                  <a:gd name="T7" fmla="*/ 8 h 19"/>
                  <a:gd name="T8" fmla="*/ 5 w 19"/>
                  <a:gd name="T9" fmla="*/ 10 h 19"/>
                  <a:gd name="T10" fmla="*/ 3 w 19"/>
                  <a:gd name="T11" fmla="*/ 13 h 19"/>
                  <a:gd name="T12" fmla="*/ 3 w 19"/>
                  <a:gd name="T13" fmla="*/ 14 h 19"/>
                  <a:gd name="T14" fmla="*/ 5 w 19"/>
                  <a:gd name="T15" fmla="*/ 16 h 19"/>
                  <a:gd name="T16" fmla="*/ 6 w 19"/>
                  <a:gd name="T17" fmla="*/ 16 h 19"/>
                  <a:gd name="T18" fmla="*/ 8 w 19"/>
                  <a:gd name="T19" fmla="*/ 16 h 19"/>
                  <a:gd name="T20" fmla="*/ 9 w 19"/>
                  <a:gd name="T21" fmla="*/ 17 h 19"/>
                  <a:gd name="T22" fmla="*/ 13 w 19"/>
                  <a:gd name="T23" fmla="*/ 19 h 19"/>
                  <a:gd name="T24" fmla="*/ 16 w 19"/>
                  <a:gd name="T25" fmla="*/ 19 h 19"/>
                  <a:gd name="T26" fmla="*/ 18 w 19"/>
                  <a:gd name="T27" fmla="*/ 19 h 19"/>
                  <a:gd name="T28" fmla="*/ 19 w 19"/>
                  <a:gd name="T29" fmla="*/ 17 h 19"/>
                  <a:gd name="T30" fmla="*/ 18 w 19"/>
                  <a:gd name="T31" fmla="*/ 15 h 19"/>
                  <a:gd name="T32" fmla="*/ 17 w 19"/>
                  <a:gd name="T33" fmla="*/ 13 h 19"/>
                  <a:gd name="T34" fmla="*/ 16 w 19"/>
                  <a:gd name="T35" fmla="*/ 10 h 19"/>
                  <a:gd name="T36" fmla="*/ 17 w 19"/>
                  <a:gd name="T37" fmla="*/ 9 h 19"/>
                  <a:gd name="T38" fmla="*/ 17 w 19"/>
                  <a:gd name="T39" fmla="*/ 6 h 19"/>
                  <a:gd name="T40" fmla="*/ 16 w 19"/>
                  <a:gd name="T41" fmla="*/ 4 h 19"/>
                  <a:gd name="T42" fmla="*/ 13 w 19"/>
                  <a:gd name="T43" fmla="*/ 4 h 19"/>
                  <a:gd name="T44" fmla="*/ 12 w 19"/>
                  <a:gd name="T45" fmla="*/ 6 h 19"/>
                  <a:gd name="T46" fmla="*/ 11 w 19"/>
                  <a:gd name="T47" fmla="*/ 5 h 19"/>
                  <a:gd name="T48" fmla="*/ 12 w 19"/>
                  <a:gd name="T49" fmla="*/ 4 h 19"/>
                  <a:gd name="T50" fmla="*/ 9 w 19"/>
                  <a:gd name="T51" fmla="*/ 3 h 19"/>
                  <a:gd name="T52" fmla="*/ 7 w 19"/>
                  <a:gd name="T53" fmla="*/ 3 h 19"/>
                  <a:gd name="T54" fmla="*/ 7 w 19"/>
                  <a:gd name="T55" fmla="*/ 0 h 19"/>
                  <a:gd name="T56" fmla="*/ 6 w 19"/>
                  <a:gd name="T57" fmla="*/ 0 h 19"/>
                  <a:gd name="T58" fmla="*/ 5 w 19"/>
                  <a:gd name="T59" fmla="*/ 2 h 19"/>
                  <a:gd name="T60" fmla="*/ 2 w 19"/>
                  <a:gd name="T61" fmla="*/ 0 h 19"/>
                  <a:gd name="T62" fmla="*/ 0 w 19"/>
                  <a:gd name="T6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" h="19">
                    <a:moveTo>
                      <a:pt x="0" y="2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3" name="Freeform 270">
                <a:extLst>
                  <a:ext uri="{FF2B5EF4-FFF2-40B4-BE49-F238E27FC236}">
                    <a16:creationId xmlns:a16="http://schemas.microsoft.com/office/drawing/2014/main" id="{479DF74C-A97B-794D-A629-B614BFDE5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3717" y="7270318"/>
                <a:ext cx="26793" cy="59410"/>
              </a:xfrm>
              <a:custGeom>
                <a:avLst/>
                <a:gdLst>
                  <a:gd name="T0" fmla="*/ 20 w 23"/>
                  <a:gd name="T1" fmla="*/ 31 h 51"/>
                  <a:gd name="T2" fmla="*/ 21 w 23"/>
                  <a:gd name="T3" fmla="*/ 27 h 51"/>
                  <a:gd name="T4" fmla="*/ 22 w 23"/>
                  <a:gd name="T5" fmla="*/ 26 h 51"/>
                  <a:gd name="T6" fmla="*/ 22 w 23"/>
                  <a:gd name="T7" fmla="*/ 26 h 51"/>
                  <a:gd name="T8" fmla="*/ 20 w 23"/>
                  <a:gd name="T9" fmla="*/ 23 h 51"/>
                  <a:gd name="T10" fmla="*/ 20 w 23"/>
                  <a:gd name="T11" fmla="*/ 21 h 51"/>
                  <a:gd name="T12" fmla="*/ 20 w 23"/>
                  <a:gd name="T13" fmla="*/ 17 h 51"/>
                  <a:gd name="T14" fmla="*/ 17 w 23"/>
                  <a:gd name="T15" fmla="*/ 15 h 51"/>
                  <a:gd name="T16" fmla="*/ 14 w 23"/>
                  <a:gd name="T17" fmla="*/ 14 h 51"/>
                  <a:gd name="T18" fmla="*/ 11 w 23"/>
                  <a:gd name="T19" fmla="*/ 12 h 51"/>
                  <a:gd name="T20" fmla="*/ 11 w 23"/>
                  <a:gd name="T21" fmla="*/ 9 h 51"/>
                  <a:gd name="T22" fmla="*/ 12 w 23"/>
                  <a:gd name="T23" fmla="*/ 8 h 51"/>
                  <a:gd name="T24" fmla="*/ 11 w 23"/>
                  <a:gd name="T25" fmla="*/ 6 h 51"/>
                  <a:gd name="T26" fmla="*/ 9 w 23"/>
                  <a:gd name="T27" fmla="*/ 5 h 51"/>
                  <a:gd name="T28" fmla="*/ 9 w 23"/>
                  <a:gd name="T29" fmla="*/ 1 h 51"/>
                  <a:gd name="T30" fmla="*/ 9 w 23"/>
                  <a:gd name="T31" fmla="*/ 0 h 51"/>
                  <a:gd name="T32" fmla="*/ 5 w 23"/>
                  <a:gd name="T33" fmla="*/ 0 h 51"/>
                  <a:gd name="T34" fmla="*/ 4 w 23"/>
                  <a:gd name="T35" fmla="*/ 3 h 51"/>
                  <a:gd name="T36" fmla="*/ 2 w 23"/>
                  <a:gd name="T37" fmla="*/ 4 h 51"/>
                  <a:gd name="T38" fmla="*/ 0 w 23"/>
                  <a:gd name="T39" fmla="*/ 6 h 51"/>
                  <a:gd name="T40" fmla="*/ 0 w 23"/>
                  <a:gd name="T41" fmla="*/ 6 h 51"/>
                  <a:gd name="T42" fmla="*/ 0 w 23"/>
                  <a:gd name="T43" fmla="*/ 8 h 51"/>
                  <a:gd name="T44" fmla="*/ 2 w 23"/>
                  <a:gd name="T45" fmla="*/ 9 h 51"/>
                  <a:gd name="T46" fmla="*/ 3 w 23"/>
                  <a:gd name="T47" fmla="*/ 9 h 51"/>
                  <a:gd name="T48" fmla="*/ 4 w 23"/>
                  <a:gd name="T49" fmla="*/ 10 h 51"/>
                  <a:gd name="T50" fmla="*/ 3 w 23"/>
                  <a:gd name="T51" fmla="*/ 11 h 51"/>
                  <a:gd name="T52" fmla="*/ 2 w 23"/>
                  <a:gd name="T53" fmla="*/ 12 h 51"/>
                  <a:gd name="T54" fmla="*/ 4 w 23"/>
                  <a:gd name="T55" fmla="*/ 15 h 51"/>
                  <a:gd name="T56" fmla="*/ 6 w 23"/>
                  <a:gd name="T57" fmla="*/ 16 h 51"/>
                  <a:gd name="T58" fmla="*/ 8 w 23"/>
                  <a:gd name="T59" fmla="*/ 15 h 51"/>
                  <a:gd name="T60" fmla="*/ 8 w 23"/>
                  <a:gd name="T61" fmla="*/ 16 h 51"/>
                  <a:gd name="T62" fmla="*/ 8 w 23"/>
                  <a:gd name="T63" fmla="*/ 17 h 51"/>
                  <a:gd name="T64" fmla="*/ 6 w 23"/>
                  <a:gd name="T65" fmla="*/ 21 h 51"/>
                  <a:gd name="T66" fmla="*/ 8 w 23"/>
                  <a:gd name="T67" fmla="*/ 22 h 51"/>
                  <a:gd name="T68" fmla="*/ 8 w 23"/>
                  <a:gd name="T69" fmla="*/ 23 h 51"/>
                  <a:gd name="T70" fmla="*/ 8 w 23"/>
                  <a:gd name="T71" fmla="*/ 26 h 51"/>
                  <a:gd name="T72" fmla="*/ 6 w 23"/>
                  <a:gd name="T73" fmla="*/ 26 h 51"/>
                  <a:gd name="T74" fmla="*/ 6 w 23"/>
                  <a:gd name="T75" fmla="*/ 27 h 51"/>
                  <a:gd name="T76" fmla="*/ 6 w 23"/>
                  <a:gd name="T77" fmla="*/ 29 h 51"/>
                  <a:gd name="T78" fmla="*/ 8 w 23"/>
                  <a:gd name="T79" fmla="*/ 31 h 51"/>
                  <a:gd name="T80" fmla="*/ 9 w 23"/>
                  <a:gd name="T81" fmla="*/ 33 h 51"/>
                  <a:gd name="T82" fmla="*/ 10 w 23"/>
                  <a:gd name="T83" fmla="*/ 36 h 51"/>
                  <a:gd name="T84" fmla="*/ 12 w 23"/>
                  <a:gd name="T85" fmla="*/ 37 h 51"/>
                  <a:gd name="T86" fmla="*/ 12 w 23"/>
                  <a:gd name="T87" fmla="*/ 38 h 51"/>
                  <a:gd name="T88" fmla="*/ 11 w 23"/>
                  <a:gd name="T89" fmla="*/ 39 h 51"/>
                  <a:gd name="T90" fmla="*/ 11 w 23"/>
                  <a:gd name="T91" fmla="*/ 42 h 51"/>
                  <a:gd name="T92" fmla="*/ 11 w 23"/>
                  <a:gd name="T93" fmla="*/ 46 h 51"/>
                  <a:gd name="T94" fmla="*/ 11 w 23"/>
                  <a:gd name="T95" fmla="*/ 48 h 51"/>
                  <a:gd name="T96" fmla="*/ 14 w 23"/>
                  <a:gd name="T97" fmla="*/ 50 h 51"/>
                  <a:gd name="T98" fmla="*/ 17 w 23"/>
                  <a:gd name="T99" fmla="*/ 51 h 51"/>
                  <a:gd name="T100" fmla="*/ 22 w 23"/>
                  <a:gd name="T101" fmla="*/ 48 h 51"/>
                  <a:gd name="T102" fmla="*/ 23 w 23"/>
                  <a:gd name="T103" fmla="*/ 44 h 51"/>
                  <a:gd name="T104" fmla="*/ 21 w 23"/>
                  <a:gd name="T105" fmla="*/ 38 h 51"/>
                  <a:gd name="T106" fmla="*/ 20 w 23"/>
                  <a:gd name="T107" fmla="*/ 3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" h="51">
                    <a:moveTo>
                      <a:pt x="20" y="32"/>
                    </a:moveTo>
                    <a:lnTo>
                      <a:pt x="20" y="31"/>
                    </a:lnTo>
                    <a:lnTo>
                      <a:pt x="20" y="28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0" y="25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20" y="17"/>
                    </a:lnTo>
                    <a:lnTo>
                      <a:pt x="19" y="16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6" y="18"/>
                    </a:lnTo>
                    <a:lnTo>
                      <a:pt x="6" y="21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9" y="32"/>
                    </a:lnTo>
                    <a:lnTo>
                      <a:pt x="9" y="33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40"/>
                    </a:lnTo>
                    <a:lnTo>
                      <a:pt x="11" y="42"/>
                    </a:lnTo>
                    <a:lnTo>
                      <a:pt x="11" y="45"/>
                    </a:lnTo>
                    <a:lnTo>
                      <a:pt x="11" y="46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2" y="49"/>
                    </a:lnTo>
                    <a:lnTo>
                      <a:pt x="14" y="50"/>
                    </a:lnTo>
                    <a:lnTo>
                      <a:pt x="15" y="50"/>
                    </a:lnTo>
                    <a:lnTo>
                      <a:pt x="17" y="51"/>
                    </a:lnTo>
                    <a:lnTo>
                      <a:pt x="20" y="50"/>
                    </a:lnTo>
                    <a:lnTo>
                      <a:pt x="22" y="48"/>
                    </a:lnTo>
                    <a:lnTo>
                      <a:pt x="23" y="46"/>
                    </a:lnTo>
                    <a:lnTo>
                      <a:pt x="23" y="44"/>
                    </a:lnTo>
                    <a:lnTo>
                      <a:pt x="22" y="42"/>
                    </a:lnTo>
                    <a:lnTo>
                      <a:pt x="21" y="38"/>
                    </a:lnTo>
                    <a:lnTo>
                      <a:pt x="20" y="36"/>
                    </a:lnTo>
                    <a:lnTo>
                      <a:pt x="20" y="32"/>
                    </a:lnTo>
                    <a:lnTo>
                      <a:pt x="20" y="3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4" name="Freeform 271">
                <a:extLst>
                  <a:ext uri="{FF2B5EF4-FFF2-40B4-BE49-F238E27FC236}">
                    <a16:creationId xmlns:a16="http://schemas.microsoft.com/office/drawing/2014/main" id="{0FF0B63B-D9E6-C84C-AC2F-A8ADB3C90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345" y="7262164"/>
                <a:ext cx="36112" cy="22133"/>
              </a:xfrm>
              <a:custGeom>
                <a:avLst/>
                <a:gdLst>
                  <a:gd name="T0" fmla="*/ 18 w 31"/>
                  <a:gd name="T1" fmla="*/ 17 h 19"/>
                  <a:gd name="T2" fmla="*/ 14 w 31"/>
                  <a:gd name="T3" fmla="*/ 17 h 19"/>
                  <a:gd name="T4" fmla="*/ 10 w 31"/>
                  <a:gd name="T5" fmla="*/ 18 h 19"/>
                  <a:gd name="T6" fmla="*/ 9 w 31"/>
                  <a:gd name="T7" fmla="*/ 18 h 19"/>
                  <a:gd name="T8" fmla="*/ 8 w 31"/>
                  <a:gd name="T9" fmla="*/ 17 h 19"/>
                  <a:gd name="T10" fmla="*/ 8 w 31"/>
                  <a:gd name="T11" fmla="*/ 15 h 19"/>
                  <a:gd name="T12" fmla="*/ 10 w 31"/>
                  <a:gd name="T13" fmla="*/ 13 h 19"/>
                  <a:gd name="T14" fmla="*/ 9 w 31"/>
                  <a:gd name="T15" fmla="*/ 12 h 19"/>
                  <a:gd name="T16" fmla="*/ 5 w 31"/>
                  <a:gd name="T17" fmla="*/ 11 h 19"/>
                  <a:gd name="T18" fmla="*/ 3 w 31"/>
                  <a:gd name="T19" fmla="*/ 10 h 19"/>
                  <a:gd name="T20" fmla="*/ 0 w 31"/>
                  <a:gd name="T21" fmla="*/ 6 h 19"/>
                  <a:gd name="T22" fmla="*/ 1 w 31"/>
                  <a:gd name="T23" fmla="*/ 5 h 19"/>
                  <a:gd name="T24" fmla="*/ 4 w 31"/>
                  <a:gd name="T25" fmla="*/ 4 h 19"/>
                  <a:gd name="T26" fmla="*/ 5 w 31"/>
                  <a:gd name="T27" fmla="*/ 1 h 19"/>
                  <a:gd name="T28" fmla="*/ 5 w 31"/>
                  <a:gd name="T29" fmla="*/ 0 h 19"/>
                  <a:gd name="T30" fmla="*/ 10 w 31"/>
                  <a:gd name="T31" fmla="*/ 1 h 19"/>
                  <a:gd name="T32" fmla="*/ 11 w 31"/>
                  <a:gd name="T33" fmla="*/ 2 h 19"/>
                  <a:gd name="T34" fmla="*/ 11 w 31"/>
                  <a:gd name="T35" fmla="*/ 4 h 19"/>
                  <a:gd name="T36" fmla="*/ 12 w 31"/>
                  <a:gd name="T37" fmla="*/ 6 h 19"/>
                  <a:gd name="T38" fmla="*/ 12 w 31"/>
                  <a:gd name="T39" fmla="*/ 7 h 19"/>
                  <a:gd name="T40" fmla="*/ 12 w 31"/>
                  <a:gd name="T41" fmla="*/ 10 h 19"/>
                  <a:gd name="T42" fmla="*/ 14 w 31"/>
                  <a:gd name="T43" fmla="*/ 11 h 19"/>
                  <a:gd name="T44" fmla="*/ 15 w 31"/>
                  <a:gd name="T45" fmla="*/ 11 h 19"/>
                  <a:gd name="T46" fmla="*/ 15 w 31"/>
                  <a:gd name="T47" fmla="*/ 7 h 19"/>
                  <a:gd name="T48" fmla="*/ 16 w 31"/>
                  <a:gd name="T49" fmla="*/ 6 h 19"/>
                  <a:gd name="T50" fmla="*/ 17 w 31"/>
                  <a:gd name="T51" fmla="*/ 5 h 19"/>
                  <a:gd name="T52" fmla="*/ 18 w 31"/>
                  <a:gd name="T53" fmla="*/ 2 h 19"/>
                  <a:gd name="T54" fmla="*/ 20 w 31"/>
                  <a:gd name="T55" fmla="*/ 0 h 19"/>
                  <a:gd name="T56" fmla="*/ 23 w 31"/>
                  <a:gd name="T57" fmla="*/ 0 h 19"/>
                  <a:gd name="T58" fmla="*/ 23 w 31"/>
                  <a:gd name="T59" fmla="*/ 5 h 19"/>
                  <a:gd name="T60" fmla="*/ 25 w 31"/>
                  <a:gd name="T61" fmla="*/ 5 h 19"/>
                  <a:gd name="T62" fmla="*/ 26 w 31"/>
                  <a:gd name="T63" fmla="*/ 6 h 19"/>
                  <a:gd name="T64" fmla="*/ 26 w 31"/>
                  <a:gd name="T65" fmla="*/ 8 h 19"/>
                  <a:gd name="T66" fmla="*/ 27 w 31"/>
                  <a:gd name="T67" fmla="*/ 11 h 19"/>
                  <a:gd name="T68" fmla="*/ 28 w 31"/>
                  <a:gd name="T69" fmla="*/ 11 h 19"/>
                  <a:gd name="T70" fmla="*/ 28 w 31"/>
                  <a:gd name="T71" fmla="*/ 12 h 19"/>
                  <a:gd name="T72" fmla="*/ 27 w 31"/>
                  <a:gd name="T73" fmla="*/ 15 h 19"/>
                  <a:gd name="T74" fmla="*/ 28 w 31"/>
                  <a:gd name="T75" fmla="*/ 15 h 19"/>
                  <a:gd name="T76" fmla="*/ 29 w 31"/>
                  <a:gd name="T77" fmla="*/ 15 h 19"/>
                  <a:gd name="T78" fmla="*/ 29 w 31"/>
                  <a:gd name="T79" fmla="*/ 17 h 19"/>
                  <a:gd name="T80" fmla="*/ 31 w 31"/>
                  <a:gd name="T81" fmla="*/ 18 h 19"/>
                  <a:gd name="T82" fmla="*/ 29 w 31"/>
                  <a:gd name="T83" fmla="*/ 19 h 19"/>
                  <a:gd name="T84" fmla="*/ 27 w 31"/>
                  <a:gd name="T85" fmla="*/ 18 h 19"/>
                  <a:gd name="T86" fmla="*/ 22 w 31"/>
                  <a:gd name="T87" fmla="*/ 17 h 19"/>
                  <a:gd name="T88" fmla="*/ 21 w 31"/>
                  <a:gd name="T8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19">
                    <a:moveTo>
                      <a:pt x="21" y="17"/>
                    </a:moveTo>
                    <a:lnTo>
                      <a:pt x="18" y="17"/>
                    </a:lnTo>
                    <a:lnTo>
                      <a:pt x="16" y="17"/>
                    </a:lnTo>
                    <a:lnTo>
                      <a:pt x="14" y="17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6" y="8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9" y="16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31" y="18"/>
                    </a:lnTo>
                    <a:lnTo>
                      <a:pt x="31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7" y="18"/>
                    </a:lnTo>
                    <a:lnTo>
                      <a:pt x="26" y="17"/>
                    </a:lnTo>
                    <a:lnTo>
                      <a:pt x="22" y="17"/>
                    </a:lnTo>
                    <a:lnTo>
                      <a:pt x="21" y="17"/>
                    </a:lnTo>
                    <a:lnTo>
                      <a:pt x="21" y="17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5" name="Freeform 272">
                <a:extLst>
                  <a:ext uri="{FF2B5EF4-FFF2-40B4-BE49-F238E27FC236}">
                    <a16:creationId xmlns:a16="http://schemas.microsoft.com/office/drawing/2014/main" id="{63A4C50D-2AD3-5A47-AC84-4434B2E5D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159" y="7286627"/>
                <a:ext cx="18638" cy="12814"/>
              </a:xfrm>
              <a:custGeom>
                <a:avLst/>
                <a:gdLst>
                  <a:gd name="T0" fmla="*/ 12 w 16"/>
                  <a:gd name="T1" fmla="*/ 2 h 11"/>
                  <a:gd name="T2" fmla="*/ 9 w 16"/>
                  <a:gd name="T3" fmla="*/ 1 h 11"/>
                  <a:gd name="T4" fmla="*/ 7 w 16"/>
                  <a:gd name="T5" fmla="*/ 0 h 11"/>
                  <a:gd name="T6" fmla="*/ 6 w 16"/>
                  <a:gd name="T7" fmla="*/ 0 h 11"/>
                  <a:gd name="T8" fmla="*/ 6 w 16"/>
                  <a:gd name="T9" fmla="*/ 0 h 11"/>
                  <a:gd name="T10" fmla="*/ 5 w 16"/>
                  <a:gd name="T11" fmla="*/ 1 h 11"/>
                  <a:gd name="T12" fmla="*/ 5 w 16"/>
                  <a:gd name="T13" fmla="*/ 1 h 11"/>
                  <a:gd name="T14" fmla="*/ 3 w 16"/>
                  <a:gd name="T15" fmla="*/ 1 h 11"/>
                  <a:gd name="T16" fmla="*/ 1 w 16"/>
                  <a:gd name="T17" fmla="*/ 1 h 11"/>
                  <a:gd name="T18" fmla="*/ 1 w 16"/>
                  <a:gd name="T19" fmla="*/ 1 h 11"/>
                  <a:gd name="T20" fmla="*/ 0 w 16"/>
                  <a:gd name="T21" fmla="*/ 2 h 11"/>
                  <a:gd name="T22" fmla="*/ 0 w 16"/>
                  <a:gd name="T23" fmla="*/ 3 h 11"/>
                  <a:gd name="T24" fmla="*/ 1 w 16"/>
                  <a:gd name="T25" fmla="*/ 7 h 11"/>
                  <a:gd name="T26" fmla="*/ 3 w 16"/>
                  <a:gd name="T27" fmla="*/ 9 h 11"/>
                  <a:gd name="T28" fmla="*/ 6 w 16"/>
                  <a:gd name="T29" fmla="*/ 9 h 11"/>
                  <a:gd name="T30" fmla="*/ 9 w 16"/>
                  <a:gd name="T31" fmla="*/ 11 h 11"/>
                  <a:gd name="T32" fmla="*/ 9 w 16"/>
                  <a:gd name="T33" fmla="*/ 9 h 11"/>
                  <a:gd name="T34" fmla="*/ 10 w 16"/>
                  <a:gd name="T35" fmla="*/ 8 h 11"/>
                  <a:gd name="T36" fmla="*/ 11 w 16"/>
                  <a:gd name="T37" fmla="*/ 7 h 11"/>
                  <a:gd name="T38" fmla="*/ 12 w 16"/>
                  <a:gd name="T39" fmla="*/ 7 h 11"/>
                  <a:gd name="T40" fmla="*/ 14 w 16"/>
                  <a:gd name="T41" fmla="*/ 8 h 11"/>
                  <a:gd name="T42" fmla="*/ 15 w 16"/>
                  <a:gd name="T43" fmla="*/ 8 h 11"/>
                  <a:gd name="T44" fmla="*/ 15 w 16"/>
                  <a:gd name="T45" fmla="*/ 8 h 11"/>
                  <a:gd name="T46" fmla="*/ 16 w 16"/>
                  <a:gd name="T47" fmla="*/ 7 h 11"/>
                  <a:gd name="T48" fmla="*/ 16 w 16"/>
                  <a:gd name="T49" fmla="*/ 6 h 11"/>
                  <a:gd name="T50" fmla="*/ 16 w 16"/>
                  <a:gd name="T51" fmla="*/ 6 h 11"/>
                  <a:gd name="T52" fmla="*/ 16 w 16"/>
                  <a:gd name="T53" fmla="*/ 4 h 11"/>
                  <a:gd name="T54" fmla="*/ 16 w 16"/>
                  <a:gd name="T55" fmla="*/ 3 h 11"/>
                  <a:gd name="T56" fmla="*/ 16 w 16"/>
                  <a:gd name="T57" fmla="*/ 2 h 11"/>
                  <a:gd name="T58" fmla="*/ 15 w 16"/>
                  <a:gd name="T59" fmla="*/ 2 h 11"/>
                  <a:gd name="T60" fmla="*/ 15 w 16"/>
                  <a:gd name="T61" fmla="*/ 2 h 11"/>
                  <a:gd name="T62" fmla="*/ 12 w 16"/>
                  <a:gd name="T63" fmla="*/ 2 h 11"/>
                  <a:gd name="T64" fmla="*/ 12 w 16"/>
                  <a:gd name="T6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1">
                    <a:moveTo>
                      <a:pt x="12" y="2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6" name="Freeform 273">
                <a:extLst>
                  <a:ext uri="{FF2B5EF4-FFF2-40B4-BE49-F238E27FC236}">
                    <a16:creationId xmlns:a16="http://schemas.microsoft.com/office/drawing/2014/main" id="{A66A841E-BFBC-9F40-9EB1-722E81D86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7681" y="7288957"/>
                <a:ext cx="17473" cy="19803"/>
              </a:xfrm>
              <a:custGeom>
                <a:avLst/>
                <a:gdLst>
                  <a:gd name="T0" fmla="*/ 13 w 15"/>
                  <a:gd name="T1" fmla="*/ 17 h 17"/>
                  <a:gd name="T2" fmla="*/ 14 w 15"/>
                  <a:gd name="T3" fmla="*/ 15 h 17"/>
                  <a:gd name="T4" fmla="*/ 14 w 15"/>
                  <a:gd name="T5" fmla="*/ 15 h 17"/>
                  <a:gd name="T6" fmla="*/ 15 w 15"/>
                  <a:gd name="T7" fmla="*/ 13 h 17"/>
                  <a:gd name="T8" fmla="*/ 15 w 15"/>
                  <a:gd name="T9" fmla="*/ 12 h 17"/>
                  <a:gd name="T10" fmla="*/ 15 w 15"/>
                  <a:gd name="T11" fmla="*/ 11 h 17"/>
                  <a:gd name="T12" fmla="*/ 14 w 15"/>
                  <a:gd name="T13" fmla="*/ 10 h 17"/>
                  <a:gd name="T14" fmla="*/ 14 w 15"/>
                  <a:gd name="T15" fmla="*/ 7 h 17"/>
                  <a:gd name="T16" fmla="*/ 13 w 15"/>
                  <a:gd name="T17" fmla="*/ 6 h 17"/>
                  <a:gd name="T18" fmla="*/ 12 w 15"/>
                  <a:gd name="T19" fmla="*/ 5 h 17"/>
                  <a:gd name="T20" fmla="*/ 9 w 15"/>
                  <a:gd name="T21" fmla="*/ 5 h 17"/>
                  <a:gd name="T22" fmla="*/ 8 w 15"/>
                  <a:gd name="T23" fmla="*/ 5 h 17"/>
                  <a:gd name="T24" fmla="*/ 7 w 15"/>
                  <a:gd name="T25" fmla="*/ 4 h 17"/>
                  <a:gd name="T26" fmla="*/ 7 w 15"/>
                  <a:gd name="T27" fmla="*/ 4 h 17"/>
                  <a:gd name="T28" fmla="*/ 8 w 15"/>
                  <a:gd name="T29" fmla="*/ 4 h 17"/>
                  <a:gd name="T30" fmla="*/ 8 w 15"/>
                  <a:gd name="T31" fmla="*/ 2 h 17"/>
                  <a:gd name="T32" fmla="*/ 7 w 15"/>
                  <a:gd name="T33" fmla="*/ 2 h 17"/>
                  <a:gd name="T34" fmla="*/ 3 w 15"/>
                  <a:gd name="T35" fmla="*/ 1 h 17"/>
                  <a:gd name="T36" fmla="*/ 2 w 15"/>
                  <a:gd name="T37" fmla="*/ 0 h 17"/>
                  <a:gd name="T38" fmla="*/ 1 w 15"/>
                  <a:gd name="T39" fmla="*/ 0 h 17"/>
                  <a:gd name="T40" fmla="*/ 0 w 15"/>
                  <a:gd name="T41" fmla="*/ 1 h 17"/>
                  <a:gd name="T42" fmla="*/ 0 w 15"/>
                  <a:gd name="T43" fmla="*/ 2 h 17"/>
                  <a:gd name="T44" fmla="*/ 0 w 15"/>
                  <a:gd name="T45" fmla="*/ 2 h 17"/>
                  <a:gd name="T46" fmla="*/ 0 w 15"/>
                  <a:gd name="T47" fmla="*/ 4 h 17"/>
                  <a:gd name="T48" fmla="*/ 1 w 15"/>
                  <a:gd name="T49" fmla="*/ 5 h 17"/>
                  <a:gd name="T50" fmla="*/ 1 w 15"/>
                  <a:gd name="T51" fmla="*/ 5 h 17"/>
                  <a:gd name="T52" fmla="*/ 3 w 15"/>
                  <a:gd name="T53" fmla="*/ 6 h 17"/>
                  <a:gd name="T54" fmla="*/ 3 w 15"/>
                  <a:gd name="T55" fmla="*/ 6 h 17"/>
                  <a:gd name="T56" fmla="*/ 3 w 15"/>
                  <a:gd name="T57" fmla="*/ 7 h 17"/>
                  <a:gd name="T58" fmla="*/ 2 w 15"/>
                  <a:gd name="T59" fmla="*/ 9 h 17"/>
                  <a:gd name="T60" fmla="*/ 2 w 15"/>
                  <a:gd name="T61" fmla="*/ 10 h 17"/>
                  <a:gd name="T62" fmla="*/ 2 w 15"/>
                  <a:gd name="T63" fmla="*/ 11 h 17"/>
                  <a:gd name="T64" fmla="*/ 5 w 15"/>
                  <a:gd name="T65" fmla="*/ 13 h 17"/>
                  <a:gd name="T66" fmla="*/ 7 w 15"/>
                  <a:gd name="T67" fmla="*/ 16 h 17"/>
                  <a:gd name="T68" fmla="*/ 9 w 15"/>
                  <a:gd name="T69" fmla="*/ 17 h 17"/>
                  <a:gd name="T70" fmla="*/ 12 w 15"/>
                  <a:gd name="T71" fmla="*/ 17 h 17"/>
                  <a:gd name="T72" fmla="*/ 13 w 15"/>
                  <a:gd name="T73" fmla="*/ 17 h 17"/>
                  <a:gd name="T74" fmla="*/ 13 w 15"/>
                  <a:gd name="T7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" h="17">
                    <a:moveTo>
                      <a:pt x="13" y="17"/>
                    </a:moveTo>
                    <a:lnTo>
                      <a:pt x="14" y="15"/>
                    </a:lnTo>
                    <a:lnTo>
                      <a:pt x="14" y="15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7" y="16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3" y="17"/>
                    </a:lnTo>
                    <a:lnTo>
                      <a:pt x="13" y="17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7" name="Freeform 274">
                <a:extLst>
                  <a:ext uri="{FF2B5EF4-FFF2-40B4-BE49-F238E27FC236}">
                    <a16:creationId xmlns:a16="http://schemas.microsoft.com/office/drawing/2014/main" id="{17B86E43-E7AB-4E41-9D15-A34497556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6032" y="7294781"/>
                <a:ext cx="5824" cy="6989"/>
              </a:xfrm>
              <a:custGeom>
                <a:avLst/>
                <a:gdLst>
                  <a:gd name="T0" fmla="*/ 5 w 5"/>
                  <a:gd name="T1" fmla="*/ 6 h 6"/>
                  <a:gd name="T2" fmla="*/ 5 w 5"/>
                  <a:gd name="T3" fmla="*/ 5 h 6"/>
                  <a:gd name="T4" fmla="*/ 5 w 5"/>
                  <a:gd name="T5" fmla="*/ 4 h 6"/>
                  <a:gd name="T6" fmla="*/ 4 w 5"/>
                  <a:gd name="T7" fmla="*/ 2 h 6"/>
                  <a:gd name="T8" fmla="*/ 4 w 5"/>
                  <a:gd name="T9" fmla="*/ 1 h 6"/>
                  <a:gd name="T10" fmla="*/ 2 w 5"/>
                  <a:gd name="T11" fmla="*/ 0 h 6"/>
                  <a:gd name="T12" fmla="*/ 2 w 5"/>
                  <a:gd name="T13" fmla="*/ 0 h 6"/>
                  <a:gd name="T14" fmla="*/ 1 w 5"/>
                  <a:gd name="T15" fmla="*/ 0 h 6"/>
                  <a:gd name="T16" fmla="*/ 1 w 5"/>
                  <a:gd name="T17" fmla="*/ 1 h 6"/>
                  <a:gd name="T18" fmla="*/ 1 w 5"/>
                  <a:gd name="T19" fmla="*/ 2 h 6"/>
                  <a:gd name="T20" fmla="*/ 0 w 5"/>
                  <a:gd name="T21" fmla="*/ 4 h 6"/>
                  <a:gd name="T22" fmla="*/ 1 w 5"/>
                  <a:gd name="T23" fmla="*/ 5 h 6"/>
                  <a:gd name="T24" fmla="*/ 2 w 5"/>
                  <a:gd name="T25" fmla="*/ 6 h 6"/>
                  <a:gd name="T26" fmla="*/ 4 w 5"/>
                  <a:gd name="T27" fmla="*/ 6 h 6"/>
                  <a:gd name="T28" fmla="*/ 4 w 5"/>
                  <a:gd name="T29" fmla="*/ 6 h 6"/>
                  <a:gd name="T30" fmla="*/ 5 w 5"/>
                  <a:gd name="T31" fmla="*/ 6 h 6"/>
                  <a:gd name="T32" fmla="*/ 5 w 5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5" y="5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8" name="Freeform 275">
                <a:extLst>
                  <a:ext uri="{FF2B5EF4-FFF2-40B4-BE49-F238E27FC236}">
                    <a16:creationId xmlns:a16="http://schemas.microsoft.com/office/drawing/2014/main" id="{881CF649-B52B-D840-8859-92D3AF576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377" y="7414766"/>
                <a:ext cx="2330" cy="4660"/>
              </a:xfrm>
              <a:custGeom>
                <a:avLst/>
                <a:gdLst>
                  <a:gd name="T0" fmla="*/ 2 w 2"/>
                  <a:gd name="T1" fmla="*/ 3 h 4"/>
                  <a:gd name="T2" fmla="*/ 2 w 2"/>
                  <a:gd name="T3" fmla="*/ 2 h 4"/>
                  <a:gd name="T4" fmla="*/ 2 w 2"/>
                  <a:gd name="T5" fmla="*/ 2 h 4"/>
                  <a:gd name="T6" fmla="*/ 2 w 2"/>
                  <a:gd name="T7" fmla="*/ 0 h 4"/>
                  <a:gd name="T8" fmla="*/ 1 w 2"/>
                  <a:gd name="T9" fmla="*/ 0 h 4"/>
                  <a:gd name="T10" fmla="*/ 1 w 2"/>
                  <a:gd name="T11" fmla="*/ 2 h 4"/>
                  <a:gd name="T12" fmla="*/ 0 w 2"/>
                  <a:gd name="T13" fmla="*/ 3 h 4"/>
                  <a:gd name="T14" fmla="*/ 0 w 2"/>
                  <a:gd name="T15" fmla="*/ 3 h 4"/>
                  <a:gd name="T16" fmla="*/ 0 w 2"/>
                  <a:gd name="T17" fmla="*/ 4 h 4"/>
                  <a:gd name="T18" fmla="*/ 1 w 2"/>
                  <a:gd name="T19" fmla="*/ 4 h 4"/>
                  <a:gd name="T20" fmla="*/ 1 w 2"/>
                  <a:gd name="T21" fmla="*/ 4 h 4"/>
                  <a:gd name="T22" fmla="*/ 2 w 2"/>
                  <a:gd name="T23" fmla="*/ 3 h 4"/>
                  <a:gd name="T24" fmla="*/ 2 w 2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9" name="Freeform 276">
                <a:extLst>
                  <a:ext uri="{FF2B5EF4-FFF2-40B4-BE49-F238E27FC236}">
                    <a16:creationId xmlns:a16="http://schemas.microsoft.com/office/drawing/2014/main" id="{815E0127-DCF5-5D45-8E16-44659F26B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2552" y="7276143"/>
                <a:ext cx="1165" cy="116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0" name="Freeform 277">
                <a:extLst>
                  <a:ext uri="{FF2B5EF4-FFF2-40B4-BE49-F238E27FC236}">
                    <a16:creationId xmlns:a16="http://schemas.microsoft.com/office/drawing/2014/main" id="{16B516BC-972C-1045-98EE-E3ED9B6C0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2552" y="7276143"/>
                <a:ext cx="1165" cy="116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1" name="Freeform 278">
                <a:extLst>
                  <a:ext uri="{FF2B5EF4-FFF2-40B4-BE49-F238E27FC236}">
                    <a16:creationId xmlns:a16="http://schemas.microsoft.com/office/drawing/2014/main" id="{BA3522EC-802F-9F4B-9FCF-9A8977759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669" y="7309925"/>
                <a:ext cx="25628" cy="25628"/>
              </a:xfrm>
              <a:custGeom>
                <a:avLst/>
                <a:gdLst>
                  <a:gd name="T0" fmla="*/ 21 w 22"/>
                  <a:gd name="T1" fmla="*/ 8 h 22"/>
                  <a:gd name="T2" fmla="*/ 21 w 22"/>
                  <a:gd name="T3" fmla="*/ 8 h 22"/>
                  <a:gd name="T4" fmla="*/ 22 w 22"/>
                  <a:gd name="T5" fmla="*/ 6 h 22"/>
                  <a:gd name="T6" fmla="*/ 22 w 22"/>
                  <a:gd name="T7" fmla="*/ 5 h 22"/>
                  <a:gd name="T8" fmla="*/ 22 w 22"/>
                  <a:gd name="T9" fmla="*/ 4 h 22"/>
                  <a:gd name="T10" fmla="*/ 20 w 22"/>
                  <a:gd name="T11" fmla="*/ 2 h 22"/>
                  <a:gd name="T12" fmla="*/ 19 w 22"/>
                  <a:gd name="T13" fmla="*/ 0 h 22"/>
                  <a:gd name="T14" fmla="*/ 17 w 22"/>
                  <a:gd name="T15" fmla="*/ 0 h 22"/>
                  <a:gd name="T16" fmla="*/ 17 w 22"/>
                  <a:gd name="T17" fmla="*/ 0 h 22"/>
                  <a:gd name="T18" fmla="*/ 16 w 22"/>
                  <a:gd name="T19" fmla="*/ 2 h 22"/>
                  <a:gd name="T20" fmla="*/ 16 w 22"/>
                  <a:gd name="T21" fmla="*/ 3 h 22"/>
                  <a:gd name="T22" fmla="*/ 16 w 22"/>
                  <a:gd name="T23" fmla="*/ 4 h 22"/>
                  <a:gd name="T24" fmla="*/ 15 w 22"/>
                  <a:gd name="T25" fmla="*/ 4 h 22"/>
                  <a:gd name="T26" fmla="*/ 14 w 22"/>
                  <a:gd name="T27" fmla="*/ 4 h 22"/>
                  <a:gd name="T28" fmla="*/ 13 w 22"/>
                  <a:gd name="T29" fmla="*/ 4 h 22"/>
                  <a:gd name="T30" fmla="*/ 11 w 22"/>
                  <a:gd name="T31" fmla="*/ 5 h 22"/>
                  <a:gd name="T32" fmla="*/ 11 w 22"/>
                  <a:gd name="T33" fmla="*/ 4 h 22"/>
                  <a:gd name="T34" fmla="*/ 10 w 22"/>
                  <a:gd name="T35" fmla="*/ 4 h 22"/>
                  <a:gd name="T36" fmla="*/ 10 w 22"/>
                  <a:gd name="T37" fmla="*/ 4 h 22"/>
                  <a:gd name="T38" fmla="*/ 9 w 22"/>
                  <a:gd name="T39" fmla="*/ 4 h 22"/>
                  <a:gd name="T40" fmla="*/ 8 w 22"/>
                  <a:gd name="T41" fmla="*/ 4 h 22"/>
                  <a:gd name="T42" fmla="*/ 7 w 22"/>
                  <a:gd name="T43" fmla="*/ 3 h 22"/>
                  <a:gd name="T44" fmla="*/ 4 w 22"/>
                  <a:gd name="T45" fmla="*/ 2 h 22"/>
                  <a:gd name="T46" fmla="*/ 3 w 22"/>
                  <a:gd name="T47" fmla="*/ 2 h 22"/>
                  <a:gd name="T48" fmla="*/ 3 w 22"/>
                  <a:gd name="T49" fmla="*/ 3 h 22"/>
                  <a:gd name="T50" fmla="*/ 0 w 22"/>
                  <a:gd name="T51" fmla="*/ 6 h 22"/>
                  <a:gd name="T52" fmla="*/ 0 w 22"/>
                  <a:gd name="T53" fmla="*/ 9 h 22"/>
                  <a:gd name="T54" fmla="*/ 2 w 22"/>
                  <a:gd name="T55" fmla="*/ 9 h 22"/>
                  <a:gd name="T56" fmla="*/ 3 w 22"/>
                  <a:gd name="T57" fmla="*/ 10 h 22"/>
                  <a:gd name="T58" fmla="*/ 3 w 22"/>
                  <a:gd name="T59" fmla="*/ 11 h 22"/>
                  <a:gd name="T60" fmla="*/ 3 w 22"/>
                  <a:gd name="T61" fmla="*/ 12 h 22"/>
                  <a:gd name="T62" fmla="*/ 7 w 22"/>
                  <a:gd name="T63" fmla="*/ 16 h 22"/>
                  <a:gd name="T64" fmla="*/ 8 w 22"/>
                  <a:gd name="T65" fmla="*/ 17 h 22"/>
                  <a:gd name="T66" fmla="*/ 9 w 22"/>
                  <a:gd name="T67" fmla="*/ 19 h 22"/>
                  <a:gd name="T68" fmla="*/ 10 w 22"/>
                  <a:gd name="T69" fmla="*/ 19 h 22"/>
                  <a:gd name="T70" fmla="*/ 10 w 22"/>
                  <a:gd name="T71" fmla="*/ 20 h 22"/>
                  <a:gd name="T72" fmla="*/ 9 w 22"/>
                  <a:gd name="T73" fmla="*/ 21 h 22"/>
                  <a:gd name="T74" fmla="*/ 10 w 22"/>
                  <a:gd name="T75" fmla="*/ 22 h 22"/>
                  <a:gd name="T76" fmla="*/ 13 w 22"/>
                  <a:gd name="T77" fmla="*/ 22 h 22"/>
                  <a:gd name="T78" fmla="*/ 13 w 22"/>
                  <a:gd name="T79" fmla="*/ 21 h 22"/>
                  <a:gd name="T80" fmla="*/ 15 w 22"/>
                  <a:gd name="T81" fmla="*/ 19 h 22"/>
                  <a:gd name="T82" fmla="*/ 16 w 22"/>
                  <a:gd name="T83" fmla="*/ 17 h 22"/>
                  <a:gd name="T84" fmla="*/ 17 w 22"/>
                  <a:gd name="T85" fmla="*/ 17 h 22"/>
                  <a:gd name="T86" fmla="*/ 17 w 22"/>
                  <a:gd name="T87" fmla="*/ 19 h 22"/>
                  <a:gd name="T88" fmla="*/ 17 w 22"/>
                  <a:gd name="T89" fmla="*/ 19 h 22"/>
                  <a:gd name="T90" fmla="*/ 16 w 22"/>
                  <a:gd name="T91" fmla="*/ 20 h 22"/>
                  <a:gd name="T92" fmla="*/ 16 w 22"/>
                  <a:gd name="T93" fmla="*/ 21 h 22"/>
                  <a:gd name="T94" fmla="*/ 16 w 22"/>
                  <a:gd name="T95" fmla="*/ 21 h 22"/>
                  <a:gd name="T96" fmla="*/ 17 w 22"/>
                  <a:gd name="T97" fmla="*/ 20 h 22"/>
                  <a:gd name="T98" fmla="*/ 20 w 22"/>
                  <a:gd name="T99" fmla="*/ 20 h 22"/>
                  <a:gd name="T100" fmla="*/ 21 w 22"/>
                  <a:gd name="T101" fmla="*/ 19 h 22"/>
                  <a:gd name="T102" fmla="*/ 21 w 22"/>
                  <a:gd name="T103" fmla="*/ 17 h 22"/>
                  <a:gd name="T104" fmla="*/ 21 w 22"/>
                  <a:gd name="T105" fmla="*/ 15 h 22"/>
                  <a:gd name="T106" fmla="*/ 22 w 22"/>
                  <a:gd name="T107" fmla="*/ 14 h 22"/>
                  <a:gd name="T108" fmla="*/ 22 w 22"/>
                  <a:gd name="T109" fmla="*/ 14 h 22"/>
                  <a:gd name="T110" fmla="*/ 21 w 22"/>
                  <a:gd name="T111" fmla="*/ 12 h 22"/>
                  <a:gd name="T112" fmla="*/ 21 w 22"/>
                  <a:gd name="T113" fmla="*/ 11 h 22"/>
                  <a:gd name="T114" fmla="*/ 21 w 22"/>
                  <a:gd name="T115" fmla="*/ 10 h 22"/>
                  <a:gd name="T116" fmla="*/ 21 w 22"/>
                  <a:gd name="T117" fmla="*/ 9 h 22"/>
                  <a:gd name="T118" fmla="*/ 21 w 22"/>
                  <a:gd name="T119" fmla="*/ 8 h 22"/>
                  <a:gd name="T120" fmla="*/ 21 w 22"/>
                  <a:gd name="T121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" h="22">
                    <a:moveTo>
                      <a:pt x="21" y="8"/>
                    </a:moveTo>
                    <a:lnTo>
                      <a:pt x="21" y="8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9" y="21"/>
                    </a:lnTo>
                    <a:lnTo>
                      <a:pt x="10" y="22"/>
                    </a:lnTo>
                    <a:lnTo>
                      <a:pt x="13" y="22"/>
                    </a:lnTo>
                    <a:lnTo>
                      <a:pt x="13" y="21"/>
                    </a:lnTo>
                    <a:lnTo>
                      <a:pt x="15" y="19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6" y="20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0"/>
                    </a:lnTo>
                    <a:lnTo>
                      <a:pt x="20" y="20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2" name="Freeform 279">
                <a:extLst>
                  <a:ext uri="{FF2B5EF4-FFF2-40B4-BE49-F238E27FC236}">
                    <a16:creationId xmlns:a16="http://schemas.microsoft.com/office/drawing/2014/main" id="{32E6BF55-BE93-9445-B26F-E0E608876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733" y="7308760"/>
                <a:ext cx="20968" cy="19803"/>
              </a:xfrm>
              <a:custGeom>
                <a:avLst/>
                <a:gdLst>
                  <a:gd name="T0" fmla="*/ 17 w 18"/>
                  <a:gd name="T1" fmla="*/ 7 h 17"/>
                  <a:gd name="T2" fmla="*/ 18 w 18"/>
                  <a:gd name="T3" fmla="*/ 5 h 17"/>
                  <a:gd name="T4" fmla="*/ 18 w 18"/>
                  <a:gd name="T5" fmla="*/ 3 h 17"/>
                  <a:gd name="T6" fmla="*/ 18 w 18"/>
                  <a:gd name="T7" fmla="*/ 1 h 17"/>
                  <a:gd name="T8" fmla="*/ 17 w 18"/>
                  <a:gd name="T9" fmla="*/ 1 h 17"/>
                  <a:gd name="T10" fmla="*/ 17 w 18"/>
                  <a:gd name="T11" fmla="*/ 1 h 17"/>
                  <a:gd name="T12" fmla="*/ 16 w 18"/>
                  <a:gd name="T13" fmla="*/ 1 h 17"/>
                  <a:gd name="T14" fmla="*/ 13 w 18"/>
                  <a:gd name="T15" fmla="*/ 1 h 17"/>
                  <a:gd name="T16" fmla="*/ 11 w 18"/>
                  <a:gd name="T17" fmla="*/ 1 h 17"/>
                  <a:gd name="T18" fmla="*/ 10 w 18"/>
                  <a:gd name="T19" fmla="*/ 1 h 17"/>
                  <a:gd name="T20" fmla="*/ 8 w 18"/>
                  <a:gd name="T21" fmla="*/ 3 h 17"/>
                  <a:gd name="T22" fmla="*/ 7 w 18"/>
                  <a:gd name="T23" fmla="*/ 3 h 17"/>
                  <a:gd name="T24" fmla="*/ 6 w 18"/>
                  <a:gd name="T25" fmla="*/ 4 h 17"/>
                  <a:gd name="T26" fmla="*/ 5 w 18"/>
                  <a:gd name="T27" fmla="*/ 4 h 17"/>
                  <a:gd name="T28" fmla="*/ 4 w 18"/>
                  <a:gd name="T29" fmla="*/ 4 h 17"/>
                  <a:gd name="T30" fmla="*/ 4 w 18"/>
                  <a:gd name="T31" fmla="*/ 3 h 17"/>
                  <a:gd name="T32" fmla="*/ 5 w 18"/>
                  <a:gd name="T33" fmla="*/ 1 h 17"/>
                  <a:gd name="T34" fmla="*/ 4 w 18"/>
                  <a:gd name="T35" fmla="*/ 1 h 17"/>
                  <a:gd name="T36" fmla="*/ 2 w 18"/>
                  <a:gd name="T37" fmla="*/ 0 h 17"/>
                  <a:gd name="T38" fmla="*/ 1 w 18"/>
                  <a:gd name="T39" fmla="*/ 0 h 17"/>
                  <a:gd name="T40" fmla="*/ 0 w 18"/>
                  <a:gd name="T41" fmla="*/ 0 h 17"/>
                  <a:gd name="T42" fmla="*/ 0 w 18"/>
                  <a:gd name="T43" fmla="*/ 0 h 17"/>
                  <a:gd name="T44" fmla="*/ 0 w 18"/>
                  <a:gd name="T45" fmla="*/ 1 h 17"/>
                  <a:gd name="T46" fmla="*/ 0 w 18"/>
                  <a:gd name="T47" fmla="*/ 3 h 17"/>
                  <a:gd name="T48" fmla="*/ 0 w 18"/>
                  <a:gd name="T49" fmla="*/ 4 h 17"/>
                  <a:gd name="T50" fmla="*/ 1 w 18"/>
                  <a:gd name="T51" fmla="*/ 4 h 17"/>
                  <a:gd name="T52" fmla="*/ 2 w 18"/>
                  <a:gd name="T53" fmla="*/ 4 h 17"/>
                  <a:gd name="T54" fmla="*/ 2 w 18"/>
                  <a:gd name="T55" fmla="*/ 5 h 17"/>
                  <a:gd name="T56" fmla="*/ 1 w 18"/>
                  <a:gd name="T57" fmla="*/ 6 h 17"/>
                  <a:gd name="T58" fmla="*/ 4 w 18"/>
                  <a:gd name="T59" fmla="*/ 7 h 17"/>
                  <a:gd name="T60" fmla="*/ 7 w 18"/>
                  <a:gd name="T61" fmla="*/ 12 h 17"/>
                  <a:gd name="T62" fmla="*/ 10 w 18"/>
                  <a:gd name="T63" fmla="*/ 16 h 17"/>
                  <a:gd name="T64" fmla="*/ 11 w 18"/>
                  <a:gd name="T65" fmla="*/ 17 h 17"/>
                  <a:gd name="T66" fmla="*/ 12 w 18"/>
                  <a:gd name="T67" fmla="*/ 17 h 17"/>
                  <a:gd name="T68" fmla="*/ 13 w 18"/>
                  <a:gd name="T69" fmla="*/ 17 h 17"/>
                  <a:gd name="T70" fmla="*/ 13 w 18"/>
                  <a:gd name="T71" fmla="*/ 16 h 17"/>
                  <a:gd name="T72" fmla="*/ 13 w 18"/>
                  <a:gd name="T73" fmla="*/ 16 h 17"/>
                  <a:gd name="T74" fmla="*/ 13 w 18"/>
                  <a:gd name="T75" fmla="*/ 15 h 17"/>
                  <a:gd name="T76" fmla="*/ 15 w 18"/>
                  <a:gd name="T77" fmla="*/ 13 h 17"/>
                  <a:gd name="T78" fmla="*/ 15 w 18"/>
                  <a:gd name="T79" fmla="*/ 12 h 17"/>
                  <a:gd name="T80" fmla="*/ 15 w 18"/>
                  <a:gd name="T81" fmla="*/ 11 h 17"/>
                  <a:gd name="T82" fmla="*/ 15 w 18"/>
                  <a:gd name="T83" fmla="*/ 10 h 17"/>
                  <a:gd name="T84" fmla="*/ 16 w 18"/>
                  <a:gd name="T85" fmla="*/ 10 h 17"/>
                  <a:gd name="T86" fmla="*/ 16 w 18"/>
                  <a:gd name="T87" fmla="*/ 10 h 17"/>
                  <a:gd name="T88" fmla="*/ 17 w 18"/>
                  <a:gd name="T89" fmla="*/ 9 h 17"/>
                  <a:gd name="T90" fmla="*/ 17 w 18"/>
                  <a:gd name="T91" fmla="*/ 7 h 17"/>
                  <a:gd name="T92" fmla="*/ 17 w 18"/>
                  <a:gd name="T9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" h="17">
                    <a:moveTo>
                      <a:pt x="17" y="7"/>
                    </a:moveTo>
                    <a:lnTo>
                      <a:pt x="18" y="5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4" y="7"/>
                    </a:lnTo>
                    <a:lnTo>
                      <a:pt x="7" y="12"/>
                    </a:lnTo>
                    <a:lnTo>
                      <a:pt x="10" y="16"/>
                    </a:lnTo>
                    <a:lnTo>
                      <a:pt x="11" y="17"/>
                    </a:lnTo>
                    <a:lnTo>
                      <a:pt x="12" y="17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7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3" name="Freeform 280">
                <a:extLst>
                  <a:ext uri="{FF2B5EF4-FFF2-40B4-BE49-F238E27FC236}">
                    <a16:creationId xmlns:a16="http://schemas.microsoft.com/office/drawing/2014/main" id="{28EEF5B1-AB0A-FA44-824B-402B77379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0435" y="7237701"/>
                <a:ext cx="97852" cy="45431"/>
              </a:xfrm>
              <a:custGeom>
                <a:avLst/>
                <a:gdLst>
                  <a:gd name="T0" fmla="*/ 72 w 84"/>
                  <a:gd name="T1" fmla="*/ 32 h 39"/>
                  <a:gd name="T2" fmla="*/ 82 w 84"/>
                  <a:gd name="T3" fmla="*/ 31 h 39"/>
                  <a:gd name="T4" fmla="*/ 81 w 84"/>
                  <a:gd name="T5" fmla="*/ 26 h 39"/>
                  <a:gd name="T6" fmla="*/ 81 w 84"/>
                  <a:gd name="T7" fmla="*/ 20 h 39"/>
                  <a:gd name="T8" fmla="*/ 77 w 84"/>
                  <a:gd name="T9" fmla="*/ 19 h 39"/>
                  <a:gd name="T10" fmla="*/ 72 w 84"/>
                  <a:gd name="T11" fmla="*/ 19 h 39"/>
                  <a:gd name="T12" fmla="*/ 69 w 84"/>
                  <a:gd name="T13" fmla="*/ 17 h 39"/>
                  <a:gd name="T14" fmla="*/ 67 w 84"/>
                  <a:gd name="T15" fmla="*/ 12 h 39"/>
                  <a:gd name="T16" fmla="*/ 72 w 84"/>
                  <a:gd name="T17" fmla="*/ 14 h 39"/>
                  <a:gd name="T18" fmla="*/ 75 w 84"/>
                  <a:gd name="T19" fmla="*/ 12 h 39"/>
                  <a:gd name="T20" fmla="*/ 81 w 84"/>
                  <a:gd name="T21" fmla="*/ 14 h 39"/>
                  <a:gd name="T22" fmla="*/ 80 w 84"/>
                  <a:gd name="T23" fmla="*/ 8 h 39"/>
                  <a:gd name="T24" fmla="*/ 72 w 84"/>
                  <a:gd name="T25" fmla="*/ 8 h 39"/>
                  <a:gd name="T26" fmla="*/ 73 w 84"/>
                  <a:gd name="T27" fmla="*/ 3 h 39"/>
                  <a:gd name="T28" fmla="*/ 78 w 84"/>
                  <a:gd name="T29" fmla="*/ 5 h 39"/>
                  <a:gd name="T30" fmla="*/ 75 w 84"/>
                  <a:gd name="T31" fmla="*/ 1 h 39"/>
                  <a:gd name="T32" fmla="*/ 67 w 84"/>
                  <a:gd name="T33" fmla="*/ 1 h 39"/>
                  <a:gd name="T34" fmla="*/ 58 w 84"/>
                  <a:gd name="T35" fmla="*/ 0 h 39"/>
                  <a:gd name="T36" fmla="*/ 55 w 84"/>
                  <a:gd name="T37" fmla="*/ 3 h 39"/>
                  <a:gd name="T38" fmla="*/ 56 w 84"/>
                  <a:gd name="T39" fmla="*/ 4 h 39"/>
                  <a:gd name="T40" fmla="*/ 55 w 84"/>
                  <a:gd name="T41" fmla="*/ 9 h 39"/>
                  <a:gd name="T42" fmla="*/ 58 w 84"/>
                  <a:gd name="T43" fmla="*/ 12 h 39"/>
                  <a:gd name="T44" fmla="*/ 53 w 84"/>
                  <a:gd name="T45" fmla="*/ 14 h 39"/>
                  <a:gd name="T46" fmla="*/ 50 w 84"/>
                  <a:gd name="T47" fmla="*/ 15 h 39"/>
                  <a:gd name="T48" fmla="*/ 45 w 84"/>
                  <a:gd name="T49" fmla="*/ 16 h 39"/>
                  <a:gd name="T50" fmla="*/ 39 w 84"/>
                  <a:gd name="T51" fmla="*/ 15 h 39"/>
                  <a:gd name="T52" fmla="*/ 37 w 84"/>
                  <a:gd name="T53" fmla="*/ 14 h 39"/>
                  <a:gd name="T54" fmla="*/ 38 w 84"/>
                  <a:gd name="T55" fmla="*/ 9 h 39"/>
                  <a:gd name="T56" fmla="*/ 35 w 84"/>
                  <a:gd name="T57" fmla="*/ 9 h 39"/>
                  <a:gd name="T58" fmla="*/ 30 w 84"/>
                  <a:gd name="T59" fmla="*/ 5 h 39"/>
                  <a:gd name="T60" fmla="*/ 24 w 84"/>
                  <a:gd name="T61" fmla="*/ 6 h 39"/>
                  <a:gd name="T62" fmla="*/ 28 w 84"/>
                  <a:gd name="T63" fmla="*/ 14 h 39"/>
                  <a:gd name="T64" fmla="*/ 26 w 84"/>
                  <a:gd name="T65" fmla="*/ 16 h 39"/>
                  <a:gd name="T66" fmla="*/ 19 w 84"/>
                  <a:gd name="T67" fmla="*/ 12 h 39"/>
                  <a:gd name="T68" fmla="*/ 20 w 84"/>
                  <a:gd name="T69" fmla="*/ 20 h 39"/>
                  <a:gd name="T70" fmla="*/ 19 w 84"/>
                  <a:gd name="T71" fmla="*/ 21 h 39"/>
                  <a:gd name="T72" fmla="*/ 14 w 84"/>
                  <a:gd name="T73" fmla="*/ 16 h 39"/>
                  <a:gd name="T74" fmla="*/ 13 w 84"/>
                  <a:gd name="T75" fmla="*/ 11 h 39"/>
                  <a:gd name="T76" fmla="*/ 16 w 84"/>
                  <a:gd name="T77" fmla="*/ 9 h 39"/>
                  <a:gd name="T78" fmla="*/ 5 w 84"/>
                  <a:gd name="T79" fmla="*/ 8 h 39"/>
                  <a:gd name="T80" fmla="*/ 2 w 84"/>
                  <a:gd name="T81" fmla="*/ 17 h 39"/>
                  <a:gd name="T82" fmla="*/ 4 w 84"/>
                  <a:gd name="T83" fmla="*/ 20 h 39"/>
                  <a:gd name="T84" fmla="*/ 10 w 84"/>
                  <a:gd name="T85" fmla="*/ 21 h 39"/>
                  <a:gd name="T86" fmla="*/ 13 w 84"/>
                  <a:gd name="T87" fmla="*/ 25 h 39"/>
                  <a:gd name="T88" fmla="*/ 13 w 84"/>
                  <a:gd name="T89" fmla="*/ 28 h 39"/>
                  <a:gd name="T90" fmla="*/ 0 w 84"/>
                  <a:gd name="T91" fmla="*/ 31 h 39"/>
                  <a:gd name="T92" fmla="*/ 4 w 84"/>
                  <a:gd name="T93" fmla="*/ 33 h 39"/>
                  <a:gd name="T94" fmla="*/ 7 w 84"/>
                  <a:gd name="T95" fmla="*/ 33 h 39"/>
                  <a:gd name="T96" fmla="*/ 8 w 84"/>
                  <a:gd name="T97" fmla="*/ 36 h 39"/>
                  <a:gd name="T98" fmla="*/ 14 w 84"/>
                  <a:gd name="T99" fmla="*/ 36 h 39"/>
                  <a:gd name="T100" fmla="*/ 18 w 84"/>
                  <a:gd name="T101" fmla="*/ 33 h 39"/>
                  <a:gd name="T102" fmla="*/ 20 w 84"/>
                  <a:gd name="T103" fmla="*/ 39 h 39"/>
                  <a:gd name="T104" fmla="*/ 22 w 84"/>
                  <a:gd name="T105" fmla="*/ 36 h 39"/>
                  <a:gd name="T106" fmla="*/ 26 w 84"/>
                  <a:gd name="T107" fmla="*/ 29 h 39"/>
                  <a:gd name="T108" fmla="*/ 25 w 84"/>
                  <a:gd name="T109" fmla="*/ 25 h 39"/>
                  <a:gd name="T110" fmla="*/ 30 w 84"/>
                  <a:gd name="T111" fmla="*/ 26 h 39"/>
                  <a:gd name="T112" fmla="*/ 33 w 84"/>
                  <a:gd name="T113" fmla="*/ 25 h 39"/>
                  <a:gd name="T114" fmla="*/ 35 w 84"/>
                  <a:gd name="T115" fmla="*/ 29 h 39"/>
                  <a:gd name="T116" fmla="*/ 43 w 84"/>
                  <a:gd name="T117" fmla="*/ 31 h 39"/>
                  <a:gd name="T118" fmla="*/ 44 w 84"/>
                  <a:gd name="T119" fmla="*/ 26 h 39"/>
                  <a:gd name="T120" fmla="*/ 55 w 84"/>
                  <a:gd name="T121" fmla="*/ 28 h 39"/>
                  <a:gd name="T122" fmla="*/ 64 w 84"/>
                  <a:gd name="T123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4" h="39">
                    <a:moveTo>
                      <a:pt x="65" y="33"/>
                    </a:moveTo>
                    <a:lnTo>
                      <a:pt x="66" y="32"/>
                    </a:lnTo>
                    <a:lnTo>
                      <a:pt x="69" y="31"/>
                    </a:lnTo>
                    <a:lnTo>
                      <a:pt x="70" y="31"/>
                    </a:lnTo>
                    <a:lnTo>
                      <a:pt x="70" y="31"/>
                    </a:lnTo>
                    <a:lnTo>
                      <a:pt x="72" y="32"/>
                    </a:lnTo>
                    <a:lnTo>
                      <a:pt x="73" y="32"/>
                    </a:lnTo>
                    <a:lnTo>
                      <a:pt x="76" y="32"/>
                    </a:lnTo>
                    <a:lnTo>
                      <a:pt x="77" y="32"/>
                    </a:lnTo>
                    <a:lnTo>
                      <a:pt x="80" y="32"/>
                    </a:lnTo>
                    <a:lnTo>
                      <a:pt x="81" y="31"/>
                    </a:lnTo>
                    <a:lnTo>
                      <a:pt x="82" y="31"/>
                    </a:lnTo>
                    <a:lnTo>
                      <a:pt x="82" y="29"/>
                    </a:lnTo>
                    <a:lnTo>
                      <a:pt x="82" y="28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81" y="27"/>
                    </a:lnTo>
                    <a:lnTo>
                      <a:pt x="81" y="26"/>
                    </a:lnTo>
                    <a:lnTo>
                      <a:pt x="81" y="25"/>
                    </a:lnTo>
                    <a:lnTo>
                      <a:pt x="81" y="25"/>
                    </a:lnTo>
                    <a:lnTo>
                      <a:pt x="82" y="23"/>
                    </a:lnTo>
                    <a:lnTo>
                      <a:pt x="82" y="22"/>
                    </a:lnTo>
                    <a:lnTo>
                      <a:pt x="82" y="21"/>
                    </a:lnTo>
                    <a:lnTo>
                      <a:pt x="81" y="20"/>
                    </a:lnTo>
                    <a:lnTo>
                      <a:pt x="80" y="20"/>
                    </a:lnTo>
                    <a:lnTo>
                      <a:pt x="78" y="20"/>
                    </a:lnTo>
                    <a:lnTo>
                      <a:pt x="78" y="21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7" y="19"/>
                    </a:lnTo>
                    <a:lnTo>
                      <a:pt x="76" y="19"/>
                    </a:lnTo>
                    <a:lnTo>
                      <a:pt x="75" y="19"/>
                    </a:lnTo>
                    <a:lnTo>
                      <a:pt x="73" y="17"/>
                    </a:lnTo>
                    <a:lnTo>
                      <a:pt x="73" y="19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1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7" y="17"/>
                    </a:lnTo>
                    <a:lnTo>
                      <a:pt x="67" y="16"/>
                    </a:lnTo>
                    <a:lnTo>
                      <a:pt x="67" y="15"/>
                    </a:lnTo>
                    <a:lnTo>
                      <a:pt x="67" y="14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9" y="12"/>
                    </a:lnTo>
                    <a:lnTo>
                      <a:pt x="70" y="14"/>
                    </a:lnTo>
                    <a:lnTo>
                      <a:pt x="70" y="14"/>
                    </a:lnTo>
                    <a:lnTo>
                      <a:pt x="72" y="14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1" y="14"/>
                    </a:lnTo>
                    <a:lnTo>
                      <a:pt x="82" y="12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77" y="8"/>
                    </a:lnTo>
                    <a:lnTo>
                      <a:pt x="76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2" y="6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5" y="3"/>
                    </a:lnTo>
                    <a:lnTo>
                      <a:pt x="76" y="4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7" y="1"/>
                    </a:lnTo>
                    <a:lnTo>
                      <a:pt x="75" y="1"/>
                    </a:lnTo>
                    <a:lnTo>
                      <a:pt x="73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0" y="1"/>
                    </a:lnTo>
                    <a:lnTo>
                      <a:pt x="67" y="3"/>
                    </a:lnTo>
                    <a:lnTo>
                      <a:pt x="67" y="1"/>
                    </a:lnTo>
                    <a:lnTo>
                      <a:pt x="65" y="1"/>
                    </a:lnTo>
                    <a:lnTo>
                      <a:pt x="64" y="1"/>
                    </a:lnTo>
                    <a:lnTo>
                      <a:pt x="61" y="1"/>
                    </a:lnTo>
                    <a:lnTo>
                      <a:pt x="60" y="1"/>
                    </a:lnTo>
                    <a:lnTo>
                      <a:pt x="59" y="1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6" y="3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4" y="5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6" y="6"/>
                    </a:lnTo>
                    <a:lnTo>
                      <a:pt x="55" y="6"/>
                    </a:lnTo>
                    <a:lnTo>
                      <a:pt x="55" y="8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5" y="15"/>
                    </a:lnTo>
                    <a:lnTo>
                      <a:pt x="55" y="16"/>
                    </a:lnTo>
                    <a:lnTo>
                      <a:pt x="54" y="15"/>
                    </a:lnTo>
                    <a:lnTo>
                      <a:pt x="53" y="14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49" y="16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45" y="16"/>
                    </a:lnTo>
                    <a:lnTo>
                      <a:pt x="43" y="17"/>
                    </a:lnTo>
                    <a:lnTo>
                      <a:pt x="42" y="16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7" y="16"/>
                    </a:lnTo>
                    <a:lnTo>
                      <a:pt x="37" y="15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3" y="8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3" y="5"/>
                    </a:lnTo>
                    <a:lnTo>
                      <a:pt x="31" y="5"/>
                    </a:lnTo>
                    <a:lnTo>
                      <a:pt x="30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20" y="16"/>
                    </a:lnTo>
                    <a:lnTo>
                      <a:pt x="21" y="17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0" y="20"/>
                    </a:lnTo>
                    <a:lnTo>
                      <a:pt x="20" y="19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4" y="16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4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3" y="6"/>
                    </a:lnTo>
                    <a:lnTo>
                      <a:pt x="10" y="8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3" y="15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8" y="20"/>
                    </a:lnTo>
                    <a:lnTo>
                      <a:pt x="9" y="20"/>
                    </a:lnTo>
                    <a:lnTo>
                      <a:pt x="10" y="21"/>
                    </a:lnTo>
                    <a:lnTo>
                      <a:pt x="11" y="22"/>
                    </a:lnTo>
                    <a:lnTo>
                      <a:pt x="14" y="22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6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5" y="28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8" y="36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9" y="38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4" y="34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4" y="34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6" y="32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5" y="25"/>
                    </a:lnTo>
                    <a:lnTo>
                      <a:pt x="26" y="2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5"/>
                    </a:lnTo>
                    <a:lnTo>
                      <a:pt x="31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3" y="25"/>
                    </a:lnTo>
                    <a:lnTo>
                      <a:pt x="33" y="26"/>
                    </a:lnTo>
                    <a:lnTo>
                      <a:pt x="35" y="26"/>
                    </a:lnTo>
                    <a:lnTo>
                      <a:pt x="35" y="27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5" y="29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8" y="32"/>
                    </a:lnTo>
                    <a:lnTo>
                      <a:pt x="41" y="33"/>
                    </a:lnTo>
                    <a:lnTo>
                      <a:pt x="42" y="32"/>
                    </a:lnTo>
                    <a:lnTo>
                      <a:pt x="43" y="31"/>
                    </a:lnTo>
                    <a:lnTo>
                      <a:pt x="44" y="29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5" y="26"/>
                    </a:lnTo>
                    <a:lnTo>
                      <a:pt x="47" y="27"/>
                    </a:lnTo>
                    <a:lnTo>
                      <a:pt x="49" y="27"/>
                    </a:lnTo>
                    <a:lnTo>
                      <a:pt x="52" y="27"/>
                    </a:lnTo>
                    <a:lnTo>
                      <a:pt x="54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6" y="29"/>
                    </a:lnTo>
                    <a:lnTo>
                      <a:pt x="58" y="31"/>
                    </a:lnTo>
                    <a:lnTo>
                      <a:pt x="59" y="32"/>
                    </a:lnTo>
                    <a:lnTo>
                      <a:pt x="61" y="33"/>
                    </a:lnTo>
                    <a:lnTo>
                      <a:pt x="64" y="33"/>
                    </a:lnTo>
                    <a:lnTo>
                      <a:pt x="65" y="33"/>
                    </a:lnTo>
                    <a:lnTo>
                      <a:pt x="65" y="33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4" name="Freeform 281">
                <a:extLst>
                  <a:ext uri="{FF2B5EF4-FFF2-40B4-BE49-F238E27FC236}">
                    <a16:creationId xmlns:a16="http://schemas.microsoft.com/office/drawing/2014/main" id="{D7687878-9506-104B-BEE2-EAADBAD0B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616" y="7227217"/>
                <a:ext cx="13979" cy="10484"/>
              </a:xfrm>
              <a:custGeom>
                <a:avLst/>
                <a:gdLst>
                  <a:gd name="T0" fmla="*/ 12 w 12"/>
                  <a:gd name="T1" fmla="*/ 1 h 9"/>
                  <a:gd name="T2" fmla="*/ 11 w 12"/>
                  <a:gd name="T3" fmla="*/ 0 h 9"/>
                  <a:gd name="T4" fmla="*/ 9 w 12"/>
                  <a:gd name="T5" fmla="*/ 0 h 9"/>
                  <a:gd name="T6" fmla="*/ 8 w 12"/>
                  <a:gd name="T7" fmla="*/ 0 h 9"/>
                  <a:gd name="T8" fmla="*/ 6 w 12"/>
                  <a:gd name="T9" fmla="*/ 0 h 9"/>
                  <a:gd name="T10" fmla="*/ 6 w 12"/>
                  <a:gd name="T11" fmla="*/ 0 h 9"/>
                  <a:gd name="T12" fmla="*/ 3 w 12"/>
                  <a:gd name="T13" fmla="*/ 2 h 9"/>
                  <a:gd name="T14" fmla="*/ 3 w 12"/>
                  <a:gd name="T15" fmla="*/ 3 h 9"/>
                  <a:gd name="T16" fmla="*/ 3 w 12"/>
                  <a:gd name="T17" fmla="*/ 3 h 9"/>
                  <a:gd name="T18" fmla="*/ 3 w 12"/>
                  <a:gd name="T19" fmla="*/ 4 h 9"/>
                  <a:gd name="T20" fmla="*/ 2 w 12"/>
                  <a:gd name="T21" fmla="*/ 6 h 9"/>
                  <a:gd name="T22" fmla="*/ 1 w 12"/>
                  <a:gd name="T23" fmla="*/ 6 h 9"/>
                  <a:gd name="T24" fmla="*/ 0 w 12"/>
                  <a:gd name="T25" fmla="*/ 6 h 9"/>
                  <a:gd name="T26" fmla="*/ 0 w 12"/>
                  <a:gd name="T27" fmla="*/ 7 h 9"/>
                  <a:gd name="T28" fmla="*/ 0 w 12"/>
                  <a:gd name="T29" fmla="*/ 8 h 9"/>
                  <a:gd name="T30" fmla="*/ 0 w 12"/>
                  <a:gd name="T31" fmla="*/ 8 h 9"/>
                  <a:gd name="T32" fmla="*/ 0 w 12"/>
                  <a:gd name="T33" fmla="*/ 9 h 9"/>
                  <a:gd name="T34" fmla="*/ 0 w 12"/>
                  <a:gd name="T35" fmla="*/ 8 h 9"/>
                  <a:gd name="T36" fmla="*/ 1 w 12"/>
                  <a:gd name="T37" fmla="*/ 8 h 9"/>
                  <a:gd name="T38" fmla="*/ 2 w 12"/>
                  <a:gd name="T39" fmla="*/ 7 h 9"/>
                  <a:gd name="T40" fmla="*/ 2 w 12"/>
                  <a:gd name="T41" fmla="*/ 7 h 9"/>
                  <a:gd name="T42" fmla="*/ 4 w 12"/>
                  <a:gd name="T43" fmla="*/ 8 h 9"/>
                  <a:gd name="T44" fmla="*/ 6 w 12"/>
                  <a:gd name="T45" fmla="*/ 8 h 9"/>
                  <a:gd name="T46" fmla="*/ 6 w 12"/>
                  <a:gd name="T47" fmla="*/ 7 h 9"/>
                  <a:gd name="T48" fmla="*/ 7 w 12"/>
                  <a:gd name="T49" fmla="*/ 7 h 9"/>
                  <a:gd name="T50" fmla="*/ 7 w 12"/>
                  <a:gd name="T51" fmla="*/ 7 h 9"/>
                  <a:gd name="T52" fmla="*/ 9 w 12"/>
                  <a:gd name="T53" fmla="*/ 7 h 9"/>
                  <a:gd name="T54" fmla="*/ 11 w 12"/>
                  <a:gd name="T55" fmla="*/ 7 h 9"/>
                  <a:gd name="T56" fmla="*/ 11 w 12"/>
                  <a:gd name="T57" fmla="*/ 6 h 9"/>
                  <a:gd name="T58" fmla="*/ 12 w 12"/>
                  <a:gd name="T59" fmla="*/ 6 h 9"/>
                  <a:gd name="T60" fmla="*/ 12 w 12"/>
                  <a:gd name="T61" fmla="*/ 3 h 9"/>
                  <a:gd name="T62" fmla="*/ 12 w 12"/>
                  <a:gd name="T63" fmla="*/ 2 h 9"/>
                  <a:gd name="T64" fmla="*/ 12 w 12"/>
                  <a:gd name="T65" fmla="*/ 1 h 9"/>
                  <a:gd name="T66" fmla="*/ 12 w 12"/>
                  <a:gd name="T6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" h="9">
                    <a:moveTo>
                      <a:pt x="12" y="1"/>
                    </a:move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5" name="Freeform 282">
                <a:extLst>
                  <a:ext uri="{FF2B5EF4-FFF2-40B4-BE49-F238E27FC236}">
                    <a16:creationId xmlns:a16="http://schemas.microsoft.com/office/drawing/2014/main" id="{A98C0584-7018-CA4C-BB7E-81E47DA80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259" y="7203919"/>
                <a:ext cx="55915" cy="43101"/>
              </a:xfrm>
              <a:custGeom>
                <a:avLst/>
                <a:gdLst>
                  <a:gd name="T0" fmla="*/ 17 w 48"/>
                  <a:gd name="T1" fmla="*/ 10 h 37"/>
                  <a:gd name="T2" fmla="*/ 15 w 48"/>
                  <a:gd name="T3" fmla="*/ 6 h 37"/>
                  <a:gd name="T4" fmla="*/ 5 w 48"/>
                  <a:gd name="T5" fmla="*/ 3 h 37"/>
                  <a:gd name="T6" fmla="*/ 3 w 48"/>
                  <a:gd name="T7" fmla="*/ 0 h 37"/>
                  <a:gd name="T8" fmla="*/ 2 w 48"/>
                  <a:gd name="T9" fmla="*/ 3 h 37"/>
                  <a:gd name="T10" fmla="*/ 2 w 48"/>
                  <a:gd name="T11" fmla="*/ 6 h 37"/>
                  <a:gd name="T12" fmla="*/ 3 w 48"/>
                  <a:gd name="T13" fmla="*/ 9 h 37"/>
                  <a:gd name="T14" fmla="*/ 2 w 48"/>
                  <a:gd name="T15" fmla="*/ 12 h 37"/>
                  <a:gd name="T16" fmla="*/ 4 w 48"/>
                  <a:gd name="T17" fmla="*/ 12 h 37"/>
                  <a:gd name="T18" fmla="*/ 6 w 48"/>
                  <a:gd name="T19" fmla="*/ 12 h 37"/>
                  <a:gd name="T20" fmla="*/ 9 w 48"/>
                  <a:gd name="T21" fmla="*/ 13 h 37"/>
                  <a:gd name="T22" fmla="*/ 8 w 48"/>
                  <a:gd name="T23" fmla="*/ 17 h 37"/>
                  <a:gd name="T24" fmla="*/ 3 w 48"/>
                  <a:gd name="T25" fmla="*/ 20 h 37"/>
                  <a:gd name="T26" fmla="*/ 5 w 48"/>
                  <a:gd name="T27" fmla="*/ 24 h 37"/>
                  <a:gd name="T28" fmla="*/ 8 w 48"/>
                  <a:gd name="T29" fmla="*/ 23 h 37"/>
                  <a:gd name="T30" fmla="*/ 10 w 48"/>
                  <a:gd name="T31" fmla="*/ 22 h 37"/>
                  <a:gd name="T32" fmla="*/ 11 w 48"/>
                  <a:gd name="T33" fmla="*/ 23 h 37"/>
                  <a:gd name="T34" fmla="*/ 14 w 48"/>
                  <a:gd name="T35" fmla="*/ 21 h 37"/>
                  <a:gd name="T36" fmla="*/ 15 w 48"/>
                  <a:gd name="T37" fmla="*/ 22 h 37"/>
                  <a:gd name="T38" fmla="*/ 17 w 48"/>
                  <a:gd name="T39" fmla="*/ 23 h 37"/>
                  <a:gd name="T40" fmla="*/ 21 w 48"/>
                  <a:gd name="T41" fmla="*/ 22 h 37"/>
                  <a:gd name="T42" fmla="*/ 23 w 48"/>
                  <a:gd name="T43" fmla="*/ 23 h 37"/>
                  <a:gd name="T44" fmla="*/ 25 w 48"/>
                  <a:gd name="T45" fmla="*/ 27 h 37"/>
                  <a:gd name="T46" fmla="*/ 26 w 48"/>
                  <a:gd name="T47" fmla="*/ 26 h 37"/>
                  <a:gd name="T48" fmla="*/ 27 w 48"/>
                  <a:gd name="T49" fmla="*/ 22 h 37"/>
                  <a:gd name="T50" fmla="*/ 30 w 48"/>
                  <a:gd name="T51" fmla="*/ 20 h 37"/>
                  <a:gd name="T52" fmla="*/ 31 w 48"/>
                  <a:gd name="T53" fmla="*/ 22 h 37"/>
                  <a:gd name="T54" fmla="*/ 32 w 48"/>
                  <a:gd name="T55" fmla="*/ 22 h 37"/>
                  <a:gd name="T56" fmla="*/ 33 w 48"/>
                  <a:gd name="T57" fmla="*/ 18 h 37"/>
                  <a:gd name="T58" fmla="*/ 34 w 48"/>
                  <a:gd name="T59" fmla="*/ 18 h 37"/>
                  <a:gd name="T60" fmla="*/ 36 w 48"/>
                  <a:gd name="T61" fmla="*/ 18 h 37"/>
                  <a:gd name="T62" fmla="*/ 39 w 48"/>
                  <a:gd name="T63" fmla="*/ 18 h 37"/>
                  <a:gd name="T64" fmla="*/ 39 w 48"/>
                  <a:gd name="T65" fmla="*/ 21 h 37"/>
                  <a:gd name="T66" fmla="*/ 37 w 48"/>
                  <a:gd name="T67" fmla="*/ 23 h 37"/>
                  <a:gd name="T68" fmla="*/ 39 w 48"/>
                  <a:gd name="T69" fmla="*/ 23 h 37"/>
                  <a:gd name="T70" fmla="*/ 39 w 48"/>
                  <a:gd name="T71" fmla="*/ 24 h 37"/>
                  <a:gd name="T72" fmla="*/ 37 w 48"/>
                  <a:gd name="T73" fmla="*/ 28 h 37"/>
                  <a:gd name="T74" fmla="*/ 38 w 48"/>
                  <a:gd name="T75" fmla="*/ 32 h 37"/>
                  <a:gd name="T76" fmla="*/ 39 w 48"/>
                  <a:gd name="T77" fmla="*/ 37 h 37"/>
                  <a:gd name="T78" fmla="*/ 43 w 48"/>
                  <a:gd name="T79" fmla="*/ 34 h 37"/>
                  <a:gd name="T80" fmla="*/ 44 w 48"/>
                  <a:gd name="T81" fmla="*/ 29 h 37"/>
                  <a:gd name="T82" fmla="*/ 45 w 48"/>
                  <a:gd name="T83" fmla="*/ 27 h 37"/>
                  <a:gd name="T84" fmla="*/ 47 w 48"/>
                  <a:gd name="T85" fmla="*/ 26 h 37"/>
                  <a:gd name="T86" fmla="*/ 45 w 48"/>
                  <a:gd name="T87" fmla="*/ 21 h 37"/>
                  <a:gd name="T88" fmla="*/ 43 w 48"/>
                  <a:gd name="T89" fmla="*/ 18 h 37"/>
                  <a:gd name="T90" fmla="*/ 42 w 48"/>
                  <a:gd name="T91" fmla="*/ 13 h 37"/>
                  <a:gd name="T92" fmla="*/ 42 w 48"/>
                  <a:gd name="T93" fmla="*/ 11 h 37"/>
                  <a:gd name="T94" fmla="*/ 39 w 48"/>
                  <a:gd name="T95" fmla="*/ 11 h 37"/>
                  <a:gd name="T96" fmla="*/ 38 w 48"/>
                  <a:gd name="T97" fmla="*/ 10 h 37"/>
                  <a:gd name="T98" fmla="*/ 37 w 48"/>
                  <a:gd name="T99" fmla="*/ 9 h 37"/>
                  <a:gd name="T100" fmla="*/ 36 w 48"/>
                  <a:gd name="T101" fmla="*/ 11 h 37"/>
                  <a:gd name="T102" fmla="*/ 32 w 48"/>
                  <a:gd name="T103" fmla="*/ 11 h 37"/>
                  <a:gd name="T104" fmla="*/ 30 w 48"/>
                  <a:gd name="T105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37">
                    <a:moveTo>
                      <a:pt x="26" y="11"/>
                    </a:moveTo>
                    <a:lnTo>
                      <a:pt x="22" y="10"/>
                    </a:lnTo>
                    <a:lnTo>
                      <a:pt x="17" y="10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8" y="4"/>
                    </a:lnTo>
                    <a:lnTo>
                      <a:pt x="5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8" y="17"/>
                    </a:lnTo>
                    <a:lnTo>
                      <a:pt x="5" y="18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2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1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3" y="23"/>
                    </a:lnTo>
                    <a:lnTo>
                      <a:pt x="23" y="24"/>
                    </a:lnTo>
                    <a:lnTo>
                      <a:pt x="23" y="26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7" y="23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8" y="21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0" y="21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3" y="21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6" y="20"/>
                    </a:lnTo>
                    <a:lnTo>
                      <a:pt x="36" y="18"/>
                    </a:lnTo>
                    <a:lnTo>
                      <a:pt x="37" y="17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39" y="20"/>
                    </a:lnTo>
                    <a:lnTo>
                      <a:pt x="39" y="21"/>
                    </a:lnTo>
                    <a:lnTo>
                      <a:pt x="37" y="22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8" y="23"/>
                    </a:lnTo>
                    <a:lnTo>
                      <a:pt x="39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39" y="24"/>
                    </a:lnTo>
                    <a:lnTo>
                      <a:pt x="38" y="26"/>
                    </a:lnTo>
                    <a:lnTo>
                      <a:pt x="37" y="27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8" y="32"/>
                    </a:lnTo>
                    <a:lnTo>
                      <a:pt x="38" y="34"/>
                    </a:lnTo>
                    <a:lnTo>
                      <a:pt x="38" y="37"/>
                    </a:lnTo>
                    <a:lnTo>
                      <a:pt x="39" y="37"/>
                    </a:lnTo>
                    <a:lnTo>
                      <a:pt x="39" y="37"/>
                    </a:lnTo>
                    <a:lnTo>
                      <a:pt x="40" y="37"/>
                    </a:lnTo>
                    <a:lnTo>
                      <a:pt x="43" y="34"/>
                    </a:lnTo>
                    <a:lnTo>
                      <a:pt x="43" y="32"/>
                    </a:lnTo>
                    <a:lnTo>
                      <a:pt x="44" y="30"/>
                    </a:lnTo>
                    <a:lnTo>
                      <a:pt x="44" y="29"/>
                    </a:lnTo>
                    <a:lnTo>
                      <a:pt x="44" y="28"/>
                    </a:lnTo>
                    <a:lnTo>
                      <a:pt x="44" y="27"/>
                    </a:lnTo>
                    <a:lnTo>
                      <a:pt x="45" y="27"/>
                    </a:lnTo>
                    <a:lnTo>
                      <a:pt x="45" y="28"/>
                    </a:lnTo>
                    <a:lnTo>
                      <a:pt x="47" y="27"/>
                    </a:lnTo>
                    <a:lnTo>
                      <a:pt x="47" y="26"/>
                    </a:lnTo>
                    <a:lnTo>
                      <a:pt x="48" y="23"/>
                    </a:lnTo>
                    <a:lnTo>
                      <a:pt x="48" y="22"/>
                    </a:lnTo>
                    <a:lnTo>
                      <a:pt x="45" y="21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2" y="17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0" y="10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4" y="11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6" y="11"/>
                    </a:lnTo>
                    <a:lnTo>
                      <a:pt x="26" y="1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6" name="Freeform 283">
                <a:extLst>
                  <a:ext uri="{FF2B5EF4-FFF2-40B4-BE49-F238E27FC236}">
                    <a16:creationId xmlns:a16="http://schemas.microsoft.com/office/drawing/2014/main" id="{932CCEFC-9BF6-EB4C-AFF5-C34FE2925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062" y="7287792"/>
                <a:ext cx="17473" cy="16309"/>
              </a:xfrm>
              <a:custGeom>
                <a:avLst/>
                <a:gdLst>
                  <a:gd name="T0" fmla="*/ 15 w 15"/>
                  <a:gd name="T1" fmla="*/ 2 h 14"/>
                  <a:gd name="T2" fmla="*/ 13 w 15"/>
                  <a:gd name="T3" fmla="*/ 1 h 14"/>
                  <a:gd name="T4" fmla="*/ 11 w 15"/>
                  <a:gd name="T5" fmla="*/ 1 h 14"/>
                  <a:gd name="T6" fmla="*/ 10 w 15"/>
                  <a:gd name="T7" fmla="*/ 1 h 14"/>
                  <a:gd name="T8" fmla="*/ 10 w 15"/>
                  <a:gd name="T9" fmla="*/ 1 h 14"/>
                  <a:gd name="T10" fmla="*/ 9 w 15"/>
                  <a:gd name="T11" fmla="*/ 1 h 14"/>
                  <a:gd name="T12" fmla="*/ 6 w 15"/>
                  <a:gd name="T13" fmla="*/ 0 h 14"/>
                  <a:gd name="T14" fmla="*/ 5 w 15"/>
                  <a:gd name="T15" fmla="*/ 0 h 14"/>
                  <a:gd name="T16" fmla="*/ 4 w 15"/>
                  <a:gd name="T17" fmla="*/ 0 h 14"/>
                  <a:gd name="T18" fmla="*/ 3 w 15"/>
                  <a:gd name="T19" fmla="*/ 1 h 14"/>
                  <a:gd name="T20" fmla="*/ 3 w 15"/>
                  <a:gd name="T21" fmla="*/ 2 h 14"/>
                  <a:gd name="T22" fmla="*/ 3 w 15"/>
                  <a:gd name="T23" fmla="*/ 3 h 14"/>
                  <a:gd name="T24" fmla="*/ 3 w 15"/>
                  <a:gd name="T25" fmla="*/ 5 h 14"/>
                  <a:gd name="T26" fmla="*/ 2 w 15"/>
                  <a:gd name="T27" fmla="*/ 6 h 14"/>
                  <a:gd name="T28" fmla="*/ 3 w 15"/>
                  <a:gd name="T29" fmla="*/ 7 h 14"/>
                  <a:gd name="T30" fmla="*/ 3 w 15"/>
                  <a:gd name="T31" fmla="*/ 7 h 14"/>
                  <a:gd name="T32" fmla="*/ 2 w 15"/>
                  <a:gd name="T33" fmla="*/ 8 h 14"/>
                  <a:gd name="T34" fmla="*/ 2 w 15"/>
                  <a:gd name="T35" fmla="*/ 10 h 14"/>
                  <a:gd name="T36" fmla="*/ 0 w 15"/>
                  <a:gd name="T37" fmla="*/ 11 h 14"/>
                  <a:gd name="T38" fmla="*/ 2 w 15"/>
                  <a:gd name="T39" fmla="*/ 13 h 14"/>
                  <a:gd name="T40" fmla="*/ 2 w 15"/>
                  <a:gd name="T41" fmla="*/ 13 h 14"/>
                  <a:gd name="T42" fmla="*/ 3 w 15"/>
                  <a:gd name="T43" fmla="*/ 14 h 14"/>
                  <a:gd name="T44" fmla="*/ 4 w 15"/>
                  <a:gd name="T45" fmla="*/ 13 h 14"/>
                  <a:gd name="T46" fmla="*/ 5 w 15"/>
                  <a:gd name="T47" fmla="*/ 12 h 14"/>
                  <a:gd name="T48" fmla="*/ 6 w 15"/>
                  <a:gd name="T49" fmla="*/ 11 h 14"/>
                  <a:gd name="T50" fmla="*/ 8 w 15"/>
                  <a:gd name="T51" fmla="*/ 10 h 14"/>
                  <a:gd name="T52" fmla="*/ 9 w 15"/>
                  <a:gd name="T53" fmla="*/ 10 h 14"/>
                  <a:gd name="T54" fmla="*/ 10 w 15"/>
                  <a:gd name="T55" fmla="*/ 10 h 14"/>
                  <a:gd name="T56" fmla="*/ 11 w 15"/>
                  <a:gd name="T57" fmla="*/ 11 h 14"/>
                  <a:gd name="T58" fmla="*/ 11 w 15"/>
                  <a:gd name="T59" fmla="*/ 10 h 14"/>
                  <a:gd name="T60" fmla="*/ 13 w 15"/>
                  <a:gd name="T61" fmla="*/ 10 h 14"/>
                  <a:gd name="T62" fmla="*/ 15 w 15"/>
                  <a:gd name="T63" fmla="*/ 10 h 14"/>
                  <a:gd name="T64" fmla="*/ 15 w 15"/>
                  <a:gd name="T65" fmla="*/ 8 h 14"/>
                  <a:gd name="T66" fmla="*/ 15 w 15"/>
                  <a:gd name="T67" fmla="*/ 8 h 14"/>
                  <a:gd name="T68" fmla="*/ 15 w 15"/>
                  <a:gd name="T69" fmla="*/ 7 h 14"/>
                  <a:gd name="T70" fmla="*/ 15 w 15"/>
                  <a:gd name="T71" fmla="*/ 7 h 14"/>
                  <a:gd name="T72" fmla="*/ 15 w 15"/>
                  <a:gd name="T73" fmla="*/ 6 h 14"/>
                  <a:gd name="T74" fmla="*/ 15 w 15"/>
                  <a:gd name="T75" fmla="*/ 5 h 14"/>
                  <a:gd name="T76" fmla="*/ 15 w 15"/>
                  <a:gd name="T77" fmla="*/ 5 h 14"/>
                  <a:gd name="T78" fmla="*/ 15 w 15"/>
                  <a:gd name="T79" fmla="*/ 2 h 14"/>
                  <a:gd name="T80" fmla="*/ 15 w 15"/>
                  <a:gd name="T8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" h="14">
                    <a:moveTo>
                      <a:pt x="15" y="2"/>
                    </a:moveTo>
                    <a:lnTo>
                      <a:pt x="13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7" name="Freeform 284">
                <a:extLst>
                  <a:ext uri="{FF2B5EF4-FFF2-40B4-BE49-F238E27FC236}">
                    <a16:creationId xmlns:a16="http://schemas.microsoft.com/office/drawing/2014/main" id="{B9A18537-240E-9844-85F3-DCB719554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073" y="7294781"/>
                <a:ext cx="4660" cy="4660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4 w 4"/>
                  <a:gd name="T5" fmla="*/ 0 h 4"/>
                  <a:gd name="T6" fmla="*/ 3 w 4"/>
                  <a:gd name="T7" fmla="*/ 0 h 4"/>
                  <a:gd name="T8" fmla="*/ 3 w 4"/>
                  <a:gd name="T9" fmla="*/ 0 h 4"/>
                  <a:gd name="T10" fmla="*/ 2 w 4"/>
                  <a:gd name="T11" fmla="*/ 0 h 4"/>
                  <a:gd name="T12" fmla="*/ 2 w 4"/>
                  <a:gd name="T13" fmla="*/ 0 h 4"/>
                  <a:gd name="T14" fmla="*/ 2 w 4"/>
                  <a:gd name="T15" fmla="*/ 0 h 4"/>
                  <a:gd name="T16" fmla="*/ 0 w 4"/>
                  <a:gd name="T17" fmla="*/ 1 h 4"/>
                  <a:gd name="T18" fmla="*/ 0 w 4"/>
                  <a:gd name="T19" fmla="*/ 1 h 4"/>
                  <a:gd name="T20" fmla="*/ 0 w 4"/>
                  <a:gd name="T21" fmla="*/ 2 h 4"/>
                  <a:gd name="T22" fmla="*/ 2 w 4"/>
                  <a:gd name="T23" fmla="*/ 4 h 4"/>
                  <a:gd name="T24" fmla="*/ 2 w 4"/>
                  <a:gd name="T25" fmla="*/ 4 h 4"/>
                  <a:gd name="T26" fmla="*/ 3 w 4"/>
                  <a:gd name="T27" fmla="*/ 4 h 4"/>
                  <a:gd name="T28" fmla="*/ 4 w 4"/>
                  <a:gd name="T29" fmla="*/ 4 h 4"/>
                  <a:gd name="T30" fmla="*/ 4 w 4"/>
                  <a:gd name="T31" fmla="*/ 4 h 4"/>
                  <a:gd name="T32" fmla="*/ 4 w 4"/>
                  <a:gd name="T33" fmla="*/ 2 h 4"/>
                  <a:gd name="T34" fmla="*/ 4 w 4"/>
                  <a:gd name="T35" fmla="*/ 1 h 4"/>
                  <a:gd name="T36" fmla="*/ 4 w 4"/>
                  <a:gd name="T37" fmla="*/ 0 h 4"/>
                  <a:gd name="T38" fmla="*/ 4 w 4"/>
                  <a:gd name="T3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8" name="Freeform 285">
                <a:extLst>
                  <a:ext uri="{FF2B5EF4-FFF2-40B4-BE49-F238E27FC236}">
                    <a16:creationId xmlns:a16="http://schemas.microsoft.com/office/drawing/2014/main" id="{56D9B4FE-9794-9E47-862C-BEE70D4A0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249" y="7293616"/>
                <a:ext cx="4660" cy="5824"/>
              </a:xfrm>
              <a:custGeom>
                <a:avLst/>
                <a:gdLst>
                  <a:gd name="T0" fmla="*/ 4 w 4"/>
                  <a:gd name="T1" fmla="*/ 1 h 5"/>
                  <a:gd name="T2" fmla="*/ 3 w 4"/>
                  <a:gd name="T3" fmla="*/ 0 h 5"/>
                  <a:gd name="T4" fmla="*/ 3 w 4"/>
                  <a:gd name="T5" fmla="*/ 0 h 5"/>
                  <a:gd name="T6" fmla="*/ 2 w 4"/>
                  <a:gd name="T7" fmla="*/ 0 h 5"/>
                  <a:gd name="T8" fmla="*/ 2 w 4"/>
                  <a:gd name="T9" fmla="*/ 0 h 5"/>
                  <a:gd name="T10" fmla="*/ 2 w 4"/>
                  <a:gd name="T11" fmla="*/ 1 h 5"/>
                  <a:gd name="T12" fmla="*/ 2 w 4"/>
                  <a:gd name="T13" fmla="*/ 2 h 5"/>
                  <a:gd name="T14" fmla="*/ 0 w 4"/>
                  <a:gd name="T15" fmla="*/ 2 h 5"/>
                  <a:gd name="T16" fmla="*/ 2 w 4"/>
                  <a:gd name="T17" fmla="*/ 3 h 5"/>
                  <a:gd name="T18" fmla="*/ 2 w 4"/>
                  <a:gd name="T19" fmla="*/ 5 h 5"/>
                  <a:gd name="T20" fmla="*/ 2 w 4"/>
                  <a:gd name="T21" fmla="*/ 5 h 5"/>
                  <a:gd name="T22" fmla="*/ 3 w 4"/>
                  <a:gd name="T23" fmla="*/ 5 h 5"/>
                  <a:gd name="T24" fmla="*/ 3 w 4"/>
                  <a:gd name="T25" fmla="*/ 3 h 5"/>
                  <a:gd name="T26" fmla="*/ 3 w 4"/>
                  <a:gd name="T27" fmla="*/ 2 h 5"/>
                  <a:gd name="T28" fmla="*/ 4 w 4"/>
                  <a:gd name="T29" fmla="*/ 1 h 5"/>
                  <a:gd name="T30" fmla="*/ 4 w 4"/>
                  <a:gd name="T3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5">
                    <a:moveTo>
                      <a:pt x="4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9" name="Freeform 286">
                <a:extLst>
                  <a:ext uri="{FF2B5EF4-FFF2-40B4-BE49-F238E27FC236}">
                    <a16:creationId xmlns:a16="http://schemas.microsoft.com/office/drawing/2014/main" id="{B9F56D25-EE50-3C40-97AC-0940FE33E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286" y="7291286"/>
                <a:ext cx="10484" cy="16309"/>
              </a:xfrm>
              <a:custGeom>
                <a:avLst/>
                <a:gdLst>
                  <a:gd name="T0" fmla="*/ 8 w 9"/>
                  <a:gd name="T1" fmla="*/ 7 h 14"/>
                  <a:gd name="T2" fmla="*/ 9 w 9"/>
                  <a:gd name="T3" fmla="*/ 4 h 14"/>
                  <a:gd name="T4" fmla="*/ 9 w 9"/>
                  <a:gd name="T5" fmla="*/ 3 h 14"/>
                  <a:gd name="T6" fmla="*/ 9 w 9"/>
                  <a:gd name="T7" fmla="*/ 2 h 14"/>
                  <a:gd name="T8" fmla="*/ 9 w 9"/>
                  <a:gd name="T9" fmla="*/ 2 h 14"/>
                  <a:gd name="T10" fmla="*/ 8 w 9"/>
                  <a:gd name="T11" fmla="*/ 0 h 14"/>
                  <a:gd name="T12" fmla="*/ 8 w 9"/>
                  <a:gd name="T13" fmla="*/ 2 h 14"/>
                  <a:gd name="T14" fmla="*/ 6 w 9"/>
                  <a:gd name="T15" fmla="*/ 2 h 14"/>
                  <a:gd name="T16" fmla="*/ 5 w 9"/>
                  <a:gd name="T17" fmla="*/ 3 h 14"/>
                  <a:gd name="T18" fmla="*/ 5 w 9"/>
                  <a:gd name="T19" fmla="*/ 3 h 14"/>
                  <a:gd name="T20" fmla="*/ 5 w 9"/>
                  <a:gd name="T21" fmla="*/ 3 h 14"/>
                  <a:gd name="T22" fmla="*/ 5 w 9"/>
                  <a:gd name="T23" fmla="*/ 5 h 14"/>
                  <a:gd name="T24" fmla="*/ 5 w 9"/>
                  <a:gd name="T25" fmla="*/ 7 h 14"/>
                  <a:gd name="T26" fmla="*/ 4 w 9"/>
                  <a:gd name="T27" fmla="*/ 8 h 14"/>
                  <a:gd name="T28" fmla="*/ 3 w 9"/>
                  <a:gd name="T29" fmla="*/ 8 h 14"/>
                  <a:gd name="T30" fmla="*/ 2 w 9"/>
                  <a:gd name="T31" fmla="*/ 9 h 14"/>
                  <a:gd name="T32" fmla="*/ 2 w 9"/>
                  <a:gd name="T33" fmla="*/ 10 h 14"/>
                  <a:gd name="T34" fmla="*/ 2 w 9"/>
                  <a:gd name="T35" fmla="*/ 13 h 14"/>
                  <a:gd name="T36" fmla="*/ 0 w 9"/>
                  <a:gd name="T37" fmla="*/ 14 h 14"/>
                  <a:gd name="T38" fmla="*/ 2 w 9"/>
                  <a:gd name="T39" fmla="*/ 14 h 14"/>
                  <a:gd name="T40" fmla="*/ 2 w 9"/>
                  <a:gd name="T41" fmla="*/ 14 h 14"/>
                  <a:gd name="T42" fmla="*/ 3 w 9"/>
                  <a:gd name="T43" fmla="*/ 14 h 14"/>
                  <a:gd name="T44" fmla="*/ 4 w 9"/>
                  <a:gd name="T45" fmla="*/ 13 h 14"/>
                  <a:gd name="T46" fmla="*/ 5 w 9"/>
                  <a:gd name="T47" fmla="*/ 13 h 14"/>
                  <a:gd name="T48" fmla="*/ 5 w 9"/>
                  <a:gd name="T49" fmla="*/ 11 h 14"/>
                  <a:gd name="T50" fmla="*/ 5 w 9"/>
                  <a:gd name="T51" fmla="*/ 10 h 14"/>
                  <a:gd name="T52" fmla="*/ 5 w 9"/>
                  <a:gd name="T53" fmla="*/ 9 h 14"/>
                  <a:gd name="T54" fmla="*/ 6 w 9"/>
                  <a:gd name="T55" fmla="*/ 8 h 14"/>
                  <a:gd name="T56" fmla="*/ 8 w 9"/>
                  <a:gd name="T57" fmla="*/ 8 h 14"/>
                  <a:gd name="T58" fmla="*/ 8 w 9"/>
                  <a:gd name="T59" fmla="*/ 8 h 14"/>
                  <a:gd name="T60" fmla="*/ 8 w 9"/>
                  <a:gd name="T61" fmla="*/ 7 h 14"/>
                  <a:gd name="T62" fmla="*/ 8 w 9"/>
                  <a:gd name="T6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" h="14">
                    <a:moveTo>
                      <a:pt x="8" y="7"/>
                    </a:move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0" name="Freeform 287">
                <a:extLst>
                  <a:ext uri="{FF2B5EF4-FFF2-40B4-BE49-F238E27FC236}">
                    <a16:creationId xmlns:a16="http://schemas.microsoft.com/office/drawing/2014/main" id="{CFE0A5E1-1A7E-784A-B1F8-58E0C2A8F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946" y="7302935"/>
                <a:ext cx="13979" cy="18638"/>
              </a:xfrm>
              <a:custGeom>
                <a:avLst/>
                <a:gdLst>
                  <a:gd name="T0" fmla="*/ 5 w 12"/>
                  <a:gd name="T1" fmla="*/ 5 h 16"/>
                  <a:gd name="T2" fmla="*/ 5 w 12"/>
                  <a:gd name="T3" fmla="*/ 5 h 16"/>
                  <a:gd name="T4" fmla="*/ 4 w 12"/>
                  <a:gd name="T5" fmla="*/ 6 h 16"/>
                  <a:gd name="T6" fmla="*/ 2 w 12"/>
                  <a:gd name="T7" fmla="*/ 8 h 16"/>
                  <a:gd name="T8" fmla="*/ 1 w 12"/>
                  <a:gd name="T9" fmla="*/ 9 h 16"/>
                  <a:gd name="T10" fmla="*/ 0 w 12"/>
                  <a:gd name="T11" fmla="*/ 9 h 16"/>
                  <a:gd name="T12" fmla="*/ 0 w 12"/>
                  <a:gd name="T13" fmla="*/ 9 h 16"/>
                  <a:gd name="T14" fmla="*/ 0 w 12"/>
                  <a:gd name="T15" fmla="*/ 10 h 16"/>
                  <a:gd name="T16" fmla="*/ 1 w 12"/>
                  <a:gd name="T17" fmla="*/ 11 h 16"/>
                  <a:gd name="T18" fmla="*/ 2 w 12"/>
                  <a:gd name="T19" fmla="*/ 12 h 16"/>
                  <a:gd name="T20" fmla="*/ 2 w 12"/>
                  <a:gd name="T21" fmla="*/ 12 h 16"/>
                  <a:gd name="T22" fmla="*/ 2 w 12"/>
                  <a:gd name="T23" fmla="*/ 14 h 16"/>
                  <a:gd name="T24" fmla="*/ 1 w 12"/>
                  <a:gd name="T25" fmla="*/ 16 h 16"/>
                  <a:gd name="T26" fmla="*/ 2 w 12"/>
                  <a:gd name="T27" fmla="*/ 16 h 16"/>
                  <a:gd name="T28" fmla="*/ 4 w 12"/>
                  <a:gd name="T29" fmla="*/ 16 h 16"/>
                  <a:gd name="T30" fmla="*/ 5 w 12"/>
                  <a:gd name="T31" fmla="*/ 16 h 16"/>
                  <a:gd name="T32" fmla="*/ 6 w 12"/>
                  <a:gd name="T33" fmla="*/ 15 h 16"/>
                  <a:gd name="T34" fmla="*/ 7 w 12"/>
                  <a:gd name="T35" fmla="*/ 15 h 16"/>
                  <a:gd name="T36" fmla="*/ 9 w 12"/>
                  <a:gd name="T37" fmla="*/ 14 h 16"/>
                  <a:gd name="T38" fmla="*/ 10 w 12"/>
                  <a:gd name="T39" fmla="*/ 12 h 16"/>
                  <a:gd name="T40" fmla="*/ 10 w 12"/>
                  <a:gd name="T41" fmla="*/ 12 h 16"/>
                  <a:gd name="T42" fmla="*/ 9 w 12"/>
                  <a:gd name="T43" fmla="*/ 12 h 16"/>
                  <a:gd name="T44" fmla="*/ 9 w 12"/>
                  <a:gd name="T45" fmla="*/ 11 h 16"/>
                  <a:gd name="T46" fmla="*/ 9 w 12"/>
                  <a:gd name="T47" fmla="*/ 11 h 16"/>
                  <a:gd name="T48" fmla="*/ 10 w 12"/>
                  <a:gd name="T49" fmla="*/ 10 h 16"/>
                  <a:gd name="T50" fmla="*/ 10 w 12"/>
                  <a:gd name="T51" fmla="*/ 9 h 16"/>
                  <a:gd name="T52" fmla="*/ 10 w 12"/>
                  <a:gd name="T53" fmla="*/ 9 h 16"/>
                  <a:gd name="T54" fmla="*/ 10 w 12"/>
                  <a:gd name="T55" fmla="*/ 8 h 16"/>
                  <a:gd name="T56" fmla="*/ 9 w 12"/>
                  <a:gd name="T57" fmla="*/ 8 h 16"/>
                  <a:gd name="T58" fmla="*/ 9 w 12"/>
                  <a:gd name="T59" fmla="*/ 6 h 16"/>
                  <a:gd name="T60" fmla="*/ 10 w 12"/>
                  <a:gd name="T61" fmla="*/ 5 h 16"/>
                  <a:gd name="T62" fmla="*/ 11 w 12"/>
                  <a:gd name="T63" fmla="*/ 5 h 16"/>
                  <a:gd name="T64" fmla="*/ 11 w 12"/>
                  <a:gd name="T65" fmla="*/ 4 h 16"/>
                  <a:gd name="T66" fmla="*/ 11 w 12"/>
                  <a:gd name="T67" fmla="*/ 4 h 16"/>
                  <a:gd name="T68" fmla="*/ 12 w 12"/>
                  <a:gd name="T69" fmla="*/ 3 h 16"/>
                  <a:gd name="T70" fmla="*/ 11 w 12"/>
                  <a:gd name="T71" fmla="*/ 1 h 16"/>
                  <a:gd name="T72" fmla="*/ 10 w 12"/>
                  <a:gd name="T73" fmla="*/ 0 h 16"/>
                  <a:gd name="T74" fmla="*/ 9 w 12"/>
                  <a:gd name="T75" fmla="*/ 0 h 16"/>
                  <a:gd name="T76" fmla="*/ 7 w 12"/>
                  <a:gd name="T77" fmla="*/ 1 h 16"/>
                  <a:gd name="T78" fmla="*/ 6 w 12"/>
                  <a:gd name="T79" fmla="*/ 1 h 16"/>
                  <a:gd name="T80" fmla="*/ 5 w 12"/>
                  <a:gd name="T81" fmla="*/ 3 h 16"/>
                  <a:gd name="T82" fmla="*/ 5 w 12"/>
                  <a:gd name="T83" fmla="*/ 5 h 16"/>
                  <a:gd name="T84" fmla="*/ 5 w 12"/>
                  <a:gd name="T85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6">
                    <a:moveTo>
                      <a:pt x="5" y="5"/>
                    </a:moveTo>
                    <a:lnTo>
                      <a:pt x="5" y="5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1" name="Freeform 288">
                <a:extLst>
                  <a:ext uri="{FF2B5EF4-FFF2-40B4-BE49-F238E27FC236}">
                    <a16:creationId xmlns:a16="http://schemas.microsoft.com/office/drawing/2014/main" id="{80042381-80EF-A34B-B061-DE07FA663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276" y="7320409"/>
                <a:ext cx="10484" cy="6989"/>
              </a:xfrm>
              <a:custGeom>
                <a:avLst/>
                <a:gdLst>
                  <a:gd name="T0" fmla="*/ 9 w 9"/>
                  <a:gd name="T1" fmla="*/ 2 h 6"/>
                  <a:gd name="T2" fmla="*/ 8 w 9"/>
                  <a:gd name="T3" fmla="*/ 1 h 6"/>
                  <a:gd name="T4" fmla="*/ 8 w 9"/>
                  <a:gd name="T5" fmla="*/ 1 h 6"/>
                  <a:gd name="T6" fmla="*/ 5 w 9"/>
                  <a:gd name="T7" fmla="*/ 0 h 6"/>
                  <a:gd name="T8" fmla="*/ 4 w 9"/>
                  <a:gd name="T9" fmla="*/ 1 h 6"/>
                  <a:gd name="T10" fmla="*/ 3 w 9"/>
                  <a:gd name="T11" fmla="*/ 2 h 6"/>
                  <a:gd name="T12" fmla="*/ 2 w 9"/>
                  <a:gd name="T13" fmla="*/ 2 h 6"/>
                  <a:gd name="T14" fmla="*/ 0 w 9"/>
                  <a:gd name="T15" fmla="*/ 3 h 6"/>
                  <a:gd name="T16" fmla="*/ 0 w 9"/>
                  <a:gd name="T17" fmla="*/ 5 h 6"/>
                  <a:gd name="T18" fmla="*/ 2 w 9"/>
                  <a:gd name="T19" fmla="*/ 5 h 6"/>
                  <a:gd name="T20" fmla="*/ 3 w 9"/>
                  <a:gd name="T21" fmla="*/ 6 h 6"/>
                  <a:gd name="T22" fmla="*/ 5 w 9"/>
                  <a:gd name="T23" fmla="*/ 6 h 6"/>
                  <a:gd name="T24" fmla="*/ 7 w 9"/>
                  <a:gd name="T25" fmla="*/ 6 h 6"/>
                  <a:gd name="T26" fmla="*/ 8 w 9"/>
                  <a:gd name="T27" fmla="*/ 6 h 6"/>
                  <a:gd name="T28" fmla="*/ 9 w 9"/>
                  <a:gd name="T29" fmla="*/ 5 h 6"/>
                  <a:gd name="T30" fmla="*/ 9 w 9"/>
                  <a:gd name="T31" fmla="*/ 3 h 6"/>
                  <a:gd name="T32" fmla="*/ 9 w 9"/>
                  <a:gd name="T33" fmla="*/ 3 h 6"/>
                  <a:gd name="T34" fmla="*/ 9 w 9"/>
                  <a:gd name="T35" fmla="*/ 2 h 6"/>
                  <a:gd name="T36" fmla="*/ 9 w 9"/>
                  <a:gd name="T3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6">
                    <a:moveTo>
                      <a:pt x="9" y="2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2" name="Freeform 289">
                <a:extLst>
                  <a:ext uri="{FF2B5EF4-FFF2-40B4-BE49-F238E27FC236}">
                    <a16:creationId xmlns:a16="http://schemas.microsoft.com/office/drawing/2014/main" id="{BC9B6F4B-A944-AF4E-99DF-8262C76FB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5760" y="7316914"/>
                <a:ext cx="6989" cy="9319"/>
              </a:xfrm>
              <a:custGeom>
                <a:avLst/>
                <a:gdLst>
                  <a:gd name="T0" fmla="*/ 6 w 6"/>
                  <a:gd name="T1" fmla="*/ 4 h 8"/>
                  <a:gd name="T2" fmla="*/ 6 w 6"/>
                  <a:gd name="T3" fmla="*/ 2 h 8"/>
                  <a:gd name="T4" fmla="*/ 4 w 6"/>
                  <a:gd name="T5" fmla="*/ 0 h 8"/>
                  <a:gd name="T6" fmla="*/ 2 w 6"/>
                  <a:gd name="T7" fmla="*/ 0 h 8"/>
                  <a:gd name="T8" fmla="*/ 1 w 6"/>
                  <a:gd name="T9" fmla="*/ 0 h 8"/>
                  <a:gd name="T10" fmla="*/ 1 w 6"/>
                  <a:gd name="T11" fmla="*/ 2 h 8"/>
                  <a:gd name="T12" fmla="*/ 0 w 6"/>
                  <a:gd name="T13" fmla="*/ 3 h 8"/>
                  <a:gd name="T14" fmla="*/ 0 w 6"/>
                  <a:gd name="T15" fmla="*/ 5 h 8"/>
                  <a:gd name="T16" fmla="*/ 1 w 6"/>
                  <a:gd name="T17" fmla="*/ 6 h 8"/>
                  <a:gd name="T18" fmla="*/ 2 w 6"/>
                  <a:gd name="T19" fmla="*/ 8 h 8"/>
                  <a:gd name="T20" fmla="*/ 2 w 6"/>
                  <a:gd name="T21" fmla="*/ 8 h 8"/>
                  <a:gd name="T22" fmla="*/ 4 w 6"/>
                  <a:gd name="T23" fmla="*/ 8 h 8"/>
                  <a:gd name="T24" fmla="*/ 5 w 6"/>
                  <a:gd name="T25" fmla="*/ 6 h 8"/>
                  <a:gd name="T26" fmla="*/ 5 w 6"/>
                  <a:gd name="T27" fmla="*/ 5 h 8"/>
                  <a:gd name="T28" fmla="*/ 5 w 6"/>
                  <a:gd name="T29" fmla="*/ 5 h 8"/>
                  <a:gd name="T30" fmla="*/ 6 w 6"/>
                  <a:gd name="T31" fmla="*/ 4 h 8"/>
                  <a:gd name="T32" fmla="*/ 6 w 6"/>
                  <a:gd name="T3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3" name="Freeform 290">
                <a:extLst>
                  <a:ext uri="{FF2B5EF4-FFF2-40B4-BE49-F238E27FC236}">
                    <a16:creationId xmlns:a16="http://schemas.microsoft.com/office/drawing/2014/main" id="{C4D6FA0A-3F4F-694E-BD56-56E45BD9D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4595" y="7328563"/>
                <a:ext cx="5824" cy="6989"/>
              </a:xfrm>
              <a:custGeom>
                <a:avLst/>
                <a:gdLst>
                  <a:gd name="T0" fmla="*/ 5 w 5"/>
                  <a:gd name="T1" fmla="*/ 3 h 6"/>
                  <a:gd name="T2" fmla="*/ 5 w 5"/>
                  <a:gd name="T3" fmla="*/ 1 h 6"/>
                  <a:gd name="T4" fmla="*/ 5 w 5"/>
                  <a:gd name="T5" fmla="*/ 1 h 6"/>
                  <a:gd name="T6" fmla="*/ 3 w 5"/>
                  <a:gd name="T7" fmla="*/ 0 h 6"/>
                  <a:gd name="T8" fmla="*/ 3 w 5"/>
                  <a:gd name="T9" fmla="*/ 0 h 6"/>
                  <a:gd name="T10" fmla="*/ 1 w 5"/>
                  <a:gd name="T11" fmla="*/ 0 h 6"/>
                  <a:gd name="T12" fmla="*/ 0 w 5"/>
                  <a:gd name="T13" fmla="*/ 0 h 6"/>
                  <a:gd name="T14" fmla="*/ 0 w 5"/>
                  <a:gd name="T15" fmla="*/ 1 h 6"/>
                  <a:gd name="T16" fmla="*/ 0 w 5"/>
                  <a:gd name="T17" fmla="*/ 3 h 6"/>
                  <a:gd name="T18" fmla="*/ 0 w 5"/>
                  <a:gd name="T19" fmla="*/ 3 h 6"/>
                  <a:gd name="T20" fmla="*/ 0 w 5"/>
                  <a:gd name="T21" fmla="*/ 4 h 6"/>
                  <a:gd name="T22" fmla="*/ 0 w 5"/>
                  <a:gd name="T23" fmla="*/ 5 h 6"/>
                  <a:gd name="T24" fmla="*/ 1 w 5"/>
                  <a:gd name="T25" fmla="*/ 6 h 6"/>
                  <a:gd name="T26" fmla="*/ 2 w 5"/>
                  <a:gd name="T27" fmla="*/ 6 h 6"/>
                  <a:gd name="T28" fmla="*/ 3 w 5"/>
                  <a:gd name="T29" fmla="*/ 5 h 6"/>
                  <a:gd name="T30" fmla="*/ 3 w 5"/>
                  <a:gd name="T31" fmla="*/ 4 h 6"/>
                  <a:gd name="T32" fmla="*/ 3 w 5"/>
                  <a:gd name="T33" fmla="*/ 4 h 6"/>
                  <a:gd name="T34" fmla="*/ 5 w 5"/>
                  <a:gd name="T35" fmla="*/ 3 h 6"/>
                  <a:gd name="T36" fmla="*/ 5 w 5"/>
                  <a:gd name="T3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lnTo>
                      <a:pt x="5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4" name="Freeform 291">
                <a:extLst>
                  <a:ext uri="{FF2B5EF4-FFF2-40B4-BE49-F238E27FC236}">
                    <a16:creationId xmlns:a16="http://schemas.microsoft.com/office/drawing/2014/main" id="{801CCE2E-9AFA-9E40-B12D-65C1CCD39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276" y="7328563"/>
                <a:ext cx="5824" cy="3495"/>
              </a:xfrm>
              <a:custGeom>
                <a:avLst/>
                <a:gdLst>
                  <a:gd name="T0" fmla="*/ 4 w 5"/>
                  <a:gd name="T1" fmla="*/ 3 h 3"/>
                  <a:gd name="T2" fmla="*/ 5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4 w 5"/>
                  <a:gd name="T9" fmla="*/ 0 h 3"/>
                  <a:gd name="T10" fmla="*/ 3 w 5"/>
                  <a:gd name="T11" fmla="*/ 0 h 3"/>
                  <a:gd name="T12" fmla="*/ 0 w 5"/>
                  <a:gd name="T13" fmla="*/ 0 h 3"/>
                  <a:gd name="T14" fmla="*/ 0 w 5"/>
                  <a:gd name="T15" fmla="*/ 1 h 3"/>
                  <a:gd name="T16" fmla="*/ 0 w 5"/>
                  <a:gd name="T17" fmla="*/ 1 h 3"/>
                  <a:gd name="T18" fmla="*/ 2 w 5"/>
                  <a:gd name="T19" fmla="*/ 3 h 3"/>
                  <a:gd name="T20" fmla="*/ 3 w 5"/>
                  <a:gd name="T21" fmla="*/ 3 h 3"/>
                  <a:gd name="T22" fmla="*/ 4 w 5"/>
                  <a:gd name="T23" fmla="*/ 3 h 3"/>
                  <a:gd name="T24" fmla="*/ 4 w 5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4" y="3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5" name="Freeform 292">
                <a:extLst>
                  <a:ext uri="{FF2B5EF4-FFF2-40B4-BE49-F238E27FC236}">
                    <a16:creationId xmlns:a16="http://schemas.microsoft.com/office/drawing/2014/main" id="{6323DFCD-D642-2744-A3AE-CE9DF4BE8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132" y="7328563"/>
                <a:ext cx="10484" cy="11649"/>
              </a:xfrm>
              <a:custGeom>
                <a:avLst/>
                <a:gdLst>
                  <a:gd name="T0" fmla="*/ 6 w 9"/>
                  <a:gd name="T1" fmla="*/ 7 h 10"/>
                  <a:gd name="T2" fmla="*/ 7 w 9"/>
                  <a:gd name="T3" fmla="*/ 4 h 10"/>
                  <a:gd name="T4" fmla="*/ 9 w 9"/>
                  <a:gd name="T5" fmla="*/ 3 h 10"/>
                  <a:gd name="T6" fmla="*/ 7 w 9"/>
                  <a:gd name="T7" fmla="*/ 3 h 10"/>
                  <a:gd name="T8" fmla="*/ 7 w 9"/>
                  <a:gd name="T9" fmla="*/ 3 h 10"/>
                  <a:gd name="T10" fmla="*/ 7 w 9"/>
                  <a:gd name="T11" fmla="*/ 1 h 10"/>
                  <a:gd name="T12" fmla="*/ 7 w 9"/>
                  <a:gd name="T13" fmla="*/ 0 h 10"/>
                  <a:gd name="T14" fmla="*/ 6 w 9"/>
                  <a:gd name="T15" fmla="*/ 0 h 10"/>
                  <a:gd name="T16" fmla="*/ 4 w 9"/>
                  <a:gd name="T17" fmla="*/ 1 h 10"/>
                  <a:gd name="T18" fmla="*/ 4 w 9"/>
                  <a:gd name="T19" fmla="*/ 1 h 10"/>
                  <a:gd name="T20" fmla="*/ 3 w 9"/>
                  <a:gd name="T21" fmla="*/ 3 h 10"/>
                  <a:gd name="T22" fmla="*/ 3 w 9"/>
                  <a:gd name="T23" fmla="*/ 5 h 10"/>
                  <a:gd name="T24" fmla="*/ 1 w 9"/>
                  <a:gd name="T25" fmla="*/ 6 h 10"/>
                  <a:gd name="T26" fmla="*/ 0 w 9"/>
                  <a:gd name="T27" fmla="*/ 7 h 10"/>
                  <a:gd name="T28" fmla="*/ 0 w 9"/>
                  <a:gd name="T29" fmla="*/ 9 h 10"/>
                  <a:gd name="T30" fmla="*/ 0 w 9"/>
                  <a:gd name="T31" fmla="*/ 10 h 10"/>
                  <a:gd name="T32" fmla="*/ 0 w 9"/>
                  <a:gd name="T33" fmla="*/ 10 h 10"/>
                  <a:gd name="T34" fmla="*/ 1 w 9"/>
                  <a:gd name="T35" fmla="*/ 10 h 10"/>
                  <a:gd name="T36" fmla="*/ 3 w 9"/>
                  <a:gd name="T37" fmla="*/ 10 h 10"/>
                  <a:gd name="T38" fmla="*/ 4 w 9"/>
                  <a:gd name="T39" fmla="*/ 10 h 10"/>
                  <a:gd name="T40" fmla="*/ 5 w 9"/>
                  <a:gd name="T41" fmla="*/ 10 h 10"/>
                  <a:gd name="T42" fmla="*/ 6 w 9"/>
                  <a:gd name="T43" fmla="*/ 9 h 10"/>
                  <a:gd name="T44" fmla="*/ 6 w 9"/>
                  <a:gd name="T45" fmla="*/ 7 h 10"/>
                  <a:gd name="T46" fmla="*/ 6 w 9"/>
                  <a:gd name="T4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10">
                    <a:moveTo>
                      <a:pt x="6" y="7"/>
                    </a:moveTo>
                    <a:lnTo>
                      <a:pt x="7" y="4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6" name="Freeform 293">
                <a:extLst>
                  <a:ext uri="{FF2B5EF4-FFF2-40B4-BE49-F238E27FC236}">
                    <a16:creationId xmlns:a16="http://schemas.microsoft.com/office/drawing/2014/main" id="{5A73309D-F36D-0949-B645-BC0176BE1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946" y="7339047"/>
                <a:ext cx="12814" cy="8154"/>
              </a:xfrm>
              <a:custGeom>
                <a:avLst/>
                <a:gdLst>
                  <a:gd name="T0" fmla="*/ 10 w 11"/>
                  <a:gd name="T1" fmla="*/ 6 h 7"/>
                  <a:gd name="T2" fmla="*/ 11 w 11"/>
                  <a:gd name="T3" fmla="*/ 4 h 7"/>
                  <a:gd name="T4" fmla="*/ 11 w 11"/>
                  <a:gd name="T5" fmla="*/ 3 h 7"/>
                  <a:gd name="T6" fmla="*/ 11 w 11"/>
                  <a:gd name="T7" fmla="*/ 1 h 7"/>
                  <a:gd name="T8" fmla="*/ 10 w 11"/>
                  <a:gd name="T9" fmla="*/ 0 h 7"/>
                  <a:gd name="T10" fmla="*/ 7 w 11"/>
                  <a:gd name="T11" fmla="*/ 0 h 7"/>
                  <a:gd name="T12" fmla="*/ 6 w 11"/>
                  <a:gd name="T13" fmla="*/ 0 h 7"/>
                  <a:gd name="T14" fmla="*/ 5 w 11"/>
                  <a:gd name="T15" fmla="*/ 1 h 7"/>
                  <a:gd name="T16" fmla="*/ 5 w 11"/>
                  <a:gd name="T17" fmla="*/ 2 h 7"/>
                  <a:gd name="T18" fmla="*/ 4 w 11"/>
                  <a:gd name="T19" fmla="*/ 3 h 7"/>
                  <a:gd name="T20" fmla="*/ 2 w 11"/>
                  <a:gd name="T21" fmla="*/ 1 h 7"/>
                  <a:gd name="T22" fmla="*/ 2 w 11"/>
                  <a:gd name="T23" fmla="*/ 1 h 7"/>
                  <a:gd name="T24" fmla="*/ 0 w 11"/>
                  <a:gd name="T25" fmla="*/ 2 h 7"/>
                  <a:gd name="T26" fmla="*/ 0 w 11"/>
                  <a:gd name="T27" fmla="*/ 3 h 7"/>
                  <a:gd name="T28" fmla="*/ 1 w 11"/>
                  <a:gd name="T29" fmla="*/ 6 h 7"/>
                  <a:gd name="T30" fmla="*/ 2 w 11"/>
                  <a:gd name="T31" fmla="*/ 7 h 7"/>
                  <a:gd name="T32" fmla="*/ 4 w 11"/>
                  <a:gd name="T33" fmla="*/ 7 h 7"/>
                  <a:gd name="T34" fmla="*/ 5 w 11"/>
                  <a:gd name="T35" fmla="*/ 7 h 7"/>
                  <a:gd name="T36" fmla="*/ 6 w 11"/>
                  <a:gd name="T37" fmla="*/ 7 h 7"/>
                  <a:gd name="T38" fmla="*/ 7 w 11"/>
                  <a:gd name="T39" fmla="*/ 7 h 7"/>
                  <a:gd name="T40" fmla="*/ 9 w 11"/>
                  <a:gd name="T41" fmla="*/ 6 h 7"/>
                  <a:gd name="T42" fmla="*/ 10 w 11"/>
                  <a:gd name="T43" fmla="*/ 6 h 7"/>
                  <a:gd name="T44" fmla="*/ 10 w 11"/>
                  <a:gd name="T45" fmla="*/ 6 h 7"/>
                  <a:gd name="T46" fmla="*/ 10 w 11"/>
                  <a:gd name="T4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7">
                    <a:moveTo>
                      <a:pt x="10" y="6"/>
                    </a:moveTo>
                    <a:lnTo>
                      <a:pt x="11" y="4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7" name="Freeform 294">
                <a:extLst>
                  <a:ext uri="{FF2B5EF4-FFF2-40B4-BE49-F238E27FC236}">
                    <a16:creationId xmlns:a16="http://schemas.microsoft.com/office/drawing/2014/main" id="{DBA1E50D-D19A-F549-894E-EA98108C4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749" y="7336717"/>
                <a:ext cx="6989" cy="10484"/>
              </a:xfrm>
              <a:custGeom>
                <a:avLst/>
                <a:gdLst>
                  <a:gd name="T0" fmla="*/ 1 w 6"/>
                  <a:gd name="T1" fmla="*/ 4 h 9"/>
                  <a:gd name="T2" fmla="*/ 3 w 6"/>
                  <a:gd name="T3" fmla="*/ 8 h 9"/>
                  <a:gd name="T4" fmla="*/ 4 w 6"/>
                  <a:gd name="T5" fmla="*/ 9 h 9"/>
                  <a:gd name="T6" fmla="*/ 5 w 6"/>
                  <a:gd name="T7" fmla="*/ 9 h 9"/>
                  <a:gd name="T8" fmla="*/ 6 w 6"/>
                  <a:gd name="T9" fmla="*/ 8 h 9"/>
                  <a:gd name="T10" fmla="*/ 6 w 6"/>
                  <a:gd name="T11" fmla="*/ 6 h 9"/>
                  <a:gd name="T12" fmla="*/ 6 w 6"/>
                  <a:gd name="T13" fmla="*/ 5 h 9"/>
                  <a:gd name="T14" fmla="*/ 6 w 6"/>
                  <a:gd name="T15" fmla="*/ 5 h 9"/>
                  <a:gd name="T16" fmla="*/ 5 w 6"/>
                  <a:gd name="T17" fmla="*/ 4 h 9"/>
                  <a:gd name="T18" fmla="*/ 5 w 6"/>
                  <a:gd name="T19" fmla="*/ 3 h 9"/>
                  <a:gd name="T20" fmla="*/ 5 w 6"/>
                  <a:gd name="T21" fmla="*/ 0 h 9"/>
                  <a:gd name="T22" fmla="*/ 5 w 6"/>
                  <a:gd name="T23" fmla="*/ 0 h 9"/>
                  <a:gd name="T24" fmla="*/ 3 w 6"/>
                  <a:gd name="T25" fmla="*/ 0 h 9"/>
                  <a:gd name="T26" fmla="*/ 1 w 6"/>
                  <a:gd name="T27" fmla="*/ 0 h 9"/>
                  <a:gd name="T28" fmla="*/ 0 w 6"/>
                  <a:gd name="T29" fmla="*/ 2 h 9"/>
                  <a:gd name="T30" fmla="*/ 0 w 6"/>
                  <a:gd name="T31" fmla="*/ 3 h 9"/>
                  <a:gd name="T32" fmla="*/ 0 w 6"/>
                  <a:gd name="T33" fmla="*/ 3 h 9"/>
                  <a:gd name="T34" fmla="*/ 1 w 6"/>
                  <a:gd name="T35" fmla="*/ 4 h 9"/>
                  <a:gd name="T36" fmla="*/ 1 w 6"/>
                  <a:gd name="T3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9">
                    <a:moveTo>
                      <a:pt x="1" y="4"/>
                    </a:move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8" name="Freeform 295">
                <a:extLst>
                  <a:ext uri="{FF2B5EF4-FFF2-40B4-BE49-F238E27FC236}">
                    <a16:creationId xmlns:a16="http://schemas.microsoft.com/office/drawing/2014/main" id="{34417D77-9348-2C47-BE47-8DEDE57DC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111" y="7347202"/>
                <a:ext cx="31452" cy="31452"/>
              </a:xfrm>
              <a:custGeom>
                <a:avLst/>
                <a:gdLst>
                  <a:gd name="T0" fmla="*/ 11 w 27"/>
                  <a:gd name="T1" fmla="*/ 6 h 27"/>
                  <a:gd name="T2" fmla="*/ 10 w 27"/>
                  <a:gd name="T3" fmla="*/ 8 h 27"/>
                  <a:gd name="T4" fmla="*/ 10 w 27"/>
                  <a:gd name="T5" fmla="*/ 10 h 27"/>
                  <a:gd name="T6" fmla="*/ 9 w 27"/>
                  <a:gd name="T7" fmla="*/ 11 h 27"/>
                  <a:gd name="T8" fmla="*/ 6 w 27"/>
                  <a:gd name="T9" fmla="*/ 12 h 27"/>
                  <a:gd name="T10" fmla="*/ 3 w 27"/>
                  <a:gd name="T11" fmla="*/ 13 h 27"/>
                  <a:gd name="T12" fmla="*/ 1 w 27"/>
                  <a:gd name="T13" fmla="*/ 13 h 27"/>
                  <a:gd name="T14" fmla="*/ 0 w 27"/>
                  <a:gd name="T15" fmla="*/ 15 h 27"/>
                  <a:gd name="T16" fmla="*/ 1 w 27"/>
                  <a:gd name="T17" fmla="*/ 15 h 27"/>
                  <a:gd name="T18" fmla="*/ 1 w 27"/>
                  <a:gd name="T19" fmla="*/ 17 h 27"/>
                  <a:gd name="T20" fmla="*/ 3 w 27"/>
                  <a:gd name="T21" fmla="*/ 19 h 27"/>
                  <a:gd name="T22" fmla="*/ 5 w 27"/>
                  <a:gd name="T23" fmla="*/ 21 h 27"/>
                  <a:gd name="T24" fmla="*/ 6 w 27"/>
                  <a:gd name="T25" fmla="*/ 22 h 27"/>
                  <a:gd name="T26" fmla="*/ 8 w 27"/>
                  <a:gd name="T27" fmla="*/ 22 h 27"/>
                  <a:gd name="T28" fmla="*/ 9 w 27"/>
                  <a:gd name="T29" fmla="*/ 23 h 27"/>
                  <a:gd name="T30" fmla="*/ 9 w 27"/>
                  <a:gd name="T31" fmla="*/ 24 h 27"/>
                  <a:gd name="T32" fmla="*/ 11 w 27"/>
                  <a:gd name="T33" fmla="*/ 24 h 27"/>
                  <a:gd name="T34" fmla="*/ 12 w 27"/>
                  <a:gd name="T35" fmla="*/ 25 h 27"/>
                  <a:gd name="T36" fmla="*/ 14 w 27"/>
                  <a:gd name="T37" fmla="*/ 27 h 27"/>
                  <a:gd name="T38" fmla="*/ 15 w 27"/>
                  <a:gd name="T39" fmla="*/ 27 h 27"/>
                  <a:gd name="T40" fmla="*/ 16 w 27"/>
                  <a:gd name="T41" fmla="*/ 27 h 27"/>
                  <a:gd name="T42" fmla="*/ 16 w 27"/>
                  <a:gd name="T43" fmla="*/ 25 h 27"/>
                  <a:gd name="T44" fmla="*/ 16 w 27"/>
                  <a:gd name="T45" fmla="*/ 24 h 27"/>
                  <a:gd name="T46" fmla="*/ 16 w 27"/>
                  <a:gd name="T47" fmla="*/ 23 h 27"/>
                  <a:gd name="T48" fmla="*/ 17 w 27"/>
                  <a:gd name="T49" fmla="*/ 22 h 27"/>
                  <a:gd name="T50" fmla="*/ 17 w 27"/>
                  <a:gd name="T51" fmla="*/ 21 h 27"/>
                  <a:gd name="T52" fmla="*/ 19 w 27"/>
                  <a:gd name="T53" fmla="*/ 19 h 27"/>
                  <a:gd name="T54" fmla="*/ 20 w 27"/>
                  <a:gd name="T55" fmla="*/ 18 h 27"/>
                  <a:gd name="T56" fmla="*/ 22 w 27"/>
                  <a:gd name="T57" fmla="*/ 18 h 27"/>
                  <a:gd name="T58" fmla="*/ 22 w 27"/>
                  <a:gd name="T59" fmla="*/ 18 h 27"/>
                  <a:gd name="T60" fmla="*/ 22 w 27"/>
                  <a:gd name="T61" fmla="*/ 16 h 27"/>
                  <a:gd name="T62" fmla="*/ 23 w 27"/>
                  <a:gd name="T63" fmla="*/ 13 h 27"/>
                  <a:gd name="T64" fmla="*/ 27 w 27"/>
                  <a:gd name="T65" fmla="*/ 11 h 27"/>
                  <a:gd name="T66" fmla="*/ 27 w 27"/>
                  <a:gd name="T67" fmla="*/ 10 h 27"/>
                  <a:gd name="T68" fmla="*/ 27 w 27"/>
                  <a:gd name="T69" fmla="*/ 8 h 27"/>
                  <a:gd name="T70" fmla="*/ 27 w 27"/>
                  <a:gd name="T71" fmla="*/ 7 h 27"/>
                  <a:gd name="T72" fmla="*/ 27 w 27"/>
                  <a:gd name="T73" fmla="*/ 5 h 27"/>
                  <a:gd name="T74" fmla="*/ 27 w 27"/>
                  <a:gd name="T75" fmla="*/ 4 h 27"/>
                  <a:gd name="T76" fmla="*/ 26 w 27"/>
                  <a:gd name="T77" fmla="*/ 4 h 27"/>
                  <a:gd name="T78" fmla="*/ 25 w 27"/>
                  <a:gd name="T79" fmla="*/ 4 h 27"/>
                  <a:gd name="T80" fmla="*/ 23 w 27"/>
                  <a:gd name="T81" fmla="*/ 5 h 27"/>
                  <a:gd name="T82" fmla="*/ 22 w 27"/>
                  <a:gd name="T83" fmla="*/ 5 h 27"/>
                  <a:gd name="T84" fmla="*/ 22 w 27"/>
                  <a:gd name="T85" fmla="*/ 5 h 27"/>
                  <a:gd name="T86" fmla="*/ 21 w 27"/>
                  <a:gd name="T87" fmla="*/ 5 h 27"/>
                  <a:gd name="T88" fmla="*/ 21 w 27"/>
                  <a:gd name="T89" fmla="*/ 4 h 27"/>
                  <a:gd name="T90" fmla="*/ 20 w 27"/>
                  <a:gd name="T91" fmla="*/ 1 h 27"/>
                  <a:gd name="T92" fmla="*/ 19 w 27"/>
                  <a:gd name="T93" fmla="*/ 1 h 27"/>
                  <a:gd name="T94" fmla="*/ 17 w 27"/>
                  <a:gd name="T95" fmla="*/ 0 h 27"/>
                  <a:gd name="T96" fmla="*/ 16 w 27"/>
                  <a:gd name="T97" fmla="*/ 0 h 27"/>
                  <a:gd name="T98" fmla="*/ 15 w 27"/>
                  <a:gd name="T99" fmla="*/ 0 h 27"/>
                  <a:gd name="T100" fmla="*/ 14 w 27"/>
                  <a:gd name="T101" fmla="*/ 0 h 27"/>
                  <a:gd name="T102" fmla="*/ 14 w 27"/>
                  <a:gd name="T103" fmla="*/ 0 h 27"/>
                  <a:gd name="T104" fmla="*/ 14 w 27"/>
                  <a:gd name="T105" fmla="*/ 1 h 27"/>
                  <a:gd name="T106" fmla="*/ 12 w 27"/>
                  <a:gd name="T107" fmla="*/ 2 h 27"/>
                  <a:gd name="T108" fmla="*/ 12 w 27"/>
                  <a:gd name="T109" fmla="*/ 4 h 27"/>
                  <a:gd name="T110" fmla="*/ 12 w 27"/>
                  <a:gd name="T111" fmla="*/ 4 h 27"/>
                  <a:gd name="T112" fmla="*/ 11 w 27"/>
                  <a:gd name="T113" fmla="*/ 5 h 27"/>
                  <a:gd name="T114" fmla="*/ 11 w 27"/>
                  <a:gd name="T115" fmla="*/ 6 h 27"/>
                  <a:gd name="T116" fmla="*/ 11 w 27"/>
                  <a:gd name="T117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" h="27">
                    <a:moveTo>
                      <a:pt x="11" y="6"/>
                    </a:moveTo>
                    <a:lnTo>
                      <a:pt x="10" y="8"/>
                    </a:lnTo>
                    <a:lnTo>
                      <a:pt x="10" y="10"/>
                    </a:lnTo>
                    <a:lnTo>
                      <a:pt x="9" y="11"/>
                    </a:lnTo>
                    <a:lnTo>
                      <a:pt x="6" y="12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3" y="19"/>
                    </a:lnTo>
                    <a:lnTo>
                      <a:pt x="5" y="21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2" y="25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7" y="22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6"/>
                    </a:lnTo>
                    <a:lnTo>
                      <a:pt x="23" y="13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7" y="4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9" name="Freeform 296">
                <a:extLst>
                  <a:ext uri="{FF2B5EF4-FFF2-40B4-BE49-F238E27FC236}">
                    <a16:creationId xmlns:a16="http://schemas.microsoft.com/office/drawing/2014/main" id="{24DD9424-2890-2E4C-8CA5-6C6715E49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574" y="7346037"/>
                <a:ext cx="38442" cy="40771"/>
              </a:xfrm>
              <a:custGeom>
                <a:avLst/>
                <a:gdLst>
                  <a:gd name="T0" fmla="*/ 4 w 33"/>
                  <a:gd name="T1" fmla="*/ 18 h 35"/>
                  <a:gd name="T2" fmla="*/ 1 w 33"/>
                  <a:gd name="T3" fmla="*/ 22 h 35"/>
                  <a:gd name="T4" fmla="*/ 1 w 33"/>
                  <a:gd name="T5" fmla="*/ 26 h 35"/>
                  <a:gd name="T6" fmla="*/ 4 w 33"/>
                  <a:gd name="T7" fmla="*/ 33 h 35"/>
                  <a:gd name="T8" fmla="*/ 6 w 33"/>
                  <a:gd name="T9" fmla="*/ 34 h 35"/>
                  <a:gd name="T10" fmla="*/ 6 w 33"/>
                  <a:gd name="T11" fmla="*/ 33 h 35"/>
                  <a:gd name="T12" fmla="*/ 7 w 33"/>
                  <a:gd name="T13" fmla="*/ 29 h 35"/>
                  <a:gd name="T14" fmla="*/ 8 w 33"/>
                  <a:gd name="T15" fmla="*/ 29 h 35"/>
                  <a:gd name="T16" fmla="*/ 11 w 33"/>
                  <a:gd name="T17" fmla="*/ 31 h 35"/>
                  <a:gd name="T18" fmla="*/ 12 w 33"/>
                  <a:gd name="T19" fmla="*/ 34 h 35"/>
                  <a:gd name="T20" fmla="*/ 13 w 33"/>
                  <a:gd name="T21" fmla="*/ 34 h 35"/>
                  <a:gd name="T22" fmla="*/ 15 w 33"/>
                  <a:gd name="T23" fmla="*/ 30 h 35"/>
                  <a:gd name="T24" fmla="*/ 16 w 33"/>
                  <a:gd name="T25" fmla="*/ 30 h 35"/>
                  <a:gd name="T26" fmla="*/ 16 w 33"/>
                  <a:gd name="T27" fmla="*/ 28 h 35"/>
                  <a:gd name="T28" fmla="*/ 13 w 33"/>
                  <a:gd name="T29" fmla="*/ 26 h 35"/>
                  <a:gd name="T30" fmla="*/ 13 w 33"/>
                  <a:gd name="T31" fmla="*/ 24 h 35"/>
                  <a:gd name="T32" fmla="*/ 16 w 33"/>
                  <a:gd name="T33" fmla="*/ 23 h 35"/>
                  <a:gd name="T34" fmla="*/ 19 w 33"/>
                  <a:gd name="T35" fmla="*/ 23 h 35"/>
                  <a:gd name="T36" fmla="*/ 22 w 33"/>
                  <a:gd name="T37" fmla="*/ 23 h 35"/>
                  <a:gd name="T38" fmla="*/ 23 w 33"/>
                  <a:gd name="T39" fmla="*/ 24 h 35"/>
                  <a:gd name="T40" fmla="*/ 24 w 33"/>
                  <a:gd name="T41" fmla="*/ 23 h 35"/>
                  <a:gd name="T42" fmla="*/ 25 w 33"/>
                  <a:gd name="T43" fmla="*/ 24 h 35"/>
                  <a:gd name="T44" fmla="*/ 28 w 33"/>
                  <a:gd name="T45" fmla="*/ 25 h 35"/>
                  <a:gd name="T46" fmla="*/ 30 w 33"/>
                  <a:gd name="T47" fmla="*/ 28 h 35"/>
                  <a:gd name="T48" fmla="*/ 32 w 33"/>
                  <a:gd name="T49" fmla="*/ 26 h 35"/>
                  <a:gd name="T50" fmla="*/ 33 w 33"/>
                  <a:gd name="T51" fmla="*/ 23 h 35"/>
                  <a:gd name="T52" fmla="*/ 33 w 33"/>
                  <a:gd name="T53" fmla="*/ 19 h 35"/>
                  <a:gd name="T54" fmla="*/ 32 w 33"/>
                  <a:gd name="T55" fmla="*/ 17 h 35"/>
                  <a:gd name="T56" fmla="*/ 25 w 33"/>
                  <a:gd name="T57" fmla="*/ 7 h 35"/>
                  <a:gd name="T58" fmla="*/ 22 w 33"/>
                  <a:gd name="T59" fmla="*/ 6 h 35"/>
                  <a:gd name="T60" fmla="*/ 18 w 33"/>
                  <a:gd name="T61" fmla="*/ 3 h 35"/>
                  <a:gd name="T62" fmla="*/ 17 w 33"/>
                  <a:gd name="T63" fmla="*/ 2 h 35"/>
                  <a:gd name="T64" fmla="*/ 13 w 33"/>
                  <a:gd name="T65" fmla="*/ 0 h 35"/>
                  <a:gd name="T66" fmla="*/ 12 w 33"/>
                  <a:gd name="T67" fmla="*/ 0 h 35"/>
                  <a:gd name="T68" fmla="*/ 11 w 33"/>
                  <a:gd name="T69" fmla="*/ 2 h 35"/>
                  <a:gd name="T70" fmla="*/ 11 w 33"/>
                  <a:gd name="T71" fmla="*/ 5 h 35"/>
                  <a:gd name="T72" fmla="*/ 11 w 33"/>
                  <a:gd name="T73" fmla="*/ 7 h 35"/>
                  <a:gd name="T74" fmla="*/ 10 w 33"/>
                  <a:gd name="T75" fmla="*/ 8 h 35"/>
                  <a:gd name="T76" fmla="*/ 10 w 33"/>
                  <a:gd name="T77" fmla="*/ 11 h 35"/>
                  <a:gd name="T78" fmla="*/ 7 w 33"/>
                  <a:gd name="T79" fmla="*/ 12 h 35"/>
                  <a:gd name="T80" fmla="*/ 6 w 33"/>
                  <a:gd name="T81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3" h="35">
                    <a:moveTo>
                      <a:pt x="6" y="16"/>
                    </a:moveTo>
                    <a:lnTo>
                      <a:pt x="4" y="18"/>
                    </a:lnTo>
                    <a:lnTo>
                      <a:pt x="2" y="20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2" y="30"/>
                    </a:lnTo>
                    <a:lnTo>
                      <a:pt x="4" y="33"/>
                    </a:lnTo>
                    <a:lnTo>
                      <a:pt x="5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0" y="30"/>
                    </a:lnTo>
                    <a:lnTo>
                      <a:pt x="11" y="31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3" y="31"/>
                    </a:lnTo>
                    <a:lnTo>
                      <a:pt x="15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3" y="26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8" y="24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5" y="24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29" y="26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2" y="26"/>
                    </a:lnTo>
                    <a:lnTo>
                      <a:pt x="33" y="25"/>
                    </a:lnTo>
                    <a:lnTo>
                      <a:pt x="33" y="23"/>
                    </a:lnTo>
                    <a:lnTo>
                      <a:pt x="32" y="22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2" y="17"/>
                    </a:lnTo>
                    <a:lnTo>
                      <a:pt x="29" y="12"/>
                    </a:lnTo>
                    <a:lnTo>
                      <a:pt x="25" y="7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19" y="5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0" name="Freeform 297">
                <a:extLst>
                  <a:ext uri="{FF2B5EF4-FFF2-40B4-BE49-F238E27FC236}">
                    <a16:creationId xmlns:a16="http://schemas.microsoft.com/office/drawing/2014/main" id="{0B813305-0B1C-3B49-9A46-0A9B62F02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223" y="7397292"/>
                <a:ext cx="16309" cy="16309"/>
              </a:xfrm>
              <a:custGeom>
                <a:avLst/>
                <a:gdLst>
                  <a:gd name="T0" fmla="*/ 14 w 14"/>
                  <a:gd name="T1" fmla="*/ 8 h 14"/>
                  <a:gd name="T2" fmla="*/ 14 w 14"/>
                  <a:gd name="T3" fmla="*/ 6 h 14"/>
                  <a:gd name="T4" fmla="*/ 13 w 14"/>
                  <a:gd name="T5" fmla="*/ 2 h 14"/>
                  <a:gd name="T6" fmla="*/ 11 w 14"/>
                  <a:gd name="T7" fmla="*/ 1 h 14"/>
                  <a:gd name="T8" fmla="*/ 7 w 14"/>
                  <a:gd name="T9" fmla="*/ 0 h 14"/>
                  <a:gd name="T10" fmla="*/ 1 w 14"/>
                  <a:gd name="T11" fmla="*/ 0 h 14"/>
                  <a:gd name="T12" fmla="*/ 0 w 14"/>
                  <a:gd name="T13" fmla="*/ 1 h 14"/>
                  <a:gd name="T14" fmla="*/ 0 w 14"/>
                  <a:gd name="T15" fmla="*/ 2 h 14"/>
                  <a:gd name="T16" fmla="*/ 0 w 14"/>
                  <a:gd name="T17" fmla="*/ 4 h 14"/>
                  <a:gd name="T18" fmla="*/ 2 w 14"/>
                  <a:gd name="T19" fmla="*/ 7 h 14"/>
                  <a:gd name="T20" fmla="*/ 2 w 14"/>
                  <a:gd name="T21" fmla="*/ 8 h 14"/>
                  <a:gd name="T22" fmla="*/ 2 w 14"/>
                  <a:gd name="T23" fmla="*/ 9 h 14"/>
                  <a:gd name="T24" fmla="*/ 1 w 14"/>
                  <a:gd name="T25" fmla="*/ 10 h 14"/>
                  <a:gd name="T26" fmla="*/ 1 w 14"/>
                  <a:gd name="T27" fmla="*/ 12 h 14"/>
                  <a:gd name="T28" fmla="*/ 1 w 14"/>
                  <a:gd name="T29" fmla="*/ 13 h 14"/>
                  <a:gd name="T30" fmla="*/ 1 w 14"/>
                  <a:gd name="T31" fmla="*/ 14 h 14"/>
                  <a:gd name="T32" fmla="*/ 2 w 14"/>
                  <a:gd name="T33" fmla="*/ 14 h 14"/>
                  <a:gd name="T34" fmla="*/ 3 w 14"/>
                  <a:gd name="T35" fmla="*/ 14 h 14"/>
                  <a:gd name="T36" fmla="*/ 3 w 14"/>
                  <a:gd name="T37" fmla="*/ 13 h 14"/>
                  <a:gd name="T38" fmla="*/ 6 w 14"/>
                  <a:gd name="T39" fmla="*/ 13 h 14"/>
                  <a:gd name="T40" fmla="*/ 7 w 14"/>
                  <a:gd name="T41" fmla="*/ 13 h 14"/>
                  <a:gd name="T42" fmla="*/ 8 w 14"/>
                  <a:gd name="T43" fmla="*/ 13 h 14"/>
                  <a:gd name="T44" fmla="*/ 11 w 14"/>
                  <a:gd name="T45" fmla="*/ 12 h 14"/>
                  <a:gd name="T46" fmla="*/ 12 w 14"/>
                  <a:gd name="T47" fmla="*/ 12 h 14"/>
                  <a:gd name="T48" fmla="*/ 12 w 14"/>
                  <a:gd name="T49" fmla="*/ 12 h 14"/>
                  <a:gd name="T50" fmla="*/ 13 w 14"/>
                  <a:gd name="T51" fmla="*/ 10 h 14"/>
                  <a:gd name="T52" fmla="*/ 14 w 14"/>
                  <a:gd name="T53" fmla="*/ 9 h 14"/>
                  <a:gd name="T54" fmla="*/ 14 w 14"/>
                  <a:gd name="T55" fmla="*/ 8 h 14"/>
                  <a:gd name="T56" fmla="*/ 14 w 14"/>
                  <a:gd name="T5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" h="14">
                    <a:moveTo>
                      <a:pt x="14" y="8"/>
                    </a:moveTo>
                    <a:lnTo>
                      <a:pt x="14" y="6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8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1" name="Freeform 298">
                <a:extLst>
                  <a:ext uri="{FF2B5EF4-FFF2-40B4-BE49-F238E27FC236}">
                    <a16:creationId xmlns:a16="http://schemas.microsoft.com/office/drawing/2014/main" id="{52199216-E8E8-124E-A946-BE797C47E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574" y="7398457"/>
                <a:ext cx="8154" cy="10484"/>
              </a:xfrm>
              <a:custGeom>
                <a:avLst/>
                <a:gdLst>
                  <a:gd name="T0" fmla="*/ 6 w 7"/>
                  <a:gd name="T1" fmla="*/ 3 h 9"/>
                  <a:gd name="T2" fmla="*/ 6 w 7"/>
                  <a:gd name="T3" fmla="*/ 3 h 9"/>
                  <a:gd name="T4" fmla="*/ 7 w 7"/>
                  <a:gd name="T5" fmla="*/ 2 h 9"/>
                  <a:gd name="T6" fmla="*/ 7 w 7"/>
                  <a:gd name="T7" fmla="*/ 1 h 9"/>
                  <a:gd name="T8" fmla="*/ 7 w 7"/>
                  <a:gd name="T9" fmla="*/ 1 h 9"/>
                  <a:gd name="T10" fmla="*/ 6 w 7"/>
                  <a:gd name="T11" fmla="*/ 1 h 9"/>
                  <a:gd name="T12" fmla="*/ 4 w 7"/>
                  <a:gd name="T13" fmla="*/ 1 h 9"/>
                  <a:gd name="T14" fmla="*/ 1 w 7"/>
                  <a:gd name="T15" fmla="*/ 0 h 9"/>
                  <a:gd name="T16" fmla="*/ 0 w 7"/>
                  <a:gd name="T17" fmla="*/ 0 h 9"/>
                  <a:gd name="T18" fmla="*/ 0 w 7"/>
                  <a:gd name="T19" fmla="*/ 1 h 9"/>
                  <a:gd name="T20" fmla="*/ 0 w 7"/>
                  <a:gd name="T21" fmla="*/ 1 h 9"/>
                  <a:gd name="T22" fmla="*/ 1 w 7"/>
                  <a:gd name="T23" fmla="*/ 1 h 9"/>
                  <a:gd name="T24" fmla="*/ 2 w 7"/>
                  <a:gd name="T25" fmla="*/ 2 h 9"/>
                  <a:gd name="T26" fmla="*/ 4 w 7"/>
                  <a:gd name="T27" fmla="*/ 3 h 9"/>
                  <a:gd name="T28" fmla="*/ 2 w 7"/>
                  <a:gd name="T29" fmla="*/ 7 h 9"/>
                  <a:gd name="T30" fmla="*/ 4 w 7"/>
                  <a:gd name="T31" fmla="*/ 8 h 9"/>
                  <a:gd name="T32" fmla="*/ 4 w 7"/>
                  <a:gd name="T33" fmla="*/ 9 h 9"/>
                  <a:gd name="T34" fmla="*/ 5 w 7"/>
                  <a:gd name="T35" fmla="*/ 9 h 9"/>
                  <a:gd name="T36" fmla="*/ 6 w 7"/>
                  <a:gd name="T37" fmla="*/ 9 h 9"/>
                  <a:gd name="T38" fmla="*/ 6 w 7"/>
                  <a:gd name="T39" fmla="*/ 8 h 9"/>
                  <a:gd name="T40" fmla="*/ 6 w 7"/>
                  <a:gd name="T41" fmla="*/ 8 h 9"/>
                  <a:gd name="T42" fmla="*/ 6 w 7"/>
                  <a:gd name="T43" fmla="*/ 7 h 9"/>
                  <a:gd name="T44" fmla="*/ 5 w 7"/>
                  <a:gd name="T45" fmla="*/ 6 h 9"/>
                  <a:gd name="T46" fmla="*/ 5 w 7"/>
                  <a:gd name="T47" fmla="*/ 5 h 9"/>
                  <a:gd name="T48" fmla="*/ 5 w 7"/>
                  <a:gd name="T49" fmla="*/ 5 h 9"/>
                  <a:gd name="T50" fmla="*/ 6 w 7"/>
                  <a:gd name="T51" fmla="*/ 3 h 9"/>
                  <a:gd name="T52" fmla="*/ 6 w 7"/>
                  <a:gd name="T5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" h="9">
                    <a:moveTo>
                      <a:pt x="6" y="3"/>
                    </a:moveTo>
                    <a:lnTo>
                      <a:pt x="6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2" name="Freeform 299">
                <a:extLst>
                  <a:ext uri="{FF2B5EF4-FFF2-40B4-BE49-F238E27FC236}">
                    <a16:creationId xmlns:a16="http://schemas.microsoft.com/office/drawing/2014/main" id="{5DF9C993-4A40-5444-9F35-475564D2C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414" y="7348366"/>
                <a:ext cx="54750" cy="43101"/>
              </a:xfrm>
              <a:custGeom>
                <a:avLst/>
                <a:gdLst>
                  <a:gd name="T0" fmla="*/ 39 w 47"/>
                  <a:gd name="T1" fmla="*/ 28 h 37"/>
                  <a:gd name="T2" fmla="*/ 41 w 47"/>
                  <a:gd name="T3" fmla="*/ 23 h 37"/>
                  <a:gd name="T4" fmla="*/ 40 w 47"/>
                  <a:gd name="T5" fmla="*/ 22 h 37"/>
                  <a:gd name="T6" fmla="*/ 40 w 47"/>
                  <a:gd name="T7" fmla="*/ 21 h 37"/>
                  <a:gd name="T8" fmla="*/ 44 w 47"/>
                  <a:gd name="T9" fmla="*/ 21 h 37"/>
                  <a:gd name="T10" fmla="*/ 45 w 47"/>
                  <a:gd name="T11" fmla="*/ 17 h 37"/>
                  <a:gd name="T12" fmla="*/ 47 w 47"/>
                  <a:gd name="T13" fmla="*/ 11 h 37"/>
                  <a:gd name="T14" fmla="*/ 47 w 47"/>
                  <a:gd name="T15" fmla="*/ 7 h 37"/>
                  <a:gd name="T16" fmla="*/ 43 w 47"/>
                  <a:gd name="T17" fmla="*/ 1 h 37"/>
                  <a:gd name="T18" fmla="*/ 40 w 47"/>
                  <a:gd name="T19" fmla="*/ 0 h 37"/>
                  <a:gd name="T20" fmla="*/ 34 w 47"/>
                  <a:gd name="T21" fmla="*/ 4 h 37"/>
                  <a:gd name="T22" fmla="*/ 30 w 47"/>
                  <a:gd name="T23" fmla="*/ 10 h 37"/>
                  <a:gd name="T24" fmla="*/ 28 w 47"/>
                  <a:gd name="T25" fmla="*/ 15 h 37"/>
                  <a:gd name="T26" fmla="*/ 24 w 47"/>
                  <a:gd name="T27" fmla="*/ 15 h 37"/>
                  <a:gd name="T28" fmla="*/ 19 w 47"/>
                  <a:gd name="T29" fmla="*/ 10 h 37"/>
                  <a:gd name="T30" fmla="*/ 16 w 47"/>
                  <a:gd name="T31" fmla="*/ 10 h 37"/>
                  <a:gd name="T32" fmla="*/ 12 w 47"/>
                  <a:gd name="T33" fmla="*/ 12 h 37"/>
                  <a:gd name="T34" fmla="*/ 5 w 47"/>
                  <a:gd name="T35" fmla="*/ 15 h 37"/>
                  <a:gd name="T36" fmla="*/ 2 w 47"/>
                  <a:gd name="T37" fmla="*/ 16 h 37"/>
                  <a:gd name="T38" fmla="*/ 1 w 47"/>
                  <a:gd name="T39" fmla="*/ 18 h 37"/>
                  <a:gd name="T40" fmla="*/ 1 w 47"/>
                  <a:gd name="T41" fmla="*/ 26 h 37"/>
                  <a:gd name="T42" fmla="*/ 0 w 47"/>
                  <a:gd name="T43" fmla="*/ 31 h 37"/>
                  <a:gd name="T44" fmla="*/ 0 w 47"/>
                  <a:gd name="T45" fmla="*/ 33 h 37"/>
                  <a:gd name="T46" fmla="*/ 1 w 47"/>
                  <a:gd name="T47" fmla="*/ 33 h 37"/>
                  <a:gd name="T48" fmla="*/ 7 w 47"/>
                  <a:gd name="T49" fmla="*/ 33 h 37"/>
                  <a:gd name="T50" fmla="*/ 11 w 47"/>
                  <a:gd name="T51" fmla="*/ 33 h 37"/>
                  <a:gd name="T52" fmla="*/ 10 w 47"/>
                  <a:gd name="T53" fmla="*/ 34 h 37"/>
                  <a:gd name="T54" fmla="*/ 11 w 47"/>
                  <a:gd name="T55" fmla="*/ 35 h 37"/>
                  <a:gd name="T56" fmla="*/ 15 w 47"/>
                  <a:gd name="T57" fmla="*/ 35 h 37"/>
                  <a:gd name="T58" fmla="*/ 19 w 47"/>
                  <a:gd name="T59" fmla="*/ 37 h 37"/>
                  <a:gd name="T60" fmla="*/ 23 w 47"/>
                  <a:gd name="T61" fmla="*/ 35 h 37"/>
                  <a:gd name="T62" fmla="*/ 26 w 47"/>
                  <a:gd name="T63" fmla="*/ 35 h 37"/>
                  <a:gd name="T64" fmla="*/ 28 w 47"/>
                  <a:gd name="T65" fmla="*/ 35 h 37"/>
                  <a:gd name="T66" fmla="*/ 34 w 47"/>
                  <a:gd name="T67" fmla="*/ 32 h 37"/>
                  <a:gd name="T68" fmla="*/ 36 w 47"/>
                  <a:gd name="T6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" h="37">
                    <a:moveTo>
                      <a:pt x="36" y="31"/>
                    </a:moveTo>
                    <a:lnTo>
                      <a:pt x="39" y="28"/>
                    </a:lnTo>
                    <a:lnTo>
                      <a:pt x="41" y="26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4" y="21"/>
                    </a:lnTo>
                    <a:lnTo>
                      <a:pt x="44" y="20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7" y="7"/>
                    </a:lnTo>
                    <a:lnTo>
                      <a:pt x="45" y="4"/>
                    </a:lnTo>
                    <a:lnTo>
                      <a:pt x="43" y="1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6" y="1"/>
                    </a:lnTo>
                    <a:lnTo>
                      <a:pt x="34" y="4"/>
                    </a:lnTo>
                    <a:lnTo>
                      <a:pt x="33" y="6"/>
                    </a:lnTo>
                    <a:lnTo>
                      <a:pt x="30" y="10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4" y="15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2" y="12"/>
                    </a:lnTo>
                    <a:lnTo>
                      <a:pt x="8" y="14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2" y="16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23"/>
                    </a:lnTo>
                    <a:lnTo>
                      <a:pt x="1" y="26"/>
                    </a:lnTo>
                    <a:lnTo>
                      <a:pt x="1" y="28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4" y="33"/>
                    </a:lnTo>
                    <a:lnTo>
                      <a:pt x="7" y="33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0" y="34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7" y="37"/>
                    </a:lnTo>
                    <a:lnTo>
                      <a:pt x="19" y="37"/>
                    </a:lnTo>
                    <a:lnTo>
                      <a:pt x="22" y="37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32" y="33"/>
                    </a:lnTo>
                    <a:lnTo>
                      <a:pt x="34" y="32"/>
                    </a:lnTo>
                    <a:lnTo>
                      <a:pt x="35" y="32"/>
                    </a:lnTo>
                    <a:lnTo>
                      <a:pt x="36" y="31"/>
                    </a:lnTo>
                    <a:lnTo>
                      <a:pt x="36" y="31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3" name="Freeform 300">
                <a:extLst>
                  <a:ext uri="{FF2B5EF4-FFF2-40B4-BE49-F238E27FC236}">
                    <a16:creationId xmlns:a16="http://schemas.microsoft.com/office/drawing/2014/main" id="{5B731834-250D-B243-A82C-E22FE739C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005" y="7342542"/>
                <a:ext cx="57080" cy="48926"/>
              </a:xfrm>
              <a:custGeom>
                <a:avLst/>
                <a:gdLst>
                  <a:gd name="T0" fmla="*/ 47 w 49"/>
                  <a:gd name="T1" fmla="*/ 21 h 42"/>
                  <a:gd name="T2" fmla="*/ 49 w 49"/>
                  <a:gd name="T3" fmla="*/ 12 h 42"/>
                  <a:gd name="T4" fmla="*/ 46 w 49"/>
                  <a:gd name="T5" fmla="*/ 10 h 42"/>
                  <a:gd name="T6" fmla="*/ 45 w 49"/>
                  <a:gd name="T7" fmla="*/ 10 h 42"/>
                  <a:gd name="T8" fmla="*/ 40 w 49"/>
                  <a:gd name="T9" fmla="*/ 11 h 42"/>
                  <a:gd name="T10" fmla="*/ 38 w 49"/>
                  <a:gd name="T11" fmla="*/ 10 h 42"/>
                  <a:gd name="T12" fmla="*/ 35 w 49"/>
                  <a:gd name="T13" fmla="*/ 11 h 42"/>
                  <a:gd name="T14" fmla="*/ 34 w 49"/>
                  <a:gd name="T15" fmla="*/ 10 h 42"/>
                  <a:gd name="T16" fmla="*/ 30 w 49"/>
                  <a:gd name="T17" fmla="*/ 9 h 42"/>
                  <a:gd name="T18" fmla="*/ 27 w 49"/>
                  <a:gd name="T19" fmla="*/ 5 h 42"/>
                  <a:gd name="T20" fmla="*/ 27 w 49"/>
                  <a:gd name="T21" fmla="*/ 4 h 42"/>
                  <a:gd name="T22" fmla="*/ 28 w 49"/>
                  <a:gd name="T23" fmla="*/ 1 h 42"/>
                  <a:gd name="T24" fmla="*/ 24 w 49"/>
                  <a:gd name="T25" fmla="*/ 0 h 42"/>
                  <a:gd name="T26" fmla="*/ 23 w 49"/>
                  <a:gd name="T27" fmla="*/ 0 h 42"/>
                  <a:gd name="T28" fmla="*/ 22 w 49"/>
                  <a:gd name="T29" fmla="*/ 3 h 42"/>
                  <a:gd name="T30" fmla="*/ 21 w 49"/>
                  <a:gd name="T31" fmla="*/ 0 h 42"/>
                  <a:gd name="T32" fmla="*/ 18 w 49"/>
                  <a:gd name="T33" fmla="*/ 0 h 42"/>
                  <a:gd name="T34" fmla="*/ 17 w 49"/>
                  <a:gd name="T35" fmla="*/ 3 h 42"/>
                  <a:gd name="T36" fmla="*/ 14 w 49"/>
                  <a:gd name="T37" fmla="*/ 4 h 42"/>
                  <a:gd name="T38" fmla="*/ 10 w 49"/>
                  <a:gd name="T39" fmla="*/ 8 h 42"/>
                  <a:gd name="T40" fmla="*/ 6 w 49"/>
                  <a:gd name="T41" fmla="*/ 11 h 42"/>
                  <a:gd name="T42" fmla="*/ 1 w 49"/>
                  <a:gd name="T43" fmla="*/ 19 h 42"/>
                  <a:gd name="T44" fmla="*/ 0 w 49"/>
                  <a:gd name="T45" fmla="*/ 27 h 42"/>
                  <a:gd name="T46" fmla="*/ 1 w 49"/>
                  <a:gd name="T47" fmla="*/ 31 h 42"/>
                  <a:gd name="T48" fmla="*/ 5 w 49"/>
                  <a:gd name="T49" fmla="*/ 31 h 42"/>
                  <a:gd name="T50" fmla="*/ 7 w 49"/>
                  <a:gd name="T51" fmla="*/ 31 h 42"/>
                  <a:gd name="T52" fmla="*/ 10 w 49"/>
                  <a:gd name="T53" fmla="*/ 28 h 42"/>
                  <a:gd name="T54" fmla="*/ 11 w 49"/>
                  <a:gd name="T55" fmla="*/ 31 h 42"/>
                  <a:gd name="T56" fmla="*/ 12 w 49"/>
                  <a:gd name="T57" fmla="*/ 37 h 42"/>
                  <a:gd name="T58" fmla="*/ 17 w 49"/>
                  <a:gd name="T59" fmla="*/ 42 h 42"/>
                  <a:gd name="T60" fmla="*/ 19 w 49"/>
                  <a:gd name="T61" fmla="*/ 42 h 42"/>
                  <a:gd name="T62" fmla="*/ 22 w 49"/>
                  <a:gd name="T63" fmla="*/ 40 h 42"/>
                  <a:gd name="T64" fmla="*/ 23 w 49"/>
                  <a:gd name="T65" fmla="*/ 38 h 42"/>
                  <a:gd name="T66" fmla="*/ 25 w 49"/>
                  <a:gd name="T67" fmla="*/ 39 h 42"/>
                  <a:gd name="T68" fmla="*/ 28 w 49"/>
                  <a:gd name="T69" fmla="*/ 38 h 42"/>
                  <a:gd name="T70" fmla="*/ 27 w 49"/>
                  <a:gd name="T71" fmla="*/ 37 h 42"/>
                  <a:gd name="T72" fmla="*/ 28 w 49"/>
                  <a:gd name="T73" fmla="*/ 36 h 42"/>
                  <a:gd name="T74" fmla="*/ 30 w 49"/>
                  <a:gd name="T75" fmla="*/ 34 h 42"/>
                  <a:gd name="T76" fmla="*/ 32 w 49"/>
                  <a:gd name="T77" fmla="*/ 33 h 42"/>
                  <a:gd name="T78" fmla="*/ 35 w 49"/>
                  <a:gd name="T79" fmla="*/ 34 h 42"/>
                  <a:gd name="T80" fmla="*/ 38 w 49"/>
                  <a:gd name="T81" fmla="*/ 33 h 42"/>
                  <a:gd name="T82" fmla="*/ 39 w 49"/>
                  <a:gd name="T83" fmla="*/ 29 h 42"/>
                  <a:gd name="T84" fmla="*/ 41 w 49"/>
                  <a:gd name="T85" fmla="*/ 28 h 42"/>
                  <a:gd name="T86" fmla="*/ 44 w 49"/>
                  <a:gd name="T87" fmla="*/ 26 h 42"/>
                  <a:gd name="T88" fmla="*/ 46 w 49"/>
                  <a:gd name="T89" fmla="*/ 2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" h="42">
                    <a:moveTo>
                      <a:pt x="46" y="25"/>
                    </a:moveTo>
                    <a:lnTo>
                      <a:pt x="47" y="21"/>
                    </a:lnTo>
                    <a:lnTo>
                      <a:pt x="49" y="16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6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2" y="11"/>
                    </a:lnTo>
                    <a:lnTo>
                      <a:pt x="40" y="11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6" y="10"/>
                    </a:lnTo>
                    <a:lnTo>
                      <a:pt x="35" y="11"/>
                    </a:lnTo>
                    <a:lnTo>
                      <a:pt x="35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0" y="9"/>
                    </a:lnTo>
                    <a:lnTo>
                      <a:pt x="29" y="8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4"/>
                    </a:lnTo>
                    <a:lnTo>
                      <a:pt x="28" y="3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2" y="1"/>
                    </a:lnTo>
                    <a:lnTo>
                      <a:pt x="22" y="3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2" y="5"/>
                    </a:lnTo>
                    <a:lnTo>
                      <a:pt x="10" y="8"/>
                    </a:lnTo>
                    <a:lnTo>
                      <a:pt x="8" y="9"/>
                    </a:lnTo>
                    <a:lnTo>
                      <a:pt x="6" y="11"/>
                    </a:lnTo>
                    <a:lnTo>
                      <a:pt x="4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7" y="31"/>
                    </a:lnTo>
                    <a:lnTo>
                      <a:pt x="8" y="29"/>
                    </a:lnTo>
                    <a:lnTo>
                      <a:pt x="10" y="28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1" y="36"/>
                    </a:lnTo>
                    <a:lnTo>
                      <a:pt x="12" y="37"/>
                    </a:lnTo>
                    <a:lnTo>
                      <a:pt x="14" y="40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7" y="37"/>
                    </a:lnTo>
                    <a:lnTo>
                      <a:pt x="27" y="36"/>
                    </a:lnTo>
                    <a:lnTo>
                      <a:pt x="28" y="36"/>
                    </a:lnTo>
                    <a:lnTo>
                      <a:pt x="29" y="36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8" y="33"/>
                    </a:lnTo>
                    <a:lnTo>
                      <a:pt x="38" y="31"/>
                    </a:lnTo>
                    <a:lnTo>
                      <a:pt x="39" y="29"/>
                    </a:lnTo>
                    <a:lnTo>
                      <a:pt x="40" y="29"/>
                    </a:lnTo>
                    <a:lnTo>
                      <a:pt x="41" y="28"/>
                    </a:lnTo>
                    <a:lnTo>
                      <a:pt x="42" y="27"/>
                    </a:lnTo>
                    <a:lnTo>
                      <a:pt x="44" y="26"/>
                    </a:lnTo>
                    <a:lnTo>
                      <a:pt x="46" y="2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4" name="Freeform 301">
                <a:extLst>
                  <a:ext uri="{FF2B5EF4-FFF2-40B4-BE49-F238E27FC236}">
                    <a16:creationId xmlns:a16="http://schemas.microsoft.com/office/drawing/2014/main" id="{B62B905A-AA5B-AA4D-8680-046A17BE6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590" y="7301771"/>
                <a:ext cx="6989" cy="11649"/>
              </a:xfrm>
              <a:custGeom>
                <a:avLst/>
                <a:gdLst>
                  <a:gd name="T0" fmla="*/ 6 w 6"/>
                  <a:gd name="T1" fmla="*/ 6 h 10"/>
                  <a:gd name="T2" fmla="*/ 5 w 6"/>
                  <a:gd name="T3" fmla="*/ 4 h 10"/>
                  <a:gd name="T4" fmla="*/ 3 w 6"/>
                  <a:gd name="T5" fmla="*/ 1 h 10"/>
                  <a:gd name="T6" fmla="*/ 1 w 6"/>
                  <a:gd name="T7" fmla="*/ 0 h 10"/>
                  <a:gd name="T8" fmla="*/ 1 w 6"/>
                  <a:gd name="T9" fmla="*/ 0 h 10"/>
                  <a:gd name="T10" fmla="*/ 0 w 6"/>
                  <a:gd name="T11" fmla="*/ 1 h 10"/>
                  <a:gd name="T12" fmla="*/ 0 w 6"/>
                  <a:gd name="T13" fmla="*/ 1 h 10"/>
                  <a:gd name="T14" fmla="*/ 0 w 6"/>
                  <a:gd name="T15" fmla="*/ 2 h 10"/>
                  <a:gd name="T16" fmla="*/ 1 w 6"/>
                  <a:gd name="T17" fmla="*/ 4 h 10"/>
                  <a:gd name="T18" fmla="*/ 3 w 6"/>
                  <a:gd name="T19" fmla="*/ 5 h 10"/>
                  <a:gd name="T20" fmla="*/ 3 w 6"/>
                  <a:gd name="T21" fmla="*/ 6 h 10"/>
                  <a:gd name="T22" fmla="*/ 3 w 6"/>
                  <a:gd name="T23" fmla="*/ 9 h 10"/>
                  <a:gd name="T24" fmla="*/ 4 w 6"/>
                  <a:gd name="T25" fmla="*/ 9 h 10"/>
                  <a:gd name="T26" fmla="*/ 5 w 6"/>
                  <a:gd name="T27" fmla="*/ 10 h 10"/>
                  <a:gd name="T28" fmla="*/ 5 w 6"/>
                  <a:gd name="T29" fmla="*/ 10 h 10"/>
                  <a:gd name="T30" fmla="*/ 6 w 6"/>
                  <a:gd name="T31" fmla="*/ 10 h 10"/>
                  <a:gd name="T32" fmla="*/ 6 w 6"/>
                  <a:gd name="T33" fmla="*/ 9 h 10"/>
                  <a:gd name="T34" fmla="*/ 6 w 6"/>
                  <a:gd name="T35" fmla="*/ 7 h 10"/>
                  <a:gd name="T36" fmla="*/ 6 w 6"/>
                  <a:gd name="T37" fmla="*/ 6 h 10"/>
                  <a:gd name="T38" fmla="*/ 6 w 6"/>
                  <a:gd name="T3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0">
                    <a:moveTo>
                      <a:pt x="6" y="6"/>
                    </a:moveTo>
                    <a:lnTo>
                      <a:pt x="5" y="4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5" name="Freeform 302">
                <a:extLst>
                  <a:ext uri="{FF2B5EF4-FFF2-40B4-BE49-F238E27FC236}">
                    <a16:creationId xmlns:a16="http://schemas.microsoft.com/office/drawing/2014/main" id="{B9B99D07-4289-6C4C-BA9F-AD5D67919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446" y="7301771"/>
                <a:ext cx="8154" cy="10484"/>
              </a:xfrm>
              <a:custGeom>
                <a:avLst/>
                <a:gdLst>
                  <a:gd name="T0" fmla="*/ 5 w 7"/>
                  <a:gd name="T1" fmla="*/ 4 h 9"/>
                  <a:gd name="T2" fmla="*/ 3 w 7"/>
                  <a:gd name="T3" fmla="*/ 1 h 9"/>
                  <a:gd name="T4" fmla="*/ 2 w 7"/>
                  <a:gd name="T5" fmla="*/ 0 h 9"/>
                  <a:gd name="T6" fmla="*/ 1 w 7"/>
                  <a:gd name="T7" fmla="*/ 0 h 9"/>
                  <a:gd name="T8" fmla="*/ 0 w 7"/>
                  <a:gd name="T9" fmla="*/ 0 h 9"/>
                  <a:gd name="T10" fmla="*/ 0 w 7"/>
                  <a:gd name="T11" fmla="*/ 1 h 9"/>
                  <a:gd name="T12" fmla="*/ 0 w 7"/>
                  <a:gd name="T13" fmla="*/ 2 h 9"/>
                  <a:gd name="T14" fmla="*/ 2 w 7"/>
                  <a:gd name="T15" fmla="*/ 5 h 9"/>
                  <a:gd name="T16" fmla="*/ 3 w 7"/>
                  <a:gd name="T17" fmla="*/ 6 h 9"/>
                  <a:gd name="T18" fmla="*/ 6 w 7"/>
                  <a:gd name="T19" fmla="*/ 9 h 9"/>
                  <a:gd name="T20" fmla="*/ 7 w 7"/>
                  <a:gd name="T21" fmla="*/ 9 h 9"/>
                  <a:gd name="T22" fmla="*/ 7 w 7"/>
                  <a:gd name="T23" fmla="*/ 9 h 9"/>
                  <a:gd name="T24" fmla="*/ 7 w 7"/>
                  <a:gd name="T25" fmla="*/ 7 h 9"/>
                  <a:gd name="T26" fmla="*/ 7 w 7"/>
                  <a:gd name="T27" fmla="*/ 7 h 9"/>
                  <a:gd name="T28" fmla="*/ 7 w 7"/>
                  <a:gd name="T29" fmla="*/ 5 h 9"/>
                  <a:gd name="T30" fmla="*/ 5 w 7"/>
                  <a:gd name="T31" fmla="*/ 4 h 9"/>
                  <a:gd name="T32" fmla="*/ 5 w 7"/>
                  <a:gd name="T3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9">
                    <a:moveTo>
                      <a:pt x="5" y="4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6" name="Freeform 303">
                <a:extLst>
                  <a:ext uri="{FF2B5EF4-FFF2-40B4-BE49-F238E27FC236}">
                    <a16:creationId xmlns:a16="http://schemas.microsoft.com/office/drawing/2014/main" id="{7A3A249F-FA67-CE46-9624-D41B2E2F7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776" y="7283132"/>
                <a:ext cx="12814" cy="12814"/>
              </a:xfrm>
              <a:custGeom>
                <a:avLst/>
                <a:gdLst>
                  <a:gd name="T0" fmla="*/ 5 w 11"/>
                  <a:gd name="T1" fmla="*/ 0 h 11"/>
                  <a:gd name="T2" fmla="*/ 4 w 11"/>
                  <a:gd name="T3" fmla="*/ 1 h 11"/>
                  <a:gd name="T4" fmla="*/ 3 w 11"/>
                  <a:gd name="T5" fmla="*/ 1 h 11"/>
                  <a:gd name="T6" fmla="*/ 1 w 11"/>
                  <a:gd name="T7" fmla="*/ 3 h 11"/>
                  <a:gd name="T8" fmla="*/ 1 w 11"/>
                  <a:gd name="T9" fmla="*/ 3 h 11"/>
                  <a:gd name="T10" fmla="*/ 0 w 11"/>
                  <a:gd name="T11" fmla="*/ 4 h 11"/>
                  <a:gd name="T12" fmla="*/ 0 w 11"/>
                  <a:gd name="T13" fmla="*/ 4 h 11"/>
                  <a:gd name="T14" fmla="*/ 0 w 11"/>
                  <a:gd name="T15" fmla="*/ 6 h 11"/>
                  <a:gd name="T16" fmla="*/ 1 w 11"/>
                  <a:gd name="T17" fmla="*/ 7 h 11"/>
                  <a:gd name="T18" fmla="*/ 1 w 11"/>
                  <a:gd name="T19" fmla="*/ 10 h 11"/>
                  <a:gd name="T20" fmla="*/ 3 w 11"/>
                  <a:gd name="T21" fmla="*/ 10 h 11"/>
                  <a:gd name="T22" fmla="*/ 4 w 11"/>
                  <a:gd name="T23" fmla="*/ 11 h 11"/>
                  <a:gd name="T24" fmla="*/ 5 w 11"/>
                  <a:gd name="T25" fmla="*/ 11 h 11"/>
                  <a:gd name="T26" fmla="*/ 6 w 11"/>
                  <a:gd name="T27" fmla="*/ 11 h 11"/>
                  <a:gd name="T28" fmla="*/ 6 w 11"/>
                  <a:gd name="T29" fmla="*/ 10 h 11"/>
                  <a:gd name="T30" fmla="*/ 7 w 11"/>
                  <a:gd name="T31" fmla="*/ 9 h 11"/>
                  <a:gd name="T32" fmla="*/ 9 w 11"/>
                  <a:gd name="T33" fmla="*/ 7 h 11"/>
                  <a:gd name="T34" fmla="*/ 9 w 11"/>
                  <a:gd name="T35" fmla="*/ 5 h 11"/>
                  <a:gd name="T36" fmla="*/ 9 w 11"/>
                  <a:gd name="T37" fmla="*/ 5 h 11"/>
                  <a:gd name="T38" fmla="*/ 9 w 11"/>
                  <a:gd name="T39" fmla="*/ 4 h 11"/>
                  <a:gd name="T40" fmla="*/ 10 w 11"/>
                  <a:gd name="T41" fmla="*/ 4 h 11"/>
                  <a:gd name="T42" fmla="*/ 10 w 11"/>
                  <a:gd name="T43" fmla="*/ 4 h 11"/>
                  <a:gd name="T44" fmla="*/ 11 w 11"/>
                  <a:gd name="T45" fmla="*/ 3 h 11"/>
                  <a:gd name="T46" fmla="*/ 10 w 11"/>
                  <a:gd name="T47" fmla="*/ 3 h 11"/>
                  <a:gd name="T48" fmla="*/ 9 w 11"/>
                  <a:gd name="T49" fmla="*/ 1 h 11"/>
                  <a:gd name="T50" fmla="*/ 9 w 11"/>
                  <a:gd name="T51" fmla="*/ 1 h 11"/>
                  <a:gd name="T52" fmla="*/ 7 w 11"/>
                  <a:gd name="T53" fmla="*/ 0 h 11"/>
                  <a:gd name="T54" fmla="*/ 7 w 11"/>
                  <a:gd name="T55" fmla="*/ 0 h 11"/>
                  <a:gd name="T56" fmla="*/ 6 w 11"/>
                  <a:gd name="T57" fmla="*/ 0 h 11"/>
                  <a:gd name="T58" fmla="*/ 5 w 11"/>
                  <a:gd name="T59" fmla="*/ 0 h 11"/>
                  <a:gd name="T60" fmla="*/ 5 w 11"/>
                  <a:gd name="T6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" h="11">
                    <a:moveTo>
                      <a:pt x="5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7" name="Freeform 304">
                <a:extLst>
                  <a:ext uri="{FF2B5EF4-FFF2-40B4-BE49-F238E27FC236}">
                    <a16:creationId xmlns:a16="http://schemas.microsoft.com/office/drawing/2014/main" id="{41E9B119-B1E3-0642-B7A0-F62B1336B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755" y="7243526"/>
                <a:ext cx="24463" cy="18638"/>
              </a:xfrm>
              <a:custGeom>
                <a:avLst/>
                <a:gdLst>
                  <a:gd name="T0" fmla="*/ 20 w 21"/>
                  <a:gd name="T1" fmla="*/ 5 h 16"/>
                  <a:gd name="T2" fmla="*/ 17 w 21"/>
                  <a:gd name="T3" fmla="*/ 4 h 16"/>
                  <a:gd name="T4" fmla="*/ 16 w 21"/>
                  <a:gd name="T5" fmla="*/ 4 h 16"/>
                  <a:gd name="T6" fmla="*/ 14 w 21"/>
                  <a:gd name="T7" fmla="*/ 3 h 16"/>
                  <a:gd name="T8" fmla="*/ 12 w 21"/>
                  <a:gd name="T9" fmla="*/ 3 h 16"/>
                  <a:gd name="T10" fmla="*/ 11 w 21"/>
                  <a:gd name="T11" fmla="*/ 3 h 16"/>
                  <a:gd name="T12" fmla="*/ 10 w 21"/>
                  <a:gd name="T13" fmla="*/ 0 h 16"/>
                  <a:gd name="T14" fmla="*/ 8 w 21"/>
                  <a:gd name="T15" fmla="*/ 0 h 16"/>
                  <a:gd name="T16" fmla="*/ 6 w 21"/>
                  <a:gd name="T17" fmla="*/ 0 h 16"/>
                  <a:gd name="T18" fmla="*/ 5 w 21"/>
                  <a:gd name="T19" fmla="*/ 0 h 16"/>
                  <a:gd name="T20" fmla="*/ 4 w 21"/>
                  <a:gd name="T21" fmla="*/ 1 h 16"/>
                  <a:gd name="T22" fmla="*/ 4 w 21"/>
                  <a:gd name="T23" fmla="*/ 1 h 16"/>
                  <a:gd name="T24" fmla="*/ 5 w 21"/>
                  <a:gd name="T25" fmla="*/ 3 h 16"/>
                  <a:gd name="T26" fmla="*/ 5 w 21"/>
                  <a:gd name="T27" fmla="*/ 4 h 16"/>
                  <a:gd name="T28" fmla="*/ 5 w 21"/>
                  <a:gd name="T29" fmla="*/ 4 h 16"/>
                  <a:gd name="T30" fmla="*/ 4 w 21"/>
                  <a:gd name="T31" fmla="*/ 5 h 16"/>
                  <a:gd name="T32" fmla="*/ 2 w 21"/>
                  <a:gd name="T33" fmla="*/ 5 h 16"/>
                  <a:gd name="T34" fmla="*/ 2 w 21"/>
                  <a:gd name="T35" fmla="*/ 6 h 16"/>
                  <a:gd name="T36" fmla="*/ 0 w 21"/>
                  <a:gd name="T37" fmla="*/ 7 h 16"/>
                  <a:gd name="T38" fmla="*/ 0 w 21"/>
                  <a:gd name="T39" fmla="*/ 9 h 16"/>
                  <a:gd name="T40" fmla="*/ 0 w 21"/>
                  <a:gd name="T41" fmla="*/ 10 h 16"/>
                  <a:gd name="T42" fmla="*/ 2 w 21"/>
                  <a:gd name="T43" fmla="*/ 11 h 16"/>
                  <a:gd name="T44" fmla="*/ 3 w 21"/>
                  <a:gd name="T45" fmla="*/ 11 h 16"/>
                  <a:gd name="T46" fmla="*/ 4 w 21"/>
                  <a:gd name="T47" fmla="*/ 11 h 16"/>
                  <a:gd name="T48" fmla="*/ 6 w 21"/>
                  <a:gd name="T49" fmla="*/ 11 h 16"/>
                  <a:gd name="T50" fmla="*/ 9 w 21"/>
                  <a:gd name="T51" fmla="*/ 11 h 16"/>
                  <a:gd name="T52" fmla="*/ 9 w 21"/>
                  <a:gd name="T53" fmla="*/ 12 h 16"/>
                  <a:gd name="T54" fmla="*/ 10 w 21"/>
                  <a:gd name="T55" fmla="*/ 14 h 16"/>
                  <a:gd name="T56" fmla="*/ 10 w 21"/>
                  <a:gd name="T57" fmla="*/ 15 h 16"/>
                  <a:gd name="T58" fmla="*/ 14 w 21"/>
                  <a:gd name="T59" fmla="*/ 16 h 16"/>
                  <a:gd name="T60" fmla="*/ 15 w 21"/>
                  <a:gd name="T61" fmla="*/ 16 h 16"/>
                  <a:gd name="T62" fmla="*/ 16 w 21"/>
                  <a:gd name="T63" fmla="*/ 15 h 16"/>
                  <a:gd name="T64" fmla="*/ 17 w 21"/>
                  <a:gd name="T65" fmla="*/ 15 h 16"/>
                  <a:gd name="T66" fmla="*/ 17 w 21"/>
                  <a:gd name="T67" fmla="*/ 14 h 16"/>
                  <a:gd name="T68" fmla="*/ 19 w 21"/>
                  <a:gd name="T69" fmla="*/ 12 h 16"/>
                  <a:gd name="T70" fmla="*/ 20 w 21"/>
                  <a:gd name="T71" fmla="*/ 11 h 16"/>
                  <a:gd name="T72" fmla="*/ 20 w 21"/>
                  <a:gd name="T73" fmla="*/ 10 h 16"/>
                  <a:gd name="T74" fmla="*/ 21 w 21"/>
                  <a:gd name="T75" fmla="*/ 9 h 16"/>
                  <a:gd name="T76" fmla="*/ 21 w 21"/>
                  <a:gd name="T77" fmla="*/ 7 h 16"/>
                  <a:gd name="T78" fmla="*/ 20 w 21"/>
                  <a:gd name="T79" fmla="*/ 6 h 16"/>
                  <a:gd name="T80" fmla="*/ 20 w 21"/>
                  <a:gd name="T81" fmla="*/ 5 h 16"/>
                  <a:gd name="T82" fmla="*/ 20 w 21"/>
                  <a:gd name="T8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" h="16">
                    <a:moveTo>
                      <a:pt x="20" y="5"/>
                    </a:moveTo>
                    <a:lnTo>
                      <a:pt x="17" y="4"/>
                    </a:lnTo>
                    <a:lnTo>
                      <a:pt x="16" y="4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9" y="12"/>
                    </a:lnTo>
                    <a:lnTo>
                      <a:pt x="20" y="11"/>
                    </a:lnTo>
                    <a:lnTo>
                      <a:pt x="20" y="10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8" name="Freeform 305">
                <a:extLst>
                  <a:ext uri="{FF2B5EF4-FFF2-40B4-BE49-F238E27FC236}">
                    <a16:creationId xmlns:a16="http://schemas.microsoft.com/office/drawing/2014/main" id="{29EC0608-47EF-4B41-8AD1-2F576A64F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6425" y="7262164"/>
                <a:ext cx="6989" cy="5824"/>
              </a:xfrm>
              <a:custGeom>
                <a:avLst/>
                <a:gdLst>
                  <a:gd name="T0" fmla="*/ 5 w 6"/>
                  <a:gd name="T1" fmla="*/ 1 h 5"/>
                  <a:gd name="T2" fmla="*/ 5 w 6"/>
                  <a:gd name="T3" fmla="*/ 1 h 5"/>
                  <a:gd name="T4" fmla="*/ 4 w 6"/>
                  <a:gd name="T5" fmla="*/ 0 h 5"/>
                  <a:gd name="T6" fmla="*/ 1 w 6"/>
                  <a:gd name="T7" fmla="*/ 1 h 5"/>
                  <a:gd name="T8" fmla="*/ 1 w 6"/>
                  <a:gd name="T9" fmla="*/ 1 h 5"/>
                  <a:gd name="T10" fmla="*/ 0 w 6"/>
                  <a:gd name="T11" fmla="*/ 1 h 5"/>
                  <a:gd name="T12" fmla="*/ 0 w 6"/>
                  <a:gd name="T13" fmla="*/ 2 h 5"/>
                  <a:gd name="T14" fmla="*/ 0 w 6"/>
                  <a:gd name="T15" fmla="*/ 2 h 5"/>
                  <a:gd name="T16" fmla="*/ 0 w 6"/>
                  <a:gd name="T17" fmla="*/ 4 h 5"/>
                  <a:gd name="T18" fmla="*/ 2 w 6"/>
                  <a:gd name="T19" fmla="*/ 5 h 5"/>
                  <a:gd name="T20" fmla="*/ 4 w 6"/>
                  <a:gd name="T21" fmla="*/ 5 h 5"/>
                  <a:gd name="T22" fmla="*/ 5 w 6"/>
                  <a:gd name="T23" fmla="*/ 5 h 5"/>
                  <a:gd name="T24" fmla="*/ 6 w 6"/>
                  <a:gd name="T25" fmla="*/ 4 h 5"/>
                  <a:gd name="T26" fmla="*/ 6 w 6"/>
                  <a:gd name="T27" fmla="*/ 4 h 5"/>
                  <a:gd name="T28" fmla="*/ 6 w 6"/>
                  <a:gd name="T29" fmla="*/ 2 h 5"/>
                  <a:gd name="T30" fmla="*/ 5 w 6"/>
                  <a:gd name="T31" fmla="*/ 1 h 5"/>
                  <a:gd name="T32" fmla="*/ 5 w 6"/>
                  <a:gd name="T3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9" name="Freeform 306">
                <a:extLst>
                  <a:ext uri="{FF2B5EF4-FFF2-40B4-BE49-F238E27FC236}">
                    <a16:creationId xmlns:a16="http://schemas.microsoft.com/office/drawing/2014/main" id="{DBEFA09B-0A87-F44A-8B39-F2F5942B9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797" y="7256339"/>
                <a:ext cx="19803" cy="25628"/>
              </a:xfrm>
              <a:custGeom>
                <a:avLst/>
                <a:gdLst>
                  <a:gd name="T0" fmla="*/ 17 w 17"/>
                  <a:gd name="T1" fmla="*/ 15 h 22"/>
                  <a:gd name="T2" fmla="*/ 15 w 17"/>
                  <a:gd name="T3" fmla="*/ 12 h 22"/>
                  <a:gd name="T4" fmla="*/ 13 w 17"/>
                  <a:gd name="T5" fmla="*/ 11 h 22"/>
                  <a:gd name="T6" fmla="*/ 12 w 17"/>
                  <a:gd name="T7" fmla="*/ 10 h 22"/>
                  <a:gd name="T8" fmla="*/ 12 w 17"/>
                  <a:gd name="T9" fmla="*/ 7 h 22"/>
                  <a:gd name="T10" fmla="*/ 13 w 17"/>
                  <a:gd name="T11" fmla="*/ 6 h 22"/>
                  <a:gd name="T12" fmla="*/ 13 w 17"/>
                  <a:gd name="T13" fmla="*/ 6 h 22"/>
                  <a:gd name="T14" fmla="*/ 15 w 17"/>
                  <a:gd name="T15" fmla="*/ 6 h 22"/>
                  <a:gd name="T16" fmla="*/ 16 w 17"/>
                  <a:gd name="T17" fmla="*/ 6 h 22"/>
                  <a:gd name="T18" fmla="*/ 15 w 17"/>
                  <a:gd name="T19" fmla="*/ 5 h 22"/>
                  <a:gd name="T20" fmla="*/ 12 w 17"/>
                  <a:gd name="T21" fmla="*/ 4 h 22"/>
                  <a:gd name="T22" fmla="*/ 12 w 17"/>
                  <a:gd name="T23" fmla="*/ 3 h 22"/>
                  <a:gd name="T24" fmla="*/ 11 w 17"/>
                  <a:gd name="T25" fmla="*/ 3 h 22"/>
                  <a:gd name="T26" fmla="*/ 11 w 17"/>
                  <a:gd name="T27" fmla="*/ 3 h 22"/>
                  <a:gd name="T28" fmla="*/ 10 w 17"/>
                  <a:gd name="T29" fmla="*/ 4 h 22"/>
                  <a:gd name="T30" fmla="*/ 10 w 17"/>
                  <a:gd name="T31" fmla="*/ 4 h 22"/>
                  <a:gd name="T32" fmla="*/ 10 w 17"/>
                  <a:gd name="T33" fmla="*/ 4 h 22"/>
                  <a:gd name="T34" fmla="*/ 9 w 17"/>
                  <a:gd name="T35" fmla="*/ 4 h 22"/>
                  <a:gd name="T36" fmla="*/ 7 w 17"/>
                  <a:gd name="T37" fmla="*/ 0 h 22"/>
                  <a:gd name="T38" fmla="*/ 6 w 17"/>
                  <a:gd name="T39" fmla="*/ 0 h 22"/>
                  <a:gd name="T40" fmla="*/ 5 w 17"/>
                  <a:gd name="T41" fmla="*/ 0 h 22"/>
                  <a:gd name="T42" fmla="*/ 5 w 17"/>
                  <a:gd name="T43" fmla="*/ 0 h 22"/>
                  <a:gd name="T44" fmla="*/ 4 w 17"/>
                  <a:gd name="T45" fmla="*/ 1 h 22"/>
                  <a:gd name="T46" fmla="*/ 4 w 17"/>
                  <a:gd name="T47" fmla="*/ 3 h 22"/>
                  <a:gd name="T48" fmla="*/ 4 w 17"/>
                  <a:gd name="T49" fmla="*/ 3 h 22"/>
                  <a:gd name="T50" fmla="*/ 4 w 17"/>
                  <a:gd name="T51" fmla="*/ 4 h 22"/>
                  <a:gd name="T52" fmla="*/ 2 w 17"/>
                  <a:gd name="T53" fmla="*/ 4 h 22"/>
                  <a:gd name="T54" fmla="*/ 0 w 17"/>
                  <a:gd name="T55" fmla="*/ 4 h 22"/>
                  <a:gd name="T56" fmla="*/ 0 w 17"/>
                  <a:gd name="T57" fmla="*/ 5 h 22"/>
                  <a:gd name="T58" fmla="*/ 0 w 17"/>
                  <a:gd name="T59" fmla="*/ 5 h 22"/>
                  <a:gd name="T60" fmla="*/ 1 w 17"/>
                  <a:gd name="T61" fmla="*/ 6 h 22"/>
                  <a:gd name="T62" fmla="*/ 1 w 17"/>
                  <a:gd name="T63" fmla="*/ 7 h 22"/>
                  <a:gd name="T64" fmla="*/ 1 w 17"/>
                  <a:gd name="T65" fmla="*/ 9 h 22"/>
                  <a:gd name="T66" fmla="*/ 1 w 17"/>
                  <a:gd name="T67" fmla="*/ 9 h 22"/>
                  <a:gd name="T68" fmla="*/ 2 w 17"/>
                  <a:gd name="T69" fmla="*/ 10 h 22"/>
                  <a:gd name="T70" fmla="*/ 4 w 17"/>
                  <a:gd name="T71" fmla="*/ 10 h 22"/>
                  <a:gd name="T72" fmla="*/ 4 w 17"/>
                  <a:gd name="T73" fmla="*/ 11 h 22"/>
                  <a:gd name="T74" fmla="*/ 4 w 17"/>
                  <a:gd name="T75" fmla="*/ 12 h 22"/>
                  <a:gd name="T76" fmla="*/ 4 w 17"/>
                  <a:gd name="T77" fmla="*/ 15 h 22"/>
                  <a:gd name="T78" fmla="*/ 5 w 17"/>
                  <a:gd name="T79" fmla="*/ 16 h 22"/>
                  <a:gd name="T80" fmla="*/ 6 w 17"/>
                  <a:gd name="T81" fmla="*/ 18 h 22"/>
                  <a:gd name="T82" fmla="*/ 9 w 17"/>
                  <a:gd name="T83" fmla="*/ 21 h 22"/>
                  <a:gd name="T84" fmla="*/ 11 w 17"/>
                  <a:gd name="T85" fmla="*/ 21 h 22"/>
                  <a:gd name="T86" fmla="*/ 12 w 17"/>
                  <a:gd name="T87" fmla="*/ 22 h 22"/>
                  <a:gd name="T88" fmla="*/ 13 w 17"/>
                  <a:gd name="T89" fmla="*/ 22 h 22"/>
                  <a:gd name="T90" fmla="*/ 15 w 17"/>
                  <a:gd name="T91" fmla="*/ 22 h 22"/>
                  <a:gd name="T92" fmla="*/ 15 w 17"/>
                  <a:gd name="T93" fmla="*/ 22 h 22"/>
                  <a:gd name="T94" fmla="*/ 16 w 17"/>
                  <a:gd name="T95" fmla="*/ 21 h 22"/>
                  <a:gd name="T96" fmla="*/ 17 w 17"/>
                  <a:gd name="T97" fmla="*/ 21 h 22"/>
                  <a:gd name="T98" fmla="*/ 17 w 17"/>
                  <a:gd name="T99" fmla="*/ 20 h 22"/>
                  <a:gd name="T100" fmla="*/ 17 w 17"/>
                  <a:gd name="T101" fmla="*/ 18 h 22"/>
                  <a:gd name="T102" fmla="*/ 17 w 17"/>
                  <a:gd name="T103" fmla="*/ 17 h 22"/>
                  <a:gd name="T104" fmla="*/ 17 w 17"/>
                  <a:gd name="T105" fmla="*/ 15 h 22"/>
                  <a:gd name="T106" fmla="*/ 17 w 17"/>
                  <a:gd name="T107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" h="22">
                    <a:moveTo>
                      <a:pt x="17" y="15"/>
                    </a:moveTo>
                    <a:lnTo>
                      <a:pt x="15" y="12"/>
                    </a:lnTo>
                    <a:lnTo>
                      <a:pt x="13" y="11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5" y="5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6" y="18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7" y="18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7" y="15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0" name="Freeform 307">
                <a:extLst>
                  <a:ext uri="{FF2B5EF4-FFF2-40B4-BE49-F238E27FC236}">
                    <a16:creationId xmlns:a16="http://schemas.microsoft.com/office/drawing/2014/main" id="{1D54793E-0EA3-6945-9215-4FD32513C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281" y="7327398"/>
                <a:ext cx="29122" cy="18638"/>
              </a:xfrm>
              <a:custGeom>
                <a:avLst/>
                <a:gdLst>
                  <a:gd name="T0" fmla="*/ 19 w 25"/>
                  <a:gd name="T1" fmla="*/ 0 h 16"/>
                  <a:gd name="T2" fmla="*/ 17 w 25"/>
                  <a:gd name="T3" fmla="*/ 1 h 16"/>
                  <a:gd name="T4" fmla="*/ 12 w 25"/>
                  <a:gd name="T5" fmla="*/ 1 h 16"/>
                  <a:gd name="T6" fmla="*/ 9 w 25"/>
                  <a:gd name="T7" fmla="*/ 1 h 16"/>
                  <a:gd name="T8" fmla="*/ 7 w 25"/>
                  <a:gd name="T9" fmla="*/ 1 h 16"/>
                  <a:gd name="T10" fmla="*/ 4 w 25"/>
                  <a:gd name="T11" fmla="*/ 2 h 16"/>
                  <a:gd name="T12" fmla="*/ 3 w 25"/>
                  <a:gd name="T13" fmla="*/ 4 h 16"/>
                  <a:gd name="T14" fmla="*/ 1 w 25"/>
                  <a:gd name="T15" fmla="*/ 4 h 16"/>
                  <a:gd name="T16" fmla="*/ 0 w 25"/>
                  <a:gd name="T17" fmla="*/ 5 h 16"/>
                  <a:gd name="T18" fmla="*/ 0 w 25"/>
                  <a:gd name="T19" fmla="*/ 5 h 16"/>
                  <a:gd name="T20" fmla="*/ 0 w 25"/>
                  <a:gd name="T21" fmla="*/ 6 h 16"/>
                  <a:gd name="T22" fmla="*/ 1 w 25"/>
                  <a:gd name="T23" fmla="*/ 6 h 16"/>
                  <a:gd name="T24" fmla="*/ 2 w 25"/>
                  <a:gd name="T25" fmla="*/ 8 h 16"/>
                  <a:gd name="T26" fmla="*/ 2 w 25"/>
                  <a:gd name="T27" fmla="*/ 11 h 16"/>
                  <a:gd name="T28" fmla="*/ 4 w 25"/>
                  <a:gd name="T29" fmla="*/ 13 h 16"/>
                  <a:gd name="T30" fmla="*/ 6 w 25"/>
                  <a:gd name="T31" fmla="*/ 14 h 16"/>
                  <a:gd name="T32" fmla="*/ 7 w 25"/>
                  <a:gd name="T33" fmla="*/ 16 h 16"/>
                  <a:gd name="T34" fmla="*/ 9 w 25"/>
                  <a:gd name="T35" fmla="*/ 16 h 16"/>
                  <a:gd name="T36" fmla="*/ 12 w 25"/>
                  <a:gd name="T37" fmla="*/ 16 h 16"/>
                  <a:gd name="T38" fmla="*/ 13 w 25"/>
                  <a:gd name="T39" fmla="*/ 16 h 16"/>
                  <a:gd name="T40" fmla="*/ 15 w 25"/>
                  <a:gd name="T41" fmla="*/ 14 h 16"/>
                  <a:gd name="T42" fmla="*/ 18 w 25"/>
                  <a:gd name="T43" fmla="*/ 12 h 16"/>
                  <a:gd name="T44" fmla="*/ 20 w 25"/>
                  <a:gd name="T45" fmla="*/ 11 h 16"/>
                  <a:gd name="T46" fmla="*/ 20 w 25"/>
                  <a:gd name="T47" fmla="*/ 11 h 16"/>
                  <a:gd name="T48" fmla="*/ 21 w 25"/>
                  <a:gd name="T49" fmla="*/ 10 h 16"/>
                  <a:gd name="T50" fmla="*/ 21 w 25"/>
                  <a:gd name="T51" fmla="*/ 8 h 16"/>
                  <a:gd name="T52" fmla="*/ 23 w 25"/>
                  <a:gd name="T53" fmla="*/ 7 h 16"/>
                  <a:gd name="T54" fmla="*/ 23 w 25"/>
                  <a:gd name="T55" fmla="*/ 7 h 16"/>
                  <a:gd name="T56" fmla="*/ 24 w 25"/>
                  <a:gd name="T57" fmla="*/ 7 h 16"/>
                  <a:gd name="T58" fmla="*/ 25 w 25"/>
                  <a:gd name="T59" fmla="*/ 6 h 16"/>
                  <a:gd name="T60" fmla="*/ 24 w 25"/>
                  <a:gd name="T61" fmla="*/ 6 h 16"/>
                  <a:gd name="T62" fmla="*/ 24 w 25"/>
                  <a:gd name="T63" fmla="*/ 4 h 16"/>
                  <a:gd name="T64" fmla="*/ 23 w 25"/>
                  <a:gd name="T65" fmla="*/ 2 h 16"/>
                  <a:gd name="T66" fmla="*/ 20 w 25"/>
                  <a:gd name="T67" fmla="*/ 1 h 16"/>
                  <a:gd name="T68" fmla="*/ 19 w 25"/>
                  <a:gd name="T69" fmla="*/ 0 h 16"/>
                  <a:gd name="T70" fmla="*/ 19 w 25"/>
                  <a:gd name="T7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" h="16">
                    <a:moveTo>
                      <a:pt x="19" y="0"/>
                    </a:moveTo>
                    <a:lnTo>
                      <a:pt x="17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18" y="12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3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1" name="Freeform 308">
                <a:extLst>
                  <a:ext uri="{FF2B5EF4-FFF2-40B4-BE49-F238E27FC236}">
                    <a16:creationId xmlns:a16="http://schemas.microsoft.com/office/drawing/2014/main" id="{18E679E6-9D4B-BF40-83FB-85CF5E15E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0707" y="7336717"/>
                <a:ext cx="16309" cy="10484"/>
              </a:xfrm>
              <a:custGeom>
                <a:avLst/>
                <a:gdLst>
                  <a:gd name="T0" fmla="*/ 9 w 14"/>
                  <a:gd name="T1" fmla="*/ 2 h 9"/>
                  <a:gd name="T2" fmla="*/ 5 w 14"/>
                  <a:gd name="T3" fmla="*/ 0 h 9"/>
                  <a:gd name="T4" fmla="*/ 5 w 14"/>
                  <a:gd name="T5" fmla="*/ 0 h 9"/>
                  <a:gd name="T6" fmla="*/ 3 w 14"/>
                  <a:gd name="T7" fmla="*/ 0 h 9"/>
                  <a:gd name="T8" fmla="*/ 2 w 14"/>
                  <a:gd name="T9" fmla="*/ 0 h 9"/>
                  <a:gd name="T10" fmla="*/ 2 w 14"/>
                  <a:gd name="T11" fmla="*/ 2 h 9"/>
                  <a:gd name="T12" fmla="*/ 2 w 14"/>
                  <a:gd name="T13" fmla="*/ 4 h 9"/>
                  <a:gd name="T14" fmla="*/ 0 w 14"/>
                  <a:gd name="T15" fmla="*/ 5 h 9"/>
                  <a:gd name="T16" fmla="*/ 0 w 14"/>
                  <a:gd name="T17" fmla="*/ 6 h 9"/>
                  <a:gd name="T18" fmla="*/ 2 w 14"/>
                  <a:gd name="T19" fmla="*/ 6 h 9"/>
                  <a:gd name="T20" fmla="*/ 3 w 14"/>
                  <a:gd name="T21" fmla="*/ 6 h 9"/>
                  <a:gd name="T22" fmla="*/ 3 w 14"/>
                  <a:gd name="T23" fmla="*/ 6 h 9"/>
                  <a:gd name="T24" fmla="*/ 4 w 14"/>
                  <a:gd name="T25" fmla="*/ 6 h 9"/>
                  <a:gd name="T26" fmla="*/ 5 w 14"/>
                  <a:gd name="T27" fmla="*/ 6 h 9"/>
                  <a:gd name="T28" fmla="*/ 5 w 14"/>
                  <a:gd name="T29" fmla="*/ 9 h 9"/>
                  <a:gd name="T30" fmla="*/ 6 w 14"/>
                  <a:gd name="T31" fmla="*/ 9 h 9"/>
                  <a:gd name="T32" fmla="*/ 6 w 14"/>
                  <a:gd name="T33" fmla="*/ 9 h 9"/>
                  <a:gd name="T34" fmla="*/ 8 w 14"/>
                  <a:gd name="T35" fmla="*/ 9 h 9"/>
                  <a:gd name="T36" fmla="*/ 9 w 14"/>
                  <a:gd name="T37" fmla="*/ 9 h 9"/>
                  <a:gd name="T38" fmla="*/ 9 w 14"/>
                  <a:gd name="T39" fmla="*/ 8 h 9"/>
                  <a:gd name="T40" fmla="*/ 10 w 14"/>
                  <a:gd name="T41" fmla="*/ 6 h 9"/>
                  <a:gd name="T42" fmla="*/ 11 w 14"/>
                  <a:gd name="T43" fmla="*/ 6 h 9"/>
                  <a:gd name="T44" fmla="*/ 11 w 14"/>
                  <a:gd name="T45" fmla="*/ 6 h 9"/>
                  <a:gd name="T46" fmla="*/ 11 w 14"/>
                  <a:gd name="T47" fmla="*/ 5 h 9"/>
                  <a:gd name="T48" fmla="*/ 13 w 14"/>
                  <a:gd name="T49" fmla="*/ 5 h 9"/>
                  <a:gd name="T50" fmla="*/ 14 w 14"/>
                  <a:gd name="T51" fmla="*/ 4 h 9"/>
                  <a:gd name="T52" fmla="*/ 14 w 14"/>
                  <a:gd name="T53" fmla="*/ 4 h 9"/>
                  <a:gd name="T54" fmla="*/ 14 w 14"/>
                  <a:gd name="T55" fmla="*/ 3 h 9"/>
                  <a:gd name="T56" fmla="*/ 13 w 14"/>
                  <a:gd name="T57" fmla="*/ 3 h 9"/>
                  <a:gd name="T58" fmla="*/ 11 w 14"/>
                  <a:gd name="T59" fmla="*/ 3 h 9"/>
                  <a:gd name="T60" fmla="*/ 11 w 14"/>
                  <a:gd name="T61" fmla="*/ 3 h 9"/>
                  <a:gd name="T62" fmla="*/ 10 w 14"/>
                  <a:gd name="T63" fmla="*/ 2 h 9"/>
                  <a:gd name="T64" fmla="*/ 10 w 14"/>
                  <a:gd name="T65" fmla="*/ 2 h 9"/>
                  <a:gd name="T66" fmla="*/ 9 w 14"/>
                  <a:gd name="T67" fmla="*/ 2 h 9"/>
                  <a:gd name="T68" fmla="*/ 9 w 14"/>
                  <a:gd name="T6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9">
                    <a:moveTo>
                      <a:pt x="9" y="2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2" name="Freeform 309">
                <a:extLst>
                  <a:ext uri="{FF2B5EF4-FFF2-40B4-BE49-F238E27FC236}">
                    <a16:creationId xmlns:a16="http://schemas.microsoft.com/office/drawing/2014/main" id="{7FE475E9-B22E-214C-ABFB-D76C41838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345" y="7347202"/>
                <a:ext cx="6989" cy="5824"/>
              </a:xfrm>
              <a:custGeom>
                <a:avLst/>
                <a:gdLst>
                  <a:gd name="T0" fmla="*/ 3 w 6"/>
                  <a:gd name="T1" fmla="*/ 1 h 5"/>
                  <a:gd name="T2" fmla="*/ 1 w 6"/>
                  <a:gd name="T3" fmla="*/ 0 h 5"/>
                  <a:gd name="T4" fmla="*/ 1 w 6"/>
                  <a:gd name="T5" fmla="*/ 1 h 5"/>
                  <a:gd name="T6" fmla="*/ 0 w 6"/>
                  <a:gd name="T7" fmla="*/ 1 h 5"/>
                  <a:gd name="T8" fmla="*/ 0 w 6"/>
                  <a:gd name="T9" fmla="*/ 2 h 5"/>
                  <a:gd name="T10" fmla="*/ 0 w 6"/>
                  <a:gd name="T11" fmla="*/ 2 h 5"/>
                  <a:gd name="T12" fmla="*/ 0 w 6"/>
                  <a:gd name="T13" fmla="*/ 4 h 5"/>
                  <a:gd name="T14" fmla="*/ 0 w 6"/>
                  <a:gd name="T15" fmla="*/ 5 h 5"/>
                  <a:gd name="T16" fmla="*/ 1 w 6"/>
                  <a:gd name="T17" fmla="*/ 5 h 5"/>
                  <a:gd name="T18" fmla="*/ 3 w 6"/>
                  <a:gd name="T19" fmla="*/ 5 h 5"/>
                  <a:gd name="T20" fmla="*/ 4 w 6"/>
                  <a:gd name="T21" fmla="*/ 4 h 5"/>
                  <a:gd name="T22" fmla="*/ 5 w 6"/>
                  <a:gd name="T23" fmla="*/ 2 h 5"/>
                  <a:gd name="T24" fmla="*/ 5 w 6"/>
                  <a:gd name="T25" fmla="*/ 2 h 5"/>
                  <a:gd name="T26" fmla="*/ 6 w 6"/>
                  <a:gd name="T27" fmla="*/ 1 h 5"/>
                  <a:gd name="T28" fmla="*/ 5 w 6"/>
                  <a:gd name="T29" fmla="*/ 1 h 5"/>
                  <a:gd name="T30" fmla="*/ 5 w 6"/>
                  <a:gd name="T31" fmla="*/ 1 h 5"/>
                  <a:gd name="T32" fmla="*/ 3 w 6"/>
                  <a:gd name="T33" fmla="*/ 1 h 5"/>
                  <a:gd name="T34" fmla="*/ 3 w 6"/>
                  <a:gd name="T3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3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3" name="Freeform 310">
                <a:extLst>
                  <a:ext uri="{FF2B5EF4-FFF2-40B4-BE49-F238E27FC236}">
                    <a16:creationId xmlns:a16="http://schemas.microsoft.com/office/drawing/2014/main" id="{76E22342-86F1-8D48-BEBC-73B516792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2840" y="7323904"/>
                <a:ext cx="19803" cy="15144"/>
              </a:xfrm>
              <a:custGeom>
                <a:avLst/>
                <a:gdLst>
                  <a:gd name="T0" fmla="*/ 15 w 17"/>
                  <a:gd name="T1" fmla="*/ 4 h 13"/>
                  <a:gd name="T2" fmla="*/ 14 w 17"/>
                  <a:gd name="T3" fmla="*/ 3 h 13"/>
                  <a:gd name="T4" fmla="*/ 13 w 17"/>
                  <a:gd name="T5" fmla="*/ 2 h 13"/>
                  <a:gd name="T6" fmla="*/ 11 w 17"/>
                  <a:gd name="T7" fmla="*/ 0 h 13"/>
                  <a:gd name="T8" fmla="*/ 8 w 17"/>
                  <a:gd name="T9" fmla="*/ 0 h 13"/>
                  <a:gd name="T10" fmla="*/ 8 w 17"/>
                  <a:gd name="T11" fmla="*/ 0 h 13"/>
                  <a:gd name="T12" fmla="*/ 7 w 17"/>
                  <a:gd name="T13" fmla="*/ 0 h 13"/>
                  <a:gd name="T14" fmla="*/ 5 w 17"/>
                  <a:gd name="T15" fmla="*/ 2 h 13"/>
                  <a:gd name="T16" fmla="*/ 2 w 17"/>
                  <a:gd name="T17" fmla="*/ 2 h 13"/>
                  <a:gd name="T18" fmla="*/ 1 w 17"/>
                  <a:gd name="T19" fmla="*/ 2 h 13"/>
                  <a:gd name="T20" fmla="*/ 0 w 17"/>
                  <a:gd name="T21" fmla="*/ 3 h 13"/>
                  <a:gd name="T22" fmla="*/ 0 w 17"/>
                  <a:gd name="T23" fmla="*/ 3 h 13"/>
                  <a:gd name="T24" fmla="*/ 0 w 17"/>
                  <a:gd name="T25" fmla="*/ 5 h 13"/>
                  <a:gd name="T26" fmla="*/ 1 w 17"/>
                  <a:gd name="T27" fmla="*/ 5 h 13"/>
                  <a:gd name="T28" fmla="*/ 2 w 17"/>
                  <a:gd name="T29" fmla="*/ 7 h 13"/>
                  <a:gd name="T30" fmla="*/ 2 w 17"/>
                  <a:gd name="T31" fmla="*/ 8 h 13"/>
                  <a:gd name="T32" fmla="*/ 3 w 17"/>
                  <a:gd name="T33" fmla="*/ 9 h 13"/>
                  <a:gd name="T34" fmla="*/ 3 w 17"/>
                  <a:gd name="T35" fmla="*/ 10 h 13"/>
                  <a:gd name="T36" fmla="*/ 3 w 17"/>
                  <a:gd name="T37" fmla="*/ 11 h 13"/>
                  <a:gd name="T38" fmla="*/ 5 w 17"/>
                  <a:gd name="T39" fmla="*/ 13 h 13"/>
                  <a:gd name="T40" fmla="*/ 6 w 17"/>
                  <a:gd name="T41" fmla="*/ 11 h 13"/>
                  <a:gd name="T42" fmla="*/ 7 w 17"/>
                  <a:gd name="T43" fmla="*/ 11 h 13"/>
                  <a:gd name="T44" fmla="*/ 7 w 17"/>
                  <a:gd name="T45" fmla="*/ 11 h 13"/>
                  <a:gd name="T46" fmla="*/ 8 w 17"/>
                  <a:gd name="T47" fmla="*/ 10 h 13"/>
                  <a:gd name="T48" fmla="*/ 8 w 17"/>
                  <a:gd name="T49" fmla="*/ 10 h 13"/>
                  <a:gd name="T50" fmla="*/ 9 w 17"/>
                  <a:gd name="T51" fmla="*/ 11 h 13"/>
                  <a:gd name="T52" fmla="*/ 9 w 17"/>
                  <a:gd name="T53" fmla="*/ 13 h 13"/>
                  <a:gd name="T54" fmla="*/ 9 w 17"/>
                  <a:gd name="T55" fmla="*/ 13 h 13"/>
                  <a:gd name="T56" fmla="*/ 11 w 17"/>
                  <a:gd name="T57" fmla="*/ 13 h 13"/>
                  <a:gd name="T58" fmla="*/ 12 w 17"/>
                  <a:gd name="T59" fmla="*/ 11 h 13"/>
                  <a:gd name="T60" fmla="*/ 14 w 17"/>
                  <a:gd name="T61" fmla="*/ 9 h 13"/>
                  <a:gd name="T62" fmla="*/ 15 w 17"/>
                  <a:gd name="T63" fmla="*/ 8 h 13"/>
                  <a:gd name="T64" fmla="*/ 15 w 17"/>
                  <a:gd name="T65" fmla="*/ 7 h 13"/>
                  <a:gd name="T66" fmla="*/ 17 w 17"/>
                  <a:gd name="T67" fmla="*/ 5 h 13"/>
                  <a:gd name="T68" fmla="*/ 15 w 17"/>
                  <a:gd name="T69" fmla="*/ 4 h 13"/>
                  <a:gd name="T70" fmla="*/ 15 w 17"/>
                  <a:gd name="T7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" h="13">
                    <a:moveTo>
                      <a:pt x="15" y="4"/>
                    </a:moveTo>
                    <a:lnTo>
                      <a:pt x="14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5" y="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4" name="Freeform 311">
                <a:extLst>
                  <a:ext uri="{FF2B5EF4-FFF2-40B4-BE49-F238E27FC236}">
                    <a16:creationId xmlns:a16="http://schemas.microsoft.com/office/drawing/2014/main" id="{A3B9FFC4-FCC9-0648-9427-49925E1A5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8468" y="7307595"/>
                <a:ext cx="3495" cy="4660"/>
              </a:xfrm>
              <a:custGeom>
                <a:avLst/>
                <a:gdLst>
                  <a:gd name="T0" fmla="*/ 3 w 3"/>
                  <a:gd name="T1" fmla="*/ 1 h 4"/>
                  <a:gd name="T2" fmla="*/ 3 w 3"/>
                  <a:gd name="T3" fmla="*/ 0 h 4"/>
                  <a:gd name="T4" fmla="*/ 2 w 3"/>
                  <a:gd name="T5" fmla="*/ 0 h 4"/>
                  <a:gd name="T6" fmla="*/ 1 w 3"/>
                  <a:gd name="T7" fmla="*/ 0 h 4"/>
                  <a:gd name="T8" fmla="*/ 0 w 3"/>
                  <a:gd name="T9" fmla="*/ 1 h 4"/>
                  <a:gd name="T10" fmla="*/ 0 w 3"/>
                  <a:gd name="T11" fmla="*/ 2 h 4"/>
                  <a:gd name="T12" fmla="*/ 0 w 3"/>
                  <a:gd name="T13" fmla="*/ 2 h 4"/>
                  <a:gd name="T14" fmla="*/ 1 w 3"/>
                  <a:gd name="T15" fmla="*/ 4 h 4"/>
                  <a:gd name="T16" fmla="*/ 2 w 3"/>
                  <a:gd name="T17" fmla="*/ 4 h 4"/>
                  <a:gd name="T18" fmla="*/ 3 w 3"/>
                  <a:gd name="T19" fmla="*/ 4 h 4"/>
                  <a:gd name="T20" fmla="*/ 3 w 3"/>
                  <a:gd name="T21" fmla="*/ 4 h 4"/>
                  <a:gd name="T22" fmla="*/ 3 w 3"/>
                  <a:gd name="T23" fmla="*/ 2 h 4"/>
                  <a:gd name="T24" fmla="*/ 3 w 3"/>
                  <a:gd name="T25" fmla="*/ 1 h 4"/>
                  <a:gd name="T26" fmla="*/ 3 w 3"/>
                  <a:gd name="T2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5" name="Freeform 312">
                <a:extLst>
                  <a:ext uri="{FF2B5EF4-FFF2-40B4-BE49-F238E27FC236}">
                    <a16:creationId xmlns:a16="http://schemas.microsoft.com/office/drawing/2014/main" id="{29480B15-ACA2-2E4B-AEC5-6A9FD7A85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6138" y="7300606"/>
                <a:ext cx="5824" cy="3495"/>
              </a:xfrm>
              <a:custGeom>
                <a:avLst/>
                <a:gdLst>
                  <a:gd name="T0" fmla="*/ 5 w 5"/>
                  <a:gd name="T1" fmla="*/ 2 h 3"/>
                  <a:gd name="T2" fmla="*/ 5 w 5"/>
                  <a:gd name="T3" fmla="*/ 1 h 3"/>
                  <a:gd name="T4" fmla="*/ 4 w 5"/>
                  <a:gd name="T5" fmla="*/ 1 h 3"/>
                  <a:gd name="T6" fmla="*/ 3 w 5"/>
                  <a:gd name="T7" fmla="*/ 1 h 3"/>
                  <a:gd name="T8" fmla="*/ 2 w 5"/>
                  <a:gd name="T9" fmla="*/ 0 h 3"/>
                  <a:gd name="T10" fmla="*/ 0 w 5"/>
                  <a:gd name="T11" fmla="*/ 1 h 3"/>
                  <a:gd name="T12" fmla="*/ 0 w 5"/>
                  <a:gd name="T13" fmla="*/ 1 h 3"/>
                  <a:gd name="T14" fmla="*/ 2 w 5"/>
                  <a:gd name="T15" fmla="*/ 2 h 3"/>
                  <a:gd name="T16" fmla="*/ 3 w 5"/>
                  <a:gd name="T17" fmla="*/ 3 h 3"/>
                  <a:gd name="T18" fmla="*/ 4 w 5"/>
                  <a:gd name="T19" fmla="*/ 3 h 3"/>
                  <a:gd name="T20" fmla="*/ 5 w 5"/>
                  <a:gd name="T21" fmla="*/ 3 h 3"/>
                  <a:gd name="T22" fmla="*/ 5 w 5"/>
                  <a:gd name="T23" fmla="*/ 3 h 3"/>
                  <a:gd name="T24" fmla="*/ 5 w 5"/>
                  <a:gd name="T25" fmla="*/ 2 h 3"/>
                  <a:gd name="T26" fmla="*/ 5 w 5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6" name="Freeform 313">
                <a:extLst>
                  <a:ext uri="{FF2B5EF4-FFF2-40B4-BE49-F238E27FC236}">
                    <a16:creationId xmlns:a16="http://schemas.microsoft.com/office/drawing/2014/main" id="{CA03BFA2-59D0-0B4C-BBC8-4C12E02B0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7983" y="7302935"/>
                <a:ext cx="10484" cy="18638"/>
              </a:xfrm>
              <a:custGeom>
                <a:avLst/>
                <a:gdLst>
                  <a:gd name="T0" fmla="*/ 7 w 9"/>
                  <a:gd name="T1" fmla="*/ 6 h 16"/>
                  <a:gd name="T2" fmla="*/ 7 w 9"/>
                  <a:gd name="T3" fmla="*/ 4 h 16"/>
                  <a:gd name="T4" fmla="*/ 7 w 9"/>
                  <a:gd name="T5" fmla="*/ 3 h 16"/>
                  <a:gd name="T6" fmla="*/ 7 w 9"/>
                  <a:gd name="T7" fmla="*/ 1 h 16"/>
                  <a:gd name="T8" fmla="*/ 6 w 9"/>
                  <a:gd name="T9" fmla="*/ 0 h 16"/>
                  <a:gd name="T10" fmla="*/ 6 w 9"/>
                  <a:gd name="T11" fmla="*/ 0 h 16"/>
                  <a:gd name="T12" fmla="*/ 5 w 9"/>
                  <a:gd name="T13" fmla="*/ 0 h 16"/>
                  <a:gd name="T14" fmla="*/ 5 w 9"/>
                  <a:gd name="T15" fmla="*/ 1 h 16"/>
                  <a:gd name="T16" fmla="*/ 4 w 9"/>
                  <a:gd name="T17" fmla="*/ 3 h 16"/>
                  <a:gd name="T18" fmla="*/ 2 w 9"/>
                  <a:gd name="T19" fmla="*/ 3 h 16"/>
                  <a:gd name="T20" fmla="*/ 2 w 9"/>
                  <a:gd name="T21" fmla="*/ 1 h 16"/>
                  <a:gd name="T22" fmla="*/ 1 w 9"/>
                  <a:gd name="T23" fmla="*/ 1 h 16"/>
                  <a:gd name="T24" fmla="*/ 0 w 9"/>
                  <a:gd name="T25" fmla="*/ 3 h 16"/>
                  <a:gd name="T26" fmla="*/ 0 w 9"/>
                  <a:gd name="T27" fmla="*/ 4 h 16"/>
                  <a:gd name="T28" fmla="*/ 0 w 9"/>
                  <a:gd name="T29" fmla="*/ 6 h 16"/>
                  <a:gd name="T30" fmla="*/ 0 w 9"/>
                  <a:gd name="T31" fmla="*/ 10 h 16"/>
                  <a:gd name="T32" fmla="*/ 0 w 9"/>
                  <a:gd name="T33" fmla="*/ 11 h 16"/>
                  <a:gd name="T34" fmla="*/ 0 w 9"/>
                  <a:gd name="T35" fmla="*/ 12 h 16"/>
                  <a:gd name="T36" fmla="*/ 0 w 9"/>
                  <a:gd name="T37" fmla="*/ 14 h 16"/>
                  <a:gd name="T38" fmla="*/ 0 w 9"/>
                  <a:gd name="T39" fmla="*/ 15 h 16"/>
                  <a:gd name="T40" fmla="*/ 1 w 9"/>
                  <a:gd name="T41" fmla="*/ 16 h 16"/>
                  <a:gd name="T42" fmla="*/ 2 w 9"/>
                  <a:gd name="T43" fmla="*/ 16 h 16"/>
                  <a:gd name="T44" fmla="*/ 4 w 9"/>
                  <a:gd name="T45" fmla="*/ 16 h 16"/>
                  <a:gd name="T46" fmla="*/ 4 w 9"/>
                  <a:gd name="T47" fmla="*/ 15 h 16"/>
                  <a:gd name="T48" fmla="*/ 5 w 9"/>
                  <a:gd name="T49" fmla="*/ 14 h 16"/>
                  <a:gd name="T50" fmla="*/ 6 w 9"/>
                  <a:gd name="T51" fmla="*/ 14 h 16"/>
                  <a:gd name="T52" fmla="*/ 7 w 9"/>
                  <a:gd name="T53" fmla="*/ 14 h 16"/>
                  <a:gd name="T54" fmla="*/ 7 w 9"/>
                  <a:gd name="T55" fmla="*/ 14 h 16"/>
                  <a:gd name="T56" fmla="*/ 9 w 9"/>
                  <a:gd name="T57" fmla="*/ 12 h 16"/>
                  <a:gd name="T58" fmla="*/ 9 w 9"/>
                  <a:gd name="T59" fmla="*/ 11 h 16"/>
                  <a:gd name="T60" fmla="*/ 9 w 9"/>
                  <a:gd name="T61" fmla="*/ 11 h 16"/>
                  <a:gd name="T62" fmla="*/ 9 w 9"/>
                  <a:gd name="T63" fmla="*/ 10 h 16"/>
                  <a:gd name="T64" fmla="*/ 7 w 9"/>
                  <a:gd name="T65" fmla="*/ 10 h 16"/>
                  <a:gd name="T66" fmla="*/ 7 w 9"/>
                  <a:gd name="T67" fmla="*/ 9 h 16"/>
                  <a:gd name="T68" fmla="*/ 7 w 9"/>
                  <a:gd name="T69" fmla="*/ 8 h 16"/>
                  <a:gd name="T70" fmla="*/ 7 w 9"/>
                  <a:gd name="T71" fmla="*/ 6 h 16"/>
                  <a:gd name="T72" fmla="*/ 7 w 9"/>
                  <a:gd name="T73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16">
                    <a:moveTo>
                      <a:pt x="7" y="6"/>
                    </a:moveTo>
                    <a:lnTo>
                      <a:pt x="7" y="4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7" name="Freeform 314">
                <a:extLst>
                  <a:ext uri="{FF2B5EF4-FFF2-40B4-BE49-F238E27FC236}">
                    <a16:creationId xmlns:a16="http://schemas.microsoft.com/office/drawing/2014/main" id="{B3E20600-BA91-3C43-A546-A18F88985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6047" y="7269153"/>
                <a:ext cx="2330" cy="2330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0 h 2"/>
                  <a:gd name="T6" fmla="*/ 0 w 2"/>
                  <a:gd name="T7" fmla="*/ 1 h 2"/>
                  <a:gd name="T8" fmla="*/ 0 w 2"/>
                  <a:gd name="T9" fmla="*/ 1 h 2"/>
                  <a:gd name="T10" fmla="*/ 0 w 2"/>
                  <a:gd name="T11" fmla="*/ 2 h 2"/>
                  <a:gd name="T12" fmla="*/ 0 w 2"/>
                  <a:gd name="T13" fmla="*/ 2 h 2"/>
                  <a:gd name="T14" fmla="*/ 1 w 2"/>
                  <a:gd name="T15" fmla="*/ 2 h 2"/>
                  <a:gd name="T16" fmla="*/ 1 w 2"/>
                  <a:gd name="T17" fmla="*/ 2 h 2"/>
                  <a:gd name="T18" fmla="*/ 2 w 2"/>
                  <a:gd name="T19" fmla="*/ 1 h 2"/>
                  <a:gd name="T20" fmla="*/ 1 w 2"/>
                  <a:gd name="T21" fmla="*/ 1 h 2"/>
                  <a:gd name="T22" fmla="*/ 1 w 2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8" name="Freeform 315">
                <a:extLst>
                  <a:ext uri="{FF2B5EF4-FFF2-40B4-BE49-F238E27FC236}">
                    <a16:creationId xmlns:a16="http://schemas.microsoft.com/office/drawing/2014/main" id="{4AC9E654-2062-D745-A72E-A3FFA2FE6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026" y="7376324"/>
                <a:ext cx="1165" cy="3495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0 h 3"/>
                  <a:gd name="T8" fmla="*/ 0 w 1"/>
                  <a:gd name="T9" fmla="*/ 2 h 3"/>
                  <a:gd name="T10" fmla="*/ 0 w 1"/>
                  <a:gd name="T11" fmla="*/ 2 h 3"/>
                  <a:gd name="T12" fmla="*/ 1 w 1"/>
                  <a:gd name="T13" fmla="*/ 3 h 3"/>
                  <a:gd name="T14" fmla="*/ 1 w 1"/>
                  <a:gd name="T15" fmla="*/ 3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2 h 3"/>
                  <a:gd name="T22" fmla="*/ 1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9" name="Freeform 316">
                <a:extLst>
                  <a:ext uri="{FF2B5EF4-FFF2-40B4-BE49-F238E27FC236}">
                    <a16:creationId xmlns:a16="http://schemas.microsoft.com/office/drawing/2014/main" id="{21CE8D24-D2F4-CB4F-8281-B8A8BAE8E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691" y="7287792"/>
                <a:ext cx="2330" cy="3495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0 h 3"/>
                  <a:gd name="T10" fmla="*/ 0 w 2"/>
                  <a:gd name="T11" fmla="*/ 1 h 3"/>
                  <a:gd name="T12" fmla="*/ 0 w 2"/>
                  <a:gd name="T13" fmla="*/ 2 h 3"/>
                  <a:gd name="T14" fmla="*/ 1 w 2"/>
                  <a:gd name="T15" fmla="*/ 2 h 3"/>
                  <a:gd name="T16" fmla="*/ 2 w 2"/>
                  <a:gd name="T17" fmla="*/ 3 h 3"/>
                  <a:gd name="T18" fmla="*/ 2 w 2"/>
                  <a:gd name="T19" fmla="*/ 2 h 3"/>
                  <a:gd name="T20" fmla="*/ 2 w 2"/>
                  <a:gd name="T21" fmla="*/ 1 h 3"/>
                  <a:gd name="T22" fmla="*/ 2 w 2"/>
                  <a:gd name="T23" fmla="*/ 1 h 3"/>
                  <a:gd name="T24" fmla="*/ 2 w 2"/>
                  <a:gd name="T25" fmla="*/ 0 h 3"/>
                  <a:gd name="T26" fmla="*/ 2 w 2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0" name="Freeform 317">
                <a:extLst>
                  <a:ext uri="{FF2B5EF4-FFF2-40B4-BE49-F238E27FC236}">
                    <a16:creationId xmlns:a16="http://schemas.microsoft.com/office/drawing/2014/main" id="{772F274B-750C-F740-A364-EEF2661C4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5654" y="7313419"/>
                <a:ext cx="2330" cy="2330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1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1 h 2"/>
                  <a:gd name="T12" fmla="*/ 0 w 2"/>
                  <a:gd name="T13" fmla="*/ 2 h 2"/>
                  <a:gd name="T14" fmla="*/ 1 w 2"/>
                  <a:gd name="T15" fmla="*/ 2 h 2"/>
                  <a:gd name="T16" fmla="*/ 1 w 2"/>
                  <a:gd name="T17" fmla="*/ 1 h 2"/>
                  <a:gd name="T18" fmla="*/ 2 w 2"/>
                  <a:gd name="T19" fmla="*/ 1 h 2"/>
                  <a:gd name="T20" fmla="*/ 1 w 2"/>
                  <a:gd name="T21" fmla="*/ 0 h 2"/>
                  <a:gd name="T22" fmla="*/ 1 w 2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1" name="Freeform 318">
                <a:extLst>
                  <a:ext uri="{FF2B5EF4-FFF2-40B4-BE49-F238E27FC236}">
                    <a16:creationId xmlns:a16="http://schemas.microsoft.com/office/drawing/2014/main" id="{371758F8-1AFE-E44D-AC92-70819A720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8180" y="7284297"/>
                <a:ext cx="18638" cy="38442"/>
              </a:xfrm>
              <a:custGeom>
                <a:avLst/>
                <a:gdLst>
                  <a:gd name="T0" fmla="*/ 2 w 16"/>
                  <a:gd name="T1" fmla="*/ 25 h 33"/>
                  <a:gd name="T2" fmla="*/ 2 w 16"/>
                  <a:gd name="T3" fmla="*/ 27 h 33"/>
                  <a:gd name="T4" fmla="*/ 4 w 16"/>
                  <a:gd name="T5" fmla="*/ 31 h 33"/>
                  <a:gd name="T6" fmla="*/ 6 w 16"/>
                  <a:gd name="T7" fmla="*/ 33 h 33"/>
                  <a:gd name="T8" fmla="*/ 9 w 16"/>
                  <a:gd name="T9" fmla="*/ 32 h 33"/>
                  <a:gd name="T10" fmla="*/ 12 w 16"/>
                  <a:gd name="T11" fmla="*/ 32 h 33"/>
                  <a:gd name="T12" fmla="*/ 15 w 16"/>
                  <a:gd name="T13" fmla="*/ 31 h 33"/>
                  <a:gd name="T14" fmla="*/ 16 w 16"/>
                  <a:gd name="T15" fmla="*/ 30 h 33"/>
                  <a:gd name="T16" fmla="*/ 15 w 16"/>
                  <a:gd name="T17" fmla="*/ 28 h 33"/>
                  <a:gd name="T18" fmla="*/ 13 w 16"/>
                  <a:gd name="T19" fmla="*/ 27 h 33"/>
                  <a:gd name="T20" fmla="*/ 13 w 16"/>
                  <a:gd name="T21" fmla="*/ 26 h 33"/>
                  <a:gd name="T22" fmla="*/ 13 w 16"/>
                  <a:gd name="T23" fmla="*/ 21 h 33"/>
                  <a:gd name="T24" fmla="*/ 12 w 16"/>
                  <a:gd name="T25" fmla="*/ 19 h 33"/>
                  <a:gd name="T26" fmla="*/ 13 w 16"/>
                  <a:gd name="T27" fmla="*/ 17 h 33"/>
                  <a:gd name="T28" fmla="*/ 13 w 16"/>
                  <a:gd name="T29" fmla="*/ 16 h 33"/>
                  <a:gd name="T30" fmla="*/ 11 w 16"/>
                  <a:gd name="T31" fmla="*/ 15 h 33"/>
                  <a:gd name="T32" fmla="*/ 12 w 16"/>
                  <a:gd name="T33" fmla="*/ 13 h 33"/>
                  <a:gd name="T34" fmla="*/ 11 w 16"/>
                  <a:gd name="T35" fmla="*/ 11 h 33"/>
                  <a:gd name="T36" fmla="*/ 9 w 16"/>
                  <a:gd name="T37" fmla="*/ 11 h 33"/>
                  <a:gd name="T38" fmla="*/ 9 w 16"/>
                  <a:gd name="T39" fmla="*/ 10 h 33"/>
                  <a:gd name="T40" fmla="*/ 10 w 16"/>
                  <a:gd name="T41" fmla="*/ 6 h 33"/>
                  <a:gd name="T42" fmla="*/ 7 w 16"/>
                  <a:gd name="T43" fmla="*/ 4 h 33"/>
                  <a:gd name="T44" fmla="*/ 5 w 16"/>
                  <a:gd name="T45" fmla="*/ 3 h 33"/>
                  <a:gd name="T46" fmla="*/ 2 w 16"/>
                  <a:gd name="T47" fmla="*/ 0 h 33"/>
                  <a:gd name="T48" fmla="*/ 1 w 16"/>
                  <a:gd name="T49" fmla="*/ 2 h 33"/>
                  <a:gd name="T50" fmla="*/ 1 w 16"/>
                  <a:gd name="T51" fmla="*/ 4 h 33"/>
                  <a:gd name="T52" fmla="*/ 2 w 16"/>
                  <a:gd name="T53" fmla="*/ 6 h 33"/>
                  <a:gd name="T54" fmla="*/ 4 w 16"/>
                  <a:gd name="T55" fmla="*/ 8 h 33"/>
                  <a:gd name="T56" fmla="*/ 5 w 16"/>
                  <a:gd name="T57" fmla="*/ 11 h 33"/>
                  <a:gd name="T58" fmla="*/ 4 w 16"/>
                  <a:gd name="T59" fmla="*/ 14 h 33"/>
                  <a:gd name="T60" fmla="*/ 2 w 16"/>
                  <a:gd name="T61" fmla="*/ 16 h 33"/>
                  <a:gd name="T62" fmla="*/ 4 w 16"/>
                  <a:gd name="T63" fmla="*/ 19 h 33"/>
                  <a:gd name="T64" fmla="*/ 4 w 16"/>
                  <a:gd name="T65" fmla="*/ 20 h 33"/>
                  <a:gd name="T66" fmla="*/ 4 w 16"/>
                  <a:gd name="T67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" h="33">
                    <a:moveTo>
                      <a:pt x="4" y="22"/>
                    </a:moveTo>
                    <a:lnTo>
                      <a:pt x="2" y="25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2" y="30"/>
                    </a:lnTo>
                    <a:lnTo>
                      <a:pt x="4" y="31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9" y="32"/>
                    </a:lnTo>
                    <a:lnTo>
                      <a:pt x="11" y="31"/>
                    </a:lnTo>
                    <a:lnTo>
                      <a:pt x="12" y="32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16" y="30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2" y="25"/>
                    </a:lnTo>
                    <a:lnTo>
                      <a:pt x="13" y="21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2" name="Freeform 319">
                <a:extLst>
                  <a:ext uri="{FF2B5EF4-FFF2-40B4-BE49-F238E27FC236}">
                    <a16:creationId xmlns:a16="http://schemas.microsoft.com/office/drawing/2014/main" id="{867BD6DC-1A52-F84E-AEB2-3A554B7BA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4398" y="7308760"/>
                <a:ext cx="20968" cy="20968"/>
              </a:xfrm>
              <a:custGeom>
                <a:avLst/>
                <a:gdLst>
                  <a:gd name="T0" fmla="*/ 18 w 18"/>
                  <a:gd name="T1" fmla="*/ 10 h 18"/>
                  <a:gd name="T2" fmla="*/ 18 w 18"/>
                  <a:gd name="T3" fmla="*/ 7 h 18"/>
                  <a:gd name="T4" fmla="*/ 18 w 18"/>
                  <a:gd name="T5" fmla="*/ 5 h 18"/>
                  <a:gd name="T6" fmla="*/ 17 w 18"/>
                  <a:gd name="T7" fmla="*/ 4 h 18"/>
                  <a:gd name="T8" fmla="*/ 16 w 18"/>
                  <a:gd name="T9" fmla="*/ 4 h 18"/>
                  <a:gd name="T10" fmla="*/ 14 w 18"/>
                  <a:gd name="T11" fmla="*/ 4 h 18"/>
                  <a:gd name="T12" fmla="*/ 13 w 18"/>
                  <a:gd name="T13" fmla="*/ 3 h 18"/>
                  <a:gd name="T14" fmla="*/ 12 w 18"/>
                  <a:gd name="T15" fmla="*/ 1 h 18"/>
                  <a:gd name="T16" fmla="*/ 10 w 18"/>
                  <a:gd name="T17" fmla="*/ 1 h 18"/>
                  <a:gd name="T18" fmla="*/ 8 w 18"/>
                  <a:gd name="T19" fmla="*/ 1 h 18"/>
                  <a:gd name="T20" fmla="*/ 8 w 18"/>
                  <a:gd name="T21" fmla="*/ 1 h 18"/>
                  <a:gd name="T22" fmla="*/ 7 w 18"/>
                  <a:gd name="T23" fmla="*/ 3 h 18"/>
                  <a:gd name="T24" fmla="*/ 6 w 18"/>
                  <a:gd name="T25" fmla="*/ 1 h 18"/>
                  <a:gd name="T26" fmla="*/ 5 w 18"/>
                  <a:gd name="T27" fmla="*/ 0 h 18"/>
                  <a:gd name="T28" fmla="*/ 5 w 18"/>
                  <a:gd name="T29" fmla="*/ 0 h 18"/>
                  <a:gd name="T30" fmla="*/ 2 w 18"/>
                  <a:gd name="T31" fmla="*/ 0 h 18"/>
                  <a:gd name="T32" fmla="*/ 2 w 18"/>
                  <a:gd name="T33" fmla="*/ 1 h 18"/>
                  <a:gd name="T34" fmla="*/ 2 w 18"/>
                  <a:gd name="T35" fmla="*/ 1 h 18"/>
                  <a:gd name="T36" fmla="*/ 2 w 18"/>
                  <a:gd name="T37" fmla="*/ 3 h 18"/>
                  <a:gd name="T38" fmla="*/ 3 w 18"/>
                  <a:gd name="T39" fmla="*/ 3 h 18"/>
                  <a:gd name="T40" fmla="*/ 5 w 18"/>
                  <a:gd name="T41" fmla="*/ 3 h 18"/>
                  <a:gd name="T42" fmla="*/ 5 w 18"/>
                  <a:gd name="T43" fmla="*/ 4 h 18"/>
                  <a:gd name="T44" fmla="*/ 5 w 18"/>
                  <a:gd name="T45" fmla="*/ 5 h 18"/>
                  <a:gd name="T46" fmla="*/ 3 w 18"/>
                  <a:gd name="T47" fmla="*/ 6 h 18"/>
                  <a:gd name="T48" fmla="*/ 1 w 18"/>
                  <a:gd name="T49" fmla="*/ 6 h 18"/>
                  <a:gd name="T50" fmla="*/ 0 w 18"/>
                  <a:gd name="T51" fmla="*/ 6 h 18"/>
                  <a:gd name="T52" fmla="*/ 0 w 18"/>
                  <a:gd name="T53" fmla="*/ 7 h 18"/>
                  <a:gd name="T54" fmla="*/ 1 w 18"/>
                  <a:gd name="T55" fmla="*/ 9 h 18"/>
                  <a:gd name="T56" fmla="*/ 2 w 18"/>
                  <a:gd name="T57" fmla="*/ 10 h 18"/>
                  <a:gd name="T58" fmla="*/ 3 w 18"/>
                  <a:gd name="T59" fmla="*/ 12 h 18"/>
                  <a:gd name="T60" fmla="*/ 5 w 18"/>
                  <a:gd name="T61" fmla="*/ 13 h 18"/>
                  <a:gd name="T62" fmla="*/ 6 w 18"/>
                  <a:gd name="T63" fmla="*/ 13 h 18"/>
                  <a:gd name="T64" fmla="*/ 6 w 18"/>
                  <a:gd name="T65" fmla="*/ 12 h 18"/>
                  <a:gd name="T66" fmla="*/ 7 w 18"/>
                  <a:gd name="T67" fmla="*/ 12 h 18"/>
                  <a:gd name="T68" fmla="*/ 8 w 18"/>
                  <a:gd name="T69" fmla="*/ 12 h 18"/>
                  <a:gd name="T70" fmla="*/ 8 w 18"/>
                  <a:gd name="T71" fmla="*/ 12 h 18"/>
                  <a:gd name="T72" fmla="*/ 8 w 18"/>
                  <a:gd name="T73" fmla="*/ 13 h 18"/>
                  <a:gd name="T74" fmla="*/ 7 w 18"/>
                  <a:gd name="T75" fmla="*/ 15 h 18"/>
                  <a:gd name="T76" fmla="*/ 7 w 18"/>
                  <a:gd name="T77" fmla="*/ 15 h 18"/>
                  <a:gd name="T78" fmla="*/ 7 w 18"/>
                  <a:gd name="T79" fmla="*/ 17 h 18"/>
                  <a:gd name="T80" fmla="*/ 8 w 18"/>
                  <a:gd name="T81" fmla="*/ 17 h 18"/>
                  <a:gd name="T82" fmla="*/ 10 w 18"/>
                  <a:gd name="T83" fmla="*/ 17 h 18"/>
                  <a:gd name="T84" fmla="*/ 10 w 18"/>
                  <a:gd name="T85" fmla="*/ 17 h 18"/>
                  <a:gd name="T86" fmla="*/ 11 w 18"/>
                  <a:gd name="T87" fmla="*/ 17 h 18"/>
                  <a:gd name="T88" fmla="*/ 12 w 18"/>
                  <a:gd name="T89" fmla="*/ 18 h 18"/>
                  <a:gd name="T90" fmla="*/ 14 w 18"/>
                  <a:gd name="T91" fmla="*/ 18 h 18"/>
                  <a:gd name="T92" fmla="*/ 16 w 18"/>
                  <a:gd name="T93" fmla="*/ 18 h 18"/>
                  <a:gd name="T94" fmla="*/ 17 w 18"/>
                  <a:gd name="T95" fmla="*/ 17 h 18"/>
                  <a:gd name="T96" fmla="*/ 17 w 18"/>
                  <a:gd name="T97" fmla="*/ 15 h 18"/>
                  <a:gd name="T98" fmla="*/ 18 w 18"/>
                  <a:gd name="T99" fmla="*/ 13 h 18"/>
                  <a:gd name="T100" fmla="*/ 18 w 18"/>
                  <a:gd name="T101" fmla="*/ 12 h 18"/>
                  <a:gd name="T102" fmla="*/ 18 w 18"/>
                  <a:gd name="T103" fmla="*/ 10 h 18"/>
                  <a:gd name="T104" fmla="*/ 18 w 18"/>
                  <a:gd name="T105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" h="18">
                    <a:moveTo>
                      <a:pt x="18" y="10"/>
                    </a:moveTo>
                    <a:lnTo>
                      <a:pt x="18" y="7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8" y="1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3" name="Freeform 320">
                <a:extLst>
                  <a:ext uri="{FF2B5EF4-FFF2-40B4-BE49-F238E27FC236}">
                    <a16:creationId xmlns:a16="http://schemas.microsoft.com/office/drawing/2014/main" id="{5880B72B-E67B-FA4B-829A-4C663913A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728" y="7336717"/>
                <a:ext cx="4660" cy="3495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0 h 3"/>
                  <a:gd name="T4" fmla="*/ 1 w 4"/>
                  <a:gd name="T5" fmla="*/ 0 h 3"/>
                  <a:gd name="T6" fmla="*/ 1 w 4"/>
                  <a:gd name="T7" fmla="*/ 0 h 3"/>
                  <a:gd name="T8" fmla="*/ 0 w 4"/>
                  <a:gd name="T9" fmla="*/ 0 h 3"/>
                  <a:gd name="T10" fmla="*/ 0 w 4"/>
                  <a:gd name="T11" fmla="*/ 0 h 3"/>
                  <a:gd name="T12" fmla="*/ 0 w 4"/>
                  <a:gd name="T13" fmla="*/ 2 h 3"/>
                  <a:gd name="T14" fmla="*/ 1 w 4"/>
                  <a:gd name="T15" fmla="*/ 2 h 3"/>
                  <a:gd name="T16" fmla="*/ 1 w 4"/>
                  <a:gd name="T17" fmla="*/ 2 h 3"/>
                  <a:gd name="T18" fmla="*/ 3 w 4"/>
                  <a:gd name="T19" fmla="*/ 3 h 3"/>
                  <a:gd name="T20" fmla="*/ 3 w 4"/>
                  <a:gd name="T21" fmla="*/ 3 h 3"/>
                  <a:gd name="T22" fmla="*/ 4 w 4"/>
                  <a:gd name="T23" fmla="*/ 3 h 3"/>
                  <a:gd name="T24" fmla="*/ 4 w 4"/>
                  <a:gd name="T25" fmla="*/ 2 h 3"/>
                  <a:gd name="T26" fmla="*/ 4 w 4"/>
                  <a:gd name="T27" fmla="*/ 0 h 3"/>
                  <a:gd name="T28" fmla="*/ 4 w 4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4" name="Freeform 321">
                <a:extLst>
                  <a:ext uri="{FF2B5EF4-FFF2-40B4-BE49-F238E27FC236}">
                    <a16:creationId xmlns:a16="http://schemas.microsoft.com/office/drawing/2014/main" id="{4CAD6D3E-A036-5441-A379-50B9A28FB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850" y="7394962"/>
                <a:ext cx="3495" cy="6989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2 h 6"/>
                  <a:gd name="T4" fmla="*/ 2 w 3"/>
                  <a:gd name="T5" fmla="*/ 0 h 6"/>
                  <a:gd name="T6" fmla="*/ 1 w 3"/>
                  <a:gd name="T7" fmla="*/ 0 h 6"/>
                  <a:gd name="T8" fmla="*/ 0 w 3"/>
                  <a:gd name="T9" fmla="*/ 0 h 6"/>
                  <a:gd name="T10" fmla="*/ 0 w 3"/>
                  <a:gd name="T11" fmla="*/ 0 h 6"/>
                  <a:gd name="T12" fmla="*/ 0 w 3"/>
                  <a:gd name="T13" fmla="*/ 2 h 6"/>
                  <a:gd name="T14" fmla="*/ 0 w 3"/>
                  <a:gd name="T15" fmla="*/ 3 h 6"/>
                  <a:gd name="T16" fmla="*/ 1 w 3"/>
                  <a:gd name="T17" fmla="*/ 4 h 6"/>
                  <a:gd name="T18" fmla="*/ 1 w 3"/>
                  <a:gd name="T19" fmla="*/ 5 h 6"/>
                  <a:gd name="T20" fmla="*/ 2 w 3"/>
                  <a:gd name="T21" fmla="*/ 6 h 6"/>
                  <a:gd name="T22" fmla="*/ 2 w 3"/>
                  <a:gd name="T23" fmla="*/ 6 h 6"/>
                  <a:gd name="T24" fmla="*/ 3 w 3"/>
                  <a:gd name="T25" fmla="*/ 5 h 6"/>
                  <a:gd name="T26" fmla="*/ 3 w 3"/>
                  <a:gd name="T27" fmla="*/ 4 h 6"/>
                  <a:gd name="T28" fmla="*/ 3 w 3"/>
                  <a:gd name="T29" fmla="*/ 3 h 6"/>
                  <a:gd name="T30" fmla="*/ 3 w 3"/>
                  <a:gd name="T3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5" name="Freeform 322">
                <a:extLst>
                  <a:ext uri="{FF2B5EF4-FFF2-40B4-BE49-F238E27FC236}">
                    <a16:creationId xmlns:a16="http://schemas.microsoft.com/office/drawing/2014/main" id="{1FCBA454-117C-D74F-9B94-2532FA9C4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7409" y="7284297"/>
                <a:ext cx="22133" cy="22133"/>
              </a:xfrm>
              <a:custGeom>
                <a:avLst/>
                <a:gdLst>
                  <a:gd name="T0" fmla="*/ 0 w 19"/>
                  <a:gd name="T1" fmla="*/ 2 h 19"/>
                  <a:gd name="T2" fmla="*/ 0 w 19"/>
                  <a:gd name="T3" fmla="*/ 4 h 19"/>
                  <a:gd name="T4" fmla="*/ 2 w 19"/>
                  <a:gd name="T5" fmla="*/ 6 h 19"/>
                  <a:gd name="T6" fmla="*/ 5 w 19"/>
                  <a:gd name="T7" fmla="*/ 8 h 19"/>
                  <a:gd name="T8" fmla="*/ 5 w 19"/>
                  <a:gd name="T9" fmla="*/ 10 h 19"/>
                  <a:gd name="T10" fmla="*/ 3 w 19"/>
                  <a:gd name="T11" fmla="*/ 13 h 19"/>
                  <a:gd name="T12" fmla="*/ 3 w 19"/>
                  <a:gd name="T13" fmla="*/ 14 h 19"/>
                  <a:gd name="T14" fmla="*/ 5 w 19"/>
                  <a:gd name="T15" fmla="*/ 16 h 19"/>
                  <a:gd name="T16" fmla="*/ 6 w 19"/>
                  <a:gd name="T17" fmla="*/ 16 h 19"/>
                  <a:gd name="T18" fmla="*/ 8 w 19"/>
                  <a:gd name="T19" fmla="*/ 16 h 19"/>
                  <a:gd name="T20" fmla="*/ 9 w 19"/>
                  <a:gd name="T21" fmla="*/ 17 h 19"/>
                  <a:gd name="T22" fmla="*/ 13 w 19"/>
                  <a:gd name="T23" fmla="*/ 19 h 19"/>
                  <a:gd name="T24" fmla="*/ 16 w 19"/>
                  <a:gd name="T25" fmla="*/ 19 h 19"/>
                  <a:gd name="T26" fmla="*/ 18 w 19"/>
                  <a:gd name="T27" fmla="*/ 19 h 19"/>
                  <a:gd name="T28" fmla="*/ 19 w 19"/>
                  <a:gd name="T29" fmla="*/ 17 h 19"/>
                  <a:gd name="T30" fmla="*/ 18 w 19"/>
                  <a:gd name="T31" fmla="*/ 15 h 19"/>
                  <a:gd name="T32" fmla="*/ 17 w 19"/>
                  <a:gd name="T33" fmla="*/ 13 h 19"/>
                  <a:gd name="T34" fmla="*/ 16 w 19"/>
                  <a:gd name="T35" fmla="*/ 10 h 19"/>
                  <a:gd name="T36" fmla="*/ 17 w 19"/>
                  <a:gd name="T37" fmla="*/ 9 h 19"/>
                  <a:gd name="T38" fmla="*/ 17 w 19"/>
                  <a:gd name="T39" fmla="*/ 6 h 19"/>
                  <a:gd name="T40" fmla="*/ 16 w 19"/>
                  <a:gd name="T41" fmla="*/ 4 h 19"/>
                  <a:gd name="T42" fmla="*/ 13 w 19"/>
                  <a:gd name="T43" fmla="*/ 4 h 19"/>
                  <a:gd name="T44" fmla="*/ 12 w 19"/>
                  <a:gd name="T45" fmla="*/ 6 h 19"/>
                  <a:gd name="T46" fmla="*/ 11 w 19"/>
                  <a:gd name="T47" fmla="*/ 5 h 19"/>
                  <a:gd name="T48" fmla="*/ 12 w 19"/>
                  <a:gd name="T49" fmla="*/ 4 h 19"/>
                  <a:gd name="T50" fmla="*/ 9 w 19"/>
                  <a:gd name="T51" fmla="*/ 3 h 19"/>
                  <a:gd name="T52" fmla="*/ 7 w 19"/>
                  <a:gd name="T53" fmla="*/ 3 h 19"/>
                  <a:gd name="T54" fmla="*/ 7 w 19"/>
                  <a:gd name="T55" fmla="*/ 0 h 19"/>
                  <a:gd name="T56" fmla="*/ 6 w 19"/>
                  <a:gd name="T57" fmla="*/ 0 h 19"/>
                  <a:gd name="T58" fmla="*/ 5 w 19"/>
                  <a:gd name="T59" fmla="*/ 2 h 19"/>
                  <a:gd name="T60" fmla="*/ 2 w 19"/>
                  <a:gd name="T61" fmla="*/ 0 h 19"/>
                  <a:gd name="T62" fmla="*/ 0 w 19"/>
                  <a:gd name="T6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" h="19">
                    <a:moveTo>
                      <a:pt x="0" y="2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6" name="Freeform 323">
                <a:extLst>
                  <a:ext uri="{FF2B5EF4-FFF2-40B4-BE49-F238E27FC236}">
                    <a16:creationId xmlns:a16="http://schemas.microsoft.com/office/drawing/2014/main" id="{093FB309-EB08-4245-ADA6-E2E46CE32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3717" y="7270318"/>
                <a:ext cx="26793" cy="59410"/>
              </a:xfrm>
              <a:custGeom>
                <a:avLst/>
                <a:gdLst>
                  <a:gd name="T0" fmla="*/ 20 w 23"/>
                  <a:gd name="T1" fmla="*/ 31 h 51"/>
                  <a:gd name="T2" fmla="*/ 21 w 23"/>
                  <a:gd name="T3" fmla="*/ 27 h 51"/>
                  <a:gd name="T4" fmla="*/ 22 w 23"/>
                  <a:gd name="T5" fmla="*/ 26 h 51"/>
                  <a:gd name="T6" fmla="*/ 22 w 23"/>
                  <a:gd name="T7" fmla="*/ 26 h 51"/>
                  <a:gd name="T8" fmla="*/ 20 w 23"/>
                  <a:gd name="T9" fmla="*/ 23 h 51"/>
                  <a:gd name="T10" fmla="*/ 20 w 23"/>
                  <a:gd name="T11" fmla="*/ 21 h 51"/>
                  <a:gd name="T12" fmla="*/ 20 w 23"/>
                  <a:gd name="T13" fmla="*/ 17 h 51"/>
                  <a:gd name="T14" fmla="*/ 17 w 23"/>
                  <a:gd name="T15" fmla="*/ 15 h 51"/>
                  <a:gd name="T16" fmla="*/ 14 w 23"/>
                  <a:gd name="T17" fmla="*/ 14 h 51"/>
                  <a:gd name="T18" fmla="*/ 11 w 23"/>
                  <a:gd name="T19" fmla="*/ 12 h 51"/>
                  <a:gd name="T20" fmla="*/ 11 w 23"/>
                  <a:gd name="T21" fmla="*/ 9 h 51"/>
                  <a:gd name="T22" fmla="*/ 12 w 23"/>
                  <a:gd name="T23" fmla="*/ 8 h 51"/>
                  <a:gd name="T24" fmla="*/ 11 w 23"/>
                  <a:gd name="T25" fmla="*/ 6 h 51"/>
                  <a:gd name="T26" fmla="*/ 9 w 23"/>
                  <a:gd name="T27" fmla="*/ 5 h 51"/>
                  <a:gd name="T28" fmla="*/ 9 w 23"/>
                  <a:gd name="T29" fmla="*/ 1 h 51"/>
                  <a:gd name="T30" fmla="*/ 9 w 23"/>
                  <a:gd name="T31" fmla="*/ 0 h 51"/>
                  <a:gd name="T32" fmla="*/ 5 w 23"/>
                  <a:gd name="T33" fmla="*/ 0 h 51"/>
                  <a:gd name="T34" fmla="*/ 4 w 23"/>
                  <a:gd name="T35" fmla="*/ 3 h 51"/>
                  <a:gd name="T36" fmla="*/ 2 w 23"/>
                  <a:gd name="T37" fmla="*/ 4 h 51"/>
                  <a:gd name="T38" fmla="*/ 0 w 23"/>
                  <a:gd name="T39" fmla="*/ 6 h 51"/>
                  <a:gd name="T40" fmla="*/ 0 w 23"/>
                  <a:gd name="T41" fmla="*/ 6 h 51"/>
                  <a:gd name="T42" fmla="*/ 0 w 23"/>
                  <a:gd name="T43" fmla="*/ 8 h 51"/>
                  <a:gd name="T44" fmla="*/ 2 w 23"/>
                  <a:gd name="T45" fmla="*/ 9 h 51"/>
                  <a:gd name="T46" fmla="*/ 3 w 23"/>
                  <a:gd name="T47" fmla="*/ 9 h 51"/>
                  <a:gd name="T48" fmla="*/ 4 w 23"/>
                  <a:gd name="T49" fmla="*/ 10 h 51"/>
                  <a:gd name="T50" fmla="*/ 3 w 23"/>
                  <a:gd name="T51" fmla="*/ 11 h 51"/>
                  <a:gd name="T52" fmla="*/ 2 w 23"/>
                  <a:gd name="T53" fmla="*/ 12 h 51"/>
                  <a:gd name="T54" fmla="*/ 4 w 23"/>
                  <a:gd name="T55" fmla="*/ 15 h 51"/>
                  <a:gd name="T56" fmla="*/ 6 w 23"/>
                  <a:gd name="T57" fmla="*/ 16 h 51"/>
                  <a:gd name="T58" fmla="*/ 8 w 23"/>
                  <a:gd name="T59" fmla="*/ 15 h 51"/>
                  <a:gd name="T60" fmla="*/ 8 w 23"/>
                  <a:gd name="T61" fmla="*/ 16 h 51"/>
                  <a:gd name="T62" fmla="*/ 8 w 23"/>
                  <a:gd name="T63" fmla="*/ 17 h 51"/>
                  <a:gd name="T64" fmla="*/ 6 w 23"/>
                  <a:gd name="T65" fmla="*/ 21 h 51"/>
                  <a:gd name="T66" fmla="*/ 8 w 23"/>
                  <a:gd name="T67" fmla="*/ 22 h 51"/>
                  <a:gd name="T68" fmla="*/ 8 w 23"/>
                  <a:gd name="T69" fmla="*/ 23 h 51"/>
                  <a:gd name="T70" fmla="*/ 8 w 23"/>
                  <a:gd name="T71" fmla="*/ 26 h 51"/>
                  <a:gd name="T72" fmla="*/ 6 w 23"/>
                  <a:gd name="T73" fmla="*/ 26 h 51"/>
                  <a:gd name="T74" fmla="*/ 6 w 23"/>
                  <a:gd name="T75" fmla="*/ 27 h 51"/>
                  <a:gd name="T76" fmla="*/ 6 w 23"/>
                  <a:gd name="T77" fmla="*/ 29 h 51"/>
                  <a:gd name="T78" fmla="*/ 8 w 23"/>
                  <a:gd name="T79" fmla="*/ 31 h 51"/>
                  <a:gd name="T80" fmla="*/ 9 w 23"/>
                  <a:gd name="T81" fmla="*/ 33 h 51"/>
                  <a:gd name="T82" fmla="*/ 10 w 23"/>
                  <a:gd name="T83" fmla="*/ 36 h 51"/>
                  <a:gd name="T84" fmla="*/ 12 w 23"/>
                  <a:gd name="T85" fmla="*/ 37 h 51"/>
                  <a:gd name="T86" fmla="*/ 12 w 23"/>
                  <a:gd name="T87" fmla="*/ 38 h 51"/>
                  <a:gd name="T88" fmla="*/ 11 w 23"/>
                  <a:gd name="T89" fmla="*/ 39 h 51"/>
                  <a:gd name="T90" fmla="*/ 11 w 23"/>
                  <a:gd name="T91" fmla="*/ 42 h 51"/>
                  <a:gd name="T92" fmla="*/ 11 w 23"/>
                  <a:gd name="T93" fmla="*/ 46 h 51"/>
                  <a:gd name="T94" fmla="*/ 11 w 23"/>
                  <a:gd name="T95" fmla="*/ 48 h 51"/>
                  <a:gd name="T96" fmla="*/ 14 w 23"/>
                  <a:gd name="T97" fmla="*/ 50 h 51"/>
                  <a:gd name="T98" fmla="*/ 17 w 23"/>
                  <a:gd name="T99" fmla="*/ 51 h 51"/>
                  <a:gd name="T100" fmla="*/ 22 w 23"/>
                  <a:gd name="T101" fmla="*/ 48 h 51"/>
                  <a:gd name="T102" fmla="*/ 23 w 23"/>
                  <a:gd name="T103" fmla="*/ 44 h 51"/>
                  <a:gd name="T104" fmla="*/ 21 w 23"/>
                  <a:gd name="T105" fmla="*/ 38 h 51"/>
                  <a:gd name="T106" fmla="*/ 20 w 23"/>
                  <a:gd name="T107" fmla="*/ 3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" h="51">
                    <a:moveTo>
                      <a:pt x="20" y="32"/>
                    </a:moveTo>
                    <a:lnTo>
                      <a:pt x="20" y="31"/>
                    </a:lnTo>
                    <a:lnTo>
                      <a:pt x="20" y="28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0" y="25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20" y="17"/>
                    </a:lnTo>
                    <a:lnTo>
                      <a:pt x="19" y="16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6" y="18"/>
                    </a:lnTo>
                    <a:lnTo>
                      <a:pt x="6" y="21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9" y="32"/>
                    </a:lnTo>
                    <a:lnTo>
                      <a:pt x="9" y="33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40"/>
                    </a:lnTo>
                    <a:lnTo>
                      <a:pt x="11" y="42"/>
                    </a:lnTo>
                    <a:lnTo>
                      <a:pt x="11" y="45"/>
                    </a:lnTo>
                    <a:lnTo>
                      <a:pt x="11" y="46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2" y="49"/>
                    </a:lnTo>
                    <a:lnTo>
                      <a:pt x="14" y="50"/>
                    </a:lnTo>
                    <a:lnTo>
                      <a:pt x="15" y="50"/>
                    </a:lnTo>
                    <a:lnTo>
                      <a:pt x="17" y="51"/>
                    </a:lnTo>
                    <a:lnTo>
                      <a:pt x="20" y="50"/>
                    </a:lnTo>
                    <a:lnTo>
                      <a:pt x="22" y="48"/>
                    </a:lnTo>
                    <a:lnTo>
                      <a:pt x="23" y="46"/>
                    </a:lnTo>
                    <a:lnTo>
                      <a:pt x="23" y="44"/>
                    </a:lnTo>
                    <a:lnTo>
                      <a:pt x="22" y="42"/>
                    </a:lnTo>
                    <a:lnTo>
                      <a:pt x="21" y="38"/>
                    </a:lnTo>
                    <a:lnTo>
                      <a:pt x="20" y="36"/>
                    </a:lnTo>
                    <a:lnTo>
                      <a:pt x="20" y="32"/>
                    </a:lnTo>
                    <a:lnTo>
                      <a:pt x="20" y="32"/>
                    </a:lnTo>
                    <a:close/>
                  </a:path>
                </a:pathLst>
              </a:custGeom>
              <a:solidFill>
                <a:srgbClr val="3DB033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7" name="Freeform 324">
                <a:extLst>
                  <a:ext uri="{FF2B5EF4-FFF2-40B4-BE49-F238E27FC236}">
                    <a16:creationId xmlns:a16="http://schemas.microsoft.com/office/drawing/2014/main" id="{24D19410-3AB3-2F4E-9D69-22208FEC7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345" y="7262164"/>
                <a:ext cx="36112" cy="22133"/>
              </a:xfrm>
              <a:custGeom>
                <a:avLst/>
                <a:gdLst>
                  <a:gd name="T0" fmla="*/ 22 w 31"/>
                  <a:gd name="T1" fmla="*/ 17 h 19"/>
                  <a:gd name="T2" fmla="*/ 27 w 31"/>
                  <a:gd name="T3" fmla="*/ 18 h 19"/>
                  <a:gd name="T4" fmla="*/ 29 w 31"/>
                  <a:gd name="T5" fmla="*/ 19 h 19"/>
                  <a:gd name="T6" fmla="*/ 31 w 31"/>
                  <a:gd name="T7" fmla="*/ 18 h 19"/>
                  <a:gd name="T8" fmla="*/ 29 w 31"/>
                  <a:gd name="T9" fmla="*/ 17 h 19"/>
                  <a:gd name="T10" fmla="*/ 29 w 31"/>
                  <a:gd name="T11" fmla="*/ 15 h 19"/>
                  <a:gd name="T12" fmla="*/ 28 w 31"/>
                  <a:gd name="T13" fmla="*/ 15 h 19"/>
                  <a:gd name="T14" fmla="*/ 27 w 31"/>
                  <a:gd name="T15" fmla="*/ 15 h 19"/>
                  <a:gd name="T16" fmla="*/ 28 w 31"/>
                  <a:gd name="T17" fmla="*/ 12 h 19"/>
                  <a:gd name="T18" fmla="*/ 28 w 31"/>
                  <a:gd name="T19" fmla="*/ 11 h 19"/>
                  <a:gd name="T20" fmla="*/ 27 w 31"/>
                  <a:gd name="T21" fmla="*/ 11 h 19"/>
                  <a:gd name="T22" fmla="*/ 26 w 31"/>
                  <a:gd name="T23" fmla="*/ 8 h 19"/>
                  <a:gd name="T24" fmla="*/ 26 w 31"/>
                  <a:gd name="T25" fmla="*/ 6 h 19"/>
                  <a:gd name="T26" fmla="*/ 25 w 31"/>
                  <a:gd name="T27" fmla="*/ 5 h 19"/>
                  <a:gd name="T28" fmla="*/ 23 w 31"/>
                  <a:gd name="T29" fmla="*/ 5 h 19"/>
                  <a:gd name="T30" fmla="*/ 23 w 31"/>
                  <a:gd name="T31" fmla="*/ 0 h 19"/>
                  <a:gd name="T32" fmla="*/ 20 w 31"/>
                  <a:gd name="T33" fmla="*/ 0 h 19"/>
                  <a:gd name="T34" fmla="*/ 18 w 31"/>
                  <a:gd name="T35" fmla="*/ 2 h 19"/>
                  <a:gd name="T36" fmla="*/ 17 w 31"/>
                  <a:gd name="T37" fmla="*/ 5 h 19"/>
                  <a:gd name="T38" fmla="*/ 16 w 31"/>
                  <a:gd name="T39" fmla="*/ 6 h 19"/>
                  <a:gd name="T40" fmla="*/ 15 w 31"/>
                  <a:gd name="T41" fmla="*/ 7 h 19"/>
                  <a:gd name="T42" fmla="*/ 15 w 31"/>
                  <a:gd name="T43" fmla="*/ 11 h 19"/>
                  <a:gd name="T44" fmla="*/ 14 w 31"/>
                  <a:gd name="T45" fmla="*/ 11 h 19"/>
                  <a:gd name="T46" fmla="*/ 12 w 31"/>
                  <a:gd name="T47" fmla="*/ 10 h 19"/>
                  <a:gd name="T48" fmla="*/ 12 w 31"/>
                  <a:gd name="T49" fmla="*/ 7 h 19"/>
                  <a:gd name="T50" fmla="*/ 12 w 31"/>
                  <a:gd name="T51" fmla="*/ 6 h 19"/>
                  <a:gd name="T52" fmla="*/ 11 w 31"/>
                  <a:gd name="T53" fmla="*/ 4 h 19"/>
                  <a:gd name="T54" fmla="*/ 11 w 31"/>
                  <a:gd name="T55" fmla="*/ 2 h 19"/>
                  <a:gd name="T56" fmla="*/ 10 w 31"/>
                  <a:gd name="T57" fmla="*/ 1 h 19"/>
                  <a:gd name="T58" fmla="*/ 5 w 31"/>
                  <a:gd name="T59" fmla="*/ 0 h 19"/>
                  <a:gd name="T60" fmla="*/ 5 w 31"/>
                  <a:gd name="T61" fmla="*/ 1 h 19"/>
                  <a:gd name="T62" fmla="*/ 4 w 31"/>
                  <a:gd name="T63" fmla="*/ 4 h 19"/>
                  <a:gd name="T64" fmla="*/ 1 w 31"/>
                  <a:gd name="T65" fmla="*/ 5 h 19"/>
                  <a:gd name="T66" fmla="*/ 0 w 31"/>
                  <a:gd name="T67" fmla="*/ 6 h 19"/>
                  <a:gd name="T68" fmla="*/ 3 w 31"/>
                  <a:gd name="T69" fmla="*/ 10 h 19"/>
                  <a:gd name="T70" fmla="*/ 5 w 31"/>
                  <a:gd name="T71" fmla="*/ 11 h 19"/>
                  <a:gd name="T72" fmla="*/ 9 w 31"/>
                  <a:gd name="T73" fmla="*/ 12 h 19"/>
                  <a:gd name="T74" fmla="*/ 10 w 31"/>
                  <a:gd name="T75" fmla="*/ 13 h 19"/>
                  <a:gd name="T76" fmla="*/ 8 w 31"/>
                  <a:gd name="T77" fmla="*/ 15 h 19"/>
                  <a:gd name="T78" fmla="*/ 8 w 31"/>
                  <a:gd name="T79" fmla="*/ 17 h 19"/>
                  <a:gd name="T80" fmla="*/ 9 w 31"/>
                  <a:gd name="T81" fmla="*/ 18 h 19"/>
                  <a:gd name="T82" fmla="*/ 10 w 31"/>
                  <a:gd name="T83" fmla="*/ 18 h 19"/>
                  <a:gd name="T84" fmla="*/ 14 w 31"/>
                  <a:gd name="T85" fmla="*/ 17 h 19"/>
                  <a:gd name="T86" fmla="*/ 18 w 31"/>
                  <a:gd name="T87" fmla="*/ 17 h 19"/>
                  <a:gd name="T88" fmla="*/ 21 w 31"/>
                  <a:gd name="T8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19">
                    <a:moveTo>
                      <a:pt x="21" y="17"/>
                    </a:moveTo>
                    <a:lnTo>
                      <a:pt x="22" y="17"/>
                    </a:lnTo>
                    <a:lnTo>
                      <a:pt x="26" y="17"/>
                    </a:lnTo>
                    <a:lnTo>
                      <a:pt x="27" y="18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5" y="7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4" y="17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21" y="17"/>
                    </a:lnTo>
                    <a:lnTo>
                      <a:pt x="21" y="1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8" name="Freeform 325">
                <a:extLst>
                  <a:ext uri="{FF2B5EF4-FFF2-40B4-BE49-F238E27FC236}">
                    <a16:creationId xmlns:a16="http://schemas.microsoft.com/office/drawing/2014/main" id="{CA34AD75-C970-3740-9322-8DEAFFDD0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159" y="7286627"/>
                <a:ext cx="18638" cy="12814"/>
              </a:xfrm>
              <a:custGeom>
                <a:avLst/>
                <a:gdLst>
                  <a:gd name="T0" fmla="*/ 12 w 16"/>
                  <a:gd name="T1" fmla="*/ 2 h 11"/>
                  <a:gd name="T2" fmla="*/ 9 w 16"/>
                  <a:gd name="T3" fmla="*/ 1 h 11"/>
                  <a:gd name="T4" fmla="*/ 7 w 16"/>
                  <a:gd name="T5" fmla="*/ 0 h 11"/>
                  <a:gd name="T6" fmla="*/ 6 w 16"/>
                  <a:gd name="T7" fmla="*/ 0 h 11"/>
                  <a:gd name="T8" fmla="*/ 6 w 16"/>
                  <a:gd name="T9" fmla="*/ 0 h 11"/>
                  <a:gd name="T10" fmla="*/ 5 w 16"/>
                  <a:gd name="T11" fmla="*/ 1 h 11"/>
                  <a:gd name="T12" fmla="*/ 5 w 16"/>
                  <a:gd name="T13" fmla="*/ 1 h 11"/>
                  <a:gd name="T14" fmla="*/ 3 w 16"/>
                  <a:gd name="T15" fmla="*/ 1 h 11"/>
                  <a:gd name="T16" fmla="*/ 1 w 16"/>
                  <a:gd name="T17" fmla="*/ 1 h 11"/>
                  <a:gd name="T18" fmla="*/ 1 w 16"/>
                  <a:gd name="T19" fmla="*/ 1 h 11"/>
                  <a:gd name="T20" fmla="*/ 0 w 16"/>
                  <a:gd name="T21" fmla="*/ 2 h 11"/>
                  <a:gd name="T22" fmla="*/ 0 w 16"/>
                  <a:gd name="T23" fmla="*/ 3 h 11"/>
                  <a:gd name="T24" fmla="*/ 1 w 16"/>
                  <a:gd name="T25" fmla="*/ 7 h 11"/>
                  <a:gd name="T26" fmla="*/ 3 w 16"/>
                  <a:gd name="T27" fmla="*/ 9 h 11"/>
                  <a:gd name="T28" fmla="*/ 6 w 16"/>
                  <a:gd name="T29" fmla="*/ 9 h 11"/>
                  <a:gd name="T30" fmla="*/ 9 w 16"/>
                  <a:gd name="T31" fmla="*/ 11 h 11"/>
                  <a:gd name="T32" fmla="*/ 9 w 16"/>
                  <a:gd name="T33" fmla="*/ 9 h 11"/>
                  <a:gd name="T34" fmla="*/ 10 w 16"/>
                  <a:gd name="T35" fmla="*/ 8 h 11"/>
                  <a:gd name="T36" fmla="*/ 11 w 16"/>
                  <a:gd name="T37" fmla="*/ 7 h 11"/>
                  <a:gd name="T38" fmla="*/ 12 w 16"/>
                  <a:gd name="T39" fmla="*/ 7 h 11"/>
                  <a:gd name="T40" fmla="*/ 14 w 16"/>
                  <a:gd name="T41" fmla="*/ 8 h 11"/>
                  <a:gd name="T42" fmla="*/ 15 w 16"/>
                  <a:gd name="T43" fmla="*/ 8 h 11"/>
                  <a:gd name="T44" fmla="*/ 15 w 16"/>
                  <a:gd name="T45" fmla="*/ 8 h 11"/>
                  <a:gd name="T46" fmla="*/ 16 w 16"/>
                  <a:gd name="T47" fmla="*/ 7 h 11"/>
                  <a:gd name="T48" fmla="*/ 16 w 16"/>
                  <a:gd name="T49" fmla="*/ 6 h 11"/>
                  <a:gd name="T50" fmla="*/ 16 w 16"/>
                  <a:gd name="T51" fmla="*/ 6 h 11"/>
                  <a:gd name="T52" fmla="*/ 16 w 16"/>
                  <a:gd name="T53" fmla="*/ 4 h 11"/>
                  <a:gd name="T54" fmla="*/ 16 w 16"/>
                  <a:gd name="T55" fmla="*/ 3 h 11"/>
                  <a:gd name="T56" fmla="*/ 16 w 16"/>
                  <a:gd name="T57" fmla="*/ 2 h 11"/>
                  <a:gd name="T58" fmla="*/ 15 w 16"/>
                  <a:gd name="T59" fmla="*/ 2 h 11"/>
                  <a:gd name="T60" fmla="*/ 15 w 16"/>
                  <a:gd name="T61" fmla="*/ 2 h 11"/>
                  <a:gd name="T62" fmla="*/ 12 w 16"/>
                  <a:gd name="T63" fmla="*/ 2 h 11"/>
                  <a:gd name="T64" fmla="*/ 12 w 16"/>
                  <a:gd name="T6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1">
                    <a:moveTo>
                      <a:pt x="12" y="2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9" name="Freeform 326">
                <a:extLst>
                  <a:ext uri="{FF2B5EF4-FFF2-40B4-BE49-F238E27FC236}">
                    <a16:creationId xmlns:a16="http://schemas.microsoft.com/office/drawing/2014/main" id="{B1FDDA94-421A-3146-BE04-9F7ECE44B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7681" y="7288957"/>
                <a:ext cx="17473" cy="19803"/>
              </a:xfrm>
              <a:custGeom>
                <a:avLst/>
                <a:gdLst>
                  <a:gd name="T0" fmla="*/ 13 w 15"/>
                  <a:gd name="T1" fmla="*/ 17 h 17"/>
                  <a:gd name="T2" fmla="*/ 14 w 15"/>
                  <a:gd name="T3" fmla="*/ 15 h 17"/>
                  <a:gd name="T4" fmla="*/ 14 w 15"/>
                  <a:gd name="T5" fmla="*/ 15 h 17"/>
                  <a:gd name="T6" fmla="*/ 15 w 15"/>
                  <a:gd name="T7" fmla="*/ 13 h 17"/>
                  <a:gd name="T8" fmla="*/ 15 w 15"/>
                  <a:gd name="T9" fmla="*/ 12 h 17"/>
                  <a:gd name="T10" fmla="*/ 15 w 15"/>
                  <a:gd name="T11" fmla="*/ 11 h 17"/>
                  <a:gd name="T12" fmla="*/ 14 w 15"/>
                  <a:gd name="T13" fmla="*/ 10 h 17"/>
                  <a:gd name="T14" fmla="*/ 14 w 15"/>
                  <a:gd name="T15" fmla="*/ 7 h 17"/>
                  <a:gd name="T16" fmla="*/ 13 w 15"/>
                  <a:gd name="T17" fmla="*/ 6 h 17"/>
                  <a:gd name="T18" fmla="*/ 12 w 15"/>
                  <a:gd name="T19" fmla="*/ 5 h 17"/>
                  <a:gd name="T20" fmla="*/ 9 w 15"/>
                  <a:gd name="T21" fmla="*/ 5 h 17"/>
                  <a:gd name="T22" fmla="*/ 8 w 15"/>
                  <a:gd name="T23" fmla="*/ 5 h 17"/>
                  <a:gd name="T24" fmla="*/ 7 w 15"/>
                  <a:gd name="T25" fmla="*/ 4 h 17"/>
                  <a:gd name="T26" fmla="*/ 7 w 15"/>
                  <a:gd name="T27" fmla="*/ 4 h 17"/>
                  <a:gd name="T28" fmla="*/ 8 w 15"/>
                  <a:gd name="T29" fmla="*/ 4 h 17"/>
                  <a:gd name="T30" fmla="*/ 8 w 15"/>
                  <a:gd name="T31" fmla="*/ 2 h 17"/>
                  <a:gd name="T32" fmla="*/ 7 w 15"/>
                  <a:gd name="T33" fmla="*/ 2 h 17"/>
                  <a:gd name="T34" fmla="*/ 3 w 15"/>
                  <a:gd name="T35" fmla="*/ 1 h 17"/>
                  <a:gd name="T36" fmla="*/ 2 w 15"/>
                  <a:gd name="T37" fmla="*/ 0 h 17"/>
                  <a:gd name="T38" fmla="*/ 1 w 15"/>
                  <a:gd name="T39" fmla="*/ 0 h 17"/>
                  <a:gd name="T40" fmla="*/ 0 w 15"/>
                  <a:gd name="T41" fmla="*/ 1 h 17"/>
                  <a:gd name="T42" fmla="*/ 0 w 15"/>
                  <a:gd name="T43" fmla="*/ 2 h 17"/>
                  <a:gd name="T44" fmla="*/ 0 w 15"/>
                  <a:gd name="T45" fmla="*/ 2 h 17"/>
                  <a:gd name="T46" fmla="*/ 0 w 15"/>
                  <a:gd name="T47" fmla="*/ 4 h 17"/>
                  <a:gd name="T48" fmla="*/ 1 w 15"/>
                  <a:gd name="T49" fmla="*/ 5 h 17"/>
                  <a:gd name="T50" fmla="*/ 1 w 15"/>
                  <a:gd name="T51" fmla="*/ 5 h 17"/>
                  <a:gd name="T52" fmla="*/ 3 w 15"/>
                  <a:gd name="T53" fmla="*/ 6 h 17"/>
                  <a:gd name="T54" fmla="*/ 3 w 15"/>
                  <a:gd name="T55" fmla="*/ 6 h 17"/>
                  <a:gd name="T56" fmla="*/ 3 w 15"/>
                  <a:gd name="T57" fmla="*/ 7 h 17"/>
                  <a:gd name="T58" fmla="*/ 2 w 15"/>
                  <a:gd name="T59" fmla="*/ 9 h 17"/>
                  <a:gd name="T60" fmla="*/ 2 w 15"/>
                  <a:gd name="T61" fmla="*/ 10 h 17"/>
                  <a:gd name="T62" fmla="*/ 2 w 15"/>
                  <a:gd name="T63" fmla="*/ 11 h 17"/>
                  <a:gd name="T64" fmla="*/ 5 w 15"/>
                  <a:gd name="T65" fmla="*/ 13 h 17"/>
                  <a:gd name="T66" fmla="*/ 7 w 15"/>
                  <a:gd name="T67" fmla="*/ 16 h 17"/>
                  <a:gd name="T68" fmla="*/ 9 w 15"/>
                  <a:gd name="T69" fmla="*/ 17 h 17"/>
                  <a:gd name="T70" fmla="*/ 12 w 15"/>
                  <a:gd name="T71" fmla="*/ 17 h 17"/>
                  <a:gd name="T72" fmla="*/ 13 w 15"/>
                  <a:gd name="T73" fmla="*/ 17 h 17"/>
                  <a:gd name="T74" fmla="*/ 13 w 15"/>
                  <a:gd name="T7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" h="17">
                    <a:moveTo>
                      <a:pt x="13" y="17"/>
                    </a:moveTo>
                    <a:lnTo>
                      <a:pt x="14" y="15"/>
                    </a:lnTo>
                    <a:lnTo>
                      <a:pt x="14" y="15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7" y="16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3" y="17"/>
                    </a:lnTo>
                    <a:lnTo>
                      <a:pt x="13" y="17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40" name="Freeform 327">
                <a:extLst>
                  <a:ext uri="{FF2B5EF4-FFF2-40B4-BE49-F238E27FC236}">
                    <a16:creationId xmlns:a16="http://schemas.microsoft.com/office/drawing/2014/main" id="{C41FA944-06BB-D549-8E49-4A37B0D42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6032" y="7294781"/>
                <a:ext cx="5824" cy="6989"/>
              </a:xfrm>
              <a:custGeom>
                <a:avLst/>
                <a:gdLst>
                  <a:gd name="T0" fmla="*/ 5 w 5"/>
                  <a:gd name="T1" fmla="*/ 6 h 6"/>
                  <a:gd name="T2" fmla="*/ 5 w 5"/>
                  <a:gd name="T3" fmla="*/ 5 h 6"/>
                  <a:gd name="T4" fmla="*/ 5 w 5"/>
                  <a:gd name="T5" fmla="*/ 4 h 6"/>
                  <a:gd name="T6" fmla="*/ 4 w 5"/>
                  <a:gd name="T7" fmla="*/ 2 h 6"/>
                  <a:gd name="T8" fmla="*/ 4 w 5"/>
                  <a:gd name="T9" fmla="*/ 1 h 6"/>
                  <a:gd name="T10" fmla="*/ 2 w 5"/>
                  <a:gd name="T11" fmla="*/ 0 h 6"/>
                  <a:gd name="T12" fmla="*/ 2 w 5"/>
                  <a:gd name="T13" fmla="*/ 0 h 6"/>
                  <a:gd name="T14" fmla="*/ 1 w 5"/>
                  <a:gd name="T15" fmla="*/ 0 h 6"/>
                  <a:gd name="T16" fmla="*/ 1 w 5"/>
                  <a:gd name="T17" fmla="*/ 1 h 6"/>
                  <a:gd name="T18" fmla="*/ 1 w 5"/>
                  <a:gd name="T19" fmla="*/ 2 h 6"/>
                  <a:gd name="T20" fmla="*/ 0 w 5"/>
                  <a:gd name="T21" fmla="*/ 4 h 6"/>
                  <a:gd name="T22" fmla="*/ 1 w 5"/>
                  <a:gd name="T23" fmla="*/ 5 h 6"/>
                  <a:gd name="T24" fmla="*/ 2 w 5"/>
                  <a:gd name="T25" fmla="*/ 6 h 6"/>
                  <a:gd name="T26" fmla="*/ 4 w 5"/>
                  <a:gd name="T27" fmla="*/ 6 h 6"/>
                  <a:gd name="T28" fmla="*/ 4 w 5"/>
                  <a:gd name="T29" fmla="*/ 6 h 6"/>
                  <a:gd name="T30" fmla="*/ 5 w 5"/>
                  <a:gd name="T31" fmla="*/ 6 h 6"/>
                  <a:gd name="T32" fmla="*/ 5 w 5"/>
                  <a:gd name="T3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5" y="5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41" name="Freeform 328">
                <a:extLst>
                  <a:ext uri="{FF2B5EF4-FFF2-40B4-BE49-F238E27FC236}">
                    <a16:creationId xmlns:a16="http://schemas.microsoft.com/office/drawing/2014/main" id="{4AA6B4FA-1937-244A-BADC-7A4D68408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377" y="7414766"/>
                <a:ext cx="2330" cy="4660"/>
              </a:xfrm>
              <a:custGeom>
                <a:avLst/>
                <a:gdLst>
                  <a:gd name="T0" fmla="*/ 2 w 2"/>
                  <a:gd name="T1" fmla="*/ 3 h 4"/>
                  <a:gd name="T2" fmla="*/ 2 w 2"/>
                  <a:gd name="T3" fmla="*/ 2 h 4"/>
                  <a:gd name="T4" fmla="*/ 2 w 2"/>
                  <a:gd name="T5" fmla="*/ 2 h 4"/>
                  <a:gd name="T6" fmla="*/ 2 w 2"/>
                  <a:gd name="T7" fmla="*/ 0 h 4"/>
                  <a:gd name="T8" fmla="*/ 1 w 2"/>
                  <a:gd name="T9" fmla="*/ 0 h 4"/>
                  <a:gd name="T10" fmla="*/ 1 w 2"/>
                  <a:gd name="T11" fmla="*/ 2 h 4"/>
                  <a:gd name="T12" fmla="*/ 0 w 2"/>
                  <a:gd name="T13" fmla="*/ 3 h 4"/>
                  <a:gd name="T14" fmla="*/ 0 w 2"/>
                  <a:gd name="T15" fmla="*/ 3 h 4"/>
                  <a:gd name="T16" fmla="*/ 0 w 2"/>
                  <a:gd name="T17" fmla="*/ 4 h 4"/>
                  <a:gd name="T18" fmla="*/ 1 w 2"/>
                  <a:gd name="T19" fmla="*/ 4 h 4"/>
                  <a:gd name="T20" fmla="*/ 1 w 2"/>
                  <a:gd name="T21" fmla="*/ 4 h 4"/>
                  <a:gd name="T22" fmla="*/ 2 w 2"/>
                  <a:gd name="T23" fmla="*/ 3 h 4"/>
                  <a:gd name="T24" fmla="*/ 2 w 2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42" name="Freeform 329">
                <a:extLst>
                  <a:ext uri="{FF2B5EF4-FFF2-40B4-BE49-F238E27FC236}">
                    <a16:creationId xmlns:a16="http://schemas.microsoft.com/office/drawing/2014/main" id="{48D57DC3-EF36-7A4E-86E8-F1D191F7D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539" y="7480000"/>
                <a:ext cx="22133" cy="18638"/>
              </a:xfrm>
              <a:custGeom>
                <a:avLst/>
                <a:gdLst>
                  <a:gd name="T0" fmla="*/ 14 w 19"/>
                  <a:gd name="T1" fmla="*/ 16 h 16"/>
                  <a:gd name="T2" fmla="*/ 11 w 19"/>
                  <a:gd name="T3" fmla="*/ 16 h 16"/>
                  <a:gd name="T4" fmla="*/ 9 w 19"/>
                  <a:gd name="T5" fmla="*/ 16 h 16"/>
                  <a:gd name="T6" fmla="*/ 8 w 19"/>
                  <a:gd name="T7" fmla="*/ 15 h 16"/>
                  <a:gd name="T8" fmla="*/ 4 w 19"/>
                  <a:gd name="T9" fmla="*/ 12 h 16"/>
                  <a:gd name="T10" fmla="*/ 2 w 19"/>
                  <a:gd name="T11" fmla="*/ 11 h 16"/>
                  <a:gd name="T12" fmla="*/ 0 w 19"/>
                  <a:gd name="T13" fmla="*/ 9 h 16"/>
                  <a:gd name="T14" fmla="*/ 0 w 19"/>
                  <a:gd name="T15" fmla="*/ 8 h 16"/>
                  <a:gd name="T16" fmla="*/ 0 w 19"/>
                  <a:gd name="T17" fmla="*/ 5 h 16"/>
                  <a:gd name="T18" fmla="*/ 2 w 19"/>
                  <a:gd name="T19" fmla="*/ 3 h 16"/>
                  <a:gd name="T20" fmla="*/ 3 w 19"/>
                  <a:gd name="T21" fmla="*/ 1 h 16"/>
                  <a:gd name="T22" fmla="*/ 5 w 19"/>
                  <a:gd name="T23" fmla="*/ 1 h 16"/>
                  <a:gd name="T24" fmla="*/ 13 w 19"/>
                  <a:gd name="T25" fmla="*/ 0 h 16"/>
                  <a:gd name="T26" fmla="*/ 15 w 19"/>
                  <a:gd name="T27" fmla="*/ 1 h 16"/>
                  <a:gd name="T28" fmla="*/ 16 w 19"/>
                  <a:gd name="T29" fmla="*/ 3 h 16"/>
                  <a:gd name="T30" fmla="*/ 17 w 19"/>
                  <a:gd name="T31" fmla="*/ 4 h 16"/>
                  <a:gd name="T32" fmla="*/ 17 w 19"/>
                  <a:gd name="T33" fmla="*/ 5 h 16"/>
                  <a:gd name="T34" fmla="*/ 17 w 19"/>
                  <a:gd name="T35" fmla="*/ 8 h 16"/>
                  <a:gd name="T36" fmla="*/ 19 w 19"/>
                  <a:gd name="T37" fmla="*/ 9 h 16"/>
                  <a:gd name="T38" fmla="*/ 17 w 19"/>
                  <a:gd name="T39" fmla="*/ 11 h 16"/>
                  <a:gd name="T40" fmla="*/ 15 w 19"/>
                  <a:gd name="T41" fmla="*/ 15 h 16"/>
                  <a:gd name="T42" fmla="*/ 14 w 19"/>
                  <a:gd name="T43" fmla="*/ 16 h 16"/>
                  <a:gd name="T44" fmla="*/ 14 w 19"/>
                  <a:gd name="T4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16">
                    <a:moveTo>
                      <a:pt x="14" y="16"/>
                    </a:moveTo>
                    <a:lnTo>
                      <a:pt x="11" y="16"/>
                    </a:lnTo>
                    <a:lnTo>
                      <a:pt x="9" y="16"/>
                    </a:lnTo>
                    <a:lnTo>
                      <a:pt x="8" y="15"/>
                    </a:lnTo>
                    <a:lnTo>
                      <a:pt x="4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9" y="9"/>
                    </a:lnTo>
                    <a:lnTo>
                      <a:pt x="17" y="11"/>
                    </a:lnTo>
                    <a:lnTo>
                      <a:pt x="15" y="15"/>
                    </a:lnTo>
                    <a:lnTo>
                      <a:pt x="14" y="1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43" name="Freeform 330">
                <a:extLst>
                  <a:ext uri="{FF2B5EF4-FFF2-40B4-BE49-F238E27FC236}">
                    <a16:creationId xmlns:a16="http://schemas.microsoft.com/office/drawing/2014/main" id="{8D00750E-2EAD-0741-867F-A6D52DED2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3399" y="8107881"/>
                <a:ext cx="11649" cy="10484"/>
              </a:xfrm>
              <a:custGeom>
                <a:avLst/>
                <a:gdLst>
                  <a:gd name="T0" fmla="*/ 6 w 10"/>
                  <a:gd name="T1" fmla="*/ 1 h 9"/>
                  <a:gd name="T2" fmla="*/ 6 w 10"/>
                  <a:gd name="T3" fmla="*/ 0 h 9"/>
                  <a:gd name="T4" fmla="*/ 5 w 10"/>
                  <a:gd name="T5" fmla="*/ 0 h 9"/>
                  <a:gd name="T6" fmla="*/ 3 w 10"/>
                  <a:gd name="T7" fmla="*/ 0 h 9"/>
                  <a:gd name="T8" fmla="*/ 0 w 10"/>
                  <a:gd name="T9" fmla="*/ 4 h 9"/>
                  <a:gd name="T10" fmla="*/ 0 w 10"/>
                  <a:gd name="T11" fmla="*/ 5 h 9"/>
                  <a:gd name="T12" fmla="*/ 0 w 10"/>
                  <a:gd name="T13" fmla="*/ 6 h 9"/>
                  <a:gd name="T14" fmla="*/ 2 w 10"/>
                  <a:gd name="T15" fmla="*/ 6 h 9"/>
                  <a:gd name="T16" fmla="*/ 4 w 10"/>
                  <a:gd name="T17" fmla="*/ 9 h 9"/>
                  <a:gd name="T18" fmla="*/ 5 w 10"/>
                  <a:gd name="T19" fmla="*/ 9 h 9"/>
                  <a:gd name="T20" fmla="*/ 5 w 10"/>
                  <a:gd name="T21" fmla="*/ 9 h 9"/>
                  <a:gd name="T22" fmla="*/ 8 w 10"/>
                  <a:gd name="T23" fmla="*/ 7 h 9"/>
                  <a:gd name="T24" fmla="*/ 9 w 10"/>
                  <a:gd name="T25" fmla="*/ 6 h 9"/>
                  <a:gd name="T26" fmla="*/ 10 w 10"/>
                  <a:gd name="T27" fmla="*/ 5 h 9"/>
                  <a:gd name="T28" fmla="*/ 10 w 10"/>
                  <a:gd name="T29" fmla="*/ 5 h 9"/>
                  <a:gd name="T30" fmla="*/ 9 w 10"/>
                  <a:gd name="T31" fmla="*/ 4 h 9"/>
                  <a:gd name="T32" fmla="*/ 8 w 10"/>
                  <a:gd name="T33" fmla="*/ 4 h 9"/>
                  <a:gd name="T34" fmla="*/ 8 w 10"/>
                  <a:gd name="T35" fmla="*/ 3 h 9"/>
                  <a:gd name="T36" fmla="*/ 6 w 10"/>
                  <a:gd name="T37" fmla="*/ 1 h 9"/>
                  <a:gd name="T38" fmla="*/ 6 w 10"/>
                  <a:gd name="T3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9">
                    <a:moveTo>
                      <a:pt x="6" y="1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44" name="Freeform 331">
                <a:extLst>
                  <a:ext uri="{FF2B5EF4-FFF2-40B4-BE49-F238E27FC236}">
                    <a16:creationId xmlns:a16="http://schemas.microsoft.com/office/drawing/2014/main" id="{181A36BA-F97C-DF45-B342-155DF1443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543" y="8113705"/>
                <a:ext cx="16309" cy="8154"/>
              </a:xfrm>
              <a:custGeom>
                <a:avLst/>
                <a:gdLst>
                  <a:gd name="T0" fmla="*/ 10 w 14"/>
                  <a:gd name="T1" fmla="*/ 1 h 7"/>
                  <a:gd name="T2" fmla="*/ 8 w 14"/>
                  <a:gd name="T3" fmla="*/ 0 h 7"/>
                  <a:gd name="T4" fmla="*/ 6 w 14"/>
                  <a:gd name="T5" fmla="*/ 0 h 7"/>
                  <a:gd name="T6" fmla="*/ 2 w 14"/>
                  <a:gd name="T7" fmla="*/ 0 h 7"/>
                  <a:gd name="T8" fmla="*/ 0 w 14"/>
                  <a:gd name="T9" fmla="*/ 1 h 7"/>
                  <a:gd name="T10" fmla="*/ 0 w 14"/>
                  <a:gd name="T11" fmla="*/ 1 h 7"/>
                  <a:gd name="T12" fmla="*/ 0 w 14"/>
                  <a:gd name="T13" fmla="*/ 2 h 7"/>
                  <a:gd name="T14" fmla="*/ 0 w 14"/>
                  <a:gd name="T15" fmla="*/ 2 h 7"/>
                  <a:gd name="T16" fmla="*/ 1 w 14"/>
                  <a:gd name="T17" fmla="*/ 2 h 7"/>
                  <a:gd name="T18" fmla="*/ 1 w 14"/>
                  <a:gd name="T19" fmla="*/ 2 h 7"/>
                  <a:gd name="T20" fmla="*/ 3 w 14"/>
                  <a:gd name="T21" fmla="*/ 4 h 7"/>
                  <a:gd name="T22" fmla="*/ 4 w 14"/>
                  <a:gd name="T23" fmla="*/ 6 h 7"/>
                  <a:gd name="T24" fmla="*/ 6 w 14"/>
                  <a:gd name="T25" fmla="*/ 7 h 7"/>
                  <a:gd name="T26" fmla="*/ 6 w 14"/>
                  <a:gd name="T27" fmla="*/ 7 h 7"/>
                  <a:gd name="T28" fmla="*/ 7 w 14"/>
                  <a:gd name="T29" fmla="*/ 7 h 7"/>
                  <a:gd name="T30" fmla="*/ 8 w 14"/>
                  <a:gd name="T31" fmla="*/ 7 h 7"/>
                  <a:gd name="T32" fmla="*/ 7 w 14"/>
                  <a:gd name="T33" fmla="*/ 5 h 7"/>
                  <a:gd name="T34" fmla="*/ 7 w 14"/>
                  <a:gd name="T35" fmla="*/ 5 h 7"/>
                  <a:gd name="T36" fmla="*/ 8 w 14"/>
                  <a:gd name="T37" fmla="*/ 4 h 7"/>
                  <a:gd name="T38" fmla="*/ 8 w 14"/>
                  <a:gd name="T39" fmla="*/ 4 h 7"/>
                  <a:gd name="T40" fmla="*/ 9 w 14"/>
                  <a:gd name="T41" fmla="*/ 4 h 7"/>
                  <a:gd name="T42" fmla="*/ 12 w 14"/>
                  <a:gd name="T43" fmla="*/ 6 h 7"/>
                  <a:gd name="T44" fmla="*/ 13 w 14"/>
                  <a:gd name="T45" fmla="*/ 7 h 7"/>
                  <a:gd name="T46" fmla="*/ 13 w 14"/>
                  <a:gd name="T47" fmla="*/ 6 h 7"/>
                  <a:gd name="T48" fmla="*/ 14 w 14"/>
                  <a:gd name="T49" fmla="*/ 6 h 7"/>
                  <a:gd name="T50" fmla="*/ 14 w 14"/>
                  <a:gd name="T51" fmla="*/ 5 h 7"/>
                  <a:gd name="T52" fmla="*/ 13 w 14"/>
                  <a:gd name="T53" fmla="*/ 4 h 7"/>
                  <a:gd name="T54" fmla="*/ 10 w 14"/>
                  <a:gd name="T55" fmla="*/ 1 h 7"/>
                  <a:gd name="T56" fmla="*/ 10 w 14"/>
                  <a:gd name="T5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" h="7">
                    <a:moveTo>
                      <a:pt x="10" y="1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0" y="1"/>
                    </a:lnTo>
                    <a:lnTo>
                      <a:pt x="10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45" name="Freeform 332">
                <a:extLst>
                  <a:ext uri="{FF2B5EF4-FFF2-40B4-BE49-F238E27FC236}">
                    <a16:creationId xmlns:a16="http://schemas.microsoft.com/office/drawing/2014/main" id="{7D73EC1B-C8CC-6748-888E-8250E2AA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8300" y="7914507"/>
                <a:ext cx="4660" cy="6989"/>
              </a:xfrm>
              <a:custGeom>
                <a:avLst/>
                <a:gdLst>
                  <a:gd name="T0" fmla="*/ 4 w 4"/>
                  <a:gd name="T1" fmla="*/ 2 h 6"/>
                  <a:gd name="T2" fmla="*/ 4 w 4"/>
                  <a:gd name="T3" fmla="*/ 1 h 6"/>
                  <a:gd name="T4" fmla="*/ 4 w 4"/>
                  <a:gd name="T5" fmla="*/ 1 h 6"/>
                  <a:gd name="T6" fmla="*/ 3 w 4"/>
                  <a:gd name="T7" fmla="*/ 1 h 6"/>
                  <a:gd name="T8" fmla="*/ 2 w 4"/>
                  <a:gd name="T9" fmla="*/ 1 h 6"/>
                  <a:gd name="T10" fmla="*/ 1 w 4"/>
                  <a:gd name="T11" fmla="*/ 0 h 6"/>
                  <a:gd name="T12" fmla="*/ 0 w 4"/>
                  <a:gd name="T13" fmla="*/ 1 h 6"/>
                  <a:gd name="T14" fmla="*/ 1 w 4"/>
                  <a:gd name="T15" fmla="*/ 2 h 6"/>
                  <a:gd name="T16" fmla="*/ 2 w 4"/>
                  <a:gd name="T17" fmla="*/ 4 h 6"/>
                  <a:gd name="T18" fmla="*/ 3 w 4"/>
                  <a:gd name="T19" fmla="*/ 6 h 6"/>
                  <a:gd name="T20" fmla="*/ 3 w 4"/>
                  <a:gd name="T21" fmla="*/ 6 h 6"/>
                  <a:gd name="T22" fmla="*/ 4 w 4"/>
                  <a:gd name="T23" fmla="*/ 6 h 6"/>
                  <a:gd name="T24" fmla="*/ 4 w 4"/>
                  <a:gd name="T25" fmla="*/ 4 h 6"/>
                  <a:gd name="T26" fmla="*/ 3 w 4"/>
                  <a:gd name="T27" fmla="*/ 3 h 6"/>
                  <a:gd name="T28" fmla="*/ 3 w 4"/>
                  <a:gd name="T29" fmla="*/ 2 h 6"/>
                  <a:gd name="T30" fmla="*/ 4 w 4"/>
                  <a:gd name="T31" fmla="*/ 2 h 6"/>
                  <a:gd name="T32" fmla="*/ 4 w 4"/>
                  <a:gd name="T3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46" name="Freeform 333">
                <a:extLst>
                  <a:ext uri="{FF2B5EF4-FFF2-40B4-BE49-F238E27FC236}">
                    <a16:creationId xmlns:a16="http://schemas.microsoft.com/office/drawing/2014/main" id="{B5C66EDF-8827-4C4C-A4F3-DFBEE6921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044" y="7879560"/>
                <a:ext cx="27958" cy="24463"/>
              </a:xfrm>
              <a:custGeom>
                <a:avLst/>
                <a:gdLst>
                  <a:gd name="T0" fmla="*/ 22 w 24"/>
                  <a:gd name="T1" fmla="*/ 10 h 21"/>
                  <a:gd name="T2" fmla="*/ 24 w 24"/>
                  <a:gd name="T3" fmla="*/ 8 h 21"/>
                  <a:gd name="T4" fmla="*/ 24 w 24"/>
                  <a:gd name="T5" fmla="*/ 6 h 21"/>
                  <a:gd name="T6" fmla="*/ 24 w 24"/>
                  <a:gd name="T7" fmla="*/ 5 h 21"/>
                  <a:gd name="T8" fmla="*/ 24 w 24"/>
                  <a:gd name="T9" fmla="*/ 4 h 21"/>
                  <a:gd name="T10" fmla="*/ 23 w 24"/>
                  <a:gd name="T11" fmla="*/ 4 h 21"/>
                  <a:gd name="T12" fmla="*/ 23 w 24"/>
                  <a:gd name="T13" fmla="*/ 4 h 21"/>
                  <a:gd name="T14" fmla="*/ 23 w 24"/>
                  <a:gd name="T15" fmla="*/ 2 h 21"/>
                  <a:gd name="T16" fmla="*/ 23 w 24"/>
                  <a:gd name="T17" fmla="*/ 2 h 21"/>
                  <a:gd name="T18" fmla="*/ 22 w 24"/>
                  <a:gd name="T19" fmla="*/ 0 h 21"/>
                  <a:gd name="T20" fmla="*/ 20 w 24"/>
                  <a:gd name="T21" fmla="*/ 0 h 21"/>
                  <a:gd name="T22" fmla="*/ 19 w 24"/>
                  <a:gd name="T23" fmla="*/ 3 h 21"/>
                  <a:gd name="T24" fmla="*/ 17 w 24"/>
                  <a:gd name="T25" fmla="*/ 5 h 21"/>
                  <a:gd name="T26" fmla="*/ 13 w 24"/>
                  <a:gd name="T27" fmla="*/ 6 h 21"/>
                  <a:gd name="T28" fmla="*/ 11 w 24"/>
                  <a:gd name="T29" fmla="*/ 8 h 21"/>
                  <a:gd name="T30" fmla="*/ 8 w 24"/>
                  <a:gd name="T31" fmla="*/ 9 h 21"/>
                  <a:gd name="T32" fmla="*/ 6 w 24"/>
                  <a:gd name="T33" fmla="*/ 10 h 21"/>
                  <a:gd name="T34" fmla="*/ 3 w 24"/>
                  <a:gd name="T35" fmla="*/ 11 h 21"/>
                  <a:gd name="T36" fmla="*/ 2 w 24"/>
                  <a:gd name="T37" fmla="*/ 12 h 21"/>
                  <a:gd name="T38" fmla="*/ 2 w 24"/>
                  <a:gd name="T39" fmla="*/ 14 h 21"/>
                  <a:gd name="T40" fmla="*/ 0 w 24"/>
                  <a:gd name="T41" fmla="*/ 15 h 21"/>
                  <a:gd name="T42" fmla="*/ 0 w 24"/>
                  <a:gd name="T43" fmla="*/ 16 h 21"/>
                  <a:gd name="T44" fmla="*/ 0 w 24"/>
                  <a:gd name="T45" fmla="*/ 16 h 21"/>
                  <a:gd name="T46" fmla="*/ 1 w 24"/>
                  <a:gd name="T47" fmla="*/ 16 h 21"/>
                  <a:gd name="T48" fmla="*/ 2 w 24"/>
                  <a:gd name="T49" fmla="*/ 16 h 21"/>
                  <a:gd name="T50" fmla="*/ 3 w 24"/>
                  <a:gd name="T51" fmla="*/ 15 h 21"/>
                  <a:gd name="T52" fmla="*/ 5 w 24"/>
                  <a:gd name="T53" fmla="*/ 15 h 21"/>
                  <a:gd name="T54" fmla="*/ 6 w 24"/>
                  <a:gd name="T55" fmla="*/ 15 h 21"/>
                  <a:gd name="T56" fmla="*/ 8 w 24"/>
                  <a:gd name="T57" fmla="*/ 15 h 21"/>
                  <a:gd name="T58" fmla="*/ 9 w 24"/>
                  <a:gd name="T59" fmla="*/ 14 h 21"/>
                  <a:gd name="T60" fmla="*/ 12 w 24"/>
                  <a:gd name="T61" fmla="*/ 14 h 21"/>
                  <a:gd name="T62" fmla="*/ 13 w 24"/>
                  <a:gd name="T63" fmla="*/ 14 h 21"/>
                  <a:gd name="T64" fmla="*/ 13 w 24"/>
                  <a:gd name="T65" fmla="*/ 14 h 21"/>
                  <a:gd name="T66" fmla="*/ 13 w 24"/>
                  <a:gd name="T67" fmla="*/ 14 h 21"/>
                  <a:gd name="T68" fmla="*/ 13 w 24"/>
                  <a:gd name="T69" fmla="*/ 15 h 21"/>
                  <a:gd name="T70" fmla="*/ 12 w 24"/>
                  <a:gd name="T71" fmla="*/ 17 h 21"/>
                  <a:gd name="T72" fmla="*/ 11 w 24"/>
                  <a:gd name="T73" fmla="*/ 17 h 21"/>
                  <a:gd name="T74" fmla="*/ 11 w 24"/>
                  <a:gd name="T75" fmla="*/ 16 h 21"/>
                  <a:gd name="T76" fmla="*/ 9 w 24"/>
                  <a:gd name="T77" fmla="*/ 16 h 21"/>
                  <a:gd name="T78" fmla="*/ 9 w 24"/>
                  <a:gd name="T79" fmla="*/ 16 h 21"/>
                  <a:gd name="T80" fmla="*/ 9 w 24"/>
                  <a:gd name="T81" fmla="*/ 17 h 21"/>
                  <a:gd name="T82" fmla="*/ 9 w 24"/>
                  <a:gd name="T83" fmla="*/ 19 h 21"/>
                  <a:gd name="T84" fmla="*/ 9 w 24"/>
                  <a:gd name="T85" fmla="*/ 20 h 21"/>
                  <a:gd name="T86" fmla="*/ 7 w 24"/>
                  <a:gd name="T87" fmla="*/ 20 h 21"/>
                  <a:gd name="T88" fmla="*/ 7 w 24"/>
                  <a:gd name="T89" fmla="*/ 21 h 21"/>
                  <a:gd name="T90" fmla="*/ 8 w 24"/>
                  <a:gd name="T91" fmla="*/ 21 h 21"/>
                  <a:gd name="T92" fmla="*/ 8 w 24"/>
                  <a:gd name="T93" fmla="*/ 21 h 21"/>
                  <a:gd name="T94" fmla="*/ 13 w 24"/>
                  <a:gd name="T95" fmla="*/ 19 h 21"/>
                  <a:gd name="T96" fmla="*/ 14 w 24"/>
                  <a:gd name="T97" fmla="*/ 15 h 21"/>
                  <a:gd name="T98" fmla="*/ 16 w 24"/>
                  <a:gd name="T99" fmla="*/ 15 h 21"/>
                  <a:gd name="T100" fmla="*/ 16 w 24"/>
                  <a:gd name="T101" fmla="*/ 15 h 21"/>
                  <a:gd name="T102" fmla="*/ 16 w 24"/>
                  <a:gd name="T103" fmla="*/ 16 h 21"/>
                  <a:gd name="T104" fmla="*/ 17 w 24"/>
                  <a:gd name="T105" fmla="*/ 16 h 21"/>
                  <a:gd name="T106" fmla="*/ 18 w 24"/>
                  <a:gd name="T107" fmla="*/ 16 h 21"/>
                  <a:gd name="T108" fmla="*/ 18 w 24"/>
                  <a:gd name="T109" fmla="*/ 15 h 21"/>
                  <a:gd name="T110" fmla="*/ 17 w 24"/>
                  <a:gd name="T111" fmla="*/ 14 h 21"/>
                  <a:gd name="T112" fmla="*/ 17 w 24"/>
                  <a:gd name="T113" fmla="*/ 14 h 21"/>
                  <a:gd name="T114" fmla="*/ 18 w 24"/>
                  <a:gd name="T115" fmla="*/ 12 h 21"/>
                  <a:gd name="T116" fmla="*/ 20 w 24"/>
                  <a:gd name="T117" fmla="*/ 11 h 21"/>
                  <a:gd name="T118" fmla="*/ 22 w 24"/>
                  <a:gd name="T119" fmla="*/ 10 h 21"/>
                  <a:gd name="T120" fmla="*/ 22 w 24"/>
                  <a:gd name="T12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" h="21">
                    <a:moveTo>
                      <a:pt x="22" y="10"/>
                    </a:moveTo>
                    <a:lnTo>
                      <a:pt x="24" y="8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9" y="3"/>
                    </a:lnTo>
                    <a:lnTo>
                      <a:pt x="17" y="5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8" y="9"/>
                    </a:lnTo>
                    <a:lnTo>
                      <a:pt x="6" y="10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13" y="19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8" y="12"/>
                    </a:lnTo>
                    <a:lnTo>
                      <a:pt x="20" y="11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47" name="Freeform 334">
                <a:extLst>
                  <a:ext uri="{FF2B5EF4-FFF2-40B4-BE49-F238E27FC236}">
                    <a16:creationId xmlns:a16="http://schemas.microsoft.com/office/drawing/2014/main" id="{A1C38969-EEA7-6B44-8D30-D0D7A8E34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7528" y="7904023"/>
                <a:ext cx="11649" cy="5824"/>
              </a:xfrm>
              <a:custGeom>
                <a:avLst/>
                <a:gdLst>
                  <a:gd name="T0" fmla="*/ 8 w 10"/>
                  <a:gd name="T1" fmla="*/ 0 h 5"/>
                  <a:gd name="T2" fmla="*/ 5 w 10"/>
                  <a:gd name="T3" fmla="*/ 1 h 5"/>
                  <a:gd name="T4" fmla="*/ 3 w 10"/>
                  <a:gd name="T5" fmla="*/ 1 h 5"/>
                  <a:gd name="T6" fmla="*/ 2 w 10"/>
                  <a:gd name="T7" fmla="*/ 1 h 5"/>
                  <a:gd name="T8" fmla="*/ 0 w 10"/>
                  <a:gd name="T9" fmla="*/ 2 h 5"/>
                  <a:gd name="T10" fmla="*/ 0 w 10"/>
                  <a:gd name="T11" fmla="*/ 2 h 5"/>
                  <a:gd name="T12" fmla="*/ 2 w 10"/>
                  <a:gd name="T13" fmla="*/ 4 h 5"/>
                  <a:gd name="T14" fmla="*/ 3 w 10"/>
                  <a:gd name="T15" fmla="*/ 2 h 5"/>
                  <a:gd name="T16" fmla="*/ 4 w 10"/>
                  <a:gd name="T17" fmla="*/ 4 h 5"/>
                  <a:gd name="T18" fmla="*/ 4 w 10"/>
                  <a:gd name="T19" fmla="*/ 4 h 5"/>
                  <a:gd name="T20" fmla="*/ 5 w 10"/>
                  <a:gd name="T21" fmla="*/ 5 h 5"/>
                  <a:gd name="T22" fmla="*/ 8 w 10"/>
                  <a:gd name="T23" fmla="*/ 4 h 5"/>
                  <a:gd name="T24" fmla="*/ 10 w 10"/>
                  <a:gd name="T25" fmla="*/ 4 h 5"/>
                  <a:gd name="T26" fmla="*/ 10 w 10"/>
                  <a:gd name="T27" fmla="*/ 2 h 5"/>
                  <a:gd name="T28" fmla="*/ 10 w 10"/>
                  <a:gd name="T29" fmla="*/ 2 h 5"/>
                  <a:gd name="T30" fmla="*/ 10 w 10"/>
                  <a:gd name="T31" fmla="*/ 1 h 5"/>
                  <a:gd name="T32" fmla="*/ 10 w 10"/>
                  <a:gd name="T33" fmla="*/ 1 h 5"/>
                  <a:gd name="T34" fmla="*/ 9 w 10"/>
                  <a:gd name="T35" fmla="*/ 1 h 5"/>
                  <a:gd name="T36" fmla="*/ 8 w 10"/>
                  <a:gd name="T37" fmla="*/ 0 h 5"/>
                  <a:gd name="T38" fmla="*/ 8 w 10"/>
                  <a:gd name="T39" fmla="*/ 0 h 5"/>
                  <a:gd name="T40" fmla="*/ 8 w 10"/>
                  <a:gd name="T4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5">
                    <a:moveTo>
                      <a:pt x="8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48" name="Freeform 335">
                <a:extLst>
                  <a:ext uri="{FF2B5EF4-FFF2-40B4-BE49-F238E27FC236}">
                    <a16:creationId xmlns:a16="http://schemas.microsoft.com/office/drawing/2014/main" id="{91DF8F2F-C367-FB44-956C-0EF939068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5199" y="7908683"/>
                <a:ext cx="2330" cy="2330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0 w 2"/>
                  <a:gd name="T5" fmla="*/ 1 h 2"/>
                  <a:gd name="T6" fmla="*/ 0 w 2"/>
                  <a:gd name="T7" fmla="*/ 1 h 2"/>
                  <a:gd name="T8" fmla="*/ 0 w 2"/>
                  <a:gd name="T9" fmla="*/ 2 h 2"/>
                  <a:gd name="T10" fmla="*/ 1 w 2"/>
                  <a:gd name="T11" fmla="*/ 2 h 2"/>
                  <a:gd name="T12" fmla="*/ 2 w 2"/>
                  <a:gd name="T13" fmla="*/ 1 h 2"/>
                  <a:gd name="T14" fmla="*/ 2 w 2"/>
                  <a:gd name="T15" fmla="*/ 1 h 2"/>
                  <a:gd name="T16" fmla="*/ 2 w 2"/>
                  <a:gd name="T17" fmla="*/ 0 h 2"/>
                  <a:gd name="T18" fmla="*/ 2 w 2"/>
                  <a:gd name="T19" fmla="*/ 0 h 2"/>
                  <a:gd name="T20" fmla="*/ 1 w 2"/>
                  <a:gd name="T21" fmla="*/ 0 h 2"/>
                  <a:gd name="T22" fmla="*/ 1 w 2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49" name="Freeform 336">
                <a:extLst>
                  <a:ext uri="{FF2B5EF4-FFF2-40B4-BE49-F238E27FC236}">
                    <a16:creationId xmlns:a16="http://schemas.microsoft.com/office/drawing/2014/main" id="{56D3E325-5828-FE4D-BD72-4D949AEB1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8981" y="7926156"/>
                <a:ext cx="6989" cy="12814"/>
              </a:xfrm>
              <a:custGeom>
                <a:avLst/>
                <a:gdLst>
                  <a:gd name="T0" fmla="*/ 4 w 6"/>
                  <a:gd name="T1" fmla="*/ 4 h 11"/>
                  <a:gd name="T2" fmla="*/ 3 w 6"/>
                  <a:gd name="T3" fmla="*/ 3 h 11"/>
                  <a:gd name="T4" fmla="*/ 3 w 6"/>
                  <a:gd name="T5" fmla="*/ 2 h 11"/>
                  <a:gd name="T6" fmla="*/ 3 w 6"/>
                  <a:gd name="T7" fmla="*/ 0 h 11"/>
                  <a:gd name="T8" fmla="*/ 3 w 6"/>
                  <a:gd name="T9" fmla="*/ 0 h 11"/>
                  <a:gd name="T10" fmla="*/ 1 w 6"/>
                  <a:gd name="T11" fmla="*/ 0 h 11"/>
                  <a:gd name="T12" fmla="*/ 1 w 6"/>
                  <a:gd name="T13" fmla="*/ 0 h 11"/>
                  <a:gd name="T14" fmla="*/ 1 w 6"/>
                  <a:gd name="T15" fmla="*/ 2 h 11"/>
                  <a:gd name="T16" fmla="*/ 1 w 6"/>
                  <a:gd name="T17" fmla="*/ 2 h 11"/>
                  <a:gd name="T18" fmla="*/ 0 w 6"/>
                  <a:gd name="T19" fmla="*/ 3 h 11"/>
                  <a:gd name="T20" fmla="*/ 0 w 6"/>
                  <a:gd name="T21" fmla="*/ 3 h 11"/>
                  <a:gd name="T22" fmla="*/ 0 w 6"/>
                  <a:gd name="T23" fmla="*/ 3 h 11"/>
                  <a:gd name="T24" fmla="*/ 0 w 6"/>
                  <a:gd name="T25" fmla="*/ 4 h 11"/>
                  <a:gd name="T26" fmla="*/ 1 w 6"/>
                  <a:gd name="T27" fmla="*/ 4 h 11"/>
                  <a:gd name="T28" fmla="*/ 1 w 6"/>
                  <a:gd name="T29" fmla="*/ 5 h 11"/>
                  <a:gd name="T30" fmla="*/ 1 w 6"/>
                  <a:gd name="T31" fmla="*/ 7 h 11"/>
                  <a:gd name="T32" fmla="*/ 1 w 6"/>
                  <a:gd name="T33" fmla="*/ 8 h 11"/>
                  <a:gd name="T34" fmla="*/ 1 w 6"/>
                  <a:gd name="T35" fmla="*/ 9 h 11"/>
                  <a:gd name="T36" fmla="*/ 0 w 6"/>
                  <a:gd name="T37" fmla="*/ 9 h 11"/>
                  <a:gd name="T38" fmla="*/ 0 w 6"/>
                  <a:gd name="T39" fmla="*/ 10 h 11"/>
                  <a:gd name="T40" fmla="*/ 1 w 6"/>
                  <a:gd name="T41" fmla="*/ 10 h 11"/>
                  <a:gd name="T42" fmla="*/ 3 w 6"/>
                  <a:gd name="T43" fmla="*/ 10 h 11"/>
                  <a:gd name="T44" fmla="*/ 3 w 6"/>
                  <a:gd name="T45" fmla="*/ 10 h 11"/>
                  <a:gd name="T46" fmla="*/ 4 w 6"/>
                  <a:gd name="T47" fmla="*/ 11 h 11"/>
                  <a:gd name="T48" fmla="*/ 5 w 6"/>
                  <a:gd name="T49" fmla="*/ 11 h 11"/>
                  <a:gd name="T50" fmla="*/ 6 w 6"/>
                  <a:gd name="T51" fmla="*/ 11 h 11"/>
                  <a:gd name="T52" fmla="*/ 6 w 6"/>
                  <a:gd name="T53" fmla="*/ 10 h 11"/>
                  <a:gd name="T54" fmla="*/ 5 w 6"/>
                  <a:gd name="T55" fmla="*/ 10 h 11"/>
                  <a:gd name="T56" fmla="*/ 4 w 6"/>
                  <a:gd name="T57" fmla="*/ 9 h 11"/>
                  <a:gd name="T58" fmla="*/ 4 w 6"/>
                  <a:gd name="T59" fmla="*/ 9 h 11"/>
                  <a:gd name="T60" fmla="*/ 4 w 6"/>
                  <a:gd name="T61" fmla="*/ 8 h 11"/>
                  <a:gd name="T62" fmla="*/ 4 w 6"/>
                  <a:gd name="T63" fmla="*/ 7 h 11"/>
                  <a:gd name="T64" fmla="*/ 4 w 6"/>
                  <a:gd name="T65" fmla="*/ 5 h 11"/>
                  <a:gd name="T66" fmla="*/ 4 w 6"/>
                  <a:gd name="T67" fmla="*/ 4 h 11"/>
                  <a:gd name="T68" fmla="*/ 4 w 6"/>
                  <a:gd name="T6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" h="11">
                    <a:moveTo>
                      <a:pt x="4" y="4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50" name="Freeform 337">
                <a:extLst>
                  <a:ext uri="{FF2B5EF4-FFF2-40B4-BE49-F238E27FC236}">
                    <a16:creationId xmlns:a16="http://schemas.microsoft.com/office/drawing/2014/main" id="{9EBA1E80-2B65-E643-868B-93EF164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651" y="7919167"/>
                <a:ext cx="11649" cy="5824"/>
              </a:xfrm>
              <a:custGeom>
                <a:avLst/>
                <a:gdLst>
                  <a:gd name="T0" fmla="*/ 7 w 10"/>
                  <a:gd name="T1" fmla="*/ 0 h 5"/>
                  <a:gd name="T2" fmla="*/ 5 w 10"/>
                  <a:gd name="T3" fmla="*/ 0 h 5"/>
                  <a:gd name="T4" fmla="*/ 5 w 10"/>
                  <a:gd name="T5" fmla="*/ 0 h 5"/>
                  <a:gd name="T6" fmla="*/ 2 w 10"/>
                  <a:gd name="T7" fmla="*/ 0 h 5"/>
                  <a:gd name="T8" fmla="*/ 1 w 10"/>
                  <a:gd name="T9" fmla="*/ 0 h 5"/>
                  <a:gd name="T10" fmla="*/ 0 w 10"/>
                  <a:gd name="T11" fmla="*/ 2 h 5"/>
                  <a:gd name="T12" fmla="*/ 0 w 10"/>
                  <a:gd name="T13" fmla="*/ 2 h 5"/>
                  <a:gd name="T14" fmla="*/ 0 w 10"/>
                  <a:gd name="T15" fmla="*/ 3 h 5"/>
                  <a:gd name="T16" fmla="*/ 0 w 10"/>
                  <a:gd name="T17" fmla="*/ 3 h 5"/>
                  <a:gd name="T18" fmla="*/ 1 w 10"/>
                  <a:gd name="T19" fmla="*/ 3 h 5"/>
                  <a:gd name="T20" fmla="*/ 3 w 10"/>
                  <a:gd name="T21" fmla="*/ 3 h 5"/>
                  <a:gd name="T22" fmla="*/ 5 w 10"/>
                  <a:gd name="T23" fmla="*/ 3 h 5"/>
                  <a:gd name="T24" fmla="*/ 5 w 10"/>
                  <a:gd name="T25" fmla="*/ 4 h 5"/>
                  <a:gd name="T26" fmla="*/ 5 w 10"/>
                  <a:gd name="T27" fmla="*/ 4 h 5"/>
                  <a:gd name="T28" fmla="*/ 5 w 10"/>
                  <a:gd name="T29" fmla="*/ 5 h 5"/>
                  <a:gd name="T30" fmla="*/ 6 w 10"/>
                  <a:gd name="T31" fmla="*/ 4 h 5"/>
                  <a:gd name="T32" fmla="*/ 6 w 10"/>
                  <a:gd name="T33" fmla="*/ 4 h 5"/>
                  <a:gd name="T34" fmla="*/ 6 w 10"/>
                  <a:gd name="T35" fmla="*/ 3 h 5"/>
                  <a:gd name="T36" fmla="*/ 7 w 10"/>
                  <a:gd name="T37" fmla="*/ 3 h 5"/>
                  <a:gd name="T38" fmla="*/ 7 w 10"/>
                  <a:gd name="T39" fmla="*/ 3 h 5"/>
                  <a:gd name="T40" fmla="*/ 8 w 10"/>
                  <a:gd name="T41" fmla="*/ 3 h 5"/>
                  <a:gd name="T42" fmla="*/ 8 w 10"/>
                  <a:gd name="T43" fmla="*/ 3 h 5"/>
                  <a:gd name="T44" fmla="*/ 10 w 10"/>
                  <a:gd name="T45" fmla="*/ 2 h 5"/>
                  <a:gd name="T46" fmla="*/ 10 w 10"/>
                  <a:gd name="T47" fmla="*/ 2 h 5"/>
                  <a:gd name="T48" fmla="*/ 8 w 10"/>
                  <a:gd name="T49" fmla="*/ 0 h 5"/>
                  <a:gd name="T50" fmla="*/ 7 w 10"/>
                  <a:gd name="T51" fmla="*/ 0 h 5"/>
                  <a:gd name="T52" fmla="*/ 7 w 10"/>
                  <a:gd name="T5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" h="5"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51" name="Freeform 338">
                <a:extLst>
                  <a:ext uri="{FF2B5EF4-FFF2-40B4-BE49-F238E27FC236}">
                    <a16:creationId xmlns:a16="http://schemas.microsoft.com/office/drawing/2014/main" id="{578964E5-221A-1E4F-9C98-B2EC7DA9A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4034" y="7921497"/>
                <a:ext cx="3495" cy="3495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0 w 3"/>
                  <a:gd name="T9" fmla="*/ 3 h 3"/>
                  <a:gd name="T10" fmla="*/ 0 w 3"/>
                  <a:gd name="T11" fmla="*/ 3 h 3"/>
                  <a:gd name="T12" fmla="*/ 1 w 3"/>
                  <a:gd name="T13" fmla="*/ 3 h 3"/>
                  <a:gd name="T14" fmla="*/ 2 w 3"/>
                  <a:gd name="T15" fmla="*/ 3 h 3"/>
                  <a:gd name="T16" fmla="*/ 3 w 3"/>
                  <a:gd name="T17" fmla="*/ 2 h 3"/>
                  <a:gd name="T18" fmla="*/ 3 w 3"/>
                  <a:gd name="T19" fmla="*/ 1 h 3"/>
                  <a:gd name="T20" fmla="*/ 3 w 3"/>
                  <a:gd name="T21" fmla="*/ 0 h 3"/>
                  <a:gd name="T22" fmla="*/ 2 w 3"/>
                  <a:gd name="T23" fmla="*/ 0 h 3"/>
                  <a:gd name="T24" fmla="*/ 1 w 3"/>
                  <a:gd name="T25" fmla="*/ 0 h 3"/>
                  <a:gd name="T26" fmla="*/ 1 w 3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52" name="Freeform 339">
                <a:extLst>
                  <a:ext uri="{FF2B5EF4-FFF2-40B4-BE49-F238E27FC236}">
                    <a16:creationId xmlns:a16="http://schemas.microsoft.com/office/drawing/2014/main" id="{9E769FF1-1C53-394C-89A7-D3BFF0889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8209" y="7926156"/>
                <a:ext cx="9319" cy="5824"/>
              </a:xfrm>
              <a:custGeom>
                <a:avLst/>
                <a:gdLst>
                  <a:gd name="T0" fmla="*/ 4 w 8"/>
                  <a:gd name="T1" fmla="*/ 0 h 5"/>
                  <a:gd name="T2" fmla="*/ 1 w 8"/>
                  <a:gd name="T3" fmla="*/ 0 h 5"/>
                  <a:gd name="T4" fmla="*/ 0 w 8"/>
                  <a:gd name="T5" fmla="*/ 0 h 5"/>
                  <a:gd name="T6" fmla="*/ 0 w 8"/>
                  <a:gd name="T7" fmla="*/ 2 h 5"/>
                  <a:gd name="T8" fmla="*/ 0 w 8"/>
                  <a:gd name="T9" fmla="*/ 3 h 5"/>
                  <a:gd name="T10" fmla="*/ 1 w 8"/>
                  <a:gd name="T11" fmla="*/ 3 h 5"/>
                  <a:gd name="T12" fmla="*/ 1 w 8"/>
                  <a:gd name="T13" fmla="*/ 4 h 5"/>
                  <a:gd name="T14" fmla="*/ 2 w 8"/>
                  <a:gd name="T15" fmla="*/ 4 h 5"/>
                  <a:gd name="T16" fmla="*/ 4 w 8"/>
                  <a:gd name="T17" fmla="*/ 4 h 5"/>
                  <a:gd name="T18" fmla="*/ 4 w 8"/>
                  <a:gd name="T19" fmla="*/ 5 h 5"/>
                  <a:gd name="T20" fmla="*/ 5 w 8"/>
                  <a:gd name="T21" fmla="*/ 4 h 5"/>
                  <a:gd name="T22" fmla="*/ 7 w 8"/>
                  <a:gd name="T23" fmla="*/ 3 h 5"/>
                  <a:gd name="T24" fmla="*/ 8 w 8"/>
                  <a:gd name="T25" fmla="*/ 3 h 5"/>
                  <a:gd name="T26" fmla="*/ 8 w 8"/>
                  <a:gd name="T27" fmla="*/ 2 h 5"/>
                  <a:gd name="T28" fmla="*/ 8 w 8"/>
                  <a:gd name="T29" fmla="*/ 2 h 5"/>
                  <a:gd name="T30" fmla="*/ 7 w 8"/>
                  <a:gd name="T31" fmla="*/ 0 h 5"/>
                  <a:gd name="T32" fmla="*/ 6 w 8"/>
                  <a:gd name="T33" fmla="*/ 0 h 5"/>
                  <a:gd name="T34" fmla="*/ 5 w 8"/>
                  <a:gd name="T35" fmla="*/ 2 h 5"/>
                  <a:gd name="T36" fmla="*/ 5 w 8"/>
                  <a:gd name="T37" fmla="*/ 2 h 5"/>
                  <a:gd name="T38" fmla="*/ 5 w 8"/>
                  <a:gd name="T39" fmla="*/ 3 h 5"/>
                  <a:gd name="T40" fmla="*/ 4 w 8"/>
                  <a:gd name="T41" fmla="*/ 3 h 5"/>
                  <a:gd name="T42" fmla="*/ 4 w 8"/>
                  <a:gd name="T43" fmla="*/ 3 h 5"/>
                  <a:gd name="T44" fmla="*/ 2 w 8"/>
                  <a:gd name="T45" fmla="*/ 2 h 5"/>
                  <a:gd name="T46" fmla="*/ 2 w 8"/>
                  <a:gd name="T47" fmla="*/ 2 h 5"/>
                  <a:gd name="T48" fmla="*/ 4 w 8"/>
                  <a:gd name="T49" fmla="*/ 0 h 5"/>
                  <a:gd name="T50" fmla="*/ 4 w 8"/>
                  <a:gd name="T5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53" name="Freeform 340">
                <a:extLst>
                  <a:ext uri="{FF2B5EF4-FFF2-40B4-BE49-F238E27FC236}">
                    <a16:creationId xmlns:a16="http://schemas.microsoft.com/office/drawing/2014/main" id="{482BAAC7-B310-0945-A16B-8BF3FCBB8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4230" y="7924991"/>
                <a:ext cx="12814" cy="6989"/>
              </a:xfrm>
              <a:custGeom>
                <a:avLst/>
                <a:gdLst>
                  <a:gd name="T0" fmla="*/ 8 w 11"/>
                  <a:gd name="T1" fmla="*/ 1 h 6"/>
                  <a:gd name="T2" fmla="*/ 8 w 11"/>
                  <a:gd name="T3" fmla="*/ 0 h 6"/>
                  <a:gd name="T4" fmla="*/ 7 w 11"/>
                  <a:gd name="T5" fmla="*/ 0 h 6"/>
                  <a:gd name="T6" fmla="*/ 6 w 11"/>
                  <a:gd name="T7" fmla="*/ 0 h 6"/>
                  <a:gd name="T8" fmla="*/ 6 w 11"/>
                  <a:gd name="T9" fmla="*/ 1 h 6"/>
                  <a:gd name="T10" fmla="*/ 6 w 11"/>
                  <a:gd name="T11" fmla="*/ 3 h 6"/>
                  <a:gd name="T12" fmla="*/ 5 w 11"/>
                  <a:gd name="T13" fmla="*/ 3 h 6"/>
                  <a:gd name="T14" fmla="*/ 3 w 11"/>
                  <a:gd name="T15" fmla="*/ 3 h 6"/>
                  <a:gd name="T16" fmla="*/ 2 w 11"/>
                  <a:gd name="T17" fmla="*/ 3 h 6"/>
                  <a:gd name="T18" fmla="*/ 2 w 11"/>
                  <a:gd name="T19" fmla="*/ 4 h 6"/>
                  <a:gd name="T20" fmla="*/ 1 w 11"/>
                  <a:gd name="T21" fmla="*/ 4 h 6"/>
                  <a:gd name="T22" fmla="*/ 0 w 11"/>
                  <a:gd name="T23" fmla="*/ 5 h 6"/>
                  <a:gd name="T24" fmla="*/ 0 w 11"/>
                  <a:gd name="T25" fmla="*/ 6 h 6"/>
                  <a:gd name="T26" fmla="*/ 1 w 11"/>
                  <a:gd name="T27" fmla="*/ 6 h 6"/>
                  <a:gd name="T28" fmla="*/ 2 w 11"/>
                  <a:gd name="T29" fmla="*/ 6 h 6"/>
                  <a:gd name="T30" fmla="*/ 3 w 11"/>
                  <a:gd name="T31" fmla="*/ 5 h 6"/>
                  <a:gd name="T32" fmla="*/ 5 w 11"/>
                  <a:gd name="T33" fmla="*/ 5 h 6"/>
                  <a:gd name="T34" fmla="*/ 7 w 11"/>
                  <a:gd name="T35" fmla="*/ 5 h 6"/>
                  <a:gd name="T36" fmla="*/ 8 w 11"/>
                  <a:gd name="T37" fmla="*/ 6 h 6"/>
                  <a:gd name="T38" fmla="*/ 10 w 11"/>
                  <a:gd name="T39" fmla="*/ 6 h 6"/>
                  <a:gd name="T40" fmla="*/ 11 w 11"/>
                  <a:gd name="T41" fmla="*/ 6 h 6"/>
                  <a:gd name="T42" fmla="*/ 11 w 11"/>
                  <a:gd name="T43" fmla="*/ 5 h 6"/>
                  <a:gd name="T44" fmla="*/ 11 w 11"/>
                  <a:gd name="T45" fmla="*/ 4 h 6"/>
                  <a:gd name="T46" fmla="*/ 10 w 11"/>
                  <a:gd name="T47" fmla="*/ 4 h 6"/>
                  <a:gd name="T48" fmla="*/ 8 w 11"/>
                  <a:gd name="T49" fmla="*/ 4 h 6"/>
                  <a:gd name="T50" fmla="*/ 8 w 11"/>
                  <a:gd name="T51" fmla="*/ 4 h 6"/>
                  <a:gd name="T52" fmla="*/ 8 w 11"/>
                  <a:gd name="T53" fmla="*/ 1 h 6"/>
                  <a:gd name="T54" fmla="*/ 8 w 11"/>
                  <a:gd name="T5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" h="6">
                    <a:moveTo>
                      <a:pt x="8" y="1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54" name="Freeform 341">
                <a:extLst>
                  <a:ext uri="{FF2B5EF4-FFF2-40B4-BE49-F238E27FC236}">
                    <a16:creationId xmlns:a16="http://schemas.microsoft.com/office/drawing/2014/main" id="{69A50949-924F-644D-B1A5-A8630E0F9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7528" y="7926156"/>
                <a:ext cx="12814" cy="10484"/>
              </a:xfrm>
              <a:custGeom>
                <a:avLst/>
                <a:gdLst>
                  <a:gd name="T0" fmla="*/ 11 w 11"/>
                  <a:gd name="T1" fmla="*/ 0 h 9"/>
                  <a:gd name="T2" fmla="*/ 10 w 11"/>
                  <a:gd name="T3" fmla="*/ 0 h 9"/>
                  <a:gd name="T4" fmla="*/ 9 w 11"/>
                  <a:gd name="T5" fmla="*/ 0 h 9"/>
                  <a:gd name="T6" fmla="*/ 7 w 11"/>
                  <a:gd name="T7" fmla="*/ 0 h 9"/>
                  <a:gd name="T8" fmla="*/ 7 w 11"/>
                  <a:gd name="T9" fmla="*/ 0 h 9"/>
                  <a:gd name="T10" fmla="*/ 5 w 11"/>
                  <a:gd name="T11" fmla="*/ 3 h 9"/>
                  <a:gd name="T12" fmla="*/ 5 w 11"/>
                  <a:gd name="T13" fmla="*/ 4 h 9"/>
                  <a:gd name="T14" fmla="*/ 4 w 11"/>
                  <a:gd name="T15" fmla="*/ 5 h 9"/>
                  <a:gd name="T16" fmla="*/ 4 w 11"/>
                  <a:gd name="T17" fmla="*/ 4 h 9"/>
                  <a:gd name="T18" fmla="*/ 3 w 11"/>
                  <a:gd name="T19" fmla="*/ 4 h 9"/>
                  <a:gd name="T20" fmla="*/ 3 w 11"/>
                  <a:gd name="T21" fmla="*/ 3 h 9"/>
                  <a:gd name="T22" fmla="*/ 3 w 11"/>
                  <a:gd name="T23" fmla="*/ 3 h 9"/>
                  <a:gd name="T24" fmla="*/ 2 w 11"/>
                  <a:gd name="T25" fmla="*/ 4 h 9"/>
                  <a:gd name="T26" fmla="*/ 2 w 11"/>
                  <a:gd name="T27" fmla="*/ 5 h 9"/>
                  <a:gd name="T28" fmla="*/ 2 w 11"/>
                  <a:gd name="T29" fmla="*/ 7 h 9"/>
                  <a:gd name="T30" fmla="*/ 2 w 11"/>
                  <a:gd name="T31" fmla="*/ 7 h 9"/>
                  <a:gd name="T32" fmla="*/ 0 w 11"/>
                  <a:gd name="T33" fmla="*/ 8 h 9"/>
                  <a:gd name="T34" fmla="*/ 0 w 11"/>
                  <a:gd name="T35" fmla="*/ 8 h 9"/>
                  <a:gd name="T36" fmla="*/ 2 w 11"/>
                  <a:gd name="T37" fmla="*/ 9 h 9"/>
                  <a:gd name="T38" fmla="*/ 2 w 11"/>
                  <a:gd name="T39" fmla="*/ 8 h 9"/>
                  <a:gd name="T40" fmla="*/ 3 w 11"/>
                  <a:gd name="T41" fmla="*/ 8 h 9"/>
                  <a:gd name="T42" fmla="*/ 5 w 11"/>
                  <a:gd name="T43" fmla="*/ 7 h 9"/>
                  <a:gd name="T44" fmla="*/ 5 w 11"/>
                  <a:gd name="T45" fmla="*/ 8 h 9"/>
                  <a:gd name="T46" fmla="*/ 5 w 11"/>
                  <a:gd name="T47" fmla="*/ 8 h 9"/>
                  <a:gd name="T48" fmla="*/ 7 w 11"/>
                  <a:gd name="T49" fmla="*/ 9 h 9"/>
                  <a:gd name="T50" fmla="*/ 8 w 11"/>
                  <a:gd name="T51" fmla="*/ 9 h 9"/>
                  <a:gd name="T52" fmla="*/ 8 w 11"/>
                  <a:gd name="T53" fmla="*/ 8 h 9"/>
                  <a:gd name="T54" fmla="*/ 9 w 11"/>
                  <a:gd name="T55" fmla="*/ 7 h 9"/>
                  <a:gd name="T56" fmla="*/ 8 w 11"/>
                  <a:gd name="T57" fmla="*/ 5 h 9"/>
                  <a:gd name="T58" fmla="*/ 9 w 11"/>
                  <a:gd name="T59" fmla="*/ 4 h 9"/>
                  <a:gd name="T60" fmla="*/ 10 w 11"/>
                  <a:gd name="T61" fmla="*/ 3 h 9"/>
                  <a:gd name="T62" fmla="*/ 10 w 11"/>
                  <a:gd name="T63" fmla="*/ 3 h 9"/>
                  <a:gd name="T64" fmla="*/ 11 w 11"/>
                  <a:gd name="T65" fmla="*/ 3 h 9"/>
                  <a:gd name="T66" fmla="*/ 11 w 11"/>
                  <a:gd name="T67" fmla="*/ 2 h 9"/>
                  <a:gd name="T68" fmla="*/ 11 w 11"/>
                  <a:gd name="T69" fmla="*/ 2 h 9"/>
                  <a:gd name="T70" fmla="*/ 11 w 11"/>
                  <a:gd name="T71" fmla="*/ 0 h 9"/>
                  <a:gd name="T72" fmla="*/ 11 w 11"/>
                  <a:gd name="T7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55" name="Freeform 342">
                <a:extLst>
                  <a:ext uri="{FF2B5EF4-FFF2-40B4-BE49-F238E27FC236}">
                    <a16:creationId xmlns:a16="http://schemas.microsoft.com/office/drawing/2014/main" id="{3196A336-CEF5-CA40-AE6F-9C9AC033E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5879" y="7937805"/>
                <a:ext cx="3495" cy="5824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3 h 5"/>
                  <a:gd name="T4" fmla="*/ 0 w 3"/>
                  <a:gd name="T5" fmla="*/ 4 h 5"/>
                  <a:gd name="T6" fmla="*/ 0 w 3"/>
                  <a:gd name="T7" fmla="*/ 5 h 5"/>
                  <a:gd name="T8" fmla="*/ 0 w 3"/>
                  <a:gd name="T9" fmla="*/ 5 h 5"/>
                  <a:gd name="T10" fmla="*/ 1 w 3"/>
                  <a:gd name="T11" fmla="*/ 5 h 5"/>
                  <a:gd name="T12" fmla="*/ 2 w 3"/>
                  <a:gd name="T13" fmla="*/ 4 h 5"/>
                  <a:gd name="T14" fmla="*/ 2 w 3"/>
                  <a:gd name="T15" fmla="*/ 3 h 5"/>
                  <a:gd name="T16" fmla="*/ 3 w 3"/>
                  <a:gd name="T17" fmla="*/ 1 h 5"/>
                  <a:gd name="T18" fmla="*/ 2 w 3"/>
                  <a:gd name="T19" fmla="*/ 0 h 5"/>
                  <a:gd name="T20" fmla="*/ 2 w 3"/>
                  <a:gd name="T21" fmla="*/ 0 h 5"/>
                  <a:gd name="T22" fmla="*/ 1 w 3"/>
                  <a:gd name="T23" fmla="*/ 0 h 5"/>
                  <a:gd name="T24" fmla="*/ 1 w 3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56" name="Freeform 343">
                <a:extLst>
                  <a:ext uri="{FF2B5EF4-FFF2-40B4-BE49-F238E27FC236}">
                    <a16:creationId xmlns:a16="http://schemas.microsoft.com/office/drawing/2014/main" id="{A35D2396-D58C-024D-AF50-634DD240C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5395" y="7947124"/>
                <a:ext cx="5824" cy="4660"/>
              </a:xfrm>
              <a:custGeom>
                <a:avLst/>
                <a:gdLst>
                  <a:gd name="T0" fmla="*/ 5 w 5"/>
                  <a:gd name="T1" fmla="*/ 0 h 4"/>
                  <a:gd name="T2" fmla="*/ 4 w 5"/>
                  <a:gd name="T3" fmla="*/ 0 h 4"/>
                  <a:gd name="T4" fmla="*/ 2 w 5"/>
                  <a:gd name="T5" fmla="*/ 1 h 4"/>
                  <a:gd name="T6" fmla="*/ 2 w 5"/>
                  <a:gd name="T7" fmla="*/ 1 h 4"/>
                  <a:gd name="T8" fmla="*/ 1 w 5"/>
                  <a:gd name="T9" fmla="*/ 2 h 4"/>
                  <a:gd name="T10" fmla="*/ 1 w 5"/>
                  <a:gd name="T11" fmla="*/ 3 h 4"/>
                  <a:gd name="T12" fmla="*/ 0 w 5"/>
                  <a:gd name="T13" fmla="*/ 4 h 4"/>
                  <a:gd name="T14" fmla="*/ 0 w 5"/>
                  <a:gd name="T15" fmla="*/ 4 h 4"/>
                  <a:gd name="T16" fmla="*/ 1 w 5"/>
                  <a:gd name="T17" fmla="*/ 4 h 4"/>
                  <a:gd name="T18" fmla="*/ 2 w 5"/>
                  <a:gd name="T19" fmla="*/ 4 h 4"/>
                  <a:gd name="T20" fmla="*/ 2 w 5"/>
                  <a:gd name="T21" fmla="*/ 4 h 4"/>
                  <a:gd name="T22" fmla="*/ 4 w 5"/>
                  <a:gd name="T23" fmla="*/ 3 h 4"/>
                  <a:gd name="T24" fmla="*/ 4 w 5"/>
                  <a:gd name="T25" fmla="*/ 2 h 4"/>
                  <a:gd name="T26" fmla="*/ 5 w 5"/>
                  <a:gd name="T27" fmla="*/ 1 h 4"/>
                  <a:gd name="T28" fmla="*/ 5 w 5"/>
                  <a:gd name="T29" fmla="*/ 1 h 4"/>
                  <a:gd name="T30" fmla="*/ 5 w 5"/>
                  <a:gd name="T31" fmla="*/ 0 h 4"/>
                  <a:gd name="T32" fmla="*/ 5 w 5"/>
                  <a:gd name="T3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57" name="Freeform 344">
                <a:extLst>
                  <a:ext uri="{FF2B5EF4-FFF2-40B4-BE49-F238E27FC236}">
                    <a16:creationId xmlns:a16="http://schemas.microsoft.com/office/drawing/2014/main" id="{AD21CD5D-340D-FF41-A8DA-CCB0D6A21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2188" y="7937805"/>
                <a:ext cx="4660" cy="3495"/>
              </a:xfrm>
              <a:custGeom>
                <a:avLst/>
                <a:gdLst>
                  <a:gd name="T0" fmla="*/ 3 w 4"/>
                  <a:gd name="T1" fmla="*/ 0 h 3"/>
                  <a:gd name="T2" fmla="*/ 1 w 4"/>
                  <a:gd name="T3" fmla="*/ 0 h 3"/>
                  <a:gd name="T4" fmla="*/ 0 w 4"/>
                  <a:gd name="T5" fmla="*/ 1 h 3"/>
                  <a:gd name="T6" fmla="*/ 0 w 4"/>
                  <a:gd name="T7" fmla="*/ 3 h 3"/>
                  <a:gd name="T8" fmla="*/ 0 w 4"/>
                  <a:gd name="T9" fmla="*/ 3 h 3"/>
                  <a:gd name="T10" fmla="*/ 1 w 4"/>
                  <a:gd name="T11" fmla="*/ 3 h 3"/>
                  <a:gd name="T12" fmla="*/ 1 w 4"/>
                  <a:gd name="T13" fmla="*/ 3 h 3"/>
                  <a:gd name="T14" fmla="*/ 3 w 4"/>
                  <a:gd name="T15" fmla="*/ 3 h 3"/>
                  <a:gd name="T16" fmla="*/ 4 w 4"/>
                  <a:gd name="T17" fmla="*/ 1 h 3"/>
                  <a:gd name="T18" fmla="*/ 4 w 4"/>
                  <a:gd name="T19" fmla="*/ 0 h 3"/>
                  <a:gd name="T20" fmla="*/ 3 w 4"/>
                  <a:gd name="T21" fmla="*/ 0 h 3"/>
                  <a:gd name="T22" fmla="*/ 3 w 4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58" name="Freeform 345">
                <a:extLst>
                  <a:ext uri="{FF2B5EF4-FFF2-40B4-BE49-F238E27FC236}">
                    <a16:creationId xmlns:a16="http://schemas.microsoft.com/office/drawing/2014/main" id="{8B762459-D2BA-C544-9B90-05FF6907E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7438" y="7478835"/>
                <a:ext cx="107171" cy="125809"/>
              </a:xfrm>
              <a:custGeom>
                <a:avLst/>
                <a:gdLst>
                  <a:gd name="T0" fmla="*/ 75 w 92"/>
                  <a:gd name="T1" fmla="*/ 27 h 108"/>
                  <a:gd name="T2" fmla="*/ 75 w 92"/>
                  <a:gd name="T3" fmla="*/ 24 h 108"/>
                  <a:gd name="T4" fmla="*/ 74 w 92"/>
                  <a:gd name="T5" fmla="*/ 17 h 108"/>
                  <a:gd name="T6" fmla="*/ 70 w 92"/>
                  <a:gd name="T7" fmla="*/ 12 h 108"/>
                  <a:gd name="T8" fmla="*/ 69 w 92"/>
                  <a:gd name="T9" fmla="*/ 7 h 108"/>
                  <a:gd name="T10" fmla="*/ 69 w 92"/>
                  <a:gd name="T11" fmla="*/ 4 h 108"/>
                  <a:gd name="T12" fmla="*/ 61 w 92"/>
                  <a:gd name="T13" fmla="*/ 1 h 108"/>
                  <a:gd name="T14" fmla="*/ 59 w 92"/>
                  <a:gd name="T15" fmla="*/ 6 h 108"/>
                  <a:gd name="T16" fmla="*/ 58 w 92"/>
                  <a:gd name="T17" fmla="*/ 9 h 108"/>
                  <a:gd name="T18" fmla="*/ 47 w 92"/>
                  <a:gd name="T19" fmla="*/ 18 h 108"/>
                  <a:gd name="T20" fmla="*/ 42 w 92"/>
                  <a:gd name="T21" fmla="*/ 22 h 108"/>
                  <a:gd name="T22" fmla="*/ 37 w 92"/>
                  <a:gd name="T23" fmla="*/ 22 h 108"/>
                  <a:gd name="T24" fmla="*/ 35 w 92"/>
                  <a:gd name="T25" fmla="*/ 23 h 108"/>
                  <a:gd name="T26" fmla="*/ 31 w 92"/>
                  <a:gd name="T27" fmla="*/ 26 h 108"/>
                  <a:gd name="T28" fmla="*/ 28 w 92"/>
                  <a:gd name="T29" fmla="*/ 33 h 108"/>
                  <a:gd name="T30" fmla="*/ 22 w 92"/>
                  <a:gd name="T31" fmla="*/ 41 h 108"/>
                  <a:gd name="T32" fmla="*/ 25 w 92"/>
                  <a:gd name="T33" fmla="*/ 46 h 108"/>
                  <a:gd name="T34" fmla="*/ 31 w 92"/>
                  <a:gd name="T35" fmla="*/ 41 h 108"/>
                  <a:gd name="T36" fmla="*/ 23 w 92"/>
                  <a:gd name="T37" fmla="*/ 55 h 108"/>
                  <a:gd name="T38" fmla="*/ 20 w 92"/>
                  <a:gd name="T39" fmla="*/ 67 h 108"/>
                  <a:gd name="T40" fmla="*/ 12 w 92"/>
                  <a:gd name="T41" fmla="*/ 69 h 108"/>
                  <a:gd name="T42" fmla="*/ 8 w 92"/>
                  <a:gd name="T43" fmla="*/ 72 h 108"/>
                  <a:gd name="T44" fmla="*/ 18 w 92"/>
                  <a:gd name="T45" fmla="*/ 77 h 108"/>
                  <a:gd name="T46" fmla="*/ 11 w 92"/>
                  <a:gd name="T47" fmla="*/ 75 h 108"/>
                  <a:gd name="T48" fmla="*/ 3 w 92"/>
                  <a:gd name="T49" fmla="*/ 77 h 108"/>
                  <a:gd name="T50" fmla="*/ 0 w 92"/>
                  <a:gd name="T51" fmla="*/ 83 h 108"/>
                  <a:gd name="T52" fmla="*/ 3 w 92"/>
                  <a:gd name="T53" fmla="*/ 80 h 108"/>
                  <a:gd name="T54" fmla="*/ 7 w 92"/>
                  <a:gd name="T55" fmla="*/ 83 h 108"/>
                  <a:gd name="T56" fmla="*/ 18 w 92"/>
                  <a:gd name="T57" fmla="*/ 83 h 108"/>
                  <a:gd name="T58" fmla="*/ 25 w 92"/>
                  <a:gd name="T59" fmla="*/ 85 h 108"/>
                  <a:gd name="T60" fmla="*/ 26 w 92"/>
                  <a:gd name="T61" fmla="*/ 88 h 108"/>
                  <a:gd name="T62" fmla="*/ 19 w 92"/>
                  <a:gd name="T63" fmla="*/ 84 h 108"/>
                  <a:gd name="T64" fmla="*/ 11 w 92"/>
                  <a:gd name="T65" fmla="*/ 85 h 108"/>
                  <a:gd name="T66" fmla="*/ 19 w 92"/>
                  <a:gd name="T67" fmla="*/ 95 h 108"/>
                  <a:gd name="T68" fmla="*/ 12 w 92"/>
                  <a:gd name="T69" fmla="*/ 91 h 108"/>
                  <a:gd name="T70" fmla="*/ 7 w 92"/>
                  <a:gd name="T71" fmla="*/ 93 h 108"/>
                  <a:gd name="T72" fmla="*/ 24 w 92"/>
                  <a:gd name="T73" fmla="*/ 105 h 108"/>
                  <a:gd name="T74" fmla="*/ 31 w 92"/>
                  <a:gd name="T75" fmla="*/ 107 h 108"/>
                  <a:gd name="T76" fmla="*/ 43 w 92"/>
                  <a:gd name="T77" fmla="*/ 100 h 108"/>
                  <a:gd name="T78" fmla="*/ 47 w 92"/>
                  <a:gd name="T79" fmla="*/ 97 h 108"/>
                  <a:gd name="T80" fmla="*/ 56 w 92"/>
                  <a:gd name="T81" fmla="*/ 95 h 108"/>
                  <a:gd name="T82" fmla="*/ 75 w 92"/>
                  <a:gd name="T83" fmla="*/ 93 h 108"/>
                  <a:gd name="T84" fmla="*/ 81 w 92"/>
                  <a:gd name="T85" fmla="*/ 91 h 108"/>
                  <a:gd name="T86" fmla="*/ 84 w 92"/>
                  <a:gd name="T87" fmla="*/ 88 h 108"/>
                  <a:gd name="T88" fmla="*/ 82 w 92"/>
                  <a:gd name="T89" fmla="*/ 82 h 108"/>
                  <a:gd name="T90" fmla="*/ 81 w 92"/>
                  <a:gd name="T91" fmla="*/ 68 h 108"/>
                  <a:gd name="T92" fmla="*/ 81 w 92"/>
                  <a:gd name="T93" fmla="*/ 58 h 108"/>
                  <a:gd name="T94" fmla="*/ 86 w 92"/>
                  <a:gd name="T95" fmla="*/ 57 h 108"/>
                  <a:gd name="T96" fmla="*/ 90 w 92"/>
                  <a:gd name="T97" fmla="*/ 55 h 108"/>
                  <a:gd name="T98" fmla="*/ 92 w 92"/>
                  <a:gd name="T99" fmla="*/ 51 h 108"/>
                  <a:gd name="T100" fmla="*/ 92 w 92"/>
                  <a:gd name="T101" fmla="*/ 49 h 108"/>
                  <a:gd name="T102" fmla="*/ 91 w 92"/>
                  <a:gd name="T103" fmla="*/ 45 h 108"/>
                  <a:gd name="T104" fmla="*/ 90 w 92"/>
                  <a:gd name="T105" fmla="*/ 43 h 108"/>
                  <a:gd name="T106" fmla="*/ 85 w 92"/>
                  <a:gd name="T107" fmla="*/ 40 h 108"/>
                  <a:gd name="T108" fmla="*/ 81 w 92"/>
                  <a:gd name="T109" fmla="*/ 3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2" h="108">
                    <a:moveTo>
                      <a:pt x="81" y="35"/>
                    </a:moveTo>
                    <a:lnTo>
                      <a:pt x="79" y="32"/>
                    </a:lnTo>
                    <a:lnTo>
                      <a:pt x="76" y="30"/>
                    </a:lnTo>
                    <a:lnTo>
                      <a:pt x="76" y="29"/>
                    </a:lnTo>
                    <a:lnTo>
                      <a:pt x="76" y="28"/>
                    </a:lnTo>
                    <a:lnTo>
                      <a:pt x="75" y="27"/>
                    </a:lnTo>
                    <a:lnTo>
                      <a:pt x="76" y="27"/>
                    </a:lnTo>
                    <a:lnTo>
                      <a:pt x="78" y="27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6" y="24"/>
                    </a:lnTo>
                    <a:lnTo>
                      <a:pt x="75" y="24"/>
                    </a:lnTo>
                    <a:lnTo>
                      <a:pt x="76" y="23"/>
                    </a:lnTo>
                    <a:lnTo>
                      <a:pt x="75" y="22"/>
                    </a:lnTo>
                    <a:lnTo>
                      <a:pt x="74" y="21"/>
                    </a:lnTo>
                    <a:lnTo>
                      <a:pt x="74" y="20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4" y="16"/>
                    </a:lnTo>
                    <a:lnTo>
                      <a:pt x="73" y="16"/>
                    </a:lnTo>
                    <a:lnTo>
                      <a:pt x="71" y="15"/>
                    </a:lnTo>
                    <a:lnTo>
                      <a:pt x="71" y="13"/>
                    </a:lnTo>
                    <a:lnTo>
                      <a:pt x="70" y="13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71" y="11"/>
                    </a:lnTo>
                    <a:lnTo>
                      <a:pt x="71" y="10"/>
                    </a:lnTo>
                    <a:lnTo>
                      <a:pt x="70" y="9"/>
                    </a:lnTo>
                    <a:lnTo>
                      <a:pt x="70" y="7"/>
                    </a:lnTo>
                    <a:lnTo>
                      <a:pt x="69" y="7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7" y="6"/>
                    </a:lnTo>
                    <a:lnTo>
                      <a:pt x="68" y="6"/>
                    </a:lnTo>
                    <a:lnTo>
                      <a:pt x="68" y="5"/>
                    </a:lnTo>
                    <a:lnTo>
                      <a:pt x="69" y="4"/>
                    </a:lnTo>
                    <a:lnTo>
                      <a:pt x="68" y="4"/>
                    </a:lnTo>
                    <a:lnTo>
                      <a:pt x="67" y="2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58" y="2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3" y="7"/>
                    </a:lnTo>
                    <a:lnTo>
                      <a:pt x="62" y="7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6" y="12"/>
                    </a:lnTo>
                    <a:lnTo>
                      <a:pt x="56" y="13"/>
                    </a:lnTo>
                    <a:lnTo>
                      <a:pt x="54" y="15"/>
                    </a:lnTo>
                    <a:lnTo>
                      <a:pt x="53" y="16"/>
                    </a:lnTo>
                    <a:lnTo>
                      <a:pt x="51" y="17"/>
                    </a:lnTo>
                    <a:lnTo>
                      <a:pt x="47" y="18"/>
                    </a:lnTo>
                    <a:lnTo>
                      <a:pt x="46" y="18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3" y="22"/>
                    </a:lnTo>
                    <a:lnTo>
                      <a:pt x="42" y="22"/>
                    </a:lnTo>
                    <a:lnTo>
                      <a:pt x="41" y="21"/>
                    </a:lnTo>
                    <a:lnTo>
                      <a:pt x="41" y="22"/>
                    </a:lnTo>
                    <a:lnTo>
                      <a:pt x="40" y="22"/>
                    </a:lnTo>
                    <a:lnTo>
                      <a:pt x="39" y="22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9" y="24"/>
                    </a:lnTo>
                    <a:lnTo>
                      <a:pt x="37" y="24"/>
                    </a:lnTo>
                    <a:lnTo>
                      <a:pt x="36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29" y="27"/>
                    </a:lnTo>
                    <a:lnTo>
                      <a:pt x="29" y="28"/>
                    </a:lnTo>
                    <a:lnTo>
                      <a:pt x="29" y="29"/>
                    </a:lnTo>
                    <a:lnTo>
                      <a:pt x="29" y="30"/>
                    </a:lnTo>
                    <a:lnTo>
                      <a:pt x="28" y="33"/>
                    </a:lnTo>
                    <a:lnTo>
                      <a:pt x="26" y="34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4" y="37"/>
                    </a:lnTo>
                    <a:lnTo>
                      <a:pt x="24" y="38"/>
                    </a:lnTo>
                    <a:lnTo>
                      <a:pt x="22" y="41"/>
                    </a:lnTo>
                    <a:lnTo>
                      <a:pt x="19" y="44"/>
                    </a:lnTo>
                    <a:lnTo>
                      <a:pt x="19" y="45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5" y="46"/>
                    </a:lnTo>
                    <a:lnTo>
                      <a:pt x="26" y="45"/>
                    </a:lnTo>
                    <a:lnTo>
                      <a:pt x="28" y="44"/>
                    </a:lnTo>
                    <a:lnTo>
                      <a:pt x="29" y="43"/>
                    </a:lnTo>
                    <a:lnTo>
                      <a:pt x="29" y="41"/>
                    </a:lnTo>
                    <a:lnTo>
                      <a:pt x="30" y="41"/>
                    </a:lnTo>
                    <a:lnTo>
                      <a:pt x="31" y="41"/>
                    </a:lnTo>
                    <a:lnTo>
                      <a:pt x="31" y="43"/>
                    </a:lnTo>
                    <a:lnTo>
                      <a:pt x="31" y="44"/>
                    </a:lnTo>
                    <a:lnTo>
                      <a:pt x="30" y="45"/>
                    </a:lnTo>
                    <a:lnTo>
                      <a:pt x="28" y="49"/>
                    </a:lnTo>
                    <a:lnTo>
                      <a:pt x="25" y="51"/>
                    </a:lnTo>
                    <a:lnTo>
                      <a:pt x="23" y="55"/>
                    </a:lnTo>
                    <a:lnTo>
                      <a:pt x="22" y="56"/>
                    </a:lnTo>
                    <a:lnTo>
                      <a:pt x="22" y="60"/>
                    </a:lnTo>
                    <a:lnTo>
                      <a:pt x="22" y="61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0" y="67"/>
                    </a:lnTo>
                    <a:lnTo>
                      <a:pt x="20" y="67"/>
                    </a:lnTo>
                    <a:lnTo>
                      <a:pt x="17" y="67"/>
                    </a:lnTo>
                    <a:lnTo>
                      <a:pt x="14" y="67"/>
                    </a:lnTo>
                    <a:lnTo>
                      <a:pt x="14" y="68"/>
                    </a:lnTo>
                    <a:lnTo>
                      <a:pt x="13" y="68"/>
                    </a:lnTo>
                    <a:lnTo>
                      <a:pt x="12" y="69"/>
                    </a:lnTo>
                    <a:lnTo>
                      <a:pt x="11" y="69"/>
                    </a:lnTo>
                    <a:lnTo>
                      <a:pt x="8" y="69"/>
                    </a:lnTo>
                    <a:lnTo>
                      <a:pt x="8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8" y="72"/>
                    </a:lnTo>
                    <a:lnTo>
                      <a:pt x="9" y="73"/>
                    </a:lnTo>
                    <a:lnTo>
                      <a:pt x="11" y="73"/>
                    </a:lnTo>
                    <a:lnTo>
                      <a:pt x="13" y="74"/>
                    </a:lnTo>
                    <a:lnTo>
                      <a:pt x="14" y="75"/>
                    </a:lnTo>
                    <a:lnTo>
                      <a:pt x="17" y="75"/>
                    </a:lnTo>
                    <a:lnTo>
                      <a:pt x="18" y="77"/>
                    </a:lnTo>
                    <a:lnTo>
                      <a:pt x="18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4" y="77"/>
                    </a:lnTo>
                    <a:lnTo>
                      <a:pt x="12" y="75"/>
                    </a:lnTo>
                    <a:lnTo>
                      <a:pt x="11" y="75"/>
                    </a:lnTo>
                    <a:lnTo>
                      <a:pt x="9" y="75"/>
                    </a:lnTo>
                    <a:lnTo>
                      <a:pt x="8" y="75"/>
                    </a:lnTo>
                    <a:lnTo>
                      <a:pt x="7" y="75"/>
                    </a:lnTo>
                    <a:lnTo>
                      <a:pt x="6" y="75"/>
                    </a:lnTo>
                    <a:lnTo>
                      <a:pt x="5" y="75"/>
                    </a:lnTo>
                    <a:lnTo>
                      <a:pt x="3" y="77"/>
                    </a:lnTo>
                    <a:lnTo>
                      <a:pt x="2" y="78"/>
                    </a:lnTo>
                    <a:lnTo>
                      <a:pt x="1" y="79"/>
                    </a:lnTo>
                    <a:lnTo>
                      <a:pt x="1" y="80"/>
                    </a:lnTo>
                    <a:lnTo>
                      <a:pt x="0" y="82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1" y="84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2" y="80"/>
                    </a:lnTo>
                    <a:lnTo>
                      <a:pt x="3" y="80"/>
                    </a:lnTo>
                    <a:lnTo>
                      <a:pt x="3" y="80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5" y="83"/>
                    </a:lnTo>
                    <a:lnTo>
                      <a:pt x="7" y="83"/>
                    </a:lnTo>
                    <a:lnTo>
                      <a:pt x="9" y="84"/>
                    </a:lnTo>
                    <a:lnTo>
                      <a:pt x="12" y="84"/>
                    </a:lnTo>
                    <a:lnTo>
                      <a:pt x="14" y="83"/>
                    </a:lnTo>
                    <a:lnTo>
                      <a:pt x="17" y="83"/>
                    </a:lnTo>
                    <a:lnTo>
                      <a:pt x="18" y="83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0" y="82"/>
                    </a:lnTo>
                    <a:lnTo>
                      <a:pt x="22" y="83"/>
                    </a:lnTo>
                    <a:lnTo>
                      <a:pt x="24" y="84"/>
                    </a:lnTo>
                    <a:lnTo>
                      <a:pt x="25" y="85"/>
                    </a:lnTo>
                    <a:lnTo>
                      <a:pt x="26" y="85"/>
                    </a:lnTo>
                    <a:lnTo>
                      <a:pt x="26" y="86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28" y="89"/>
                    </a:lnTo>
                    <a:lnTo>
                      <a:pt x="26" y="88"/>
                    </a:lnTo>
                    <a:lnTo>
                      <a:pt x="25" y="88"/>
                    </a:lnTo>
                    <a:lnTo>
                      <a:pt x="23" y="86"/>
                    </a:lnTo>
                    <a:lnTo>
                      <a:pt x="22" y="85"/>
                    </a:lnTo>
                    <a:lnTo>
                      <a:pt x="22" y="84"/>
                    </a:lnTo>
                    <a:lnTo>
                      <a:pt x="19" y="84"/>
                    </a:lnTo>
                    <a:lnTo>
                      <a:pt x="19" y="84"/>
                    </a:lnTo>
                    <a:lnTo>
                      <a:pt x="17" y="84"/>
                    </a:lnTo>
                    <a:lnTo>
                      <a:pt x="16" y="84"/>
                    </a:lnTo>
                    <a:lnTo>
                      <a:pt x="14" y="85"/>
                    </a:lnTo>
                    <a:lnTo>
                      <a:pt x="12" y="85"/>
                    </a:lnTo>
                    <a:lnTo>
                      <a:pt x="11" y="84"/>
                    </a:lnTo>
                    <a:lnTo>
                      <a:pt x="11" y="85"/>
                    </a:lnTo>
                    <a:lnTo>
                      <a:pt x="9" y="86"/>
                    </a:lnTo>
                    <a:lnTo>
                      <a:pt x="12" y="89"/>
                    </a:lnTo>
                    <a:lnTo>
                      <a:pt x="16" y="90"/>
                    </a:lnTo>
                    <a:lnTo>
                      <a:pt x="18" y="93"/>
                    </a:lnTo>
                    <a:lnTo>
                      <a:pt x="19" y="94"/>
                    </a:lnTo>
                    <a:lnTo>
                      <a:pt x="19" y="95"/>
                    </a:lnTo>
                    <a:lnTo>
                      <a:pt x="18" y="95"/>
                    </a:lnTo>
                    <a:lnTo>
                      <a:pt x="16" y="93"/>
                    </a:lnTo>
                    <a:lnTo>
                      <a:pt x="13" y="91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1"/>
                    </a:lnTo>
                    <a:lnTo>
                      <a:pt x="12" y="93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9" y="91"/>
                    </a:lnTo>
                    <a:lnTo>
                      <a:pt x="8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1" y="94"/>
                    </a:lnTo>
                    <a:lnTo>
                      <a:pt x="14" y="95"/>
                    </a:lnTo>
                    <a:lnTo>
                      <a:pt x="17" y="96"/>
                    </a:lnTo>
                    <a:lnTo>
                      <a:pt x="20" y="100"/>
                    </a:lnTo>
                    <a:lnTo>
                      <a:pt x="24" y="105"/>
                    </a:lnTo>
                    <a:lnTo>
                      <a:pt x="26" y="107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30" y="108"/>
                    </a:lnTo>
                    <a:lnTo>
                      <a:pt x="30" y="108"/>
                    </a:lnTo>
                    <a:lnTo>
                      <a:pt x="31" y="107"/>
                    </a:lnTo>
                    <a:lnTo>
                      <a:pt x="33" y="107"/>
                    </a:lnTo>
                    <a:lnTo>
                      <a:pt x="36" y="106"/>
                    </a:lnTo>
                    <a:lnTo>
                      <a:pt x="39" y="105"/>
                    </a:lnTo>
                    <a:lnTo>
                      <a:pt x="41" y="102"/>
                    </a:lnTo>
                    <a:lnTo>
                      <a:pt x="42" y="100"/>
                    </a:lnTo>
                    <a:lnTo>
                      <a:pt x="43" y="100"/>
                    </a:lnTo>
                    <a:lnTo>
                      <a:pt x="45" y="101"/>
                    </a:lnTo>
                    <a:lnTo>
                      <a:pt x="45" y="101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7"/>
                    </a:lnTo>
                    <a:lnTo>
                      <a:pt x="47" y="97"/>
                    </a:lnTo>
                    <a:lnTo>
                      <a:pt x="48" y="99"/>
                    </a:lnTo>
                    <a:lnTo>
                      <a:pt x="51" y="97"/>
                    </a:lnTo>
                    <a:lnTo>
                      <a:pt x="52" y="96"/>
                    </a:lnTo>
                    <a:lnTo>
                      <a:pt x="53" y="96"/>
                    </a:lnTo>
                    <a:lnTo>
                      <a:pt x="54" y="96"/>
                    </a:lnTo>
                    <a:lnTo>
                      <a:pt x="56" y="95"/>
                    </a:lnTo>
                    <a:lnTo>
                      <a:pt x="57" y="94"/>
                    </a:lnTo>
                    <a:lnTo>
                      <a:pt x="61" y="94"/>
                    </a:lnTo>
                    <a:lnTo>
                      <a:pt x="64" y="94"/>
                    </a:lnTo>
                    <a:lnTo>
                      <a:pt x="68" y="94"/>
                    </a:lnTo>
                    <a:lnTo>
                      <a:pt x="73" y="94"/>
                    </a:lnTo>
                    <a:lnTo>
                      <a:pt x="75" y="93"/>
                    </a:lnTo>
                    <a:lnTo>
                      <a:pt x="76" y="93"/>
                    </a:lnTo>
                    <a:lnTo>
                      <a:pt x="79" y="94"/>
                    </a:lnTo>
                    <a:lnTo>
                      <a:pt x="80" y="94"/>
                    </a:lnTo>
                    <a:lnTo>
                      <a:pt x="80" y="93"/>
                    </a:lnTo>
                    <a:lnTo>
                      <a:pt x="80" y="93"/>
                    </a:lnTo>
                    <a:lnTo>
                      <a:pt x="81" y="91"/>
                    </a:lnTo>
                    <a:lnTo>
                      <a:pt x="81" y="91"/>
                    </a:lnTo>
                    <a:lnTo>
                      <a:pt x="81" y="93"/>
                    </a:lnTo>
                    <a:lnTo>
                      <a:pt x="82" y="93"/>
                    </a:lnTo>
                    <a:lnTo>
                      <a:pt x="82" y="91"/>
                    </a:lnTo>
                    <a:lnTo>
                      <a:pt x="82" y="90"/>
                    </a:lnTo>
                    <a:lnTo>
                      <a:pt x="84" y="88"/>
                    </a:lnTo>
                    <a:lnTo>
                      <a:pt x="85" y="86"/>
                    </a:lnTo>
                    <a:lnTo>
                      <a:pt x="85" y="85"/>
                    </a:lnTo>
                    <a:lnTo>
                      <a:pt x="85" y="84"/>
                    </a:lnTo>
                    <a:lnTo>
                      <a:pt x="84" y="83"/>
                    </a:lnTo>
                    <a:lnTo>
                      <a:pt x="82" y="83"/>
                    </a:lnTo>
                    <a:lnTo>
                      <a:pt x="82" y="82"/>
                    </a:lnTo>
                    <a:lnTo>
                      <a:pt x="81" y="80"/>
                    </a:lnTo>
                    <a:lnTo>
                      <a:pt x="81" y="77"/>
                    </a:lnTo>
                    <a:lnTo>
                      <a:pt x="81" y="74"/>
                    </a:lnTo>
                    <a:lnTo>
                      <a:pt x="81" y="72"/>
                    </a:lnTo>
                    <a:lnTo>
                      <a:pt x="81" y="69"/>
                    </a:lnTo>
                    <a:lnTo>
                      <a:pt x="81" y="68"/>
                    </a:lnTo>
                    <a:lnTo>
                      <a:pt x="80" y="66"/>
                    </a:lnTo>
                    <a:lnTo>
                      <a:pt x="81" y="65"/>
                    </a:lnTo>
                    <a:lnTo>
                      <a:pt x="81" y="62"/>
                    </a:lnTo>
                    <a:lnTo>
                      <a:pt x="82" y="61"/>
                    </a:lnTo>
                    <a:lnTo>
                      <a:pt x="82" y="60"/>
                    </a:lnTo>
                    <a:lnTo>
                      <a:pt x="81" y="58"/>
                    </a:lnTo>
                    <a:lnTo>
                      <a:pt x="81" y="57"/>
                    </a:lnTo>
                    <a:lnTo>
                      <a:pt x="82" y="57"/>
                    </a:lnTo>
                    <a:lnTo>
                      <a:pt x="82" y="57"/>
                    </a:lnTo>
                    <a:lnTo>
                      <a:pt x="84" y="58"/>
                    </a:lnTo>
                    <a:lnTo>
                      <a:pt x="86" y="58"/>
                    </a:lnTo>
                    <a:lnTo>
                      <a:pt x="86" y="57"/>
                    </a:lnTo>
                    <a:lnTo>
                      <a:pt x="86" y="57"/>
                    </a:lnTo>
                    <a:lnTo>
                      <a:pt x="86" y="56"/>
                    </a:lnTo>
                    <a:lnTo>
                      <a:pt x="87" y="56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0" y="55"/>
                    </a:lnTo>
                    <a:lnTo>
                      <a:pt x="90" y="55"/>
                    </a:lnTo>
                    <a:lnTo>
                      <a:pt x="91" y="55"/>
                    </a:lnTo>
                    <a:lnTo>
                      <a:pt x="92" y="54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2" y="51"/>
                    </a:lnTo>
                    <a:lnTo>
                      <a:pt x="91" y="51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1" y="49"/>
                    </a:lnTo>
                    <a:lnTo>
                      <a:pt x="92" y="49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1" y="46"/>
                    </a:lnTo>
                    <a:lnTo>
                      <a:pt x="91" y="45"/>
                    </a:lnTo>
                    <a:lnTo>
                      <a:pt x="91" y="45"/>
                    </a:lnTo>
                    <a:lnTo>
                      <a:pt x="91" y="45"/>
                    </a:lnTo>
                    <a:lnTo>
                      <a:pt x="91" y="44"/>
                    </a:lnTo>
                    <a:lnTo>
                      <a:pt x="92" y="43"/>
                    </a:lnTo>
                    <a:lnTo>
                      <a:pt x="92" y="43"/>
                    </a:lnTo>
                    <a:lnTo>
                      <a:pt x="91" y="43"/>
                    </a:lnTo>
                    <a:lnTo>
                      <a:pt x="90" y="43"/>
                    </a:lnTo>
                    <a:lnTo>
                      <a:pt x="89" y="43"/>
                    </a:lnTo>
                    <a:lnTo>
                      <a:pt x="87" y="43"/>
                    </a:lnTo>
                    <a:lnTo>
                      <a:pt x="87" y="41"/>
                    </a:lnTo>
                    <a:lnTo>
                      <a:pt x="86" y="41"/>
                    </a:lnTo>
                    <a:lnTo>
                      <a:pt x="85" y="41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4" y="39"/>
                    </a:lnTo>
                    <a:lnTo>
                      <a:pt x="82" y="38"/>
                    </a:lnTo>
                    <a:lnTo>
                      <a:pt x="82" y="37"/>
                    </a:lnTo>
                    <a:lnTo>
                      <a:pt x="81" y="35"/>
                    </a:lnTo>
                    <a:lnTo>
                      <a:pt x="81" y="35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59" name="Freeform 346">
                <a:extLst>
                  <a:ext uri="{FF2B5EF4-FFF2-40B4-BE49-F238E27FC236}">
                    <a16:creationId xmlns:a16="http://schemas.microsoft.com/office/drawing/2014/main" id="{88B3F8C4-7AD5-1D4E-A28C-45935252E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5789" y="7594160"/>
                <a:ext cx="46596" cy="40771"/>
              </a:xfrm>
              <a:custGeom>
                <a:avLst/>
                <a:gdLst>
                  <a:gd name="T0" fmla="*/ 35 w 40"/>
                  <a:gd name="T1" fmla="*/ 26 h 35"/>
                  <a:gd name="T2" fmla="*/ 32 w 40"/>
                  <a:gd name="T3" fmla="*/ 29 h 35"/>
                  <a:gd name="T4" fmla="*/ 30 w 40"/>
                  <a:gd name="T5" fmla="*/ 30 h 35"/>
                  <a:gd name="T6" fmla="*/ 29 w 40"/>
                  <a:gd name="T7" fmla="*/ 32 h 35"/>
                  <a:gd name="T8" fmla="*/ 27 w 40"/>
                  <a:gd name="T9" fmla="*/ 34 h 35"/>
                  <a:gd name="T10" fmla="*/ 18 w 40"/>
                  <a:gd name="T11" fmla="*/ 35 h 35"/>
                  <a:gd name="T12" fmla="*/ 13 w 40"/>
                  <a:gd name="T13" fmla="*/ 34 h 35"/>
                  <a:gd name="T14" fmla="*/ 11 w 40"/>
                  <a:gd name="T15" fmla="*/ 32 h 35"/>
                  <a:gd name="T16" fmla="*/ 12 w 40"/>
                  <a:gd name="T17" fmla="*/ 32 h 35"/>
                  <a:gd name="T18" fmla="*/ 11 w 40"/>
                  <a:gd name="T19" fmla="*/ 31 h 35"/>
                  <a:gd name="T20" fmla="*/ 12 w 40"/>
                  <a:gd name="T21" fmla="*/ 30 h 35"/>
                  <a:gd name="T22" fmla="*/ 12 w 40"/>
                  <a:gd name="T23" fmla="*/ 29 h 35"/>
                  <a:gd name="T24" fmla="*/ 15 w 40"/>
                  <a:gd name="T25" fmla="*/ 28 h 35"/>
                  <a:gd name="T26" fmla="*/ 16 w 40"/>
                  <a:gd name="T27" fmla="*/ 30 h 35"/>
                  <a:gd name="T28" fmla="*/ 18 w 40"/>
                  <a:gd name="T29" fmla="*/ 31 h 35"/>
                  <a:gd name="T30" fmla="*/ 17 w 40"/>
                  <a:gd name="T31" fmla="*/ 28 h 35"/>
                  <a:gd name="T32" fmla="*/ 15 w 40"/>
                  <a:gd name="T33" fmla="*/ 24 h 35"/>
                  <a:gd name="T34" fmla="*/ 13 w 40"/>
                  <a:gd name="T35" fmla="*/ 23 h 35"/>
                  <a:gd name="T36" fmla="*/ 12 w 40"/>
                  <a:gd name="T37" fmla="*/ 23 h 35"/>
                  <a:gd name="T38" fmla="*/ 11 w 40"/>
                  <a:gd name="T39" fmla="*/ 23 h 35"/>
                  <a:gd name="T40" fmla="*/ 6 w 40"/>
                  <a:gd name="T41" fmla="*/ 21 h 35"/>
                  <a:gd name="T42" fmla="*/ 4 w 40"/>
                  <a:gd name="T43" fmla="*/ 21 h 35"/>
                  <a:gd name="T44" fmla="*/ 0 w 40"/>
                  <a:gd name="T45" fmla="*/ 18 h 35"/>
                  <a:gd name="T46" fmla="*/ 0 w 40"/>
                  <a:gd name="T47" fmla="*/ 14 h 35"/>
                  <a:gd name="T48" fmla="*/ 2 w 40"/>
                  <a:gd name="T49" fmla="*/ 14 h 35"/>
                  <a:gd name="T50" fmla="*/ 4 w 40"/>
                  <a:gd name="T51" fmla="*/ 12 h 35"/>
                  <a:gd name="T52" fmla="*/ 1 w 40"/>
                  <a:gd name="T53" fmla="*/ 8 h 35"/>
                  <a:gd name="T54" fmla="*/ 1 w 40"/>
                  <a:gd name="T55" fmla="*/ 7 h 35"/>
                  <a:gd name="T56" fmla="*/ 4 w 40"/>
                  <a:gd name="T57" fmla="*/ 7 h 35"/>
                  <a:gd name="T58" fmla="*/ 4 w 40"/>
                  <a:gd name="T59" fmla="*/ 4 h 35"/>
                  <a:gd name="T60" fmla="*/ 0 w 40"/>
                  <a:gd name="T61" fmla="*/ 1 h 35"/>
                  <a:gd name="T62" fmla="*/ 0 w 40"/>
                  <a:gd name="T63" fmla="*/ 0 h 35"/>
                  <a:gd name="T64" fmla="*/ 2 w 40"/>
                  <a:gd name="T65" fmla="*/ 1 h 35"/>
                  <a:gd name="T66" fmla="*/ 4 w 40"/>
                  <a:gd name="T67" fmla="*/ 2 h 35"/>
                  <a:gd name="T68" fmla="*/ 6 w 40"/>
                  <a:gd name="T69" fmla="*/ 1 h 35"/>
                  <a:gd name="T70" fmla="*/ 7 w 40"/>
                  <a:gd name="T71" fmla="*/ 0 h 35"/>
                  <a:gd name="T72" fmla="*/ 11 w 40"/>
                  <a:gd name="T73" fmla="*/ 1 h 35"/>
                  <a:gd name="T74" fmla="*/ 15 w 40"/>
                  <a:gd name="T75" fmla="*/ 1 h 35"/>
                  <a:gd name="T76" fmla="*/ 17 w 40"/>
                  <a:gd name="T77" fmla="*/ 3 h 35"/>
                  <a:gd name="T78" fmla="*/ 19 w 40"/>
                  <a:gd name="T79" fmla="*/ 4 h 35"/>
                  <a:gd name="T80" fmla="*/ 22 w 40"/>
                  <a:gd name="T81" fmla="*/ 4 h 35"/>
                  <a:gd name="T82" fmla="*/ 22 w 40"/>
                  <a:gd name="T83" fmla="*/ 7 h 35"/>
                  <a:gd name="T84" fmla="*/ 24 w 40"/>
                  <a:gd name="T85" fmla="*/ 7 h 35"/>
                  <a:gd name="T86" fmla="*/ 27 w 40"/>
                  <a:gd name="T87" fmla="*/ 6 h 35"/>
                  <a:gd name="T88" fmla="*/ 32 w 40"/>
                  <a:gd name="T89" fmla="*/ 8 h 35"/>
                  <a:gd name="T90" fmla="*/ 33 w 40"/>
                  <a:gd name="T91" fmla="*/ 9 h 35"/>
                  <a:gd name="T92" fmla="*/ 39 w 40"/>
                  <a:gd name="T93" fmla="*/ 15 h 35"/>
                  <a:gd name="T94" fmla="*/ 40 w 40"/>
                  <a:gd name="T95" fmla="*/ 18 h 35"/>
                  <a:gd name="T96" fmla="*/ 39 w 40"/>
                  <a:gd name="T97" fmla="*/ 20 h 35"/>
                  <a:gd name="T98" fmla="*/ 36 w 40"/>
                  <a:gd name="T9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" h="35">
                    <a:moveTo>
                      <a:pt x="36" y="24"/>
                    </a:moveTo>
                    <a:lnTo>
                      <a:pt x="35" y="26"/>
                    </a:lnTo>
                    <a:lnTo>
                      <a:pt x="33" y="28"/>
                    </a:lnTo>
                    <a:lnTo>
                      <a:pt x="32" y="29"/>
                    </a:lnTo>
                    <a:lnTo>
                      <a:pt x="30" y="29"/>
                    </a:lnTo>
                    <a:lnTo>
                      <a:pt x="30" y="30"/>
                    </a:lnTo>
                    <a:lnTo>
                      <a:pt x="30" y="31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7" y="34"/>
                    </a:lnTo>
                    <a:lnTo>
                      <a:pt x="23" y="35"/>
                    </a:lnTo>
                    <a:lnTo>
                      <a:pt x="18" y="35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2" y="34"/>
                    </a:lnTo>
                    <a:lnTo>
                      <a:pt x="11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3" y="28"/>
                    </a:lnTo>
                    <a:lnTo>
                      <a:pt x="15" y="28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6" y="25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4"/>
                    </a:lnTo>
                    <a:lnTo>
                      <a:pt x="11" y="23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7" y="6"/>
                    </a:lnTo>
                    <a:lnTo>
                      <a:pt x="29" y="7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6" y="13"/>
                    </a:lnTo>
                    <a:lnTo>
                      <a:pt x="39" y="15"/>
                    </a:lnTo>
                    <a:lnTo>
                      <a:pt x="40" y="17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39" y="20"/>
                    </a:lnTo>
                    <a:lnTo>
                      <a:pt x="38" y="23"/>
                    </a:lnTo>
                    <a:lnTo>
                      <a:pt x="36" y="24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60" name="Freeform 347">
                <a:extLst>
                  <a:ext uri="{FF2B5EF4-FFF2-40B4-BE49-F238E27FC236}">
                    <a16:creationId xmlns:a16="http://schemas.microsoft.com/office/drawing/2014/main" id="{5617C6EE-D6F6-ED4E-9171-289372594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8165" y="8040316"/>
                <a:ext cx="12814" cy="13979"/>
              </a:xfrm>
              <a:custGeom>
                <a:avLst/>
                <a:gdLst>
                  <a:gd name="T0" fmla="*/ 10 w 11"/>
                  <a:gd name="T1" fmla="*/ 6 h 12"/>
                  <a:gd name="T2" fmla="*/ 8 w 11"/>
                  <a:gd name="T3" fmla="*/ 5 h 12"/>
                  <a:gd name="T4" fmla="*/ 6 w 11"/>
                  <a:gd name="T5" fmla="*/ 3 h 12"/>
                  <a:gd name="T6" fmla="*/ 5 w 11"/>
                  <a:gd name="T7" fmla="*/ 2 h 12"/>
                  <a:gd name="T8" fmla="*/ 5 w 11"/>
                  <a:gd name="T9" fmla="*/ 1 h 12"/>
                  <a:gd name="T10" fmla="*/ 5 w 11"/>
                  <a:gd name="T11" fmla="*/ 0 h 12"/>
                  <a:gd name="T12" fmla="*/ 4 w 11"/>
                  <a:gd name="T13" fmla="*/ 0 h 12"/>
                  <a:gd name="T14" fmla="*/ 3 w 11"/>
                  <a:gd name="T15" fmla="*/ 1 h 12"/>
                  <a:gd name="T16" fmla="*/ 2 w 11"/>
                  <a:gd name="T17" fmla="*/ 2 h 12"/>
                  <a:gd name="T18" fmla="*/ 2 w 11"/>
                  <a:gd name="T19" fmla="*/ 2 h 12"/>
                  <a:gd name="T20" fmla="*/ 3 w 11"/>
                  <a:gd name="T21" fmla="*/ 2 h 12"/>
                  <a:gd name="T22" fmla="*/ 4 w 11"/>
                  <a:gd name="T23" fmla="*/ 2 h 12"/>
                  <a:gd name="T24" fmla="*/ 5 w 11"/>
                  <a:gd name="T25" fmla="*/ 3 h 12"/>
                  <a:gd name="T26" fmla="*/ 5 w 11"/>
                  <a:gd name="T27" fmla="*/ 5 h 12"/>
                  <a:gd name="T28" fmla="*/ 4 w 11"/>
                  <a:gd name="T29" fmla="*/ 5 h 12"/>
                  <a:gd name="T30" fmla="*/ 4 w 11"/>
                  <a:gd name="T31" fmla="*/ 6 h 12"/>
                  <a:gd name="T32" fmla="*/ 3 w 11"/>
                  <a:gd name="T33" fmla="*/ 6 h 12"/>
                  <a:gd name="T34" fmla="*/ 3 w 11"/>
                  <a:gd name="T35" fmla="*/ 6 h 12"/>
                  <a:gd name="T36" fmla="*/ 2 w 11"/>
                  <a:gd name="T37" fmla="*/ 5 h 12"/>
                  <a:gd name="T38" fmla="*/ 2 w 11"/>
                  <a:gd name="T39" fmla="*/ 3 h 12"/>
                  <a:gd name="T40" fmla="*/ 0 w 11"/>
                  <a:gd name="T41" fmla="*/ 6 h 12"/>
                  <a:gd name="T42" fmla="*/ 3 w 11"/>
                  <a:gd name="T43" fmla="*/ 8 h 12"/>
                  <a:gd name="T44" fmla="*/ 4 w 11"/>
                  <a:gd name="T45" fmla="*/ 11 h 12"/>
                  <a:gd name="T46" fmla="*/ 6 w 11"/>
                  <a:gd name="T47" fmla="*/ 12 h 12"/>
                  <a:gd name="T48" fmla="*/ 8 w 11"/>
                  <a:gd name="T49" fmla="*/ 12 h 12"/>
                  <a:gd name="T50" fmla="*/ 8 w 11"/>
                  <a:gd name="T51" fmla="*/ 12 h 12"/>
                  <a:gd name="T52" fmla="*/ 8 w 11"/>
                  <a:gd name="T53" fmla="*/ 11 h 12"/>
                  <a:gd name="T54" fmla="*/ 6 w 11"/>
                  <a:gd name="T55" fmla="*/ 10 h 12"/>
                  <a:gd name="T56" fmla="*/ 8 w 11"/>
                  <a:gd name="T57" fmla="*/ 10 h 12"/>
                  <a:gd name="T58" fmla="*/ 8 w 11"/>
                  <a:gd name="T59" fmla="*/ 8 h 12"/>
                  <a:gd name="T60" fmla="*/ 9 w 11"/>
                  <a:gd name="T61" fmla="*/ 8 h 12"/>
                  <a:gd name="T62" fmla="*/ 10 w 11"/>
                  <a:gd name="T63" fmla="*/ 7 h 12"/>
                  <a:gd name="T64" fmla="*/ 11 w 11"/>
                  <a:gd name="T65" fmla="*/ 7 h 12"/>
                  <a:gd name="T66" fmla="*/ 11 w 11"/>
                  <a:gd name="T67" fmla="*/ 6 h 12"/>
                  <a:gd name="T68" fmla="*/ 10 w 11"/>
                  <a:gd name="T69" fmla="*/ 6 h 12"/>
                  <a:gd name="T70" fmla="*/ 10 w 11"/>
                  <a:gd name="T7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" h="12">
                    <a:moveTo>
                      <a:pt x="10" y="6"/>
                    </a:moveTo>
                    <a:lnTo>
                      <a:pt x="8" y="5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61" name="Freeform 348">
                <a:extLst>
                  <a:ext uri="{FF2B5EF4-FFF2-40B4-BE49-F238E27FC236}">
                    <a16:creationId xmlns:a16="http://schemas.microsoft.com/office/drawing/2014/main" id="{32E3299F-EDFE-4543-93E7-602E1F033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577" y="7664054"/>
                <a:ext cx="116490" cy="146777"/>
              </a:xfrm>
              <a:custGeom>
                <a:avLst/>
                <a:gdLst>
                  <a:gd name="T0" fmla="*/ 93 w 100"/>
                  <a:gd name="T1" fmla="*/ 92 h 126"/>
                  <a:gd name="T2" fmla="*/ 84 w 100"/>
                  <a:gd name="T3" fmla="*/ 90 h 126"/>
                  <a:gd name="T4" fmla="*/ 76 w 100"/>
                  <a:gd name="T5" fmla="*/ 98 h 126"/>
                  <a:gd name="T6" fmla="*/ 66 w 100"/>
                  <a:gd name="T7" fmla="*/ 100 h 126"/>
                  <a:gd name="T8" fmla="*/ 61 w 100"/>
                  <a:gd name="T9" fmla="*/ 103 h 126"/>
                  <a:gd name="T10" fmla="*/ 60 w 100"/>
                  <a:gd name="T11" fmla="*/ 107 h 126"/>
                  <a:gd name="T12" fmla="*/ 58 w 100"/>
                  <a:gd name="T13" fmla="*/ 105 h 126"/>
                  <a:gd name="T14" fmla="*/ 50 w 100"/>
                  <a:gd name="T15" fmla="*/ 103 h 126"/>
                  <a:gd name="T16" fmla="*/ 43 w 100"/>
                  <a:gd name="T17" fmla="*/ 104 h 126"/>
                  <a:gd name="T18" fmla="*/ 31 w 100"/>
                  <a:gd name="T19" fmla="*/ 107 h 126"/>
                  <a:gd name="T20" fmla="*/ 9 w 100"/>
                  <a:gd name="T21" fmla="*/ 125 h 126"/>
                  <a:gd name="T22" fmla="*/ 4 w 100"/>
                  <a:gd name="T23" fmla="*/ 126 h 126"/>
                  <a:gd name="T24" fmla="*/ 2 w 100"/>
                  <a:gd name="T25" fmla="*/ 122 h 126"/>
                  <a:gd name="T26" fmla="*/ 3 w 100"/>
                  <a:gd name="T27" fmla="*/ 110 h 126"/>
                  <a:gd name="T28" fmla="*/ 13 w 100"/>
                  <a:gd name="T29" fmla="*/ 87 h 126"/>
                  <a:gd name="T30" fmla="*/ 15 w 100"/>
                  <a:gd name="T31" fmla="*/ 81 h 126"/>
                  <a:gd name="T32" fmla="*/ 15 w 100"/>
                  <a:gd name="T33" fmla="*/ 75 h 126"/>
                  <a:gd name="T34" fmla="*/ 16 w 100"/>
                  <a:gd name="T35" fmla="*/ 67 h 126"/>
                  <a:gd name="T36" fmla="*/ 20 w 100"/>
                  <a:gd name="T37" fmla="*/ 55 h 126"/>
                  <a:gd name="T38" fmla="*/ 30 w 100"/>
                  <a:gd name="T39" fmla="*/ 58 h 126"/>
                  <a:gd name="T40" fmla="*/ 31 w 100"/>
                  <a:gd name="T41" fmla="*/ 55 h 126"/>
                  <a:gd name="T42" fmla="*/ 24 w 100"/>
                  <a:gd name="T43" fmla="*/ 50 h 126"/>
                  <a:gd name="T44" fmla="*/ 24 w 100"/>
                  <a:gd name="T45" fmla="*/ 45 h 126"/>
                  <a:gd name="T46" fmla="*/ 32 w 100"/>
                  <a:gd name="T47" fmla="*/ 38 h 126"/>
                  <a:gd name="T48" fmla="*/ 34 w 100"/>
                  <a:gd name="T49" fmla="*/ 37 h 126"/>
                  <a:gd name="T50" fmla="*/ 28 w 100"/>
                  <a:gd name="T51" fmla="*/ 27 h 126"/>
                  <a:gd name="T52" fmla="*/ 31 w 100"/>
                  <a:gd name="T53" fmla="*/ 26 h 126"/>
                  <a:gd name="T54" fmla="*/ 33 w 100"/>
                  <a:gd name="T55" fmla="*/ 17 h 126"/>
                  <a:gd name="T56" fmla="*/ 34 w 100"/>
                  <a:gd name="T57" fmla="*/ 14 h 126"/>
                  <a:gd name="T58" fmla="*/ 38 w 100"/>
                  <a:gd name="T59" fmla="*/ 7 h 126"/>
                  <a:gd name="T60" fmla="*/ 42 w 100"/>
                  <a:gd name="T61" fmla="*/ 16 h 126"/>
                  <a:gd name="T62" fmla="*/ 47 w 100"/>
                  <a:gd name="T63" fmla="*/ 13 h 126"/>
                  <a:gd name="T64" fmla="*/ 49 w 100"/>
                  <a:gd name="T65" fmla="*/ 0 h 126"/>
                  <a:gd name="T66" fmla="*/ 53 w 100"/>
                  <a:gd name="T67" fmla="*/ 3 h 126"/>
                  <a:gd name="T68" fmla="*/ 60 w 100"/>
                  <a:gd name="T69" fmla="*/ 9 h 126"/>
                  <a:gd name="T70" fmla="*/ 58 w 100"/>
                  <a:gd name="T71" fmla="*/ 16 h 126"/>
                  <a:gd name="T72" fmla="*/ 54 w 100"/>
                  <a:gd name="T73" fmla="*/ 31 h 126"/>
                  <a:gd name="T74" fmla="*/ 51 w 100"/>
                  <a:gd name="T75" fmla="*/ 49 h 126"/>
                  <a:gd name="T76" fmla="*/ 53 w 100"/>
                  <a:gd name="T77" fmla="*/ 48 h 126"/>
                  <a:gd name="T78" fmla="*/ 56 w 100"/>
                  <a:gd name="T79" fmla="*/ 39 h 126"/>
                  <a:gd name="T80" fmla="*/ 64 w 100"/>
                  <a:gd name="T81" fmla="*/ 30 h 126"/>
                  <a:gd name="T82" fmla="*/ 66 w 100"/>
                  <a:gd name="T83" fmla="*/ 26 h 126"/>
                  <a:gd name="T84" fmla="*/ 69 w 100"/>
                  <a:gd name="T85" fmla="*/ 24 h 126"/>
                  <a:gd name="T86" fmla="*/ 71 w 100"/>
                  <a:gd name="T87" fmla="*/ 22 h 126"/>
                  <a:gd name="T88" fmla="*/ 73 w 100"/>
                  <a:gd name="T89" fmla="*/ 24 h 126"/>
                  <a:gd name="T90" fmla="*/ 75 w 100"/>
                  <a:gd name="T91" fmla="*/ 30 h 126"/>
                  <a:gd name="T92" fmla="*/ 79 w 100"/>
                  <a:gd name="T93" fmla="*/ 34 h 126"/>
                  <a:gd name="T94" fmla="*/ 83 w 100"/>
                  <a:gd name="T95" fmla="*/ 44 h 126"/>
                  <a:gd name="T96" fmla="*/ 83 w 100"/>
                  <a:gd name="T97" fmla="*/ 47 h 126"/>
                  <a:gd name="T98" fmla="*/ 88 w 100"/>
                  <a:gd name="T99" fmla="*/ 49 h 126"/>
                  <a:gd name="T100" fmla="*/ 95 w 100"/>
                  <a:gd name="T101" fmla="*/ 48 h 126"/>
                  <a:gd name="T102" fmla="*/ 98 w 100"/>
                  <a:gd name="T103" fmla="*/ 56 h 126"/>
                  <a:gd name="T104" fmla="*/ 100 w 100"/>
                  <a:gd name="T105" fmla="*/ 7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0" h="126">
                    <a:moveTo>
                      <a:pt x="100" y="72"/>
                    </a:moveTo>
                    <a:lnTo>
                      <a:pt x="99" y="77"/>
                    </a:lnTo>
                    <a:lnTo>
                      <a:pt x="96" y="81"/>
                    </a:lnTo>
                    <a:lnTo>
                      <a:pt x="95" y="87"/>
                    </a:lnTo>
                    <a:lnTo>
                      <a:pt x="94" y="90"/>
                    </a:lnTo>
                    <a:lnTo>
                      <a:pt x="93" y="92"/>
                    </a:lnTo>
                    <a:lnTo>
                      <a:pt x="92" y="92"/>
                    </a:lnTo>
                    <a:lnTo>
                      <a:pt x="90" y="90"/>
                    </a:lnTo>
                    <a:lnTo>
                      <a:pt x="89" y="90"/>
                    </a:lnTo>
                    <a:lnTo>
                      <a:pt x="87" y="90"/>
                    </a:lnTo>
                    <a:lnTo>
                      <a:pt x="86" y="90"/>
                    </a:lnTo>
                    <a:lnTo>
                      <a:pt x="84" y="90"/>
                    </a:lnTo>
                    <a:lnTo>
                      <a:pt x="83" y="92"/>
                    </a:lnTo>
                    <a:lnTo>
                      <a:pt x="81" y="93"/>
                    </a:lnTo>
                    <a:lnTo>
                      <a:pt x="77" y="97"/>
                    </a:lnTo>
                    <a:lnTo>
                      <a:pt x="76" y="98"/>
                    </a:lnTo>
                    <a:lnTo>
                      <a:pt x="76" y="98"/>
                    </a:lnTo>
                    <a:lnTo>
                      <a:pt x="76" y="98"/>
                    </a:lnTo>
                    <a:lnTo>
                      <a:pt x="73" y="98"/>
                    </a:lnTo>
                    <a:lnTo>
                      <a:pt x="72" y="98"/>
                    </a:lnTo>
                    <a:lnTo>
                      <a:pt x="70" y="98"/>
                    </a:lnTo>
                    <a:lnTo>
                      <a:pt x="69" y="98"/>
                    </a:lnTo>
                    <a:lnTo>
                      <a:pt x="67" y="99"/>
                    </a:lnTo>
                    <a:lnTo>
                      <a:pt x="66" y="100"/>
                    </a:lnTo>
                    <a:lnTo>
                      <a:pt x="66" y="101"/>
                    </a:lnTo>
                    <a:lnTo>
                      <a:pt x="65" y="100"/>
                    </a:lnTo>
                    <a:lnTo>
                      <a:pt x="64" y="100"/>
                    </a:lnTo>
                    <a:lnTo>
                      <a:pt x="61" y="101"/>
                    </a:lnTo>
                    <a:lnTo>
                      <a:pt x="61" y="101"/>
                    </a:lnTo>
                    <a:lnTo>
                      <a:pt x="61" y="103"/>
                    </a:lnTo>
                    <a:lnTo>
                      <a:pt x="61" y="105"/>
                    </a:lnTo>
                    <a:lnTo>
                      <a:pt x="61" y="106"/>
                    </a:lnTo>
                    <a:lnTo>
                      <a:pt x="62" y="106"/>
                    </a:lnTo>
                    <a:lnTo>
                      <a:pt x="61" y="107"/>
                    </a:lnTo>
                    <a:lnTo>
                      <a:pt x="60" y="109"/>
                    </a:lnTo>
                    <a:lnTo>
                      <a:pt x="60" y="107"/>
                    </a:lnTo>
                    <a:lnTo>
                      <a:pt x="61" y="106"/>
                    </a:lnTo>
                    <a:lnTo>
                      <a:pt x="61" y="106"/>
                    </a:lnTo>
                    <a:lnTo>
                      <a:pt x="60" y="106"/>
                    </a:lnTo>
                    <a:lnTo>
                      <a:pt x="59" y="106"/>
                    </a:lnTo>
                    <a:lnTo>
                      <a:pt x="58" y="106"/>
                    </a:lnTo>
                    <a:lnTo>
                      <a:pt x="58" y="105"/>
                    </a:lnTo>
                    <a:lnTo>
                      <a:pt x="58" y="105"/>
                    </a:lnTo>
                    <a:lnTo>
                      <a:pt x="56" y="103"/>
                    </a:lnTo>
                    <a:lnTo>
                      <a:pt x="55" y="103"/>
                    </a:lnTo>
                    <a:lnTo>
                      <a:pt x="54" y="103"/>
                    </a:lnTo>
                    <a:lnTo>
                      <a:pt x="53" y="103"/>
                    </a:lnTo>
                    <a:lnTo>
                      <a:pt x="50" y="103"/>
                    </a:lnTo>
                    <a:lnTo>
                      <a:pt x="49" y="104"/>
                    </a:lnTo>
                    <a:lnTo>
                      <a:pt x="48" y="104"/>
                    </a:lnTo>
                    <a:lnTo>
                      <a:pt x="47" y="105"/>
                    </a:lnTo>
                    <a:lnTo>
                      <a:pt x="45" y="105"/>
                    </a:lnTo>
                    <a:lnTo>
                      <a:pt x="44" y="104"/>
                    </a:lnTo>
                    <a:lnTo>
                      <a:pt x="43" y="104"/>
                    </a:lnTo>
                    <a:lnTo>
                      <a:pt x="41" y="104"/>
                    </a:lnTo>
                    <a:lnTo>
                      <a:pt x="39" y="104"/>
                    </a:lnTo>
                    <a:lnTo>
                      <a:pt x="37" y="104"/>
                    </a:lnTo>
                    <a:lnTo>
                      <a:pt x="34" y="104"/>
                    </a:lnTo>
                    <a:lnTo>
                      <a:pt x="32" y="105"/>
                    </a:lnTo>
                    <a:lnTo>
                      <a:pt x="31" y="107"/>
                    </a:lnTo>
                    <a:lnTo>
                      <a:pt x="27" y="111"/>
                    </a:lnTo>
                    <a:lnTo>
                      <a:pt x="21" y="116"/>
                    </a:lnTo>
                    <a:lnTo>
                      <a:pt x="16" y="120"/>
                    </a:lnTo>
                    <a:lnTo>
                      <a:pt x="11" y="123"/>
                    </a:lnTo>
                    <a:lnTo>
                      <a:pt x="10" y="125"/>
                    </a:lnTo>
                    <a:lnTo>
                      <a:pt x="9" y="125"/>
                    </a:lnTo>
                    <a:lnTo>
                      <a:pt x="6" y="125"/>
                    </a:lnTo>
                    <a:lnTo>
                      <a:pt x="6" y="123"/>
                    </a:lnTo>
                    <a:lnTo>
                      <a:pt x="5" y="125"/>
                    </a:lnTo>
                    <a:lnTo>
                      <a:pt x="5" y="125"/>
                    </a:lnTo>
                    <a:lnTo>
                      <a:pt x="5" y="126"/>
                    </a:lnTo>
                    <a:lnTo>
                      <a:pt x="4" y="126"/>
                    </a:lnTo>
                    <a:lnTo>
                      <a:pt x="3" y="126"/>
                    </a:lnTo>
                    <a:lnTo>
                      <a:pt x="3" y="125"/>
                    </a:lnTo>
                    <a:lnTo>
                      <a:pt x="3" y="123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2" y="122"/>
                    </a:lnTo>
                    <a:lnTo>
                      <a:pt x="2" y="121"/>
                    </a:lnTo>
                    <a:lnTo>
                      <a:pt x="2" y="120"/>
                    </a:lnTo>
                    <a:lnTo>
                      <a:pt x="0" y="11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3" y="110"/>
                    </a:lnTo>
                    <a:lnTo>
                      <a:pt x="9" y="98"/>
                    </a:lnTo>
                    <a:lnTo>
                      <a:pt x="11" y="94"/>
                    </a:lnTo>
                    <a:lnTo>
                      <a:pt x="13" y="93"/>
                    </a:lnTo>
                    <a:lnTo>
                      <a:pt x="13" y="90"/>
                    </a:lnTo>
                    <a:lnTo>
                      <a:pt x="13" y="90"/>
                    </a:lnTo>
                    <a:lnTo>
                      <a:pt x="13" y="87"/>
                    </a:lnTo>
                    <a:lnTo>
                      <a:pt x="11" y="86"/>
                    </a:lnTo>
                    <a:lnTo>
                      <a:pt x="13" y="86"/>
                    </a:lnTo>
                    <a:lnTo>
                      <a:pt x="14" y="86"/>
                    </a:lnTo>
                    <a:lnTo>
                      <a:pt x="14" y="84"/>
                    </a:lnTo>
                    <a:lnTo>
                      <a:pt x="14" y="83"/>
                    </a:lnTo>
                    <a:lnTo>
                      <a:pt x="15" y="81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5" y="77"/>
                    </a:lnTo>
                    <a:lnTo>
                      <a:pt x="15" y="77"/>
                    </a:lnTo>
                    <a:lnTo>
                      <a:pt x="15" y="75"/>
                    </a:lnTo>
                    <a:lnTo>
                      <a:pt x="15" y="72"/>
                    </a:lnTo>
                    <a:lnTo>
                      <a:pt x="17" y="70"/>
                    </a:lnTo>
                    <a:lnTo>
                      <a:pt x="17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7" y="66"/>
                    </a:lnTo>
                    <a:lnTo>
                      <a:pt x="17" y="65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20" y="55"/>
                    </a:lnTo>
                    <a:lnTo>
                      <a:pt x="21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5" y="55"/>
                    </a:lnTo>
                    <a:lnTo>
                      <a:pt x="27" y="56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1" y="55"/>
                    </a:lnTo>
                    <a:lnTo>
                      <a:pt x="28" y="55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5" y="52"/>
                    </a:lnTo>
                    <a:lnTo>
                      <a:pt x="25" y="50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5" y="48"/>
                    </a:lnTo>
                    <a:lnTo>
                      <a:pt x="24" y="47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5" y="41"/>
                    </a:lnTo>
                    <a:lnTo>
                      <a:pt x="26" y="37"/>
                    </a:lnTo>
                    <a:lnTo>
                      <a:pt x="27" y="36"/>
                    </a:lnTo>
                    <a:lnTo>
                      <a:pt x="28" y="36"/>
                    </a:lnTo>
                    <a:lnTo>
                      <a:pt x="31" y="36"/>
                    </a:lnTo>
                    <a:lnTo>
                      <a:pt x="32" y="38"/>
                    </a:lnTo>
                    <a:lnTo>
                      <a:pt x="34" y="39"/>
                    </a:lnTo>
                    <a:lnTo>
                      <a:pt x="37" y="39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37" y="38"/>
                    </a:lnTo>
                    <a:lnTo>
                      <a:pt x="34" y="37"/>
                    </a:lnTo>
                    <a:lnTo>
                      <a:pt x="32" y="36"/>
                    </a:lnTo>
                    <a:lnTo>
                      <a:pt x="30" y="34"/>
                    </a:lnTo>
                    <a:lnTo>
                      <a:pt x="28" y="33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8" y="27"/>
                    </a:lnTo>
                    <a:lnTo>
                      <a:pt x="30" y="26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0" y="24"/>
                    </a:lnTo>
                    <a:lnTo>
                      <a:pt x="31" y="21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4" y="14"/>
                    </a:lnTo>
                    <a:lnTo>
                      <a:pt x="34" y="11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1" y="9"/>
                    </a:lnTo>
                    <a:lnTo>
                      <a:pt x="41" y="13"/>
                    </a:lnTo>
                    <a:lnTo>
                      <a:pt x="41" y="14"/>
                    </a:lnTo>
                    <a:lnTo>
                      <a:pt x="42" y="16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7" y="16"/>
                    </a:lnTo>
                    <a:lnTo>
                      <a:pt x="47" y="15"/>
                    </a:lnTo>
                    <a:lnTo>
                      <a:pt x="47" y="13"/>
                    </a:lnTo>
                    <a:lnTo>
                      <a:pt x="45" y="11"/>
                    </a:lnTo>
                    <a:lnTo>
                      <a:pt x="45" y="8"/>
                    </a:lnTo>
                    <a:lnTo>
                      <a:pt x="45" y="5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3" y="3"/>
                    </a:lnTo>
                    <a:lnTo>
                      <a:pt x="55" y="5"/>
                    </a:lnTo>
                    <a:lnTo>
                      <a:pt x="56" y="8"/>
                    </a:lnTo>
                    <a:lnTo>
                      <a:pt x="58" y="9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10"/>
                    </a:lnTo>
                    <a:lnTo>
                      <a:pt x="59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8" y="16"/>
                    </a:lnTo>
                    <a:lnTo>
                      <a:pt x="56" y="19"/>
                    </a:lnTo>
                    <a:lnTo>
                      <a:pt x="55" y="21"/>
                    </a:lnTo>
                    <a:lnTo>
                      <a:pt x="55" y="24"/>
                    </a:lnTo>
                    <a:lnTo>
                      <a:pt x="55" y="26"/>
                    </a:lnTo>
                    <a:lnTo>
                      <a:pt x="55" y="28"/>
                    </a:lnTo>
                    <a:lnTo>
                      <a:pt x="54" y="31"/>
                    </a:lnTo>
                    <a:lnTo>
                      <a:pt x="54" y="33"/>
                    </a:lnTo>
                    <a:lnTo>
                      <a:pt x="55" y="39"/>
                    </a:lnTo>
                    <a:lnTo>
                      <a:pt x="54" y="42"/>
                    </a:lnTo>
                    <a:lnTo>
                      <a:pt x="53" y="43"/>
                    </a:lnTo>
                    <a:lnTo>
                      <a:pt x="53" y="47"/>
                    </a:lnTo>
                    <a:lnTo>
                      <a:pt x="51" y="49"/>
                    </a:lnTo>
                    <a:lnTo>
                      <a:pt x="50" y="50"/>
                    </a:lnTo>
                    <a:lnTo>
                      <a:pt x="51" y="52"/>
                    </a:lnTo>
                    <a:lnTo>
                      <a:pt x="51" y="52"/>
                    </a:lnTo>
                    <a:lnTo>
                      <a:pt x="53" y="52"/>
                    </a:lnTo>
                    <a:lnTo>
                      <a:pt x="53" y="50"/>
                    </a:lnTo>
                    <a:lnTo>
                      <a:pt x="53" y="48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55" y="45"/>
                    </a:lnTo>
                    <a:lnTo>
                      <a:pt x="55" y="44"/>
                    </a:lnTo>
                    <a:lnTo>
                      <a:pt x="55" y="43"/>
                    </a:lnTo>
                    <a:lnTo>
                      <a:pt x="56" y="39"/>
                    </a:lnTo>
                    <a:lnTo>
                      <a:pt x="58" y="33"/>
                    </a:lnTo>
                    <a:lnTo>
                      <a:pt x="58" y="32"/>
                    </a:lnTo>
                    <a:lnTo>
                      <a:pt x="60" y="32"/>
                    </a:lnTo>
                    <a:lnTo>
                      <a:pt x="61" y="31"/>
                    </a:lnTo>
                    <a:lnTo>
                      <a:pt x="62" y="31"/>
                    </a:lnTo>
                    <a:lnTo>
                      <a:pt x="64" y="30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5" y="27"/>
                    </a:lnTo>
                    <a:lnTo>
                      <a:pt x="66" y="26"/>
                    </a:lnTo>
                    <a:lnTo>
                      <a:pt x="66" y="25"/>
                    </a:lnTo>
                    <a:lnTo>
                      <a:pt x="66" y="22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4"/>
                    </a:lnTo>
                    <a:lnTo>
                      <a:pt x="69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2" y="21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6" y="25"/>
                    </a:lnTo>
                    <a:lnTo>
                      <a:pt x="75" y="25"/>
                    </a:lnTo>
                    <a:lnTo>
                      <a:pt x="75" y="27"/>
                    </a:lnTo>
                    <a:lnTo>
                      <a:pt x="75" y="30"/>
                    </a:lnTo>
                    <a:lnTo>
                      <a:pt x="76" y="31"/>
                    </a:lnTo>
                    <a:lnTo>
                      <a:pt x="76" y="32"/>
                    </a:lnTo>
                    <a:lnTo>
                      <a:pt x="76" y="33"/>
                    </a:lnTo>
                    <a:lnTo>
                      <a:pt x="77" y="34"/>
                    </a:lnTo>
                    <a:lnTo>
                      <a:pt x="78" y="34"/>
                    </a:lnTo>
                    <a:lnTo>
                      <a:pt x="79" y="34"/>
                    </a:lnTo>
                    <a:lnTo>
                      <a:pt x="81" y="34"/>
                    </a:lnTo>
                    <a:lnTo>
                      <a:pt x="82" y="36"/>
                    </a:lnTo>
                    <a:lnTo>
                      <a:pt x="83" y="39"/>
                    </a:lnTo>
                    <a:lnTo>
                      <a:pt x="83" y="42"/>
                    </a:lnTo>
                    <a:lnTo>
                      <a:pt x="83" y="43"/>
                    </a:lnTo>
                    <a:lnTo>
                      <a:pt x="83" y="44"/>
                    </a:lnTo>
                    <a:lnTo>
                      <a:pt x="84" y="44"/>
                    </a:lnTo>
                    <a:lnTo>
                      <a:pt x="86" y="45"/>
                    </a:lnTo>
                    <a:lnTo>
                      <a:pt x="84" y="45"/>
                    </a:lnTo>
                    <a:lnTo>
                      <a:pt x="84" y="47"/>
                    </a:lnTo>
                    <a:lnTo>
                      <a:pt x="82" y="47"/>
                    </a:lnTo>
                    <a:lnTo>
                      <a:pt x="83" y="47"/>
                    </a:lnTo>
                    <a:lnTo>
                      <a:pt x="86" y="48"/>
                    </a:lnTo>
                    <a:lnTo>
                      <a:pt x="87" y="49"/>
                    </a:lnTo>
                    <a:lnTo>
                      <a:pt x="87" y="50"/>
                    </a:lnTo>
                    <a:lnTo>
                      <a:pt x="87" y="50"/>
                    </a:lnTo>
                    <a:lnTo>
                      <a:pt x="88" y="50"/>
                    </a:lnTo>
                    <a:lnTo>
                      <a:pt x="88" y="49"/>
                    </a:lnTo>
                    <a:lnTo>
                      <a:pt x="88" y="48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90" y="45"/>
                    </a:lnTo>
                    <a:lnTo>
                      <a:pt x="93" y="47"/>
                    </a:lnTo>
                    <a:lnTo>
                      <a:pt x="95" y="48"/>
                    </a:lnTo>
                    <a:lnTo>
                      <a:pt x="96" y="49"/>
                    </a:lnTo>
                    <a:lnTo>
                      <a:pt x="98" y="52"/>
                    </a:lnTo>
                    <a:lnTo>
                      <a:pt x="98" y="54"/>
                    </a:lnTo>
                    <a:lnTo>
                      <a:pt x="98" y="55"/>
                    </a:lnTo>
                    <a:lnTo>
                      <a:pt x="98" y="56"/>
                    </a:lnTo>
                    <a:lnTo>
                      <a:pt x="98" y="56"/>
                    </a:lnTo>
                    <a:lnTo>
                      <a:pt x="99" y="58"/>
                    </a:lnTo>
                    <a:lnTo>
                      <a:pt x="99" y="60"/>
                    </a:lnTo>
                    <a:lnTo>
                      <a:pt x="99" y="62"/>
                    </a:lnTo>
                    <a:lnTo>
                      <a:pt x="99" y="65"/>
                    </a:lnTo>
                    <a:lnTo>
                      <a:pt x="99" y="66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62" name="Freeform 349">
                <a:extLst>
                  <a:ext uri="{FF2B5EF4-FFF2-40B4-BE49-F238E27FC236}">
                    <a16:creationId xmlns:a16="http://schemas.microsoft.com/office/drawing/2014/main" id="{4D2AB9B8-DAB2-724C-A327-F05249380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694" y="7774719"/>
                <a:ext cx="24463" cy="13979"/>
              </a:xfrm>
              <a:custGeom>
                <a:avLst/>
                <a:gdLst>
                  <a:gd name="T0" fmla="*/ 21 w 21"/>
                  <a:gd name="T1" fmla="*/ 8 h 12"/>
                  <a:gd name="T2" fmla="*/ 21 w 21"/>
                  <a:gd name="T3" fmla="*/ 6 h 12"/>
                  <a:gd name="T4" fmla="*/ 21 w 21"/>
                  <a:gd name="T5" fmla="*/ 5 h 12"/>
                  <a:gd name="T6" fmla="*/ 20 w 21"/>
                  <a:gd name="T7" fmla="*/ 4 h 12"/>
                  <a:gd name="T8" fmla="*/ 18 w 21"/>
                  <a:gd name="T9" fmla="*/ 5 h 12"/>
                  <a:gd name="T10" fmla="*/ 18 w 21"/>
                  <a:gd name="T11" fmla="*/ 4 h 12"/>
                  <a:gd name="T12" fmla="*/ 18 w 21"/>
                  <a:gd name="T13" fmla="*/ 4 h 12"/>
                  <a:gd name="T14" fmla="*/ 20 w 21"/>
                  <a:gd name="T15" fmla="*/ 3 h 12"/>
                  <a:gd name="T16" fmla="*/ 20 w 21"/>
                  <a:gd name="T17" fmla="*/ 3 h 12"/>
                  <a:gd name="T18" fmla="*/ 18 w 21"/>
                  <a:gd name="T19" fmla="*/ 0 h 12"/>
                  <a:gd name="T20" fmla="*/ 16 w 21"/>
                  <a:gd name="T21" fmla="*/ 0 h 12"/>
                  <a:gd name="T22" fmla="*/ 16 w 21"/>
                  <a:gd name="T23" fmla="*/ 2 h 12"/>
                  <a:gd name="T24" fmla="*/ 13 w 21"/>
                  <a:gd name="T25" fmla="*/ 4 h 12"/>
                  <a:gd name="T26" fmla="*/ 12 w 21"/>
                  <a:gd name="T27" fmla="*/ 4 h 12"/>
                  <a:gd name="T28" fmla="*/ 11 w 21"/>
                  <a:gd name="T29" fmla="*/ 4 h 12"/>
                  <a:gd name="T30" fmla="*/ 10 w 21"/>
                  <a:gd name="T31" fmla="*/ 4 h 12"/>
                  <a:gd name="T32" fmla="*/ 9 w 21"/>
                  <a:gd name="T33" fmla="*/ 5 h 12"/>
                  <a:gd name="T34" fmla="*/ 7 w 21"/>
                  <a:gd name="T35" fmla="*/ 5 h 12"/>
                  <a:gd name="T36" fmla="*/ 7 w 21"/>
                  <a:gd name="T37" fmla="*/ 4 h 12"/>
                  <a:gd name="T38" fmla="*/ 6 w 21"/>
                  <a:gd name="T39" fmla="*/ 4 h 12"/>
                  <a:gd name="T40" fmla="*/ 5 w 21"/>
                  <a:gd name="T41" fmla="*/ 4 h 12"/>
                  <a:gd name="T42" fmla="*/ 5 w 21"/>
                  <a:gd name="T43" fmla="*/ 5 h 12"/>
                  <a:gd name="T44" fmla="*/ 2 w 21"/>
                  <a:gd name="T45" fmla="*/ 5 h 12"/>
                  <a:gd name="T46" fmla="*/ 1 w 21"/>
                  <a:gd name="T47" fmla="*/ 5 h 12"/>
                  <a:gd name="T48" fmla="*/ 0 w 21"/>
                  <a:gd name="T49" fmla="*/ 6 h 12"/>
                  <a:gd name="T50" fmla="*/ 0 w 21"/>
                  <a:gd name="T51" fmla="*/ 8 h 12"/>
                  <a:gd name="T52" fmla="*/ 0 w 21"/>
                  <a:gd name="T53" fmla="*/ 9 h 12"/>
                  <a:gd name="T54" fmla="*/ 2 w 21"/>
                  <a:gd name="T55" fmla="*/ 10 h 12"/>
                  <a:gd name="T56" fmla="*/ 5 w 21"/>
                  <a:gd name="T57" fmla="*/ 10 h 12"/>
                  <a:gd name="T58" fmla="*/ 10 w 21"/>
                  <a:gd name="T59" fmla="*/ 11 h 12"/>
                  <a:gd name="T60" fmla="*/ 13 w 21"/>
                  <a:gd name="T61" fmla="*/ 12 h 12"/>
                  <a:gd name="T62" fmla="*/ 15 w 21"/>
                  <a:gd name="T63" fmla="*/ 11 h 12"/>
                  <a:gd name="T64" fmla="*/ 16 w 21"/>
                  <a:gd name="T65" fmla="*/ 10 h 12"/>
                  <a:gd name="T66" fmla="*/ 16 w 21"/>
                  <a:gd name="T67" fmla="*/ 10 h 12"/>
                  <a:gd name="T68" fmla="*/ 16 w 21"/>
                  <a:gd name="T69" fmla="*/ 10 h 12"/>
                  <a:gd name="T70" fmla="*/ 16 w 21"/>
                  <a:gd name="T71" fmla="*/ 11 h 12"/>
                  <a:gd name="T72" fmla="*/ 16 w 21"/>
                  <a:gd name="T73" fmla="*/ 12 h 12"/>
                  <a:gd name="T74" fmla="*/ 17 w 21"/>
                  <a:gd name="T75" fmla="*/ 12 h 12"/>
                  <a:gd name="T76" fmla="*/ 17 w 21"/>
                  <a:gd name="T77" fmla="*/ 12 h 12"/>
                  <a:gd name="T78" fmla="*/ 18 w 21"/>
                  <a:gd name="T79" fmla="*/ 12 h 12"/>
                  <a:gd name="T80" fmla="*/ 20 w 21"/>
                  <a:gd name="T81" fmla="*/ 12 h 12"/>
                  <a:gd name="T82" fmla="*/ 20 w 21"/>
                  <a:gd name="T83" fmla="*/ 10 h 12"/>
                  <a:gd name="T84" fmla="*/ 21 w 21"/>
                  <a:gd name="T85" fmla="*/ 8 h 12"/>
                  <a:gd name="T86" fmla="*/ 21 w 21"/>
                  <a:gd name="T8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" h="12">
                    <a:moveTo>
                      <a:pt x="21" y="8"/>
                    </a:moveTo>
                    <a:lnTo>
                      <a:pt x="21" y="6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10" y="11"/>
                    </a:lnTo>
                    <a:lnTo>
                      <a:pt x="13" y="12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63" name="Freeform 350">
                <a:extLst>
                  <a:ext uri="{FF2B5EF4-FFF2-40B4-BE49-F238E27FC236}">
                    <a16:creationId xmlns:a16="http://schemas.microsoft.com/office/drawing/2014/main" id="{36016EE4-528A-E54D-B93D-771B1CD5B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8375" y="7764235"/>
                <a:ext cx="11649" cy="16309"/>
              </a:xfrm>
              <a:custGeom>
                <a:avLst/>
                <a:gdLst>
                  <a:gd name="T0" fmla="*/ 9 w 10"/>
                  <a:gd name="T1" fmla="*/ 1 h 14"/>
                  <a:gd name="T2" fmla="*/ 9 w 10"/>
                  <a:gd name="T3" fmla="*/ 1 h 14"/>
                  <a:gd name="T4" fmla="*/ 9 w 10"/>
                  <a:gd name="T5" fmla="*/ 3 h 14"/>
                  <a:gd name="T6" fmla="*/ 9 w 10"/>
                  <a:gd name="T7" fmla="*/ 4 h 14"/>
                  <a:gd name="T8" fmla="*/ 10 w 10"/>
                  <a:gd name="T9" fmla="*/ 4 h 14"/>
                  <a:gd name="T10" fmla="*/ 10 w 10"/>
                  <a:gd name="T11" fmla="*/ 6 h 14"/>
                  <a:gd name="T12" fmla="*/ 9 w 10"/>
                  <a:gd name="T13" fmla="*/ 6 h 14"/>
                  <a:gd name="T14" fmla="*/ 8 w 10"/>
                  <a:gd name="T15" fmla="*/ 6 h 14"/>
                  <a:gd name="T16" fmla="*/ 8 w 10"/>
                  <a:gd name="T17" fmla="*/ 6 h 14"/>
                  <a:gd name="T18" fmla="*/ 7 w 10"/>
                  <a:gd name="T19" fmla="*/ 7 h 14"/>
                  <a:gd name="T20" fmla="*/ 7 w 10"/>
                  <a:gd name="T21" fmla="*/ 7 h 14"/>
                  <a:gd name="T22" fmla="*/ 7 w 10"/>
                  <a:gd name="T23" fmla="*/ 8 h 14"/>
                  <a:gd name="T24" fmla="*/ 7 w 10"/>
                  <a:gd name="T25" fmla="*/ 8 h 14"/>
                  <a:gd name="T26" fmla="*/ 8 w 10"/>
                  <a:gd name="T27" fmla="*/ 8 h 14"/>
                  <a:gd name="T28" fmla="*/ 8 w 10"/>
                  <a:gd name="T29" fmla="*/ 8 h 14"/>
                  <a:gd name="T30" fmla="*/ 8 w 10"/>
                  <a:gd name="T31" fmla="*/ 9 h 14"/>
                  <a:gd name="T32" fmla="*/ 7 w 10"/>
                  <a:gd name="T33" fmla="*/ 11 h 14"/>
                  <a:gd name="T34" fmla="*/ 4 w 10"/>
                  <a:gd name="T35" fmla="*/ 13 h 14"/>
                  <a:gd name="T36" fmla="*/ 3 w 10"/>
                  <a:gd name="T37" fmla="*/ 14 h 14"/>
                  <a:gd name="T38" fmla="*/ 1 w 10"/>
                  <a:gd name="T39" fmla="*/ 13 h 14"/>
                  <a:gd name="T40" fmla="*/ 0 w 10"/>
                  <a:gd name="T41" fmla="*/ 12 h 14"/>
                  <a:gd name="T42" fmla="*/ 0 w 10"/>
                  <a:gd name="T43" fmla="*/ 9 h 14"/>
                  <a:gd name="T44" fmla="*/ 0 w 10"/>
                  <a:gd name="T45" fmla="*/ 8 h 14"/>
                  <a:gd name="T46" fmla="*/ 1 w 10"/>
                  <a:gd name="T47" fmla="*/ 7 h 14"/>
                  <a:gd name="T48" fmla="*/ 2 w 10"/>
                  <a:gd name="T49" fmla="*/ 7 h 14"/>
                  <a:gd name="T50" fmla="*/ 3 w 10"/>
                  <a:gd name="T51" fmla="*/ 8 h 14"/>
                  <a:gd name="T52" fmla="*/ 4 w 10"/>
                  <a:gd name="T53" fmla="*/ 7 h 14"/>
                  <a:gd name="T54" fmla="*/ 6 w 10"/>
                  <a:gd name="T55" fmla="*/ 6 h 14"/>
                  <a:gd name="T56" fmla="*/ 6 w 10"/>
                  <a:gd name="T57" fmla="*/ 4 h 14"/>
                  <a:gd name="T58" fmla="*/ 6 w 10"/>
                  <a:gd name="T59" fmla="*/ 2 h 14"/>
                  <a:gd name="T60" fmla="*/ 6 w 10"/>
                  <a:gd name="T61" fmla="*/ 1 h 14"/>
                  <a:gd name="T62" fmla="*/ 7 w 10"/>
                  <a:gd name="T63" fmla="*/ 1 h 14"/>
                  <a:gd name="T64" fmla="*/ 8 w 10"/>
                  <a:gd name="T65" fmla="*/ 0 h 14"/>
                  <a:gd name="T66" fmla="*/ 9 w 10"/>
                  <a:gd name="T67" fmla="*/ 1 h 14"/>
                  <a:gd name="T68" fmla="*/ 9 w 10"/>
                  <a:gd name="T6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14">
                    <a:moveTo>
                      <a:pt x="9" y="1"/>
                    </a:moveTo>
                    <a:lnTo>
                      <a:pt x="9" y="1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64" name="Freeform 351">
                <a:extLst>
                  <a:ext uri="{FF2B5EF4-FFF2-40B4-BE49-F238E27FC236}">
                    <a16:creationId xmlns:a16="http://schemas.microsoft.com/office/drawing/2014/main" id="{8FDCD3A5-8DFC-A847-8946-86C655845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2581" y="7591830"/>
                <a:ext cx="125809" cy="136293"/>
              </a:xfrm>
              <a:custGeom>
                <a:avLst/>
                <a:gdLst>
                  <a:gd name="T0" fmla="*/ 103 w 108"/>
                  <a:gd name="T1" fmla="*/ 62 h 117"/>
                  <a:gd name="T2" fmla="*/ 105 w 108"/>
                  <a:gd name="T3" fmla="*/ 76 h 117"/>
                  <a:gd name="T4" fmla="*/ 102 w 108"/>
                  <a:gd name="T5" fmla="*/ 78 h 117"/>
                  <a:gd name="T6" fmla="*/ 96 w 108"/>
                  <a:gd name="T7" fmla="*/ 77 h 117"/>
                  <a:gd name="T8" fmla="*/ 102 w 108"/>
                  <a:gd name="T9" fmla="*/ 87 h 117"/>
                  <a:gd name="T10" fmla="*/ 106 w 108"/>
                  <a:gd name="T11" fmla="*/ 89 h 117"/>
                  <a:gd name="T12" fmla="*/ 108 w 108"/>
                  <a:gd name="T13" fmla="*/ 105 h 117"/>
                  <a:gd name="T14" fmla="*/ 101 w 108"/>
                  <a:gd name="T15" fmla="*/ 114 h 117"/>
                  <a:gd name="T16" fmla="*/ 88 w 108"/>
                  <a:gd name="T17" fmla="*/ 115 h 117"/>
                  <a:gd name="T18" fmla="*/ 82 w 108"/>
                  <a:gd name="T19" fmla="*/ 115 h 117"/>
                  <a:gd name="T20" fmla="*/ 77 w 108"/>
                  <a:gd name="T21" fmla="*/ 115 h 117"/>
                  <a:gd name="T22" fmla="*/ 71 w 108"/>
                  <a:gd name="T23" fmla="*/ 112 h 117"/>
                  <a:gd name="T24" fmla="*/ 71 w 108"/>
                  <a:gd name="T25" fmla="*/ 110 h 117"/>
                  <a:gd name="T26" fmla="*/ 66 w 108"/>
                  <a:gd name="T27" fmla="*/ 107 h 117"/>
                  <a:gd name="T28" fmla="*/ 58 w 108"/>
                  <a:gd name="T29" fmla="*/ 98 h 117"/>
                  <a:gd name="T30" fmla="*/ 50 w 108"/>
                  <a:gd name="T31" fmla="*/ 96 h 117"/>
                  <a:gd name="T32" fmla="*/ 44 w 108"/>
                  <a:gd name="T33" fmla="*/ 98 h 117"/>
                  <a:gd name="T34" fmla="*/ 39 w 108"/>
                  <a:gd name="T35" fmla="*/ 90 h 117"/>
                  <a:gd name="T36" fmla="*/ 30 w 108"/>
                  <a:gd name="T37" fmla="*/ 93 h 117"/>
                  <a:gd name="T38" fmla="*/ 29 w 108"/>
                  <a:gd name="T39" fmla="*/ 82 h 117"/>
                  <a:gd name="T40" fmla="*/ 21 w 108"/>
                  <a:gd name="T41" fmla="*/ 70 h 117"/>
                  <a:gd name="T42" fmla="*/ 23 w 108"/>
                  <a:gd name="T43" fmla="*/ 56 h 117"/>
                  <a:gd name="T44" fmla="*/ 16 w 108"/>
                  <a:gd name="T45" fmla="*/ 55 h 117"/>
                  <a:gd name="T46" fmla="*/ 12 w 108"/>
                  <a:gd name="T47" fmla="*/ 54 h 117"/>
                  <a:gd name="T48" fmla="*/ 15 w 108"/>
                  <a:gd name="T49" fmla="*/ 51 h 117"/>
                  <a:gd name="T50" fmla="*/ 15 w 108"/>
                  <a:gd name="T51" fmla="*/ 47 h 117"/>
                  <a:gd name="T52" fmla="*/ 11 w 108"/>
                  <a:gd name="T53" fmla="*/ 47 h 117"/>
                  <a:gd name="T54" fmla="*/ 4 w 108"/>
                  <a:gd name="T55" fmla="*/ 55 h 117"/>
                  <a:gd name="T56" fmla="*/ 5 w 108"/>
                  <a:gd name="T57" fmla="*/ 49 h 117"/>
                  <a:gd name="T58" fmla="*/ 1 w 108"/>
                  <a:gd name="T59" fmla="*/ 47 h 117"/>
                  <a:gd name="T60" fmla="*/ 9 w 108"/>
                  <a:gd name="T61" fmla="*/ 47 h 117"/>
                  <a:gd name="T62" fmla="*/ 17 w 108"/>
                  <a:gd name="T63" fmla="*/ 34 h 117"/>
                  <a:gd name="T64" fmla="*/ 29 w 108"/>
                  <a:gd name="T65" fmla="*/ 30 h 117"/>
                  <a:gd name="T66" fmla="*/ 27 w 108"/>
                  <a:gd name="T67" fmla="*/ 14 h 117"/>
                  <a:gd name="T68" fmla="*/ 30 w 108"/>
                  <a:gd name="T69" fmla="*/ 14 h 117"/>
                  <a:gd name="T70" fmla="*/ 34 w 108"/>
                  <a:gd name="T71" fmla="*/ 6 h 117"/>
                  <a:gd name="T72" fmla="*/ 39 w 108"/>
                  <a:gd name="T73" fmla="*/ 11 h 117"/>
                  <a:gd name="T74" fmla="*/ 45 w 108"/>
                  <a:gd name="T75" fmla="*/ 6 h 117"/>
                  <a:gd name="T76" fmla="*/ 51 w 108"/>
                  <a:gd name="T77" fmla="*/ 6 h 117"/>
                  <a:gd name="T78" fmla="*/ 55 w 108"/>
                  <a:gd name="T79" fmla="*/ 4 h 117"/>
                  <a:gd name="T80" fmla="*/ 58 w 108"/>
                  <a:gd name="T81" fmla="*/ 2 h 117"/>
                  <a:gd name="T82" fmla="*/ 61 w 108"/>
                  <a:gd name="T83" fmla="*/ 5 h 117"/>
                  <a:gd name="T84" fmla="*/ 69 w 108"/>
                  <a:gd name="T85" fmla="*/ 0 h 117"/>
                  <a:gd name="T86" fmla="*/ 77 w 108"/>
                  <a:gd name="T87" fmla="*/ 5 h 117"/>
                  <a:gd name="T88" fmla="*/ 78 w 108"/>
                  <a:gd name="T89" fmla="*/ 16 h 117"/>
                  <a:gd name="T90" fmla="*/ 74 w 108"/>
                  <a:gd name="T91" fmla="*/ 27 h 117"/>
                  <a:gd name="T92" fmla="*/ 66 w 108"/>
                  <a:gd name="T93" fmla="*/ 32 h 117"/>
                  <a:gd name="T94" fmla="*/ 73 w 108"/>
                  <a:gd name="T95" fmla="*/ 33 h 117"/>
                  <a:gd name="T96" fmla="*/ 71 w 108"/>
                  <a:gd name="T97" fmla="*/ 37 h 117"/>
                  <a:gd name="T98" fmla="*/ 78 w 108"/>
                  <a:gd name="T99" fmla="*/ 28 h 117"/>
                  <a:gd name="T100" fmla="*/ 84 w 108"/>
                  <a:gd name="T101" fmla="*/ 26 h 117"/>
                  <a:gd name="T102" fmla="*/ 89 w 108"/>
                  <a:gd name="T103" fmla="*/ 11 h 117"/>
                  <a:gd name="T104" fmla="*/ 94 w 108"/>
                  <a:gd name="T105" fmla="*/ 11 h 117"/>
                  <a:gd name="T106" fmla="*/ 96 w 108"/>
                  <a:gd name="T107" fmla="*/ 15 h 117"/>
                  <a:gd name="T108" fmla="*/ 99 w 108"/>
                  <a:gd name="T109" fmla="*/ 17 h 117"/>
                  <a:gd name="T110" fmla="*/ 102 w 108"/>
                  <a:gd name="T111" fmla="*/ 20 h 117"/>
                  <a:gd name="T112" fmla="*/ 106 w 108"/>
                  <a:gd name="T113" fmla="*/ 27 h 117"/>
                  <a:gd name="T114" fmla="*/ 106 w 108"/>
                  <a:gd name="T115" fmla="*/ 3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117">
                    <a:moveTo>
                      <a:pt x="105" y="51"/>
                    </a:moveTo>
                    <a:lnTo>
                      <a:pt x="105" y="53"/>
                    </a:lnTo>
                    <a:lnTo>
                      <a:pt x="106" y="55"/>
                    </a:lnTo>
                    <a:lnTo>
                      <a:pt x="106" y="56"/>
                    </a:lnTo>
                    <a:lnTo>
                      <a:pt x="106" y="58"/>
                    </a:lnTo>
                    <a:lnTo>
                      <a:pt x="105" y="60"/>
                    </a:lnTo>
                    <a:lnTo>
                      <a:pt x="103" y="61"/>
                    </a:lnTo>
                    <a:lnTo>
                      <a:pt x="103" y="62"/>
                    </a:lnTo>
                    <a:lnTo>
                      <a:pt x="105" y="64"/>
                    </a:lnTo>
                    <a:lnTo>
                      <a:pt x="106" y="64"/>
                    </a:lnTo>
                    <a:lnTo>
                      <a:pt x="106" y="65"/>
                    </a:lnTo>
                    <a:lnTo>
                      <a:pt x="105" y="67"/>
                    </a:lnTo>
                    <a:lnTo>
                      <a:pt x="105" y="71"/>
                    </a:lnTo>
                    <a:lnTo>
                      <a:pt x="105" y="75"/>
                    </a:lnTo>
                    <a:lnTo>
                      <a:pt x="105" y="76"/>
                    </a:lnTo>
                    <a:lnTo>
                      <a:pt x="105" y="76"/>
                    </a:lnTo>
                    <a:lnTo>
                      <a:pt x="103" y="76"/>
                    </a:lnTo>
                    <a:lnTo>
                      <a:pt x="103" y="75"/>
                    </a:lnTo>
                    <a:lnTo>
                      <a:pt x="102" y="75"/>
                    </a:lnTo>
                    <a:lnTo>
                      <a:pt x="103" y="76"/>
                    </a:lnTo>
                    <a:lnTo>
                      <a:pt x="102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2" y="78"/>
                    </a:lnTo>
                    <a:lnTo>
                      <a:pt x="101" y="79"/>
                    </a:lnTo>
                    <a:lnTo>
                      <a:pt x="100" y="78"/>
                    </a:lnTo>
                    <a:lnTo>
                      <a:pt x="99" y="77"/>
                    </a:lnTo>
                    <a:lnTo>
                      <a:pt x="97" y="75"/>
                    </a:lnTo>
                    <a:lnTo>
                      <a:pt x="96" y="75"/>
                    </a:lnTo>
                    <a:lnTo>
                      <a:pt x="96" y="75"/>
                    </a:lnTo>
                    <a:lnTo>
                      <a:pt x="95" y="75"/>
                    </a:lnTo>
                    <a:lnTo>
                      <a:pt x="96" y="77"/>
                    </a:lnTo>
                    <a:lnTo>
                      <a:pt x="97" y="78"/>
                    </a:lnTo>
                    <a:lnTo>
                      <a:pt x="97" y="81"/>
                    </a:lnTo>
                    <a:lnTo>
                      <a:pt x="100" y="82"/>
                    </a:lnTo>
                    <a:lnTo>
                      <a:pt x="101" y="83"/>
                    </a:lnTo>
                    <a:lnTo>
                      <a:pt x="103" y="84"/>
                    </a:lnTo>
                    <a:lnTo>
                      <a:pt x="105" y="86"/>
                    </a:lnTo>
                    <a:lnTo>
                      <a:pt x="103" y="87"/>
                    </a:lnTo>
                    <a:lnTo>
                      <a:pt x="102" y="87"/>
                    </a:lnTo>
                    <a:lnTo>
                      <a:pt x="101" y="87"/>
                    </a:lnTo>
                    <a:lnTo>
                      <a:pt x="101" y="88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103" y="89"/>
                    </a:lnTo>
                    <a:lnTo>
                      <a:pt x="105" y="89"/>
                    </a:lnTo>
                    <a:lnTo>
                      <a:pt x="106" y="89"/>
                    </a:lnTo>
                    <a:lnTo>
                      <a:pt x="106" y="89"/>
                    </a:lnTo>
                    <a:lnTo>
                      <a:pt x="106" y="93"/>
                    </a:lnTo>
                    <a:lnTo>
                      <a:pt x="106" y="95"/>
                    </a:lnTo>
                    <a:lnTo>
                      <a:pt x="106" y="99"/>
                    </a:lnTo>
                    <a:lnTo>
                      <a:pt x="107" y="101"/>
                    </a:lnTo>
                    <a:lnTo>
                      <a:pt x="107" y="103"/>
                    </a:lnTo>
                    <a:lnTo>
                      <a:pt x="107" y="104"/>
                    </a:lnTo>
                    <a:lnTo>
                      <a:pt x="108" y="104"/>
                    </a:lnTo>
                    <a:lnTo>
                      <a:pt x="108" y="105"/>
                    </a:lnTo>
                    <a:lnTo>
                      <a:pt x="107" y="106"/>
                    </a:lnTo>
                    <a:lnTo>
                      <a:pt x="106" y="107"/>
                    </a:lnTo>
                    <a:lnTo>
                      <a:pt x="105" y="109"/>
                    </a:lnTo>
                    <a:lnTo>
                      <a:pt x="103" y="110"/>
                    </a:lnTo>
                    <a:lnTo>
                      <a:pt x="102" y="111"/>
                    </a:lnTo>
                    <a:lnTo>
                      <a:pt x="101" y="112"/>
                    </a:lnTo>
                    <a:lnTo>
                      <a:pt x="101" y="112"/>
                    </a:lnTo>
                    <a:lnTo>
                      <a:pt x="101" y="114"/>
                    </a:lnTo>
                    <a:lnTo>
                      <a:pt x="101" y="115"/>
                    </a:lnTo>
                    <a:lnTo>
                      <a:pt x="99" y="115"/>
                    </a:lnTo>
                    <a:lnTo>
                      <a:pt x="99" y="115"/>
                    </a:lnTo>
                    <a:lnTo>
                      <a:pt x="97" y="115"/>
                    </a:lnTo>
                    <a:lnTo>
                      <a:pt x="96" y="115"/>
                    </a:lnTo>
                    <a:lnTo>
                      <a:pt x="94" y="115"/>
                    </a:lnTo>
                    <a:lnTo>
                      <a:pt x="90" y="116"/>
                    </a:lnTo>
                    <a:lnTo>
                      <a:pt x="88" y="115"/>
                    </a:lnTo>
                    <a:lnTo>
                      <a:pt x="85" y="114"/>
                    </a:lnTo>
                    <a:lnTo>
                      <a:pt x="85" y="114"/>
                    </a:lnTo>
                    <a:lnTo>
                      <a:pt x="84" y="115"/>
                    </a:lnTo>
                    <a:lnTo>
                      <a:pt x="84" y="116"/>
                    </a:lnTo>
                    <a:lnTo>
                      <a:pt x="83" y="117"/>
                    </a:lnTo>
                    <a:lnTo>
                      <a:pt x="83" y="117"/>
                    </a:lnTo>
                    <a:lnTo>
                      <a:pt x="82" y="116"/>
                    </a:lnTo>
                    <a:lnTo>
                      <a:pt x="82" y="115"/>
                    </a:lnTo>
                    <a:lnTo>
                      <a:pt x="80" y="115"/>
                    </a:lnTo>
                    <a:lnTo>
                      <a:pt x="79" y="115"/>
                    </a:lnTo>
                    <a:lnTo>
                      <a:pt x="79" y="115"/>
                    </a:lnTo>
                    <a:lnTo>
                      <a:pt x="78" y="114"/>
                    </a:lnTo>
                    <a:lnTo>
                      <a:pt x="78" y="114"/>
                    </a:lnTo>
                    <a:lnTo>
                      <a:pt x="78" y="114"/>
                    </a:lnTo>
                    <a:lnTo>
                      <a:pt x="77" y="114"/>
                    </a:lnTo>
                    <a:lnTo>
                      <a:pt x="77" y="115"/>
                    </a:lnTo>
                    <a:lnTo>
                      <a:pt x="77" y="115"/>
                    </a:lnTo>
                    <a:lnTo>
                      <a:pt x="76" y="115"/>
                    </a:lnTo>
                    <a:lnTo>
                      <a:pt x="73" y="115"/>
                    </a:lnTo>
                    <a:lnTo>
                      <a:pt x="73" y="115"/>
                    </a:lnTo>
                    <a:lnTo>
                      <a:pt x="73" y="115"/>
                    </a:lnTo>
                    <a:lnTo>
                      <a:pt x="73" y="114"/>
                    </a:lnTo>
                    <a:lnTo>
                      <a:pt x="72" y="112"/>
                    </a:lnTo>
                    <a:lnTo>
                      <a:pt x="71" y="112"/>
                    </a:lnTo>
                    <a:lnTo>
                      <a:pt x="71" y="114"/>
                    </a:lnTo>
                    <a:lnTo>
                      <a:pt x="69" y="114"/>
                    </a:lnTo>
                    <a:lnTo>
                      <a:pt x="69" y="114"/>
                    </a:lnTo>
                    <a:lnTo>
                      <a:pt x="68" y="112"/>
                    </a:lnTo>
                    <a:lnTo>
                      <a:pt x="68" y="112"/>
                    </a:lnTo>
                    <a:lnTo>
                      <a:pt x="69" y="112"/>
                    </a:lnTo>
                    <a:lnTo>
                      <a:pt x="71" y="111"/>
                    </a:lnTo>
                    <a:lnTo>
                      <a:pt x="71" y="110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8" y="110"/>
                    </a:lnTo>
                    <a:lnTo>
                      <a:pt x="68" y="111"/>
                    </a:lnTo>
                    <a:lnTo>
                      <a:pt x="67" y="111"/>
                    </a:lnTo>
                    <a:lnTo>
                      <a:pt x="66" y="110"/>
                    </a:lnTo>
                    <a:lnTo>
                      <a:pt x="66" y="109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5" y="107"/>
                    </a:lnTo>
                    <a:lnTo>
                      <a:pt x="63" y="107"/>
                    </a:lnTo>
                    <a:lnTo>
                      <a:pt x="62" y="106"/>
                    </a:lnTo>
                    <a:lnTo>
                      <a:pt x="60" y="104"/>
                    </a:lnTo>
                    <a:lnTo>
                      <a:pt x="60" y="101"/>
                    </a:lnTo>
                    <a:lnTo>
                      <a:pt x="60" y="99"/>
                    </a:lnTo>
                    <a:lnTo>
                      <a:pt x="58" y="98"/>
                    </a:lnTo>
                    <a:lnTo>
                      <a:pt x="58" y="96"/>
                    </a:lnTo>
                    <a:lnTo>
                      <a:pt x="57" y="98"/>
                    </a:lnTo>
                    <a:lnTo>
                      <a:pt x="56" y="98"/>
                    </a:lnTo>
                    <a:lnTo>
                      <a:pt x="55" y="98"/>
                    </a:lnTo>
                    <a:lnTo>
                      <a:pt x="54" y="98"/>
                    </a:lnTo>
                    <a:lnTo>
                      <a:pt x="52" y="98"/>
                    </a:lnTo>
                    <a:lnTo>
                      <a:pt x="51" y="98"/>
                    </a:lnTo>
                    <a:lnTo>
                      <a:pt x="50" y="96"/>
                    </a:lnTo>
                    <a:lnTo>
                      <a:pt x="51" y="96"/>
                    </a:lnTo>
                    <a:lnTo>
                      <a:pt x="51" y="95"/>
                    </a:lnTo>
                    <a:lnTo>
                      <a:pt x="50" y="95"/>
                    </a:lnTo>
                    <a:lnTo>
                      <a:pt x="49" y="95"/>
                    </a:lnTo>
                    <a:lnTo>
                      <a:pt x="49" y="96"/>
                    </a:lnTo>
                    <a:lnTo>
                      <a:pt x="48" y="98"/>
                    </a:lnTo>
                    <a:lnTo>
                      <a:pt x="46" y="98"/>
                    </a:lnTo>
                    <a:lnTo>
                      <a:pt x="44" y="98"/>
                    </a:lnTo>
                    <a:lnTo>
                      <a:pt x="41" y="98"/>
                    </a:lnTo>
                    <a:lnTo>
                      <a:pt x="40" y="96"/>
                    </a:lnTo>
                    <a:lnTo>
                      <a:pt x="40" y="95"/>
                    </a:lnTo>
                    <a:lnTo>
                      <a:pt x="40" y="94"/>
                    </a:lnTo>
                    <a:lnTo>
                      <a:pt x="40" y="93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39" y="90"/>
                    </a:lnTo>
                    <a:lnTo>
                      <a:pt x="39" y="90"/>
                    </a:lnTo>
                    <a:lnTo>
                      <a:pt x="39" y="88"/>
                    </a:lnTo>
                    <a:lnTo>
                      <a:pt x="39" y="88"/>
                    </a:lnTo>
                    <a:lnTo>
                      <a:pt x="39" y="88"/>
                    </a:lnTo>
                    <a:lnTo>
                      <a:pt x="38" y="88"/>
                    </a:lnTo>
                    <a:lnTo>
                      <a:pt x="37" y="89"/>
                    </a:lnTo>
                    <a:lnTo>
                      <a:pt x="33" y="92"/>
                    </a:lnTo>
                    <a:lnTo>
                      <a:pt x="30" y="93"/>
                    </a:lnTo>
                    <a:lnTo>
                      <a:pt x="30" y="94"/>
                    </a:lnTo>
                    <a:lnTo>
                      <a:pt x="29" y="93"/>
                    </a:lnTo>
                    <a:lnTo>
                      <a:pt x="28" y="92"/>
                    </a:lnTo>
                    <a:lnTo>
                      <a:pt x="28" y="90"/>
                    </a:lnTo>
                    <a:lnTo>
                      <a:pt x="29" y="87"/>
                    </a:lnTo>
                    <a:lnTo>
                      <a:pt x="30" y="84"/>
                    </a:lnTo>
                    <a:lnTo>
                      <a:pt x="30" y="83"/>
                    </a:lnTo>
                    <a:lnTo>
                      <a:pt x="29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4" y="81"/>
                    </a:lnTo>
                    <a:lnTo>
                      <a:pt x="21" y="76"/>
                    </a:lnTo>
                    <a:lnTo>
                      <a:pt x="20" y="75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70"/>
                    </a:lnTo>
                    <a:lnTo>
                      <a:pt x="21" y="69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56"/>
                    </a:lnTo>
                    <a:lnTo>
                      <a:pt x="22" y="55"/>
                    </a:lnTo>
                    <a:lnTo>
                      <a:pt x="21" y="55"/>
                    </a:lnTo>
                    <a:lnTo>
                      <a:pt x="20" y="55"/>
                    </a:lnTo>
                    <a:lnTo>
                      <a:pt x="18" y="54"/>
                    </a:lnTo>
                    <a:lnTo>
                      <a:pt x="17" y="54"/>
                    </a:lnTo>
                    <a:lnTo>
                      <a:pt x="16" y="54"/>
                    </a:lnTo>
                    <a:lnTo>
                      <a:pt x="16" y="55"/>
                    </a:lnTo>
                    <a:lnTo>
                      <a:pt x="16" y="55"/>
                    </a:lnTo>
                    <a:lnTo>
                      <a:pt x="17" y="56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59"/>
                    </a:lnTo>
                    <a:lnTo>
                      <a:pt x="16" y="58"/>
                    </a:lnTo>
                    <a:lnTo>
                      <a:pt x="15" y="56"/>
                    </a:lnTo>
                    <a:lnTo>
                      <a:pt x="13" y="55"/>
                    </a:lnTo>
                    <a:lnTo>
                      <a:pt x="12" y="54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5" y="54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6" y="51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5" y="50"/>
                    </a:lnTo>
                    <a:lnTo>
                      <a:pt x="15" y="49"/>
                    </a:lnTo>
                    <a:lnTo>
                      <a:pt x="13" y="49"/>
                    </a:lnTo>
                    <a:lnTo>
                      <a:pt x="12" y="49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5" y="45"/>
                    </a:lnTo>
                    <a:lnTo>
                      <a:pt x="15" y="44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3" y="44"/>
                    </a:lnTo>
                    <a:lnTo>
                      <a:pt x="12" y="45"/>
                    </a:lnTo>
                    <a:lnTo>
                      <a:pt x="12" y="47"/>
                    </a:lnTo>
                    <a:lnTo>
                      <a:pt x="11" y="47"/>
                    </a:lnTo>
                    <a:lnTo>
                      <a:pt x="9" y="49"/>
                    </a:lnTo>
                    <a:lnTo>
                      <a:pt x="9" y="50"/>
                    </a:lnTo>
                    <a:lnTo>
                      <a:pt x="9" y="51"/>
                    </a:lnTo>
                    <a:lnTo>
                      <a:pt x="9" y="53"/>
                    </a:lnTo>
                    <a:lnTo>
                      <a:pt x="9" y="54"/>
                    </a:lnTo>
                    <a:lnTo>
                      <a:pt x="7" y="55"/>
                    </a:lnTo>
                    <a:lnTo>
                      <a:pt x="5" y="56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4" y="54"/>
                    </a:lnTo>
                    <a:lnTo>
                      <a:pt x="5" y="54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0" y="44"/>
                    </a:lnTo>
                    <a:lnTo>
                      <a:pt x="11" y="43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3" y="39"/>
                    </a:lnTo>
                    <a:lnTo>
                      <a:pt x="15" y="38"/>
                    </a:lnTo>
                    <a:lnTo>
                      <a:pt x="16" y="37"/>
                    </a:lnTo>
                    <a:lnTo>
                      <a:pt x="17" y="34"/>
                    </a:lnTo>
                    <a:lnTo>
                      <a:pt x="18" y="32"/>
                    </a:lnTo>
                    <a:lnTo>
                      <a:pt x="21" y="31"/>
                    </a:lnTo>
                    <a:lnTo>
                      <a:pt x="24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8" y="30"/>
                    </a:lnTo>
                    <a:lnTo>
                      <a:pt x="29" y="30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6" y="26"/>
                    </a:lnTo>
                    <a:lnTo>
                      <a:pt x="24" y="23"/>
                    </a:lnTo>
                    <a:lnTo>
                      <a:pt x="24" y="22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8" y="16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3"/>
                    </a:lnTo>
                    <a:lnTo>
                      <a:pt x="32" y="10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5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6" y="3"/>
                    </a:lnTo>
                    <a:lnTo>
                      <a:pt x="56" y="4"/>
                    </a:lnTo>
                    <a:lnTo>
                      <a:pt x="55" y="4"/>
                    </a:lnTo>
                    <a:lnTo>
                      <a:pt x="55" y="5"/>
                    </a:lnTo>
                    <a:lnTo>
                      <a:pt x="55" y="6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8" y="4"/>
                    </a:lnTo>
                    <a:lnTo>
                      <a:pt x="58" y="3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1" y="0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61" y="3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1" y="5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3" y="5"/>
                    </a:lnTo>
                    <a:lnTo>
                      <a:pt x="65" y="3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3"/>
                    </a:lnTo>
                    <a:lnTo>
                      <a:pt x="76" y="3"/>
                    </a:lnTo>
                    <a:lnTo>
                      <a:pt x="76" y="4"/>
                    </a:lnTo>
                    <a:lnTo>
                      <a:pt x="77" y="5"/>
                    </a:lnTo>
                    <a:lnTo>
                      <a:pt x="77" y="6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80" y="10"/>
                    </a:lnTo>
                    <a:lnTo>
                      <a:pt x="79" y="14"/>
                    </a:lnTo>
                    <a:lnTo>
                      <a:pt x="78" y="16"/>
                    </a:lnTo>
                    <a:lnTo>
                      <a:pt x="77" y="17"/>
                    </a:lnTo>
                    <a:lnTo>
                      <a:pt x="77" y="20"/>
                    </a:lnTo>
                    <a:lnTo>
                      <a:pt x="78" y="22"/>
                    </a:lnTo>
                    <a:lnTo>
                      <a:pt x="77" y="23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4" y="26"/>
                    </a:lnTo>
                    <a:lnTo>
                      <a:pt x="74" y="27"/>
                    </a:lnTo>
                    <a:lnTo>
                      <a:pt x="74" y="28"/>
                    </a:lnTo>
                    <a:lnTo>
                      <a:pt x="74" y="28"/>
                    </a:lnTo>
                    <a:lnTo>
                      <a:pt x="73" y="30"/>
                    </a:lnTo>
                    <a:lnTo>
                      <a:pt x="72" y="30"/>
                    </a:lnTo>
                    <a:lnTo>
                      <a:pt x="69" y="30"/>
                    </a:lnTo>
                    <a:lnTo>
                      <a:pt x="67" y="30"/>
                    </a:lnTo>
                    <a:lnTo>
                      <a:pt x="66" y="31"/>
                    </a:lnTo>
                    <a:lnTo>
                      <a:pt x="66" y="32"/>
                    </a:lnTo>
                    <a:lnTo>
                      <a:pt x="67" y="33"/>
                    </a:lnTo>
                    <a:lnTo>
                      <a:pt x="68" y="32"/>
                    </a:lnTo>
                    <a:lnTo>
                      <a:pt x="69" y="32"/>
                    </a:lnTo>
                    <a:lnTo>
                      <a:pt x="72" y="31"/>
                    </a:lnTo>
                    <a:lnTo>
                      <a:pt x="72" y="31"/>
                    </a:lnTo>
                    <a:lnTo>
                      <a:pt x="73" y="31"/>
                    </a:lnTo>
                    <a:lnTo>
                      <a:pt x="73" y="32"/>
                    </a:lnTo>
                    <a:lnTo>
                      <a:pt x="73" y="33"/>
                    </a:lnTo>
                    <a:lnTo>
                      <a:pt x="73" y="34"/>
                    </a:lnTo>
                    <a:lnTo>
                      <a:pt x="69" y="36"/>
                    </a:lnTo>
                    <a:lnTo>
                      <a:pt x="67" y="38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68" y="39"/>
                    </a:lnTo>
                    <a:lnTo>
                      <a:pt x="71" y="37"/>
                    </a:lnTo>
                    <a:lnTo>
                      <a:pt x="73" y="36"/>
                    </a:lnTo>
                    <a:lnTo>
                      <a:pt x="74" y="34"/>
                    </a:lnTo>
                    <a:lnTo>
                      <a:pt x="76" y="33"/>
                    </a:lnTo>
                    <a:lnTo>
                      <a:pt x="76" y="32"/>
                    </a:lnTo>
                    <a:lnTo>
                      <a:pt x="76" y="31"/>
                    </a:lnTo>
                    <a:lnTo>
                      <a:pt x="77" y="28"/>
                    </a:lnTo>
                    <a:lnTo>
                      <a:pt x="78" y="30"/>
                    </a:lnTo>
                    <a:lnTo>
                      <a:pt x="78" y="28"/>
                    </a:lnTo>
                    <a:lnTo>
                      <a:pt x="78" y="27"/>
                    </a:lnTo>
                    <a:lnTo>
                      <a:pt x="79" y="25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82" y="23"/>
                    </a:lnTo>
                    <a:lnTo>
                      <a:pt x="82" y="26"/>
                    </a:lnTo>
                    <a:lnTo>
                      <a:pt x="83" y="26"/>
                    </a:lnTo>
                    <a:lnTo>
                      <a:pt x="84" y="26"/>
                    </a:lnTo>
                    <a:lnTo>
                      <a:pt x="85" y="22"/>
                    </a:lnTo>
                    <a:lnTo>
                      <a:pt x="86" y="19"/>
                    </a:lnTo>
                    <a:lnTo>
                      <a:pt x="85" y="16"/>
                    </a:lnTo>
                    <a:lnTo>
                      <a:pt x="85" y="14"/>
                    </a:lnTo>
                    <a:lnTo>
                      <a:pt x="85" y="13"/>
                    </a:lnTo>
                    <a:lnTo>
                      <a:pt x="85" y="11"/>
                    </a:lnTo>
                    <a:lnTo>
                      <a:pt x="88" y="11"/>
                    </a:lnTo>
                    <a:lnTo>
                      <a:pt x="89" y="11"/>
                    </a:lnTo>
                    <a:lnTo>
                      <a:pt x="89" y="13"/>
                    </a:lnTo>
                    <a:lnTo>
                      <a:pt x="90" y="14"/>
                    </a:lnTo>
                    <a:lnTo>
                      <a:pt x="91" y="14"/>
                    </a:lnTo>
                    <a:lnTo>
                      <a:pt x="91" y="13"/>
                    </a:lnTo>
                    <a:lnTo>
                      <a:pt x="93" y="11"/>
                    </a:lnTo>
                    <a:lnTo>
                      <a:pt x="93" y="13"/>
                    </a:lnTo>
                    <a:lnTo>
                      <a:pt x="94" y="13"/>
                    </a:lnTo>
                    <a:lnTo>
                      <a:pt x="94" y="11"/>
                    </a:lnTo>
                    <a:lnTo>
                      <a:pt x="95" y="11"/>
                    </a:lnTo>
                    <a:lnTo>
                      <a:pt x="96" y="11"/>
                    </a:lnTo>
                    <a:lnTo>
                      <a:pt x="97" y="13"/>
                    </a:lnTo>
                    <a:lnTo>
                      <a:pt x="97" y="13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5" y="15"/>
                    </a:lnTo>
                    <a:lnTo>
                      <a:pt x="96" y="15"/>
                    </a:lnTo>
                    <a:lnTo>
                      <a:pt x="97" y="14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100" y="14"/>
                    </a:lnTo>
                    <a:lnTo>
                      <a:pt x="99" y="15"/>
                    </a:lnTo>
                    <a:lnTo>
                      <a:pt x="99" y="16"/>
                    </a:lnTo>
                    <a:lnTo>
                      <a:pt x="97" y="16"/>
                    </a:lnTo>
                    <a:lnTo>
                      <a:pt x="99" y="17"/>
                    </a:lnTo>
                    <a:lnTo>
                      <a:pt x="101" y="17"/>
                    </a:lnTo>
                    <a:lnTo>
                      <a:pt x="101" y="17"/>
                    </a:lnTo>
                    <a:lnTo>
                      <a:pt x="101" y="19"/>
                    </a:lnTo>
                    <a:lnTo>
                      <a:pt x="100" y="19"/>
                    </a:lnTo>
                    <a:lnTo>
                      <a:pt x="100" y="20"/>
                    </a:lnTo>
                    <a:lnTo>
                      <a:pt x="101" y="20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103" y="21"/>
                    </a:lnTo>
                    <a:lnTo>
                      <a:pt x="103" y="22"/>
                    </a:lnTo>
                    <a:lnTo>
                      <a:pt x="105" y="22"/>
                    </a:lnTo>
                    <a:lnTo>
                      <a:pt x="105" y="22"/>
                    </a:lnTo>
                    <a:lnTo>
                      <a:pt x="106" y="22"/>
                    </a:lnTo>
                    <a:lnTo>
                      <a:pt x="106" y="25"/>
                    </a:lnTo>
                    <a:lnTo>
                      <a:pt x="106" y="26"/>
                    </a:lnTo>
                    <a:lnTo>
                      <a:pt x="106" y="27"/>
                    </a:lnTo>
                    <a:lnTo>
                      <a:pt x="107" y="28"/>
                    </a:lnTo>
                    <a:lnTo>
                      <a:pt x="108" y="31"/>
                    </a:lnTo>
                    <a:lnTo>
                      <a:pt x="108" y="34"/>
                    </a:lnTo>
                    <a:lnTo>
                      <a:pt x="108" y="37"/>
                    </a:lnTo>
                    <a:lnTo>
                      <a:pt x="107" y="38"/>
                    </a:lnTo>
                    <a:lnTo>
                      <a:pt x="106" y="37"/>
                    </a:lnTo>
                    <a:lnTo>
                      <a:pt x="105" y="38"/>
                    </a:lnTo>
                    <a:lnTo>
                      <a:pt x="106" y="39"/>
                    </a:lnTo>
                    <a:lnTo>
                      <a:pt x="106" y="41"/>
                    </a:lnTo>
                    <a:lnTo>
                      <a:pt x="107" y="42"/>
                    </a:lnTo>
                    <a:lnTo>
                      <a:pt x="106" y="45"/>
                    </a:lnTo>
                    <a:lnTo>
                      <a:pt x="106" y="50"/>
                    </a:lnTo>
                    <a:lnTo>
                      <a:pt x="105" y="51"/>
                    </a:lnTo>
                    <a:lnTo>
                      <a:pt x="105" y="5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65" name="Freeform 352">
                <a:extLst>
                  <a:ext uri="{FF2B5EF4-FFF2-40B4-BE49-F238E27FC236}">
                    <a16:creationId xmlns:a16="http://schemas.microsoft.com/office/drawing/2014/main" id="{28C245B5-77FE-424A-AD9F-E010923EE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5048" y="7982071"/>
                <a:ext cx="19803" cy="31452"/>
              </a:xfrm>
              <a:custGeom>
                <a:avLst/>
                <a:gdLst>
                  <a:gd name="T0" fmla="*/ 3 w 17"/>
                  <a:gd name="T1" fmla="*/ 7 h 27"/>
                  <a:gd name="T2" fmla="*/ 0 w 17"/>
                  <a:gd name="T3" fmla="*/ 13 h 27"/>
                  <a:gd name="T4" fmla="*/ 0 w 17"/>
                  <a:gd name="T5" fmla="*/ 21 h 27"/>
                  <a:gd name="T6" fmla="*/ 3 w 17"/>
                  <a:gd name="T7" fmla="*/ 27 h 27"/>
                  <a:gd name="T8" fmla="*/ 4 w 17"/>
                  <a:gd name="T9" fmla="*/ 27 h 27"/>
                  <a:gd name="T10" fmla="*/ 3 w 17"/>
                  <a:gd name="T11" fmla="*/ 24 h 27"/>
                  <a:gd name="T12" fmla="*/ 1 w 17"/>
                  <a:gd name="T13" fmla="*/ 17 h 27"/>
                  <a:gd name="T14" fmla="*/ 1 w 17"/>
                  <a:gd name="T15" fmla="*/ 13 h 27"/>
                  <a:gd name="T16" fmla="*/ 3 w 17"/>
                  <a:gd name="T17" fmla="*/ 11 h 27"/>
                  <a:gd name="T18" fmla="*/ 4 w 17"/>
                  <a:gd name="T19" fmla="*/ 11 h 27"/>
                  <a:gd name="T20" fmla="*/ 3 w 17"/>
                  <a:gd name="T21" fmla="*/ 15 h 27"/>
                  <a:gd name="T22" fmla="*/ 1 w 17"/>
                  <a:gd name="T23" fmla="*/ 17 h 27"/>
                  <a:gd name="T24" fmla="*/ 4 w 17"/>
                  <a:gd name="T25" fmla="*/ 17 h 27"/>
                  <a:gd name="T26" fmla="*/ 5 w 17"/>
                  <a:gd name="T27" fmla="*/ 16 h 27"/>
                  <a:gd name="T28" fmla="*/ 6 w 17"/>
                  <a:gd name="T29" fmla="*/ 15 h 27"/>
                  <a:gd name="T30" fmla="*/ 6 w 17"/>
                  <a:gd name="T31" fmla="*/ 17 h 27"/>
                  <a:gd name="T32" fmla="*/ 5 w 17"/>
                  <a:gd name="T33" fmla="*/ 23 h 27"/>
                  <a:gd name="T34" fmla="*/ 5 w 17"/>
                  <a:gd name="T35" fmla="*/ 27 h 27"/>
                  <a:gd name="T36" fmla="*/ 6 w 17"/>
                  <a:gd name="T37" fmla="*/ 25 h 27"/>
                  <a:gd name="T38" fmla="*/ 6 w 17"/>
                  <a:gd name="T39" fmla="*/ 23 h 27"/>
                  <a:gd name="T40" fmla="*/ 7 w 17"/>
                  <a:gd name="T41" fmla="*/ 19 h 27"/>
                  <a:gd name="T42" fmla="*/ 10 w 17"/>
                  <a:gd name="T43" fmla="*/ 19 h 27"/>
                  <a:gd name="T44" fmla="*/ 9 w 17"/>
                  <a:gd name="T45" fmla="*/ 21 h 27"/>
                  <a:gd name="T46" fmla="*/ 9 w 17"/>
                  <a:gd name="T47" fmla="*/ 23 h 27"/>
                  <a:gd name="T48" fmla="*/ 11 w 17"/>
                  <a:gd name="T49" fmla="*/ 21 h 27"/>
                  <a:gd name="T50" fmla="*/ 11 w 17"/>
                  <a:gd name="T51" fmla="*/ 17 h 27"/>
                  <a:gd name="T52" fmla="*/ 11 w 17"/>
                  <a:gd name="T53" fmla="*/ 16 h 27"/>
                  <a:gd name="T54" fmla="*/ 10 w 17"/>
                  <a:gd name="T55" fmla="*/ 17 h 27"/>
                  <a:gd name="T56" fmla="*/ 9 w 17"/>
                  <a:gd name="T57" fmla="*/ 17 h 27"/>
                  <a:gd name="T58" fmla="*/ 9 w 17"/>
                  <a:gd name="T59" fmla="*/ 15 h 27"/>
                  <a:gd name="T60" fmla="*/ 11 w 17"/>
                  <a:gd name="T61" fmla="*/ 13 h 27"/>
                  <a:gd name="T62" fmla="*/ 13 w 17"/>
                  <a:gd name="T63" fmla="*/ 15 h 27"/>
                  <a:gd name="T64" fmla="*/ 13 w 17"/>
                  <a:gd name="T65" fmla="*/ 17 h 27"/>
                  <a:gd name="T66" fmla="*/ 15 w 17"/>
                  <a:gd name="T67" fmla="*/ 17 h 27"/>
                  <a:gd name="T68" fmla="*/ 16 w 17"/>
                  <a:gd name="T69" fmla="*/ 16 h 27"/>
                  <a:gd name="T70" fmla="*/ 16 w 17"/>
                  <a:gd name="T71" fmla="*/ 11 h 27"/>
                  <a:gd name="T72" fmla="*/ 15 w 17"/>
                  <a:gd name="T73" fmla="*/ 7 h 27"/>
                  <a:gd name="T74" fmla="*/ 15 w 17"/>
                  <a:gd name="T75" fmla="*/ 2 h 27"/>
                  <a:gd name="T76" fmla="*/ 17 w 17"/>
                  <a:gd name="T77" fmla="*/ 1 h 27"/>
                  <a:gd name="T78" fmla="*/ 17 w 17"/>
                  <a:gd name="T79" fmla="*/ 0 h 27"/>
                  <a:gd name="T80" fmla="*/ 12 w 17"/>
                  <a:gd name="T81" fmla="*/ 1 h 27"/>
                  <a:gd name="T82" fmla="*/ 10 w 17"/>
                  <a:gd name="T83" fmla="*/ 1 h 27"/>
                  <a:gd name="T84" fmla="*/ 10 w 17"/>
                  <a:gd name="T85" fmla="*/ 2 h 27"/>
                  <a:gd name="T86" fmla="*/ 12 w 17"/>
                  <a:gd name="T87" fmla="*/ 2 h 27"/>
                  <a:gd name="T88" fmla="*/ 12 w 17"/>
                  <a:gd name="T89" fmla="*/ 4 h 27"/>
                  <a:gd name="T90" fmla="*/ 11 w 17"/>
                  <a:gd name="T91" fmla="*/ 6 h 27"/>
                  <a:gd name="T92" fmla="*/ 10 w 17"/>
                  <a:gd name="T93" fmla="*/ 5 h 27"/>
                  <a:gd name="T94" fmla="*/ 10 w 17"/>
                  <a:gd name="T95" fmla="*/ 8 h 27"/>
                  <a:gd name="T96" fmla="*/ 9 w 17"/>
                  <a:gd name="T97" fmla="*/ 11 h 27"/>
                  <a:gd name="T98" fmla="*/ 6 w 17"/>
                  <a:gd name="T99" fmla="*/ 11 h 27"/>
                  <a:gd name="T100" fmla="*/ 5 w 17"/>
                  <a:gd name="T101" fmla="*/ 8 h 27"/>
                  <a:gd name="T102" fmla="*/ 6 w 17"/>
                  <a:gd name="T103" fmla="*/ 6 h 27"/>
                  <a:gd name="T104" fmla="*/ 9 w 17"/>
                  <a:gd name="T105" fmla="*/ 4 h 27"/>
                  <a:gd name="T106" fmla="*/ 9 w 17"/>
                  <a:gd name="T107" fmla="*/ 2 h 27"/>
                  <a:gd name="T108" fmla="*/ 7 w 17"/>
                  <a:gd name="T10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" h="27">
                    <a:moveTo>
                      <a:pt x="7" y="2"/>
                    </a:moveTo>
                    <a:lnTo>
                      <a:pt x="3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1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1" y="16"/>
                    </a:lnTo>
                    <a:lnTo>
                      <a:pt x="1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6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7" y="24"/>
                    </a:lnTo>
                    <a:lnTo>
                      <a:pt x="6" y="23"/>
                    </a:lnTo>
                    <a:lnTo>
                      <a:pt x="7" y="22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1" y="13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66" name="Freeform 353">
                <a:extLst>
                  <a:ext uri="{FF2B5EF4-FFF2-40B4-BE49-F238E27FC236}">
                    <a16:creationId xmlns:a16="http://schemas.microsoft.com/office/drawing/2014/main" id="{6A6246A4-9613-4D4C-8789-F73DB96FD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665" y="7942465"/>
                <a:ext cx="20968" cy="11649"/>
              </a:xfrm>
              <a:custGeom>
                <a:avLst/>
                <a:gdLst>
                  <a:gd name="T0" fmla="*/ 13 w 18"/>
                  <a:gd name="T1" fmla="*/ 5 h 10"/>
                  <a:gd name="T2" fmla="*/ 11 w 18"/>
                  <a:gd name="T3" fmla="*/ 2 h 10"/>
                  <a:gd name="T4" fmla="*/ 10 w 18"/>
                  <a:gd name="T5" fmla="*/ 1 h 10"/>
                  <a:gd name="T6" fmla="*/ 9 w 18"/>
                  <a:gd name="T7" fmla="*/ 1 h 10"/>
                  <a:gd name="T8" fmla="*/ 6 w 18"/>
                  <a:gd name="T9" fmla="*/ 0 h 10"/>
                  <a:gd name="T10" fmla="*/ 5 w 18"/>
                  <a:gd name="T11" fmla="*/ 1 h 10"/>
                  <a:gd name="T12" fmla="*/ 5 w 18"/>
                  <a:gd name="T13" fmla="*/ 1 h 10"/>
                  <a:gd name="T14" fmla="*/ 4 w 18"/>
                  <a:gd name="T15" fmla="*/ 2 h 10"/>
                  <a:gd name="T16" fmla="*/ 3 w 18"/>
                  <a:gd name="T17" fmla="*/ 2 h 10"/>
                  <a:gd name="T18" fmla="*/ 3 w 18"/>
                  <a:gd name="T19" fmla="*/ 2 h 10"/>
                  <a:gd name="T20" fmla="*/ 3 w 18"/>
                  <a:gd name="T21" fmla="*/ 1 h 10"/>
                  <a:gd name="T22" fmla="*/ 1 w 18"/>
                  <a:gd name="T23" fmla="*/ 1 h 10"/>
                  <a:gd name="T24" fmla="*/ 0 w 18"/>
                  <a:gd name="T25" fmla="*/ 1 h 10"/>
                  <a:gd name="T26" fmla="*/ 0 w 18"/>
                  <a:gd name="T27" fmla="*/ 2 h 10"/>
                  <a:gd name="T28" fmla="*/ 0 w 18"/>
                  <a:gd name="T29" fmla="*/ 4 h 10"/>
                  <a:gd name="T30" fmla="*/ 1 w 18"/>
                  <a:gd name="T31" fmla="*/ 5 h 10"/>
                  <a:gd name="T32" fmla="*/ 4 w 18"/>
                  <a:gd name="T33" fmla="*/ 5 h 10"/>
                  <a:gd name="T34" fmla="*/ 6 w 18"/>
                  <a:gd name="T35" fmla="*/ 5 h 10"/>
                  <a:gd name="T36" fmla="*/ 10 w 18"/>
                  <a:gd name="T37" fmla="*/ 6 h 10"/>
                  <a:gd name="T38" fmla="*/ 11 w 18"/>
                  <a:gd name="T39" fmla="*/ 6 h 10"/>
                  <a:gd name="T40" fmla="*/ 13 w 18"/>
                  <a:gd name="T41" fmla="*/ 7 h 10"/>
                  <a:gd name="T42" fmla="*/ 13 w 18"/>
                  <a:gd name="T43" fmla="*/ 8 h 10"/>
                  <a:gd name="T44" fmla="*/ 13 w 18"/>
                  <a:gd name="T45" fmla="*/ 8 h 10"/>
                  <a:gd name="T46" fmla="*/ 13 w 18"/>
                  <a:gd name="T47" fmla="*/ 8 h 10"/>
                  <a:gd name="T48" fmla="*/ 16 w 18"/>
                  <a:gd name="T49" fmla="*/ 10 h 10"/>
                  <a:gd name="T50" fmla="*/ 17 w 18"/>
                  <a:gd name="T51" fmla="*/ 10 h 10"/>
                  <a:gd name="T52" fmla="*/ 18 w 18"/>
                  <a:gd name="T53" fmla="*/ 10 h 10"/>
                  <a:gd name="T54" fmla="*/ 18 w 18"/>
                  <a:gd name="T55" fmla="*/ 8 h 10"/>
                  <a:gd name="T56" fmla="*/ 17 w 18"/>
                  <a:gd name="T57" fmla="*/ 7 h 10"/>
                  <a:gd name="T58" fmla="*/ 16 w 18"/>
                  <a:gd name="T59" fmla="*/ 6 h 10"/>
                  <a:gd name="T60" fmla="*/ 15 w 18"/>
                  <a:gd name="T61" fmla="*/ 5 h 10"/>
                  <a:gd name="T62" fmla="*/ 13 w 18"/>
                  <a:gd name="T63" fmla="*/ 4 h 10"/>
                  <a:gd name="T64" fmla="*/ 13 w 18"/>
                  <a:gd name="T65" fmla="*/ 5 h 10"/>
                  <a:gd name="T66" fmla="*/ 13 w 18"/>
                  <a:gd name="T6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0">
                    <a:moveTo>
                      <a:pt x="13" y="5"/>
                    </a:moveTo>
                    <a:lnTo>
                      <a:pt x="11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7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6" y="6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5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67" name="Freeform 354">
                <a:extLst>
                  <a:ext uri="{FF2B5EF4-FFF2-40B4-BE49-F238E27FC236}">
                    <a16:creationId xmlns:a16="http://schemas.microsoft.com/office/drawing/2014/main" id="{C274E563-7967-AB49-819B-243C93ADD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686" y="7941300"/>
                <a:ext cx="12814" cy="12814"/>
              </a:xfrm>
              <a:custGeom>
                <a:avLst/>
                <a:gdLst>
                  <a:gd name="T0" fmla="*/ 5 w 11"/>
                  <a:gd name="T1" fmla="*/ 2 h 11"/>
                  <a:gd name="T2" fmla="*/ 5 w 11"/>
                  <a:gd name="T3" fmla="*/ 1 h 11"/>
                  <a:gd name="T4" fmla="*/ 4 w 11"/>
                  <a:gd name="T5" fmla="*/ 0 h 11"/>
                  <a:gd name="T6" fmla="*/ 2 w 11"/>
                  <a:gd name="T7" fmla="*/ 0 h 11"/>
                  <a:gd name="T8" fmla="*/ 1 w 11"/>
                  <a:gd name="T9" fmla="*/ 0 h 11"/>
                  <a:gd name="T10" fmla="*/ 0 w 11"/>
                  <a:gd name="T11" fmla="*/ 1 h 11"/>
                  <a:gd name="T12" fmla="*/ 0 w 11"/>
                  <a:gd name="T13" fmla="*/ 2 h 11"/>
                  <a:gd name="T14" fmla="*/ 0 w 11"/>
                  <a:gd name="T15" fmla="*/ 3 h 11"/>
                  <a:gd name="T16" fmla="*/ 1 w 11"/>
                  <a:gd name="T17" fmla="*/ 5 h 11"/>
                  <a:gd name="T18" fmla="*/ 2 w 11"/>
                  <a:gd name="T19" fmla="*/ 6 h 11"/>
                  <a:gd name="T20" fmla="*/ 6 w 11"/>
                  <a:gd name="T21" fmla="*/ 8 h 11"/>
                  <a:gd name="T22" fmla="*/ 8 w 11"/>
                  <a:gd name="T23" fmla="*/ 9 h 11"/>
                  <a:gd name="T24" fmla="*/ 10 w 11"/>
                  <a:gd name="T25" fmla="*/ 11 h 11"/>
                  <a:gd name="T26" fmla="*/ 11 w 11"/>
                  <a:gd name="T27" fmla="*/ 11 h 11"/>
                  <a:gd name="T28" fmla="*/ 11 w 11"/>
                  <a:gd name="T29" fmla="*/ 9 h 11"/>
                  <a:gd name="T30" fmla="*/ 10 w 11"/>
                  <a:gd name="T31" fmla="*/ 9 h 11"/>
                  <a:gd name="T32" fmla="*/ 8 w 11"/>
                  <a:gd name="T33" fmla="*/ 8 h 11"/>
                  <a:gd name="T34" fmla="*/ 6 w 11"/>
                  <a:gd name="T35" fmla="*/ 7 h 11"/>
                  <a:gd name="T36" fmla="*/ 6 w 11"/>
                  <a:gd name="T37" fmla="*/ 6 h 11"/>
                  <a:gd name="T38" fmla="*/ 5 w 11"/>
                  <a:gd name="T39" fmla="*/ 5 h 11"/>
                  <a:gd name="T40" fmla="*/ 4 w 11"/>
                  <a:gd name="T41" fmla="*/ 5 h 11"/>
                  <a:gd name="T42" fmla="*/ 2 w 11"/>
                  <a:gd name="T43" fmla="*/ 5 h 11"/>
                  <a:gd name="T44" fmla="*/ 1 w 11"/>
                  <a:gd name="T45" fmla="*/ 3 h 11"/>
                  <a:gd name="T46" fmla="*/ 1 w 11"/>
                  <a:gd name="T47" fmla="*/ 2 h 11"/>
                  <a:gd name="T48" fmla="*/ 2 w 11"/>
                  <a:gd name="T49" fmla="*/ 1 h 11"/>
                  <a:gd name="T50" fmla="*/ 4 w 11"/>
                  <a:gd name="T51" fmla="*/ 2 h 11"/>
                  <a:gd name="T52" fmla="*/ 5 w 11"/>
                  <a:gd name="T53" fmla="*/ 2 h 11"/>
                  <a:gd name="T54" fmla="*/ 5 w 11"/>
                  <a:gd name="T55" fmla="*/ 2 h 11"/>
                  <a:gd name="T56" fmla="*/ 5 w 11"/>
                  <a:gd name="T5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" h="11">
                    <a:moveTo>
                      <a:pt x="5" y="2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8" y="9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68" name="Freeform 355">
                <a:extLst>
                  <a:ext uri="{FF2B5EF4-FFF2-40B4-BE49-F238E27FC236}">
                    <a16:creationId xmlns:a16="http://schemas.microsoft.com/office/drawing/2014/main" id="{F84C20BE-31BD-3C48-B7BE-3D1A39C9F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5789" y="7478835"/>
                <a:ext cx="22133" cy="20968"/>
              </a:xfrm>
              <a:custGeom>
                <a:avLst/>
                <a:gdLst>
                  <a:gd name="T0" fmla="*/ 17 w 19"/>
                  <a:gd name="T1" fmla="*/ 2 h 18"/>
                  <a:gd name="T2" fmla="*/ 18 w 19"/>
                  <a:gd name="T3" fmla="*/ 5 h 18"/>
                  <a:gd name="T4" fmla="*/ 19 w 19"/>
                  <a:gd name="T5" fmla="*/ 6 h 18"/>
                  <a:gd name="T6" fmla="*/ 19 w 19"/>
                  <a:gd name="T7" fmla="*/ 7 h 18"/>
                  <a:gd name="T8" fmla="*/ 19 w 19"/>
                  <a:gd name="T9" fmla="*/ 10 h 18"/>
                  <a:gd name="T10" fmla="*/ 18 w 19"/>
                  <a:gd name="T11" fmla="*/ 12 h 18"/>
                  <a:gd name="T12" fmla="*/ 16 w 19"/>
                  <a:gd name="T13" fmla="*/ 16 h 18"/>
                  <a:gd name="T14" fmla="*/ 15 w 19"/>
                  <a:gd name="T15" fmla="*/ 17 h 18"/>
                  <a:gd name="T16" fmla="*/ 12 w 19"/>
                  <a:gd name="T17" fmla="*/ 18 h 18"/>
                  <a:gd name="T18" fmla="*/ 10 w 19"/>
                  <a:gd name="T19" fmla="*/ 17 h 18"/>
                  <a:gd name="T20" fmla="*/ 7 w 19"/>
                  <a:gd name="T21" fmla="*/ 17 h 18"/>
                  <a:gd name="T22" fmla="*/ 4 w 19"/>
                  <a:gd name="T23" fmla="*/ 15 h 18"/>
                  <a:gd name="T24" fmla="*/ 1 w 19"/>
                  <a:gd name="T25" fmla="*/ 12 h 18"/>
                  <a:gd name="T26" fmla="*/ 0 w 19"/>
                  <a:gd name="T27" fmla="*/ 10 h 18"/>
                  <a:gd name="T28" fmla="*/ 0 w 19"/>
                  <a:gd name="T29" fmla="*/ 9 h 18"/>
                  <a:gd name="T30" fmla="*/ 0 w 19"/>
                  <a:gd name="T31" fmla="*/ 6 h 18"/>
                  <a:gd name="T32" fmla="*/ 0 w 19"/>
                  <a:gd name="T33" fmla="*/ 4 h 18"/>
                  <a:gd name="T34" fmla="*/ 2 w 19"/>
                  <a:gd name="T35" fmla="*/ 2 h 18"/>
                  <a:gd name="T36" fmla="*/ 5 w 19"/>
                  <a:gd name="T37" fmla="*/ 1 h 18"/>
                  <a:gd name="T38" fmla="*/ 13 w 19"/>
                  <a:gd name="T39" fmla="*/ 0 h 18"/>
                  <a:gd name="T40" fmla="*/ 16 w 19"/>
                  <a:gd name="T41" fmla="*/ 1 h 18"/>
                  <a:gd name="T42" fmla="*/ 17 w 19"/>
                  <a:gd name="T43" fmla="*/ 2 h 18"/>
                  <a:gd name="T44" fmla="*/ 17 w 19"/>
                  <a:gd name="T4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18">
                    <a:moveTo>
                      <a:pt x="17" y="2"/>
                    </a:moveTo>
                    <a:lnTo>
                      <a:pt x="18" y="5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2" y="18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4" y="15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1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7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69" name="Freeform 356">
                <a:extLst>
                  <a:ext uri="{FF2B5EF4-FFF2-40B4-BE49-F238E27FC236}">
                    <a16:creationId xmlns:a16="http://schemas.microsoft.com/office/drawing/2014/main" id="{7F22D46D-5C7D-394B-A331-C2B2800A4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054" y="7464856"/>
                <a:ext cx="22133" cy="15144"/>
              </a:xfrm>
              <a:custGeom>
                <a:avLst/>
                <a:gdLst>
                  <a:gd name="T0" fmla="*/ 19 w 19"/>
                  <a:gd name="T1" fmla="*/ 6 h 13"/>
                  <a:gd name="T2" fmla="*/ 17 w 19"/>
                  <a:gd name="T3" fmla="*/ 4 h 13"/>
                  <a:gd name="T4" fmla="*/ 16 w 19"/>
                  <a:gd name="T5" fmla="*/ 1 h 13"/>
                  <a:gd name="T6" fmla="*/ 15 w 19"/>
                  <a:gd name="T7" fmla="*/ 1 h 13"/>
                  <a:gd name="T8" fmla="*/ 14 w 19"/>
                  <a:gd name="T9" fmla="*/ 1 h 13"/>
                  <a:gd name="T10" fmla="*/ 13 w 19"/>
                  <a:gd name="T11" fmla="*/ 1 h 13"/>
                  <a:gd name="T12" fmla="*/ 9 w 19"/>
                  <a:gd name="T13" fmla="*/ 0 h 13"/>
                  <a:gd name="T14" fmla="*/ 6 w 19"/>
                  <a:gd name="T15" fmla="*/ 0 h 13"/>
                  <a:gd name="T16" fmla="*/ 5 w 19"/>
                  <a:gd name="T17" fmla="*/ 0 h 13"/>
                  <a:gd name="T18" fmla="*/ 4 w 19"/>
                  <a:gd name="T19" fmla="*/ 0 h 13"/>
                  <a:gd name="T20" fmla="*/ 3 w 19"/>
                  <a:gd name="T21" fmla="*/ 1 h 13"/>
                  <a:gd name="T22" fmla="*/ 3 w 19"/>
                  <a:gd name="T23" fmla="*/ 2 h 13"/>
                  <a:gd name="T24" fmla="*/ 2 w 19"/>
                  <a:gd name="T25" fmla="*/ 6 h 13"/>
                  <a:gd name="T26" fmla="*/ 0 w 19"/>
                  <a:gd name="T27" fmla="*/ 7 h 13"/>
                  <a:gd name="T28" fmla="*/ 2 w 19"/>
                  <a:gd name="T29" fmla="*/ 8 h 13"/>
                  <a:gd name="T30" fmla="*/ 6 w 19"/>
                  <a:gd name="T31" fmla="*/ 12 h 13"/>
                  <a:gd name="T32" fmla="*/ 9 w 19"/>
                  <a:gd name="T33" fmla="*/ 13 h 13"/>
                  <a:gd name="T34" fmla="*/ 13 w 19"/>
                  <a:gd name="T35" fmla="*/ 13 h 13"/>
                  <a:gd name="T36" fmla="*/ 16 w 19"/>
                  <a:gd name="T37" fmla="*/ 12 h 13"/>
                  <a:gd name="T38" fmla="*/ 17 w 19"/>
                  <a:gd name="T39" fmla="*/ 12 h 13"/>
                  <a:gd name="T40" fmla="*/ 19 w 19"/>
                  <a:gd name="T41" fmla="*/ 10 h 13"/>
                  <a:gd name="T42" fmla="*/ 19 w 19"/>
                  <a:gd name="T43" fmla="*/ 10 h 13"/>
                  <a:gd name="T44" fmla="*/ 19 w 19"/>
                  <a:gd name="T45" fmla="*/ 7 h 13"/>
                  <a:gd name="T46" fmla="*/ 19 w 19"/>
                  <a:gd name="T47" fmla="*/ 6 h 13"/>
                  <a:gd name="T48" fmla="*/ 19 w 19"/>
                  <a:gd name="T4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13">
                    <a:moveTo>
                      <a:pt x="19" y="6"/>
                    </a:moveTo>
                    <a:lnTo>
                      <a:pt x="17" y="4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6" y="12"/>
                    </a:lnTo>
                    <a:lnTo>
                      <a:pt x="9" y="13"/>
                    </a:lnTo>
                    <a:lnTo>
                      <a:pt x="13" y="13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9" y="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70" name="Freeform 357">
                <a:extLst>
                  <a:ext uri="{FF2B5EF4-FFF2-40B4-BE49-F238E27FC236}">
                    <a16:creationId xmlns:a16="http://schemas.microsoft.com/office/drawing/2014/main" id="{8862F4C3-EDB5-7240-AC7E-23EE958B3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346" y="7568532"/>
                <a:ext cx="19803" cy="22133"/>
              </a:xfrm>
              <a:custGeom>
                <a:avLst/>
                <a:gdLst>
                  <a:gd name="T0" fmla="*/ 11 w 17"/>
                  <a:gd name="T1" fmla="*/ 8 h 19"/>
                  <a:gd name="T2" fmla="*/ 8 w 17"/>
                  <a:gd name="T3" fmla="*/ 6 h 19"/>
                  <a:gd name="T4" fmla="*/ 7 w 17"/>
                  <a:gd name="T5" fmla="*/ 5 h 19"/>
                  <a:gd name="T6" fmla="*/ 7 w 17"/>
                  <a:gd name="T7" fmla="*/ 3 h 19"/>
                  <a:gd name="T8" fmla="*/ 6 w 17"/>
                  <a:gd name="T9" fmla="*/ 5 h 19"/>
                  <a:gd name="T10" fmla="*/ 6 w 17"/>
                  <a:gd name="T11" fmla="*/ 6 h 19"/>
                  <a:gd name="T12" fmla="*/ 4 w 17"/>
                  <a:gd name="T13" fmla="*/ 6 h 19"/>
                  <a:gd name="T14" fmla="*/ 3 w 17"/>
                  <a:gd name="T15" fmla="*/ 5 h 19"/>
                  <a:gd name="T16" fmla="*/ 2 w 17"/>
                  <a:gd name="T17" fmla="*/ 2 h 19"/>
                  <a:gd name="T18" fmla="*/ 2 w 17"/>
                  <a:gd name="T19" fmla="*/ 1 h 19"/>
                  <a:gd name="T20" fmla="*/ 1 w 17"/>
                  <a:gd name="T21" fmla="*/ 0 h 19"/>
                  <a:gd name="T22" fmla="*/ 1 w 17"/>
                  <a:gd name="T23" fmla="*/ 0 h 19"/>
                  <a:gd name="T24" fmla="*/ 1 w 17"/>
                  <a:gd name="T25" fmla="*/ 0 h 19"/>
                  <a:gd name="T26" fmla="*/ 1 w 17"/>
                  <a:gd name="T27" fmla="*/ 1 h 19"/>
                  <a:gd name="T28" fmla="*/ 0 w 17"/>
                  <a:gd name="T29" fmla="*/ 2 h 19"/>
                  <a:gd name="T30" fmla="*/ 1 w 17"/>
                  <a:gd name="T31" fmla="*/ 3 h 19"/>
                  <a:gd name="T32" fmla="*/ 1 w 17"/>
                  <a:gd name="T33" fmla="*/ 5 h 19"/>
                  <a:gd name="T34" fmla="*/ 2 w 17"/>
                  <a:gd name="T35" fmla="*/ 7 h 19"/>
                  <a:gd name="T36" fmla="*/ 3 w 17"/>
                  <a:gd name="T37" fmla="*/ 9 h 19"/>
                  <a:gd name="T38" fmla="*/ 3 w 17"/>
                  <a:gd name="T39" fmla="*/ 11 h 19"/>
                  <a:gd name="T40" fmla="*/ 4 w 17"/>
                  <a:gd name="T41" fmla="*/ 11 h 19"/>
                  <a:gd name="T42" fmla="*/ 4 w 17"/>
                  <a:gd name="T43" fmla="*/ 11 h 19"/>
                  <a:gd name="T44" fmla="*/ 6 w 17"/>
                  <a:gd name="T45" fmla="*/ 9 h 19"/>
                  <a:gd name="T46" fmla="*/ 6 w 17"/>
                  <a:gd name="T47" fmla="*/ 9 h 19"/>
                  <a:gd name="T48" fmla="*/ 6 w 17"/>
                  <a:gd name="T49" fmla="*/ 9 h 19"/>
                  <a:gd name="T50" fmla="*/ 7 w 17"/>
                  <a:gd name="T51" fmla="*/ 12 h 19"/>
                  <a:gd name="T52" fmla="*/ 6 w 17"/>
                  <a:gd name="T53" fmla="*/ 14 h 19"/>
                  <a:gd name="T54" fmla="*/ 7 w 17"/>
                  <a:gd name="T55" fmla="*/ 16 h 19"/>
                  <a:gd name="T56" fmla="*/ 9 w 17"/>
                  <a:gd name="T57" fmla="*/ 17 h 19"/>
                  <a:gd name="T58" fmla="*/ 13 w 17"/>
                  <a:gd name="T59" fmla="*/ 18 h 19"/>
                  <a:gd name="T60" fmla="*/ 14 w 17"/>
                  <a:gd name="T61" fmla="*/ 18 h 19"/>
                  <a:gd name="T62" fmla="*/ 15 w 17"/>
                  <a:gd name="T63" fmla="*/ 19 h 19"/>
                  <a:gd name="T64" fmla="*/ 17 w 17"/>
                  <a:gd name="T65" fmla="*/ 19 h 19"/>
                  <a:gd name="T66" fmla="*/ 17 w 17"/>
                  <a:gd name="T67" fmla="*/ 18 h 19"/>
                  <a:gd name="T68" fmla="*/ 17 w 17"/>
                  <a:gd name="T69" fmla="*/ 17 h 19"/>
                  <a:gd name="T70" fmla="*/ 17 w 17"/>
                  <a:gd name="T71" fmla="*/ 16 h 19"/>
                  <a:gd name="T72" fmla="*/ 15 w 17"/>
                  <a:gd name="T73" fmla="*/ 14 h 19"/>
                  <a:gd name="T74" fmla="*/ 14 w 17"/>
                  <a:gd name="T75" fmla="*/ 14 h 19"/>
                  <a:gd name="T76" fmla="*/ 13 w 17"/>
                  <a:gd name="T77" fmla="*/ 13 h 19"/>
                  <a:gd name="T78" fmla="*/ 12 w 17"/>
                  <a:gd name="T79" fmla="*/ 11 h 19"/>
                  <a:gd name="T80" fmla="*/ 11 w 17"/>
                  <a:gd name="T81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19">
                    <a:moveTo>
                      <a:pt x="11" y="8"/>
                    </a:moveTo>
                    <a:lnTo>
                      <a:pt x="8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7" y="16"/>
                    </a:lnTo>
                    <a:lnTo>
                      <a:pt x="9" y="17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7"/>
                    </a:lnTo>
                    <a:lnTo>
                      <a:pt x="17" y="16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3"/>
                    </a:lnTo>
                    <a:lnTo>
                      <a:pt x="12" y="11"/>
                    </a:lnTo>
                    <a:lnTo>
                      <a:pt x="11" y="8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71" name="Freeform 358">
                <a:extLst>
                  <a:ext uri="{FF2B5EF4-FFF2-40B4-BE49-F238E27FC236}">
                    <a16:creationId xmlns:a16="http://schemas.microsoft.com/office/drawing/2014/main" id="{134A4302-F07E-9444-A356-6072D11F4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539" y="7480000"/>
                <a:ext cx="22133" cy="18638"/>
              </a:xfrm>
              <a:custGeom>
                <a:avLst/>
                <a:gdLst>
                  <a:gd name="T0" fmla="*/ 14 w 19"/>
                  <a:gd name="T1" fmla="*/ 16 h 16"/>
                  <a:gd name="T2" fmla="*/ 11 w 19"/>
                  <a:gd name="T3" fmla="*/ 16 h 16"/>
                  <a:gd name="T4" fmla="*/ 9 w 19"/>
                  <a:gd name="T5" fmla="*/ 16 h 16"/>
                  <a:gd name="T6" fmla="*/ 8 w 19"/>
                  <a:gd name="T7" fmla="*/ 15 h 16"/>
                  <a:gd name="T8" fmla="*/ 4 w 19"/>
                  <a:gd name="T9" fmla="*/ 12 h 16"/>
                  <a:gd name="T10" fmla="*/ 2 w 19"/>
                  <a:gd name="T11" fmla="*/ 11 h 16"/>
                  <a:gd name="T12" fmla="*/ 0 w 19"/>
                  <a:gd name="T13" fmla="*/ 9 h 16"/>
                  <a:gd name="T14" fmla="*/ 0 w 19"/>
                  <a:gd name="T15" fmla="*/ 8 h 16"/>
                  <a:gd name="T16" fmla="*/ 0 w 19"/>
                  <a:gd name="T17" fmla="*/ 5 h 16"/>
                  <a:gd name="T18" fmla="*/ 2 w 19"/>
                  <a:gd name="T19" fmla="*/ 3 h 16"/>
                  <a:gd name="T20" fmla="*/ 3 w 19"/>
                  <a:gd name="T21" fmla="*/ 1 h 16"/>
                  <a:gd name="T22" fmla="*/ 5 w 19"/>
                  <a:gd name="T23" fmla="*/ 1 h 16"/>
                  <a:gd name="T24" fmla="*/ 13 w 19"/>
                  <a:gd name="T25" fmla="*/ 0 h 16"/>
                  <a:gd name="T26" fmla="*/ 15 w 19"/>
                  <a:gd name="T27" fmla="*/ 1 h 16"/>
                  <a:gd name="T28" fmla="*/ 16 w 19"/>
                  <a:gd name="T29" fmla="*/ 3 h 16"/>
                  <a:gd name="T30" fmla="*/ 17 w 19"/>
                  <a:gd name="T31" fmla="*/ 4 h 16"/>
                  <a:gd name="T32" fmla="*/ 17 w 19"/>
                  <a:gd name="T33" fmla="*/ 5 h 16"/>
                  <a:gd name="T34" fmla="*/ 17 w 19"/>
                  <a:gd name="T35" fmla="*/ 8 h 16"/>
                  <a:gd name="T36" fmla="*/ 19 w 19"/>
                  <a:gd name="T37" fmla="*/ 9 h 16"/>
                  <a:gd name="T38" fmla="*/ 17 w 19"/>
                  <a:gd name="T39" fmla="*/ 11 h 16"/>
                  <a:gd name="T40" fmla="*/ 15 w 19"/>
                  <a:gd name="T41" fmla="*/ 15 h 16"/>
                  <a:gd name="T42" fmla="*/ 14 w 19"/>
                  <a:gd name="T43" fmla="*/ 16 h 16"/>
                  <a:gd name="T44" fmla="*/ 14 w 19"/>
                  <a:gd name="T4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16">
                    <a:moveTo>
                      <a:pt x="14" y="16"/>
                    </a:moveTo>
                    <a:lnTo>
                      <a:pt x="11" y="16"/>
                    </a:lnTo>
                    <a:lnTo>
                      <a:pt x="9" y="16"/>
                    </a:lnTo>
                    <a:lnTo>
                      <a:pt x="8" y="15"/>
                    </a:lnTo>
                    <a:lnTo>
                      <a:pt x="4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9" y="9"/>
                    </a:lnTo>
                    <a:lnTo>
                      <a:pt x="17" y="11"/>
                    </a:lnTo>
                    <a:lnTo>
                      <a:pt x="15" y="15"/>
                    </a:lnTo>
                    <a:lnTo>
                      <a:pt x="14" y="1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72" name="Freeform 359">
                <a:extLst>
                  <a:ext uri="{FF2B5EF4-FFF2-40B4-BE49-F238E27FC236}">
                    <a16:creationId xmlns:a16="http://schemas.microsoft.com/office/drawing/2014/main" id="{A09C18D3-2CCD-6741-B04E-44B51B94D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3399" y="8107881"/>
                <a:ext cx="11649" cy="10484"/>
              </a:xfrm>
              <a:custGeom>
                <a:avLst/>
                <a:gdLst>
                  <a:gd name="T0" fmla="*/ 6 w 10"/>
                  <a:gd name="T1" fmla="*/ 1 h 9"/>
                  <a:gd name="T2" fmla="*/ 6 w 10"/>
                  <a:gd name="T3" fmla="*/ 0 h 9"/>
                  <a:gd name="T4" fmla="*/ 5 w 10"/>
                  <a:gd name="T5" fmla="*/ 0 h 9"/>
                  <a:gd name="T6" fmla="*/ 3 w 10"/>
                  <a:gd name="T7" fmla="*/ 0 h 9"/>
                  <a:gd name="T8" fmla="*/ 0 w 10"/>
                  <a:gd name="T9" fmla="*/ 4 h 9"/>
                  <a:gd name="T10" fmla="*/ 0 w 10"/>
                  <a:gd name="T11" fmla="*/ 5 h 9"/>
                  <a:gd name="T12" fmla="*/ 0 w 10"/>
                  <a:gd name="T13" fmla="*/ 6 h 9"/>
                  <a:gd name="T14" fmla="*/ 2 w 10"/>
                  <a:gd name="T15" fmla="*/ 6 h 9"/>
                  <a:gd name="T16" fmla="*/ 4 w 10"/>
                  <a:gd name="T17" fmla="*/ 9 h 9"/>
                  <a:gd name="T18" fmla="*/ 5 w 10"/>
                  <a:gd name="T19" fmla="*/ 9 h 9"/>
                  <a:gd name="T20" fmla="*/ 5 w 10"/>
                  <a:gd name="T21" fmla="*/ 9 h 9"/>
                  <a:gd name="T22" fmla="*/ 8 w 10"/>
                  <a:gd name="T23" fmla="*/ 7 h 9"/>
                  <a:gd name="T24" fmla="*/ 9 w 10"/>
                  <a:gd name="T25" fmla="*/ 6 h 9"/>
                  <a:gd name="T26" fmla="*/ 10 w 10"/>
                  <a:gd name="T27" fmla="*/ 5 h 9"/>
                  <a:gd name="T28" fmla="*/ 10 w 10"/>
                  <a:gd name="T29" fmla="*/ 5 h 9"/>
                  <a:gd name="T30" fmla="*/ 9 w 10"/>
                  <a:gd name="T31" fmla="*/ 4 h 9"/>
                  <a:gd name="T32" fmla="*/ 8 w 10"/>
                  <a:gd name="T33" fmla="*/ 4 h 9"/>
                  <a:gd name="T34" fmla="*/ 8 w 10"/>
                  <a:gd name="T35" fmla="*/ 3 h 9"/>
                  <a:gd name="T36" fmla="*/ 6 w 10"/>
                  <a:gd name="T37" fmla="*/ 1 h 9"/>
                  <a:gd name="T38" fmla="*/ 6 w 10"/>
                  <a:gd name="T3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9">
                    <a:moveTo>
                      <a:pt x="6" y="1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73" name="Freeform 360">
                <a:extLst>
                  <a:ext uri="{FF2B5EF4-FFF2-40B4-BE49-F238E27FC236}">
                    <a16:creationId xmlns:a16="http://schemas.microsoft.com/office/drawing/2014/main" id="{8437398A-BA88-884C-9F70-7B4FBC9BE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543" y="8113705"/>
                <a:ext cx="16309" cy="8154"/>
              </a:xfrm>
              <a:custGeom>
                <a:avLst/>
                <a:gdLst>
                  <a:gd name="T0" fmla="*/ 10 w 14"/>
                  <a:gd name="T1" fmla="*/ 1 h 7"/>
                  <a:gd name="T2" fmla="*/ 8 w 14"/>
                  <a:gd name="T3" fmla="*/ 0 h 7"/>
                  <a:gd name="T4" fmla="*/ 6 w 14"/>
                  <a:gd name="T5" fmla="*/ 0 h 7"/>
                  <a:gd name="T6" fmla="*/ 2 w 14"/>
                  <a:gd name="T7" fmla="*/ 0 h 7"/>
                  <a:gd name="T8" fmla="*/ 0 w 14"/>
                  <a:gd name="T9" fmla="*/ 1 h 7"/>
                  <a:gd name="T10" fmla="*/ 0 w 14"/>
                  <a:gd name="T11" fmla="*/ 1 h 7"/>
                  <a:gd name="T12" fmla="*/ 0 w 14"/>
                  <a:gd name="T13" fmla="*/ 2 h 7"/>
                  <a:gd name="T14" fmla="*/ 0 w 14"/>
                  <a:gd name="T15" fmla="*/ 2 h 7"/>
                  <a:gd name="T16" fmla="*/ 1 w 14"/>
                  <a:gd name="T17" fmla="*/ 2 h 7"/>
                  <a:gd name="T18" fmla="*/ 1 w 14"/>
                  <a:gd name="T19" fmla="*/ 2 h 7"/>
                  <a:gd name="T20" fmla="*/ 3 w 14"/>
                  <a:gd name="T21" fmla="*/ 4 h 7"/>
                  <a:gd name="T22" fmla="*/ 4 w 14"/>
                  <a:gd name="T23" fmla="*/ 6 h 7"/>
                  <a:gd name="T24" fmla="*/ 6 w 14"/>
                  <a:gd name="T25" fmla="*/ 7 h 7"/>
                  <a:gd name="T26" fmla="*/ 6 w 14"/>
                  <a:gd name="T27" fmla="*/ 7 h 7"/>
                  <a:gd name="T28" fmla="*/ 7 w 14"/>
                  <a:gd name="T29" fmla="*/ 7 h 7"/>
                  <a:gd name="T30" fmla="*/ 8 w 14"/>
                  <a:gd name="T31" fmla="*/ 7 h 7"/>
                  <a:gd name="T32" fmla="*/ 7 w 14"/>
                  <a:gd name="T33" fmla="*/ 5 h 7"/>
                  <a:gd name="T34" fmla="*/ 7 w 14"/>
                  <a:gd name="T35" fmla="*/ 5 h 7"/>
                  <a:gd name="T36" fmla="*/ 8 w 14"/>
                  <a:gd name="T37" fmla="*/ 4 h 7"/>
                  <a:gd name="T38" fmla="*/ 8 w 14"/>
                  <a:gd name="T39" fmla="*/ 4 h 7"/>
                  <a:gd name="T40" fmla="*/ 9 w 14"/>
                  <a:gd name="T41" fmla="*/ 4 h 7"/>
                  <a:gd name="T42" fmla="*/ 12 w 14"/>
                  <a:gd name="T43" fmla="*/ 6 h 7"/>
                  <a:gd name="T44" fmla="*/ 13 w 14"/>
                  <a:gd name="T45" fmla="*/ 7 h 7"/>
                  <a:gd name="T46" fmla="*/ 13 w 14"/>
                  <a:gd name="T47" fmla="*/ 6 h 7"/>
                  <a:gd name="T48" fmla="*/ 14 w 14"/>
                  <a:gd name="T49" fmla="*/ 6 h 7"/>
                  <a:gd name="T50" fmla="*/ 14 w 14"/>
                  <a:gd name="T51" fmla="*/ 5 h 7"/>
                  <a:gd name="T52" fmla="*/ 13 w 14"/>
                  <a:gd name="T53" fmla="*/ 4 h 7"/>
                  <a:gd name="T54" fmla="*/ 10 w 14"/>
                  <a:gd name="T55" fmla="*/ 1 h 7"/>
                  <a:gd name="T56" fmla="*/ 10 w 14"/>
                  <a:gd name="T5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" h="7">
                    <a:moveTo>
                      <a:pt x="10" y="1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0" y="1"/>
                    </a:lnTo>
                    <a:lnTo>
                      <a:pt x="10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74" name="Freeform 361">
                <a:extLst>
                  <a:ext uri="{FF2B5EF4-FFF2-40B4-BE49-F238E27FC236}">
                    <a16:creationId xmlns:a16="http://schemas.microsoft.com/office/drawing/2014/main" id="{7ED9F7A0-A9BC-C242-886E-545E76C40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346" y="8127684"/>
                <a:ext cx="13979" cy="9319"/>
              </a:xfrm>
              <a:custGeom>
                <a:avLst/>
                <a:gdLst>
                  <a:gd name="T0" fmla="*/ 3 w 12"/>
                  <a:gd name="T1" fmla="*/ 4 h 8"/>
                  <a:gd name="T2" fmla="*/ 7 w 12"/>
                  <a:gd name="T3" fmla="*/ 6 h 8"/>
                  <a:gd name="T4" fmla="*/ 8 w 12"/>
                  <a:gd name="T5" fmla="*/ 8 h 8"/>
                  <a:gd name="T6" fmla="*/ 9 w 12"/>
                  <a:gd name="T7" fmla="*/ 8 h 8"/>
                  <a:gd name="T8" fmla="*/ 11 w 12"/>
                  <a:gd name="T9" fmla="*/ 8 h 8"/>
                  <a:gd name="T10" fmla="*/ 11 w 12"/>
                  <a:gd name="T11" fmla="*/ 8 h 8"/>
                  <a:gd name="T12" fmla="*/ 12 w 12"/>
                  <a:gd name="T13" fmla="*/ 6 h 8"/>
                  <a:gd name="T14" fmla="*/ 11 w 12"/>
                  <a:gd name="T15" fmla="*/ 5 h 8"/>
                  <a:gd name="T16" fmla="*/ 9 w 12"/>
                  <a:gd name="T17" fmla="*/ 4 h 8"/>
                  <a:gd name="T18" fmla="*/ 9 w 12"/>
                  <a:gd name="T19" fmla="*/ 4 h 8"/>
                  <a:gd name="T20" fmla="*/ 9 w 12"/>
                  <a:gd name="T21" fmla="*/ 3 h 8"/>
                  <a:gd name="T22" fmla="*/ 11 w 12"/>
                  <a:gd name="T23" fmla="*/ 3 h 8"/>
                  <a:gd name="T24" fmla="*/ 12 w 12"/>
                  <a:gd name="T25" fmla="*/ 3 h 8"/>
                  <a:gd name="T26" fmla="*/ 12 w 12"/>
                  <a:gd name="T27" fmla="*/ 3 h 8"/>
                  <a:gd name="T28" fmla="*/ 12 w 12"/>
                  <a:gd name="T29" fmla="*/ 1 h 8"/>
                  <a:gd name="T30" fmla="*/ 12 w 12"/>
                  <a:gd name="T31" fmla="*/ 1 h 8"/>
                  <a:gd name="T32" fmla="*/ 11 w 12"/>
                  <a:gd name="T33" fmla="*/ 1 h 8"/>
                  <a:gd name="T34" fmla="*/ 9 w 12"/>
                  <a:gd name="T35" fmla="*/ 3 h 8"/>
                  <a:gd name="T36" fmla="*/ 8 w 12"/>
                  <a:gd name="T37" fmla="*/ 4 h 8"/>
                  <a:gd name="T38" fmla="*/ 7 w 12"/>
                  <a:gd name="T39" fmla="*/ 4 h 8"/>
                  <a:gd name="T40" fmla="*/ 6 w 12"/>
                  <a:gd name="T41" fmla="*/ 3 h 8"/>
                  <a:gd name="T42" fmla="*/ 4 w 12"/>
                  <a:gd name="T43" fmla="*/ 1 h 8"/>
                  <a:gd name="T44" fmla="*/ 2 w 12"/>
                  <a:gd name="T45" fmla="*/ 0 h 8"/>
                  <a:gd name="T46" fmla="*/ 1 w 12"/>
                  <a:gd name="T47" fmla="*/ 0 h 8"/>
                  <a:gd name="T48" fmla="*/ 0 w 12"/>
                  <a:gd name="T49" fmla="*/ 0 h 8"/>
                  <a:gd name="T50" fmla="*/ 0 w 12"/>
                  <a:gd name="T51" fmla="*/ 1 h 8"/>
                  <a:gd name="T52" fmla="*/ 1 w 12"/>
                  <a:gd name="T53" fmla="*/ 1 h 8"/>
                  <a:gd name="T54" fmla="*/ 1 w 12"/>
                  <a:gd name="T55" fmla="*/ 3 h 8"/>
                  <a:gd name="T56" fmla="*/ 2 w 12"/>
                  <a:gd name="T57" fmla="*/ 4 h 8"/>
                  <a:gd name="T58" fmla="*/ 3 w 12"/>
                  <a:gd name="T59" fmla="*/ 4 h 8"/>
                  <a:gd name="T60" fmla="*/ 3 w 12"/>
                  <a:gd name="T61" fmla="*/ 4 h 8"/>
                  <a:gd name="T62" fmla="*/ 3 w 12"/>
                  <a:gd name="T6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" h="8">
                    <a:moveTo>
                      <a:pt x="3" y="4"/>
                    </a:moveTo>
                    <a:lnTo>
                      <a:pt x="7" y="6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75" name="Freeform 362">
                <a:extLst>
                  <a:ext uri="{FF2B5EF4-FFF2-40B4-BE49-F238E27FC236}">
                    <a16:creationId xmlns:a16="http://schemas.microsoft.com/office/drawing/2014/main" id="{259BC752-CB63-FC4F-8AFB-D2009AC83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8300" y="7914507"/>
                <a:ext cx="4660" cy="6989"/>
              </a:xfrm>
              <a:custGeom>
                <a:avLst/>
                <a:gdLst>
                  <a:gd name="T0" fmla="*/ 4 w 4"/>
                  <a:gd name="T1" fmla="*/ 2 h 6"/>
                  <a:gd name="T2" fmla="*/ 4 w 4"/>
                  <a:gd name="T3" fmla="*/ 1 h 6"/>
                  <a:gd name="T4" fmla="*/ 4 w 4"/>
                  <a:gd name="T5" fmla="*/ 1 h 6"/>
                  <a:gd name="T6" fmla="*/ 3 w 4"/>
                  <a:gd name="T7" fmla="*/ 1 h 6"/>
                  <a:gd name="T8" fmla="*/ 2 w 4"/>
                  <a:gd name="T9" fmla="*/ 1 h 6"/>
                  <a:gd name="T10" fmla="*/ 1 w 4"/>
                  <a:gd name="T11" fmla="*/ 0 h 6"/>
                  <a:gd name="T12" fmla="*/ 0 w 4"/>
                  <a:gd name="T13" fmla="*/ 1 h 6"/>
                  <a:gd name="T14" fmla="*/ 1 w 4"/>
                  <a:gd name="T15" fmla="*/ 2 h 6"/>
                  <a:gd name="T16" fmla="*/ 2 w 4"/>
                  <a:gd name="T17" fmla="*/ 4 h 6"/>
                  <a:gd name="T18" fmla="*/ 3 w 4"/>
                  <a:gd name="T19" fmla="*/ 6 h 6"/>
                  <a:gd name="T20" fmla="*/ 3 w 4"/>
                  <a:gd name="T21" fmla="*/ 6 h 6"/>
                  <a:gd name="T22" fmla="*/ 4 w 4"/>
                  <a:gd name="T23" fmla="*/ 6 h 6"/>
                  <a:gd name="T24" fmla="*/ 4 w 4"/>
                  <a:gd name="T25" fmla="*/ 4 h 6"/>
                  <a:gd name="T26" fmla="*/ 3 w 4"/>
                  <a:gd name="T27" fmla="*/ 3 h 6"/>
                  <a:gd name="T28" fmla="*/ 3 w 4"/>
                  <a:gd name="T29" fmla="*/ 2 h 6"/>
                  <a:gd name="T30" fmla="*/ 4 w 4"/>
                  <a:gd name="T31" fmla="*/ 2 h 6"/>
                  <a:gd name="T32" fmla="*/ 4 w 4"/>
                  <a:gd name="T3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76" name="Freeform 363">
                <a:extLst>
                  <a:ext uri="{FF2B5EF4-FFF2-40B4-BE49-F238E27FC236}">
                    <a16:creationId xmlns:a16="http://schemas.microsoft.com/office/drawing/2014/main" id="{40BD4F62-A428-A847-9A28-ED053E6A3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044" y="7879560"/>
                <a:ext cx="27958" cy="24463"/>
              </a:xfrm>
              <a:custGeom>
                <a:avLst/>
                <a:gdLst>
                  <a:gd name="T0" fmla="*/ 22 w 24"/>
                  <a:gd name="T1" fmla="*/ 10 h 21"/>
                  <a:gd name="T2" fmla="*/ 24 w 24"/>
                  <a:gd name="T3" fmla="*/ 8 h 21"/>
                  <a:gd name="T4" fmla="*/ 24 w 24"/>
                  <a:gd name="T5" fmla="*/ 6 h 21"/>
                  <a:gd name="T6" fmla="*/ 24 w 24"/>
                  <a:gd name="T7" fmla="*/ 5 h 21"/>
                  <a:gd name="T8" fmla="*/ 24 w 24"/>
                  <a:gd name="T9" fmla="*/ 4 h 21"/>
                  <a:gd name="T10" fmla="*/ 23 w 24"/>
                  <a:gd name="T11" fmla="*/ 4 h 21"/>
                  <a:gd name="T12" fmla="*/ 23 w 24"/>
                  <a:gd name="T13" fmla="*/ 4 h 21"/>
                  <a:gd name="T14" fmla="*/ 23 w 24"/>
                  <a:gd name="T15" fmla="*/ 2 h 21"/>
                  <a:gd name="T16" fmla="*/ 23 w 24"/>
                  <a:gd name="T17" fmla="*/ 2 h 21"/>
                  <a:gd name="T18" fmla="*/ 22 w 24"/>
                  <a:gd name="T19" fmla="*/ 0 h 21"/>
                  <a:gd name="T20" fmla="*/ 20 w 24"/>
                  <a:gd name="T21" fmla="*/ 0 h 21"/>
                  <a:gd name="T22" fmla="*/ 19 w 24"/>
                  <a:gd name="T23" fmla="*/ 3 h 21"/>
                  <a:gd name="T24" fmla="*/ 17 w 24"/>
                  <a:gd name="T25" fmla="*/ 5 h 21"/>
                  <a:gd name="T26" fmla="*/ 13 w 24"/>
                  <a:gd name="T27" fmla="*/ 6 h 21"/>
                  <a:gd name="T28" fmla="*/ 11 w 24"/>
                  <a:gd name="T29" fmla="*/ 8 h 21"/>
                  <a:gd name="T30" fmla="*/ 8 w 24"/>
                  <a:gd name="T31" fmla="*/ 9 h 21"/>
                  <a:gd name="T32" fmla="*/ 6 w 24"/>
                  <a:gd name="T33" fmla="*/ 10 h 21"/>
                  <a:gd name="T34" fmla="*/ 3 w 24"/>
                  <a:gd name="T35" fmla="*/ 11 h 21"/>
                  <a:gd name="T36" fmla="*/ 2 w 24"/>
                  <a:gd name="T37" fmla="*/ 12 h 21"/>
                  <a:gd name="T38" fmla="*/ 2 w 24"/>
                  <a:gd name="T39" fmla="*/ 14 h 21"/>
                  <a:gd name="T40" fmla="*/ 0 w 24"/>
                  <a:gd name="T41" fmla="*/ 15 h 21"/>
                  <a:gd name="T42" fmla="*/ 0 w 24"/>
                  <a:gd name="T43" fmla="*/ 16 h 21"/>
                  <a:gd name="T44" fmla="*/ 0 w 24"/>
                  <a:gd name="T45" fmla="*/ 16 h 21"/>
                  <a:gd name="T46" fmla="*/ 1 w 24"/>
                  <a:gd name="T47" fmla="*/ 16 h 21"/>
                  <a:gd name="T48" fmla="*/ 2 w 24"/>
                  <a:gd name="T49" fmla="*/ 16 h 21"/>
                  <a:gd name="T50" fmla="*/ 3 w 24"/>
                  <a:gd name="T51" fmla="*/ 15 h 21"/>
                  <a:gd name="T52" fmla="*/ 5 w 24"/>
                  <a:gd name="T53" fmla="*/ 15 h 21"/>
                  <a:gd name="T54" fmla="*/ 6 w 24"/>
                  <a:gd name="T55" fmla="*/ 15 h 21"/>
                  <a:gd name="T56" fmla="*/ 8 w 24"/>
                  <a:gd name="T57" fmla="*/ 15 h 21"/>
                  <a:gd name="T58" fmla="*/ 9 w 24"/>
                  <a:gd name="T59" fmla="*/ 14 h 21"/>
                  <a:gd name="T60" fmla="*/ 12 w 24"/>
                  <a:gd name="T61" fmla="*/ 14 h 21"/>
                  <a:gd name="T62" fmla="*/ 13 w 24"/>
                  <a:gd name="T63" fmla="*/ 14 h 21"/>
                  <a:gd name="T64" fmla="*/ 13 w 24"/>
                  <a:gd name="T65" fmla="*/ 14 h 21"/>
                  <a:gd name="T66" fmla="*/ 13 w 24"/>
                  <a:gd name="T67" fmla="*/ 14 h 21"/>
                  <a:gd name="T68" fmla="*/ 13 w 24"/>
                  <a:gd name="T69" fmla="*/ 15 h 21"/>
                  <a:gd name="T70" fmla="*/ 12 w 24"/>
                  <a:gd name="T71" fmla="*/ 17 h 21"/>
                  <a:gd name="T72" fmla="*/ 11 w 24"/>
                  <a:gd name="T73" fmla="*/ 17 h 21"/>
                  <a:gd name="T74" fmla="*/ 11 w 24"/>
                  <a:gd name="T75" fmla="*/ 16 h 21"/>
                  <a:gd name="T76" fmla="*/ 9 w 24"/>
                  <a:gd name="T77" fmla="*/ 16 h 21"/>
                  <a:gd name="T78" fmla="*/ 9 w 24"/>
                  <a:gd name="T79" fmla="*/ 16 h 21"/>
                  <a:gd name="T80" fmla="*/ 9 w 24"/>
                  <a:gd name="T81" fmla="*/ 17 h 21"/>
                  <a:gd name="T82" fmla="*/ 9 w 24"/>
                  <a:gd name="T83" fmla="*/ 19 h 21"/>
                  <a:gd name="T84" fmla="*/ 9 w 24"/>
                  <a:gd name="T85" fmla="*/ 20 h 21"/>
                  <a:gd name="T86" fmla="*/ 7 w 24"/>
                  <a:gd name="T87" fmla="*/ 20 h 21"/>
                  <a:gd name="T88" fmla="*/ 7 w 24"/>
                  <a:gd name="T89" fmla="*/ 21 h 21"/>
                  <a:gd name="T90" fmla="*/ 8 w 24"/>
                  <a:gd name="T91" fmla="*/ 21 h 21"/>
                  <a:gd name="T92" fmla="*/ 8 w 24"/>
                  <a:gd name="T93" fmla="*/ 21 h 21"/>
                  <a:gd name="T94" fmla="*/ 13 w 24"/>
                  <a:gd name="T95" fmla="*/ 19 h 21"/>
                  <a:gd name="T96" fmla="*/ 14 w 24"/>
                  <a:gd name="T97" fmla="*/ 15 h 21"/>
                  <a:gd name="T98" fmla="*/ 16 w 24"/>
                  <a:gd name="T99" fmla="*/ 15 h 21"/>
                  <a:gd name="T100" fmla="*/ 16 w 24"/>
                  <a:gd name="T101" fmla="*/ 15 h 21"/>
                  <a:gd name="T102" fmla="*/ 16 w 24"/>
                  <a:gd name="T103" fmla="*/ 16 h 21"/>
                  <a:gd name="T104" fmla="*/ 17 w 24"/>
                  <a:gd name="T105" fmla="*/ 16 h 21"/>
                  <a:gd name="T106" fmla="*/ 18 w 24"/>
                  <a:gd name="T107" fmla="*/ 16 h 21"/>
                  <a:gd name="T108" fmla="*/ 18 w 24"/>
                  <a:gd name="T109" fmla="*/ 15 h 21"/>
                  <a:gd name="T110" fmla="*/ 17 w 24"/>
                  <a:gd name="T111" fmla="*/ 14 h 21"/>
                  <a:gd name="T112" fmla="*/ 17 w 24"/>
                  <a:gd name="T113" fmla="*/ 14 h 21"/>
                  <a:gd name="T114" fmla="*/ 18 w 24"/>
                  <a:gd name="T115" fmla="*/ 12 h 21"/>
                  <a:gd name="T116" fmla="*/ 20 w 24"/>
                  <a:gd name="T117" fmla="*/ 11 h 21"/>
                  <a:gd name="T118" fmla="*/ 22 w 24"/>
                  <a:gd name="T119" fmla="*/ 10 h 21"/>
                  <a:gd name="T120" fmla="*/ 22 w 24"/>
                  <a:gd name="T12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" h="21">
                    <a:moveTo>
                      <a:pt x="22" y="10"/>
                    </a:moveTo>
                    <a:lnTo>
                      <a:pt x="24" y="8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9" y="3"/>
                    </a:lnTo>
                    <a:lnTo>
                      <a:pt x="17" y="5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8" y="9"/>
                    </a:lnTo>
                    <a:lnTo>
                      <a:pt x="6" y="10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13" y="19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8" y="12"/>
                    </a:lnTo>
                    <a:lnTo>
                      <a:pt x="20" y="11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77" name="Freeform 364">
                <a:extLst>
                  <a:ext uri="{FF2B5EF4-FFF2-40B4-BE49-F238E27FC236}">
                    <a16:creationId xmlns:a16="http://schemas.microsoft.com/office/drawing/2014/main" id="{72DBC663-21D1-1642-AC54-8835A1FF6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7528" y="7904023"/>
                <a:ext cx="11649" cy="5824"/>
              </a:xfrm>
              <a:custGeom>
                <a:avLst/>
                <a:gdLst>
                  <a:gd name="T0" fmla="*/ 8 w 10"/>
                  <a:gd name="T1" fmla="*/ 0 h 5"/>
                  <a:gd name="T2" fmla="*/ 5 w 10"/>
                  <a:gd name="T3" fmla="*/ 1 h 5"/>
                  <a:gd name="T4" fmla="*/ 3 w 10"/>
                  <a:gd name="T5" fmla="*/ 1 h 5"/>
                  <a:gd name="T6" fmla="*/ 2 w 10"/>
                  <a:gd name="T7" fmla="*/ 1 h 5"/>
                  <a:gd name="T8" fmla="*/ 0 w 10"/>
                  <a:gd name="T9" fmla="*/ 2 h 5"/>
                  <a:gd name="T10" fmla="*/ 0 w 10"/>
                  <a:gd name="T11" fmla="*/ 2 h 5"/>
                  <a:gd name="T12" fmla="*/ 2 w 10"/>
                  <a:gd name="T13" fmla="*/ 4 h 5"/>
                  <a:gd name="T14" fmla="*/ 3 w 10"/>
                  <a:gd name="T15" fmla="*/ 2 h 5"/>
                  <a:gd name="T16" fmla="*/ 4 w 10"/>
                  <a:gd name="T17" fmla="*/ 4 h 5"/>
                  <a:gd name="T18" fmla="*/ 4 w 10"/>
                  <a:gd name="T19" fmla="*/ 4 h 5"/>
                  <a:gd name="T20" fmla="*/ 5 w 10"/>
                  <a:gd name="T21" fmla="*/ 5 h 5"/>
                  <a:gd name="T22" fmla="*/ 8 w 10"/>
                  <a:gd name="T23" fmla="*/ 4 h 5"/>
                  <a:gd name="T24" fmla="*/ 10 w 10"/>
                  <a:gd name="T25" fmla="*/ 4 h 5"/>
                  <a:gd name="T26" fmla="*/ 10 w 10"/>
                  <a:gd name="T27" fmla="*/ 2 h 5"/>
                  <a:gd name="T28" fmla="*/ 10 w 10"/>
                  <a:gd name="T29" fmla="*/ 2 h 5"/>
                  <a:gd name="T30" fmla="*/ 10 w 10"/>
                  <a:gd name="T31" fmla="*/ 1 h 5"/>
                  <a:gd name="T32" fmla="*/ 10 w 10"/>
                  <a:gd name="T33" fmla="*/ 1 h 5"/>
                  <a:gd name="T34" fmla="*/ 9 w 10"/>
                  <a:gd name="T35" fmla="*/ 1 h 5"/>
                  <a:gd name="T36" fmla="*/ 8 w 10"/>
                  <a:gd name="T37" fmla="*/ 0 h 5"/>
                  <a:gd name="T38" fmla="*/ 8 w 10"/>
                  <a:gd name="T39" fmla="*/ 0 h 5"/>
                  <a:gd name="T40" fmla="*/ 8 w 10"/>
                  <a:gd name="T4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5">
                    <a:moveTo>
                      <a:pt x="8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78" name="Freeform 365">
                <a:extLst>
                  <a:ext uri="{FF2B5EF4-FFF2-40B4-BE49-F238E27FC236}">
                    <a16:creationId xmlns:a16="http://schemas.microsoft.com/office/drawing/2014/main" id="{AD11F6E7-4DE8-8348-8761-FADD924EF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5199" y="7908683"/>
                <a:ext cx="2330" cy="2330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0 w 2"/>
                  <a:gd name="T5" fmla="*/ 1 h 2"/>
                  <a:gd name="T6" fmla="*/ 0 w 2"/>
                  <a:gd name="T7" fmla="*/ 1 h 2"/>
                  <a:gd name="T8" fmla="*/ 0 w 2"/>
                  <a:gd name="T9" fmla="*/ 2 h 2"/>
                  <a:gd name="T10" fmla="*/ 1 w 2"/>
                  <a:gd name="T11" fmla="*/ 2 h 2"/>
                  <a:gd name="T12" fmla="*/ 2 w 2"/>
                  <a:gd name="T13" fmla="*/ 1 h 2"/>
                  <a:gd name="T14" fmla="*/ 2 w 2"/>
                  <a:gd name="T15" fmla="*/ 1 h 2"/>
                  <a:gd name="T16" fmla="*/ 2 w 2"/>
                  <a:gd name="T17" fmla="*/ 0 h 2"/>
                  <a:gd name="T18" fmla="*/ 2 w 2"/>
                  <a:gd name="T19" fmla="*/ 0 h 2"/>
                  <a:gd name="T20" fmla="*/ 1 w 2"/>
                  <a:gd name="T21" fmla="*/ 0 h 2"/>
                  <a:gd name="T22" fmla="*/ 1 w 2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79" name="Freeform 366">
                <a:extLst>
                  <a:ext uri="{FF2B5EF4-FFF2-40B4-BE49-F238E27FC236}">
                    <a16:creationId xmlns:a16="http://schemas.microsoft.com/office/drawing/2014/main" id="{ADFD0E29-640D-E946-B2FD-DE39A8AE5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8981" y="7926156"/>
                <a:ext cx="6989" cy="12814"/>
              </a:xfrm>
              <a:custGeom>
                <a:avLst/>
                <a:gdLst>
                  <a:gd name="T0" fmla="*/ 4 w 6"/>
                  <a:gd name="T1" fmla="*/ 4 h 11"/>
                  <a:gd name="T2" fmla="*/ 3 w 6"/>
                  <a:gd name="T3" fmla="*/ 3 h 11"/>
                  <a:gd name="T4" fmla="*/ 3 w 6"/>
                  <a:gd name="T5" fmla="*/ 2 h 11"/>
                  <a:gd name="T6" fmla="*/ 3 w 6"/>
                  <a:gd name="T7" fmla="*/ 0 h 11"/>
                  <a:gd name="T8" fmla="*/ 3 w 6"/>
                  <a:gd name="T9" fmla="*/ 0 h 11"/>
                  <a:gd name="T10" fmla="*/ 1 w 6"/>
                  <a:gd name="T11" fmla="*/ 0 h 11"/>
                  <a:gd name="T12" fmla="*/ 1 w 6"/>
                  <a:gd name="T13" fmla="*/ 0 h 11"/>
                  <a:gd name="T14" fmla="*/ 1 w 6"/>
                  <a:gd name="T15" fmla="*/ 2 h 11"/>
                  <a:gd name="T16" fmla="*/ 1 w 6"/>
                  <a:gd name="T17" fmla="*/ 2 h 11"/>
                  <a:gd name="T18" fmla="*/ 0 w 6"/>
                  <a:gd name="T19" fmla="*/ 3 h 11"/>
                  <a:gd name="T20" fmla="*/ 0 w 6"/>
                  <a:gd name="T21" fmla="*/ 3 h 11"/>
                  <a:gd name="T22" fmla="*/ 0 w 6"/>
                  <a:gd name="T23" fmla="*/ 3 h 11"/>
                  <a:gd name="T24" fmla="*/ 0 w 6"/>
                  <a:gd name="T25" fmla="*/ 4 h 11"/>
                  <a:gd name="T26" fmla="*/ 1 w 6"/>
                  <a:gd name="T27" fmla="*/ 4 h 11"/>
                  <a:gd name="T28" fmla="*/ 1 w 6"/>
                  <a:gd name="T29" fmla="*/ 5 h 11"/>
                  <a:gd name="T30" fmla="*/ 1 w 6"/>
                  <a:gd name="T31" fmla="*/ 7 h 11"/>
                  <a:gd name="T32" fmla="*/ 1 w 6"/>
                  <a:gd name="T33" fmla="*/ 8 h 11"/>
                  <a:gd name="T34" fmla="*/ 1 w 6"/>
                  <a:gd name="T35" fmla="*/ 9 h 11"/>
                  <a:gd name="T36" fmla="*/ 0 w 6"/>
                  <a:gd name="T37" fmla="*/ 9 h 11"/>
                  <a:gd name="T38" fmla="*/ 0 w 6"/>
                  <a:gd name="T39" fmla="*/ 10 h 11"/>
                  <a:gd name="T40" fmla="*/ 1 w 6"/>
                  <a:gd name="T41" fmla="*/ 10 h 11"/>
                  <a:gd name="T42" fmla="*/ 3 w 6"/>
                  <a:gd name="T43" fmla="*/ 10 h 11"/>
                  <a:gd name="T44" fmla="*/ 3 w 6"/>
                  <a:gd name="T45" fmla="*/ 10 h 11"/>
                  <a:gd name="T46" fmla="*/ 4 w 6"/>
                  <a:gd name="T47" fmla="*/ 11 h 11"/>
                  <a:gd name="T48" fmla="*/ 5 w 6"/>
                  <a:gd name="T49" fmla="*/ 11 h 11"/>
                  <a:gd name="T50" fmla="*/ 6 w 6"/>
                  <a:gd name="T51" fmla="*/ 11 h 11"/>
                  <a:gd name="T52" fmla="*/ 6 w 6"/>
                  <a:gd name="T53" fmla="*/ 10 h 11"/>
                  <a:gd name="T54" fmla="*/ 5 w 6"/>
                  <a:gd name="T55" fmla="*/ 10 h 11"/>
                  <a:gd name="T56" fmla="*/ 4 w 6"/>
                  <a:gd name="T57" fmla="*/ 9 h 11"/>
                  <a:gd name="T58" fmla="*/ 4 w 6"/>
                  <a:gd name="T59" fmla="*/ 9 h 11"/>
                  <a:gd name="T60" fmla="*/ 4 w 6"/>
                  <a:gd name="T61" fmla="*/ 8 h 11"/>
                  <a:gd name="T62" fmla="*/ 4 w 6"/>
                  <a:gd name="T63" fmla="*/ 7 h 11"/>
                  <a:gd name="T64" fmla="*/ 4 w 6"/>
                  <a:gd name="T65" fmla="*/ 5 h 11"/>
                  <a:gd name="T66" fmla="*/ 4 w 6"/>
                  <a:gd name="T67" fmla="*/ 4 h 11"/>
                  <a:gd name="T68" fmla="*/ 4 w 6"/>
                  <a:gd name="T6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" h="11">
                    <a:moveTo>
                      <a:pt x="4" y="4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80" name="Freeform 367">
                <a:extLst>
                  <a:ext uri="{FF2B5EF4-FFF2-40B4-BE49-F238E27FC236}">
                    <a16:creationId xmlns:a16="http://schemas.microsoft.com/office/drawing/2014/main" id="{AF02ECED-F65B-B043-9ED5-2490F206A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651" y="7919167"/>
                <a:ext cx="11649" cy="5824"/>
              </a:xfrm>
              <a:custGeom>
                <a:avLst/>
                <a:gdLst>
                  <a:gd name="T0" fmla="*/ 7 w 10"/>
                  <a:gd name="T1" fmla="*/ 0 h 5"/>
                  <a:gd name="T2" fmla="*/ 5 w 10"/>
                  <a:gd name="T3" fmla="*/ 0 h 5"/>
                  <a:gd name="T4" fmla="*/ 5 w 10"/>
                  <a:gd name="T5" fmla="*/ 0 h 5"/>
                  <a:gd name="T6" fmla="*/ 2 w 10"/>
                  <a:gd name="T7" fmla="*/ 0 h 5"/>
                  <a:gd name="T8" fmla="*/ 1 w 10"/>
                  <a:gd name="T9" fmla="*/ 0 h 5"/>
                  <a:gd name="T10" fmla="*/ 0 w 10"/>
                  <a:gd name="T11" fmla="*/ 2 h 5"/>
                  <a:gd name="T12" fmla="*/ 0 w 10"/>
                  <a:gd name="T13" fmla="*/ 2 h 5"/>
                  <a:gd name="T14" fmla="*/ 0 w 10"/>
                  <a:gd name="T15" fmla="*/ 3 h 5"/>
                  <a:gd name="T16" fmla="*/ 0 w 10"/>
                  <a:gd name="T17" fmla="*/ 3 h 5"/>
                  <a:gd name="T18" fmla="*/ 1 w 10"/>
                  <a:gd name="T19" fmla="*/ 3 h 5"/>
                  <a:gd name="T20" fmla="*/ 3 w 10"/>
                  <a:gd name="T21" fmla="*/ 3 h 5"/>
                  <a:gd name="T22" fmla="*/ 5 w 10"/>
                  <a:gd name="T23" fmla="*/ 3 h 5"/>
                  <a:gd name="T24" fmla="*/ 5 w 10"/>
                  <a:gd name="T25" fmla="*/ 4 h 5"/>
                  <a:gd name="T26" fmla="*/ 5 w 10"/>
                  <a:gd name="T27" fmla="*/ 4 h 5"/>
                  <a:gd name="T28" fmla="*/ 5 w 10"/>
                  <a:gd name="T29" fmla="*/ 5 h 5"/>
                  <a:gd name="T30" fmla="*/ 6 w 10"/>
                  <a:gd name="T31" fmla="*/ 4 h 5"/>
                  <a:gd name="T32" fmla="*/ 6 w 10"/>
                  <a:gd name="T33" fmla="*/ 4 h 5"/>
                  <a:gd name="T34" fmla="*/ 6 w 10"/>
                  <a:gd name="T35" fmla="*/ 3 h 5"/>
                  <a:gd name="T36" fmla="*/ 7 w 10"/>
                  <a:gd name="T37" fmla="*/ 3 h 5"/>
                  <a:gd name="T38" fmla="*/ 7 w 10"/>
                  <a:gd name="T39" fmla="*/ 3 h 5"/>
                  <a:gd name="T40" fmla="*/ 8 w 10"/>
                  <a:gd name="T41" fmla="*/ 3 h 5"/>
                  <a:gd name="T42" fmla="*/ 8 w 10"/>
                  <a:gd name="T43" fmla="*/ 3 h 5"/>
                  <a:gd name="T44" fmla="*/ 10 w 10"/>
                  <a:gd name="T45" fmla="*/ 2 h 5"/>
                  <a:gd name="T46" fmla="*/ 10 w 10"/>
                  <a:gd name="T47" fmla="*/ 2 h 5"/>
                  <a:gd name="T48" fmla="*/ 8 w 10"/>
                  <a:gd name="T49" fmla="*/ 0 h 5"/>
                  <a:gd name="T50" fmla="*/ 7 w 10"/>
                  <a:gd name="T51" fmla="*/ 0 h 5"/>
                  <a:gd name="T52" fmla="*/ 7 w 10"/>
                  <a:gd name="T5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" h="5"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81" name="Freeform 368">
                <a:extLst>
                  <a:ext uri="{FF2B5EF4-FFF2-40B4-BE49-F238E27FC236}">
                    <a16:creationId xmlns:a16="http://schemas.microsoft.com/office/drawing/2014/main" id="{79EB0C94-BC6D-F54F-88B5-EE6A9CC1B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4034" y="7921497"/>
                <a:ext cx="3495" cy="3495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0 w 3"/>
                  <a:gd name="T9" fmla="*/ 3 h 3"/>
                  <a:gd name="T10" fmla="*/ 0 w 3"/>
                  <a:gd name="T11" fmla="*/ 3 h 3"/>
                  <a:gd name="T12" fmla="*/ 1 w 3"/>
                  <a:gd name="T13" fmla="*/ 3 h 3"/>
                  <a:gd name="T14" fmla="*/ 2 w 3"/>
                  <a:gd name="T15" fmla="*/ 3 h 3"/>
                  <a:gd name="T16" fmla="*/ 3 w 3"/>
                  <a:gd name="T17" fmla="*/ 2 h 3"/>
                  <a:gd name="T18" fmla="*/ 3 w 3"/>
                  <a:gd name="T19" fmla="*/ 1 h 3"/>
                  <a:gd name="T20" fmla="*/ 3 w 3"/>
                  <a:gd name="T21" fmla="*/ 0 h 3"/>
                  <a:gd name="T22" fmla="*/ 2 w 3"/>
                  <a:gd name="T23" fmla="*/ 0 h 3"/>
                  <a:gd name="T24" fmla="*/ 1 w 3"/>
                  <a:gd name="T25" fmla="*/ 0 h 3"/>
                  <a:gd name="T26" fmla="*/ 1 w 3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82" name="Freeform 369">
                <a:extLst>
                  <a:ext uri="{FF2B5EF4-FFF2-40B4-BE49-F238E27FC236}">
                    <a16:creationId xmlns:a16="http://schemas.microsoft.com/office/drawing/2014/main" id="{F47EB03C-D11C-A54B-BA4B-6B3A2EAF3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8209" y="7926156"/>
                <a:ext cx="9319" cy="5824"/>
              </a:xfrm>
              <a:custGeom>
                <a:avLst/>
                <a:gdLst>
                  <a:gd name="T0" fmla="*/ 4 w 8"/>
                  <a:gd name="T1" fmla="*/ 0 h 5"/>
                  <a:gd name="T2" fmla="*/ 1 w 8"/>
                  <a:gd name="T3" fmla="*/ 0 h 5"/>
                  <a:gd name="T4" fmla="*/ 0 w 8"/>
                  <a:gd name="T5" fmla="*/ 0 h 5"/>
                  <a:gd name="T6" fmla="*/ 0 w 8"/>
                  <a:gd name="T7" fmla="*/ 2 h 5"/>
                  <a:gd name="T8" fmla="*/ 0 w 8"/>
                  <a:gd name="T9" fmla="*/ 3 h 5"/>
                  <a:gd name="T10" fmla="*/ 1 w 8"/>
                  <a:gd name="T11" fmla="*/ 3 h 5"/>
                  <a:gd name="T12" fmla="*/ 1 w 8"/>
                  <a:gd name="T13" fmla="*/ 4 h 5"/>
                  <a:gd name="T14" fmla="*/ 2 w 8"/>
                  <a:gd name="T15" fmla="*/ 4 h 5"/>
                  <a:gd name="T16" fmla="*/ 4 w 8"/>
                  <a:gd name="T17" fmla="*/ 4 h 5"/>
                  <a:gd name="T18" fmla="*/ 4 w 8"/>
                  <a:gd name="T19" fmla="*/ 5 h 5"/>
                  <a:gd name="T20" fmla="*/ 5 w 8"/>
                  <a:gd name="T21" fmla="*/ 4 h 5"/>
                  <a:gd name="T22" fmla="*/ 7 w 8"/>
                  <a:gd name="T23" fmla="*/ 3 h 5"/>
                  <a:gd name="T24" fmla="*/ 8 w 8"/>
                  <a:gd name="T25" fmla="*/ 3 h 5"/>
                  <a:gd name="T26" fmla="*/ 8 w 8"/>
                  <a:gd name="T27" fmla="*/ 2 h 5"/>
                  <a:gd name="T28" fmla="*/ 8 w 8"/>
                  <a:gd name="T29" fmla="*/ 2 h 5"/>
                  <a:gd name="T30" fmla="*/ 7 w 8"/>
                  <a:gd name="T31" fmla="*/ 0 h 5"/>
                  <a:gd name="T32" fmla="*/ 6 w 8"/>
                  <a:gd name="T33" fmla="*/ 0 h 5"/>
                  <a:gd name="T34" fmla="*/ 5 w 8"/>
                  <a:gd name="T35" fmla="*/ 2 h 5"/>
                  <a:gd name="T36" fmla="*/ 5 w 8"/>
                  <a:gd name="T37" fmla="*/ 2 h 5"/>
                  <a:gd name="T38" fmla="*/ 5 w 8"/>
                  <a:gd name="T39" fmla="*/ 3 h 5"/>
                  <a:gd name="T40" fmla="*/ 4 w 8"/>
                  <a:gd name="T41" fmla="*/ 3 h 5"/>
                  <a:gd name="T42" fmla="*/ 4 w 8"/>
                  <a:gd name="T43" fmla="*/ 3 h 5"/>
                  <a:gd name="T44" fmla="*/ 2 w 8"/>
                  <a:gd name="T45" fmla="*/ 2 h 5"/>
                  <a:gd name="T46" fmla="*/ 2 w 8"/>
                  <a:gd name="T47" fmla="*/ 2 h 5"/>
                  <a:gd name="T48" fmla="*/ 4 w 8"/>
                  <a:gd name="T49" fmla="*/ 0 h 5"/>
                  <a:gd name="T50" fmla="*/ 4 w 8"/>
                  <a:gd name="T5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83" name="Freeform 370">
                <a:extLst>
                  <a:ext uri="{FF2B5EF4-FFF2-40B4-BE49-F238E27FC236}">
                    <a16:creationId xmlns:a16="http://schemas.microsoft.com/office/drawing/2014/main" id="{F177ACC8-8B0A-464F-9A73-6EE58480B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4230" y="7924991"/>
                <a:ext cx="12814" cy="6989"/>
              </a:xfrm>
              <a:custGeom>
                <a:avLst/>
                <a:gdLst>
                  <a:gd name="T0" fmla="*/ 8 w 11"/>
                  <a:gd name="T1" fmla="*/ 1 h 6"/>
                  <a:gd name="T2" fmla="*/ 8 w 11"/>
                  <a:gd name="T3" fmla="*/ 0 h 6"/>
                  <a:gd name="T4" fmla="*/ 7 w 11"/>
                  <a:gd name="T5" fmla="*/ 0 h 6"/>
                  <a:gd name="T6" fmla="*/ 6 w 11"/>
                  <a:gd name="T7" fmla="*/ 0 h 6"/>
                  <a:gd name="T8" fmla="*/ 6 w 11"/>
                  <a:gd name="T9" fmla="*/ 1 h 6"/>
                  <a:gd name="T10" fmla="*/ 6 w 11"/>
                  <a:gd name="T11" fmla="*/ 3 h 6"/>
                  <a:gd name="T12" fmla="*/ 5 w 11"/>
                  <a:gd name="T13" fmla="*/ 3 h 6"/>
                  <a:gd name="T14" fmla="*/ 3 w 11"/>
                  <a:gd name="T15" fmla="*/ 3 h 6"/>
                  <a:gd name="T16" fmla="*/ 2 w 11"/>
                  <a:gd name="T17" fmla="*/ 3 h 6"/>
                  <a:gd name="T18" fmla="*/ 2 w 11"/>
                  <a:gd name="T19" fmla="*/ 4 h 6"/>
                  <a:gd name="T20" fmla="*/ 1 w 11"/>
                  <a:gd name="T21" fmla="*/ 4 h 6"/>
                  <a:gd name="T22" fmla="*/ 0 w 11"/>
                  <a:gd name="T23" fmla="*/ 5 h 6"/>
                  <a:gd name="T24" fmla="*/ 0 w 11"/>
                  <a:gd name="T25" fmla="*/ 6 h 6"/>
                  <a:gd name="T26" fmla="*/ 1 w 11"/>
                  <a:gd name="T27" fmla="*/ 6 h 6"/>
                  <a:gd name="T28" fmla="*/ 2 w 11"/>
                  <a:gd name="T29" fmla="*/ 6 h 6"/>
                  <a:gd name="T30" fmla="*/ 3 w 11"/>
                  <a:gd name="T31" fmla="*/ 5 h 6"/>
                  <a:gd name="T32" fmla="*/ 5 w 11"/>
                  <a:gd name="T33" fmla="*/ 5 h 6"/>
                  <a:gd name="T34" fmla="*/ 7 w 11"/>
                  <a:gd name="T35" fmla="*/ 5 h 6"/>
                  <a:gd name="T36" fmla="*/ 8 w 11"/>
                  <a:gd name="T37" fmla="*/ 6 h 6"/>
                  <a:gd name="T38" fmla="*/ 10 w 11"/>
                  <a:gd name="T39" fmla="*/ 6 h 6"/>
                  <a:gd name="T40" fmla="*/ 11 w 11"/>
                  <a:gd name="T41" fmla="*/ 6 h 6"/>
                  <a:gd name="T42" fmla="*/ 11 w 11"/>
                  <a:gd name="T43" fmla="*/ 5 h 6"/>
                  <a:gd name="T44" fmla="*/ 11 w 11"/>
                  <a:gd name="T45" fmla="*/ 4 h 6"/>
                  <a:gd name="T46" fmla="*/ 10 w 11"/>
                  <a:gd name="T47" fmla="*/ 4 h 6"/>
                  <a:gd name="T48" fmla="*/ 8 w 11"/>
                  <a:gd name="T49" fmla="*/ 4 h 6"/>
                  <a:gd name="T50" fmla="*/ 8 w 11"/>
                  <a:gd name="T51" fmla="*/ 4 h 6"/>
                  <a:gd name="T52" fmla="*/ 8 w 11"/>
                  <a:gd name="T53" fmla="*/ 1 h 6"/>
                  <a:gd name="T54" fmla="*/ 8 w 11"/>
                  <a:gd name="T5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" h="6">
                    <a:moveTo>
                      <a:pt x="8" y="1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84" name="Freeform 371">
                <a:extLst>
                  <a:ext uri="{FF2B5EF4-FFF2-40B4-BE49-F238E27FC236}">
                    <a16:creationId xmlns:a16="http://schemas.microsoft.com/office/drawing/2014/main" id="{BF36640B-4FD4-FF4B-B696-CB5C0EF37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7528" y="7926156"/>
                <a:ext cx="12814" cy="10484"/>
              </a:xfrm>
              <a:custGeom>
                <a:avLst/>
                <a:gdLst>
                  <a:gd name="T0" fmla="*/ 11 w 11"/>
                  <a:gd name="T1" fmla="*/ 0 h 9"/>
                  <a:gd name="T2" fmla="*/ 10 w 11"/>
                  <a:gd name="T3" fmla="*/ 0 h 9"/>
                  <a:gd name="T4" fmla="*/ 9 w 11"/>
                  <a:gd name="T5" fmla="*/ 0 h 9"/>
                  <a:gd name="T6" fmla="*/ 7 w 11"/>
                  <a:gd name="T7" fmla="*/ 0 h 9"/>
                  <a:gd name="T8" fmla="*/ 7 w 11"/>
                  <a:gd name="T9" fmla="*/ 0 h 9"/>
                  <a:gd name="T10" fmla="*/ 5 w 11"/>
                  <a:gd name="T11" fmla="*/ 3 h 9"/>
                  <a:gd name="T12" fmla="*/ 5 w 11"/>
                  <a:gd name="T13" fmla="*/ 4 h 9"/>
                  <a:gd name="T14" fmla="*/ 4 w 11"/>
                  <a:gd name="T15" fmla="*/ 5 h 9"/>
                  <a:gd name="T16" fmla="*/ 4 w 11"/>
                  <a:gd name="T17" fmla="*/ 4 h 9"/>
                  <a:gd name="T18" fmla="*/ 3 w 11"/>
                  <a:gd name="T19" fmla="*/ 4 h 9"/>
                  <a:gd name="T20" fmla="*/ 3 w 11"/>
                  <a:gd name="T21" fmla="*/ 3 h 9"/>
                  <a:gd name="T22" fmla="*/ 3 w 11"/>
                  <a:gd name="T23" fmla="*/ 3 h 9"/>
                  <a:gd name="T24" fmla="*/ 2 w 11"/>
                  <a:gd name="T25" fmla="*/ 4 h 9"/>
                  <a:gd name="T26" fmla="*/ 2 w 11"/>
                  <a:gd name="T27" fmla="*/ 5 h 9"/>
                  <a:gd name="T28" fmla="*/ 2 w 11"/>
                  <a:gd name="T29" fmla="*/ 7 h 9"/>
                  <a:gd name="T30" fmla="*/ 2 w 11"/>
                  <a:gd name="T31" fmla="*/ 7 h 9"/>
                  <a:gd name="T32" fmla="*/ 0 w 11"/>
                  <a:gd name="T33" fmla="*/ 8 h 9"/>
                  <a:gd name="T34" fmla="*/ 0 w 11"/>
                  <a:gd name="T35" fmla="*/ 8 h 9"/>
                  <a:gd name="T36" fmla="*/ 2 w 11"/>
                  <a:gd name="T37" fmla="*/ 9 h 9"/>
                  <a:gd name="T38" fmla="*/ 2 w 11"/>
                  <a:gd name="T39" fmla="*/ 8 h 9"/>
                  <a:gd name="T40" fmla="*/ 3 w 11"/>
                  <a:gd name="T41" fmla="*/ 8 h 9"/>
                  <a:gd name="T42" fmla="*/ 5 w 11"/>
                  <a:gd name="T43" fmla="*/ 7 h 9"/>
                  <a:gd name="T44" fmla="*/ 5 w 11"/>
                  <a:gd name="T45" fmla="*/ 8 h 9"/>
                  <a:gd name="T46" fmla="*/ 5 w 11"/>
                  <a:gd name="T47" fmla="*/ 8 h 9"/>
                  <a:gd name="T48" fmla="*/ 7 w 11"/>
                  <a:gd name="T49" fmla="*/ 9 h 9"/>
                  <a:gd name="T50" fmla="*/ 8 w 11"/>
                  <a:gd name="T51" fmla="*/ 9 h 9"/>
                  <a:gd name="T52" fmla="*/ 8 w 11"/>
                  <a:gd name="T53" fmla="*/ 8 h 9"/>
                  <a:gd name="T54" fmla="*/ 9 w 11"/>
                  <a:gd name="T55" fmla="*/ 7 h 9"/>
                  <a:gd name="T56" fmla="*/ 8 w 11"/>
                  <a:gd name="T57" fmla="*/ 5 h 9"/>
                  <a:gd name="T58" fmla="*/ 9 w 11"/>
                  <a:gd name="T59" fmla="*/ 4 h 9"/>
                  <a:gd name="T60" fmla="*/ 10 w 11"/>
                  <a:gd name="T61" fmla="*/ 3 h 9"/>
                  <a:gd name="T62" fmla="*/ 10 w 11"/>
                  <a:gd name="T63" fmla="*/ 3 h 9"/>
                  <a:gd name="T64" fmla="*/ 11 w 11"/>
                  <a:gd name="T65" fmla="*/ 3 h 9"/>
                  <a:gd name="T66" fmla="*/ 11 w 11"/>
                  <a:gd name="T67" fmla="*/ 2 h 9"/>
                  <a:gd name="T68" fmla="*/ 11 w 11"/>
                  <a:gd name="T69" fmla="*/ 2 h 9"/>
                  <a:gd name="T70" fmla="*/ 11 w 11"/>
                  <a:gd name="T71" fmla="*/ 0 h 9"/>
                  <a:gd name="T72" fmla="*/ 11 w 11"/>
                  <a:gd name="T7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85" name="Freeform 372">
                <a:extLst>
                  <a:ext uri="{FF2B5EF4-FFF2-40B4-BE49-F238E27FC236}">
                    <a16:creationId xmlns:a16="http://schemas.microsoft.com/office/drawing/2014/main" id="{9B6740C2-606D-7748-9278-23B977EE3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427" y="7931981"/>
                <a:ext cx="11649" cy="5824"/>
              </a:xfrm>
              <a:custGeom>
                <a:avLst/>
                <a:gdLst>
                  <a:gd name="T0" fmla="*/ 6 w 10"/>
                  <a:gd name="T1" fmla="*/ 2 h 5"/>
                  <a:gd name="T2" fmla="*/ 5 w 10"/>
                  <a:gd name="T3" fmla="*/ 2 h 5"/>
                  <a:gd name="T4" fmla="*/ 2 w 10"/>
                  <a:gd name="T5" fmla="*/ 2 h 5"/>
                  <a:gd name="T6" fmla="*/ 2 w 10"/>
                  <a:gd name="T7" fmla="*/ 0 h 5"/>
                  <a:gd name="T8" fmla="*/ 1 w 10"/>
                  <a:gd name="T9" fmla="*/ 0 h 5"/>
                  <a:gd name="T10" fmla="*/ 0 w 10"/>
                  <a:gd name="T11" fmla="*/ 0 h 5"/>
                  <a:gd name="T12" fmla="*/ 0 w 10"/>
                  <a:gd name="T13" fmla="*/ 2 h 5"/>
                  <a:gd name="T14" fmla="*/ 0 w 10"/>
                  <a:gd name="T15" fmla="*/ 3 h 5"/>
                  <a:gd name="T16" fmla="*/ 1 w 10"/>
                  <a:gd name="T17" fmla="*/ 3 h 5"/>
                  <a:gd name="T18" fmla="*/ 2 w 10"/>
                  <a:gd name="T19" fmla="*/ 3 h 5"/>
                  <a:gd name="T20" fmla="*/ 2 w 10"/>
                  <a:gd name="T21" fmla="*/ 3 h 5"/>
                  <a:gd name="T22" fmla="*/ 3 w 10"/>
                  <a:gd name="T23" fmla="*/ 4 h 5"/>
                  <a:gd name="T24" fmla="*/ 3 w 10"/>
                  <a:gd name="T25" fmla="*/ 4 h 5"/>
                  <a:gd name="T26" fmla="*/ 5 w 10"/>
                  <a:gd name="T27" fmla="*/ 4 h 5"/>
                  <a:gd name="T28" fmla="*/ 6 w 10"/>
                  <a:gd name="T29" fmla="*/ 4 h 5"/>
                  <a:gd name="T30" fmla="*/ 7 w 10"/>
                  <a:gd name="T31" fmla="*/ 4 h 5"/>
                  <a:gd name="T32" fmla="*/ 7 w 10"/>
                  <a:gd name="T33" fmla="*/ 5 h 5"/>
                  <a:gd name="T34" fmla="*/ 8 w 10"/>
                  <a:gd name="T35" fmla="*/ 4 h 5"/>
                  <a:gd name="T36" fmla="*/ 10 w 10"/>
                  <a:gd name="T37" fmla="*/ 4 h 5"/>
                  <a:gd name="T38" fmla="*/ 8 w 10"/>
                  <a:gd name="T39" fmla="*/ 3 h 5"/>
                  <a:gd name="T40" fmla="*/ 8 w 10"/>
                  <a:gd name="T41" fmla="*/ 3 h 5"/>
                  <a:gd name="T42" fmla="*/ 6 w 10"/>
                  <a:gd name="T43" fmla="*/ 2 h 5"/>
                  <a:gd name="T44" fmla="*/ 6 w 10"/>
                  <a:gd name="T4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" h="5">
                    <a:moveTo>
                      <a:pt x="6" y="2"/>
                    </a:moveTo>
                    <a:lnTo>
                      <a:pt x="5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86" name="Freeform 373">
                <a:extLst>
                  <a:ext uri="{FF2B5EF4-FFF2-40B4-BE49-F238E27FC236}">
                    <a16:creationId xmlns:a16="http://schemas.microsoft.com/office/drawing/2014/main" id="{A0EA64EB-F543-D24C-A85C-E6FDBCD17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5879" y="7937805"/>
                <a:ext cx="3495" cy="5824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3 h 5"/>
                  <a:gd name="T4" fmla="*/ 0 w 3"/>
                  <a:gd name="T5" fmla="*/ 4 h 5"/>
                  <a:gd name="T6" fmla="*/ 0 w 3"/>
                  <a:gd name="T7" fmla="*/ 5 h 5"/>
                  <a:gd name="T8" fmla="*/ 0 w 3"/>
                  <a:gd name="T9" fmla="*/ 5 h 5"/>
                  <a:gd name="T10" fmla="*/ 1 w 3"/>
                  <a:gd name="T11" fmla="*/ 5 h 5"/>
                  <a:gd name="T12" fmla="*/ 2 w 3"/>
                  <a:gd name="T13" fmla="*/ 4 h 5"/>
                  <a:gd name="T14" fmla="*/ 2 w 3"/>
                  <a:gd name="T15" fmla="*/ 3 h 5"/>
                  <a:gd name="T16" fmla="*/ 3 w 3"/>
                  <a:gd name="T17" fmla="*/ 1 h 5"/>
                  <a:gd name="T18" fmla="*/ 2 w 3"/>
                  <a:gd name="T19" fmla="*/ 0 h 5"/>
                  <a:gd name="T20" fmla="*/ 2 w 3"/>
                  <a:gd name="T21" fmla="*/ 0 h 5"/>
                  <a:gd name="T22" fmla="*/ 1 w 3"/>
                  <a:gd name="T23" fmla="*/ 0 h 5"/>
                  <a:gd name="T24" fmla="*/ 1 w 3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87" name="Freeform 374">
                <a:extLst>
                  <a:ext uri="{FF2B5EF4-FFF2-40B4-BE49-F238E27FC236}">
                    <a16:creationId xmlns:a16="http://schemas.microsoft.com/office/drawing/2014/main" id="{ACDBAEF2-F87A-F243-8260-1BC4C6754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5395" y="7947124"/>
                <a:ext cx="5824" cy="4660"/>
              </a:xfrm>
              <a:custGeom>
                <a:avLst/>
                <a:gdLst>
                  <a:gd name="T0" fmla="*/ 5 w 5"/>
                  <a:gd name="T1" fmla="*/ 0 h 4"/>
                  <a:gd name="T2" fmla="*/ 4 w 5"/>
                  <a:gd name="T3" fmla="*/ 0 h 4"/>
                  <a:gd name="T4" fmla="*/ 2 w 5"/>
                  <a:gd name="T5" fmla="*/ 1 h 4"/>
                  <a:gd name="T6" fmla="*/ 2 w 5"/>
                  <a:gd name="T7" fmla="*/ 1 h 4"/>
                  <a:gd name="T8" fmla="*/ 1 w 5"/>
                  <a:gd name="T9" fmla="*/ 2 h 4"/>
                  <a:gd name="T10" fmla="*/ 1 w 5"/>
                  <a:gd name="T11" fmla="*/ 3 h 4"/>
                  <a:gd name="T12" fmla="*/ 0 w 5"/>
                  <a:gd name="T13" fmla="*/ 4 h 4"/>
                  <a:gd name="T14" fmla="*/ 0 w 5"/>
                  <a:gd name="T15" fmla="*/ 4 h 4"/>
                  <a:gd name="T16" fmla="*/ 1 w 5"/>
                  <a:gd name="T17" fmla="*/ 4 h 4"/>
                  <a:gd name="T18" fmla="*/ 2 w 5"/>
                  <a:gd name="T19" fmla="*/ 4 h 4"/>
                  <a:gd name="T20" fmla="*/ 2 w 5"/>
                  <a:gd name="T21" fmla="*/ 4 h 4"/>
                  <a:gd name="T22" fmla="*/ 4 w 5"/>
                  <a:gd name="T23" fmla="*/ 3 h 4"/>
                  <a:gd name="T24" fmla="*/ 4 w 5"/>
                  <a:gd name="T25" fmla="*/ 2 h 4"/>
                  <a:gd name="T26" fmla="*/ 5 w 5"/>
                  <a:gd name="T27" fmla="*/ 1 h 4"/>
                  <a:gd name="T28" fmla="*/ 5 w 5"/>
                  <a:gd name="T29" fmla="*/ 1 h 4"/>
                  <a:gd name="T30" fmla="*/ 5 w 5"/>
                  <a:gd name="T31" fmla="*/ 0 h 4"/>
                  <a:gd name="T32" fmla="*/ 5 w 5"/>
                  <a:gd name="T3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88" name="Freeform 375">
                <a:extLst>
                  <a:ext uri="{FF2B5EF4-FFF2-40B4-BE49-F238E27FC236}">
                    <a16:creationId xmlns:a16="http://schemas.microsoft.com/office/drawing/2014/main" id="{D3E2928D-3942-C848-AB82-02A31453A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2188" y="7937805"/>
                <a:ext cx="4660" cy="3495"/>
              </a:xfrm>
              <a:custGeom>
                <a:avLst/>
                <a:gdLst>
                  <a:gd name="T0" fmla="*/ 3 w 4"/>
                  <a:gd name="T1" fmla="*/ 0 h 3"/>
                  <a:gd name="T2" fmla="*/ 1 w 4"/>
                  <a:gd name="T3" fmla="*/ 0 h 3"/>
                  <a:gd name="T4" fmla="*/ 0 w 4"/>
                  <a:gd name="T5" fmla="*/ 1 h 3"/>
                  <a:gd name="T6" fmla="*/ 0 w 4"/>
                  <a:gd name="T7" fmla="*/ 3 h 3"/>
                  <a:gd name="T8" fmla="*/ 0 w 4"/>
                  <a:gd name="T9" fmla="*/ 3 h 3"/>
                  <a:gd name="T10" fmla="*/ 1 w 4"/>
                  <a:gd name="T11" fmla="*/ 3 h 3"/>
                  <a:gd name="T12" fmla="*/ 1 w 4"/>
                  <a:gd name="T13" fmla="*/ 3 h 3"/>
                  <a:gd name="T14" fmla="*/ 3 w 4"/>
                  <a:gd name="T15" fmla="*/ 3 h 3"/>
                  <a:gd name="T16" fmla="*/ 4 w 4"/>
                  <a:gd name="T17" fmla="*/ 1 h 3"/>
                  <a:gd name="T18" fmla="*/ 4 w 4"/>
                  <a:gd name="T19" fmla="*/ 0 h 3"/>
                  <a:gd name="T20" fmla="*/ 3 w 4"/>
                  <a:gd name="T21" fmla="*/ 0 h 3"/>
                  <a:gd name="T22" fmla="*/ 3 w 4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89" name="Freeform 376">
                <a:extLst>
                  <a:ext uri="{FF2B5EF4-FFF2-40B4-BE49-F238E27FC236}">
                    <a16:creationId xmlns:a16="http://schemas.microsoft.com/office/drawing/2014/main" id="{56AF06E0-3F5A-3D4B-B0F4-401190E62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7438" y="7478835"/>
                <a:ext cx="107171" cy="125809"/>
              </a:xfrm>
              <a:custGeom>
                <a:avLst/>
                <a:gdLst>
                  <a:gd name="T0" fmla="*/ 75 w 92"/>
                  <a:gd name="T1" fmla="*/ 27 h 108"/>
                  <a:gd name="T2" fmla="*/ 75 w 92"/>
                  <a:gd name="T3" fmla="*/ 24 h 108"/>
                  <a:gd name="T4" fmla="*/ 74 w 92"/>
                  <a:gd name="T5" fmla="*/ 17 h 108"/>
                  <a:gd name="T6" fmla="*/ 70 w 92"/>
                  <a:gd name="T7" fmla="*/ 12 h 108"/>
                  <a:gd name="T8" fmla="*/ 69 w 92"/>
                  <a:gd name="T9" fmla="*/ 7 h 108"/>
                  <a:gd name="T10" fmla="*/ 69 w 92"/>
                  <a:gd name="T11" fmla="*/ 4 h 108"/>
                  <a:gd name="T12" fmla="*/ 61 w 92"/>
                  <a:gd name="T13" fmla="*/ 1 h 108"/>
                  <a:gd name="T14" fmla="*/ 59 w 92"/>
                  <a:gd name="T15" fmla="*/ 6 h 108"/>
                  <a:gd name="T16" fmla="*/ 58 w 92"/>
                  <a:gd name="T17" fmla="*/ 9 h 108"/>
                  <a:gd name="T18" fmla="*/ 47 w 92"/>
                  <a:gd name="T19" fmla="*/ 18 h 108"/>
                  <a:gd name="T20" fmla="*/ 42 w 92"/>
                  <a:gd name="T21" fmla="*/ 22 h 108"/>
                  <a:gd name="T22" fmla="*/ 37 w 92"/>
                  <a:gd name="T23" fmla="*/ 22 h 108"/>
                  <a:gd name="T24" fmla="*/ 35 w 92"/>
                  <a:gd name="T25" fmla="*/ 23 h 108"/>
                  <a:gd name="T26" fmla="*/ 31 w 92"/>
                  <a:gd name="T27" fmla="*/ 26 h 108"/>
                  <a:gd name="T28" fmla="*/ 28 w 92"/>
                  <a:gd name="T29" fmla="*/ 33 h 108"/>
                  <a:gd name="T30" fmla="*/ 22 w 92"/>
                  <a:gd name="T31" fmla="*/ 41 h 108"/>
                  <a:gd name="T32" fmla="*/ 25 w 92"/>
                  <a:gd name="T33" fmla="*/ 46 h 108"/>
                  <a:gd name="T34" fmla="*/ 31 w 92"/>
                  <a:gd name="T35" fmla="*/ 41 h 108"/>
                  <a:gd name="T36" fmla="*/ 23 w 92"/>
                  <a:gd name="T37" fmla="*/ 55 h 108"/>
                  <a:gd name="T38" fmla="*/ 20 w 92"/>
                  <a:gd name="T39" fmla="*/ 67 h 108"/>
                  <a:gd name="T40" fmla="*/ 12 w 92"/>
                  <a:gd name="T41" fmla="*/ 69 h 108"/>
                  <a:gd name="T42" fmla="*/ 8 w 92"/>
                  <a:gd name="T43" fmla="*/ 72 h 108"/>
                  <a:gd name="T44" fmla="*/ 18 w 92"/>
                  <a:gd name="T45" fmla="*/ 77 h 108"/>
                  <a:gd name="T46" fmla="*/ 11 w 92"/>
                  <a:gd name="T47" fmla="*/ 75 h 108"/>
                  <a:gd name="T48" fmla="*/ 3 w 92"/>
                  <a:gd name="T49" fmla="*/ 77 h 108"/>
                  <a:gd name="T50" fmla="*/ 0 w 92"/>
                  <a:gd name="T51" fmla="*/ 83 h 108"/>
                  <a:gd name="T52" fmla="*/ 3 w 92"/>
                  <a:gd name="T53" fmla="*/ 80 h 108"/>
                  <a:gd name="T54" fmla="*/ 7 w 92"/>
                  <a:gd name="T55" fmla="*/ 83 h 108"/>
                  <a:gd name="T56" fmla="*/ 18 w 92"/>
                  <a:gd name="T57" fmla="*/ 83 h 108"/>
                  <a:gd name="T58" fmla="*/ 25 w 92"/>
                  <a:gd name="T59" fmla="*/ 85 h 108"/>
                  <a:gd name="T60" fmla="*/ 26 w 92"/>
                  <a:gd name="T61" fmla="*/ 88 h 108"/>
                  <a:gd name="T62" fmla="*/ 19 w 92"/>
                  <a:gd name="T63" fmla="*/ 84 h 108"/>
                  <a:gd name="T64" fmla="*/ 11 w 92"/>
                  <a:gd name="T65" fmla="*/ 85 h 108"/>
                  <a:gd name="T66" fmla="*/ 19 w 92"/>
                  <a:gd name="T67" fmla="*/ 95 h 108"/>
                  <a:gd name="T68" fmla="*/ 12 w 92"/>
                  <a:gd name="T69" fmla="*/ 91 h 108"/>
                  <a:gd name="T70" fmla="*/ 7 w 92"/>
                  <a:gd name="T71" fmla="*/ 93 h 108"/>
                  <a:gd name="T72" fmla="*/ 24 w 92"/>
                  <a:gd name="T73" fmla="*/ 105 h 108"/>
                  <a:gd name="T74" fmla="*/ 31 w 92"/>
                  <a:gd name="T75" fmla="*/ 107 h 108"/>
                  <a:gd name="T76" fmla="*/ 43 w 92"/>
                  <a:gd name="T77" fmla="*/ 100 h 108"/>
                  <a:gd name="T78" fmla="*/ 47 w 92"/>
                  <a:gd name="T79" fmla="*/ 97 h 108"/>
                  <a:gd name="T80" fmla="*/ 56 w 92"/>
                  <a:gd name="T81" fmla="*/ 95 h 108"/>
                  <a:gd name="T82" fmla="*/ 75 w 92"/>
                  <a:gd name="T83" fmla="*/ 93 h 108"/>
                  <a:gd name="T84" fmla="*/ 81 w 92"/>
                  <a:gd name="T85" fmla="*/ 91 h 108"/>
                  <a:gd name="T86" fmla="*/ 84 w 92"/>
                  <a:gd name="T87" fmla="*/ 88 h 108"/>
                  <a:gd name="T88" fmla="*/ 82 w 92"/>
                  <a:gd name="T89" fmla="*/ 82 h 108"/>
                  <a:gd name="T90" fmla="*/ 81 w 92"/>
                  <a:gd name="T91" fmla="*/ 68 h 108"/>
                  <a:gd name="T92" fmla="*/ 81 w 92"/>
                  <a:gd name="T93" fmla="*/ 58 h 108"/>
                  <a:gd name="T94" fmla="*/ 86 w 92"/>
                  <a:gd name="T95" fmla="*/ 57 h 108"/>
                  <a:gd name="T96" fmla="*/ 90 w 92"/>
                  <a:gd name="T97" fmla="*/ 55 h 108"/>
                  <a:gd name="T98" fmla="*/ 92 w 92"/>
                  <a:gd name="T99" fmla="*/ 51 h 108"/>
                  <a:gd name="T100" fmla="*/ 92 w 92"/>
                  <a:gd name="T101" fmla="*/ 49 h 108"/>
                  <a:gd name="T102" fmla="*/ 91 w 92"/>
                  <a:gd name="T103" fmla="*/ 45 h 108"/>
                  <a:gd name="T104" fmla="*/ 90 w 92"/>
                  <a:gd name="T105" fmla="*/ 43 h 108"/>
                  <a:gd name="T106" fmla="*/ 85 w 92"/>
                  <a:gd name="T107" fmla="*/ 40 h 108"/>
                  <a:gd name="T108" fmla="*/ 81 w 92"/>
                  <a:gd name="T109" fmla="*/ 3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2" h="108">
                    <a:moveTo>
                      <a:pt x="81" y="35"/>
                    </a:moveTo>
                    <a:lnTo>
                      <a:pt x="79" y="32"/>
                    </a:lnTo>
                    <a:lnTo>
                      <a:pt x="76" y="30"/>
                    </a:lnTo>
                    <a:lnTo>
                      <a:pt x="76" y="29"/>
                    </a:lnTo>
                    <a:lnTo>
                      <a:pt x="76" y="28"/>
                    </a:lnTo>
                    <a:lnTo>
                      <a:pt x="75" y="27"/>
                    </a:lnTo>
                    <a:lnTo>
                      <a:pt x="76" y="27"/>
                    </a:lnTo>
                    <a:lnTo>
                      <a:pt x="78" y="27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6" y="24"/>
                    </a:lnTo>
                    <a:lnTo>
                      <a:pt x="75" y="24"/>
                    </a:lnTo>
                    <a:lnTo>
                      <a:pt x="76" y="23"/>
                    </a:lnTo>
                    <a:lnTo>
                      <a:pt x="75" y="22"/>
                    </a:lnTo>
                    <a:lnTo>
                      <a:pt x="74" y="21"/>
                    </a:lnTo>
                    <a:lnTo>
                      <a:pt x="74" y="20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4" y="16"/>
                    </a:lnTo>
                    <a:lnTo>
                      <a:pt x="73" y="16"/>
                    </a:lnTo>
                    <a:lnTo>
                      <a:pt x="71" y="15"/>
                    </a:lnTo>
                    <a:lnTo>
                      <a:pt x="71" y="13"/>
                    </a:lnTo>
                    <a:lnTo>
                      <a:pt x="70" y="13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71" y="11"/>
                    </a:lnTo>
                    <a:lnTo>
                      <a:pt x="71" y="10"/>
                    </a:lnTo>
                    <a:lnTo>
                      <a:pt x="70" y="9"/>
                    </a:lnTo>
                    <a:lnTo>
                      <a:pt x="70" y="7"/>
                    </a:lnTo>
                    <a:lnTo>
                      <a:pt x="69" y="7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7" y="6"/>
                    </a:lnTo>
                    <a:lnTo>
                      <a:pt x="68" y="6"/>
                    </a:lnTo>
                    <a:lnTo>
                      <a:pt x="68" y="5"/>
                    </a:lnTo>
                    <a:lnTo>
                      <a:pt x="69" y="4"/>
                    </a:lnTo>
                    <a:lnTo>
                      <a:pt x="68" y="4"/>
                    </a:lnTo>
                    <a:lnTo>
                      <a:pt x="67" y="2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58" y="2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3" y="7"/>
                    </a:lnTo>
                    <a:lnTo>
                      <a:pt x="62" y="7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6" y="12"/>
                    </a:lnTo>
                    <a:lnTo>
                      <a:pt x="56" y="13"/>
                    </a:lnTo>
                    <a:lnTo>
                      <a:pt x="54" y="15"/>
                    </a:lnTo>
                    <a:lnTo>
                      <a:pt x="53" y="16"/>
                    </a:lnTo>
                    <a:lnTo>
                      <a:pt x="51" y="17"/>
                    </a:lnTo>
                    <a:lnTo>
                      <a:pt x="47" y="18"/>
                    </a:lnTo>
                    <a:lnTo>
                      <a:pt x="46" y="18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3" y="22"/>
                    </a:lnTo>
                    <a:lnTo>
                      <a:pt x="42" y="22"/>
                    </a:lnTo>
                    <a:lnTo>
                      <a:pt x="41" y="21"/>
                    </a:lnTo>
                    <a:lnTo>
                      <a:pt x="41" y="22"/>
                    </a:lnTo>
                    <a:lnTo>
                      <a:pt x="40" y="22"/>
                    </a:lnTo>
                    <a:lnTo>
                      <a:pt x="39" y="22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9" y="24"/>
                    </a:lnTo>
                    <a:lnTo>
                      <a:pt x="37" y="24"/>
                    </a:lnTo>
                    <a:lnTo>
                      <a:pt x="36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29" y="27"/>
                    </a:lnTo>
                    <a:lnTo>
                      <a:pt x="29" y="28"/>
                    </a:lnTo>
                    <a:lnTo>
                      <a:pt x="29" y="29"/>
                    </a:lnTo>
                    <a:lnTo>
                      <a:pt x="29" y="30"/>
                    </a:lnTo>
                    <a:lnTo>
                      <a:pt x="28" y="33"/>
                    </a:lnTo>
                    <a:lnTo>
                      <a:pt x="26" y="34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4" y="37"/>
                    </a:lnTo>
                    <a:lnTo>
                      <a:pt x="24" y="38"/>
                    </a:lnTo>
                    <a:lnTo>
                      <a:pt x="22" y="41"/>
                    </a:lnTo>
                    <a:lnTo>
                      <a:pt x="19" y="44"/>
                    </a:lnTo>
                    <a:lnTo>
                      <a:pt x="19" y="45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5" y="46"/>
                    </a:lnTo>
                    <a:lnTo>
                      <a:pt x="26" y="45"/>
                    </a:lnTo>
                    <a:lnTo>
                      <a:pt x="28" y="44"/>
                    </a:lnTo>
                    <a:lnTo>
                      <a:pt x="29" y="43"/>
                    </a:lnTo>
                    <a:lnTo>
                      <a:pt x="29" y="41"/>
                    </a:lnTo>
                    <a:lnTo>
                      <a:pt x="30" y="41"/>
                    </a:lnTo>
                    <a:lnTo>
                      <a:pt x="31" y="41"/>
                    </a:lnTo>
                    <a:lnTo>
                      <a:pt x="31" y="43"/>
                    </a:lnTo>
                    <a:lnTo>
                      <a:pt x="31" y="44"/>
                    </a:lnTo>
                    <a:lnTo>
                      <a:pt x="30" y="45"/>
                    </a:lnTo>
                    <a:lnTo>
                      <a:pt x="28" y="49"/>
                    </a:lnTo>
                    <a:lnTo>
                      <a:pt x="25" y="51"/>
                    </a:lnTo>
                    <a:lnTo>
                      <a:pt x="23" y="55"/>
                    </a:lnTo>
                    <a:lnTo>
                      <a:pt x="22" y="56"/>
                    </a:lnTo>
                    <a:lnTo>
                      <a:pt x="22" y="60"/>
                    </a:lnTo>
                    <a:lnTo>
                      <a:pt x="22" y="61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0" y="67"/>
                    </a:lnTo>
                    <a:lnTo>
                      <a:pt x="20" y="67"/>
                    </a:lnTo>
                    <a:lnTo>
                      <a:pt x="17" y="67"/>
                    </a:lnTo>
                    <a:lnTo>
                      <a:pt x="14" y="67"/>
                    </a:lnTo>
                    <a:lnTo>
                      <a:pt x="14" y="68"/>
                    </a:lnTo>
                    <a:lnTo>
                      <a:pt x="13" y="68"/>
                    </a:lnTo>
                    <a:lnTo>
                      <a:pt x="12" y="69"/>
                    </a:lnTo>
                    <a:lnTo>
                      <a:pt x="11" y="69"/>
                    </a:lnTo>
                    <a:lnTo>
                      <a:pt x="8" y="69"/>
                    </a:lnTo>
                    <a:lnTo>
                      <a:pt x="8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8" y="72"/>
                    </a:lnTo>
                    <a:lnTo>
                      <a:pt x="9" y="73"/>
                    </a:lnTo>
                    <a:lnTo>
                      <a:pt x="11" y="73"/>
                    </a:lnTo>
                    <a:lnTo>
                      <a:pt x="13" y="74"/>
                    </a:lnTo>
                    <a:lnTo>
                      <a:pt x="14" y="75"/>
                    </a:lnTo>
                    <a:lnTo>
                      <a:pt x="17" y="75"/>
                    </a:lnTo>
                    <a:lnTo>
                      <a:pt x="18" y="77"/>
                    </a:lnTo>
                    <a:lnTo>
                      <a:pt x="18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4" y="77"/>
                    </a:lnTo>
                    <a:lnTo>
                      <a:pt x="12" y="75"/>
                    </a:lnTo>
                    <a:lnTo>
                      <a:pt x="11" y="75"/>
                    </a:lnTo>
                    <a:lnTo>
                      <a:pt x="9" y="75"/>
                    </a:lnTo>
                    <a:lnTo>
                      <a:pt x="8" y="75"/>
                    </a:lnTo>
                    <a:lnTo>
                      <a:pt x="7" y="75"/>
                    </a:lnTo>
                    <a:lnTo>
                      <a:pt x="6" y="75"/>
                    </a:lnTo>
                    <a:lnTo>
                      <a:pt x="5" y="75"/>
                    </a:lnTo>
                    <a:lnTo>
                      <a:pt x="3" y="77"/>
                    </a:lnTo>
                    <a:lnTo>
                      <a:pt x="2" y="78"/>
                    </a:lnTo>
                    <a:lnTo>
                      <a:pt x="1" y="79"/>
                    </a:lnTo>
                    <a:lnTo>
                      <a:pt x="1" y="80"/>
                    </a:lnTo>
                    <a:lnTo>
                      <a:pt x="0" y="82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1" y="84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2" y="80"/>
                    </a:lnTo>
                    <a:lnTo>
                      <a:pt x="3" y="80"/>
                    </a:lnTo>
                    <a:lnTo>
                      <a:pt x="3" y="80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5" y="83"/>
                    </a:lnTo>
                    <a:lnTo>
                      <a:pt x="7" y="83"/>
                    </a:lnTo>
                    <a:lnTo>
                      <a:pt x="9" y="84"/>
                    </a:lnTo>
                    <a:lnTo>
                      <a:pt x="12" y="84"/>
                    </a:lnTo>
                    <a:lnTo>
                      <a:pt x="14" y="83"/>
                    </a:lnTo>
                    <a:lnTo>
                      <a:pt x="17" y="83"/>
                    </a:lnTo>
                    <a:lnTo>
                      <a:pt x="18" y="83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0" y="82"/>
                    </a:lnTo>
                    <a:lnTo>
                      <a:pt x="22" y="83"/>
                    </a:lnTo>
                    <a:lnTo>
                      <a:pt x="24" y="84"/>
                    </a:lnTo>
                    <a:lnTo>
                      <a:pt x="25" y="85"/>
                    </a:lnTo>
                    <a:lnTo>
                      <a:pt x="26" y="85"/>
                    </a:lnTo>
                    <a:lnTo>
                      <a:pt x="26" y="86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28" y="89"/>
                    </a:lnTo>
                    <a:lnTo>
                      <a:pt x="26" y="88"/>
                    </a:lnTo>
                    <a:lnTo>
                      <a:pt x="25" y="88"/>
                    </a:lnTo>
                    <a:lnTo>
                      <a:pt x="23" y="86"/>
                    </a:lnTo>
                    <a:lnTo>
                      <a:pt x="22" y="85"/>
                    </a:lnTo>
                    <a:lnTo>
                      <a:pt x="22" y="84"/>
                    </a:lnTo>
                    <a:lnTo>
                      <a:pt x="19" y="84"/>
                    </a:lnTo>
                    <a:lnTo>
                      <a:pt x="19" y="84"/>
                    </a:lnTo>
                    <a:lnTo>
                      <a:pt x="17" y="84"/>
                    </a:lnTo>
                    <a:lnTo>
                      <a:pt x="16" y="84"/>
                    </a:lnTo>
                    <a:lnTo>
                      <a:pt x="14" y="85"/>
                    </a:lnTo>
                    <a:lnTo>
                      <a:pt x="12" y="85"/>
                    </a:lnTo>
                    <a:lnTo>
                      <a:pt x="11" y="84"/>
                    </a:lnTo>
                    <a:lnTo>
                      <a:pt x="11" y="85"/>
                    </a:lnTo>
                    <a:lnTo>
                      <a:pt x="9" y="86"/>
                    </a:lnTo>
                    <a:lnTo>
                      <a:pt x="12" y="89"/>
                    </a:lnTo>
                    <a:lnTo>
                      <a:pt x="16" y="90"/>
                    </a:lnTo>
                    <a:lnTo>
                      <a:pt x="18" y="93"/>
                    </a:lnTo>
                    <a:lnTo>
                      <a:pt x="19" y="94"/>
                    </a:lnTo>
                    <a:lnTo>
                      <a:pt x="19" y="95"/>
                    </a:lnTo>
                    <a:lnTo>
                      <a:pt x="18" y="95"/>
                    </a:lnTo>
                    <a:lnTo>
                      <a:pt x="16" y="93"/>
                    </a:lnTo>
                    <a:lnTo>
                      <a:pt x="13" y="91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1"/>
                    </a:lnTo>
                    <a:lnTo>
                      <a:pt x="12" y="93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9" y="91"/>
                    </a:lnTo>
                    <a:lnTo>
                      <a:pt x="8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1" y="94"/>
                    </a:lnTo>
                    <a:lnTo>
                      <a:pt x="14" y="95"/>
                    </a:lnTo>
                    <a:lnTo>
                      <a:pt x="17" y="96"/>
                    </a:lnTo>
                    <a:lnTo>
                      <a:pt x="20" y="100"/>
                    </a:lnTo>
                    <a:lnTo>
                      <a:pt x="24" y="105"/>
                    </a:lnTo>
                    <a:lnTo>
                      <a:pt x="26" y="107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30" y="108"/>
                    </a:lnTo>
                    <a:lnTo>
                      <a:pt x="30" y="108"/>
                    </a:lnTo>
                    <a:lnTo>
                      <a:pt x="31" y="107"/>
                    </a:lnTo>
                    <a:lnTo>
                      <a:pt x="33" y="107"/>
                    </a:lnTo>
                    <a:lnTo>
                      <a:pt x="36" y="106"/>
                    </a:lnTo>
                    <a:lnTo>
                      <a:pt x="39" y="105"/>
                    </a:lnTo>
                    <a:lnTo>
                      <a:pt x="41" y="102"/>
                    </a:lnTo>
                    <a:lnTo>
                      <a:pt x="42" y="100"/>
                    </a:lnTo>
                    <a:lnTo>
                      <a:pt x="43" y="100"/>
                    </a:lnTo>
                    <a:lnTo>
                      <a:pt x="45" y="101"/>
                    </a:lnTo>
                    <a:lnTo>
                      <a:pt x="45" y="101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7"/>
                    </a:lnTo>
                    <a:lnTo>
                      <a:pt x="47" y="97"/>
                    </a:lnTo>
                    <a:lnTo>
                      <a:pt x="48" y="99"/>
                    </a:lnTo>
                    <a:lnTo>
                      <a:pt x="51" y="97"/>
                    </a:lnTo>
                    <a:lnTo>
                      <a:pt x="52" y="96"/>
                    </a:lnTo>
                    <a:lnTo>
                      <a:pt x="53" y="96"/>
                    </a:lnTo>
                    <a:lnTo>
                      <a:pt x="54" y="96"/>
                    </a:lnTo>
                    <a:lnTo>
                      <a:pt x="56" y="95"/>
                    </a:lnTo>
                    <a:lnTo>
                      <a:pt x="57" y="94"/>
                    </a:lnTo>
                    <a:lnTo>
                      <a:pt x="61" y="94"/>
                    </a:lnTo>
                    <a:lnTo>
                      <a:pt x="64" y="94"/>
                    </a:lnTo>
                    <a:lnTo>
                      <a:pt x="68" y="94"/>
                    </a:lnTo>
                    <a:lnTo>
                      <a:pt x="73" y="94"/>
                    </a:lnTo>
                    <a:lnTo>
                      <a:pt x="75" y="93"/>
                    </a:lnTo>
                    <a:lnTo>
                      <a:pt x="76" y="93"/>
                    </a:lnTo>
                    <a:lnTo>
                      <a:pt x="79" y="94"/>
                    </a:lnTo>
                    <a:lnTo>
                      <a:pt x="80" y="94"/>
                    </a:lnTo>
                    <a:lnTo>
                      <a:pt x="80" y="93"/>
                    </a:lnTo>
                    <a:lnTo>
                      <a:pt x="80" y="93"/>
                    </a:lnTo>
                    <a:lnTo>
                      <a:pt x="81" y="91"/>
                    </a:lnTo>
                    <a:lnTo>
                      <a:pt x="81" y="91"/>
                    </a:lnTo>
                    <a:lnTo>
                      <a:pt x="81" y="93"/>
                    </a:lnTo>
                    <a:lnTo>
                      <a:pt x="82" y="93"/>
                    </a:lnTo>
                    <a:lnTo>
                      <a:pt x="82" y="91"/>
                    </a:lnTo>
                    <a:lnTo>
                      <a:pt x="82" y="90"/>
                    </a:lnTo>
                    <a:lnTo>
                      <a:pt x="84" y="88"/>
                    </a:lnTo>
                    <a:lnTo>
                      <a:pt x="85" y="86"/>
                    </a:lnTo>
                    <a:lnTo>
                      <a:pt x="85" y="85"/>
                    </a:lnTo>
                    <a:lnTo>
                      <a:pt x="85" y="84"/>
                    </a:lnTo>
                    <a:lnTo>
                      <a:pt x="84" y="83"/>
                    </a:lnTo>
                    <a:lnTo>
                      <a:pt x="82" y="83"/>
                    </a:lnTo>
                    <a:lnTo>
                      <a:pt x="82" y="82"/>
                    </a:lnTo>
                    <a:lnTo>
                      <a:pt x="81" y="80"/>
                    </a:lnTo>
                    <a:lnTo>
                      <a:pt x="81" y="77"/>
                    </a:lnTo>
                    <a:lnTo>
                      <a:pt x="81" y="74"/>
                    </a:lnTo>
                    <a:lnTo>
                      <a:pt x="81" y="72"/>
                    </a:lnTo>
                    <a:lnTo>
                      <a:pt x="81" y="69"/>
                    </a:lnTo>
                    <a:lnTo>
                      <a:pt x="81" y="68"/>
                    </a:lnTo>
                    <a:lnTo>
                      <a:pt x="80" y="66"/>
                    </a:lnTo>
                    <a:lnTo>
                      <a:pt x="81" y="65"/>
                    </a:lnTo>
                    <a:lnTo>
                      <a:pt x="81" y="62"/>
                    </a:lnTo>
                    <a:lnTo>
                      <a:pt x="82" y="61"/>
                    </a:lnTo>
                    <a:lnTo>
                      <a:pt x="82" y="60"/>
                    </a:lnTo>
                    <a:lnTo>
                      <a:pt x="81" y="58"/>
                    </a:lnTo>
                    <a:lnTo>
                      <a:pt x="81" y="57"/>
                    </a:lnTo>
                    <a:lnTo>
                      <a:pt x="82" y="57"/>
                    </a:lnTo>
                    <a:lnTo>
                      <a:pt x="82" y="57"/>
                    </a:lnTo>
                    <a:lnTo>
                      <a:pt x="84" y="58"/>
                    </a:lnTo>
                    <a:lnTo>
                      <a:pt x="86" y="58"/>
                    </a:lnTo>
                    <a:lnTo>
                      <a:pt x="86" y="57"/>
                    </a:lnTo>
                    <a:lnTo>
                      <a:pt x="86" y="57"/>
                    </a:lnTo>
                    <a:lnTo>
                      <a:pt x="86" y="56"/>
                    </a:lnTo>
                    <a:lnTo>
                      <a:pt x="87" y="56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0" y="55"/>
                    </a:lnTo>
                    <a:lnTo>
                      <a:pt x="90" y="55"/>
                    </a:lnTo>
                    <a:lnTo>
                      <a:pt x="91" y="55"/>
                    </a:lnTo>
                    <a:lnTo>
                      <a:pt x="92" y="54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2" y="51"/>
                    </a:lnTo>
                    <a:lnTo>
                      <a:pt x="91" y="51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1" y="49"/>
                    </a:lnTo>
                    <a:lnTo>
                      <a:pt x="92" y="49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1" y="46"/>
                    </a:lnTo>
                    <a:lnTo>
                      <a:pt x="91" y="45"/>
                    </a:lnTo>
                    <a:lnTo>
                      <a:pt x="91" y="45"/>
                    </a:lnTo>
                    <a:lnTo>
                      <a:pt x="91" y="45"/>
                    </a:lnTo>
                    <a:lnTo>
                      <a:pt x="91" y="44"/>
                    </a:lnTo>
                    <a:lnTo>
                      <a:pt x="92" y="43"/>
                    </a:lnTo>
                    <a:lnTo>
                      <a:pt x="92" y="43"/>
                    </a:lnTo>
                    <a:lnTo>
                      <a:pt x="91" y="43"/>
                    </a:lnTo>
                    <a:lnTo>
                      <a:pt x="90" y="43"/>
                    </a:lnTo>
                    <a:lnTo>
                      <a:pt x="89" y="43"/>
                    </a:lnTo>
                    <a:lnTo>
                      <a:pt x="87" y="43"/>
                    </a:lnTo>
                    <a:lnTo>
                      <a:pt x="87" y="41"/>
                    </a:lnTo>
                    <a:lnTo>
                      <a:pt x="86" y="41"/>
                    </a:lnTo>
                    <a:lnTo>
                      <a:pt x="85" y="41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4" y="39"/>
                    </a:lnTo>
                    <a:lnTo>
                      <a:pt x="82" y="38"/>
                    </a:lnTo>
                    <a:lnTo>
                      <a:pt x="82" y="37"/>
                    </a:lnTo>
                    <a:lnTo>
                      <a:pt x="81" y="35"/>
                    </a:lnTo>
                    <a:lnTo>
                      <a:pt x="81" y="35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90" name="Freeform 377">
                <a:extLst>
                  <a:ext uri="{FF2B5EF4-FFF2-40B4-BE49-F238E27FC236}">
                    <a16:creationId xmlns:a16="http://schemas.microsoft.com/office/drawing/2014/main" id="{75076556-AF36-1745-A3E5-014D335AD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5789" y="7594160"/>
                <a:ext cx="46596" cy="40771"/>
              </a:xfrm>
              <a:custGeom>
                <a:avLst/>
                <a:gdLst>
                  <a:gd name="T0" fmla="*/ 38 w 40"/>
                  <a:gd name="T1" fmla="*/ 23 h 35"/>
                  <a:gd name="T2" fmla="*/ 40 w 40"/>
                  <a:gd name="T3" fmla="*/ 18 h 35"/>
                  <a:gd name="T4" fmla="*/ 40 w 40"/>
                  <a:gd name="T5" fmla="*/ 17 h 35"/>
                  <a:gd name="T6" fmla="*/ 36 w 40"/>
                  <a:gd name="T7" fmla="*/ 13 h 35"/>
                  <a:gd name="T8" fmla="*/ 33 w 40"/>
                  <a:gd name="T9" fmla="*/ 8 h 35"/>
                  <a:gd name="T10" fmla="*/ 29 w 40"/>
                  <a:gd name="T11" fmla="*/ 7 h 35"/>
                  <a:gd name="T12" fmla="*/ 26 w 40"/>
                  <a:gd name="T13" fmla="*/ 7 h 35"/>
                  <a:gd name="T14" fmla="*/ 23 w 40"/>
                  <a:gd name="T15" fmla="*/ 7 h 35"/>
                  <a:gd name="T16" fmla="*/ 22 w 40"/>
                  <a:gd name="T17" fmla="*/ 6 h 35"/>
                  <a:gd name="T18" fmla="*/ 21 w 40"/>
                  <a:gd name="T19" fmla="*/ 4 h 35"/>
                  <a:gd name="T20" fmla="*/ 18 w 40"/>
                  <a:gd name="T21" fmla="*/ 3 h 35"/>
                  <a:gd name="T22" fmla="*/ 16 w 40"/>
                  <a:gd name="T23" fmla="*/ 3 h 35"/>
                  <a:gd name="T24" fmla="*/ 13 w 40"/>
                  <a:gd name="T25" fmla="*/ 1 h 35"/>
                  <a:gd name="T26" fmla="*/ 10 w 40"/>
                  <a:gd name="T27" fmla="*/ 1 h 35"/>
                  <a:gd name="T28" fmla="*/ 7 w 40"/>
                  <a:gd name="T29" fmla="*/ 0 h 35"/>
                  <a:gd name="T30" fmla="*/ 6 w 40"/>
                  <a:gd name="T31" fmla="*/ 2 h 35"/>
                  <a:gd name="T32" fmla="*/ 4 w 40"/>
                  <a:gd name="T33" fmla="*/ 1 h 35"/>
                  <a:gd name="T34" fmla="*/ 1 w 40"/>
                  <a:gd name="T35" fmla="*/ 0 h 35"/>
                  <a:gd name="T36" fmla="*/ 0 w 40"/>
                  <a:gd name="T37" fmla="*/ 1 h 35"/>
                  <a:gd name="T38" fmla="*/ 2 w 40"/>
                  <a:gd name="T39" fmla="*/ 2 h 35"/>
                  <a:gd name="T40" fmla="*/ 4 w 40"/>
                  <a:gd name="T41" fmla="*/ 7 h 35"/>
                  <a:gd name="T42" fmla="*/ 2 w 40"/>
                  <a:gd name="T43" fmla="*/ 8 h 35"/>
                  <a:gd name="T44" fmla="*/ 1 w 40"/>
                  <a:gd name="T45" fmla="*/ 8 h 35"/>
                  <a:gd name="T46" fmla="*/ 2 w 40"/>
                  <a:gd name="T47" fmla="*/ 9 h 35"/>
                  <a:gd name="T48" fmla="*/ 4 w 40"/>
                  <a:gd name="T49" fmla="*/ 13 h 35"/>
                  <a:gd name="T50" fmla="*/ 1 w 40"/>
                  <a:gd name="T51" fmla="*/ 14 h 35"/>
                  <a:gd name="T52" fmla="*/ 0 w 40"/>
                  <a:gd name="T53" fmla="*/ 15 h 35"/>
                  <a:gd name="T54" fmla="*/ 2 w 40"/>
                  <a:gd name="T55" fmla="*/ 19 h 35"/>
                  <a:gd name="T56" fmla="*/ 6 w 40"/>
                  <a:gd name="T57" fmla="*/ 21 h 35"/>
                  <a:gd name="T58" fmla="*/ 8 w 40"/>
                  <a:gd name="T59" fmla="*/ 21 h 35"/>
                  <a:gd name="T60" fmla="*/ 12 w 40"/>
                  <a:gd name="T61" fmla="*/ 24 h 35"/>
                  <a:gd name="T62" fmla="*/ 12 w 40"/>
                  <a:gd name="T63" fmla="*/ 23 h 35"/>
                  <a:gd name="T64" fmla="*/ 13 w 40"/>
                  <a:gd name="T65" fmla="*/ 24 h 35"/>
                  <a:gd name="T66" fmla="*/ 16 w 40"/>
                  <a:gd name="T67" fmla="*/ 25 h 35"/>
                  <a:gd name="T68" fmla="*/ 17 w 40"/>
                  <a:gd name="T69" fmla="*/ 30 h 35"/>
                  <a:gd name="T70" fmla="*/ 17 w 40"/>
                  <a:gd name="T71" fmla="*/ 31 h 35"/>
                  <a:gd name="T72" fmla="*/ 16 w 40"/>
                  <a:gd name="T73" fmla="*/ 29 h 35"/>
                  <a:gd name="T74" fmla="*/ 13 w 40"/>
                  <a:gd name="T75" fmla="*/ 28 h 35"/>
                  <a:gd name="T76" fmla="*/ 12 w 40"/>
                  <a:gd name="T77" fmla="*/ 29 h 35"/>
                  <a:gd name="T78" fmla="*/ 11 w 40"/>
                  <a:gd name="T79" fmla="*/ 30 h 35"/>
                  <a:gd name="T80" fmla="*/ 11 w 40"/>
                  <a:gd name="T81" fmla="*/ 31 h 35"/>
                  <a:gd name="T82" fmla="*/ 12 w 40"/>
                  <a:gd name="T83" fmla="*/ 32 h 35"/>
                  <a:gd name="T84" fmla="*/ 12 w 40"/>
                  <a:gd name="T85" fmla="*/ 34 h 35"/>
                  <a:gd name="T86" fmla="*/ 15 w 40"/>
                  <a:gd name="T87" fmla="*/ 34 h 35"/>
                  <a:gd name="T88" fmla="*/ 23 w 40"/>
                  <a:gd name="T89" fmla="*/ 35 h 35"/>
                  <a:gd name="T90" fmla="*/ 29 w 40"/>
                  <a:gd name="T91" fmla="*/ 32 h 35"/>
                  <a:gd name="T92" fmla="*/ 30 w 40"/>
                  <a:gd name="T93" fmla="*/ 31 h 35"/>
                  <a:gd name="T94" fmla="*/ 30 w 40"/>
                  <a:gd name="T95" fmla="*/ 29 h 35"/>
                  <a:gd name="T96" fmla="*/ 33 w 40"/>
                  <a:gd name="T97" fmla="*/ 28 h 35"/>
                  <a:gd name="T98" fmla="*/ 36 w 40"/>
                  <a:gd name="T9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" h="35">
                    <a:moveTo>
                      <a:pt x="36" y="24"/>
                    </a:moveTo>
                    <a:lnTo>
                      <a:pt x="38" y="23"/>
                    </a:lnTo>
                    <a:lnTo>
                      <a:pt x="39" y="20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7"/>
                    </a:lnTo>
                    <a:lnTo>
                      <a:pt x="39" y="15"/>
                    </a:lnTo>
                    <a:lnTo>
                      <a:pt x="36" y="13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29" y="7"/>
                    </a:lnTo>
                    <a:lnTo>
                      <a:pt x="27" y="6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11" y="23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6" y="25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8" y="31"/>
                    </a:lnTo>
                    <a:lnTo>
                      <a:pt x="17" y="31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12" y="34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8" y="35"/>
                    </a:lnTo>
                    <a:lnTo>
                      <a:pt x="23" y="35"/>
                    </a:lnTo>
                    <a:lnTo>
                      <a:pt x="27" y="34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30" y="31"/>
                    </a:lnTo>
                    <a:lnTo>
                      <a:pt x="30" y="30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6" y="24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91" name="Freeform 378">
                <a:extLst>
                  <a:ext uri="{FF2B5EF4-FFF2-40B4-BE49-F238E27FC236}">
                    <a16:creationId xmlns:a16="http://schemas.microsoft.com/office/drawing/2014/main" id="{8885A100-F4D0-004E-B0E0-7625F8AAC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8165" y="8040316"/>
                <a:ext cx="12814" cy="13979"/>
              </a:xfrm>
              <a:custGeom>
                <a:avLst/>
                <a:gdLst>
                  <a:gd name="T0" fmla="*/ 10 w 11"/>
                  <a:gd name="T1" fmla="*/ 6 h 12"/>
                  <a:gd name="T2" fmla="*/ 8 w 11"/>
                  <a:gd name="T3" fmla="*/ 5 h 12"/>
                  <a:gd name="T4" fmla="*/ 6 w 11"/>
                  <a:gd name="T5" fmla="*/ 3 h 12"/>
                  <a:gd name="T6" fmla="*/ 5 w 11"/>
                  <a:gd name="T7" fmla="*/ 2 h 12"/>
                  <a:gd name="T8" fmla="*/ 5 w 11"/>
                  <a:gd name="T9" fmla="*/ 1 h 12"/>
                  <a:gd name="T10" fmla="*/ 5 w 11"/>
                  <a:gd name="T11" fmla="*/ 0 h 12"/>
                  <a:gd name="T12" fmla="*/ 4 w 11"/>
                  <a:gd name="T13" fmla="*/ 0 h 12"/>
                  <a:gd name="T14" fmla="*/ 3 w 11"/>
                  <a:gd name="T15" fmla="*/ 1 h 12"/>
                  <a:gd name="T16" fmla="*/ 2 w 11"/>
                  <a:gd name="T17" fmla="*/ 2 h 12"/>
                  <a:gd name="T18" fmla="*/ 2 w 11"/>
                  <a:gd name="T19" fmla="*/ 2 h 12"/>
                  <a:gd name="T20" fmla="*/ 3 w 11"/>
                  <a:gd name="T21" fmla="*/ 2 h 12"/>
                  <a:gd name="T22" fmla="*/ 4 w 11"/>
                  <a:gd name="T23" fmla="*/ 2 h 12"/>
                  <a:gd name="T24" fmla="*/ 5 w 11"/>
                  <a:gd name="T25" fmla="*/ 3 h 12"/>
                  <a:gd name="T26" fmla="*/ 5 w 11"/>
                  <a:gd name="T27" fmla="*/ 5 h 12"/>
                  <a:gd name="T28" fmla="*/ 4 w 11"/>
                  <a:gd name="T29" fmla="*/ 5 h 12"/>
                  <a:gd name="T30" fmla="*/ 4 w 11"/>
                  <a:gd name="T31" fmla="*/ 6 h 12"/>
                  <a:gd name="T32" fmla="*/ 3 w 11"/>
                  <a:gd name="T33" fmla="*/ 6 h 12"/>
                  <a:gd name="T34" fmla="*/ 3 w 11"/>
                  <a:gd name="T35" fmla="*/ 6 h 12"/>
                  <a:gd name="T36" fmla="*/ 2 w 11"/>
                  <a:gd name="T37" fmla="*/ 5 h 12"/>
                  <a:gd name="T38" fmla="*/ 2 w 11"/>
                  <a:gd name="T39" fmla="*/ 3 h 12"/>
                  <a:gd name="T40" fmla="*/ 0 w 11"/>
                  <a:gd name="T41" fmla="*/ 6 h 12"/>
                  <a:gd name="T42" fmla="*/ 3 w 11"/>
                  <a:gd name="T43" fmla="*/ 8 h 12"/>
                  <a:gd name="T44" fmla="*/ 4 w 11"/>
                  <a:gd name="T45" fmla="*/ 11 h 12"/>
                  <a:gd name="T46" fmla="*/ 6 w 11"/>
                  <a:gd name="T47" fmla="*/ 12 h 12"/>
                  <a:gd name="T48" fmla="*/ 8 w 11"/>
                  <a:gd name="T49" fmla="*/ 12 h 12"/>
                  <a:gd name="T50" fmla="*/ 8 w 11"/>
                  <a:gd name="T51" fmla="*/ 12 h 12"/>
                  <a:gd name="T52" fmla="*/ 8 w 11"/>
                  <a:gd name="T53" fmla="*/ 11 h 12"/>
                  <a:gd name="T54" fmla="*/ 6 w 11"/>
                  <a:gd name="T55" fmla="*/ 10 h 12"/>
                  <a:gd name="T56" fmla="*/ 8 w 11"/>
                  <a:gd name="T57" fmla="*/ 10 h 12"/>
                  <a:gd name="T58" fmla="*/ 8 w 11"/>
                  <a:gd name="T59" fmla="*/ 8 h 12"/>
                  <a:gd name="T60" fmla="*/ 9 w 11"/>
                  <a:gd name="T61" fmla="*/ 8 h 12"/>
                  <a:gd name="T62" fmla="*/ 10 w 11"/>
                  <a:gd name="T63" fmla="*/ 7 h 12"/>
                  <a:gd name="T64" fmla="*/ 11 w 11"/>
                  <a:gd name="T65" fmla="*/ 7 h 12"/>
                  <a:gd name="T66" fmla="*/ 11 w 11"/>
                  <a:gd name="T67" fmla="*/ 6 h 12"/>
                  <a:gd name="T68" fmla="*/ 10 w 11"/>
                  <a:gd name="T69" fmla="*/ 6 h 12"/>
                  <a:gd name="T70" fmla="*/ 10 w 11"/>
                  <a:gd name="T7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" h="12">
                    <a:moveTo>
                      <a:pt x="10" y="6"/>
                    </a:moveTo>
                    <a:lnTo>
                      <a:pt x="8" y="5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92" name="Freeform 379">
                <a:extLst>
                  <a:ext uri="{FF2B5EF4-FFF2-40B4-BE49-F238E27FC236}">
                    <a16:creationId xmlns:a16="http://schemas.microsoft.com/office/drawing/2014/main" id="{0380197E-20BD-1A48-A220-8E050EBA1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577" y="7664054"/>
                <a:ext cx="116490" cy="146777"/>
              </a:xfrm>
              <a:custGeom>
                <a:avLst/>
                <a:gdLst>
                  <a:gd name="T0" fmla="*/ 99 w 100"/>
                  <a:gd name="T1" fmla="*/ 60 h 126"/>
                  <a:gd name="T2" fmla="*/ 98 w 100"/>
                  <a:gd name="T3" fmla="*/ 52 h 126"/>
                  <a:gd name="T4" fmla="*/ 88 w 100"/>
                  <a:gd name="T5" fmla="*/ 47 h 126"/>
                  <a:gd name="T6" fmla="*/ 87 w 100"/>
                  <a:gd name="T7" fmla="*/ 49 h 126"/>
                  <a:gd name="T8" fmla="*/ 86 w 100"/>
                  <a:gd name="T9" fmla="*/ 45 h 126"/>
                  <a:gd name="T10" fmla="*/ 82 w 100"/>
                  <a:gd name="T11" fmla="*/ 36 h 126"/>
                  <a:gd name="T12" fmla="*/ 76 w 100"/>
                  <a:gd name="T13" fmla="*/ 32 h 126"/>
                  <a:gd name="T14" fmla="*/ 76 w 100"/>
                  <a:gd name="T15" fmla="*/ 24 h 126"/>
                  <a:gd name="T16" fmla="*/ 71 w 100"/>
                  <a:gd name="T17" fmla="*/ 20 h 126"/>
                  <a:gd name="T18" fmla="*/ 70 w 100"/>
                  <a:gd name="T19" fmla="*/ 25 h 126"/>
                  <a:gd name="T20" fmla="*/ 66 w 100"/>
                  <a:gd name="T21" fmla="*/ 22 h 126"/>
                  <a:gd name="T22" fmla="*/ 64 w 100"/>
                  <a:gd name="T23" fmla="*/ 27 h 126"/>
                  <a:gd name="T24" fmla="*/ 58 w 100"/>
                  <a:gd name="T25" fmla="*/ 32 h 126"/>
                  <a:gd name="T26" fmla="*/ 54 w 100"/>
                  <a:gd name="T27" fmla="*/ 47 h 126"/>
                  <a:gd name="T28" fmla="*/ 51 w 100"/>
                  <a:gd name="T29" fmla="*/ 52 h 126"/>
                  <a:gd name="T30" fmla="*/ 55 w 100"/>
                  <a:gd name="T31" fmla="*/ 39 h 126"/>
                  <a:gd name="T32" fmla="*/ 55 w 100"/>
                  <a:gd name="T33" fmla="*/ 21 h 126"/>
                  <a:gd name="T34" fmla="*/ 59 w 100"/>
                  <a:gd name="T35" fmla="*/ 13 h 126"/>
                  <a:gd name="T36" fmla="*/ 56 w 100"/>
                  <a:gd name="T37" fmla="*/ 8 h 126"/>
                  <a:gd name="T38" fmla="*/ 49 w 100"/>
                  <a:gd name="T39" fmla="*/ 3 h 126"/>
                  <a:gd name="T40" fmla="*/ 45 w 100"/>
                  <a:gd name="T41" fmla="*/ 8 h 126"/>
                  <a:gd name="T42" fmla="*/ 44 w 100"/>
                  <a:gd name="T43" fmla="*/ 17 h 126"/>
                  <a:gd name="T44" fmla="*/ 39 w 100"/>
                  <a:gd name="T45" fmla="*/ 8 h 126"/>
                  <a:gd name="T46" fmla="*/ 34 w 100"/>
                  <a:gd name="T47" fmla="*/ 8 h 126"/>
                  <a:gd name="T48" fmla="*/ 34 w 100"/>
                  <a:gd name="T49" fmla="*/ 17 h 126"/>
                  <a:gd name="T50" fmla="*/ 30 w 100"/>
                  <a:gd name="T51" fmla="*/ 25 h 126"/>
                  <a:gd name="T52" fmla="*/ 32 w 100"/>
                  <a:gd name="T53" fmla="*/ 27 h 126"/>
                  <a:gd name="T54" fmla="*/ 30 w 100"/>
                  <a:gd name="T55" fmla="*/ 34 h 126"/>
                  <a:gd name="T56" fmla="*/ 37 w 100"/>
                  <a:gd name="T57" fmla="*/ 39 h 126"/>
                  <a:gd name="T58" fmla="*/ 26 w 100"/>
                  <a:gd name="T59" fmla="*/ 37 h 126"/>
                  <a:gd name="T60" fmla="*/ 24 w 100"/>
                  <a:gd name="T61" fmla="*/ 48 h 126"/>
                  <a:gd name="T62" fmla="*/ 26 w 100"/>
                  <a:gd name="T63" fmla="*/ 54 h 126"/>
                  <a:gd name="T64" fmla="*/ 31 w 100"/>
                  <a:gd name="T65" fmla="*/ 58 h 126"/>
                  <a:gd name="T66" fmla="*/ 22 w 100"/>
                  <a:gd name="T67" fmla="*/ 53 h 126"/>
                  <a:gd name="T68" fmla="*/ 17 w 100"/>
                  <a:gd name="T69" fmla="*/ 66 h 126"/>
                  <a:gd name="T70" fmla="*/ 17 w 100"/>
                  <a:gd name="T71" fmla="*/ 70 h 126"/>
                  <a:gd name="T72" fmla="*/ 14 w 100"/>
                  <a:gd name="T73" fmla="*/ 78 h 126"/>
                  <a:gd name="T74" fmla="*/ 13 w 100"/>
                  <a:gd name="T75" fmla="*/ 86 h 126"/>
                  <a:gd name="T76" fmla="*/ 11 w 100"/>
                  <a:gd name="T77" fmla="*/ 94 h 126"/>
                  <a:gd name="T78" fmla="*/ 2 w 100"/>
                  <a:gd name="T79" fmla="*/ 120 h 126"/>
                  <a:gd name="T80" fmla="*/ 3 w 100"/>
                  <a:gd name="T81" fmla="*/ 125 h 126"/>
                  <a:gd name="T82" fmla="*/ 6 w 100"/>
                  <a:gd name="T83" fmla="*/ 123 h 126"/>
                  <a:gd name="T84" fmla="*/ 21 w 100"/>
                  <a:gd name="T85" fmla="*/ 116 h 126"/>
                  <a:gd name="T86" fmla="*/ 39 w 100"/>
                  <a:gd name="T87" fmla="*/ 104 h 126"/>
                  <a:gd name="T88" fmla="*/ 48 w 100"/>
                  <a:gd name="T89" fmla="*/ 104 h 126"/>
                  <a:gd name="T90" fmla="*/ 56 w 100"/>
                  <a:gd name="T91" fmla="*/ 103 h 126"/>
                  <a:gd name="T92" fmla="*/ 61 w 100"/>
                  <a:gd name="T93" fmla="*/ 106 h 126"/>
                  <a:gd name="T94" fmla="*/ 61 w 100"/>
                  <a:gd name="T95" fmla="*/ 106 h 126"/>
                  <a:gd name="T96" fmla="*/ 65 w 100"/>
                  <a:gd name="T97" fmla="*/ 100 h 126"/>
                  <a:gd name="T98" fmla="*/ 72 w 100"/>
                  <a:gd name="T99" fmla="*/ 98 h 126"/>
                  <a:gd name="T100" fmla="*/ 81 w 100"/>
                  <a:gd name="T101" fmla="*/ 93 h 126"/>
                  <a:gd name="T102" fmla="*/ 90 w 100"/>
                  <a:gd name="T103" fmla="*/ 90 h 126"/>
                  <a:gd name="T104" fmla="*/ 99 w 100"/>
                  <a:gd name="T105" fmla="*/ 7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0" h="126">
                    <a:moveTo>
                      <a:pt x="100" y="72"/>
                    </a:moveTo>
                    <a:lnTo>
                      <a:pt x="100" y="70"/>
                    </a:lnTo>
                    <a:lnTo>
                      <a:pt x="99" y="66"/>
                    </a:lnTo>
                    <a:lnTo>
                      <a:pt x="99" y="65"/>
                    </a:lnTo>
                    <a:lnTo>
                      <a:pt x="99" y="62"/>
                    </a:lnTo>
                    <a:lnTo>
                      <a:pt x="99" y="60"/>
                    </a:lnTo>
                    <a:lnTo>
                      <a:pt x="99" y="58"/>
                    </a:lnTo>
                    <a:lnTo>
                      <a:pt x="98" y="56"/>
                    </a:lnTo>
                    <a:lnTo>
                      <a:pt x="98" y="56"/>
                    </a:lnTo>
                    <a:lnTo>
                      <a:pt x="98" y="55"/>
                    </a:lnTo>
                    <a:lnTo>
                      <a:pt x="98" y="54"/>
                    </a:lnTo>
                    <a:lnTo>
                      <a:pt x="98" y="52"/>
                    </a:lnTo>
                    <a:lnTo>
                      <a:pt x="96" y="49"/>
                    </a:lnTo>
                    <a:lnTo>
                      <a:pt x="95" y="48"/>
                    </a:lnTo>
                    <a:lnTo>
                      <a:pt x="93" y="47"/>
                    </a:lnTo>
                    <a:lnTo>
                      <a:pt x="90" y="45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88" y="48"/>
                    </a:lnTo>
                    <a:lnTo>
                      <a:pt x="88" y="49"/>
                    </a:lnTo>
                    <a:lnTo>
                      <a:pt x="88" y="50"/>
                    </a:lnTo>
                    <a:lnTo>
                      <a:pt x="87" y="50"/>
                    </a:lnTo>
                    <a:lnTo>
                      <a:pt x="87" y="50"/>
                    </a:lnTo>
                    <a:lnTo>
                      <a:pt x="87" y="49"/>
                    </a:lnTo>
                    <a:lnTo>
                      <a:pt x="86" y="48"/>
                    </a:lnTo>
                    <a:lnTo>
                      <a:pt x="83" y="47"/>
                    </a:lnTo>
                    <a:lnTo>
                      <a:pt x="82" y="47"/>
                    </a:lnTo>
                    <a:lnTo>
                      <a:pt x="84" y="47"/>
                    </a:lnTo>
                    <a:lnTo>
                      <a:pt x="84" y="45"/>
                    </a:lnTo>
                    <a:lnTo>
                      <a:pt x="86" y="45"/>
                    </a:lnTo>
                    <a:lnTo>
                      <a:pt x="84" y="44"/>
                    </a:lnTo>
                    <a:lnTo>
                      <a:pt x="83" y="44"/>
                    </a:lnTo>
                    <a:lnTo>
                      <a:pt x="83" y="43"/>
                    </a:lnTo>
                    <a:lnTo>
                      <a:pt x="83" y="42"/>
                    </a:lnTo>
                    <a:lnTo>
                      <a:pt x="83" y="39"/>
                    </a:lnTo>
                    <a:lnTo>
                      <a:pt x="82" y="36"/>
                    </a:lnTo>
                    <a:lnTo>
                      <a:pt x="81" y="34"/>
                    </a:lnTo>
                    <a:lnTo>
                      <a:pt x="79" y="34"/>
                    </a:lnTo>
                    <a:lnTo>
                      <a:pt x="78" y="34"/>
                    </a:lnTo>
                    <a:lnTo>
                      <a:pt x="77" y="34"/>
                    </a:lnTo>
                    <a:lnTo>
                      <a:pt x="76" y="33"/>
                    </a:lnTo>
                    <a:lnTo>
                      <a:pt x="76" y="32"/>
                    </a:lnTo>
                    <a:lnTo>
                      <a:pt x="76" y="31"/>
                    </a:lnTo>
                    <a:lnTo>
                      <a:pt x="75" y="30"/>
                    </a:lnTo>
                    <a:lnTo>
                      <a:pt x="75" y="27"/>
                    </a:lnTo>
                    <a:lnTo>
                      <a:pt x="75" y="25"/>
                    </a:lnTo>
                    <a:lnTo>
                      <a:pt x="76" y="25"/>
                    </a:lnTo>
                    <a:lnTo>
                      <a:pt x="76" y="24"/>
                    </a:lnTo>
                    <a:lnTo>
                      <a:pt x="75" y="24"/>
                    </a:lnTo>
                    <a:lnTo>
                      <a:pt x="73" y="24"/>
                    </a:lnTo>
                    <a:lnTo>
                      <a:pt x="72" y="24"/>
                    </a:lnTo>
                    <a:lnTo>
                      <a:pt x="72" y="21"/>
                    </a:lnTo>
                    <a:lnTo>
                      <a:pt x="72" y="20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70" y="25"/>
                    </a:lnTo>
                    <a:lnTo>
                      <a:pt x="69" y="25"/>
                    </a:lnTo>
                    <a:lnTo>
                      <a:pt x="69" y="24"/>
                    </a:lnTo>
                    <a:lnTo>
                      <a:pt x="69" y="20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66" y="22"/>
                    </a:lnTo>
                    <a:lnTo>
                      <a:pt x="66" y="25"/>
                    </a:lnTo>
                    <a:lnTo>
                      <a:pt x="66" y="26"/>
                    </a:lnTo>
                    <a:lnTo>
                      <a:pt x="65" y="27"/>
                    </a:lnTo>
                    <a:lnTo>
                      <a:pt x="65" y="26"/>
                    </a:lnTo>
                    <a:lnTo>
                      <a:pt x="64" y="26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30"/>
                    </a:lnTo>
                    <a:lnTo>
                      <a:pt x="62" y="31"/>
                    </a:lnTo>
                    <a:lnTo>
                      <a:pt x="61" y="31"/>
                    </a:lnTo>
                    <a:lnTo>
                      <a:pt x="60" y="32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6" y="39"/>
                    </a:lnTo>
                    <a:lnTo>
                      <a:pt x="55" y="43"/>
                    </a:lnTo>
                    <a:lnTo>
                      <a:pt x="55" y="44"/>
                    </a:lnTo>
                    <a:lnTo>
                      <a:pt x="55" y="45"/>
                    </a:lnTo>
                    <a:lnTo>
                      <a:pt x="54" y="47"/>
                    </a:lnTo>
                    <a:lnTo>
                      <a:pt x="54" y="48"/>
                    </a:lnTo>
                    <a:lnTo>
                      <a:pt x="53" y="48"/>
                    </a:lnTo>
                    <a:lnTo>
                      <a:pt x="53" y="50"/>
                    </a:lnTo>
                    <a:lnTo>
                      <a:pt x="53" y="52"/>
                    </a:lnTo>
                    <a:lnTo>
                      <a:pt x="51" y="52"/>
                    </a:lnTo>
                    <a:lnTo>
                      <a:pt x="51" y="52"/>
                    </a:lnTo>
                    <a:lnTo>
                      <a:pt x="50" y="50"/>
                    </a:lnTo>
                    <a:lnTo>
                      <a:pt x="51" y="49"/>
                    </a:lnTo>
                    <a:lnTo>
                      <a:pt x="53" y="47"/>
                    </a:lnTo>
                    <a:lnTo>
                      <a:pt x="53" y="43"/>
                    </a:lnTo>
                    <a:lnTo>
                      <a:pt x="54" y="42"/>
                    </a:lnTo>
                    <a:lnTo>
                      <a:pt x="55" y="39"/>
                    </a:lnTo>
                    <a:lnTo>
                      <a:pt x="54" y="33"/>
                    </a:lnTo>
                    <a:lnTo>
                      <a:pt x="54" y="31"/>
                    </a:lnTo>
                    <a:lnTo>
                      <a:pt x="55" y="28"/>
                    </a:lnTo>
                    <a:lnTo>
                      <a:pt x="55" y="26"/>
                    </a:lnTo>
                    <a:lnTo>
                      <a:pt x="55" y="24"/>
                    </a:lnTo>
                    <a:lnTo>
                      <a:pt x="55" y="21"/>
                    </a:lnTo>
                    <a:lnTo>
                      <a:pt x="56" y="19"/>
                    </a:lnTo>
                    <a:lnTo>
                      <a:pt x="58" y="16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9" y="14"/>
                    </a:lnTo>
                    <a:lnTo>
                      <a:pt x="59" y="13"/>
                    </a:lnTo>
                    <a:lnTo>
                      <a:pt x="60" y="10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58" y="9"/>
                    </a:lnTo>
                    <a:lnTo>
                      <a:pt x="56" y="8"/>
                    </a:lnTo>
                    <a:lnTo>
                      <a:pt x="55" y="5"/>
                    </a:lnTo>
                    <a:lnTo>
                      <a:pt x="53" y="3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5" y="2"/>
                    </a:lnTo>
                    <a:lnTo>
                      <a:pt x="45" y="5"/>
                    </a:lnTo>
                    <a:lnTo>
                      <a:pt x="45" y="8"/>
                    </a:lnTo>
                    <a:lnTo>
                      <a:pt x="45" y="11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41" y="14"/>
                    </a:lnTo>
                    <a:lnTo>
                      <a:pt x="41" y="13"/>
                    </a:lnTo>
                    <a:lnTo>
                      <a:pt x="41" y="9"/>
                    </a:lnTo>
                    <a:lnTo>
                      <a:pt x="39" y="8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4" y="11"/>
                    </a:lnTo>
                    <a:lnTo>
                      <a:pt x="34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7"/>
                    </a:lnTo>
                    <a:lnTo>
                      <a:pt x="34" y="17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21"/>
                    </a:lnTo>
                    <a:lnTo>
                      <a:pt x="30" y="24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1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0" y="26"/>
                    </a:lnTo>
                    <a:lnTo>
                      <a:pt x="28" y="27"/>
                    </a:lnTo>
                    <a:lnTo>
                      <a:pt x="27" y="30"/>
                    </a:lnTo>
                    <a:lnTo>
                      <a:pt x="27" y="32"/>
                    </a:lnTo>
                    <a:lnTo>
                      <a:pt x="28" y="33"/>
                    </a:lnTo>
                    <a:lnTo>
                      <a:pt x="30" y="34"/>
                    </a:lnTo>
                    <a:lnTo>
                      <a:pt x="32" y="36"/>
                    </a:lnTo>
                    <a:lnTo>
                      <a:pt x="34" y="37"/>
                    </a:lnTo>
                    <a:lnTo>
                      <a:pt x="37" y="38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37" y="39"/>
                    </a:lnTo>
                    <a:lnTo>
                      <a:pt x="34" y="39"/>
                    </a:lnTo>
                    <a:lnTo>
                      <a:pt x="32" y="38"/>
                    </a:lnTo>
                    <a:lnTo>
                      <a:pt x="31" y="36"/>
                    </a:lnTo>
                    <a:lnTo>
                      <a:pt x="28" y="36"/>
                    </a:lnTo>
                    <a:lnTo>
                      <a:pt x="27" y="36"/>
                    </a:lnTo>
                    <a:lnTo>
                      <a:pt x="26" y="37"/>
                    </a:lnTo>
                    <a:lnTo>
                      <a:pt x="25" y="41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7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4" y="49"/>
                    </a:lnTo>
                    <a:lnTo>
                      <a:pt x="24" y="50"/>
                    </a:lnTo>
                    <a:lnTo>
                      <a:pt x="25" y="50"/>
                    </a:lnTo>
                    <a:lnTo>
                      <a:pt x="25" y="52"/>
                    </a:lnTo>
                    <a:lnTo>
                      <a:pt x="25" y="53"/>
                    </a:lnTo>
                    <a:lnTo>
                      <a:pt x="26" y="54"/>
                    </a:lnTo>
                    <a:lnTo>
                      <a:pt x="28" y="55"/>
                    </a:lnTo>
                    <a:lnTo>
                      <a:pt x="31" y="55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7" y="56"/>
                    </a:lnTo>
                    <a:lnTo>
                      <a:pt x="25" y="55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1" y="53"/>
                    </a:lnTo>
                    <a:lnTo>
                      <a:pt x="20" y="55"/>
                    </a:lnTo>
                    <a:lnTo>
                      <a:pt x="17" y="60"/>
                    </a:lnTo>
                    <a:lnTo>
                      <a:pt x="17" y="62"/>
                    </a:lnTo>
                    <a:lnTo>
                      <a:pt x="17" y="65"/>
                    </a:lnTo>
                    <a:lnTo>
                      <a:pt x="17" y="66"/>
                    </a:lnTo>
                    <a:lnTo>
                      <a:pt x="17" y="67"/>
                    </a:lnTo>
                    <a:lnTo>
                      <a:pt x="16" y="67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7" y="69"/>
                    </a:lnTo>
                    <a:lnTo>
                      <a:pt x="17" y="70"/>
                    </a:lnTo>
                    <a:lnTo>
                      <a:pt x="15" y="72"/>
                    </a:lnTo>
                    <a:lnTo>
                      <a:pt x="15" y="75"/>
                    </a:lnTo>
                    <a:lnTo>
                      <a:pt x="15" y="77"/>
                    </a:lnTo>
                    <a:lnTo>
                      <a:pt x="15" y="77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9"/>
                    </a:lnTo>
                    <a:lnTo>
                      <a:pt x="15" y="81"/>
                    </a:lnTo>
                    <a:lnTo>
                      <a:pt x="14" y="83"/>
                    </a:lnTo>
                    <a:lnTo>
                      <a:pt x="14" y="84"/>
                    </a:lnTo>
                    <a:lnTo>
                      <a:pt x="14" y="86"/>
                    </a:lnTo>
                    <a:lnTo>
                      <a:pt x="13" y="86"/>
                    </a:lnTo>
                    <a:lnTo>
                      <a:pt x="11" y="86"/>
                    </a:lnTo>
                    <a:lnTo>
                      <a:pt x="13" y="87"/>
                    </a:lnTo>
                    <a:lnTo>
                      <a:pt x="13" y="90"/>
                    </a:lnTo>
                    <a:lnTo>
                      <a:pt x="13" y="90"/>
                    </a:lnTo>
                    <a:lnTo>
                      <a:pt x="13" y="93"/>
                    </a:lnTo>
                    <a:lnTo>
                      <a:pt x="11" y="94"/>
                    </a:lnTo>
                    <a:lnTo>
                      <a:pt x="9" y="98"/>
                    </a:lnTo>
                    <a:lnTo>
                      <a:pt x="3" y="110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2" y="121"/>
                    </a:lnTo>
                    <a:lnTo>
                      <a:pt x="2" y="122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6"/>
                    </a:lnTo>
                    <a:lnTo>
                      <a:pt x="4" y="126"/>
                    </a:lnTo>
                    <a:lnTo>
                      <a:pt x="5" y="126"/>
                    </a:lnTo>
                    <a:lnTo>
                      <a:pt x="5" y="125"/>
                    </a:lnTo>
                    <a:lnTo>
                      <a:pt x="5" y="125"/>
                    </a:lnTo>
                    <a:lnTo>
                      <a:pt x="6" y="123"/>
                    </a:lnTo>
                    <a:lnTo>
                      <a:pt x="6" y="125"/>
                    </a:lnTo>
                    <a:lnTo>
                      <a:pt x="9" y="125"/>
                    </a:lnTo>
                    <a:lnTo>
                      <a:pt x="10" y="125"/>
                    </a:lnTo>
                    <a:lnTo>
                      <a:pt x="11" y="123"/>
                    </a:lnTo>
                    <a:lnTo>
                      <a:pt x="16" y="120"/>
                    </a:lnTo>
                    <a:lnTo>
                      <a:pt x="21" y="116"/>
                    </a:lnTo>
                    <a:lnTo>
                      <a:pt x="27" y="111"/>
                    </a:lnTo>
                    <a:lnTo>
                      <a:pt x="31" y="107"/>
                    </a:lnTo>
                    <a:lnTo>
                      <a:pt x="32" y="105"/>
                    </a:lnTo>
                    <a:lnTo>
                      <a:pt x="34" y="104"/>
                    </a:lnTo>
                    <a:lnTo>
                      <a:pt x="37" y="104"/>
                    </a:lnTo>
                    <a:lnTo>
                      <a:pt x="39" y="104"/>
                    </a:lnTo>
                    <a:lnTo>
                      <a:pt x="41" y="104"/>
                    </a:lnTo>
                    <a:lnTo>
                      <a:pt x="43" y="104"/>
                    </a:lnTo>
                    <a:lnTo>
                      <a:pt x="44" y="104"/>
                    </a:lnTo>
                    <a:lnTo>
                      <a:pt x="45" y="105"/>
                    </a:lnTo>
                    <a:lnTo>
                      <a:pt x="47" y="105"/>
                    </a:lnTo>
                    <a:lnTo>
                      <a:pt x="48" y="104"/>
                    </a:lnTo>
                    <a:lnTo>
                      <a:pt x="49" y="104"/>
                    </a:lnTo>
                    <a:lnTo>
                      <a:pt x="50" y="103"/>
                    </a:lnTo>
                    <a:lnTo>
                      <a:pt x="53" y="103"/>
                    </a:lnTo>
                    <a:lnTo>
                      <a:pt x="54" y="103"/>
                    </a:lnTo>
                    <a:lnTo>
                      <a:pt x="55" y="103"/>
                    </a:lnTo>
                    <a:lnTo>
                      <a:pt x="56" y="103"/>
                    </a:lnTo>
                    <a:lnTo>
                      <a:pt x="58" y="105"/>
                    </a:lnTo>
                    <a:lnTo>
                      <a:pt x="58" y="105"/>
                    </a:lnTo>
                    <a:lnTo>
                      <a:pt x="58" y="106"/>
                    </a:lnTo>
                    <a:lnTo>
                      <a:pt x="59" y="106"/>
                    </a:lnTo>
                    <a:lnTo>
                      <a:pt x="60" y="106"/>
                    </a:lnTo>
                    <a:lnTo>
                      <a:pt x="61" y="106"/>
                    </a:lnTo>
                    <a:lnTo>
                      <a:pt x="61" y="106"/>
                    </a:lnTo>
                    <a:lnTo>
                      <a:pt x="60" y="107"/>
                    </a:lnTo>
                    <a:lnTo>
                      <a:pt x="60" y="109"/>
                    </a:lnTo>
                    <a:lnTo>
                      <a:pt x="61" y="107"/>
                    </a:lnTo>
                    <a:lnTo>
                      <a:pt x="62" y="106"/>
                    </a:lnTo>
                    <a:lnTo>
                      <a:pt x="61" y="106"/>
                    </a:lnTo>
                    <a:lnTo>
                      <a:pt x="61" y="105"/>
                    </a:lnTo>
                    <a:lnTo>
                      <a:pt x="61" y="103"/>
                    </a:lnTo>
                    <a:lnTo>
                      <a:pt x="61" y="101"/>
                    </a:lnTo>
                    <a:lnTo>
                      <a:pt x="61" y="101"/>
                    </a:lnTo>
                    <a:lnTo>
                      <a:pt x="64" y="100"/>
                    </a:lnTo>
                    <a:lnTo>
                      <a:pt x="65" y="100"/>
                    </a:lnTo>
                    <a:lnTo>
                      <a:pt x="66" y="101"/>
                    </a:lnTo>
                    <a:lnTo>
                      <a:pt x="66" y="100"/>
                    </a:lnTo>
                    <a:lnTo>
                      <a:pt x="67" y="99"/>
                    </a:lnTo>
                    <a:lnTo>
                      <a:pt x="69" y="98"/>
                    </a:lnTo>
                    <a:lnTo>
                      <a:pt x="70" y="98"/>
                    </a:lnTo>
                    <a:lnTo>
                      <a:pt x="72" y="98"/>
                    </a:lnTo>
                    <a:lnTo>
                      <a:pt x="73" y="98"/>
                    </a:lnTo>
                    <a:lnTo>
                      <a:pt x="76" y="98"/>
                    </a:lnTo>
                    <a:lnTo>
                      <a:pt x="76" y="98"/>
                    </a:lnTo>
                    <a:lnTo>
                      <a:pt x="76" y="98"/>
                    </a:lnTo>
                    <a:lnTo>
                      <a:pt x="77" y="97"/>
                    </a:lnTo>
                    <a:lnTo>
                      <a:pt x="81" y="93"/>
                    </a:lnTo>
                    <a:lnTo>
                      <a:pt x="83" y="92"/>
                    </a:lnTo>
                    <a:lnTo>
                      <a:pt x="84" y="90"/>
                    </a:lnTo>
                    <a:lnTo>
                      <a:pt x="86" y="90"/>
                    </a:lnTo>
                    <a:lnTo>
                      <a:pt x="87" y="90"/>
                    </a:lnTo>
                    <a:lnTo>
                      <a:pt x="89" y="90"/>
                    </a:lnTo>
                    <a:lnTo>
                      <a:pt x="90" y="90"/>
                    </a:lnTo>
                    <a:lnTo>
                      <a:pt x="92" y="92"/>
                    </a:lnTo>
                    <a:lnTo>
                      <a:pt x="93" y="92"/>
                    </a:lnTo>
                    <a:lnTo>
                      <a:pt x="94" y="90"/>
                    </a:lnTo>
                    <a:lnTo>
                      <a:pt x="95" y="87"/>
                    </a:lnTo>
                    <a:lnTo>
                      <a:pt x="96" y="81"/>
                    </a:lnTo>
                    <a:lnTo>
                      <a:pt x="99" y="77"/>
                    </a:lnTo>
                    <a:lnTo>
                      <a:pt x="100" y="72"/>
                    </a:lnTo>
                    <a:lnTo>
                      <a:pt x="100" y="7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93" name="Freeform 380">
                <a:extLst>
                  <a:ext uri="{FF2B5EF4-FFF2-40B4-BE49-F238E27FC236}">
                    <a16:creationId xmlns:a16="http://schemas.microsoft.com/office/drawing/2014/main" id="{111E01CA-D66F-9C4D-BB79-664342075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694" y="7774719"/>
                <a:ext cx="24463" cy="13979"/>
              </a:xfrm>
              <a:custGeom>
                <a:avLst/>
                <a:gdLst>
                  <a:gd name="T0" fmla="*/ 21 w 21"/>
                  <a:gd name="T1" fmla="*/ 8 h 12"/>
                  <a:gd name="T2" fmla="*/ 21 w 21"/>
                  <a:gd name="T3" fmla="*/ 6 h 12"/>
                  <a:gd name="T4" fmla="*/ 21 w 21"/>
                  <a:gd name="T5" fmla="*/ 5 h 12"/>
                  <a:gd name="T6" fmla="*/ 20 w 21"/>
                  <a:gd name="T7" fmla="*/ 4 h 12"/>
                  <a:gd name="T8" fmla="*/ 18 w 21"/>
                  <a:gd name="T9" fmla="*/ 5 h 12"/>
                  <a:gd name="T10" fmla="*/ 18 w 21"/>
                  <a:gd name="T11" fmla="*/ 4 h 12"/>
                  <a:gd name="T12" fmla="*/ 18 w 21"/>
                  <a:gd name="T13" fmla="*/ 4 h 12"/>
                  <a:gd name="T14" fmla="*/ 20 w 21"/>
                  <a:gd name="T15" fmla="*/ 3 h 12"/>
                  <a:gd name="T16" fmla="*/ 20 w 21"/>
                  <a:gd name="T17" fmla="*/ 3 h 12"/>
                  <a:gd name="T18" fmla="*/ 18 w 21"/>
                  <a:gd name="T19" fmla="*/ 0 h 12"/>
                  <a:gd name="T20" fmla="*/ 16 w 21"/>
                  <a:gd name="T21" fmla="*/ 0 h 12"/>
                  <a:gd name="T22" fmla="*/ 16 w 21"/>
                  <a:gd name="T23" fmla="*/ 2 h 12"/>
                  <a:gd name="T24" fmla="*/ 13 w 21"/>
                  <a:gd name="T25" fmla="*/ 4 h 12"/>
                  <a:gd name="T26" fmla="*/ 12 w 21"/>
                  <a:gd name="T27" fmla="*/ 4 h 12"/>
                  <a:gd name="T28" fmla="*/ 11 w 21"/>
                  <a:gd name="T29" fmla="*/ 4 h 12"/>
                  <a:gd name="T30" fmla="*/ 10 w 21"/>
                  <a:gd name="T31" fmla="*/ 4 h 12"/>
                  <a:gd name="T32" fmla="*/ 9 w 21"/>
                  <a:gd name="T33" fmla="*/ 5 h 12"/>
                  <a:gd name="T34" fmla="*/ 7 w 21"/>
                  <a:gd name="T35" fmla="*/ 5 h 12"/>
                  <a:gd name="T36" fmla="*/ 7 w 21"/>
                  <a:gd name="T37" fmla="*/ 4 h 12"/>
                  <a:gd name="T38" fmla="*/ 6 w 21"/>
                  <a:gd name="T39" fmla="*/ 4 h 12"/>
                  <a:gd name="T40" fmla="*/ 5 w 21"/>
                  <a:gd name="T41" fmla="*/ 4 h 12"/>
                  <a:gd name="T42" fmla="*/ 5 w 21"/>
                  <a:gd name="T43" fmla="*/ 5 h 12"/>
                  <a:gd name="T44" fmla="*/ 2 w 21"/>
                  <a:gd name="T45" fmla="*/ 5 h 12"/>
                  <a:gd name="T46" fmla="*/ 1 w 21"/>
                  <a:gd name="T47" fmla="*/ 5 h 12"/>
                  <a:gd name="T48" fmla="*/ 0 w 21"/>
                  <a:gd name="T49" fmla="*/ 6 h 12"/>
                  <a:gd name="T50" fmla="*/ 0 w 21"/>
                  <a:gd name="T51" fmla="*/ 8 h 12"/>
                  <a:gd name="T52" fmla="*/ 0 w 21"/>
                  <a:gd name="T53" fmla="*/ 9 h 12"/>
                  <a:gd name="T54" fmla="*/ 2 w 21"/>
                  <a:gd name="T55" fmla="*/ 10 h 12"/>
                  <a:gd name="T56" fmla="*/ 5 w 21"/>
                  <a:gd name="T57" fmla="*/ 10 h 12"/>
                  <a:gd name="T58" fmla="*/ 10 w 21"/>
                  <a:gd name="T59" fmla="*/ 11 h 12"/>
                  <a:gd name="T60" fmla="*/ 13 w 21"/>
                  <a:gd name="T61" fmla="*/ 12 h 12"/>
                  <a:gd name="T62" fmla="*/ 15 w 21"/>
                  <a:gd name="T63" fmla="*/ 11 h 12"/>
                  <a:gd name="T64" fmla="*/ 16 w 21"/>
                  <a:gd name="T65" fmla="*/ 10 h 12"/>
                  <a:gd name="T66" fmla="*/ 16 w 21"/>
                  <a:gd name="T67" fmla="*/ 10 h 12"/>
                  <a:gd name="T68" fmla="*/ 16 w 21"/>
                  <a:gd name="T69" fmla="*/ 10 h 12"/>
                  <a:gd name="T70" fmla="*/ 16 w 21"/>
                  <a:gd name="T71" fmla="*/ 11 h 12"/>
                  <a:gd name="T72" fmla="*/ 16 w 21"/>
                  <a:gd name="T73" fmla="*/ 12 h 12"/>
                  <a:gd name="T74" fmla="*/ 17 w 21"/>
                  <a:gd name="T75" fmla="*/ 12 h 12"/>
                  <a:gd name="T76" fmla="*/ 17 w 21"/>
                  <a:gd name="T77" fmla="*/ 12 h 12"/>
                  <a:gd name="T78" fmla="*/ 18 w 21"/>
                  <a:gd name="T79" fmla="*/ 12 h 12"/>
                  <a:gd name="T80" fmla="*/ 20 w 21"/>
                  <a:gd name="T81" fmla="*/ 12 h 12"/>
                  <a:gd name="T82" fmla="*/ 20 w 21"/>
                  <a:gd name="T83" fmla="*/ 10 h 12"/>
                  <a:gd name="T84" fmla="*/ 21 w 21"/>
                  <a:gd name="T85" fmla="*/ 8 h 12"/>
                  <a:gd name="T86" fmla="*/ 21 w 21"/>
                  <a:gd name="T8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" h="12">
                    <a:moveTo>
                      <a:pt x="21" y="8"/>
                    </a:moveTo>
                    <a:lnTo>
                      <a:pt x="21" y="6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10" y="11"/>
                    </a:lnTo>
                    <a:lnTo>
                      <a:pt x="13" y="12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94" name="Freeform 381">
                <a:extLst>
                  <a:ext uri="{FF2B5EF4-FFF2-40B4-BE49-F238E27FC236}">
                    <a16:creationId xmlns:a16="http://schemas.microsoft.com/office/drawing/2014/main" id="{D4F82A9C-1312-F741-9F5C-F9A97E911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8375" y="7764235"/>
                <a:ext cx="11649" cy="16309"/>
              </a:xfrm>
              <a:custGeom>
                <a:avLst/>
                <a:gdLst>
                  <a:gd name="T0" fmla="*/ 9 w 10"/>
                  <a:gd name="T1" fmla="*/ 1 h 14"/>
                  <a:gd name="T2" fmla="*/ 8 w 10"/>
                  <a:gd name="T3" fmla="*/ 0 h 14"/>
                  <a:gd name="T4" fmla="*/ 7 w 10"/>
                  <a:gd name="T5" fmla="*/ 1 h 14"/>
                  <a:gd name="T6" fmla="*/ 6 w 10"/>
                  <a:gd name="T7" fmla="*/ 1 h 14"/>
                  <a:gd name="T8" fmla="*/ 6 w 10"/>
                  <a:gd name="T9" fmla="*/ 2 h 14"/>
                  <a:gd name="T10" fmla="*/ 6 w 10"/>
                  <a:gd name="T11" fmla="*/ 4 h 14"/>
                  <a:gd name="T12" fmla="*/ 6 w 10"/>
                  <a:gd name="T13" fmla="*/ 6 h 14"/>
                  <a:gd name="T14" fmla="*/ 4 w 10"/>
                  <a:gd name="T15" fmla="*/ 7 h 14"/>
                  <a:gd name="T16" fmla="*/ 3 w 10"/>
                  <a:gd name="T17" fmla="*/ 8 h 14"/>
                  <a:gd name="T18" fmla="*/ 2 w 10"/>
                  <a:gd name="T19" fmla="*/ 7 h 14"/>
                  <a:gd name="T20" fmla="*/ 1 w 10"/>
                  <a:gd name="T21" fmla="*/ 7 h 14"/>
                  <a:gd name="T22" fmla="*/ 0 w 10"/>
                  <a:gd name="T23" fmla="*/ 8 h 14"/>
                  <a:gd name="T24" fmla="*/ 0 w 10"/>
                  <a:gd name="T25" fmla="*/ 9 h 14"/>
                  <a:gd name="T26" fmla="*/ 0 w 10"/>
                  <a:gd name="T27" fmla="*/ 12 h 14"/>
                  <a:gd name="T28" fmla="*/ 1 w 10"/>
                  <a:gd name="T29" fmla="*/ 13 h 14"/>
                  <a:gd name="T30" fmla="*/ 3 w 10"/>
                  <a:gd name="T31" fmla="*/ 14 h 14"/>
                  <a:gd name="T32" fmla="*/ 4 w 10"/>
                  <a:gd name="T33" fmla="*/ 13 h 14"/>
                  <a:gd name="T34" fmla="*/ 7 w 10"/>
                  <a:gd name="T35" fmla="*/ 11 h 14"/>
                  <a:gd name="T36" fmla="*/ 8 w 10"/>
                  <a:gd name="T37" fmla="*/ 9 h 14"/>
                  <a:gd name="T38" fmla="*/ 8 w 10"/>
                  <a:gd name="T39" fmla="*/ 8 h 14"/>
                  <a:gd name="T40" fmla="*/ 8 w 10"/>
                  <a:gd name="T41" fmla="*/ 8 h 14"/>
                  <a:gd name="T42" fmla="*/ 7 w 10"/>
                  <a:gd name="T43" fmla="*/ 8 h 14"/>
                  <a:gd name="T44" fmla="*/ 7 w 10"/>
                  <a:gd name="T45" fmla="*/ 8 h 14"/>
                  <a:gd name="T46" fmla="*/ 7 w 10"/>
                  <a:gd name="T47" fmla="*/ 7 h 14"/>
                  <a:gd name="T48" fmla="*/ 7 w 10"/>
                  <a:gd name="T49" fmla="*/ 7 h 14"/>
                  <a:gd name="T50" fmla="*/ 8 w 10"/>
                  <a:gd name="T51" fmla="*/ 6 h 14"/>
                  <a:gd name="T52" fmla="*/ 8 w 10"/>
                  <a:gd name="T53" fmla="*/ 6 h 14"/>
                  <a:gd name="T54" fmla="*/ 9 w 10"/>
                  <a:gd name="T55" fmla="*/ 6 h 14"/>
                  <a:gd name="T56" fmla="*/ 10 w 10"/>
                  <a:gd name="T57" fmla="*/ 6 h 14"/>
                  <a:gd name="T58" fmla="*/ 10 w 10"/>
                  <a:gd name="T59" fmla="*/ 4 h 14"/>
                  <a:gd name="T60" fmla="*/ 9 w 10"/>
                  <a:gd name="T61" fmla="*/ 4 h 14"/>
                  <a:gd name="T62" fmla="*/ 9 w 10"/>
                  <a:gd name="T63" fmla="*/ 3 h 14"/>
                  <a:gd name="T64" fmla="*/ 9 w 10"/>
                  <a:gd name="T65" fmla="*/ 1 h 14"/>
                  <a:gd name="T66" fmla="*/ 9 w 10"/>
                  <a:gd name="T67" fmla="*/ 1 h 14"/>
                  <a:gd name="T68" fmla="*/ 9 w 10"/>
                  <a:gd name="T6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14">
                    <a:moveTo>
                      <a:pt x="9" y="1"/>
                    </a:move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95" name="Freeform 382">
                <a:extLst>
                  <a:ext uri="{FF2B5EF4-FFF2-40B4-BE49-F238E27FC236}">
                    <a16:creationId xmlns:a16="http://schemas.microsoft.com/office/drawing/2014/main" id="{15151258-012E-4C4B-865F-AFE7E5F29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2581" y="7591830"/>
                <a:ext cx="125809" cy="136293"/>
              </a:xfrm>
              <a:custGeom>
                <a:avLst/>
                <a:gdLst>
                  <a:gd name="T0" fmla="*/ 106 w 108"/>
                  <a:gd name="T1" fmla="*/ 37 h 117"/>
                  <a:gd name="T2" fmla="*/ 106 w 108"/>
                  <a:gd name="T3" fmla="*/ 25 h 117"/>
                  <a:gd name="T4" fmla="*/ 101 w 108"/>
                  <a:gd name="T5" fmla="*/ 20 h 117"/>
                  <a:gd name="T6" fmla="*/ 99 w 108"/>
                  <a:gd name="T7" fmla="*/ 16 h 117"/>
                  <a:gd name="T8" fmla="*/ 95 w 108"/>
                  <a:gd name="T9" fmla="*/ 14 h 117"/>
                  <a:gd name="T10" fmla="*/ 93 w 108"/>
                  <a:gd name="T11" fmla="*/ 13 h 117"/>
                  <a:gd name="T12" fmla="*/ 85 w 108"/>
                  <a:gd name="T13" fmla="*/ 11 h 117"/>
                  <a:gd name="T14" fmla="*/ 82 w 108"/>
                  <a:gd name="T15" fmla="*/ 26 h 117"/>
                  <a:gd name="T16" fmla="*/ 77 w 108"/>
                  <a:gd name="T17" fmla="*/ 28 h 117"/>
                  <a:gd name="T18" fmla="*/ 67 w 108"/>
                  <a:gd name="T19" fmla="*/ 39 h 117"/>
                  <a:gd name="T20" fmla="*/ 73 w 108"/>
                  <a:gd name="T21" fmla="*/ 31 h 117"/>
                  <a:gd name="T22" fmla="*/ 67 w 108"/>
                  <a:gd name="T23" fmla="*/ 30 h 117"/>
                  <a:gd name="T24" fmla="*/ 74 w 108"/>
                  <a:gd name="T25" fmla="*/ 25 h 117"/>
                  <a:gd name="T26" fmla="*/ 80 w 108"/>
                  <a:gd name="T27" fmla="*/ 10 h 117"/>
                  <a:gd name="T28" fmla="*/ 76 w 108"/>
                  <a:gd name="T29" fmla="*/ 3 h 117"/>
                  <a:gd name="T30" fmla="*/ 67 w 108"/>
                  <a:gd name="T31" fmla="*/ 0 h 117"/>
                  <a:gd name="T32" fmla="*/ 60 w 108"/>
                  <a:gd name="T33" fmla="*/ 4 h 117"/>
                  <a:gd name="T34" fmla="*/ 58 w 108"/>
                  <a:gd name="T35" fmla="*/ 4 h 117"/>
                  <a:gd name="T36" fmla="*/ 56 w 108"/>
                  <a:gd name="T37" fmla="*/ 3 h 117"/>
                  <a:gd name="T38" fmla="*/ 50 w 108"/>
                  <a:gd name="T39" fmla="*/ 5 h 117"/>
                  <a:gd name="T40" fmla="*/ 43 w 108"/>
                  <a:gd name="T41" fmla="*/ 5 h 117"/>
                  <a:gd name="T42" fmla="*/ 38 w 108"/>
                  <a:gd name="T43" fmla="*/ 9 h 117"/>
                  <a:gd name="T44" fmla="*/ 34 w 108"/>
                  <a:gd name="T45" fmla="*/ 9 h 117"/>
                  <a:gd name="T46" fmla="*/ 29 w 108"/>
                  <a:gd name="T47" fmla="*/ 15 h 117"/>
                  <a:gd name="T48" fmla="*/ 26 w 108"/>
                  <a:gd name="T49" fmla="*/ 17 h 117"/>
                  <a:gd name="T50" fmla="*/ 28 w 108"/>
                  <a:gd name="T51" fmla="*/ 31 h 117"/>
                  <a:gd name="T52" fmla="*/ 15 w 108"/>
                  <a:gd name="T53" fmla="*/ 38 h 117"/>
                  <a:gd name="T54" fmla="*/ 5 w 108"/>
                  <a:gd name="T55" fmla="*/ 48 h 117"/>
                  <a:gd name="T56" fmla="*/ 4 w 108"/>
                  <a:gd name="T57" fmla="*/ 48 h 117"/>
                  <a:gd name="T58" fmla="*/ 6 w 108"/>
                  <a:gd name="T59" fmla="*/ 50 h 117"/>
                  <a:gd name="T60" fmla="*/ 7 w 108"/>
                  <a:gd name="T61" fmla="*/ 55 h 117"/>
                  <a:gd name="T62" fmla="*/ 12 w 108"/>
                  <a:gd name="T63" fmla="*/ 45 h 117"/>
                  <a:gd name="T64" fmla="*/ 12 w 108"/>
                  <a:gd name="T65" fmla="*/ 48 h 117"/>
                  <a:gd name="T66" fmla="*/ 16 w 108"/>
                  <a:gd name="T67" fmla="*/ 51 h 117"/>
                  <a:gd name="T68" fmla="*/ 15 w 108"/>
                  <a:gd name="T69" fmla="*/ 56 h 117"/>
                  <a:gd name="T70" fmla="*/ 16 w 108"/>
                  <a:gd name="T71" fmla="*/ 54 h 117"/>
                  <a:gd name="T72" fmla="*/ 23 w 108"/>
                  <a:gd name="T73" fmla="*/ 58 h 117"/>
                  <a:gd name="T74" fmla="*/ 21 w 108"/>
                  <a:gd name="T75" fmla="*/ 72 h 117"/>
                  <a:gd name="T76" fmla="*/ 30 w 108"/>
                  <a:gd name="T77" fmla="*/ 84 h 117"/>
                  <a:gd name="T78" fmla="*/ 37 w 108"/>
                  <a:gd name="T79" fmla="*/ 89 h 117"/>
                  <a:gd name="T80" fmla="*/ 40 w 108"/>
                  <a:gd name="T81" fmla="*/ 92 h 117"/>
                  <a:gd name="T82" fmla="*/ 48 w 108"/>
                  <a:gd name="T83" fmla="*/ 98 h 117"/>
                  <a:gd name="T84" fmla="*/ 52 w 108"/>
                  <a:gd name="T85" fmla="*/ 98 h 117"/>
                  <a:gd name="T86" fmla="*/ 60 w 108"/>
                  <a:gd name="T87" fmla="*/ 101 h 117"/>
                  <a:gd name="T88" fmla="*/ 66 w 108"/>
                  <a:gd name="T89" fmla="*/ 110 h 117"/>
                  <a:gd name="T90" fmla="*/ 69 w 108"/>
                  <a:gd name="T91" fmla="*/ 112 h 117"/>
                  <a:gd name="T92" fmla="*/ 73 w 108"/>
                  <a:gd name="T93" fmla="*/ 114 h 117"/>
                  <a:gd name="T94" fmla="*/ 78 w 108"/>
                  <a:gd name="T95" fmla="*/ 114 h 117"/>
                  <a:gd name="T96" fmla="*/ 83 w 108"/>
                  <a:gd name="T97" fmla="*/ 117 h 117"/>
                  <a:gd name="T98" fmla="*/ 94 w 108"/>
                  <a:gd name="T99" fmla="*/ 115 h 117"/>
                  <a:gd name="T100" fmla="*/ 101 w 108"/>
                  <a:gd name="T101" fmla="*/ 112 h 117"/>
                  <a:gd name="T102" fmla="*/ 107 w 108"/>
                  <a:gd name="T103" fmla="*/ 104 h 117"/>
                  <a:gd name="T104" fmla="*/ 105 w 108"/>
                  <a:gd name="T105" fmla="*/ 89 h 117"/>
                  <a:gd name="T106" fmla="*/ 105 w 108"/>
                  <a:gd name="T107" fmla="*/ 86 h 117"/>
                  <a:gd name="T108" fmla="*/ 96 w 108"/>
                  <a:gd name="T109" fmla="*/ 75 h 117"/>
                  <a:gd name="T110" fmla="*/ 102 w 108"/>
                  <a:gd name="T111" fmla="*/ 77 h 117"/>
                  <a:gd name="T112" fmla="*/ 105 w 108"/>
                  <a:gd name="T113" fmla="*/ 75 h 117"/>
                  <a:gd name="T114" fmla="*/ 105 w 108"/>
                  <a:gd name="T115" fmla="*/ 6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117">
                    <a:moveTo>
                      <a:pt x="105" y="51"/>
                    </a:moveTo>
                    <a:lnTo>
                      <a:pt x="106" y="50"/>
                    </a:lnTo>
                    <a:lnTo>
                      <a:pt x="106" y="45"/>
                    </a:lnTo>
                    <a:lnTo>
                      <a:pt x="107" y="42"/>
                    </a:lnTo>
                    <a:lnTo>
                      <a:pt x="106" y="41"/>
                    </a:lnTo>
                    <a:lnTo>
                      <a:pt x="106" y="39"/>
                    </a:lnTo>
                    <a:lnTo>
                      <a:pt x="105" y="38"/>
                    </a:lnTo>
                    <a:lnTo>
                      <a:pt x="106" y="37"/>
                    </a:lnTo>
                    <a:lnTo>
                      <a:pt x="107" y="38"/>
                    </a:lnTo>
                    <a:lnTo>
                      <a:pt x="108" y="37"/>
                    </a:lnTo>
                    <a:lnTo>
                      <a:pt x="108" y="34"/>
                    </a:lnTo>
                    <a:lnTo>
                      <a:pt x="108" y="31"/>
                    </a:lnTo>
                    <a:lnTo>
                      <a:pt x="107" y="28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2"/>
                    </a:lnTo>
                    <a:lnTo>
                      <a:pt x="105" y="22"/>
                    </a:lnTo>
                    <a:lnTo>
                      <a:pt x="105" y="22"/>
                    </a:lnTo>
                    <a:lnTo>
                      <a:pt x="103" y="22"/>
                    </a:lnTo>
                    <a:lnTo>
                      <a:pt x="103" y="2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101" y="20"/>
                    </a:lnTo>
                    <a:lnTo>
                      <a:pt x="100" y="20"/>
                    </a:lnTo>
                    <a:lnTo>
                      <a:pt x="100" y="19"/>
                    </a:lnTo>
                    <a:lnTo>
                      <a:pt x="101" y="19"/>
                    </a:lnTo>
                    <a:lnTo>
                      <a:pt x="101" y="17"/>
                    </a:lnTo>
                    <a:lnTo>
                      <a:pt x="101" y="17"/>
                    </a:lnTo>
                    <a:lnTo>
                      <a:pt x="99" y="17"/>
                    </a:lnTo>
                    <a:lnTo>
                      <a:pt x="97" y="16"/>
                    </a:lnTo>
                    <a:lnTo>
                      <a:pt x="99" y="16"/>
                    </a:lnTo>
                    <a:lnTo>
                      <a:pt x="99" y="15"/>
                    </a:lnTo>
                    <a:lnTo>
                      <a:pt x="100" y="14"/>
                    </a:lnTo>
                    <a:lnTo>
                      <a:pt x="99" y="14"/>
                    </a:lnTo>
                    <a:lnTo>
                      <a:pt x="99" y="14"/>
                    </a:lnTo>
                    <a:lnTo>
                      <a:pt x="97" y="14"/>
                    </a:lnTo>
                    <a:lnTo>
                      <a:pt x="96" y="15"/>
                    </a:lnTo>
                    <a:lnTo>
                      <a:pt x="95" y="15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7" y="13"/>
                    </a:lnTo>
                    <a:lnTo>
                      <a:pt x="97" y="13"/>
                    </a:lnTo>
                    <a:lnTo>
                      <a:pt x="96" y="11"/>
                    </a:lnTo>
                    <a:lnTo>
                      <a:pt x="95" y="11"/>
                    </a:lnTo>
                    <a:lnTo>
                      <a:pt x="94" y="11"/>
                    </a:lnTo>
                    <a:lnTo>
                      <a:pt x="94" y="13"/>
                    </a:lnTo>
                    <a:lnTo>
                      <a:pt x="93" y="13"/>
                    </a:lnTo>
                    <a:lnTo>
                      <a:pt x="93" y="11"/>
                    </a:lnTo>
                    <a:lnTo>
                      <a:pt x="91" y="13"/>
                    </a:lnTo>
                    <a:lnTo>
                      <a:pt x="91" y="14"/>
                    </a:lnTo>
                    <a:lnTo>
                      <a:pt x="90" y="14"/>
                    </a:lnTo>
                    <a:lnTo>
                      <a:pt x="89" y="13"/>
                    </a:lnTo>
                    <a:lnTo>
                      <a:pt x="89" y="11"/>
                    </a:lnTo>
                    <a:lnTo>
                      <a:pt x="88" y="11"/>
                    </a:lnTo>
                    <a:lnTo>
                      <a:pt x="85" y="11"/>
                    </a:lnTo>
                    <a:lnTo>
                      <a:pt x="85" y="13"/>
                    </a:lnTo>
                    <a:lnTo>
                      <a:pt x="85" y="14"/>
                    </a:lnTo>
                    <a:lnTo>
                      <a:pt x="85" y="16"/>
                    </a:lnTo>
                    <a:lnTo>
                      <a:pt x="86" y="19"/>
                    </a:lnTo>
                    <a:lnTo>
                      <a:pt x="85" y="22"/>
                    </a:lnTo>
                    <a:lnTo>
                      <a:pt x="84" y="26"/>
                    </a:lnTo>
                    <a:lnTo>
                      <a:pt x="83" y="26"/>
                    </a:lnTo>
                    <a:lnTo>
                      <a:pt x="82" y="26"/>
                    </a:lnTo>
                    <a:lnTo>
                      <a:pt x="82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9" y="25"/>
                    </a:lnTo>
                    <a:lnTo>
                      <a:pt x="78" y="27"/>
                    </a:lnTo>
                    <a:lnTo>
                      <a:pt x="78" y="28"/>
                    </a:lnTo>
                    <a:lnTo>
                      <a:pt x="78" y="30"/>
                    </a:lnTo>
                    <a:lnTo>
                      <a:pt x="77" y="28"/>
                    </a:lnTo>
                    <a:lnTo>
                      <a:pt x="76" y="31"/>
                    </a:lnTo>
                    <a:lnTo>
                      <a:pt x="76" y="32"/>
                    </a:lnTo>
                    <a:lnTo>
                      <a:pt x="76" y="33"/>
                    </a:lnTo>
                    <a:lnTo>
                      <a:pt x="74" y="34"/>
                    </a:lnTo>
                    <a:lnTo>
                      <a:pt x="73" y="36"/>
                    </a:lnTo>
                    <a:lnTo>
                      <a:pt x="71" y="37"/>
                    </a:lnTo>
                    <a:lnTo>
                      <a:pt x="68" y="39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67" y="38"/>
                    </a:lnTo>
                    <a:lnTo>
                      <a:pt x="69" y="36"/>
                    </a:lnTo>
                    <a:lnTo>
                      <a:pt x="73" y="34"/>
                    </a:lnTo>
                    <a:lnTo>
                      <a:pt x="73" y="33"/>
                    </a:lnTo>
                    <a:lnTo>
                      <a:pt x="73" y="32"/>
                    </a:lnTo>
                    <a:lnTo>
                      <a:pt x="73" y="31"/>
                    </a:lnTo>
                    <a:lnTo>
                      <a:pt x="72" y="31"/>
                    </a:lnTo>
                    <a:lnTo>
                      <a:pt x="72" y="31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7" y="33"/>
                    </a:lnTo>
                    <a:lnTo>
                      <a:pt x="66" y="32"/>
                    </a:lnTo>
                    <a:lnTo>
                      <a:pt x="66" y="31"/>
                    </a:lnTo>
                    <a:lnTo>
                      <a:pt x="67" y="30"/>
                    </a:lnTo>
                    <a:lnTo>
                      <a:pt x="69" y="30"/>
                    </a:lnTo>
                    <a:lnTo>
                      <a:pt x="72" y="30"/>
                    </a:lnTo>
                    <a:lnTo>
                      <a:pt x="73" y="30"/>
                    </a:lnTo>
                    <a:lnTo>
                      <a:pt x="74" y="28"/>
                    </a:lnTo>
                    <a:lnTo>
                      <a:pt x="74" y="28"/>
                    </a:lnTo>
                    <a:lnTo>
                      <a:pt x="74" y="27"/>
                    </a:lnTo>
                    <a:lnTo>
                      <a:pt x="74" y="26"/>
                    </a:lnTo>
                    <a:lnTo>
                      <a:pt x="74" y="25"/>
                    </a:lnTo>
                    <a:lnTo>
                      <a:pt x="77" y="25"/>
                    </a:lnTo>
                    <a:lnTo>
                      <a:pt x="77" y="23"/>
                    </a:lnTo>
                    <a:lnTo>
                      <a:pt x="78" y="22"/>
                    </a:lnTo>
                    <a:lnTo>
                      <a:pt x="77" y="20"/>
                    </a:lnTo>
                    <a:lnTo>
                      <a:pt x="77" y="17"/>
                    </a:lnTo>
                    <a:lnTo>
                      <a:pt x="78" y="16"/>
                    </a:lnTo>
                    <a:lnTo>
                      <a:pt x="79" y="14"/>
                    </a:lnTo>
                    <a:lnTo>
                      <a:pt x="80" y="10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7" y="6"/>
                    </a:lnTo>
                    <a:lnTo>
                      <a:pt x="77" y="5"/>
                    </a:lnTo>
                    <a:lnTo>
                      <a:pt x="76" y="4"/>
                    </a:lnTo>
                    <a:lnTo>
                      <a:pt x="76" y="3"/>
                    </a:lnTo>
                    <a:lnTo>
                      <a:pt x="74" y="3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65" y="3"/>
                    </a:lnTo>
                    <a:lnTo>
                      <a:pt x="63" y="5"/>
                    </a:lnTo>
                    <a:lnTo>
                      <a:pt x="62" y="6"/>
                    </a:lnTo>
                    <a:lnTo>
                      <a:pt x="61" y="6"/>
                    </a:lnTo>
                    <a:lnTo>
                      <a:pt x="61" y="5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1" y="3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61" y="0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8" y="5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5" y="6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6" y="3"/>
                    </a:lnTo>
                    <a:lnTo>
                      <a:pt x="55" y="4"/>
                    </a:lnTo>
                    <a:lnTo>
                      <a:pt x="54" y="4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1" y="6"/>
                    </a:lnTo>
                    <a:lnTo>
                      <a:pt x="51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39" y="11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5" y="9"/>
                    </a:lnTo>
                    <a:lnTo>
                      <a:pt x="37" y="6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2" y="13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6" y="15"/>
                    </a:lnTo>
                    <a:lnTo>
                      <a:pt x="26" y="17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6" y="26"/>
                    </a:lnTo>
                    <a:lnTo>
                      <a:pt x="27" y="27"/>
                    </a:lnTo>
                    <a:lnTo>
                      <a:pt x="29" y="28"/>
                    </a:lnTo>
                    <a:lnTo>
                      <a:pt x="29" y="30"/>
                    </a:lnTo>
                    <a:lnTo>
                      <a:pt x="28" y="30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4" y="31"/>
                    </a:lnTo>
                    <a:lnTo>
                      <a:pt x="21" y="31"/>
                    </a:lnTo>
                    <a:lnTo>
                      <a:pt x="18" y="32"/>
                    </a:lnTo>
                    <a:lnTo>
                      <a:pt x="17" y="34"/>
                    </a:lnTo>
                    <a:lnTo>
                      <a:pt x="16" y="37"/>
                    </a:lnTo>
                    <a:lnTo>
                      <a:pt x="15" y="38"/>
                    </a:lnTo>
                    <a:lnTo>
                      <a:pt x="13" y="39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1" y="43"/>
                    </a:lnTo>
                    <a:lnTo>
                      <a:pt x="10" y="44"/>
                    </a:lnTo>
                    <a:lnTo>
                      <a:pt x="9" y="47"/>
                    </a:lnTo>
                    <a:lnTo>
                      <a:pt x="7" y="48"/>
                    </a:lnTo>
                    <a:lnTo>
                      <a:pt x="5" y="48"/>
                    </a:lnTo>
                    <a:lnTo>
                      <a:pt x="5" y="47"/>
                    </a:lnTo>
                    <a:lnTo>
                      <a:pt x="3" y="47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4" y="48"/>
                    </a:lnTo>
                    <a:lnTo>
                      <a:pt x="4" y="49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4" y="50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6" y="49"/>
                    </a:lnTo>
                    <a:lnTo>
                      <a:pt x="6" y="50"/>
                    </a:lnTo>
                    <a:lnTo>
                      <a:pt x="6" y="51"/>
                    </a:lnTo>
                    <a:lnTo>
                      <a:pt x="6" y="53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5" y="56"/>
                    </a:lnTo>
                    <a:lnTo>
                      <a:pt x="7" y="55"/>
                    </a:lnTo>
                    <a:lnTo>
                      <a:pt x="9" y="54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13" y="44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5" y="45"/>
                    </a:lnTo>
                    <a:lnTo>
                      <a:pt x="15" y="47"/>
                    </a:lnTo>
                    <a:lnTo>
                      <a:pt x="13" y="47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5" y="49"/>
                    </a:lnTo>
                    <a:lnTo>
                      <a:pt x="15" y="50"/>
                    </a:lnTo>
                    <a:lnTo>
                      <a:pt x="15" y="51"/>
                    </a:lnTo>
                    <a:lnTo>
                      <a:pt x="17" y="51"/>
                    </a:lnTo>
                    <a:lnTo>
                      <a:pt x="16" y="51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2" y="54"/>
                    </a:lnTo>
                    <a:lnTo>
                      <a:pt x="13" y="55"/>
                    </a:lnTo>
                    <a:lnTo>
                      <a:pt x="15" y="56"/>
                    </a:lnTo>
                    <a:lnTo>
                      <a:pt x="16" y="58"/>
                    </a:lnTo>
                    <a:lnTo>
                      <a:pt x="17" y="59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6" y="55"/>
                    </a:lnTo>
                    <a:lnTo>
                      <a:pt x="16" y="55"/>
                    </a:lnTo>
                    <a:lnTo>
                      <a:pt x="16" y="54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20" y="55"/>
                    </a:lnTo>
                    <a:lnTo>
                      <a:pt x="21" y="55"/>
                    </a:lnTo>
                    <a:lnTo>
                      <a:pt x="22" y="55"/>
                    </a:lnTo>
                    <a:lnTo>
                      <a:pt x="23" y="56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2" y="60"/>
                    </a:lnTo>
                    <a:lnTo>
                      <a:pt x="22" y="61"/>
                    </a:lnTo>
                    <a:lnTo>
                      <a:pt x="22" y="64"/>
                    </a:lnTo>
                    <a:lnTo>
                      <a:pt x="21" y="69"/>
                    </a:lnTo>
                    <a:lnTo>
                      <a:pt x="21" y="70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0" y="75"/>
                    </a:lnTo>
                    <a:lnTo>
                      <a:pt x="21" y="76"/>
                    </a:lnTo>
                    <a:lnTo>
                      <a:pt x="24" y="81"/>
                    </a:lnTo>
                    <a:lnTo>
                      <a:pt x="26" y="82"/>
                    </a:lnTo>
                    <a:lnTo>
                      <a:pt x="28" y="82"/>
                    </a:lnTo>
                    <a:lnTo>
                      <a:pt x="29" y="82"/>
                    </a:lnTo>
                    <a:lnTo>
                      <a:pt x="30" y="83"/>
                    </a:lnTo>
                    <a:lnTo>
                      <a:pt x="30" y="84"/>
                    </a:lnTo>
                    <a:lnTo>
                      <a:pt x="29" y="87"/>
                    </a:lnTo>
                    <a:lnTo>
                      <a:pt x="28" y="90"/>
                    </a:lnTo>
                    <a:lnTo>
                      <a:pt x="28" y="92"/>
                    </a:lnTo>
                    <a:lnTo>
                      <a:pt x="29" y="93"/>
                    </a:lnTo>
                    <a:lnTo>
                      <a:pt x="30" y="94"/>
                    </a:lnTo>
                    <a:lnTo>
                      <a:pt x="30" y="93"/>
                    </a:lnTo>
                    <a:lnTo>
                      <a:pt x="33" y="92"/>
                    </a:lnTo>
                    <a:lnTo>
                      <a:pt x="37" y="89"/>
                    </a:lnTo>
                    <a:lnTo>
                      <a:pt x="38" y="88"/>
                    </a:lnTo>
                    <a:lnTo>
                      <a:pt x="39" y="88"/>
                    </a:lnTo>
                    <a:lnTo>
                      <a:pt x="39" y="88"/>
                    </a:lnTo>
                    <a:lnTo>
                      <a:pt x="39" y="88"/>
                    </a:lnTo>
                    <a:lnTo>
                      <a:pt x="39" y="90"/>
                    </a:lnTo>
                    <a:lnTo>
                      <a:pt x="39" y="90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40" y="93"/>
                    </a:lnTo>
                    <a:lnTo>
                      <a:pt x="40" y="94"/>
                    </a:lnTo>
                    <a:lnTo>
                      <a:pt x="40" y="95"/>
                    </a:lnTo>
                    <a:lnTo>
                      <a:pt x="40" y="96"/>
                    </a:lnTo>
                    <a:lnTo>
                      <a:pt x="41" y="98"/>
                    </a:lnTo>
                    <a:lnTo>
                      <a:pt x="44" y="98"/>
                    </a:lnTo>
                    <a:lnTo>
                      <a:pt x="46" y="98"/>
                    </a:lnTo>
                    <a:lnTo>
                      <a:pt x="48" y="98"/>
                    </a:lnTo>
                    <a:lnTo>
                      <a:pt x="49" y="96"/>
                    </a:lnTo>
                    <a:lnTo>
                      <a:pt x="49" y="95"/>
                    </a:lnTo>
                    <a:lnTo>
                      <a:pt x="50" y="95"/>
                    </a:lnTo>
                    <a:lnTo>
                      <a:pt x="51" y="95"/>
                    </a:lnTo>
                    <a:lnTo>
                      <a:pt x="51" y="96"/>
                    </a:lnTo>
                    <a:lnTo>
                      <a:pt x="50" y="96"/>
                    </a:lnTo>
                    <a:lnTo>
                      <a:pt x="51" y="98"/>
                    </a:lnTo>
                    <a:lnTo>
                      <a:pt x="52" y="98"/>
                    </a:lnTo>
                    <a:lnTo>
                      <a:pt x="54" y="98"/>
                    </a:lnTo>
                    <a:lnTo>
                      <a:pt x="55" y="98"/>
                    </a:lnTo>
                    <a:lnTo>
                      <a:pt x="56" y="98"/>
                    </a:lnTo>
                    <a:lnTo>
                      <a:pt x="57" y="98"/>
                    </a:lnTo>
                    <a:lnTo>
                      <a:pt x="58" y="96"/>
                    </a:lnTo>
                    <a:lnTo>
                      <a:pt x="58" y="98"/>
                    </a:lnTo>
                    <a:lnTo>
                      <a:pt x="60" y="99"/>
                    </a:lnTo>
                    <a:lnTo>
                      <a:pt x="60" y="101"/>
                    </a:lnTo>
                    <a:lnTo>
                      <a:pt x="60" y="104"/>
                    </a:lnTo>
                    <a:lnTo>
                      <a:pt x="62" y="106"/>
                    </a:lnTo>
                    <a:lnTo>
                      <a:pt x="63" y="107"/>
                    </a:lnTo>
                    <a:lnTo>
                      <a:pt x="65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9"/>
                    </a:lnTo>
                    <a:lnTo>
                      <a:pt x="66" y="110"/>
                    </a:lnTo>
                    <a:lnTo>
                      <a:pt x="67" y="111"/>
                    </a:lnTo>
                    <a:lnTo>
                      <a:pt x="68" y="111"/>
                    </a:lnTo>
                    <a:lnTo>
                      <a:pt x="68" y="110"/>
                    </a:lnTo>
                    <a:lnTo>
                      <a:pt x="69" y="110"/>
                    </a:lnTo>
                    <a:lnTo>
                      <a:pt x="71" y="110"/>
                    </a:lnTo>
                    <a:lnTo>
                      <a:pt x="71" y="110"/>
                    </a:lnTo>
                    <a:lnTo>
                      <a:pt x="71" y="111"/>
                    </a:lnTo>
                    <a:lnTo>
                      <a:pt x="69" y="112"/>
                    </a:lnTo>
                    <a:lnTo>
                      <a:pt x="68" y="112"/>
                    </a:lnTo>
                    <a:lnTo>
                      <a:pt x="68" y="112"/>
                    </a:lnTo>
                    <a:lnTo>
                      <a:pt x="69" y="114"/>
                    </a:lnTo>
                    <a:lnTo>
                      <a:pt x="69" y="114"/>
                    </a:lnTo>
                    <a:lnTo>
                      <a:pt x="71" y="114"/>
                    </a:lnTo>
                    <a:lnTo>
                      <a:pt x="71" y="112"/>
                    </a:lnTo>
                    <a:lnTo>
                      <a:pt x="72" y="112"/>
                    </a:lnTo>
                    <a:lnTo>
                      <a:pt x="73" y="114"/>
                    </a:lnTo>
                    <a:lnTo>
                      <a:pt x="73" y="115"/>
                    </a:lnTo>
                    <a:lnTo>
                      <a:pt x="73" y="115"/>
                    </a:lnTo>
                    <a:lnTo>
                      <a:pt x="73" y="115"/>
                    </a:lnTo>
                    <a:lnTo>
                      <a:pt x="76" y="115"/>
                    </a:lnTo>
                    <a:lnTo>
                      <a:pt x="77" y="115"/>
                    </a:lnTo>
                    <a:lnTo>
                      <a:pt x="77" y="115"/>
                    </a:lnTo>
                    <a:lnTo>
                      <a:pt x="77" y="114"/>
                    </a:lnTo>
                    <a:lnTo>
                      <a:pt x="78" y="114"/>
                    </a:lnTo>
                    <a:lnTo>
                      <a:pt x="78" y="114"/>
                    </a:lnTo>
                    <a:lnTo>
                      <a:pt x="78" y="114"/>
                    </a:lnTo>
                    <a:lnTo>
                      <a:pt x="79" y="115"/>
                    </a:lnTo>
                    <a:lnTo>
                      <a:pt x="79" y="115"/>
                    </a:lnTo>
                    <a:lnTo>
                      <a:pt x="80" y="115"/>
                    </a:lnTo>
                    <a:lnTo>
                      <a:pt x="82" y="115"/>
                    </a:lnTo>
                    <a:lnTo>
                      <a:pt x="82" y="116"/>
                    </a:lnTo>
                    <a:lnTo>
                      <a:pt x="83" y="117"/>
                    </a:lnTo>
                    <a:lnTo>
                      <a:pt x="83" y="117"/>
                    </a:lnTo>
                    <a:lnTo>
                      <a:pt x="84" y="116"/>
                    </a:lnTo>
                    <a:lnTo>
                      <a:pt x="84" y="115"/>
                    </a:lnTo>
                    <a:lnTo>
                      <a:pt x="85" y="114"/>
                    </a:lnTo>
                    <a:lnTo>
                      <a:pt x="85" y="114"/>
                    </a:lnTo>
                    <a:lnTo>
                      <a:pt x="88" y="115"/>
                    </a:lnTo>
                    <a:lnTo>
                      <a:pt x="90" y="116"/>
                    </a:lnTo>
                    <a:lnTo>
                      <a:pt x="94" y="115"/>
                    </a:lnTo>
                    <a:lnTo>
                      <a:pt x="96" y="115"/>
                    </a:lnTo>
                    <a:lnTo>
                      <a:pt x="97" y="115"/>
                    </a:lnTo>
                    <a:lnTo>
                      <a:pt x="99" y="115"/>
                    </a:lnTo>
                    <a:lnTo>
                      <a:pt x="99" y="115"/>
                    </a:lnTo>
                    <a:lnTo>
                      <a:pt x="101" y="115"/>
                    </a:lnTo>
                    <a:lnTo>
                      <a:pt x="101" y="114"/>
                    </a:lnTo>
                    <a:lnTo>
                      <a:pt x="101" y="112"/>
                    </a:lnTo>
                    <a:lnTo>
                      <a:pt x="101" y="112"/>
                    </a:lnTo>
                    <a:lnTo>
                      <a:pt x="102" y="111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6" y="107"/>
                    </a:lnTo>
                    <a:lnTo>
                      <a:pt x="107" y="106"/>
                    </a:lnTo>
                    <a:lnTo>
                      <a:pt x="108" y="105"/>
                    </a:lnTo>
                    <a:lnTo>
                      <a:pt x="108" y="104"/>
                    </a:lnTo>
                    <a:lnTo>
                      <a:pt x="107" y="104"/>
                    </a:lnTo>
                    <a:lnTo>
                      <a:pt x="107" y="103"/>
                    </a:lnTo>
                    <a:lnTo>
                      <a:pt x="107" y="101"/>
                    </a:lnTo>
                    <a:lnTo>
                      <a:pt x="106" y="99"/>
                    </a:lnTo>
                    <a:lnTo>
                      <a:pt x="106" y="95"/>
                    </a:lnTo>
                    <a:lnTo>
                      <a:pt x="106" y="93"/>
                    </a:lnTo>
                    <a:lnTo>
                      <a:pt x="106" y="89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3" y="89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101" y="88"/>
                    </a:lnTo>
                    <a:lnTo>
                      <a:pt x="101" y="87"/>
                    </a:lnTo>
                    <a:lnTo>
                      <a:pt x="102" y="87"/>
                    </a:lnTo>
                    <a:lnTo>
                      <a:pt x="103" y="87"/>
                    </a:lnTo>
                    <a:lnTo>
                      <a:pt x="105" y="86"/>
                    </a:lnTo>
                    <a:lnTo>
                      <a:pt x="103" y="84"/>
                    </a:lnTo>
                    <a:lnTo>
                      <a:pt x="101" y="83"/>
                    </a:lnTo>
                    <a:lnTo>
                      <a:pt x="100" y="82"/>
                    </a:lnTo>
                    <a:lnTo>
                      <a:pt x="97" y="81"/>
                    </a:lnTo>
                    <a:lnTo>
                      <a:pt x="97" y="78"/>
                    </a:lnTo>
                    <a:lnTo>
                      <a:pt x="96" y="77"/>
                    </a:lnTo>
                    <a:lnTo>
                      <a:pt x="95" y="75"/>
                    </a:lnTo>
                    <a:lnTo>
                      <a:pt x="96" y="75"/>
                    </a:lnTo>
                    <a:lnTo>
                      <a:pt x="96" y="75"/>
                    </a:lnTo>
                    <a:lnTo>
                      <a:pt x="97" y="75"/>
                    </a:lnTo>
                    <a:lnTo>
                      <a:pt x="99" y="77"/>
                    </a:lnTo>
                    <a:lnTo>
                      <a:pt x="100" y="78"/>
                    </a:lnTo>
                    <a:lnTo>
                      <a:pt x="101" y="79"/>
                    </a:lnTo>
                    <a:lnTo>
                      <a:pt x="102" y="78"/>
                    </a:lnTo>
                    <a:lnTo>
                      <a:pt x="102" y="78"/>
                    </a:lnTo>
                    <a:lnTo>
                      <a:pt x="102" y="77"/>
                    </a:lnTo>
                    <a:lnTo>
                      <a:pt x="102" y="77"/>
                    </a:lnTo>
                    <a:lnTo>
                      <a:pt x="103" y="76"/>
                    </a:lnTo>
                    <a:lnTo>
                      <a:pt x="102" y="75"/>
                    </a:lnTo>
                    <a:lnTo>
                      <a:pt x="103" y="75"/>
                    </a:lnTo>
                    <a:lnTo>
                      <a:pt x="103" y="76"/>
                    </a:lnTo>
                    <a:lnTo>
                      <a:pt x="105" y="76"/>
                    </a:lnTo>
                    <a:lnTo>
                      <a:pt x="105" y="76"/>
                    </a:lnTo>
                    <a:lnTo>
                      <a:pt x="105" y="75"/>
                    </a:lnTo>
                    <a:lnTo>
                      <a:pt x="105" y="71"/>
                    </a:lnTo>
                    <a:lnTo>
                      <a:pt x="105" y="67"/>
                    </a:lnTo>
                    <a:lnTo>
                      <a:pt x="106" y="65"/>
                    </a:lnTo>
                    <a:lnTo>
                      <a:pt x="106" y="64"/>
                    </a:lnTo>
                    <a:lnTo>
                      <a:pt x="105" y="64"/>
                    </a:lnTo>
                    <a:lnTo>
                      <a:pt x="103" y="62"/>
                    </a:lnTo>
                    <a:lnTo>
                      <a:pt x="103" y="61"/>
                    </a:lnTo>
                    <a:lnTo>
                      <a:pt x="105" y="60"/>
                    </a:lnTo>
                    <a:lnTo>
                      <a:pt x="106" y="58"/>
                    </a:lnTo>
                    <a:lnTo>
                      <a:pt x="106" y="56"/>
                    </a:lnTo>
                    <a:lnTo>
                      <a:pt x="106" y="55"/>
                    </a:lnTo>
                    <a:lnTo>
                      <a:pt x="105" y="53"/>
                    </a:lnTo>
                    <a:lnTo>
                      <a:pt x="105" y="51"/>
                    </a:lnTo>
                    <a:lnTo>
                      <a:pt x="105" y="51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96" name="Freeform 383">
                <a:extLst>
                  <a:ext uri="{FF2B5EF4-FFF2-40B4-BE49-F238E27FC236}">
                    <a16:creationId xmlns:a16="http://schemas.microsoft.com/office/drawing/2014/main" id="{B798ADD2-7624-F04E-9720-58FE63D64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5048" y="7982071"/>
                <a:ext cx="19803" cy="31452"/>
              </a:xfrm>
              <a:custGeom>
                <a:avLst/>
                <a:gdLst>
                  <a:gd name="T0" fmla="*/ 3 w 17"/>
                  <a:gd name="T1" fmla="*/ 7 h 27"/>
                  <a:gd name="T2" fmla="*/ 0 w 17"/>
                  <a:gd name="T3" fmla="*/ 13 h 27"/>
                  <a:gd name="T4" fmla="*/ 0 w 17"/>
                  <a:gd name="T5" fmla="*/ 21 h 27"/>
                  <a:gd name="T6" fmla="*/ 3 w 17"/>
                  <a:gd name="T7" fmla="*/ 27 h 27"/>
                  <a:gd name="T8" fmla="*/ 4 w 17"/>
                  <a:gd name="T9" fmla="*/ 27 h 27"/>
                  <a:gd name="T10" fmla="*/ 3 w 17"/>
                  <a:gd name="T11" fmla="*/ 24 h 27"/>
                  <a:gd name="T12" fmla="*/ 1 w 17"/>
                  <a:gd name="T13" fmla="*/ 17 h 27"/>
                  <a:gd name="T14" fmla="*/ 1 w 17"/>
                  <a:gd name="T15" fmla="*/ 13 h 27"/>
                  <a:gd name="T16" fmla="*/ 3 w 17"/>
                  <a:gd name="T17" fmla="*/ 11 h 27"/>
                  <a:gd name="T18" fmla="*/ 4 w 17"/>
                  <a:gd name="T19" fmla="*/ 11 h 27"/>
                  <a:gd name="T20" fmla="*/ 3 w 17"/>
                  <a:gd name="T21" fmla="*/ 15 h 27"/>
                  <a:gd name="T22" fmla="*/ 1 w 17"/>
                  <a:gd name="T23" fmla="*/ 17 h 27"/>
                  <a:gd name="T24" fmla="*/ 4 w 17"/>
                  <a:gd name="T25" fmla="*/ 17 h 27"/>
                  <a:gd name="T26" fmla="*/ 5 w 17"/>
                  <a:gd name="T27" fmla="*/ 16 h 27"/>
                  <a:gd name="T28" fmla="*/ 6 w 17"/>
                  <a:gd name="T29" fmla="*/ 15 h 27"/>
                  <a:gd name="T30" fmla="*/ 6 w 17"/>
                  <a:gd name="T31" fmla="*/ 17 h 27"/>
                  <a:gd name="T32" fmla="*/ 5 w 17"/>
                  <a:gd name="T33" fmla="*/ 23 h 27"/>
                  <a:gd name="T34" fmla="*/ 5 w 17"/>
                  <a:gd name="T35" fmla="*/ 27 h 27"/>
                  <a:gd name="T36" fmla="*/ 6 w 17"/>
                  <a:gd name="T37" fmla="*/ 25 h 27"/>
                  <a:gd name="T38" fmla="*/ 6 w 17"/>
                  <a:gd name="T39" fmla="*/ 23 h 27"/>
                  <a:gd name="T40" fmla="*/ 7 w 17"/>
                  <a:gd name="T41" fmla="*/ 19 h 27"/>
                  <a:gd name="T42" fmla="*/ 10 w 17"/>
                  <a:gd name="T43" fmla="*/ 19 h 27"/>
                  <a:gd name="T44" fmla="*/ 9 w 17"/>
                  <a:gd name="T45" fmla="*/ 21 h 27"/>
                  <a:gd name="T46" fmla="*/ 9 w 17"/>
                  <a:gd name="T47" fmla="*/ 23 h 27"/>
                  <a:gd name="T48" fmla="*/ 11 w 17"/>
                  <a:gd name="T49" fmla="*/ 21 h 27"/>
                  <a:gd name="T50" fmla="*/ 11 w 17"/>
                  <a:gd name="T51" fmla="*/ 17 h 27"/>
                  <a:gd name="T52" fmla="*/ 11 w 17"/>
                  <a:gd name="T53" fmla="*/ 16 h 27"/>
                  <a:gd name="T54" fmla="*/ 10 w 17"/>
                  <a:gd name="T55" fmla="*/ 17 h 27"/>
                  <a:gd name="T56" fmla="*/ 9 w 17"/>
                  <a:gd name="T57" fmla="*/ 17 h 27"/>
                  <a:gd name="T58" fmla="*/ 9 w 17"/>
                  <a:gd name="T59" fmla="*/ 15 h 27"/>
                  <a:gd name="T60" fmla="*/ 11 w 17"/>
                  <a:gd name="T61" fmla="*/ 13 h 27"/>
                  <a:gd name="T62" fmla="*/ 13 w 17"/>
                  <a:gd name="T63" fmla="*/ 15 h 27"/>
                  <a:gd name="T64" fmla="*/ 13 w 17"/>
                  <a:gd name="T65" fmla="*/ 17 h 27"/>
                  <a:gd name="T66" fmla="*/ 15 w 17"/>
                  <a:gd name="T67" fmla="*/ 17 h 27"/>
                  <a:gd name="T68" fmla="*/ 16 w 17"/>
                  <a:gd name="T69" fmla="*/ 16 h 27"/>
                  <a:gd name="T70" fmla="*/ 16 w 17"/>
                  <a:gd name="T71" fmla="*/ 11 h 27"/>
                  <a:gd name="T72" fmla="*/ 15 w 17"/>
                  <a:gd name="T73" fmla="*/ 7 h 27"/>
                  <a:gd name="T74" fmla="*/ 15 w 17"/>
                  <a:gd name="T75" fmla="*/ 2 h 27"/>
                  <a:gd name="T76" fmla="*/ 17 w 17"/>
                  <a:gd name="T77" fmla="*/ 1 h 27"/>
                  <a:gd name="T78" fmla="*/ 17 w 17"/>
                  <a:gd name="T79" fmla="*/ 0 h 27"/>
                  <a:gd name="T80" fmla="*/ 12 w 17"/>
                  <a:gd name="T81" fmla="*/ 1 h 27"/>
                  <a:gd name="T82" fmla="*/ 10 w 17"/>
                  <a:gd name="T83" fmla="*/ 1 h 27"/>
                  <a:gd name="T84" fmla="*/ 10 w 17"/>
                  <a:gd name="T85" fmla="*/ 2 h 27"/>
                  <a:gd name="T86" fmla="*/ 12 w 17"/>
                  <a:gd name="T87" fmla="*/ 2 h 27"/>
                  <a:gd name="T88" fmla="*/ 12 w 17"/>
                  <a:gd name="T89" fmla="*/ 4 h 27"/>
                  <a:gd name="T90" fmla="*/ 11 w 17"/>
                  <a:gd name="T91" fmla="*/ 6 h 27"/>
                  <a:gd name="T92" fmla="*/ 10 w 17"/>
                  <a:gd name="T93" fmla="*/ 5 h 27"/>
                  <a:gd name="T94" fmla="*/ 10 w 17"/>
                  <a:gd name="T95" fmla="*/ 8 h 27"/>
                  <a:gd name="T96" fmla="*/ 9 w 17"/>
                  <a:gd name="T97" fmla="*/ 11 h 27"/>
                  <a:gd name="T98" fmla="*/ 6 w 17"/>
                  <a:gd name="T99" fmla="*/ 11 h 27"/>
                  <a:gd name="T100" fmla="*/ 5 w 17"/>
                  <a:gd name="T101" fmla="*/ 8 h 27"/>
                  <a:gd name="T102" fmla="*/ 6 w 17"/>
                  <a:gd name="T103" fmla="*/ 6 h 27"/>
                  <a:gd name="T104" fmla="*/ 9 w 17"/>
                  <a:gd name="T105" fmla="*/ 4 h 27"/>
                  <a:gd name="T106" fmla="*/ 9 w 17"/>
                  <a:gd name="T107" fmla="*/ 2 h 27"/>
                  <a:gd name="T108" fmla="*/ 7 w 17"/>
                  <a:gd name="T10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" h="27">
                    <a:moveTo>
                      <a:pt x="7" y="2"/>
                    </a:moveTo>
                    <a:lnTo>
                      <a:pt x="3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1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1" y="16"/>
                    </a:lnTo>
                    <a:lnTo>
                      <a:pt x="1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6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7" y="24"/>
                    </a:lnTo>
                    <a:lnTo>
                      <a:pt x="6" y="23"/>
                    </a:lnTo>
                    <a:lnTo>
                      <a:pt x="7" y="22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1" y="13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97" name="Freeform 384">
                <a:extLst>
                  <a:ext uri="{FF2B5EF4-FFF2-40B4-BE49-F238E27FC236}">
                    <a16:creationId xmlns:a16="http://schemas.microsoft.com/office/drawing/2014/main" id="{3019071D-9627-6C45-8793-96DDE475C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665" y="7942465"/>
                <a:ext cx="20968" cy="11649"/>
              </a:xfrm>
              <a:custGeom>
                <a:avLst/>
                <a:gdLst>
                  <a:gd name="T0" fmla="*/ 13 w 18"/>
                  <a:gd name="T1" fmla="*/ 5 h 10"/>
                  <a:gd name="T2" fmla="*/ 11 w 18"/>
                  <a:gd name="T3" fmla="*/ 2 h 10"/>
                  <a:gd name="T4" fmla="*/ 10 w 18"/>
                  <a:gd name="T5" fmla="*/ 1 h 10"/>
                  <a:gd name="T6" fmla="*/ 9 w 18"/>
                  <a:gd name="T7" fmla="*/ 1 h 10"/>
                  <a:gd name="T8" fmla="*/ 6 w 18"/>
                  <a:gd name="T9" fmla="*/ 0 h 10"/>
                  <a:gd name="T10" fmla="*/ 5 w 18"/>
                  <a:gd name="T11" fmla="*/ 1 h 10"/>
                  <a:gd name="T12" fmla="*/ 5 w 18"/>
                  <a:gd name="T13" fmla="*/ 1 h 10"/>
                  <a:gd name="T14" fmla="*/ 4 w 18"/>
                  <a:gd name="T15" fmla="*/ 2 h 10"/>
                  <a:gd name="T16" fmla="*/ 3 w 18"/>
                  <a:gd name="T17" fmla="*/ 2 h 10"/>
                  <a:gd name="T18" fmla="*/ 3 w 18"/>
                  <a:gd name="T19" fmla="*/ 2 h 10"/>
                  <a:gd name="T20" fmla="*/ 3 w 18"/>
                  <a:gd name="T21" fmla="*/ 1 h 10"/>
                  <a:gd name="T22" fmla="*/ 1 w 18"/>
                  <a:gd name="T23" fmla="*/ 1 h 10"/>
                  <a:gd name="T24" fmla="*/ 0 w 18"/>
                  <a:gd name="T25" fmla="*/ 1 h 10"/>
                  <a:gd name="T26" fmla="*/ 0 w 18"/>
                  <a:gd name="T27" fmla="*/ 2 h 10"/>
                  <a:gd name="T28" fmla="*/ 0 w 18"/>
                  <a:gd name="T29" fmla="*/ 4 h 10"/>
                  <a:gd name="T30" fmla="*/ 1 w 18"/>
                  <a:gd name="T31" fmla="*/ 5 h 10"/>
                  <a:gd name="T32" fmla="*/ 4 w 18"/>
                  <a:gd name="T33" fmla="*/ 5 h 10"/>
                  <a:gd name="T34" fmla="*/ 6 w 18"/>
                  <a:gd name="T35" fmla="*/ 5 h 10"/>
                  <a:gd name="T36" fmla="*/ 10 w 18"/>
                  <a:gd name="T37" fmla="*/ 6 h 10"/>
                  <a:gd name="T38" fmla="*/ 11 w 18"/>
                  <a:gd name="T39" fmla="*/ 6 h 10"/>
                  <a:gd name="T40" fmla="*/ 13 w 18"/>
                  <a:gd name="T41" fmla="*/ 7 h 10"/>
                  <a:gd name="T42" fmla="*/ 13 w 18"/>
                  <a:gd name="T43" fmla="*/ 8 h 10"/>
                  <a:gd name="T44" fmla="*/ 13 w 18"/>
                  <a:gd name="T45" fmla="*/ 8 h 10"/>
                  <a:gd name="T46" fmla="*/ 13 w 18"/>
                  <a:gd name="T47" fmla="*/ 8 h 10"/>
                  <a:gd name="T48" fmla="*/ 16 w 18"/>
                  <a:gd name="T49" fmla="*/ 10 h 10"/>
                  <a:gd name="T50" fmla="*/ 17 w 18"/>
                  <a:gd name="T51" fmla="*/ 10 h 10"/>
                  <a:gd name="T52" fmla="*/ 18 w 18"/>
                  <a:gd name="T53" fmla="*/ 10 h 10"/>
                  <a:gd name="T54" fmla="*/ 18 w 18"/>
                  <a:gd name="T55" fmla="*/ 8 h 10"/>
                  <a:gd name="T56" fmla="*/ 17 w 18"/>
                  <a:gd name="T57" fmla="*/ 7 h 10"/>
                  <a:gd name="T58" fmla="*/ 16 w 18"/>
                  <a:gd name="T59" fmla="*/ 6 h 10"/>
                  <a:gd name="T60" fmla="*/ 15 w 18"/>
                  <a:gd name="T61" fmla="*/ 5 h 10"/>
                  <a:gd name="T62" fmla="*/ 13 w 18"/>
                  <a:gd name="T63" fmla="*/ 4 h 10"/>
                  <a:gd name="T64" fmla="*/ 13 w 18"/>
                  <a:gd name="T65" fmla="*/ 5 h 10"/>
                  <a:gd name="T66" fmla="*/ 13 w 18"/>
                  <a:gd name="T6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0">
                    <a:moveTo>
                      <a:pt x="13" y="5"/>
                    </a:moveTo>
                    <a:lnTo>
                      <a:pt x="11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7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6" y="6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5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98" name="Freeform 385">
                <a:extLst>
                  <a:ext uri="{FF2B5EF4-FFF2-40B4-BE49-F238E27FC236}">
                    <a16:creationId xmlns:a16="http://schemas.microsoft.com/office/drawing/2014/main" id="{222CCC06-C9DD-B142-A3E4-29F65182A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686" y="7941300"/>
                <a:ext cx="12814" cy="12814"/>
              </a:xfrm>
              <a:custGeom>
                <a:avLst/>
                <a:gdLst>
                  <a:gd name="T0" fmla="*/ 5 w 11"/>
                  <a:gd name="T1" fmla="*/ 2 h 11"/>
                  <a:gd name="T2" fmla="*/ 5 w 11"/>
                  <a:gd name="T3" fmla="*/ 1 h 11"/>
                  <a:gd name="T4" fmla="*/ 4 w 11"/>
                  <a:gd name="T5" fmla="*/ 0 h 11"/>
                  <a:gd name="T6" fmla="*/ 2 w 11"/>
                  <a:gd name="T7" fmla="*/ 0 h 11"/>
                  <a:gd name="T8" fmla="*/ 1 w 11"/>
                  <a:gd name="T9" fmla="*/ 0 h 11"/>
                  <a:gd name="T10" fmla="*/ 0 w 11"/>
                  <a:gd name="T11" fmla="*/ 1 h 11"/>
                  <a:gd name="T12" fmla="*/ 0 w 11"/>
                  <a:gd name="T13" fmla="*/ 2 h 11"/>
                  <a:gd name="T14" fmla="*/ 0 w 11"/>
                  <a:gd name="T15" fmla="*/ 3 h 11"/>
                  <a:gd name="T16" fmla="*/ 1 w 11"/>
                  <a:gd name="T17" fmla="*/ 5 h 11"/>
                  <a:gd name="T18" fmla="*/ 2 w 11"/>
                  <a:gd name="T19" fmla="*/ 6 h 11"/>
                  <a:gd name="T20" fmla="*/ 6 w 11"/>
                  <a:gd name="T21" fmla="*/ 8 h 11"/>
                  <a:gd name="T22" fmla="*/ 8 w 11"/>
                  <a:gd name="T23" fmla="*/ 9 h 11"/>
                  <a:gd name="T24" fmla="*/ 10 w 11"/>
                  <a:gd name="T25" fmla="*/ 11 h 11"/>
                  <a:gd name="T26" fmla="*/ 11 w 11"/>
                  <a:gd name="T27" fmla="*/ 11 h 11"/>
                  <a:gd name="T28" fmla="*/ 11 w 11"/>
                  <a:gd name="T29" fmla="*/ 9 h 11"/>
                  <a:gd name="T30" fmla="*/ 10 w 11"/>
                  <a:gd name="T31" fmla="*/ 9 h 11"/>
                  <a:gd name="T32" fmla="*/ 8 w 11"/>
                  <a:gd name="T33" fmla="*/ 8 h 11"/>
                  <a:gd name="T34" fmla="*/ 6 w 11"/>
                  <a:gd name="T35" fmla="*/ 7 h 11"/>
                  <a:gd name="T36" fmla="*/ 6 w 11"/>
                  <a:gd name="T37" fmla="*/ 6 h 11"/>
                  <a:gd name="T38" fmla="*/ 5 w 11"/>
                  <a:gd name="T39" fmla="*/ 5 h 11"/>
                  <a:gd name="T40" fmla="*/ 4 w 11"/>
                  <a:gd name="T41" fmla="*/ 5 h 11"/>
                  <a:gd name="T42" fmla="*/ 2 w 11"/>
                  <a:gd name="T43" fmla="*/ 5 h 11"/>
                  <a:gd name="T44" fmla="*/ 1 w 11"/>
                  <a:gd name="T45" fmla="*/ 3 h 11"/>
                  <a:gd name="T46" fmla="*/ 1 w 11"/>
                  <a:gd name="T47" fmla="*/ 2 h 11"/>
                  <a:gd name="T48" fmla="*/ 2 w 11"/>
                  <a:gd name="T49" fmla="*/ 1 h 11"/>
                  <a:gd name="T50" fmla="*/ 4 w 11"/>
                  <a:gd name="T51" fmla="*/ 2 h 11"/>
                  <a:gd name="T52" fmla="*/ 5 w 11"/>
                  <a:gd name="T53" fmla="*/ 2 h 11"/>
                  <a:gd name="T54" fmla="*/ 5 w 11"/>
                  <a:gd name="T55" fmla="*/ 2 h 11"/>
                  <a:gd name="T56" fmla="*/ 5 w 11"/>
                  <a:gd name="T5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" h="11">
                    <a:moveTo>
                      <a:pt x="5" y="2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8" y="9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99" name="Freeform 386">
                <a:extLst>
                  <a:ext uri="{FF2B5EF4-FFF2-40B4-BE49-F238E27FC236}">
                    <a16:creationId xmlns:a16="http://schemas.microsoft.com/office/drawing/2014/main" id="{D681A356-55C2-FF4A-B0E5-373459661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5789" y="7478835"/>
                <a:ext cx="22133" cy="20968"/>
              </a:xfrm>
              <a:custGeom>
                <a:avLst/>
                <a:gdLst>
                  <a:gd name="T0" fmla="*/ 17 w 19"/>
                  <a:gd name="T1" fmla="*/ 2 h 18"/>
                  <a:gd name="T2" fmla="*/ 16 w 19"/>
                  <a:gd name="T3" fmla="*/ 1 h 18"/>
                  <a:gd name="T4" fmla="*/ 13 w 19"/>
                  <a:gd name="T5" fmla="*/ 0 h 18"/>
                  <a:gd name="T6" fmla="*/ 5 w 19"/>
                  <a:gd name="T7" fmla="*/ 1 h 18"/>
                  <a:gd name="T8" fmla="*/ 2 w 19"/>
                  <a:gd name="T9" fmla="*/ 2 h 18"/>
                  <a:gd name="T10" fmla="*/ 0 w 19"/>
                  <a:gd name="T11" fmla="*/ 4 h 18"/>
                  <a:gd name="T12" fmla="*/ 0 w 19"/>
                  <a:gd name="T13" fmla="*/ 6 h 18"/>
                  <a:gd name="T14" fmla="*/ 0 w 19"/>
                  <a:gd name="T15" fmla="*/ 9 h 18"/>
                  <a:gd name="T16" fmla="*/ 0 w 19"/>
                  <a:gd name="T17" fmla="*/ 10 h 18"/>
                  <a:gd name="T18" fmla="*/ 1 w 19"/>
                  <a:gd name="T19" fmla="*/ 12 h 18"/>
                  <a:gd name="T20" fmla="*/ 4 w 19"/>
                  <a:gd name="T21" fmla="*/ 15 h 18"/>
                  <a:gd name="T22" fmla="*/ 7 w 19"/>
                  <a:gd name="T23" fmla="*/ 17 h 18"/>
                  <a:gd name="T24" fmla="*/ 10 w 19"/>
                  <a:gd name="T25" fmla="*/ 17 h 18"/>
                  <a:gd name="T26" fmla="*/ 12 w 19"/>
                  <a:gd name="T27" fmla="*/ 18 h 18"/>
                  <a:gd name="T28" fmla="*/ 15 w 19"/>
                  <a:gd name="T29" fmla="*/ 17 h 18"/>
                  <a:gd name="T30" fmla="*/ 16 w 19"/>
                  <a:gd name="T31" fmla="*/ 16 h 18"/>
                  <a:gd name="T32" fmla="*/ 18 w 19"/>
                  <a:gd name="T33" fmla="*/ 12 h 18"/>
                  <a:gd name="T34" fmla="*/ 19 w 19"/>
                  <a:gd name="T35" fmla="*/ 10 h 18"/>
                  <a:gd name="T36" fmla="*/ 19 w 19"/>
                  <a:gd name="T37" fmla="*/ 7 h 18"/>
                  <a:gd name="T38" fmla="*/ 19 w 19"/>
                  <a:gd name="T39" fmla="*/ 6 h 18"/>
                  <a:gd name="T40" fmla="*/ 18 w 19"/>
                  <a:gd name="T41" fmla="*/ 5 h 18"/>
                  <a:gd name="T42" fmla="*/ 17 w 19"/>
                  <a:gd name="T43" fmla="*/ 2 h 18"/>
                  <a:gd name="T44" fmla="*/ 17 w 19"/>
                  <a:gd name="T4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18">
                    <a:moveTo>
                      <a:pt x="17" y="2"/>
                    </a:moveTo>
                    <a:lnTo>
                      <a:pt x="16" y="1"/>
                    </a:lnTo>
                    <a:lnTo>
                      <a:pt x="13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4" y="15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8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8" y="12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7" y="2"/>
                    </a:lnTo>
                    <a:lnTo>
                      <a:pt x="17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00" name="Freeform 387">
                <a:extLst>
                  <a:ext uri="{FF2B5EF4-FFF2-40B4-BE49-F238E27FC236}">
                    <a16:creationId xmlns:a16="http://schemas.microsoft.com/office/drawing/2014/main" id="{94C89712-6134-594E-80C6-4446FB00F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054" y="7464856"/>
                <a:ext cx="22133" cy="15144"/>
              </a:xfrm>
              <a:custGeom>
                <a:avLst/>
                <a:gdLst>
                  <a:gd name="T0" fmla="*/ 19 w 19"/>
                  <a:gd name="T1" fmla="*/ 6 h 13"/>
                  <a:gd name="T2" fmla="*/ 17 w 19"/>
                  <a:gd name="T3" fmla="*/ 4 h 13"/>
                  <a:gd name="T4" fmla="*/ 16 w 19"/>
                  <a:gd name="T5" fmla="*/ 1 h 13"/>
                  <a:gd name="T6" fmla="*/ 15 w 19"/>
                  <a:gd name="T7" fmla="*/ 1 h 13"/>
                  <a:gd name="T8" fmla="*/ 14 w 19"/>
                  <a:gd name="T9" fmla="*/ 1 h 13"/>
                  <a:gd name="T10" fmla="*/ 13 w 19"/>
                  <a:gd name="T11" fmla="*/ 1 h 13"/>
                  <a:gd name="T12" fmla="*/ 9 w 19"/>
                  <a:gd name="T13" fmla="*/ 0 h 13"/>
                  <a:gd name="T14" fmla="*/ 6 w 19"/>
                  <a:gd name="T15" fmla="*/ 0 h 13"/>
                  <a:gd name="T16" fmla="*/ 5 w 19"/>
                  <a:gd name="T17" fmla="*/ 0 h 13"/>
                  <a:gd name="T18" fmla="*/ 4 w 19"/>
                  <a:gd name="T19" fmla="*/ 0 h 13"/>
                  <a:gd name="T20" fmla="*/ 3 w 19"/>
                  <a:gd name="T21" fmla="*/ 1 h 13"/>
                  <a:gd name="T22" fmla="*/ 3 w 19"/>
                  <a:gd name="T23" fmla="*/ 2 h 13"/>
                  <a:gd name="T24" fmla="*/ 2 w 19"/>
                  <a:gd name="T25" fmla="*/ 6 h 13"/>
                  <a:gd name="T26" fmla="*/ 0 w 19"/>
                  <a:gd name="T27" fmla="*/ 7 h 13"/>
                  <a:gd name="T28" fmla="*/ 2 w 19"/>
                  <a:gd name="T29" fmla="*/ 8 h 13"/>
                  <a:gd name="T30" fmla="*/ 6 w 19"/>
                  <a:gd name="T31" fmla="*/ 12 h 13"/>
                  <a:gd name="T32" fmla="*/ 9 w 19"/>
                  <a:gd name="T33" fmla="*/ 13 h 13"/>
                  <a:gd name="T34" fmla="*/ 13 w 19"/>
                  <a:gd name="T35" fmla="*/ 13 h 13"/>
                  <a:gd name="T36" fmla="*/ 16 w 19"/>
                  <a:gd name="T37" fmla="*/ 12 h 13"/>
                  <a:gd name="T38" fmla="*/ 17 w 19"/>
                  <a:gd name="T39" fmla="*/ 12 h 13"/>
                  <a:gd name="T40" fmla="*/ 19 w 19"/>
                  <a:gd name="T41" fmla="*/ 10 h 13"/>
                  <a:gd name="T42" fmla="*/ 19 w 19"/>
                  <a:gd name="T43" fmla="*/ 10 h 13"/>
                  <a:gd name="T44" fmla="*/ 19 w 19"/>
                  <a:gd name="T45" fmla="*/ 7 h 13"/>
                  <a:gd name="T46" fmla="*/ 19 w 19"/>
                  <a:gd name="T47" fmla="*/ 6 h 13"/>
                  <a:gd name="T48" fmla="*/ 19 w 19"/>
                  <a:gd name="T4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13">
                    <a:moveTo>
                      <a:pt x="19" y="6"/>
                    </a:moveTo>
                    <a:lnTo>
                      <a:pt x="17" y="4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6" y="12"/>
                    </a:lnTo>
                    <a:lnTo>
                      <a:pt x="9" y="13"/>
                    </a:lnTo>
                    <a:lnTo>
                      <a:pt x="13" y="13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9" y="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01" name="Freeform 388">
                <a:extLst>
                  <a:ext uri="{FF2B5EF4-FFF2-40B4-BE49-F238E27FC236}">
                    <a16:creationId xmlns:a16="http://schemas.microsoft.com/office/drawing/2014/main" id="{8BC0B642-9796-BC48-A038-044656EFE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346" y="7568532"/>
                <a:ext cx="19803" cy="22133"/>
              </a:xfrm>
              <a:custGeom>
                <a:avLst/>
                <a:gdLst>
                  <a:gd name="T0" fmla="*/ 11 w 17"/>
                  <a:gd name="T1" fmla="*/ 8 h 19"/>
                  <a:gd name="T2" fmla="*/ 8 w 17"/>
                  <a:gd name="T3" fmla="*/ 6 h 19"/>
                  <a:gd name="T4" fmla="*/ 7 w 17"/>
                  <a:gd name="T5" fmla="*/ 5 h 19"/>
                  <a:gd name="T6" fmla="*/ 7 w 17"/>
                  <a:gd name="T7" fmla="*/ 3 h 19"/>
                  <a:gd name="T8" fmla="*/ 6 w 17"/>
                  <a:gd name="T9" fmla="*/ 5 h 19"/>
                  <a:gd name="T10" fmla="*/ 6 w 17"/>
                  <a:gd name="T11" fmla="*/ 6 h 19"/>
                  <a:gd name="T12" fmla="*/ 4 w 17"/>
                  <a:gd name="T13" fmla="*/ 6 h 19"/>
                  <a:gd name="T14" fmla="*/ 3 w 17"/>
                  <a:gd name="T15" fmla="*/ 5 h 19"/>
                  <a:gd name="T16" fmla="*/ 2 w 17"/>
                  <a:gd name="T17" fmla="*/ 2 h 19"/>
                  <a:gd name="T18" fmla="*/ 2 w 17"/>
                  <a:gd name="T19" fmla="*/ 1 h 19"/>
                  <a:gd name="T20" fmla="*/ 1 w 17"/>
                  <a:gd name="T21" fmla="*/ 0 h 19"/>
                  <a:gd name="T22" fmla="*/ 1 w 17"/>
                  <a:gd name="T23" fmla="*/ 0 h 19"/>
                  <a:gd name="T24" fmla="*/ 1 w 17"/>
                  <a:gd name="T25" fmla="*/ 0 h 19"/>
                  <a:gd name="T26" fmla="*/ 1 w 17"/>
                  <a:gd name="T27" fmla="*/ 1 h 19"/>
                  <a:gd name="T28" fmla="*/ 0 w 17"/>
                  <a:gd name="T29" fmla="*/ 2 h 19"/>
                  <a:gd name="T30" fmla="*/ 1 w 17"/>
                  <a:gd name="T31" fmla="*/ 3 h 19"/>
                  <a:gd name="T32" fmla="*/ 1 w 17"/>
                  <a:gd name="T33" fmla="*/ 5 h 19"/>
                  <a:gd name="T34" fmla="*/ 2 w 17"/>
                  <a:gd name="T35" fmla="*/ 7 h 19"/>
                  <a:gd name="T36" fmla="*/ 3 w 17"/>
                  <a:gd name="T37" fmla="*/ 9 h 19"/>
                  <a:gd name="T38" fmla="*/ 3 w 17"/>
                  <a:gd name="T39" fmla="*/ 11 h 19"/>
                  <a:gd name="T40" fmla="*/ 4 w 17"/>
                  <a:gd name="T41" fmla="*/ 11 h 19"/>
                  <a:gd name="T42" fmla="*/ 4 w 17"/>
                  <a:gd name="T43" fmla="*/ 11 h 19"/>
                  <a:gd name="T44" fmla="*/ 6 w 17"/>
                  <a:gd name="T45" fmla="*/ 9 h 19"/>
                  <a:gd name="T46" fmla="*/ 6 w 17"/>
                  <a:gd name="T47" fmla="*/ 9 h 19"/>
                  <a:gd name="T48" fmla="*/ 6 w 17"/>
                  <a:gd name="T49" fmla="*/ 9 h 19"/>
                  <a:gd name="T50" fmla="*/ 7 w 17"/>
                  <a:gd name="T51" fmla="*/ 12 h 19"/>
                  <a:gd name="T52" fmla="*/ 6 w 17"/>
                  <a:gd name="T53" fmla="*/ 14 h 19"/>
                  <a:gd name="T54" fmla="*/ 7 w 17"/>
                  <a:gd name="T55" fmla="*/ 16 h 19"/>
                  <a:gd name="T56" fmla="*/ 9 w 17"/>
                  <a:gd name="T57" fmla="*/ 17 h 19"/>
                  <a:gd name="T58" fmla="*/ 13 w 17"/>
                  <a:gd name="T59" fmla="*/ 18 h 19"/>
                  <a:gd name="T60" fmla="*/ 14 w 17"/>
                  <a:gd name="T61" fmla="*/ 18 h 19"/>
                  <a:gd name="T62" fmla="*/ 15 w 17"/>
                  <a:gd name="T63" fmla="*/ 19 h 19"/>
                  <a:gd name="T64" fmla="*/ 17 w 17"/>
                  <a:gd name="T65" fmla="*/ 19 h 19"/>
                  <a:gd name="T66" fmla="*/ 17 w 17"/>
                  <a:gd name="T67" fmla="*/ 18 h 19"/>
                  <a:gd name="T68" fmla="*/ 17 w 17"/>
                  <a:gd name="T69" fmla="*/ 17 h 19"/>
                  <a:gd name="T70" fmla="*/ 17 w 17"/>
                  <a:gd name="T71" fmla="*/ 16 h 19"/>
                  <a:gd name="T72" fmla="*/ 15 w 17"/>
                  <a:gd name="T73" fmla="*/ 14 h 19"/>
                  <a:gd name="T74" fmla="*/ 14 w 17"/>
                  <a:gd name="T75" fmla="*/ 14 h 19"/>
                  <a:gd name="T76" fmla="*/ 13 w 17"/>
                  <a:gd name="T77" fmla="*/ 13 h 19"/>
                  <a:gd name="T78" fmla="*/ 12 w 17"/>
                  <a:gd name="T79" fmla="*/ 11 h 19"/>
                  <a:gd name="T80" fmla="*/ 11 w 17"/>
                  <a:gd name="T81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19">
                    <a:moveTo>
                      <a:pt x="11" y="8"/>
                    </a:moveTo>
                    <a:lnTo>
                      <a:pt x="8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7" y="16"/>
                    </a:lnTo>
                    <a:lnTo>
                      <a:pt x="9" y="17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7"/>
                    </a:lnTo>
                    <a:lnTo>
                      <a:pt x="17" y="16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3"/>
                    </a:lnTo>
                    <a:lnTo>
                      <a:pt x="12" y="11"/>
                    </a:lnTo>
                    <a:lnTo>
                      <a:pt x="11" y="8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02" name="Freeform 389">
                <a:extLst>
                  <a:ext uri="{FF2B5EF4-FFF2-40B4-BE49-F238E27FC236}">
                    <a16:creationId xmlns:a16="http://schemas.microsoft.com/office/drawing/2014/main" id="{AE9BA3F4-C5C2-1440-9AC7-50388D554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736" y="7588336"/>
                <a:ext cx="10484" cy="2330"/>
              </a:xfrm>
              <a:custGeom>
                <a:avLst/>
                <a:gdLst>
                  <a:gd name="T0" fmla="*/ 4 w 9"/>
                  <a:gd name="T1" fmla="*/ 2 h 2"/>
                  <a:gd name="T2" fmla="*/ 4 w 9"/>
                  <a:gd name="T3" fmla="*/ 2 h 2"/>
                  <a:gd name="T4" fmla="*/ 2 w 9"/>
                  <a:gd name="T5" fmla="*/ 1 h 2"/>
                  <a:gd name="T6" fmla="*/ 0 w 9"/>
                  <a:gd name="T7" fmla="*/ 0 h 2"/>
                  <a:gd name="T8" fmla="*/ 0 w 9"/>
                  <a:gd name="T9" fmla="*/ 0 h 2"/>
                  <a:gd name="T10" fmla="*/ 2 w 9"/>
                  <a:gd name="T11" fmla="*/ 0 h 2"/>
                  <a:gd name="T12" fmla="*/ 5 w 9"/>
                  <a:gd name="T13" fmla="*/ 1 h 2"/>
                  <a:gd name="T14" fmla="*/ 8 w 9"/>
                  <a:gd name="T15" fmla="*/ 1 h 2"/>
                  <a:gd name="T16" fmla="*/ 9 w 9"/>
                  <a:gd name="T17" fmla="*/ 1 h 2"/>
                  <a:gd name="T18" fmla="*/ 9 w 9"/>
                  <a:gd name="T19" fmla="*/ 2 h 2"/>
                  <a:gd name="T20" fmla="*/ 9 w 9"/>
                  <a:gd name="T21" fmla="*/ 2 h 2"/>
                  <a:gd name="T22" fmla="*/ 8 w 9"/>
                  <a:gd name="T23" fmla="*/ 2 h 2"/>
                  <a:gd name="T24" fmla="*/ 6 w 9"/>
                  <a:gd name="T25" fmla="*/ 2 h 2"/>
                  <a:gd name="T26" fmla="*/ 6 w 9"/>
                  <a:gd name="T27" fmla="*/ 2 h 2"/>
                  <a:gd name="T28" fmla="*/ 4 w 9"/>
                  <a:gd name="T2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2">
                    <a:moveTo>
                      <a:pt x="4" y="2"/>
                    </a:moveTo>
                    <a:lnTo>
                      <a:pt x="4" y="2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03" name="Freeform 390">
                <a:extLst>
                  <a:ext uri="{FF2B5EF4-FFF2-40B4-BE49-F238E27FC236}">
                    <a16:creationId xmlns:a16="http://schemas.microsoft.com/office/drawing/2014/main" id="{BFA356D3-8895-8745-A43B-90E2B9C1A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7816" y="7629107"/>
                <a:ext cx="10484" cy="8154"/>
              </a:xfrm>
              <a:custGeom>
                <a:avLst/>
                <a:gdLst>
                  <a:gd name="T0" fmla="*/ 0 w 9"/>
                  <a:gd name="T1" fmla="*/ 7 h 7"/>
                  <a:gd name="T2" fmla="*/ 0 w 9"/>
                  <a:gd name="T3" fmla="*/ 6 h 7"/>
                  <a:gd name="T4" fmla="*/ 0 w 9"/>
                  <a:gd name="T5" fmla="*/ 6 h 7"/>
                  <a:gd name="T6" fmla="*/ 1 w 9"/>
                  <a:gd name="T7" fmla="*/ 5 h 7"/>
                  <a:gd name="T8" fmla="*/ 4 w 9"/>
                  <a:gd name="T9" fmla="*/ 4 h 7"/>
                  <a:gd name="T10" fmla="*/ 5 w 9"/>
                  <a:gd name="T11" fmla="*/ 1 h 7"/>
                  <a:gd name="T12" fmla="*/ 6 w 9"/>
                  <a:gd name="T13" fmla="*/ 1 h 7"/>
                  <a:gd name="T14" fmla="*/ 6 w 9"/>
                  <a:gd name="T15" fmla="*/ 1 h 7"/>
                  <a:gd name="T16" fmla="*/ 7 w 9"/>
                  <a:gd name="T17" fmla="*/ 2 h 7"/>
                  <a:gd name="T18" fmla="*/ 7 w 9"/>
                  <a:gd name="T19" fmla="*/ 2 h 7"/>
                  <a:gd name="T20" fmla="*/ 7 w 9"/>
                  <a:gd name="T21" fmla="*/ 1 h 7"/>
                  <a:gd name="T22" fmla="*/ 7 w 9"/>
                  <a:gd name="T23" fmla="*/ 1 h 7"/>
                  <a:gd name="T24" fmla="*/ 9 w 9"/>
                  <a:gd name="T25" fmla="*/ 0 h 7"/>
                  <a:gd name="T26" fmla="*/ 9 w 9"/>
                  <a:gd name="T27" fmla="*/ 1 h 7"/>
                  <a:gd name="T28" fmla="*/ 9 w 9"/>
                  <a:gd name="T29" fmla="*/ 1 h 7"/>
                  <a:gd name="T30" fmla="*/ 9 w 9"/>
                  <a:gd name="T31" fmla="*/ 2 h 7"/>
                  <a:gd name="T32" fmla="*/ 7 w 9"/>
                  <a:gd name="T33" fmla="*/ 4 h 7"/>
                  <a:gd name="T34" fmla="*/ 7 w 9"/>
                  <a:gd name="T35" fmla="*/ 4 h 7"/>
                  <a:gd name="T36" fmla="*/ 7 w 9"/>
                  <a:gd name="T37" fmla="*/ 5 h 7"/>
                  <a:gd name="T38" fmla="*/ 7 w 9"/>
                  <a:gd name="T39" fmla="*/ 5 h 7"/>
                  <a:gd name="T40" fmla="*/ 7 w 9"/>
                  <a:gd name="T41" fmla="*/ 6 h 7"/>
                  <a:gd name="T42" fmla="*/ 6 w 9"/>
                  <a:gd name="T43" fmla="*/ 5 h 7"/>
                  <a:gd name="T44" fmla="*/ 6 w 9"/>
                  <a:gd name="T45" fmla="*/ 4 h 7"/>
                  <a:gd name="T46" fmla="*/ 5 w 9"/>
                  <a:gd name="T47" fmla="*/ 5 h 7"/>
                  <a:gd name="T48" fmla="*/ 2 w 9"/>
                  <a:gd name="T49" fmla="*/ 5 h 7"/>
                  <a:gd name="T50" fmla="*/ 1 w 9"/>
                  <a:gd name="T51" fmla="*/ 6 h 7"/>
                  <a:gd name="T52" fmla="*/ 0 w 9"/>
                  <a:gd name="T5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" h="7">
                    <a:moveTo>
                      <a:pt x="0" y="7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4" y="4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04" name="Freeform 391">
                <a:extLst>
                  <a:ext uri="{FF2B5EF4-FFF2-40B4-BE49-F238E27FC236}">
                    <a16:creationId xmlns:a16="http://schemas.microsoft.com/office/drawing/2014/main" id="{65C48B37-4C32-BC4F-A7A6-EE5422C17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1794" y="7668714"/>
                <a:ext cx="11649" cy="5824"/>
              </a:xfrm>
              <a:custGeom>
                <a:avLst/>
                <a:gdLst>
                  <a:gd name="T0" fmla="*/ 4 w 10"/>
                  <a:gd name="T1" fmla="*/ 5 h 5"/>
                  <a:gd name="T2" fmla="*/ 4 w 10"/>
                  <a:gd name="T3" fmla="*/ 4 h 5"/>
                  <a:gd name="T4" fmla="*/ 4 w 10"/>
                  <a:gd name="T5" fmla="*/ 3 h 5"/>
                  <a:gd name="T6" fmla="*/ 3 w 10"/>
                  <a:gd name="T7" fmla="*/ 3 h 5"/>
                  <a:gd name="T8" fmla="*/ 3 w 10"/>
                  <a:gd name="T9" fmla="*/ 3 h 5"/>
                  <a:gd name="T10" fmla="*/ 1 w 10"/>
                  <a:gd name="T11" fmla="*/ 4 h 5"/>
                  <a:gd name="T12" fmla="*/ 0 w 10"/>
                  <a:gd name="T13" fmla="*/ 4 h 5"/>
                  <a:gd name="T14" fmla="*/ 1 w 10"/>
                  <a:gd name="T15" fmla="*/ 3 h 5"/>
                  <a:gd name="T16" fmla="*/ 1 w 10"/>
                  <a:gd name="T17" fmla="*/ 3 h 5"/>
                  <a:gd name="T18" fmla="*/ 3 w 10"/>
                  <a:gd name="T19" fmla="*/ 1 h 5"/>
                  <a:gd name="T20" fmla="*/ 3 w 10"/>
                  <a:gd name="T21" fmla="*/ 0 h 5"/>
                  <a:gd name="T22" fmla="*/ 4 w 10"/>
                  <a:gd name="T23" fmla="*/ 0 h 5"/>
                  <a:gd name="T24" fmla="*/ 5 w 10"/>
                  <a:gd name="T25" fmla="*/ 0 h 5"/>
                  <a:gd name="T26" fmla="*/ 6 w 10"/>
                  <a:gd name="T27" fmla="*/ 0 h 5"/>
                  <a:gd name="T28" fmla="*/ 9 w 10"/>
                  <a:gd name="T29" fmla="*/ 0 h 5"/>
                  <a:gd name="T30" fmla="*/ 10 w 10"/>
                  <a:gd name="T31" fmla="*/ 0 h 5"/>
                  <a:gd name="T32" fmla="*/ 10 w 10"/>
                  <a:gd name="T33" fmla="*/ 1 h 5"/>
                  <a:gd name="T34" fmla="*/ 9 w 10"/>
                  <a:gd name="T35" fmla="*/ 1 h 5"/>
                  <a:gd name="T36" fmla="*/ 8 w 10"/>
                  <a:gd name="T37" fmla="*/ 1 h 5"/>
                  <a:gd name="T38" fmla="*/ 6 w 10"/>
                  <a:gd name="T39" fmla="*/ 1 h 5"/>
                  <a:gd name="T40" fmla="*/ 5 w 10"/>
                  <a:gd name="T41" fmla="*/ 3 h 5"/>
                  <a:gd name="T42" fmla="*/ 5 w 10"/>
                  <a:gd name="T43" fmla="*/ 3 h 5"/>
                  <a:gd name="T44" fmla="*/ 4 w 10"/>
                  <a:gd name="T45" fmla="*/ 5 h 5"/>
                  <a:gd name="T46" fmla="*/ 4 w 10"/>
                  <a:gd name="T4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5">
                    <a:moveTo>
                      <a:pt x="4" y="5"/>
                    </a:move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05" name="Freeform 392">
                <a:extLst>
                  <a:ext uri="{FF2B5EF4-FFF2-40B4-BE49-F238E27FC236}">
                    <a16:creationId xmlns:a16="http://schemas.microsoft.com/office/drawing/2014/main" id="{5FB30586-F6AF-B549-8004-E66937BAC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2279" y="7669879"/>
                <a:ext cx="5824" cy="6989"/>
              </a:xfrm>
              <a:custGeom>
                <a:avLst/>
                <a:gdLst>
                  <a:gd name="T0" fmla="*/ 1 w 5"/>
                  <a:gd name="T1" fmla="*/ 6 h 6"/>
                  <a:gd name="T2" fmla="*/ 0 w 5"/>
                  <a:gd name="T3" fmla="*/ 6 h 6"/>
                  <a:gd name="T4" fmla="*/ 0 w 5"/>
                  <a:gd name="T5" fmla="*/ 5 h 6"/>
                  <a:gd name="T6" fmla="*/ 0 w 5"/>
                  <a:gd name="T7" fmla="*/ 4 h 6"/>
                  <a:gd name="T8" fmla="*/ 1 w 5"/>
                  <a:gd name="T9" fmla="*/ 2 h 6"/>
                  <a:gd name="T10" fmla="*/ 2 w 5"/>
                  <a:gd name="T11" fmla="*/ 2 h 6"/>
                  <a:gd name="T12" fmla="*/ 3 w 5"/>
                  <a:gd name="T13" fmla="*/ 0 h 6"/>
                  <a:gd name="T14" fmla="*/ 5 w 5"/>
                  <a:gd name="T15" fmla="*/ 2 h 6"/>
                  <a:gd name="T16" fmla="*/ 3 w 5"/>
                  <a:gd name="T17" fmla="*/ 3 h 6"/>
                  <a:gd name="T18" fmla="*/ 3 w 5"/>
                  <a:gd name="T19" fmla="*/ 3 h 6"/>
                  <a:gd name="T20" fmla="*/ 2 w 5"/>
                  <a:gd name="T21" fmla="*/ 3 h 6"/>
                  <a:gd name="T22" fmla="*/ 1 w 5"/>
                  <a:gd name="T23" fmla="*/ 4 h 6"/>
                  <a:gd name="T24" fmla="*/ 1 w 5"/>
                  <a:gd name="T25" fmla="*/ 5 h 6"/>
                  <a:gd name="T26" fmla="*/ 1 w 5"/>
                  <a:gd name="T27" fmla="*/ 6 h 6"/>
                  <a:gd name="T28" fmla="*/ 1 w 5"/>
                  <a:gd name="T2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06" name="Freeform 393">
                <a:extLst>
                  <a:ext uri="{FF2B5EF4-FFF2-40B4-BE49-F238E27FC236}">
                    <a16:creationId xmlns:a16="http://schemas.microsoft.com/office/drawing/2014/main" id="{5439F02B-0810-2F40-AA73-C4E6BFA09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054" y="7994885"/>
                <a:ext cx="75718" cy="64069"/>
              </a:xfrm>
              <a:custGeom>
                <a:avLst/>
                <a:gdLst>
                  <a:gd name="T0" fmla="*/ 33 w 65"/>
                  <a:gd name="T1" fmla="*/ 1 h 55"/>
                  <a:gd name="T2" fmla="*/ 41 w 65"/>
                  <a:gd name="T3" fmla="*/ 0 h 55"/>
                  <a:gd name="T4" fmla="*/ 47 w 65"/>
                  <a:gd name="T5" fmla="*/ 0 h 55"/>
                  <a:gd name="T6" fmla="*/ 53 w 65"/>
                  <a:gd name="T7" fmla="*/ 1 h 55"/>
                  <a:gd name="T8" fmla="*/ 59 w 65"/>
                  <a:gd name="T9" fmla="*/ 6 h 55"/>
                  <a:gd name="T10" fmla="*/ 62 w 65"/>
                  <a:gd name="T11" fmla="*/ 11 h 55"/>
                  <a:gd name="T12" fmla="*/ 62 w 65"/>
                  <a:gd name="T13" fmla="*/ 14 h 55"/>
                  <a:gd name="T14" fmla="*/ 63 w 65"/>
                  <a:gd name="T15" fmla="*/ 22 h 55"/>
                  <a:gd name="T16" fmla="*/ 65 w 65"/>
                  <a:gd name="T17" fmla="*/ 35 h 55"/>
                  <a:gd name="T18" fmla="*/ 64 w 65"/>
                  <a:gd name="T19" fmla="*/ 44 h 55"/>
                  <a:gd name="T20" fmla="*/ 62 w 65"/>
                  <a:gd name="T21" fmla="*/ 50 h 55"/>
                  <a:gd name="T22" fmla="*/ 53 w 65"/>
                  <a:gd name="T23" fmla="*/ 53 h 55"/>
                  <a:gd name="T24" fmla="*/ 50 w 65"/>
                  <a:gd name="T25" fmla="*/ 55 h 55"/>
                  <a:gd name="T26" fmla="*/ 51 w 65"/>
                  <a:gd name="T27" fmla="*/ 52 h 55"/>
                  <a:gd name="T28" fmla="*/ 53 w 65"/>
                  <a:gd name="T29" fmla="*/ 50 h 55"/>
                  <a:gd name="T30" fmla="*/ 57 w 65"/>
                  <a:gd name="T31" fmla="*/ 49 h 55"/>
                  <a:gd name="T32" fmla="*/ 59 w 65"/>
                  <a:gd name="T33" fmla="*/ 46 h 55"/>
                  <a:gd name="T34" fmla="*/ 56 w 65"/>
                  <a:gd name="T35" fmla="*/ 46 h 55"/>
                  <a:gd name="T36" fmla="*/ 51 w 65"/>
                  <a:gd name="T37" fmla="*/ 47 h 55"/>
                  <a:gd name="T38" fmla="*/ 46 w 65"/>
                  <a:gd name="T39" fmla="*/ 47 h 55"/>
                  <a:gd name="T40" fmla="*/ 43 w 65"/>
                  <a:gd name="T41" fmla="*/ 46 h 55"/>
                  <a:gd name="T42" fmla="*/ 43 w 65"/>
                  <a:gd name="T43" fmla="*/ 47 h 55"/>
                  <a:gd name="T44" fmla="*/ 45 w 65"/>
                  <a:gd name="T45" fmla="*/ 47 h 55"/>
                  <a:gd name="T46" fmla="*/ 46 w 65"/>
                  <a:gd name="T47" fmla="*/ 50 h 55"/>
                  <a:gd name="T48" fmla="*/ 42 w 65"/>
                  <a:gd name="T49" fmla="*/ 50 h 55"/>
                  <a:gd name="T50" fmla="*/ 36 w 65"/>
                  <a:gd name="T51" fmla="*/ 51 h 55"/>
                  <a:gd name="T52" fmla="*/ 26 w 65"/>
                  <a:gd name="T53" fmla="*/ 51 h 55"/>
                  <a:gd name="T54" fmla="*/ 23 w 65"/>
                  <a:gd name="T55" fmla="*/ 50 h 55"/>
                  <a:gd name="T56" fmla="*/ 18 w 65"/>
                  <a:gd name="T57" fmla="*/ 49 h 55"/>
                  <a:gd name="T58" fmla="*/ 12 w 65"/>
                  <a:gd name="T59" fmla="*/ 46 h 55"/>
                  <a:gd name="T60" fmla="*/ 8 w 65"/>
                  <a:gd name="T61" fmla="*/ 44 h 55"/>
                  <a:gd name="T62" fmla="*/ 7 w 65"/>
                  <a:gd name="T63" fmla="*/ 42 h 55"/>
                  <a:gd name="T64" fmla="*/ 8 w 65"/>
                  <a:gd name="T65" fmla="*/ 41 h 55"/>
                  <a:gd name="T66" fmla="*/ 8 w 65"/>
                  <a:gd name="T67" fmla="*/ 40 h 55"/>
                  <a:gd name="T68" fmla="*/ 7 w 65"/>
                  <a:gd name="T69" fmla="*/ 40 h 55"/>
                  <a:gd name="T70" fmla="*/ 6 w 65"/>
                  <a:gd name="T71" fmla="*/ 41 h 55"/>
                  <a:gd name="T72" fmla="*/ 5 w 65"/>
                  <a:gd name="T73" fmla="*/ 41 h 55"/>
                  <a:gd name="T74" fmla="*/ 2 w 65"/>
                  <a:gd name="T75" fmla="*/ 38 h 55"/>
                  <a:gd name="T76" fmla="*/ 0 w 65"/>
                  <a:gd name="T77" fmla="*/ 30 h 55"/>
                  <a:gd name="T78" fmla="*/ 1 w 65"/>
                  <a:gd name="T79" fmla="*/ 27 h 55"/>
                  <a:gd name="T80" fmla="*/ 3 w 65"/>
                  <a:gd name="T81" fmla="*/ 23 h 55"/>
                  <a:gd name="T82" fmla="*/ 8 w 65"/>
                  <a:gd name="T83" fmla="*/ 19 h 55"/>
                  <a:gd name="T84" fmla="*/ 12 w 65"/>
                  <a:gd name="T85" fmla="*/ 16 h 55"/>
                  <a:gd name="T86" fmla="*/ 20 w 65"/>
                  <a:gd name="T87" fmla="*/ 8 h 55"/>
                  <a:gd name="T88" fmla="*/ 29 w 65"/>
                  <a:gd name="T89" fmla="*/ 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5" h="55">
                    <a:moveTo>
                      <a:pt x="29" y="4"/>
                    </a:moveTo>
                    <a:lnTo>
                      <a:pt x="33" y="1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3" y="1"/>
                    </a:lnTo>
                    <a:lnTo>
                      <a:pt x="56" y="4"/>
                    </a:lnTo>
                    <a:lnTo>
                      <a:pt x="59" y="6"/>
                    </a:lnTo>
                    <a:lnTo>
                      <a:pt x="61" y="8"/>
                    </a:lnTo>
                    <a:lnTo>
                      <a:pt x="62" y="11"/>
                    </a:lnTo>
                    <a:lnTo>
                      <a:pt x="62" y="12"/>
                    </a:lnTo>
                    <a:lnTo>
                      <a:pt x="62" y="14"/>
                    </a:lnTo>
                    <a:lnTo>
                      <a:pt x="62" y="18"/>
                    </a:lnTo>
                    <a:lnTo>
                      <a:pt x="63" y="22"/>
                    </a:lnTo>
                    <a:lnTo>
                      <a:pt x="64" y="29"/>
                    </a:lnTo>
                    <a:lnTo>
                      <a:pt x="65" y="35"/>
                    </a:lnTo>
                    <a:lnTo>
                      <a:pt x="65" y="40"/>
                    </a:lnTo>
                    <a:lnTo>
                      <a:pt x="64" y="44"/>
                    </a:lnTo>
                    <a:lnTo>
                      <a:pt x="62" y="49"/>
                    </a:lnTo>
                    <a:lnTo>
                      <a:pt x="62" y="50"/>
                    </a:lnTo>
                    <a:lnTo>
                      <a:pt x="57" y="52"/>
                    </a:lnTo>
                    <a:lnTo>
                      <a:pt x="53" y="53"/>
                    </a:lnTo>
                    <a:lnTo>
                      <a:pt x="51" y="55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1" y="52"/>
                    </a:lnTo>
                    <a:lnTo>
                      <a:pt x="52" y="51"/>
                    </a:lnTo>
                    <a:lnTo>
                      <a:pt x="53" y="50"/>
                    </a:lnTo>
                    <a:lnTo>
                      <a:pt x="54" y="50"/>
                    </a:lnTo>
                    <a:lnTo>
                      <a:pt x="57" y="49"/>
                    </a:lnTo>
                    <a:lnTo>
                      <a:pt x="58" y="47"/>
                    </a:lnTo>
                    <a:lnTo>
                      <a:pt x="59" y="46"/>
                    </a:lnTo>
                    <a:lnTo>
                      <a:pt x="58" y="46"/>
                    </a:lnTo>
                    <a:lnTo>
                      <a:pt x="56" y="46"/>
                    </a:lnTo>
                    <a:lnTo>
                      <a:pt x="53" y="46"/>
                    </a:lnTo>
                    <a:lnTo>
                      <a:pt x="51" y="47"/>
                    </a:lnTo>
                    <a:lnTo>
                      <a:pt x="48" y="47"/>
                    </a:lnTo>
                    <a:lnTo>
                      <a:pt x="46" y="47"/>
                    </a:lnTo>
                    <a:lnTo>
                      <a:pt x="45" y="46"/>
                    </a:lnTo>
                    <a:lnTo>
                      <a:pt x="43" y="46"/>
                    </a:lnTo>
                    <a:lnTo>
                      <a:pt x="43" y="46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45" y="47"/>
                    </a:lnTo>
                    <a:lnTo>
                      <a:pt x="46" y="49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2" y="50"/>
                    </a:lnTo>
                    <a:lnTo>
                      <a:pt x="40" y="51"/>
                    </a:lnTo>
                    <a:lnTo>
                      <a:pt x="36" y="51"/>
                    </a:lnTo>
                    <a:lnTo>
                      <a:pt x="31" y="52"/>
                    </a:lnTo>
                    <a:lnTo>
                      <a:pt x="26" y="51"/>
                    </a:lnTo>
                    <a:lnTo>
                      <a:pt x="24" y="51"/>
                    </a:lnTo>
                    <a:lnTo>
                      <a:pt x="23" y="50"/>
                    </a:lnTo>
                    <a:lnTo>
                      <a:pt x="22" y="50"/>
                    </a:lnTo>
                    <a:lnTo>
                      <a:pt x="18" y="49"/>
                    </a:lnTo>
                    <a:lnTo>
                      <a:pt x="16" y="47"/>
                    </a:lnTo>
                    <a:lnTo>
                      <a:pt x="12" y="46"/>
                    </a:lnTo>
                    <a:lnTo>
                      <a:pt x="9" y="45"/>
                    </a:lnTo>
                    <a:lnTo>
                      <a:pt x="8" y="44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42"/>
                    </a:lnTo>
                    <a:lnTo>
                      <a:pt x="5" y="41"/>
                    </a:lnTo>
                    <a:lnTo>
                      <a:pt x="3" y="40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1" y="27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6" y="22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2" y="16"/>
                    </a:lnTo>
                    <a:lnTo>
                      <a:pt x="14" y="13"/>
                    </a:lnTo>
                    <a:lnTo>
                      <a:pt x="20" y="8"/>
                    </a:lnTo>
                    <a:lnTo>
                      <a:pt x="23" y="7"/>
                    </a:lnTo>
                    <a:lnTo>
                      <a:pt x="29" y="4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07" name="Freeform 394">
                <a:extLst>
                  <a:ext uri="{FF2B5EF4-FFF2-40B4-BE49-F238E27FC236}">
                    <a16:creationId xmlns:a16="http://schemas.microsoft.com/office/drawing/2014/main" id="{7A78ABFC-C5B9-2F44-9787-C500AD981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054" y="7994885"/>
                <a:ext cx="75718" cy="64069"/>
              </a:xfrm>
              <a:custGeom>
                <a:avLst/>
                <a:gdLst>
                  <a:gd name="T0" fmla="*/ 23 w 65"/>
                  <a:gd name="T1" fmla="*/ 7 h 55"/>
                  <a:gd name="T2" fmla="*/ 14 w 65"/>
                  <a:gd name="T3" fmla="*/ 13 h 55"/>
                  <a:gd name="T4" fmla="*/ 9 w 65"/>
                  <a:gd name="T5" fmla="*/ 18 h 55"/>
                  <a:gd name="T6" fmla="*/ 6 w 65"/>
                  <a:gd name="T7" fmla="*/ 22 h 55"/>
                  <a:gd name="T8" fmla="*/ 2 w 65"/>
                  <a:gd name="T9" fmla="*/ 25 h 55"/>
                  <a:gd name="T10" fmla="*/ 0 w 65"/>
                  <a:gd name="T11" fmla="*/ 29 h 55"/>
                  <a:gd name="T12" fmla="*/ 0 w 65"/>
                  <a:gd name="T13" fmla="*/ 33 h 55"/>
                  <a:gd name="T14" fmla="*/ 3 w 65"/>
                  <a:gd name="T15" fmla="*/ 40 h 55"/>
                  <a:gd name="T16" fmla="*/ 6 w 65"/>
                  <a:gd name="T17" fmla="*/ 42 h 55"/>
                  <a:gd name="T18" fmla="*/ 6 w 65"/>
                  <a:gd name="T19" fmla="*/ 41 h 55"/>
                  <a:gd name="T20" fmla="*/ 7 w 65"/>
                  <a:gd name="T21" fmla="*/ 40 h 55"/>
                  <a:gd name="T22" fmla="*/ 8 w 65"/>
                  <a:gd name="T23" fmla="*/ 40 h 55"/>
                  <a:gd name="T24" fmla="*/ 8 w 65"/>
                  <a:gd name="T25" fmla="*/ 41 h 55"/>
                  <a:gd name="T26" fmla="*/ 7 w 65"/>
                  <a:gd name="T27" fmla="*/ 42 h 55"/>
                  <a:gd name="T28" fmla="*/ 9 w 65"/>
                  <a:gd name="T29" fmla="*/ 45 h 55"/>
                  <a:gd name="T30" fmla="*/ 16 w 65"/>
                  <a:gd name="T31" fmla="*/ 47 h 55"/>
                  <a:gd name="T32" fmla="*/ 22 w 65"/>
                  <a:gd name="T33" fmla="*/ 50 h 55"/>
                  <a:gd name="T34" fmla="*/ 24 w 65"/>
                  <a:gd name="T35" fmla="*/ 51 h 55"/>
                  <a:gd name="T36" fmla="*/ 31 w 65"/>
                  <a:gd name="T37" fmla="*/ 52 h 55"/>
                  <a:gd name="T38" fmla="*/ 40 w 65"/>
                  <a:gd name="T39" fmla="*/ 51 h 55"/>
                  <a:gd name="T40" fmla="*/ 45 w 65"/>
                  <a:gd name="T41" fmla="*/ 50 h 55"/>
                  <a:gd name="T42" fmla="*/ 46 w 65"/>
                  <a:gd name="T43" fmla="*/ 49 h 55"/>
                  <a:gd name="T44" fmla="*/ 43 w 65"/>
                  <a:gd name="T45" fmla="*/ 47 h 55"/>
                  <a:gd name="T46" fmla="*/ 43 w 65"/>
                  <a:gd name="T47" fmla="*/ 46 h 55"/>
                  <a:gd name="T48" fmla="*/ 45 w 65"/>
                  <a:gd name="T49" fmla="*/ 46 h 55"/>
                  <a:gd name="T50" fmla="*/ 48 w 65"/>
                  <a:gd name="T51" fmla="*/ 47 h 55"/>
                  <a:gd name="T52" fmla="*/ 53 w 65"/>
                  <a:gd name="T53" fmla="*/ 46 h 55"/>
                  <a:gd name="T54" fmla="*/ 58 w 65"/>
                  <a:gd name="T55" fmla="*/ 46 h 55"/>
                  <a:gd name="T56" fmla="*/ 58 w 65"/>
                  <a:gd name="T57" fmla="*/ 47 h 55"/>
                  <a:gd name="T58" fmla="*/ 54 w 65"/>
                  <a:gd name="T59" fmla="*/ 50 h 55"/>
                  <a:gd name="T60" fmla="*/ 52 w 65"/>
                  <a:gd name="T61" fmla="*/ 51 h 55"/>
                  <a:gd name="T62" fmla="*/ 50 w 65"/>
                  <a:gd name="T63" fmla="*/ 53 h 55"/>
                  <a:gd name="T64" fmla="*/ 51 w 65"/>
                  <a:gd name="T65" fmla="*/ 55 h 55"/>
                  <a:gd name="T66" fmla="*/ 57 w 65"/>
                  <a:gd name="T67" fmla="*/ 52 h 55"/>
                  <a:gd name="T68" fmla="*/ 62 w 65"/>
                  <a:gd name="T69" fmla="*/ 49 h 55"/>
                  <a:gd name="T70" fmla="*/ 65 w 65"/>
                  <a:gd name="T71" fmla="*/ 40 h 55"/>
                  <a:gd name="T72" fmla="*/ 64 w 65"/>
                  <a:gd name="T73" fmla="*/ 29 h 55"/>
                  <a:gd name="T74" fmla="*/ 62 w 65"/>
                  <a:gd name="T75" fmla="*/ 18 h 55"/>
                  <a:gd name="T76" fmla="*/ 62 w 65"/>
                  <a:gd name="T77" fmla="*/ 12 h 55"/>
                  <a:gd name="T78" fmla="*/ 61 w 65"/>
                  <a:gd name="T79" fmla="*/ 8 h 55"/>
                  <a:gd name="T80" fmla="*/ 56 w 65"/>
                  <a:gd name="T81" fmla="*/ 4 h 55"/>
                  <a:gd name="T82" fmla="*/ 51 w 65"/>
                  <a:gd name="T83" fmla="*/ 0 h 55"/>
                  <a:gd name="T84" fmla="*/ 43 w 65"/>
                  <a:gd name="T85" fmla="*/ 0 h 55"/>
                  <a:gd name="T86" fmla="*/ 36 w 65"/>
                  <a:gd name="T87" fmla="*/ 0 h 55"/>
                  <a:gd name="T88" fmla="*/ 29 w 65"/>
                  <a:gd name="T89" fmla="*/ 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5" h="55">
                    <a:moveTo>
                      <a:pt x="29" y="4"/>
                    </a:moveTo>
                    <a:lnTo>
                      <a:pt x="23" y="7"/>
                    </a:lnTo>
                    <a:lnTo>
                      <a:pt x="20" y="8"/>
                    </a:lnTo>
                    <a:lnTo>
                      <a:pt x="14" y="13"/>
                    </a:lnTo>
                    <a:lnTo>
                      <a:pt x="12" y="16"/>
                    </a:lnTo>
                    <a:lnTo>
                      <a:pt x="9" y="18"/>
                    </a:lnTo>
                    <a:lnTo>
                      <a:pt x="8" y="19"/>
                    </a:lnTo>
                    <a:lnTo>
                      <a:pt x="6" y="22"/>
                    </a:lnTo>
                    <a:lnTo>
                      <a:pt x="3" y="23"/>
                    </a:lnTo>
                    <a:lnTo>
                      <a:pt x="2" y="25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5" y="41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8" y="44"/>
                    </a:lnTo>
                    <a:lnTo>
                      <a:pt x="9" y="45"/>
                    </a:lnTo>
                    <a:lnTo>
                      <a:pt x="12" y="46"/>
                    </a:lnTo>
                    <a:lnTo>
                      <a:pt x="16" y="47"/>
                    </a:lnTo>
                    <a:lnTo>
                      <a:pt x="18" y="49"/>
                    </a:lnTo>
                    <a:lnTo>
                      <a:pt x="22" y="50"/>
                    </a:lnTo>
                    <a:lnTo>
                      <a:pt x="23" y="50"/>
                    </a:lnTo>
                    <a:lnTo>
                      <a:pt x="24" y="51"/>
                    </a:lnTo>
                    <a:lnTo>
                      <a:pt x="26" y="51"/>
                    </a:lnTo>
                    <a:lnTo>
                      <a:pt x="31" y="52"/>
                    </a:lnTo>
                    <a:lnTo>
                      <a:pt x="36" y="51"/>
                    </a:lnTo>
                    <a:lnTo>
                      <a:pt x="40" y="51"/>
                    </a:lnTo>
                    <a:lnTo>
                      <a:pt x="42" y="50"/>
                    </a:lnTo>
                    <a:lnTo>
                      <a:pt x="45" y="50"/>
                    </a:lnTo>
                    <a:lnTo>
                      <a:pt x="46" y="50"/>
                    </a:lnTo>
                    <a:lnTo>
                      <a:pt x="46" y="49"/>
                    </a:lnTo>
                    <a:lnTo>
                      <a:pt x="45" y="47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43" y="46"/>
                    </a:lnTo>
                    <a:lnTo>
                      <a:pt x="43" y="46"/>
                    </a:lnTo>
                    <a:lnTo>
                      <a:pt x="45" y="46"/>
                    </a:lnTo>
                    <a:lnTo>
                      <a:pt x="46" y="47"/>
                    </a:lnTo>
                    <a:lnTo>
                      <a:pt x="48" y="47"/>
                    </a:lnTo>
                    <a:lnTo>
                      <a:pt x="51" y="47"/>
                    </a:lnTo>
                    <a:lnTo>
                      <a:pt x="53" y="46"/>
                    </a:lnTo>
                    <a:lnTo>
                      <a:pt x="56" y="46"/>
                    </a:lnTo>
                    <a:lnTo>
                      <a:pt x="58" y="46"/>
                    </a:lnTo>
                    <a:lnTo>
                      <a:pt x="59" y="46"/>
                    </a:lnTo>
                    <a:lnTo>
                      <a:pt x="58" y="47"/>
                    </a:lnTo>
                    <a:lnTo>
                      <a:pt x="57" y="49"/>
                    </a:lnTo>
                    <a:lnTo>
                      <a:pt x="54" y="50"/>
                    </a:lnTo>
                    <a:lnTo>
                      <a:pt x="53" y="50"/>
                    </a:lnTo>
                    <a:lnTo>
                      <a:pt x="52" y="51"/>
                    </a:lnTo>
                    <a:lnTo>
                      <a:pt x="51" y="52"/>
                    </a:lnTo>
                    <a:lnTo>
                      <a:pt x="50" y="53"/>
                    </a:lnTo>
                    <a:lnTo>
                      <a:pt x="50" y="55"/>
                    </a:lnTo>
                    <a:lnTo>
                      <a:pt x="51" y="55"/>
                    </a:lnTo>
                    <a:lnTo>
                      <a:pt x="53" y="53"/>
                    </a:lnTo>
                    <a:lnTo>
                      <a:pt x="57" y="52"/>
                    </a:lnTo>
                    <a:lnTo>
                      <a:pt x="62" y="50"/>
                    </a:lnTo>
                    <a:lnTo>
                      <a:pt x="62" y="49"/>
                    </a:lnTo>
                    <a:lnTo>
                      <a:pt x="64" y="44"/>
                    </a:lnTo>
                    <a:lnTo>
                      <a:pt x="65" y="40"/>
                    </a:lnTo>
                    <a:lnTo>
                      <a:pt x="65" y="35"/>
                    </a:lnTo>
                    <a:lnTo>
                      <a:pt x="64" y="29"/>
                    </a:lnTo>
                    <a:lnTo>
                      <a:pt x="63" y="22"/>
                    </a:lnTo>
                    <a:lnTo>
                      <a:pt x="62" y="18"/>
                    </a:lnTo>
                    <a:lnTo>
                      <a:pt x="62" y="14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1" y="8"/>
                    </a:lnTo>
                    <a:lnTo>
                      <a:pt x="59" y="6"/>
                    </a:lnTo>
                    <a:lnTo>
                      <a:pt x="56" y="4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1"/>
                    </a:lnTo>
                    <a:lnTo>
                      <a:pt x="29" y="4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08" name="Freeform 395">
                <a:extLst>
                  <a:ext uri="{FF2B5EF4-FFF2-40B4-BE49-F238E27FC236}">
                    <a16:creationId xmlns:a16="http://schemas.microsoft.com/office/drawing/2014/main" id="{45BE04FC-4A7E-9343-8946-759E443BD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114" y="7885859"/>
                <a:ext cx="232980" cy="305204"/>
              </a:xfrm>
              <a:custGeom>
                <a:avLst/>
                <a:gdLst>
                  <a:gd name="T0" fmla="*/ 188 w 200"/>
                  <a:gd name="T1" fmla="*/ 88 h 262"/>
                  <a:gd name="T2" fmla="*/ 194 w 200"/>
                  <a:gd name="T3" fmla="*/ 81 h 262"/>
                  <a:gd name="T4" fmla="*/ 191 w 200"/>
                  <a:gd name="T5" fmla="*/ 73 h 262"/>
                  <a:gd name="T6" fmla="*/ 196 w 200"/>
                  <a:gd name="T7" fmla="*/ 64 h 262"/>
                  <a:gd name="T8" fmla="*/ 200 w 200"/>
                  <a:gd name="T9" fmla="*/ 58 h 262"/>
                  <a:gd name="T10" fmla="*/ 196 w 200"/>
                  <a:gd name="T11" fmla="*/ 49 h 262"/>
                  <a:gd name="T12" fmla="*/ 195 w 200"/>
                  <a:gd name="T13" fmla="*/ 37 h 262"/>
                  <a:gd name="T14" fmla="*/ 188 w 200"/>
                  <a:gd name="T15" fmla="*/ 31 h 262"/>
                  <a:gd name="T16" fmla="*/ 196 w 200"/>
                  <a:gd name="T17" fmla="*/ 18 h 262"/>
                  <a:gd name="T18" fmla="*/ 187 w 200"/>
                  <a:gd name="T19" fmla="*/ 6 h 262"/>
                  <a:gd name="T20" fmla="*/ 162 w 200"/>
                  <a:gd name="T21" fmla="*/ 6 h 262"/>
                  <a:gd name="T22" fmla="*/ 134 w 200"/>
                  <a:gd name="T23" fmla="*/ 21 h 262"/>
                  <a:gd name="T24" fmla="*/ 111 w 200"/>
                  <a:gd name="T25" fmla="*/ 47 h 262"/>
                  <a:gd name="T26" fmla="*/ 100 w 200"/>
                  <a:gd name="T27" fmla="*/ 41 h 262"/>
                  <a:gd name="T28" fmla="*/ 83 w 200"/>
                  <a:gd name="T29" fmla="*/ 47 h 262"/>
                  <a:gd name="T30" fmla="*/ 77 w 200"/>
                  <a:gd name="T31" fmla="*/ 58 h 262"/>
                  <a:gd name="T32" fmla="*/ 70 w 200"/>
                  <a:gd name="T33" fmla="*/ 74 h 262"/>
                  <a:gd name="T34" fmla="*/ 49 w 200"/>
                  <a:gd name="T35" fmla="*/ 76 h 262"/>
                  <a:gd name="T36" fmla="*/ 44 w 200"/>
                  <a:gd name="T37" fmla="*/ 83 h 262"/>
                  <a:gd name="T38" fmla="*/ 36 w 200"/>
                  <a:gd name="T39" fmla="*/ 98 h 262"/>
                  <a:gd name="T40" fmla="*/ 21 w 200"/>
                  <a:gd name="T41" fmla="*/ 114 h 262"/>
                  <a:gd name="T42" fmla="*/ 10 w 200"/>
                  <a:gd name="T43" fmla="*/ 121 h 262"/>
                  <a:gd name="T44" fmla="*/ 5 w 200"/>
                  <a:gd name="T45" fmla="*/ 136 h 262"/>
                  <a:gd name="T46" fmla="*/ 2 w 200"/>
                  <a:gd name="T47" fmla="*/ 158 h 262"/>
                  <a:gd name="T48" fmla="*/ 14 w 200"/>
                  <a:gd name="T49" fmla="*/ 175 h 262"/>
                  <a:gd name="T50" fmla="*/ 2 w 200"/>
                  <a:gd name="T51" fmla="*/ 192 h 262"/>
                  <a:gd name="T52" fmla="*/ 22 w 200"/>
                  <a:gd name="T53" fmla="*/ 209 h 262"/>
                  <a:gd name="T54" fmla="*/ 21 w 200"/>
                  <a:gd name="T55" fmla="*/ 234 h 262"/>
                  <a:gd name="T56" fmla="*/ 27 w 200"/>
                  <a:gd name="T57" fmla="*/ 245 h 262"/>
                  <a:gd name="T58" fmla="*/ 39 w 200"/>
                  <a:gd name="T59" fmla="*/ 251 h 262"/>
                  <a:gd name="T60" fmla="*/ 56 w 200"/>
                  <a:gd name="T61" fmla="*/ 251 h 262"/>
                  <a:gd name="T62" fmla="*/ 75 w 200"/>
                  <a:gd name="T63" fmla="*/ 249 h 262"/>
                  <a:gd name="T64" fmla="*/ 86 w 200"/>
                  <a:gd name="T65" fmla="*/ 225 h 262"/>
                  <a:gd name="T66" fmla="*/ 94 w 200"/>
                  <a:gd name="T67" fmla="*/ 212 h 262"/>
                  <a:gd name="T68" fmla="*/ 105 w 200"/>
                  <a:gd name="T69" fmla="*/ 199 h 262"/>
                  <a:gd name="T70" fmla="*/ 115 w 200"/>
                  <a:gd name="T71" fmla="*/ 194 h 262"/>
                  <a:gd name="T72" fmla="*/ 111 w 200"/>
                  <a:gd name="T73" fmla="*/ 184 h 262"/>
                  <a:gd name="T74" fmla="*/ 120 w 200"/>
                  <a:gd name="T75" fmla="*/ 180 h 262"/>
                  <a:gd name="T76" fmla="*/ 132 w 200"/>
                  <a:gd name="T77" fmla="*/ 178 h 262"/>
                  <a:gd name="T78" fmla="*/ 134 w 200"/>
                  <a:gd name="T79" fmla="*/ 173 h 262"/>
                  <a:gd name="T80" fmla="*/ 131 w 200"/>
                  <a:gd name="T81" fmla="*/ 164 h 262"/>
                  <a:gd name="T82" fmla="*/ 129 w 200"/>
                  <a:gd name="T83" fmla="*/ 160 h 262"/>
                  <a:gd name="T84" fmla="*/ 135 w 200"/>
                  <a:gd name="T85" fmla="*/ 159 h 262"/>
                  <a:gd name="T86" fmla="*/ 143 w 200"/>
                  <a:gd name="T87" fmla="*/ 156 h 262"/>
                  <a:gd name="T88" fmla="*/ 153 w 200"/>
                  <a:gd name="T89" fmla="*/ 161 h 262"/>
                  <a:gd name="T90" fmla="*/ 150 w 200"/>
                  <a:gd name="T91" fmla="*/ 153 h 262"/>
                  <a:gd name="T92" fmla="*/ 156 w 200"/>
                  <a:gd name="T93" fmla="*/ 149 h 262"/>
                  <a:gd name="T94" fmla="*/ 157 w 200"/>
                  <a:gd name="T95" fmla="*/ 143 h 262"/>
                  <a:gd name="T96" fmla="*/ 163 w 200"/>
                  <a:gd name="T97" fmla="*/ 148 h 262"/>
                  <a:gd name="T98" fmla="*/ 162 w 200"/>
                  <a:gd name="T99" fmla="*/ 141 h 262"/>
                  <a:gd name="T100" fmla="*/ 161 w 200"/>
                  <a:gd name="T101" fmla="*/ 133 h 262"/>
                  <a:gd name="T102" fmla="*/ 160 w 200"/>
                  <a:gd name="T103" fmla="*/ 122 h 262"/>
                  <a:gd name="T104" fmla="*/ 166 w 200"/>
                  <a:gd name="T105" fmla="*/ 118 h 262"/>
                  <a:gd name="T106" fmla="*/ 163 w 200"/>
                  <a:gd name="T107" fmla="*/ 110 h 262"/>
                  <a:gd name="T108" fmla="*/ 168 w 200"/>
                  <a:gd name="T109" fmla="*/ 104 h 262"/>
                  <a:gd name="T110" fmla="*/ 177 w 200"/>
                  <a:gd name="T111" fmla="*/ 101 h 262"/>
                  <a:gd name="T112" fmla="*/ 185 w 200"/>
                  <a:gd name="T113" fmla="*/ 10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" h="262">
                    <a:moveTo>
                      <a:pt x="194" y="101"/>
                    </a:moveTo>
                    <a:lnTo>
                      <a:pt x="193" y="99"/>
                    </a:lnTo>
                    <a:lnTo>
                      <a:pt x="190" y="97"/>
                    </a:lnTo>
                    <a:lnTo>
                      <a:pt x="188" y="93"/>
                    </a:lnTo>
                    <a:lnTo>
                      <a:pt x="188" y="91"/>
                    </a:lnTo>
                    <a:lnTo>
                      <a:pt x="188" y="88"/>
                    </a:lnTo>
                    <a:lnTo>
                      <a:pt x="191" y="88"/>
                    </a:lnTo>
                    <a:lnTo>
                      <a:pt x="193" y="87"/>
                    </a:lnTo>
                    <a:lnTo>
                      <a:pt x="193" y="86"/>
                    </a:lnTo>
                    <a:lnTo>
                      <a:pt x="193" y="85"/>
                    </a:lnTo>
                    <a:lnTo>
                      <a:pt x="194" y="82"/>
                    </a:lnTo>
                    <a:lnTo>
                      <a:pt x="194" y="81"/>
                    </a:lnTo>
                    <a:lnTo>
                      <a:pt x="193" y="80"/>
                    </a:lnTo>
                    <a:lnTo>
                      <a:pt x="190" y="79"/>
                    </a:lnTo>
                    <a:lnTo>
                      <a:pt x="190" y="77"/>
                    </a:lnTo>
                    <a:lnTo>
                      <a:pt x="190" y="75"/>
                    </a:lnTo>
                    <a:lnTo>
                      <a:pt x="191" y="74"/>
                    </a:lnTo>
                    <a:lnTo>
                      <a:pt x="191" y="73"/>
                    </a:lnTo>
                    <a:lnTo>
                      <a:pt x="194" y="71"/>
                    </a:lnTo>
                    <a:lnTo>
                      <a:pt x="195" y="71"/>
                    </a:lnTo>
                    <a:lnTo>
                      <a:pt x="196" y="69"/>
                    </a:lnTo>
                    <a:lnTo>
                      <a:pt x="196" y="66"/>
                    </a:lnTo>
                    <a:lnTo>
                      <a:pt x="196" y="65"/>
                    </a:lnTo>
                    <a:lnTo>
                      <a:pt x="196" y="64"/>
                    </a:lnTo>
                    <a:lnTo>
                      <a:pt x="196" y="63"/>
                    </a:lnTo>
                    <a:lnTo>
                      <a:pt x="196" y="63"/>
                    </a:lnTo>
                    <a:lnTo>
                      <a:pt x="198" y="62"/>
                    </a:lnTo>
                    <a:lnTo>
                      <a:pt x="199" y="60"/>
                    </a:lnTo>
                    <a:lnTo>
                      <a:pt x="199" y="59"/>
                    </a:lnTo>
                    <a:lnTo>
                      <a:pt x="200" y="58"/>
                    </a:lnTo>
                    <a:lnTo>
                      <a:pt x="200" y="57"/>
                    </a:lnTo>
                    <a:lnTo>
                      <a:pt x="200" y="56"/>
                    </a:lnTo>
                    <a:lnTo>
                      <a:pt x="199" y="56"/>
                    </a:lnTo>
                    <a:lnTo>
                      <a:pt x="196" y="54"/>
                    </a:lnTo>
                    <a:lnTo>
                      <a:pt x="198" y="52"/>
                    </a:lnTo>
                    <a:lnTo>
                      <a:pt x="196" y="49"/>
                    </a:lnTo>
                    <a:lnTo>
                      <a:pt x="196" y="47"/>
                    </a:lnTo>
                    <a:lnTo>
                      <a:pt x="196" y="43"/>
                    </a:lnTo>
                    <a:lnTo>
                      <a:pt x="196" y="43"/>
                    </a:lnTo>
                    <a:lnTo>
                      <a:pt x="196" y="41"/>
                    </a:lnTo>
                    <a:lnTo>
                      <a:pt x="195" y="38"/>
                    </a:lnTo>
                    <a:lnTo>
                      <a:pt x="195" y="37"/>
                    </a:lnTo>
                    <a:lnTo>
                      <a:pt x="195" y="34"/>
                    </a:lnTo>
                    <a:lnTo>
                      <a:pt x="195" y="32"/>
                    </a:lnTo>
                    <a:lnTo>
                      <a:pt x="193" y="31"/>
                    </a:lnTo>
                    <a:lnTo>
                      <a:pt x="190" y="31"/>
                    </a:lnTo>
                    <a:lnTo>
                      <a:pt x="189" y="32"/>
                    </a:lnTo>
                    <a:lnTo>
                      <a:pt x="188" y="31"/>
                    </a:lnTo>
                    <a:lnTo>
                      <a:pt x="188" y="30"/>
                    </a:lnTo>
                    <a:lnTo>
                      <a:pt x="190" y="26"/>
                    </a:lnTo>
                    <a:lnTo>
                      <a:pt x="194" y="25"/>
                    </a:lnTo>
                    <a:lnTo>
                      <a:pt x="195" y="24"/>
                    </a:lnTo>
                    <a:lnTo>
                      <a:pt x="196" y="20"/>
                    </a:lnTo>
                    <a:lnTo>
                      <a:pt x="196" y="18"/>
                    </a:lnTo>
                    <a:lnTo>
                      <a:pt x="196" y="15"/>
                    </a:lnTo>
                    <a:lnTo>
                      <a:pt x="193" y="12"/>
                    </a:lnTo>
                    <a:lnTo>
                      <a:pt x="193" y="12"/>
                    </a:lnTo>
                    <a:lnTo>
                      <a:pt x="189" y="10"/>
                    </a:lnTo>
                    <a:lnTo>
                      <a:pt x="188" y="8"/>
                    </a:lnTo>
                    <a:lnTo>
                      <a:pt x="187" y="6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78" y="3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2" y="6"/>
                    </a:lnTo>
                    <a:lnTo>
                      <a:pt x="149" y="20"/>
                    </a:lnTo>
                    <a:lnTo>
                      <a:pt x="146" y="21"/>
                    </a:lnTo>
                    <a:lnTo>
                      <a:pt x="146" y="21"/>
                    </a:lnTo>
                    <a:lnTo>
                      <a:pt x="144" y="20"/>
                    </a:lnTo>
                    <a:lnTo>
                      <a:pt x="140" y="21"/>
                    </a:lnTo>
                    <a:lnTo>
                      <a:pt x="134" y="21"/>
                    </a:lnTo>
                    <a:lnTo>
                      <a:pt x="134" y="21"/>
                    </a:lnTo>
                    <a:lnTo>
                      <a:pt x="125" y="34"/>
                    </a:lnTo>
                    <a:lnTo>
                      <a:pt x="120" y="38"/>
                    </a:lnTo>
                    <a:lnTo>
                      <a:pt x="115" y="43"/>
                    </a:lnTo>
                    <a:lnTo>
                      <a:pt x="112" y="47"/>
                    </a:lnTo>
                    <a:lnTo>
                      <a:pt x="111" y="47"/>
                    </a:lnTo>
                    <a:lnTo>
                      <a:pt x="111" y="47"/>
                    </a:lnTo>
                    <a:lnTo>
                      <a:pt x="109" y="46"/>
                    </a:lnTo>
                    <a:lnTo>
                      <a:pt x="106" y="43"/>
                    </a:lnTo>
                    <a:lnTo>
                      <a:pt x="104" y="42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92" y="41"/>
                    </a:lnTo>
                    <a:lnTo>
                      <a:pt x="83" y="41"/>
                    </a:lnTo>
                    <a:lnTo>
                      <a:pt x="81" y="42"/>
                    </a:lnTo>
                    <a:lnTo>
                      <a:pt x="81" y="45"/>
                    </a:lnTo>
                    <a:lnTo>
                      <a:pt x="82" y="46"/>
                    </a:lnTo>
                    <a:lnTo>
                      <a:pt x="83" y="47"/>
                    </a:lnTo>
                    <a:lnTo>
                      <a:pt x="84" y="49"/>
                    </a:lnTo>
                    <a:lnTo>
                      <a:pt x="83" y="52"/>
                    </a:lnTo>
                    <a:lnTo>
                      <a:pt x="82" y="52"/>
                    </a:lnTo>
                    <a:lnTo>
                      <a:pt x="80" y="54"/>
                    </a:lnTo>
                    <a:lnTo>
                      <a:pt x="78" y="56"/>
                    </a:lnTo>
                    <a:lnTo>
                      <a:pt x="77" y="58"/>
                    </a:lnTo>
                    <a:lnTo>
                      <a:pt x="77" y="62"/>
                    </a:lnTo>
                    <a:lnTo>
                      <a:pt x="77" y="64"/>
                    </a:lnTo>
                    <a:lnTo>
                      <a:pt x="76" y="66"/>
                    </a:lnTo>
                    <a:lnTo>
                      <a:pt x="77" y="69"/>
                    </a:lnTo>
                    <a:lnTo>
                      <a:pt x="76" y="70"/>
                    </a:lnTo>
                    <a:lnTo>
                      <a:pt x="70" y="74"/>
                    </a:lnTo>
                    <a:lnTo>
                      <a:pt x="67" y="76"/>
                    </a:lnTo>
                    <a:lnTo>
                      <a:pt x="64" y="75"/>
                    </a:lnTo>
                    <a:lnTo>
                      <a:pt x="59" y="75"/>
                    </a:lnTo>
                    <a:lnTo>
                      <a:pt x="54" y="74"/>
                    </a:lnTo>
                    <a:lnTo>
                      <a:pt x="52" y="76"/>
                    </a:lnTo>
                    <a:lnTo>
                      <a:pt x="49" y="76"/>
                    </a:lnTo>
                    <a:lnTo>
                      <a:pt x="47" y="75"/>
                    </a:lnTo>
                    <a:lnTo>
                      <a:pt x="44" y="76"/>
                    </a:lnTo>
                    <a:lnTo>
                      <a:pt x="42" y="77"/>
                    </a:lnTo>
                    <a:lnTo>
                      <a:pt x="43" y="79"/>
                    </a:lnTo>
                    <a:lnTo>
                      <a:pt x="44" y="81"/>
                    </a:lnTo>
                    <a:lnTo>
                      <a:pt x="44" y="83"/>
                    </a:lnTo>
                    <a:lnTo>
                      <a:pt x="45" y="86"/>
                    </a:lnTo>
                    <a:lnTo>
                      <a:pt x="45" y="90"/>
                    </a:lnTo>
                    <a:lnTo>
                      <a:pt x="44" y="91"/>
                    </a:lnTo>
                    <a:lnTo>
                      <a:pt x="41" y="93"/>
                    </a:lnTo>
                    <a:lnTo>
                      <a:pt x="39" y="96"/>
                    </a:lnTo>
                    <a:lnTo>
                      <a:pt x="36" y="98"/>
                    </a:lnTo>
                    <a:lnTo>
                      <a:pt x="33" y="99"/>
                    </a:lnTo>
                    <a:lnTo>
                      <a:pt x="31" y="103"/>
                    </a:lnTo>
                    <a:lnTo>
                      <a:pt x="28" y="104"/>
                    </a:lnTo>
                    <a:lnTo>
                      <a:pt x="26" y="107"/>
                    </a:lnTo>
                    <a:lnTo>
                      <a:pt x="25" y="109"/>
                    </a:lnTo>
                    <a:lnTo>
                      <a:pt x="21" y="114"/>
                    </a:lnTo>
                    <a:lnTo>
                      <a:pt x="20" y="115"/>
                    </a:lnTo>
                    <a:lnTo>
                      <a:pt x="17" y="116"/>
                    </a:lnTo>
                    <a:lnTo>
                      <a:pt x="16" y="119"/>
                    </a:lnTo>
                    <a:lnTo>
                      <a:pt x="15" y="120"/>
                    </a:lnTo>
                    <a:lnTo>
                      <a:pt x="13" y="121"/>
                    </a:lnTo>
                    <a:lnTo>
                      <a:pt x="10" y="121"/>
                    </a:lnTo>
                    <a:lnTo>
                      <a:pt x="7" y="122"/>
                    </a:lnTo>
                    <a:lnTo>
                      <a:pt x="3" y="124"/>
                    </a:lnTo>
                    <a:lnTo>
                      <a:pt x="2" y="126"/>
                    </a:lnTo>
                    <a:lnTo>
                      <a:pt x="0" y="131"/>
                    </a:lnTo>
                    <a:lnTo>
                      <a:pt x="3" y="133"/>
                    </a:lnTo>
                    <a:lnTo>
                      <a:pt x="5" y="136"/>
                    </a:lnTo>
                    <a:lnTo>
                      <a:pt x="9" y="139"/>
                    </a:lnTo>
                    <a:lnTo>
                      <a:pt x="9" y="143"/>
                    </a:lnTo>
                    <a:lnTo>
                      <a:pt x="3" y="147"/>
                    </a:lnTo>
                    <a:lnTo>
                      <a:pt x="0" y="150"/>
                    </a:lnTo>
                    <a:lnTo>
                      <a:pt x="0" y="155"/>
                    </a:lnTo>
                    <a:lnTo>
                      <a:pt x="2" y="158"/>
                    </a:lnTo>
                    <a:lnTo>
                      <a:pt x="5" y="158"/>
                    </a:lnTo>
                    <a:lnTo>
                      <a:pt x="11" y="159"/>
                    </a:lnTo>
                    <a:lnTo>
                      <a:pt x="13" y="163"/>
                    </a:lnTo>
                    <a:lnTo>
                      <a:pt x="14" y="164"/>
                    </a:lnTo>
                    <a:lnTo>
                      <a:pt x="14" y="172"/>
                    </a:lnTo>
                    <a:lnTo>
                      <a:pt x="14" y="175"/>
                    </a:lnTo>
                    <a:lnTo>
                      <a:pt x="14" y="178"/>
                    </a:lnTo>
                    <a:lnTo>
                      <a:pt x="10" y="181"/>
                    </a:lnTo>
                    <a:lnTo>
                      <a:pt x="8" y="182"/>
                    </a:lnTo>
                    <a:lnTo>
                      <a:pt x="2" y="182"/>
                    </a:lnTo>
                    <a:lnTo>
                      <a:pt x="0" y="184"/>
                    </a:lnTo>
                    <a:lnTo>
                      <a:pt x="2" y="192"/>
                    </a:lnTo>
                    <a:lnTo>
                      <a:pt x="8" y="194"/>
                    </a:lnTo>
                    <a:lnTo>
                      <a:pt x="13" y="198"/>
                    </a:lnTo>
                    <a:lnTo>
                      <a:pt x="14" y="200"/>
                    </a:lnTo>
                    <a:lnTo>
                      <a:pt x="16" y="204"/>
                    </a:lnTo>
                    <a:lnTo>
                      <a:pt x="20" y="208"/>
                    </a:lnTo>
                    <a:lnTo>
                      <a:pt x="22" y="209"/>
                    </a:lnTo>
                    <a:lnTo>
                      <a:pt x="26" y="211"/>
                    </a:lnTo>
                    <a:lnTo>
                      <a:pt x="25" y="217"/>
                    </a:lnTo>
                    <a:lnTo>
                      <a:pt x="25" y="222"/>
                    </a:lnTo>
                    <a:lnTo>
                      <a:pt x="24" y="226"/>
                    </a:lnTo>
                    <a:lnTo>
                      <a:pt x="22" y="232"/>
                    </a:lnTo>
                    <a:lnTo>
                      <a:pt x="21" y="234"/>
                    </a:lnTo>
                    <a:lnTo>
                      <a:pt x="21" y="237"/>
                    </a:lnTo>
                    <a:lnTo>
                      <a:pt x="22" y="242"/>
                    </a:lnTo>
                    <a:lnTo>
                      <a:pt x="22" y="246"/>
                    </a:lnTo>
                    <a:lnTo>
                      <a:pt x="24" y="245"/>
                    </a:lnTo>
                    <a:lnTo>
                      <a:pt x="25" y="245"/>
                    </a:lnTo>
                    <a:lnTo>
                      <a:pt x="27" y="245"/>
                    </a:lnTo>
                    <a:lnTo>
                      <a:pt x="28" y="246"/>
                    </a:lnTo>
                    <a:lnTo>
                      <a:pt x="31" y="248"/>
                    </a:lnTo>
                    <a:lnTo>
                      <a:pt x="33" y="248"/>
                    </a:lnTo>
                    <a:lnTo>
                      <a:pt x="36" y="246"/>
                    </a:lnTo>
                    <a:lnTo>
                      <a:pt x="38" y="246"/>
                    </a:lnTo>
                    <a:lnTo>
                      <a:pt x="39" y="251"/>
                    </a:lnTo>
                    <a:lnTo>
                      <a:pt x="41" y="256"/>
                    </a:lnTo>
                    <a:lnTo>
                      <a:pt x="43" y="260"/>
                    </a:lnTo>
                    <a:lnTo>
                      <a:pt x="43" y="261"/>
                    </a:lnTo>
                    <a:lnTo>
                      <a:pt x="45" y="262"/>
                    </a:lnTo>
                    <a:lnTo>
                      <a:pt x="50" y="254"/>
                    </a:lnTo>
                    <a:lnTo>
                      <a:pt x="56" y="251"/>
                    </a:lnTo>
                    <a:lnTo>
                      <a:pt x="59" y="250"/>
                    </a:lnTo>
                    <a:lnTo>
                      <a:pt x="60" y="250"/>
                    </a:lnTo>
                    <a:lnTo>
                      <a:pt x="64" y="249"/>
                    </a:lnTo>
                    <a:lnTo>
                      <a:pt x="67" y="248"/>
                    </a:lnTo>
                    <a:lnTo>
                      <a:pt x="72" y="246"/>
                    </a:lnTo>
                    <a:lnTo>
                      <a:pt x="75" y="249"/>
                    </a:lnTo>
                    <a:lnTo>
                      <a:pt x="76" y="246"/>
                    </a:lnTo>
                    <a:lnTo>
                      <a:pt x="78" y="244"/>
                    </a:lnTo>
                    <a:lnTo>
                      <a:pt x="76" y="238"/>
                    </a:lnTo>
                    <a:lnTo>
                      <a:pt x="81" y="229"/>
                    </a:lnTo>
                    <a:lnTo>
                      <a:pt x="83" y="228"/>
                    </a:lnTo>
                    <a:lnTo>
                      <a:pt x="86" y="225"/>
                    </a:lnTo>
                    <a:lnTo>
                      <a:pt x="84" y="222"/>
                    </a:lnTo>
                    <a:lnTo>
                      <a:pt x="82" y="220"/>
                    </a:lnTo>
                    <a:lnTo>
                      <a:pt x="82" y="217"/>
                    </a:lnTo>
                    <a:lnTo>
                      <a:pt x="86" y="216"/>
                    </a:lnTo>
                    <a:lnTo>
                      <a:pt x="89" y="215"/>
                    </a:lnTo>
                    <a:lnTo>
                      <a:pt x="94" y="212"/>
                    </a:lnTo>
                    <a:lnTo>
                      <a:pt x="93" y="208"/>
                    </a:lnTo>
                    <a:lnTo>
                      <a:pt x="93" y="204"/>
                    </a:lnTo>
                    <a:lnTo>
                      <a:pt x="95" y="199"/>
                    </a:lnTo>
                    <a:lnTo>
                      <a:pt x="98" y="198"/>
                    </a:lnTo>
                    <a:lnTo>
                      <a:pt x="101" y="199"/>
                    </a:lnTo>
                    <a:lnTo>
                      <a:pt x="105" y="199"/>
                    </a:lnTo>
                    <a:lnTo>
                      <a:pt x="106" y="199"/>
                    </a:lnTo>
                    <a:lnTo>
                      <a:pt x="108" y="198"/>
                    </a:lnTo>
                    <a:lnTo>
                      <a:pt x="109" y="198"/>
                    </a:lnTo>
                    <a:lnTo>
                      <a:pt x="115" y="198"/>
                    </a:lnTo>
                    <a:lnTo>
                      <a:pt x="115" y="197"/>
                    </a:lnTo>
                    <a:lnTo>
                      <a:pt x="115" y="194"/>
                    </a:lnTo>
                    <a:lnTo>
                      <a:pt x="112" y="192"/>
                    </a:lnTo>
                    <a:lnTo>
                      <a:pt x="111" y="191"/>
                    </a:lnTo>
                    <a:lnTo>
                      <a:pt x="110" y="188"/>
                    </a:lnTo>
                    <a:lnTo>
                      <a:pt x="109" y="187"/>
                    </a:lnTo>
                    <a:lnTo>
                      <a:pt x="110" y="186"/>
                    </a:lnTo>
                    <a:lnTo>
                      <a:pt x="111" y="184"/>
                    </a:lnTo>
                    <a:lnTo>
                      <a:pt x="112" y="183"/>
                    </a:lnTo>
                    <a:lnTo>
                      <a:pt x="114" y="182"/>
                    </a:lnTo>
                    <a:lnTo>
                      <a:pt x="115" y="182"/>
                    </a:lnTo>
                    <a:lnTo>
                      <a:pt x="116" y="181"/>
                    </a:lnTo>
                    <a:lnTo>
                      <a:pt x="117" y="181"/>
                    </a:lnTo>
                    <a:lnTo>
                      <a:pt x="120" y="180"/>
                    </a:lnTo>
                    <a:lnTo>
                      <a:pt x="121" y="178"/>
                    </a:lnTo>
                    <a:lnTo>
                      <a:pt x="123" y="177"/>
                    </a:lnTo>
                    <a:lnTo>
                      <a:pt x="125" y="177"/>
                    </a:lnTo>
                    <a:lnTo>
                      <a:pt x="125" y="177"/>
                    </a:lnTo>
                    <a:lnTo>
                      <a:pt x="127" y="177"/>
                    </a:lnTo>
                    <a:lnTo>
                      <a:pt x="132" y="178"/>
                    </a:lnTo>
                    <a:lnTo>
                      <a:pt x="132" y="178"/>
                    </a:lnTo>
                    <a:lnTo>
                      <a:pt x="135" y="180"/>
                    </a:lnTo>
                    <a:lnTo>
                      <a:pt x="135" y="178"/>
                    </a:lnTo>
                    <a:lnTo>
                      <a:pt x="135" y="178"/>
                    </a:lnTo>
                    <a:lnTo>
                      <a:pt x="135" y="178"/>
                    </a:lnTo>
                    <a:lnTo>
                      <a:pt x="134" y="173"/>
                    </a:lnTo>
                    <a:lnTo>
                      <a:pt x="132" y="169"/>
                    </a:lnTo>
                    <a:lnTo>
                      <a:pt x="132" y="169"/>
                    </a:lnTo>
                    <a:lnTo>
                      <a:pt x="131" y="166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1" y="164"/>
                    </a:lnTo>
                    <a:lnTo>
                      <a:pt x="132" y="164"/>
                    </a:lnTo>
                    <a:lnTo>
                      <a:pt x="133" y="163"/>
                    </a:lnTo>
                    <a:lnTo>
                      <a:pt x="133" y="163"/>
                    </a:lnTo>
                    <a:lnTo>
                      <a:pt x="133" y="161"/>
                    </a:lnTo>
                    <a:lnTo>
                      <a:pt x="131" y="161"/>
                    </a:lnTo>
                    <a:lnTo>
                      <a:pt x="129" y="160"/>
                    </a:lnTo>
                    <a:lnTo>
                      <a:pt x="129" y="160"/>
                    </a:lnTo>
                    <a:lnTo>
                      <a:pt x="129" y="160"/>
                    </a:lnTo>
                    <a:lnTo>
                      <a:pt x="131" y="158"/>
                    </a:lnTo>
                    <a:lnTo>
                      <a:pt x="133" y="159"/>
                    </a:lnTo>
                    <a:lnTo>
                      <a:pt x="133" y="159"/>
                    </a:lnTo>
                    <a:lnTo>
                      <a:pt x="135" y="159"/>
                    </a:lnTo>
                    <a:lnTo>
                      <a:pt x="137" y="159"/>
                    </a:lnTo>
                    <a:lnTo>
                      <a:pt x="137" y="159"/>
                    </a:lnTo>
                    <a:lnTo>
                      <a:pt x="138" y="158"/>
                    </a:lnTo>
                    <a:lnTo>
                      <a:pt x="140" y="156"/>
                    </a:lnTo>
                    <a:lnTo>
                      <a:pt x="140" y="156"/>
                    </a:lnTo>
                    <a:lnTo>
                      <a:pt x="143" y="156"/>
                    </a:lnTo>
                    <a:lnTo>
                      <a:pt x="146" y="160"/>
                    </a:lnTo>
                    <a:lnTo>
                      <a:pt x="146" y="160"/>
                    </a:lnTo>
                    <a:lnTo>
                      <a:pt x="149" y="163"/>
                    </a:lnTo>
                    <a:lnTo>
                      <a:pt x="151" y="163"/>
                    </a:lnTo>
                    <a:lnTo>
                      <a:pt x="153" y="163"/>
                    </a:lnTo>
                    <a:lnTo>
                      <a:pt x="153" y="161"/>
                    </a:lnTo>
                    <a:lnTo>
                      <a:pt x="153" y="161"/>
                    </a:lnTo>
                    <a:lnTo>
                      <a:pt x="153" y="160"/>
                    </a:lnTo>
                    <a:lnTo>
                      <a:pt x="153" y="160"/>
                    </a:lnTo>
                    <a:lnTo>
                      <a:pt x="151" y="160"/>
                    </a:lnTo>
                    <a:lnTo>
                      <a:pt x="151" y="160"/>
                    </a:lnTo>
                    <a:lnTo>
                      <a:pt x="150" y="153"/>
                    </a:lnTo>
                    <a:lnTo>
                      <a:pt x="151" y="150"/>
                    </a:lnTo>
                    <a:lnTo>
                      <a:pt x="151" y="149"/>
                    </a:lnTo>
                    <a:lnTo>
                      <a:pt x="151" y="149"/>
                    </a:lnTo>
                    <a:lnTo>
                      <a:pt x="154" y="149"/>
                    </a:lnTo>
                    <a:lnTo>
                      <a:pt x="154" y="149"/>
                    </a:lnTo>
                    <a:lnTo>
                      <a:pt x="156" y="149"/>
                    </a:lnTo>
                    <a:lnTo>
                      <a:pt x="156" y="149"/>
                    </a:lnTo>
                    <a:lnTo>
                      <a:pt x="157" y="148"/>
                    </a:lnTo>
                    <a:lnTo>
                      <a:pt x="156" y="147"/>
                    </a:lnTo>
                    <a:lnTo>
                      <a:pt x="156" y="147"/>
                    </a:lnTo>
                    <a:lnTo>
                      <a:pt x="156" y="144"/>
                    </a:lnTo>
                    <a:lnTo>
                      <a:pt x="157" y="143"/>
                    </a:lnTo>
                    <a:lnTo>
                      <a:pt x="157" y="143"/>
                    </a:lnTo>
                    <a:lnTo>
                      <a:pt x="157" y="144"/>
                    </a:lnTo>
                    <a:lnTo>
                      <a:pt x="159" y="146"/>
                    </a:lnTo>
                    <a:lnTo>
                      <a:pt x="159" y="146"/>
                    </a:lnTo>
                    <a:lnTo>
                      <a:pt x="161" y="148"/>
                    </a:lnTo>
                    <a:lnTo>
                      <a:pt x="163" y="148"/>
                    </a:lnTo>
                    <a:lnTo>
                      <a:pt x="163" y="148"/>
                    </a:lnTo>
                    <a:lnTo>
                      <a:pt x="166" y="146"/>
                    </a:lnTo>
                    <a:lnTo>
                      <a:pt x="165" y="144"/>
                    </a:lnTo>
                    <a:lnTo>
                      <a:pt x="165" y="144"/>
                    </a:lnTo>
                    <a:lnTo>
                      <a:pt x="162" y="142"/>
                    </a:lnTo>
                    <a:lnTo>
                      <a:pt x="162" y="141"/>
                    </a:lnTo>
                    <a:lnTo>
                      <a:pt x="162" y="139"/>
                    </a:lnTo>
                    <a:lnTo>
                      <a:pt x="162" y="139"/>
                    </a:lnTo>
                    <a:lnTo>
                      <a:pt x="162" y="138"/>
                    </a:lnTo>
                    <a:lnTo>
                      <a:pt x="162" y="136"/>
                    </a:lnTo>
                    <a:lnTo>
                      <a:pt x="162" y="136"/>
                    </a:lnTo>
                    <a:lnTo>
                      <a:pt x="161" y="133"/>
                    </a:lnTo>
                    <a:lnTo>
                      <a:pt x="161" y="133"/>
                    </a:lnTo>
                    <a:lnTo>
                      <a:pt x="162" y="132"/>
                    </a:lnTo>
                    <a:lnTo>
                      <a:pt x="162" y="130"/>
                    </a:lnTo>
                    <a:lnTo>
                      <a:pt x="161" y="127"/>
                    </a:lnTo>
                    <a:lnTo>
                      <a:pt x="160" y="125"/>
                    </a:lnTo>
                    <a:lnTo>
                      <a:pt x="160" y="122"/>
                    </a:lnTo>
                    <a:lnTo>
                      <a:pt x="159" y="121"/>
                    </a:lnTo>
                    <a:lnTo>
                      <a:pt x="159" y="120"/>
                    </a:lnTo>
                    <a:lnTo>
                      <a:pt x="160" y="119"/>
                    </a:lnTo>
                    <a:lnTo>
                      <a:pt x="163" y="119"/>
                    </a:lnTo>
                    <a:lnTo>
                      <a:pt x="165" y="119"/>
                    </a:lnTo>
                    <a:lnTo>
                      <a:pt x="166" y="118"/>
                    </a:lnTo>
                    <a:lnTo>
                      <a:pt x="166" y="116"/>
                    </a:lnTo>
                    <a:lnTo>
                      <a:pt x="166" y="114"/>
                    </a:lnTo>
                    <a:lnTo>
                      <a:pt x="167" y="111"/>
                    </a:lnTo>
                    <a:lnTo>
                      <a:pt x="166" y="110"/>
                    </a:lnTo>
                    <a:lnTo>
                      <a:pt x="166" y="111"/>
                    </a:lnTo>
                    <a:lnTo>
                      <a:pt x="163" y="110"/>
                    </a:lnTo>
                    <a:lnTo>
                      <a:pt x="163" y="109"/>
                    </a:lnTo>
                    <a:lnTo>
                      <a:pt x="163" y="107"/>
                    </a:lnTo>
                    <a:lnTo>
                      <a:pt x="163" y="107"/>
                    </a:lnTo>
                    <a:lnTo>
                      <a:pt x="166" y="107"/>
                    </a:lnTo>
                    <a:lnTo>
                      <a:pt x="167" y="107"/>
                    </a:lnTo>
                    <a:lnTo>
                      <a:pt x="168" y="104"/>
                    </a:lnTo>
                    <a:lnTo>
                      <a:pt x="170" y="104"/>
                    </a:lnTo>
                    <a:lnTo>
                      <a:pt x="171" y="101"/>
                    </a:lnTo>
                    <a:lnTo>
                      <a:pt x="172" y="99"/>
                    </a:lnTo>
                    <a:lnTo>
                      <a:pt x="173" y="99"/>
                    </a:lnTo>
                    <a:lnTo>
                      <a:pt x="176" y="101"/>
                    </a:lnTo>
                    <a:lnTo>
                      <a:pt x="177" y="101"/>
                    </a:lnTo>
                    <a:lnTo>
                      <a:pt x="177" y="103"/>
                    </a:lnTo>
                    <a:lnTo>
                      <a:pt x="177" y="105"/>
                    </a:lnTo>
                    <a:lnTo>
                      <a:pt x="178" y="105"/>
                    </a:lnTo>
                    <a:lnTo>
                      <a:pt x="181" y="105"/>
                    </a:lnTo>
                    <a:lnTo>
                      <a:pt x="183" y="105"/>
                    </a:lnTo>
                    <a:lnTo>
                      <a:pt x="185" y="104"/>
                    </a:lnTo>
                    <a:lnTo>
                      <a:pt x="188" y="104"/>
                    </a:lnTo>
                    <a:lnTo>
                      <a:pt x="190" y="103"/>
                    </a:lnTo>
                    <a:lnTo>
                      <a:pt x="191" y="102"/>
                    </a:lnTo>
                    <a:lnTo>
                      <a:pt x="194" y="101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29"/>
                <a:endParaRPr lang="en-US" sz="70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09" name="Freeform 396">
                <a:extLst>
                  <a:ext uri="{FF2B5EF4-FFF2-40B4-BE49-F238E27FC236}">
                    <a16:creationId xmlns:a16="http://schemas.microsoft.com/office/drawing/2014/main" id="{A5B962BA-8B5A-4045-B687-42175D7093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6747" y="7890044"/>
                <a:ext cx="1245277" cy="655838"/>
              </a:xfrm>
              <a:custGeom>
                <a:avLst/>
                <a:gdLst>
                  <a:gd name="T0" fmla="*/ 995 w 1069"/>
                  <a:gd name="T1" fmla="*/ 441 h 563"/>
                  <a:gd name="T2" fmla="*/ 1059 w 1069"/>
                  <a:gd name="T3" fmla="*/ 376 h 563"/>
                  <a:gd name="T4" fmla="*/ 1018 w 1069"/>
                  <a:gd name="T5" fmla="*/ 299 h 563"/>
                  <a:gd name="T6" fmla="*/ 970 w 1069"/>
                  <a:gd name="T7" fmla="*/ 281 h 563"/>
                  <a:gd name="T8" fmla="*/ 933 w 1069"/>
                  <a:gd name="T9" fmla="*/ 342 h 563"/>
                  <a:gd name="T10" fmla="*/ 894 w 1069"/>
                  <a:gd name="T11" fmla="*/ 339 h 563"/>
                  <a:gd name="T12" fmla="*/ 920 w 1069"/>
                  <a:gd name="T13" fmla="*/ 304 h 563"/>
                  <a:gd name="T14" fmla="*/ 844 w 1069"/>
                  <a:gd name="T15" fmla="*/ 287 h 563"/>
                  <a:gd name="T16" fmla="*/ 791 w 1069"/>
                  <a:gd name="T17" fmla="*/ 271 h 563"/>
                  <a:gd name="T18" fmla="*/ 754 w 1069"/>
                  <a:gd name="T19" fmla="*/ 275 h 563"/>
                  <a:gd name="T20" fmla="*/ 766 w 1069"/>
                  <a:gd name="T21" fmla="*/ 263 h 563"/>
                  <a:gd name="T22" fmla="*/ 748 w 1069"/>
                  <a:gd name="T23" fmla="*/ 248 h 563"/>
                  <a:gd name="T24" fmla="*/ 788 w 1069"/>
                  <a:gd name="T25" fmla="*/ 230 h 563"/>
                  <a:gd name="T26" fmla="*/ 816 w 1069"/>
                  <a:gd name="T27" fmla="*/ 222 h 563"/>
                  <a:gd name="T28" fmla="*/ 753 w 1069"/>
                  <a:gd name="T29" fmla="*/ 218 h 563"/>
                  <a:gd name="T30" fmla="*/ 746 w 1069"/>
                  <a:gd name="T31" fmla="*/ 208 h 563"/>
                  <a:gd name="T32" fmla="*/ 688 w 1069"/>
                  <a:gd name="T33" fmla="*/ 193 h 563"/>
                  <a:gd name="T34" fmla="*/ 620 w 1069"/>
                  <a:gd name="T35" fmla="*/ 188 h 563"/>
                  <a:gd name="T36" fmla="*/ 559 w 1069"/>
                  <a:gd name="T37" fmla="*/ 207 h 563"/>
                  <a:gd name="T38" fmla="*/ 521 w 1069"/>
                  <a:gd name="T39" fmla="*/ 170 h 563"/>
                  <a:gd name="T40" fmla="*/ 562 w 1069"/>
                  <a:gd name="T41" fmla="*/ 119 h 563"/>
                  <a:gd name="T42" fmla="*/ 608 w 1069"/>
                  <a:gd name="T43" fmla="*/ 94 h 563"/>
                  <a:gd name="T44" fmla="*/ 553 w 1069"/>
                  <a:gd name="T45" fmla="*/ 75 h 563"/>
                  <a:gd name="T46" fmla="*/ 496 w 1069"/>
                  <a:gd name="T47" fmla="*/ 104 h 563"/>
                  <a:gd name="T48" fmla="*/ 479 w 1069"/>
                  <a:gd name="T49" fmla="*/ 149 h 563"/>
                  <a:gd name="T50" fmla="*/ 435 w 1069"/>
                  <a:gd name="T51" fmla="*/ 173 h 563"/>
                  <a:gd name="T52" fmla="*/ 439 w 1069"/>
                  <a:gd name="T53" fmla="*/ 140 h 563"/>
                  <a:gd name="T54" fmla="*/ 383 w 1069"/>
                  <a:gd name="T55" fmla="*/ 107 h 563"/>
                  <a:gd name="T56" fmla="*/ 296 w 1069"/>
                  <a:gd name="T57" fmla="*/ 125 h 563"/>
                  <a:gd name="T58" fmla="*/ 270 w 1069"/>
                  <a:gd name="T59" fmla="*/ 179 h 563"/>
                  <a:gd name="T60" fmla="*/ 251 w 1069"/>
                  <a:gd name="T61" fmla="*/ 108 h 563"/>
                  <a:gd name="T62" fmla="*/ 239 w 1069"/>
                  <a:gd name="T63" fmla="*/ 86 h 563"/>
                  <a:gd name="T64" fmla="*/ 240 w 1069"/>
                  <a:gd name="T65" fmla="*/ 38 h 563"/>
                  <a:gd name="T66" fmla="*/ 209 w 1069"/>
                  <a:gd name="T67" fmla="*/ 40 h 563"/>
                  <a:gd name="T68" fmla="*/ 205 w 1069"/>
                  <a:gd name="T69" fmla="*/ 95 h 563"/>
                  <a:gd name="T70" fmla="*/ 174 w 1069"/>
                  <a:gd name="T71" fmla="*/ 113 h 563"/>
                  <a:gd name="T72" fmla="*/ 142 w 1069"/>
                  <a:gd name="T73" fmla="*/ 91 h 563"/>
                  <a:gd name="T74" fmla="*/ 97 w 1069"/>
                  <a:gd name="T75" fmla="*/ 111 h 563"/>
                  <a:gd name="T76" fmla="*/ 85 w 1069"/>
                  <a:gd name="T77" fmla="*/ 176 h 563"/>
                  <a:gd name="T78" fmla="*/ 29 w 1069"/>
                  <a:gd name="T79" fmla="*/ 225 h 563"/>
                  <a:gd name="T80" fmla="*/ 9 w 1069"/>
                  <a:gd name="T81" fmla="*/ 259 h 563"/>
                  <a:gd name="T82" fmla="*/ 4 w 1069"/>
                  <a:gd name="T83" fmla="*/ 297 h 563"/>
                  <a:gd name="T84" fmla="*/ 49 w 1069"/>
                  <a:gd name="T85" fmla="*/ 350 h 563"/>
                  <a:gd name="T86" fmla="*/ 83 w 1069"/>
                  <a:gd name="T87" fmla="*/ 379 h 563"/>
                  <a:gd name="T88" fmla="*/ 120 w 1069"/>
                  <a:gd name="T89" fmla="*/ 424 h 563"/>
                  <a:gd name="T90" fmla="*/ 188 w 1069"/>
                  <a:gd name="T91" fmla="*/ 475 h 563"/>
                  <a:gd name="T92" fmla="*/ 239 w 1069"/>
                  <a:gd name="T93" fmla="*/ 531 h 563"/>
                  <a:gd name="T94" fmla="*/ 354 w 1069"/>
                  <a:gd name="T95" fmla="*/ 413 h 563"/>
                  <a:gd name="T96" fmla="*/ 434 w 1069"/>
                  <a:gd name="T97" fmla="*/ 368 h 563"/>
                  <a:gd name="T98" fmla="*/ 880 w 1069"/>
                  <a:gd name="T99" fmla="*/ 297 h 563"/>
                  <a:gd name="T100" fmla="*/ 851 w 1069"/>
                  <a:gd name="T101" fmla="*/ 271 h 563"/>
                  <a:gd name="T102" fmla="*/ 830 w 1069"/>
                  <a:gd name="T103" fmla="*/ 242 h 563"/>
                  <a:gd name="T104" fmla="*/ 774 w 1069"/>
                  <a:gd name="T105" fmla="*/ 254 h 563"/>
                  <a:gd name="T106" fmla="*/ 709 w 1069"/>
                  <a:gd name="T107" fmla="*/ 191 h 563"/>
                  <a:gd name="T108" fmla="*/ 855 w 1069"/>
                  <a:gd name="T109" fmla="*/ 278 h 563"/>
                  <a:gd name="T110" fmla="*/ 929 w 1069"/>
                  <a:gd name="T111" fmla="*/ 286 h 563"/>
                  <a:gd name="T112" fmla="*/ 440 w 1069"/>
                  <a:gd name="T113" fmla="*/ 107 h 563"/>
                  <a:gd name="T114" fmla="*/ 208 w 1069"/>
                  <a:gd name="T115" fmla="*/ 8 h 563"/>
                  <a:gd name="T116" fmla="*/ 225 w 1069"/>
                  <a:gd name="T117" fmla="*/ 16 h 563"/>
                  <a:gd name="T118" fmla="*/ 274 w 1069"/>
                  <a:gd name="T119" fmla="*/ 145 h 563"/>
                  <a:gd name="T120" fmla="*/ 272 w 1069"/>
                  <a:gd name="T121" fmla="*/ 157 h 563"/>
                  <a:gd name="T122" fmla="*/ 268 w 1069"/>
                  <a:gd name="T123" fmla="*/ 136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69" h="563">
                    <a:moveTo>
                      <a:pt x="547" y="284"/>
                    </a:moveTo>
                    <a:lnTo>
                      <a:pt x="642" y="298"/>
                    </a:lnTo>
                    <a:lnTo>
                      <a:pt x="669" y="292"/>
                    </a:lnTo>
                    <a:lnTo>
                      <a:pt x="676" y="302"/>
                    </a:lnTo>
                    <a:lnTo>
                      <a:pt x="692" y="319"/>
                    </a:lnTo>
                    <a:lnTo>
                      <a:pt x="705" y="333"/>
                    </a:lnTo>
                    <a:lnTo>
                      <a:pt x="716" y="343"/>
                    </a:lnTo>
                    <a:lnTo>
                      <a:pt x="740" y="362"/>
                    </a:lnTo>
                    <a:lnTo>
                      <a:pt x="781" y="393"/>
                    </a:lnTo>
                    <a:lnTo>
                      <a:pt x="833" y="432"/>
                    </a:lnTo>
                    <a:lnTo>
                      <a:pt x="850" y="443"/>
                    </a:lnTo>
                    <a:lnTo>
                      <a:pt x="847" y="446"/>
                    </a:lnTo>
                    <a:lnTo>
                      <a:pt x="856" y="446"/>
                    </a:lnTo>
                    <a:lnTo>
                      <a:pt x="886" y="468"/>
                    </a:lnTo>
                    <a:lnTo>
                      <a:pt x="902" y="467"/>
                    </a:lnTo>
                    <a:lnTo>
                      <a:pt x="940" y="467"/>
                    </a:lnTo>
                    <a:lnTo>
                      <a:pt x="950" y="458"/>
                    </a:lnTo>
                    <a:lnTo>
                      <a:pt x="950" y="457"/>
                    </a:lnTo>
                    <a:lnTo>
                      <a:pt x="954" y="454"/>
                    </a:lnTo>
                    <a:lnTo>
                      <a:pt x="958" y="452"/>
                    </a:lnTo>
                    <a:lnTo>
                      <a:pt x="961" y="451"/>
                    </a:lnTo>
                    <a:lnTo>
                      <a:pt x="963" y="451"/>
                    </a:lnTo>
                    <a:lnTo>
                      <a:pt x="964" y="451"/>
                    </a:lnTo>
                    <a:lnTo>
                      <a:pt x="965" y="451"/>
                    </a:lnTo>
                    <a:lnTo>
                      <a:pt x="968" y="450"/>
                    </a:lnTo>
                    <a:lnTo>
                      <a:pt x="969" y="450"/>
                    </a:lnTo>
                    <a:lnTo>
                      <a:pt x="970" y="451"/>
                    </a:lnTo>
                    <a:lnTo>
                      <a:pt x="972" y="452"/>
                    </a:lnTo>
                    <a:lnTo>
                      <a:pt x="972" y="455"/>
                    </a:lnTo>
                    <a:lnTo>
                      <a:pt x="978" y="456"/>
                    </a:lnTo>
                    <a:lnTo>
                      <a:pt x="979" y="452"/>
                    </a:lnTo>
                    <a:lnTo>
                      <a:pt x="989" y="448"/>
                    </a:lnTo>
                    <a:lnTo>
                      <a:pt x="989" y="446"/>
                    </a:lnTo>
                    <a:lnTo>
                      <a:pt x="990" y="444"/>
                    </a:lnTo>
                    <a:lnTo>
                      <a:pt x="992" y="441"/>
                    </a:lnTo>
                    <a:lnTo>
                      <a:pt x="995" y="441"/>
                    </a:lnTo>
                    <a:lnTo>
                      <a:pt x="997" y="440"/>
                    </a:lnTo>
                    <a:lnTo>
                      <a:pt x="1024" y="429"/>
                    </a:lnTo>
                    <a:lnTo>
                      <a:pt x="1029" y="429"/>
                    </a:lnTo>
                    <a:lnTo>
                      <a:pt x="1031" y="430"/>
                    </a:lnTo>
                    <a:lnTo>
                      <a:pt x="1034" y="433"/>
                    </a:lnTo>
                    <a:lnTo>
                      <a:pt x="1035" y="433"/>
                    </a:lnTo>
                    <a:lnTo>
                      <a:pt x="1037" y="433"/>
                    </a:lnTo>
                    <a:lnTo>
                      <a:pt x="1038" y="434"/>
                    </a:lnTo>
                    <a:lnTo>
                      <a:pt x="1041" y="435"/>
                    </a:lnTo>
                    <a:lnTo>
                      <a:pt x="1051" y="440"/>
                    </a:lnTo>
                    <a:lnTo>
                      <a:pt x="1051" y="440"/>
                    </a:lnTo>
                    <a:lnTo>
                      <a:pt x="1054" y="437"/>
                    </a:lnTo>
                    <a:lnTo>
                      <a:pt x="1059" y="435"/>
                    </a:lnTo>
                    <a:lnTo>
                      <a:pt x="1063" y="432"/>
                    </a:lnTo>
                    <a:lnTo>
                      <a:pt x="1064" y="430"/>
                    </a:lnTo>
                    <a:lnTo>
                      <a:pt x="1064" y="427"/>
                    </a:lnTo>
                    <a:lnTo>
                      <a:pt x="1064" y="427"/>
                    </a:lnTo>
                    <a:lnTo>
                      <a:pt x="1063" y="422"/>
                    </a:lnTo>
                    <a:lnTo>
                      <a:pt x="1066" y="415"/>
                    </a:lnTo>
                    <a:lnTo>
                      <a:pt x="1064" y="407"/>
                    </a:lnTo>
                    <a:lnTo>
                      <a:pt x="1053" y="390"/>
                    </a:lnTo>
                    <a:lnTo>
                      <a:pt x="1055" y="389"/>
                    </a:lnTo>
                    <a:lnTo>
                      <a:pt x="1062" y="389"/>
                    </a:lnTo>
                    <a:lnTo>
                      <a:pt x="1065" y="384"/>
                    </a:lnTo>
                    <a:lnTo>
                      <a:pt x="1069" y="373"/>
                    </a:lnTo>
                    <a:lnTo>
                      <a:pt x="1066" y="373"/>
                    </a:lnTo>
                    <a:lnTo>
                      <a:pt x="1066" y="373"/>
                    </a:lnTo>
                    <a:lnTo>
                      <a:pt x="1065" y="375"/>
                    </a:lnTo>
                    <a:lnTo>
                      <a:pt x="1065" y="376"/>
                    </a:lnTo>
                    <a:lnTo>
                      <a:pt x="1064" y="378"/>
                    </a:lnTo>
                    <a:lnTo>
                      <a:pt x="1062" y="378"/>
                    </a:lnTo>
                    <a:lnTo>
                      <a:pt x="1060" y="379"/>
                    </a:lnTo>
                    <a:lnTo>
                      <a:pt x="1059" y="378"/>
                    </a:lnTo>
                    <a:lnTo>
                      <a:pt x="1059" y="378"/>
                    </a:lnTo>
                    <a:lnTo>
                      <a:pt x="1059" y="377"/>
                    </a:lnTo>
                    <a:lnTo>
                      <a:pt x="1059" y="376"/>
                    </a:lnTo>
                    <a:lnTo>
                      <a:pt x="1060" y="375"/>
                    </a:lnTo>
                    <a:lnTo>
                      <a:pt x="1060" y="375"/>
                    </a:lnTo>
                    <a:lnTo>
                      <a:pt x="1063" y="373"/>
                    </a:lnTo>
                    <a:lnTo>
                      <a:pt x="1063" y="372"/>
                    </a:lnTo>
                    <a:lnTo>
                      <a:pt x="1062" y="371"/>
                    </a:lnTo>
                    <a:lnTo>
                      <a:pt x="1062" y="371"/>
                    </a:lnTo>
                    <a:lnTo>
                      <a:pt x="1063" y="371"/>
                    </a:lnTo>
                    <a:lnTo>
                      <a:pt x="1064" y="372"/>
                    </a:lnTo>
                    <a:lnTo>
                      <a:pt x="1064" y="371"/>
                    </a:lnTo>
                    <a:lnTo>
                      <a:pt x="1065" y="371"/>
                    </a:lnTo>
                    <a:lnTo>
                      <a:pt x="1065" y="371"/>
                    </a:lnTo>
                    <a:lnTo>
                      <a:pt x="1065" y="370"/>
                    </a:lnTo>
                    <a:lnTo>
                      <a:pt x="1066" y="371"/>
                    </a:lnTo>
                    <a:lnTo>
                      <a:pt x="1068" y="372"/>
                    </a:lnTo>
                    <a:lnTo>
                      <a:pt x="1068" y="372"/>
                    </a:lnTo>
                    <a:lnTo>
                      <a:pt x="1069" y="371"/>
                    </a:lnTo>
                    <a:lnTo>
                      <a:pt x="1069" y="368"/>
                    </a:lnTo>
                    <a:lnTo>
                      <a:pt x="1068" y="367"/>
                    </a:lnTo>
                    <a:lnTo>
                      <a:pt x="1068" y="365"/>
                    </a:lnTo>
                    <a:lnTo>
                      <a:pt x="1066" y="360"/>
                    </a:lnTo>
                    <a:lnTo>
                      <a:pt x="1065" y="354"/>
                    </a:lnTo>
                    <a:lnTo>
                      <a:pt x="1062" y="349"/>
                    </a:lnTo>
                    <a:lnTo>
                      <a:pt x="1060" y="344"/>
                    </a:lnTo>
                    <a:lnTo>
                      <a:pt x="1058" y="340"/>
                    </a:lnTo>
                    <a:lnTo>
                      <a:pt x="1052" y="332"/>
                    </a:lnTo>
                    <a:lnTo>
                      <a:pt x="1049" y="328"/>
                    </a:lnTo>
                    <a:lnTo>
                      <a:pt x="1047" y="326"/>
                    </a:lnTo>
                    <a:lnTo>
                      <a:pt x="1044" y="322"/>
                    </a:lnTo>
                    <a:lnTo>
                      <a:pt x="1040" y="317"/>
                    </a:lnTo>
                    <a:lnTo>
                      <a:pt x="1038" y="316"/>
                    </a:lnTo>
                    <a:lnTo>
                      <a:pt x="1037" y="314"/>
                    </a:lnTo>
                    <a:lnTo>
                      <a:pt x="1034" y="310"/>
                    </a:lnTo>
                    <a:lnTo>
                      <a:pt x="1027" y="306"/>
                    </a:lnTo>
                    <a:lnTo>
                      <a:pt x="1024" y="303"/>
                    </a:lnTo>
                    <a:lnTo>
                      <a:pt x="1021" y="302"/>
                    </a:lnTo>
                    <a:lnTo>
                      <a:pt x="1018" y="299"/>
                    </a:lnTo>
                    <a:lnTo>
                      <a:pt x="1015" y="297"/>
                    </a:lnTo>
                    <a:lnTo>
                      <a:pt x="1014" y="295"/>
                    </a:lnTo>
                    <a:lnTo>
                      <a:pt x="1012" y="294"/>
                    </a:lnTo>
                    <a:lnTo>
                      <a:pt x="1008" y="293"/>
                    </a:lnTo>
                    <a:lnTo>
                      <a:pt x="1007" y="291"/>
                    </a:lnTo>
                    <a:lnTo>
                      <a:pt x="1007" y="287"/>
                    </a:lnTo>
                    <a:lnTo>
                      <a:pt x="1006" y="284"/>
                    </a:lnTo>
                    <a:lnTo>
                      <a:pt x="1004" y="282"/>
                    </a:lnTo>
                    <a:lnTo>
                      <a:pt x="1003" y="281"/>
                    </a:lnTo>
                    <a:lnTo>
                      <a:pt x="1003" y="280"/>
                    </a:lnTo>
                    <a:lnTo>
                      <a:pt x="1003" y="278"/>
                    </a:lnTo>
                    <a:lnTo>
                      <a:pt x="1002" y="278"/>
                    </a:lnTo>
                    <a:lnTo>
                      <a:pt x="1001" y="278"/>
                    </a:lnTo>
                    <a:lnTo>
                      <a:pt x="1001" y="277"/>
                    </a:lnTo>
                    <a:lnTo>
                      <a:pt x="998" y="276"/>
                    </a:lnTo>
                    <a:lnTo>
                      <a:pt x="995" y="275"/>
                    </a:lnTo>
                    <a:lnTo>
                      <a:pt x="993" y="274"/>
                    </a:lnTo>
                    <a:lnTo>
                      <a:pt x="992" y="275"/>
                    </a:lnTo>
                    <a:lnTo>
                      <a:pt x="991" y="277"/>
                    </a:lnTo>
                    <a:lnTo>
                      <a:pt x="991" y="280"/>
                    </a:lnTo>
                    <a:lnTo>
                      <a:pt x="990" y="281"/>
                    </a:lnTo>
                    <a:lnTo>
                      <a:pt x="989" y="281"/>
                    </a:lnTo>
                    <a:lnTo>
                      <a:pt x="989" y="281"/>
                    </a:lnTo>
                    <a:lnTo>
                      <a:pt x="987" y="281"/>
                    </a:lnTo>
                    <a:lnTo>
                      <a:pt x="986" y="281"/>
                    </a:lnTo>
                    <a:lnTo>
                      <a:pt x="986" y="282"/>
                    </a:lnTo>
                    <a:lnTo>
                      <a:pt x="986" y="283"/>
                    </a:lnTo>
                    <a:lnTo>
                      <a:pt x="986" y="283"/>
                    </a:lnTo>
                    <a:lnTo>
                      <a:pt x="985" y="283"/>
                    </a:lnTo>
                    <a:lnTo>
                      <a:pt x="984" y="282"/>
                    </a:lnTo>
                    <a:lnTo>
                      <a:pt x="981" y="281"/>
                    </a:lnTo>
                    <a:lnTo>
                      <a:pt x="979" y="280"/>
                    </a:lnTo>
                    <a:lnTo>
                      <a:pt x="978" y="280"/>
                    </a:lnTo>
                    <a:lnTo>
                      <a:pt x="974" y="280"/>
                    </a:lnTo>
                    <a:lnTo>
                      <a:pt x="972" y="280"/>
                    </a:lnTo>
                    <a:lnTo>
                      <a:pt x="970" y="281"/>
                    </a:lnTo>
                    <a:lnTo>
                      <a:pt x="969" y="283"/>
                    </a:lnTo>
                    <a:lnTo>
                      <a:pt x="969" y="286"/>
                    </a:lnTo>
                    <a:lnTo>
                      <a:pt x="968" y="287"/>
                    </a:lnTo>
                    <a:lnTo>
                      <a:pt x="968" y="289"/>
                    </a:lnTo>
                    <a:lnTo>
                      <a:pt x="968" y="294"/>
                    </a:lnTo>
                    <a:lnTo>
                      <a:pt x="968" y="298"/>
                    </a:lnTo>
                    <a:lnTo>
                      <a:pt x="967" y="302"/>
                    </a:lnTo>
                    <a:lnTo>
                      <a:pt x="967" y="306"/>
                    </a:lnTo>
                    <a:lnTo>
                      <a:pt x="965" y="310"/>
                    </a:lnTo>
                    <a:lnTo>
                      <a:pt x="965" y="312"/>
                    </a:lnTo>
                    <a:lnTo>
                      <a:pt x="963" y="315"/>
                    </a:lnTo>
                    <a:lnTo>
                      <a:pt x="962" y="316"/>
                    </a:lnTo>
                    <a:lnTo>
                      <a:pt x="961" y="317"/>
                    </a:lnTo>
                    <a:lnTo>
                      <a:pt x="961" y="320"/>
                    </a:lnTo>
                    <a:lnTo>
                      <a:pt x="962" y="322"/>
                    </a:lnTo>
                    <a:lnTo>
                      <a:pt x="962" y="323"/>
                    </a:lnTo>
                    <a:lnTo>
                      <a:pt x="963" y="322"/>
                    </a:lnTo>
                    <a:lnTo>
                      <a:pt x="964" y="320"/>
                    </a:lnTo>
                    <a:lnTo>
                      <a:pt x="964" y="319"/>
                    </a:lnTo>
                    <a:lnTo>
                      <a:pt x="964" y="317"/>
                    </a:lnTo>
                    <a:lnTo>
                      <a:pt x="965" y="317"/>
                    </a:lnTo>
                    <a:lnTo>
                      <a:pt x="967" y="319"/>
                    </a:lnTo>
                    <a:lnTo>
                      <a:pt x="967" y="322"/>
                    </a:lnTo>
                    <a:lnTo>
                      <a:pt x="965" y="327"/>
                    </a:lnTo>
                    <a:lnTo>
                      <a:pt x="964" y="330"/>
                    </a:lnTo>
                    <a:lnTo>
                      <a:pt x="963" y="332"/>
                    </a:lnTo>
                    <a:lnTo>
                      <a:pt x="961" y="334"/>
                    </a:lnTo>
                    <a:lnTo>
                      <a:pt x="958" y="337"/>
                    </a:lnTo>
                    <a:lnTo>
                      <a:pt x="957" y="338"/>
                    </a:lnTo>
                    <a:lnTo>
                      <a:pt x="956" y="339"/>
                    </a:lnTo>
                    <a:lnTo>
                      <a:pt x="952" y="339"/>
                    </a:lnTo>
                    <a:lnTo>
                      <a:pt x="948" y="342"/>
                    </a:lnTo>
                    <a:lnTo>
                      <a:pt x="945" y="343"/>
                    </a:lnTo>
                    <a:lnTo>
                      <a:pt x="940" y="343"/>
                    </a:lnTo>
                    <a:lnTo>
                      <a:pt x="936" y="343"/>
                    </a:lnTo>
                    <a:lnTo>
                      <a:pt x="933" y="342"/>
                    </a:lnTo>
                    <a:lnTo>
                      <a:pt x="931" y="340"/>
                    </a:lnTo>
                    <a:lnTo>
                      <a:pt x="928" y="338"/>
                    </a:lnTo>
                    <a:lnTo>
                      <a:pt x="928" y="337"/>
                    </a:lnTo>
                    <a:lnTo>
                      <a:pt x="926" y="336"/>
                    </a:lnTo>
                    <a:lnTo>
                      <a:pt x="924" y="334"/>
                    </a:lnTo>
                    <a:lnTo>
                      <a:pt x="922" y="336"/>
                    </a:lnTo>
                    <a:lnTo>
                      <a:pt x="919" y="336"/>
                    </a:lnTo>
                    <a:lnTo>
                      <a:pt x="918" y="337"/>
                    </a:lnTo>
                    <a:lnTo>
                      <a:pt x="918" y="339"/>
                    </a:lnTo>
                    <a:lnTo>
                      <a:pt x="917" y="340"/>
                    </a:lnTo>
                    <a:lnTo>
                      <a:pt x="916" y="339"/>
                    </a:lnTo>
                    <a:lnTo>
                      <a:pt x="916" y="340"/>
                    </a:lnTo>
                    <a:lnTo>
                      <a:pt x="916" y="340"/>
                    </a:lnTo>
                    <a:lnTo>
                      <a:pt x="916" y="343"/>
                    </a:lnTo>
                    <a:lnTo>
                      <a:pt x="917" y="344"/>
                    </a:lnTo>
                    <a:lnTo>
                      <a:pt x="917" y="347"/>
                    </a:lnTo>
                    <a:lnTo>
                      <a:pt x="917" y="350"/>
                    </a:lnTo>
                    <a:lnTo>
                      <a:pt x="914" y="353"/>
                    </a:lnTo>
                    <a:lnTo>
                      <a:pt x="913" y="354"/>
                    </a:lnTo>
                    <a:lnTo>
                      <a:pt x="911" y="355"/>
                    </a:lnTo>
                    <a:lnTo>
                      <a:pt x="909" y="355"/>
                    </a:lnTo>
                    <a:lnTo>
                      <a:pt x="908" y="355"/>
                    </a:lnTo>
                    <a:lnTo>
                      <a:pt x="907" y="355"/>
                    </a:lnTo>
                    <a:lnTo>
                      <a:pt x="906" y="355"/>
                    </a:lnTo>
                    <a:lnTo>
                      <a:pt x="906" y="356"/>
                    </a:lnTo>
                    <a:lnTo>
                      <a:pt x="905" y="356"/>
                    </a:lnTo>
                    <a:lnTo>
                      <a:pt x="902" y="356"/>
                    </a:lnTo>
                    <a:lnTo>
                      <a:pt x="902" y="354"/>
                    </a:lnTo>
                    <a:lnTo>
                      <a:pt x="901" y="353"/>
                    </a:lnTo>
                    <a:lnTo>
                      <a:pt x="900" y="351"/>
                    </a:lnTo>
                    <a:lnTo>
                      <a:pt x="900" y="350"/>
                    </a:lnTo>
                    <a:lnTo>
                      <a:pt x="899" y="348"/>
                    </a:lnTo>
                    <a:lnTo>
                      <a:pt x="896" y="345"/>
                    </a:lnTo>
                    <a:lnTo>
                      <a:pt x="895" y="343"/>
                    </a:lnTo>
                    <a:lnTo>
                      <a:pt x="894" y="340"/>
                    </a:lnTo>
                    <a:lnTo>
                      <a:pt x="894" y="339"/>
                    </a:lnTo>
                    <a:lnTo>
                      <a:pt x="895" y="338"/>
                    </a:lnTo>
                    <a:lnTo>
                      <a:pt x="899" y="334"/>
                    </a:lnTo>
                    <a:lnTo>
                      <a:pt x="900" y="333"/>
                    </a:lnTo>
                    <a:lnTo>
                      <a:pt x="900" y="332"/>
                    </a:lnTo>
                    <a:lnTo>
                      <a:pt x="900" y="331"/>
                    </a:lnTo>
                    <a:lnTo>
                      <a:pt x="901" y="330"/>
                    </a:lnTo>
                    <a:lnTo>
                      <a:pt x="902" y="327"/>
                    </a:lnTo>
                    <a:lnTo>
                      <a:pt x="905" y="326"/>
                    </a:lnTo>
                    <a:lnTo>
                      <a:pt x="905" y="326"/>
                    </a:lnTo>
                    <a:lnTo>
                      <a:pt x="907" y="325"/>
                    </a:lnTo>
                    <a:lnTo>
                      <a:pt x="908" y="325"/>
                    </a:lnTo>
                    <a:lnTo>
                      <a:pt x="908" y="326"/>
                    </a:lnTo>
                    <a:lnTo>
                      <a:pt x="909" y="327"/>
                    </a:lnTo>
                    <a:lnTo>
                      <a:pt x="911" y="328"/>
                    </a:lnTo>
                    <a:lnTo>
                      <a:pt x="913" y="328"/>
                    </a:lnTo>
                    <a:lnTo>
                      <a:pt x="914" y="328"/>
                    </a:lnTo>
                    <a:lnTo>
                      <a:pt x="914" y="327"/>
                    </a:lnTo>
                    <a:lnTo>
                      <a:pt x="916" y="325"/>
                    </a:lnTo>
                    <a:lnTo>
                      <a:pt x="916" y="323"/>
                    </a:lnTo>
                    <a:lnTo>
                      <a:pt x="916" y="321"/>
                    </a:lnTo>
                    <a:lnTo>
                      <a:pt x="916" y="319"/>
                    </a:lnTo>
                    <a:lnTo>
                      <a:pt x="916" y="315"/>
                    </a:lnTo>
                    <a:lnTo>
                      <a:pt x="914" y="311"/>
                    </a:lnTo>
                    <a:lnTo>
                      <a:pt x="913" y="308"/>
                    </a:lnTo>
                    <a:lnTo>
                      <a:pt x="911" y="306"/>
                    </a:lnTo>
                    <a:lnTo>
                      <a:pt x="911" y="305"/>
                    </a:lnTo>
                    <a:lnTo>
                      <a:pt x="911" y="304"/>
                    </a:lnTo>
                    <a:lnTo>
                      <a:pt x="913" y="304"/>
                    </a:lnTo>
                    <a:lnTo>
                      <a:pt x="917" y="305"/>
                    </a:lnTo>
                    <a:lnTo>
                      <a:pt x="918" y="306"/>
                    </a:lnTo>
                    <a:lnTo>
                      <a:pt x="920" y="308"/>
                    </a:lnTo>
                    <a:lnTo>
                      <a:pt x="922" y="308"/>
                    </a:lnTo>
                    <a:lnTo>
                      <a:pt x="923" y="308"/>
                    </a:lnTo>
                    <a:lnTo>
                      <a:pt x="923" y="308"/>
                    </a:lnTo>
                    <a:lnTo>
                      <a:pt x="922" y="306"/>
                    </a:lnTo>
                    <a:lnTo>
                      <a:pt x="920" y="304"/>
                    </a:lnTo>
                    <a:lnTo>
                      <a:pt x="917" y="302"/>
                    </a:lnTo>
                    <a:lnTo>
                      <a:pt x="911" y="299"/>
                    </a:lnTo>
                    <a:lnTo>
                      <a:pt x="907" y="298"/>
                    </a:lnTo>
                    <a:lnTo>
                      <a:pt x="902" y="298"/>
                    </a:lnTo>
                    <a:lnTo>
                      <a:pt x="896" y="297"/>
                    </a:lnTo>
                    <a:lnTo>
                      <a:pt x="894" y="297"/>
                    </a:lnTo>
                    <a:lnTo>
                      <a:pt x="892" y="297"/>
                    </a:lnTo>
                    <a:lnTo>
                      <a:pt x="890" y="295"/>
                    </a:lnTo>
                    <a:lnTo>
                      <a:pt x="886" y="295"/>
                    </a:lnTo>
                    <a:lnTo>
                      <a:pt x="885" y="295"/>
                    </a:lnTo>
                    <a:lnTo>
                      <a:pt x="884" y="297"/>
                    </a:lnTo>
                    <a:lnTo>
                      <a:pt x="884" y="299"/>
                    </a:lnTo>
                    <a:lnTo>
                      <a:pt x="881" y="299"/>
                    </a:lnTo>
                    <a:lnTo>
                      <a:pt x="880" y="299"/>
                    </a:lnTo>
                    <a:lnTo>
                      <a:pt x="878" y="298"/>
                    </a:lnTo>
                    <a:lnTo>
                      <a:pt x="875" y="295"/>
                    </a:lnTo>
                    <a:lnTo>
                      <a:pt x="874" y="295"/>
                    </a:lnTo>
                    <a:lnTo>
                      <a:pt x="872" y="295"/>
                    </a:lnTo>
                    <a:lnTo>
                      <a:pt x="871" y="297"/>
                    </a:lnTo>
                    <a:lnTo>
                      <a:pt x="868" y="298"/>
                    </a:lnTo>
                    <a:lnTo>
                      <a:pt x="866" y="298"/>
                    </a:lnTo>
                    <a:lnTo>
                      <a:pt x="866" y="299"/>
                    </a:lnTo>
                    <a:lnTo>
                      <a:pt x="866" y="300"/>
                    </a:lnTo>
                    <a:lnTo>
                      <a:pt x="864" y="302"/>
                    </a:lnTo>
                    <a:lnTo>
                      <a:pt x="861" y="303"/>
                    </a:lnTo>
                    <a:lnTo>
                      <a:pt x="857" y="302"/>
                    </a:lnTo>
                    <a:lnTo>
                      <a:pt x="854" y="300"/>
                    </a:lnTo>
                    <a:lnTo>
                      <a:pt x="850" y="298"/>
                    </a:lnTo>
                    <a:lnTo>
                      <a:pt x="849" y="294"/>
                    </a:lnTo>
                    <a:lnTo>
                      <a:pt x="849" y="291"/>
                    </a:lnTo>
                    <a:lnTo>
                      <a:pt x="849" y="287"/>
                    </a:lnTo>
                    <a:lnTo>
                      <a:pt x="847" y="286"/>
                    </a:lnTo>
                    <a:lnTo>
                      <a:pt x="846" y="286"/>
                    </a:lnTo>
                    <a:lnTo>
                      <a:pt x="845" y="284"/>
                    </a:lnTo>
                    <a:lnTo>
                      <a:pt x="845" y="286"/>
                    </a:lnTo>
                    <a:lnTo>
                      <a:pt x="844" y="287"/>
                    </a:lnTo>
                    <a:lnTo>
                      <a:pt x="843" y="287"/>
                    </a:lnTo>
                    <a:lnTo>
                      <a:pt x="841" y="287"/>
                    </a:lnTo>
                    <a:lnTo>
                      <a:pt x="841" y="286"/>
                    </a:lnTo>
                    <a:lnTo>
                      <a:pt x="841" y="286"/>
                    </a:lnTo>
                    <a:lnTo>
                      <a:pt x="844" y="286"/>
                    </a:lnTo>
                    <a:lnTo>
                      <a:pt x="844" y="284"/>
                    </a:lnTo>
                    <a:lnTo>
                      <a:pt x="844" y="284"/>
                    </a:lnTo>
                    <a:lnTo>
                      <a:pt x="843" y="283"/>
                    </a:lnTo>
                    <a:lnTo>
                      <a:pt x="840" y="283"/>
                    </a:lnTo>
                    <a:lnTo>
                      <a:pt x="838" y="282"/>
                    </a:lnTo>
                    <a:lnTo>
                      <a:pt x="836" y="280"/>
                    </a:lnTo>
                    <a:lnTo>
                      <a:pt x="835" y="276"/>
                    </a:lnTo>
                    <a:lnTo>
                      <a:pt x="834" y="274"/>
                    </a:lnTo>
                    <a:lnTo>
                      <a:pt x="833" y="272"/>
                    </a:lnTo>
                    <a:lnTo>
                      <a:pt x="832" y="271"/>
                    </a:lnTo>
                    <a:lnTo>
                      <a:pt x="830" y="271"/>
                    </a:lnTo>
                    <a:lnTo>
                      <a:pt x="827" y="272"/>
                    </a:lnTo>
                    <a:lnTo>
                      <a:pt x="823" y="272"/>
                    </a:lnTo>
                    <a:lnTo>
                      <a:pt x="821" y="271"/>
                    </a:lnTo>
                    <a:lnTo>
                      <a:pt x="819" y="270"/>
                    </a:lnTo>
                    <a:lnTo>
                      <a:pt x="818" y="269"/>
                    </a:lnTo>
                    <a:lnTo>
                      <a:pt x="817" y="267"/>
                    </a:lnTo>
                    <a:lnTo>
                      <a:pt x="816" y="266"/>
                    </a:lnTo>
                    <a:lnTo>
                      <a:pt x="813" y="266"/>
                    </a:lnTo>
                    <a:lnTo>
                      <a:pt x="811" y="267"/>
                    </a:lnTo>
                    <a:lnTo>
                      <a:pt x="807" y="267"/>
                    </a:lnTo>
                    <a:lnTo>
                      <a:pt x="805" y="267"/>
                    </a:lnTo>
                    <a:lnTo>
                      <a:pt x="804" y="267"/>
                    </a:lnTo>
                    <a:lnTo>
                      <a:pt x="802" y="269"/>
                    </a:lnTo>
                    <a:lnTo>
                      <a:pt x="801" y="269"/>
                    </a:lnTo>
                    <a:lnTo>
                      <a:pt x="801" y="267"/>
                    </a:lnTo>
                    <a:lnTo>
                      <a:pt x="799" y="267"/>
                    </a:lnTo>
                    <a:lnTo>
                      <a:pt x="798" y="270"/>
                    </a:lnTo>
                    <a:lnTo>
                      <a:pt x="795" y="271"/>
                    </a:lnTo>
                    <a:lnTo>
                      <a:pt x="793" y="271"/>
                    </a:lnTo>
                    <a:lnTo>
                      <a:pt x="791" y="271"/>
                    </a:lnTo>
                    <a:lnTo>
                      <a:pt x="791" y="272"/>
                    </a:lnTo>
                    <a:lnTo>
                      <a:pt x="791" y="274"/>
                    </a:lnTo>
                    <a:lnTo>
                      <a:pt x="791" y="275"/>
                    </a:lnTo>
                    <a:lnTo>
                      <a:pt x="791" y="275"/>
                    </a:lnTo>
                    <a:lnTo>
                      <a:pt x="791" y="276"/>
                    </a:lnTo>
                    <a:lnTo>
                      <a:pt x="789" y="277"/>
                    </a:lnTo>
                    <a:lnTo>
                      <a:pt x="787" y="280"/>
                    </a:lnTo>
                    <a:lnTo>
                      <a:pt x="785" y="282"/>
                    </a:lnTo>
                    <a:lnTo>
                      <a:pt x="784" y="282"/>
                    </a:lnTo>
                    <a:lnTo>
                      <a:pt x="784" y="282"/>
                    </a:lnTo>
                    <a:lnTo>
                      <a:pt x="783" y="282"/>
                    </a:lnTo>
                    <a:lnTo>
                      <a:pt x="783" y="281"/>
                    </a:lnTo>
                    <a:lnTo>
                      <a:pt x="782" y="280"/>
                    </a:lnTo>
                    <a:lnTo>
                      <a:pt x="781" y="277"/>
                    </a:lnTo>
                    <a:lnTo>
                      <a:pt x="781" y="276"/>
                    </a:lnTo>
                    <a:lnTo>
                      <a:pt x="781" y="274"/>
                    </a:lnTo>
                    <a:lnTo>
                      <a:pt x="781" y="272"/>
                    </a:lnTo>
                    <a:lnTo>
                      <a:pt x="782" y="271"/>
                    </a:lnTo>
                    <a:lnTo>
                      <a:pt x="783" y="269"/>
                    </a:lnTo>
                    <a:lnTo>
                      <a:pt x="783" y="267"/>
                    </a:lnTo>
                    <a:lnTo>
                      <a:pt x="783" y="266"/>
                    </a:lnTo>
                    <a:lnTo>
                      <a:pt x="781" y="266"/>
                    </a:lnTo>
                    <a:lnTo>
                      <a:pt x="778" y="267"/>
                    </a:lnTo>
                    <a:lnTo>
                      <a:pt x="778" y="267"/>
                    </a:lnTo>
                    <a:lnTo>
                      <a:pt x="776" y="266"/>
                    </a:lnTo>
                    <a:lnTo>
                      <a:pt x="774" y="266"/>
                    </a:lnTo>
                    <a:lnTo>
                      <a:pt x="774" y="266"/>
                    </a:lnTo>
                    <a:lnTo>
                      <a:pt x="773" y="266"/>
                    </a:lnTo>
                    <a:lnTo>
                      <a:pt x="771" y="269"/>
                    </a:lnTo>
                    <a:lnTo>
                      <a:pt x="770" y="270"/>
                    </a:lnTo>
                    <a:lnTo>
                      <a:pt x="766" y="271"/>
                    </a:lnTo>
                    <a:lnTo>
                      <a:pt x="762" y="274"/>
                    </a:lnTo>
                    <a:lnTo>
                      <a:pt x="760" y="275"/>
                    </a:lnTo>
                    <a:lnTo>
                      <a:pt x="759" y="275"/>
                    </a:lnTo>
                    <a:lnTo>
                      <a:pt x="756" y="275"/>
                    </a:lnTo>
                    <a:lnTo>
                      <a:pt x="754" y="275"/>
                    </a:lnTo>
                    <a:lnTo>
                      <a:pt x="751" y="275"/>
                    </a:lnTo>
                    <a:lnTo>
                      <a:pt x="748" y="277"/>
                    </a:lnTo>
                    <a:lnTo>
                      <a:pt x="745" y="277"/>
                    </a:lnTo>
                    <a:lnTo>
                      <a:pt x="745" y="276"/>
                    </a:lnTo>
                    <a:lnTo>
                      <a:pt x="744" y="276"/>
                    </a:lnTo>
                    <a:lnTo>
                      <a:pt x="745" y="274"/>
                    </a:lnTo>
                    <a:lnTo>
                      <a:pt x="746" y="274"/>
                    </a:lnTo>
                    <a:lnTo>
                      <a:pt x="748" y="274"/>
                    </a:lnTo>
                    <a:lnTo>
                      <a:pt x="750" y="274"/>
                    </a:lnTo>
                    <a:lnTo>
                      <a:pt x="751" y="272"/>
                    </a:lnTo>
                    <a:lnTo>
                      <a:pt x="753" y="272"/>
                    </a:lnTo>
                    <a:lnTo>
                      <a:pt x="755" y="272"/>
                    </a:lnTo>
                    <a:lnTo>
                      <a:pt x="757" y="274"/>
                    </a:lnTo>
                    <a:lnTo>
                      <a:pt x="760" y="272"/>
                    </a:lnTo>
                    <a:lnTo>
                      <a:pt x="763" y="271"/>
                    </a:lnTo>
                    <a:lnTo>
                      <a:pt x="766" y="270"/>
                    </a:lnTo>
                    <a:lnTo>
                      <a:pt x="770" y="267"/>
                    </a:lnTo>
                    <a:lnTo>
                      <a:pt x="772" y="266"/>
                    </a:lnTo>
                    <a:lnTo>
                      <a:pt x="772" y="265"/>
                    </a:lnTo>
                    <a:lnTo>
                      <a:pt x="773" y="264"/>
                    </a:lnTo>
                    <a:lnTo>
                      <a:pt x="774" y="264"/>
                    </a:lnTo>
                    <a:lnTo>
                      <a:pt x="777" y="265"/>
                    </a:lnTo>
                    <a:lnTo>
                      <a:pt x="779" y="265"/>
                    </a:lnTo>
                    <a:lnTo>
                      <a:pt x="779" y="265"/>
                    </a:lnTo>
                    <a:lnTo>
                      <a:pt x="781" y="264"/>
                    </a:lnTo>
                    <a:lnTo>
                      <a:pt x="781" y="263"/>
                    </a:lnTo>
                    <a:lnTo>
                      <a:pt x="781" y="261"/>
                    </a:lnTo>
                    <a:lnTo>
                      <a:pt x="779" y="261"/>
                    </a:lnTo>
                    <a:lnTo>
                      <a:pt x="777" y="261"/>
                    </a:lnTo>
                    <a:lnTo>
                      <a:pt x="776" y="260"/>
                    </a:lnTo>
                    <a:lnTo>
                      <a:pt x="774" y="260"/>
                    </a:lnTo>
                    <a:lnTo>
                      <a:pt x="773" y="261"/>
                    </a:lnTo>
                    <a:lnTo>
                      <a:pt x="772" y="261"/>
                    </a:lnTo>
                    <a:lnTo>
                      <a:pt x="771" y="261"/>
                    </a:lnTo>
                    <a:lnTo>
                      <a:pt x="770" y="261"/>
                    </a:lnTo>
                    <a:lnTo>
                      <a:pt x="766" y="263"/>
                    </a:lnTo>
                    <a:lnTo>
                      <a:pt x="763" y="261"/>
                    </a:lnTo>
                    <a:lnTo>
                      <a:pt x="763" y="261"/>
                    </a:lnTo>
                    <a:lnTo>
                      <a:pt x="765" y="259"/>
                    </a:lnTo>
                    <a:lnTo>
                      <a:pt x="765" y="259"/>
                    </a:lnTo>
                    <a:lnTo>
                      <a:pt x="763" y="257"/>
                    </a:lnTo>
                    <a:lnTo>
                      <a:pt x="762" y="255"/>
                    </a:lnTo>
                    <a:lnTo>
                      <a:pt x="761" y="253"/>
                    </a:lnTo>
                    <a:lnTo>
                      <a:pt x="759" y="252"/>
                    </a:lnTo>
                    <a:lnTo>
                      <a:pt x="757" y="250"/>
                    </a:lnTo>
                    <a:lnTo>
                      <a:pt x="756" y="250"/>
                    </a:lnTo>
                    <a:lnTo>
                      <a:pt x="755" y="250"/>
                    </a:lnTo>
                    <a:lnTo>
                      <a:pt x="754" y="249"/>
                    </a:lnTo>
                    <a:lnTo>
                      <a:pt x="754" y="248"/>
                    </a:lnTo>
                    <a:lnTo>
                      <a:pt x="753" y="248"/>
                    </a:lnTo>
                    <a:lnTo>
                      <a:pt x="751" y="248"/>
                    </a:lnTo>
                    <a:lnTo>
                      <a:pt x="749" y="249"/>
                    </a:lnTo>
                    <a:lnTo>
                      <a:pt x="748" y="252"/>
                    </a:lnTo>
                    <a:lnTo>
                      <a:pt x="746" y="252"/>
                    </a:lnTo>
                    <a:lnTo>
                      <a:pt x="745" y="253"/>
                    </a:lnTo>
                    <a:lnTo>
                      <a:pt x="742" y="253"/>
                    </a:lnTo>
                    <a:lnTo>
                      <a:pt x="740" y="253"/>
                    </a:lnTo>
                    <a:lnTo>
                      <a:pt x="738" y="254"/>
                    </a:lnTo>
                    <a:lnTo>
                      <a:pt x="737" y="255"/>
                    </a:lnTo>
                    <a:lnTo>
                      <a:pt x="736" y="255"/>
                    </a:lnTo>
                    <a:lnTo>
                      <a:pt x="736" y="255"/>
                    </a:lnTo>
                    <a:lnTo>
                      <a:pt x="736" y="254"/>
                    </a:lnTo>
                    <a:lnTo>
                      <a:pt x="737" y="253"/>
                    </a:lnTo>
                    <a:lnTo>
                      <a:pt x="739" y="252"/>
                    </a:lnTo>
                    <a:lnTo>
                      <a:pt x="743" y="250"/>
                    </a:lnTo>
                    <a:lnTo>
                      <a:pt x="745" y="250"/>
                    </a:lnTo>
                    <a:lnTo>
                      <a:pt x="746" y="250"/>
                    </a:lnTo>
                    <a:lnTo>
                      <a:pt x="746" y="249"/>
                    </a:lnTo>
                    <a:lnTo>
                      <a:pt x="746" y="249"/>
                    </a:lnTo>
                    <a:lnTo>
                      <a:pt x="745" y="249"/>
                    </a:lnTo>
                    <a:lnTo>
                      <a:pt x="745" y="248"/>
                    </a:lnTo>
                    <a:lnTo>
                      <a:pt x="748" y="248"/>
                    </a:lnTo>
                    <a:lnTo>
                      <a:pt x="750" y="248"/>
                    </a:lnTo>
                    <a:lnTo>
                      <a:pt x="751" y="246"/>
                    </a:lnTo>
                    <a:lnTo>
                      <a:pt x="754" y="243"/>
                    </a:lnTo>
                    <a:lnTo>
                      <a:pt x="757" y="243"/>
                    </a:lnTo>
                    <a:lnTo>
                      <a:pt x="760" y="243"/>
                    </a:lnTo>
                    <a:lnTo>
                      <a:pt x="762" y="243"/>
                    </a:lnTo>
                    <a:lnTo>
                      <a:pt x="763" y="244"/>
                    </a:lnTo>
                    <a:lnTo>
                      <a:pt x="765" y="246"/>
                    </a:lnTo>
                    <a:lnTo>
                      <a:pt x="765" y="247"/>
                    </a:lnTo>
                    <a:lnTo>
                      <a:pt x="765" y="248"/>
                    </a:lnTo>
                    <a:lnTo>
                      <a:pt x="763" y="249"/>
                    </a:lnTo>
                    <a:lnTo>
                      <a:pt x="765" y="249"/>
                    </a:lnTo>
                    <a:lnTo>
                      <a:pt x="766" y="249"/>
                    </a:lnTo>
                    <a:lnTo>
                      <a:pt x="767" y="247"/>
                    </a:lnTo>
                    <a:lnTo>
                      <a:pt x="768" y="246"/>
                    </a:lnTo>
                    <a:lnTo>
                      <a:pt x="770" y="246"/>
                    </a:lnTo>
                    <a:lnTo>
                      <a:pt x="770" y="247"/>
                    </a:lnTo>
                    <a:lnTo>
                      <a:pt x="768" y="249"/>
                    </a:lnTo>
                    <a:lnTo>
                      <a:pt x="770" y="250"/>
                    </a:lnTo>
                    <a:lnTo>
                      <a:pt x="770" y="250"/>
                    </a:lnTo>
                    <a:lnTo>
                      <a:pt x="771" y="250"/>
                    </a:lnTo>
                    <a:lnTo>
                      <a:pt x="773" y="250"/>
                    </a:lnTo>
                    <a:lnTo>
                      <a:pt x="774" y="249"/>
                    </a:lnTo>
                    <a:lnTo>
                      <a:pt x="777" y="248"/>
                    </a:lnTo>
                    <a:lnTo>
                      <a:pt x="779" y="246"/>
                    </a:lnTo>
                    <a:lnTo>
                      <a:pt x="781" y="243"/>
                    </a:lnTo>
                    <a:lnTo>
                      <a:pt x="781" y="241"/>
                    </a:lnTo>
                    <a:lnTo>
                      <a:pt x="782" y="239"/>
                    </a:lnTo>
                    <a:lnTo>
                      <a:pt x="781" y="237"/>
                    </a:lnTo>
                    <a:lnTo>
                      <a:pt x="781" y="236"/>
                    </a:lnTo>
                    <a:lnTo>
                      <a:pt x="781" y="235"/>
                    </a:lnTo>
                    <a:lnTo>
                      <a:pt x="781" y="233"/>
                    </a:lnTo>
                    <a:lnTo>
                      <a:pt x="782" y="232"/>
                    </a:lnTo>
                    <a:lnTo>
                      <a:pt x="783" y="231"/>
                    </a:lnTo>
                    <a:lnTo>
                      <a:pt x="785" y="231"/>
                    </a:lnTo>
                    <a:lnTo>
                      <a:pt x="788" y="230"/>
                    </a:lnTo>
                    <a:lnTo>
                      <a:pt x="788" y="230"/>
                    </a:lnTo>
                    <a:lnTo>
                      <a:pt x="790" y="227"/>
                    </a:lnTo>
                    <a:lnTo>
                      <a:pt x="791" y="226"/>
                    </a:lnTo>
                    <a:lnTo>
                      <a:pt x="794" y="225"/>
                    </a:lnTo>
                    <a:lnTo>
                      <a:pt x="794" y="225"/>
                    </a:lnTo>
                    <a:lnTo>
                      <a:pt x="795" y="226"/>
                    </a:lnTo>
                    <a:lnTo>
                      <a:pt x="796" y="226"/>
                    </a:lnTo>
                    <a:lnTo>
                      <a:pt x="798" y="226"/>
                    </a:lnTo>
                    <a:lnTo>
                      <a:pt x="800" y="226"/>
                    </a:lnTo>
                    <a:lnTo>
                      <a:pt x="800" y="225"/>
                    </a:lnTo>
                    <a:lnTo>
                      <a:pt x="800" y="224"/>
                    </a:lnTo>
                    <a:lnTo>
                      <a:pt x="798" y="221"/>
                    </a:lnTo>
                    <a:lnTo>
                      <a:pt x="795" y="219"/>
                    </a:lnTo>
                    <a:lnTo>
                      <a:pt x="794" y="216"/>
                    </a:lnTo>
                    <a:lnTo>
                      <a:pt x="794" y="216"/>
                    </a:lnTo>
                    <a:lnTo>
                      <a:pt x="793" y="219"/>
                    </a:lnTo>
                    <a:lnTo>
                      <a:pt x="793" y="220"/>
                    </a:lnTo>
                    <a:lnTo>
                      <a:pt x="791" y="221"/>
                    </a:lnTo>
                    <a:lnTo>
                      <a:pt x="791" y="220"/>
                    </a:lnTo>
                    <a:lnTo>
                      <a:pt x="793" y="218"/>
                    </a:lnTo>
                    <a:lnTo>
                      <a:pt x="793" y="215"/>
                    </a:lnTo>
                    <a:lnTo>
                      <a:pt x="794" y="214"/>
                    </a:lnTo>
                    <a:lnTo>
                      <a:pt x="795" y="214"/>
                    </a:lnTo>
                    <a:lnTo>
                      <a:pt x="798" y="216"/>
                    </a:lnTo>
                    <a:lnTo>
                      <a:pt x="800" y="218"/>
                    </a:lnTo>
                    <a:lnTo>
                      <a:pt x="802" y="219"/>
                    </a:lnTo>
                    <a:lnTo>
                      <a:pt x="806" y="221"/>
                    </a:lnTo>
                    <a:lnTo>
                      <a:pt x="810" y="224"/>
                    </a:lnTo>
                    <a:lnTo>
                      <a:pt x="812" y="225"/>
                    </a:lnTo>
                    <a:lnTo>
                      <a:pt x="815" y="225"/>
                    </a:lnTo>
                    <a:lnTo>
                      <a:pt x="816" y="225"/>
                    </a:lnTo>
                    <a:lnTo>
                      <a:pt x="816" y="226"/>
                    </a:lnTo>
                    <a:lnTo>
                      <a:pt x="817" y="226"/>
                    </a:lnTo>
                    <a:lnTo>
                      <a:pt x="818" y="225"/>
                    </a:lnTo>
                    <a:lnTo>
                      <a:pt x="817" y="224"/>
                    </a:lnTo>
                    <a:lnTo>
                      <a:pt x="816" y="222"/>
                    </a:lnTo>
                    <a:lnTo>
                      <a:pt x="810" y="219"/>
                    </a:lnTo>
                    <a:lnTo>
                      <a:pt x="806" y="215"/>
                    </a:lnTo>
                    <a:lnTo>
                      <a:pt x="800" y="213"/>
                    </a:lnTo>
                    <a:lnTo>
                      <a:pt x="796" y="212"/>
                    </a:lnTo>
                    <a:lnTo>
                      <a:pt x="791" y="210"/>
                    </a:lnTo>
                    <a:lnTo>
                      <a:pt x="784" y="209"/>
                    </a:lnTo>
                    <a:lnTo>
                      <a:pt x="779" y="209"/>
                    </a:lnTo>
                    <a:lnTo>
                      <a:pt x="776" y="208"/>
                    </a:lnTo>
                    <a:lnTo>
                      <a:pt x="770" y="208"/>
                    </a:lnTo>
                    <a:lnTo>
                      <a:pt x="765" y="208"/>
                    </a:lnTo>
                    <a:lnTo>
                      <a:pt x="759" y="208"/>
                    </a:lnTo>
                    <a:lnTo>
                      <a:pt x="754" y="207"/>
                    </a:lnTo>
                    <a:lnTo>
                      <a:pt x="751" y="207"/>
                    </a:lnTo>
                    <a:lnTo>
                      <a:pt x="749" y="207"/>
                    </a:lnTo>
                    <a:lnTo>
                      <a:pt x="749" y="208"/>
                    </a:lnTo>
                    <a:lnTo>
                      <a:pt x="749" y="209"/>
                    </a:lnTo>
                    <a:lnTo>
                      <a:pt x="750" y="210"/>
                    </a:lnTo>
                    <a:lnTo>
                      <a:pt x="751" y="210"/>
                    </a:lnTo>
                    <a:lnTo>
                      <a:pt x="753" y="210"/>
                    </a:lnTo>
                    <a:lnTo>
                      <a:pt x="754" y="210"/>
                    </a:lnTo>
                    <a:lnTo>
                      <a:pt x="755" y="210"/>
                    </a:lnTo>
                    <a:lnTo>
                      <a:pt x="756" y="210"/>
                    </a:lnTo>
                    <a:lnTo>
                      <a:pt x="757" y="210"/>
                    </a:lnTo>
                    <a:lnTo>
                      <a:pt x="759" y="212"/>
                    </a:lnTo>
                    <a:lnTo>
                      <a:pt x="759" y="213"/>
                    </a:lnTo>
                    <a:lnTo>
                      <a:pt x="759" y="213"/>
                    </a:lnTo>
                    <a:lnTo>
                      <a:pt x="757" y="213"/>
                    </a:lnTo>
                    <a:lnTo>
                      <a:pt x="756" y="213"/>
                    </a:lnTo>
                    <a:lnTo>
                      <a:pt x="755" y="212"/>
                    </a:lnTo>
                    <a:lnTo>
                      <a:pt x="754" y="212"/>
                    </a:lnTo>
                    <a:lnTo>
                      <a:pt x="753" y="212"/>
                    </a:lnTo>
                    <a:lnTo>
                      <a:pt x="753" y="213"/>
                    </a:lnTo>
                    <a:lnTo>
                      <a:pt x="751" y="214"/>
                    </a:lnTo>
                    <a:lnTo>
                      <a:pt x="753" y="215"/>
                    </a:lnTo>
                    <a:lnTo>
                      <a:pt x="753" y="215"/>
                    </a:lnTo>
                    <a:lnTo>
                      <a:pt x="753" y="218"/>
                    </a:lnTo>
                    <a:lnTo>
                      <a:pt x="753" y="219"/>
                    </a:lnTo>
                    <a:lnTo>
                      <a:pt x="753" y="220"/>
                    </a:lnTo>
                    <a:lnTo>
                      <a:pt x="754" y="221"/>
                    </a:lnTo>
                    <a:lnTo>
                      <a:pt x="753" y="224"/>
                    </a:lnTo>
                    <a:lnTo>
                      <a:pt x="751" y="225"/>
                    </a:lnTo>
                    <a:lnTo>
                      <a:pt x="749" y="225"/>
                    </a:lnTo>
                    <a:lnTo>
                      <a:pt x="746" y="225"/>
                    </a:lnTo>
                    <a:lnTo>
                      <a:pt x="745" y="225"/>
                    </a:lnTo>
                    <a:lnTo>
                      <a:pt x="744" y="225"/>
                    </a:lnTo>
                    <a:lnTo>
                      <a:pt x="742" y="226"/>
                    </a:lnTo>
                    <a:lnTo>
                      <a:pt x="739" y="226"/>
                    </a:lnTo>
                    <a:lnTo>
                      <a:pt x="737" y="225"/>
                    </a:lnTo>
                    <a:lnTo>
                      <a:pt x="736" y="225"/>
                    </a:lnTo>
                    <a:lnTo>
                      <a:pt x="734" y="225"/>
                    </a:lnTo>
                    <a:lnTo>
                      <a:pt x="734" y="224"/>
                    </a:lnTo>
                    <a:lnTo>
                      <a:pt x="734" y="222"/>
                    </a:lnTo>
                    <a:lnTo>
                      <a:pt x="734" y="220"/>
                    </a:lnTo>
                    <a:lnTo>
                      <a:pt x="734" y="219"/>
                    </a:lnTo>
                    <a:lnTo>
                      <a:pt x="737" y="219"/>
                    </a:lnTo>
                    <a:lnTo>
                      <a:pt x="739" y="219"/>
                    </a:lnTo>
                    <a:lnTo>
                      <a:pt x="740" y="219"/>
                    </a:lnTo>
                    <a:lnTo>
                      <a:pt x="742" y="218"/>
                    </a:lnTo>
                    <a:lnTo>
                      <a:pt x="743" y="214"/>
                    </a:lnTo>
                    <a:lnTo>
                      <a:pt x="743" y="213"/>
                    </a:lnTo>
                    <a:lnTo>
                      <a:pt x="742" y="210"/>
                    </a:lnTo>
                    <a:lnTo>
                      <a:pt x="740" y="210"/>
                    </a:lnTo>
                    <a:lnTo>
                      <a:pt x="739" y="210"/>
                    </a:lnTo>
                    <a:lnTo>
                      <a:pt x="738" y="210"/>
                    </a:lnTo>
                    <a:lnTo>
                      <a:pt x="738" y="210"/>
                    </a:lnTo>
                    <a:lnTo>
                      <a:pt x="739" y="209"/>
                    </a:lnTo>
                    <a:lnTo>
                      <a:pt x="740" y="209"/>
                    </a:lnTo>
                    <a:lnTo>
                      <a:pt x="742" y="209"/>
                    </a:lnTo>
                    <a:lnTo>
                      <a:pt x="743" y="209"/>
                    </a:lnTo>
                    <a:lnTo>
                      <a:pt x="744" y="209"/>
                    </a:lnTo>
                    <a:lnTo>
                      <a:pt x="746" y="209"/>
                    </a:lnTo>
                    <a:lnTo>
                      <a:pt x="746" y="208"/>
                    </a:lnTo>
                    <a:lnTo>
                      <a:pt x="746" y="207"/>
                    </a:lnTo>
                    <a:lnTo>
                      <a:pt x="745" y="205"/>
                    </a:lnTo>
                    <a:lnTo>
                      <a:pt x="742" y="205"/>
                    </a:lnTo>
                    <a:lnTo>
                      <a:pt x="738" y="204"/>
                    </a:lnTo>
                    <a:lnTo>
                      <a:pt x="734" y="204"/>
                    </a:lnTo>
                    <a:lnTo>
                      <a:pt x="731" y="203"/>
                    </a:lnTo>
                    <a:lnTo>
                      <a:pt x="728" y="202"/>
                    </a:lnTo>
                    <a:lnTo>
                      <a:pt x="727" y="201"/>
                    </a:lnTo>
                    <a:lnTo>
                      <a:pt x="726" y="202"/>
                    </a:lnTo>
                    <a:lnTo>
                      <a:pt x="726" y="203"/>
                    </a:lnTo>
                    <a:lnTo>
                      <a:pt x="726" y="204"/>
                    </a:lnTo>
                    <a:lnTo>
                      <a:pt x="725" y="204"/>
                    </a:lnTo>
                    <a:lnTo>
                      <a:pt x="723" y="204"/>
                    </a:lnTo>
                    <a:lnTo>
                      <a:pt x="722" y="202"/>
                    </a:lnTo>
                    <a:lnTo>
                      <a:pt x="720" y="202"/>
                    </a:lnTo>
                    <a:lnTo>
                      <a:pt x="717" y="201"/>
                    </a:lnTo>
                    <a:lnTo>
                      <a:pt x="714" y="201"/>
                    </a:lnTo>
                    <a:lnTo>
                      <a:pt x="711" y="199"/>
                    </a:lnTo>
                    <a:lnTo>
                      <a:pt x="710" y="198"/>
                    </a:lnTo>
                    <a:lnTo>
                      <a:pt x="708" y="197"/>
                    </a:lnTo>
                    <a:lnTo>
                      <a:pt x="706" y="197"/>
                    </a:lnTo>
                    <a:lnTo>
                      <a:pt x="705" y="197"/>
                    </a:lnTo>
                    <a:lnTo>
                      <a:pt x="704" y="196"/>
                    </a:lnTo>
                    <a:lnTo>
                      <a:pt x="705" y="194"/>
                    </a:lnTo>
                    <a:lnTo>
                      <a:pt x="705" y="193"/>
                    </a:lnTo>
                    <a:lnTo>
                      <a:pt x="705" y="192"/>
                    </a:lnTo>
                    <a:lnTo>
                      <a:pt x="704" y="192"/>
                    </a:lnTo>
                    <a:lnTo>
                      <a:pt x="701" y="193"/>
                    </a:lnTo>
                    <a:lnTo>
                      <a:pt x="694" y="194"/>
                    </a:lnTo>
                    <a:lnTo>
                      <a:pt x="692" y="194"/>
                    </a:lnTo>
                    <a:lnTo>
                      <a:pt x="691" y="194"/>
                    </a:lnTo>
                    <a:lnTo>
                      <a:pt x="692" y="194"/>
                    </a:lnTo>
                    <a:lnTo>
                      <a:pt x="692" y="193"/>
                    </a:lnTo>
                    <a:lnTo>
                      <a:pt x="691" y="193"/>
                    </a:lnTo>
                    <a:lnTo>
                      <a:pt x="689" y="193"/>
                    </a:lnTo>
                    <a:lnTo>
                      <a:pt x="688" y="193"/>
                    </a:lnTo>
                    <a:lnTo>
                      <a:pt x="683" y="194"/>
                    </a:lnTo>
                    <a:lnTo>
                      <a:pt x="680" y="194"/>
                    </a:lnTo>
                    <a:lnTo>
                      <a:pt x="677" y="194"/>
                    </a:lnTo>
                    <a:lnTo>
                      <a:pt x="675" y="193"/>
                    </a:lnTo>
                    <a:lnTo>
                      <a:pt x="673" y="193"/>
                    </a:lnTo>
                    <a:lnTo>
                      <a:pt x="673" y="194"/>
                    </a:lnTo>
                    <a:lnTo>
                      <a:pt x="672" y="193"/>
                    </a:lnTo>
                    <a:lnTo>
                      <a:pt x="671" y="193"/>
                    </a:lnTo>
                    <a:lnTo>
                      <a:pt x="669" y="193"/>
                    </a:lnTo>
                    <a:lnTo>
                      <a:pt x="663" y="193"/>
                    </a:lnTo>
                    <a:lnTo>
                      <a:pt x="653" y="192"/>
                    </a:lnTo>
                    <a:lnTo>
                      <a:pt x="650" y="192"/>
                    </a:lnTo>
                    <a:lnTo>
                      <a:pt x="648" y="192"/>
                    </a:lnTo>
                    <a:lnTo>
                      <a:pt x="644" y="191"/>
                    </a:lnTo>
                    <a:lnTo>
                      <a:pt x="643" y="190"/>
                    </a:lnTo>
                    <a:lnTo>
                      <a:pt x="639" y="188"/>
                    </a:lnTo>
                    <a:lnTo>
                      <a:pt x="637" y="186"/>
                    </a:lnTo>
                    <a:lnTo>
                      <a:pt x="636" y="185"/>
                    </a:lnTo>
                    <a:lnTo>
                      <a:pt x="636" y="182"/>
                    </a:lnTo>
                    <a:lnTo>
                      <a:pt x="635" y="180"/>
                    </a:lnTo>
                    <a:lnTo>
                      <a:pt x="635" y="177"/>
                    </a:lnTo>
                    <a:lnTo>
                      <a:pt x="636" y="174"/>
                    </a:lnTo>
                    <a:lnTo>
                      <a:pt x="635" y="173"/>
                    </a:lnTo>
                    <a:lnTo>
                      <a:pt x="633" y="173"/>
                    </a:lnTo>
                    <a:lnTo>
                      <a:pt x="633" y="174"/>
                    </a:lnTo>
                    <a:lnTo>
                      <a:pt x="632" y="176"/>
                    </a:lnTo>
                    <a:lnTo>
                      <a:pt x="633" y="179"/>
                    </a:lnTo>
                    <a:lnTo>
                      <a:pt x="633" y="180"/>
                    </a:lnTo>
                    <a:lnTo>
                      <a:pt x="633" y="182"/>
                    </a:lnTo>
                    <a:lnTo>
                      <a:pt x="632" y="184"/>
                    </a:lnTo>
                    <a:lnTo>
                      <a:pt x="631" y="186"/>
                    </a:lnTo>
                    <a:lnTo>
                      <a:pt x="627" y="187"/>
                    </a:lnTo>
                    <a:lnTo>
                      <a:pt x="626" y="188"/>
                    </a:lnTo>
                    <a:lnTo>
                      <a:pt x="624" y="188"/>
                    </a:lnTo>
                    <a:lnTo>
                      <a:pt x="624" y="188"/>
                    </a:lnTo>
                    <a:lnTo>
                      <a:pt x="620" y="188"/>
                    </a:lnTo>
                    <a:lnTo>
                      <a:pt x="618" y="187"/>
                    </a:lnTo>
                    <a:lnTo>
                      <a:pt x="616" y="187"/>
                    </a:lnTo>
                    <a:lnTo>
                      <a:pt x="615" y="185"/>
                    </a:lnTo>
                    <a:lnTo>
                      <a:pt x="615" y="184"/>
                    </a:lnTo>
                    <a:lnTo>
                      <a:pt x="614" y="182"/>
                    </a:lnTo>
                    <a:lnTo>
                      <a:pt x="613" y="182"/>
                    </a:lnTo>
                    <a:lnTo>
                      <a:pt x="610" y="181"/>
                    </a:lnTo>
                    <a:lnTo>
                      <a:pt x="609" y="181"/>
                    </a:lnTo>
                    <a:lnTo>
                      <a:pt x="608" y="180"/>
                    </a:lnTo>
                    <a:lnTo>
                      <a:pt x="607" y="179"/>
                    </a:lnTo>
                    <a:lnTo>
                      <a:pt x="605" y="177"/>
                    </a:lnTo>
                    <a:lnTo>
                      <a:pt x="604" y="176"/>
                    </a:lnTo>
                    <a:lnTo>
                      <a:pt x="602" y="176"/>
                    </a:lnTo>
                    <a:lnTo>
                      <a:pt x="600" y="177"/>
                    </a:lnTo>
                    <a:lnTo>
                      <a:pt x="599" y="179"/>
                    </a:lnTo>
                    <a:lnTo>
                      <a:pt x="598" y="182"/>
                    </a:lnTo>
                    <a:lnTo>
                      <a:pt x="597" y="185"/>
                    </a:lnTo>
                    <a:lnTo>
                      <a:pt x="596" y="186"/>
                    </a:lnTo>
                    <a:lnTo>
                      <a:pt x="593" y="187"/>
                    </a:lnTo>
                    <a:lnTo>
                      <a:pt x="590" y="188"/>
                    </a:lnTo>
                    <a:lnTo>
                      <a:pt x="585" y="190"/>
                    </a:lnTo>
                    <a:lnTo>
                      <a:pt x="583" y="191"/>
                    </a:lnTo>
                    <a:lnTo>
                      <a:pt x="582" y="192"/>
                    </a:lnTo>
                    <a:lnTo>
                      <a:pt x="581" y="194"/>
                    </a:lnTo>
                    <a:lnTo>
                      <a:pt x="580" y="194"/>
                    </a:lnTo>
                    <a:lnTo>
                      <a:pt x="579" y="194"/>
                    </a:lnTo>
                    <a:lnTo>
                      <a:pt x="576" y="194"/>
                    </a:lnTo>
                    <a:lnTo>
                      <a:pt x="576" y="196"/>
                    </a:lnTo>
                    <a:lnTo>
                      <a:pt x="576" y="197"/>
                    </a:lnTo>
                    <a:lnTo>
                      <a:pt x="575" y="199"/>
                    </a:lnTo>
                    <a:lnTo>
                      <a:pt x="574" y="201"/>
                    </a:lnTo>
                    <a:lnTo>
                      <a:pt x="571" y="202"/>
                    </a:lnTo>
                    <a:lnTo>
                      <a:pt x="569" y="204"/>
                    </a:lnTo>
                    <a:lnTo>
                      <a:pt x="566" y="207"/>
                    </a:lnTo>
                    <a:lnTo>
                      <a:pt x="562" y="207"/>
                    </a:lnTo>
                    <a:lnTo>
                      <a:pt x="559" y="207"/>
                    </a:lnTo>
                    <a:lnTo>
                      <a:pt x="558" y="207"/>
                    </a:lnTo>
                    <a:lnTo>
                      <a:pt x="557" y="207"/>
                    </a:lnTo>
                    <a:lnTo>
                      <a:pt x="555" y="204"/>
                    </a:lnTo>
                    <a:lnTo>
                      <a:pt x="553" y="203"/>
                    </a:lnTo>
                    <a:lnTo>
                      <a:pt x="552" y="202"/>
                    </a:lnTo>
                    <a:lnTo>
                      <a:pt x="547" y="199"/>
                    </a:lnTo>
                    <a:lnTo>
                      <a:pt x="545" y="198"/>
                    </a:lnTo>
                    <a:lnTo>
                      <a:pt x="542" y="197"/>
                    </a:lnTo>
                    <a:lnTo>
                      <a:pt x="541" y="197"/>
                    </a:lnTo>
                    <a:lnTo>
                      <a:pt x="540" y="198"/>
                    </a:lnTo>
                    <a:lnTo>
                      <a:pt x="538" y="198"/>
                    </a:lnTo>
                    <a:lnTo>
                      <a:pt x="538" y="197"/>
                    </a:lnTo>
                    <a:lnTo>
                      <a:pt x="538" y="196"/>
                    </a:lnTo>
                    <a:lnTo>
                      <a:pt x="538" y="193"/>
                    </a:lnTo>
                    <a:lnTo>
                      <a:pt x="538" y="193"/>
                    </a:lnTo>
                    <a:lnTo>
                      <a:pt x="537" y="192"/>
                    </a:lnTo>
                    <a:lnTo>
                      <a:pt x="535" y="192"/>
                    </a:lnTo>
                    <a:lnTo>
                      <a:pt x="535" y="191"/>
                    </a:lnTo>
                    <a:lnTo>
                      <a:pt x="534" y="191"/>
                    </a:lnTo>
                    <a:lnTo>
                      <a:pt x="532" y="190"/>
                    </a:lnTo>
                    <a:lnTo>
                      <a:pt x="532" y="190"/>
                    </a:lnTo>
                    <a:lnTo>
                      <a:pt x="530" y="190"/>
                    </a:lnTo>
                    <a:lnTo>
                      <a:pt x="530" y="190"/>
                    </a:lnTo>
                    <a:lnTo>
                      <a:pt x="531" y="188"/>
                    </a:lnTo>
                    <a:lnTo>
                      <a:pt x="532" y="188"/>
                    </a:lnTo>
                    <a:lnTo>
                      <a:pt x="534" y="188"/>
                    </a:lnTo>
                    <a:lnTo>
                      <a:pt x="534" y="187"/>
                    </a:lnTo>
                    <a:lnTo>
                      <a:pt x="532" y="186"/>
                    </a:lnTo>
                    <a:lnTo>
                      <a:pt x="531" y="184"/>
                    </a:lnTo>
                    <a:lnTo>
                      <a:pt x="529" y="184"/>
                    </a:lnTo>
                    <a:lnTo>
                      <a:pt x="526" y="182"/>
                    </a:lnTo>
                    <a:lnTo>
                      <a:pt x="524" y="180"/>
                    </a:lnTo>
                    <a:lnTo>
                      <a:pt x="523" y="179"/>
                    </a:lnTo>
                    <a:lnTo>
                      <a:pt x="521" y="177"/>
                    </a:lnTo>
                    <a:lnTo>
                      <a:pt x="521" y="173"/>
                    </a:lnTo>
                    <a:lnTo>
                      <a:pt x="521" y="170"/>
                    </a:lnTo>
                    <a:lnTo>
                      <a:pt x="521" y="166"/>
                    </a:lnTo>
                    <a:lnTo>
                      <a:pt x="523" y="164"/>
                    </a:lnTo>
                    <a:lnTo>
                      <a:pt x="524" y="162"/>
                    </a:lnTo>
                    <a:lnTo>
                      <a:pt x="526" y="159"/>
                    </a:lnTo>
                    <a:lnTo>
                      <a:pt x="526" y="157"/>
                    </a:lnTo>
                    <a:lnTo>
                      <a:pt x="527" y="154"/>
                    </a:lnTo>
                    <a:lnTo>
                      <a:pt x="529" y="153"/>
                    </a:lnTo>
                    <a:lnTo>
                      <a:pt x="530" y="151"/>
                    </a:lnTo>
                    <a:lnTo>
                      <a:pt x="531" y="148"/>
                    </a:lnTo>
                    <a:lnTo>
                      <a:pt x="531" y="146"/>
                    </a:lnTo>
                    <a:lnTo>
                      <a:pt x="530" y="145"/>
                    </a:lnTo>
                    <a:lnTo>
                      <a:pt x="530" y="143"/>
                    </a:lnTo>
                    <a:lnTo>
                      <a:pt x="529" y="141"/>
                    </a:lnTo>
                    <a:lnTo>
                      <a:pt x="527" y="141"/>
                    </a:lnTo>
                    <a:lnTo>
                      <a:pt x="527" y="136"/>
                    </a:lnTo>
                    <a:lnTo>
                      <a:pt x="527" y="134"/>
                    </a:lnTo>
                    <a:lnTo>
                      <a:pt x="527" y="130"/>
                    </a:lnTo>
                    <a:lnTo>
                      <a:pt x="527" y="125"/>
                    </a:lnTo>
                    <a:lnTo>
                      <a:pt x="530" y="123"/>
                    </a:lnTo>
                    <a:lnTo>
                      <a:pt x="535" y="121"/>
                    </a:lnTo>
                    <a:lnTo>
                      <a:pt x="538" y="120"/>
                    </a:lnTo>
                    <a:lnTo>
                      <a:pt x="541" y="120"/>
                    </a:lnTo>
                    <a:lnTo>
                      <a:pt x="542" y="120"/>
                    </a:lnTo>
                    <a:lnTo>
                      <a:pt x="545" y="120"/>
                    </a:lnTo>
                    <a:lnTo>
                      <a:pt x="547" y="120"/>
                    </a:lnTo>
                    <a:lnTo>
                      <a:pt x="551" y="120"/>
                    </a:lnTo>
                    <a:lnTo>
                      <a:pt x="552" y="121"/>
                    </a:lnTo>
                    <a:lnTo>
                      <a:pt x="553" y="121"/>
                    </a:lnTo>
                    <a:lnTo>
                      <a:pt x="553" y="121"/>
                    </a:lnTo>
                    <a:lnTo>
                      <a:pt x="554" y="120"/>
                    </a:lnTo>
                    <a:lnTo>
                      <a:pt x="554" y="119"/>
                    </a:lnTo>
                    <a:lnTo>
                      <a:pt x="555" y="118"/>
                    </a:lnTo>
                    <a:lnTo>
                      <a:pt x="557" y="118"/>
                    </a:lnTo>
                    <a:lnTo>
                      <a:pt x="559" y="118"/>
                    </a:lnTo>
                    <a:lnTo>
                      <a:pt x="560" y="119"/>
                    </a:lnTo>
                    <a:lnTo>
                      <a:pt x="562" y="119"/>
                    </a:lnTo>
                    <a:lnTo>
                      <a:pt x="564" y="121"/>
                    </a:lnTo>
                    <a:lnTo>
                      <a:pt x="566" y="123"/>
                    </a:lnTo>
                    <a:lnTo>
                      <a:pt x="570" y="125"/>
                    </a:lnTo>
                    <a:lnTo>
                      <a:pt x="573" y="126"/>
                    </a:lnTo>
                    <a:lnTo>
                      <a:pt x="575" y="126"/>
                    </a:lnTo>
                    <a:lnTo>
                      <a:pt x="576" y="129"/>
                    </a:lnTo>
                    <a:lnTo>
                      <a:pt x="579" y="131"/>
                    </a:lnTo>
                    <a:lnTo>
                      <a:pt x="581" y="132"/>
                    </a:lnTo>
                    <a:lnTo>
                      <a:pt x="583" y="132"/>
                    </a:lnTo>
                    <a:lnTo>
                      <a:pt x="585" y="134"/>
                    </a:lnTo>
                    <a:lnTo>
                      <a:pt x="586" y="136"/>
                    </a:lnTo>
                    <a:lnTo>
                      <a:pt x="587" y="139"/>
                    </a:lnTo>
                    <a:lnTo>
                      <a:pt x="590" y="140"/>
                    </a:lnTo>
                    <a:lnTo>
                      <a:pt x="591" y="140"/>
                    </a:lnTo>
                    <a:lnTo>
                      <a:pt x="592" y="139"/>
                    </a:lnTo>
                    <a:lnTo>
                      <a:pt x="593" y="139"/>
                    </a:lnTo>
                    <a:lnTo>
                      <a:pt x="594" y="137"/>
                    </a:lnTo>
                    <a:lnTo>
                      <a:pt x="594" y="135"/>
                    </a:lnTo>
                    <a:lnTo>
                      <a:pt x="596" y="131"/>
                    </a:lnTo>
                    <a:lnTo>
                      <a:pt x="597" y="128"/>
                    </a:lnTo>
                    <a:lnTo>
                      <a:pt x="599" y="124"/>
                    </a:lnTo>
                    <a:lnTo>
                      <a:pt x="602" y="123"/>
                    </a:lnTo>
                    <a:lnTo>
                      <a:pt x="603" y="121"/>
                    </a:lnTo>
                    <a:lnTo>
                      <a:pt x="604" y="121"/>
                    </a:lnTo>
                    <a:lnTo>
                      <a:pt x="605" y="119"/>
                    </a:lnTo>
                    <a:lnTo>
                      <a:pt x="605" y="115"/>
                    </a:lnTo>
                    <a:lnTo>
                      <a:pt x="605" y="113"/>
                    </a:lnTo>
                    <a:lnTo>
                      <a:pt x="604" y="109"/>
                    </a:lnTo>
                    <a:lnTo>
                      <a:pt x="604" y="107"/>
                    </a:lnTo>
                    <a:lnTo>
                      <a:pt x="605" y="104"/>
                    </a:lnTo>
                    <a:lnTo>
                      <a:pt x="605" y="102"/>
                    </a:lnTo>
                    <a:lnTo>
                      <a:pt x="607" y="100"/>
                    </a:lnTo>
                    <a:lnTo>
                      <a:pt x="607" y="100"/>
                    </a:lnTo>
                    <a:lnTo>
                      <a:pt x="608" y="98"/>
                    </a:lnTo>
                    <a:lnTo>
                      <a:pt x="608" y="96"/>
                    </a:lnTo>
                    <a:lnTo>
                      <a:pt x="608" y="94"/>
                    </a:lnTo>
                    <a:lnTo>
                      <a:pt x="609" y="91"/>
                    </a:lnTo>
                    <a:lnTo>
                      <a:pt x="611" y="91"/>
                    </a:lnTo>
                    <a:lnTo>
                      <a:pt x="611" y="91"/>
                    </a:lnTo>
                    <a:lnTo>
                      <a:pt x="611" y="90"/>
                    </a:lnTo>
                    <a:lnTo>
                      <a:pt x="610" y="85"/>
                    </a:lnTo>
                    <a:lnTo>
                      <a:pt x="608" y="79"/>
                    </a:lnTo>
                    <a:lnTo>
                      <a:pt x="605" y="73"/>
                    </a:lnTo>
                    <a:lnTo>
                      <a:pt x="599" y="66"/>
                    </a:lnTo>
                    <a:lnTo>
                      <a:pt x="593" y="59"/>
                    </a:lnTo>
                    <a:lnTo>
                      <a:pt x="590" y="56"/>
                    </a:lnTo>
                    <a:lnTo>
                      <a:pt x="585" y="51"/>
                    </a:lnTo>
                    <a:lnTo>
                      <a:pt x="581" y="49"/>
                    </a:lnTo>
                    <a:lnTo>
                      <a:pt x="580" y="47"/>
                    </a:lnTo>
                    <a:lnTo>
                      <a:pt x="580" y="44"/>
                    </a:lnTo>
                    <a:lnTo>
                      <a:pt x="580" y="40"/>
                    </a:lnTo>
                    <a:lnTo>
                      <a:pt x="580" y="38"/>
                    </a:lnTo>
                    <a:lnTo>
                      <a:pt x="579" y="35"/>
                    </a:lnTo>
                    <a:lnTo>
                      <a:pt x="579" y="30"/>
                    </a:lnTo>
                    <a:lnTo>
                      <a:pt x="577" y="25"/>
                    </a:lnTo>
                    <a:lnTo>
                      <a:pt x="575" y="24"/>
                    </a:lnTo>
                    <a:lnTo>
                      <a:pt x="574" y="23"/>
                    </a:lnTo>
                    <a:lnTo>
                      <a:pt x="573" y="25"/>
                    </a:lnTo>
                    <a:lnTo>
                      <a:pt x="571" y="29"/>
                    </a:lnTo>
                    <a:lnTo>
                      <a:pt x="570" y="34"/>
                    </a:lnTo>
                    <a:lnTo>
                      <a:pt x="570" y="44"/>
                    </a:lnTo>
                    <a:lnTo>
                      <a:pt x="570" y="56"/>
                    </a:lnTo>
                    <a:lnTo>
                      <a:pt x="570" y="61"/>
                    </a:lnTo>
                    <a:lnTo>
                      <a:pt x="569" y="63"/>
                    </a:lnTo>
                    <a:lnTo>
                      <a:pt x="566" y="67"/>
                    </a:lnTo>
                    <a:lnTo>
                      <a:pt x="560" y="70"/>
                    </a:lnTo>
                    <a:lnTo>
                      <a:pt x="559" y="70"/>
                    </a:lnTo>
                    <a:lnTo>
                      <a:pt x="557" y="72"/>
                    </a:lnTo>
                    <a:lnTo>
                      <a:pt x="555" y="72"/>
                    </a:lnTo>
                    <a:lnTo>
                      <a:pt x="554" y="73"/>
                    </a:lnTo>
                    <a:lnTo>
                      <a:pt x="553" y="73"/>
                    </a:lnTo>
                    <a:lnTo>
                      <a:pt x="553" y="75"/>
                    </a:lnTo>
                    <a:lnTo>
                      <a:pt x="553" y="75"/>
                    </a:lnTo>
                    <a:lnTo>
                      <a:pt x="549" y="75"/>
                    </a:lnTo>
                    <a:lnTo>
                      <a:pt x="549" y="76"/>
                    </a:lnTo>
                    <a:lnTo>
                      <a:pt x="547" y="78"/>
                    </a:lnTo>
                    <a:lnTo>
                      <a:pt x="546" y="78"/>
                    </a:lnTo>
                    <a:lnTo>
                      <a:pt x="545" y="79"/>
                    </a:lnTo>
                    <a:lnTo>
                      <a:pt x="545" y="80"/>
                    </a:lnTo>
                    <a:lnTo>
                      <a:pt x="545" y="80"/>
                    </a:lnTo>
                    <a:lnTo>
                      <a:pt x="546" y="81"/>
                    </a:lnTo>
                    <a:lnTo>
                      <a:pt x="547" y="83"/>
                    </a:lnTo>
                    <a:lnTo>
                      <a:pt x="546" y="83"/>
                    </a:lnTo>
                    <a:lnTo>
                      <a:pt x="545" y="83"/>
                    </a:lnTo>
                    <a:lnTo>
                      <a:pt x="543" y="83"/>
                    </a:lnTo>
                    <a:lnTo>
                      <a:pt x="542" y="81"/>
                    </a:lnTo>
                    <a:lnTo>
                      <a:pt x="541" y="81"/>
                    </a:lnTo>
                    <a:lnTo>
                      <a:pt x="540" y="81"/>
                    </a:lnTo>
                    <a:lnTo>
                      <a:pt x="537" y="84"/>
                    </a:lnTo>
                    <a:lnTo>
                      <a:pt x="536" y="85"/>
                    </a:lnTo>
                    <a:lnTo>
                      <a:pt x="535" y="86"/>
                    </a:lnTo>
                    <a:lnTo>
                      <a:pt x="534" y="87"/>
                    </a:lnTo>
                    <a:lnTo>
                      <a:pt x="531" y="89"/>
                    </a:lnTo>
                    <a:lnTo>
                      <a:pt x="530" y="89"/>
                    </a:lnTo>
                    <a:lnTo>
                      <a:pt x="529" y="90"/>
                    </a:lnTo>
                    <a:lnTo>
                      <a:pt x="530" y="90"/>
                    </a:lnTo>
                    <a:lnTo>
                      <a:pt x="531" y="92"/>
                    </a:lnTo>
                    <a:lnTo>
                      <a:pt x="525" y="92"/>
                    </a:lnTo>
                    <a:lnTo>
                      <a:pt x="524" y="94"/>
                    </a:lnTo>
                    <a:lnTo>
                      <a:pt x="521" y="94"/>
                    </a:lnTo>
                    <a:lnTo>
                      <a:pt x="519" y="95"/>
                    </a:lnTo>
                    <a:lnTo>
                      <a:pt x="515" y="97"/>
                    </a:lnTo>
                    <a:lnTo>
                      <a:pt x="513" y="97"/>
                    </a:lnTo>
                    <a:lnTo>
                      <a:pt x="513" y="97"/>
                    </a:lnTo>
                    <a:lnTo>
                      <a:pt x="508" y="100"/>
                    </a:lnTo>
                    <a:lnTo>
                      <a:pt x="502" y="102"/>
                    </a:lnTo>
                    <a:lnTo>
                      <a:pt x="497" y="103"/>
                    </a:lnTo>
                    <a:lnTo>
                      <a:pt x="496" y="104"/>
                    </a:lnTo>
                    <a:lnTo>
                      <a:pt x="496" y="106"/>
                    </a:lnTo>
                    <a:lnTo>
                      <a:pt x="495" y="111"/>
                    </a:lnTo>
                    <a:lnTo>
                      <a:pt x="495" y="112"/>
                    </a:lnTo>
                    <a:lnTo>
                      <a:pt x="497" y="113"/>
                    </a:lnTo>
                    <a:lnTo>
                      <a:pt x="498" y="114"/>
                    </a:lnTo>
                    <a:lnTo>
                      <a:pt x="498" y="118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8" y="124"/>
                    </a:lnTo>
                    <a:lnTo>
                      <a:pt x="498" y="125"/>
                    </a:lnTo>
                    <a:lnTo>
                      <a:pt x="500" y="125"/>
                    </a:lnTo>
                    <a:lnTo>
                      <a:pt x="498" y="126"/>
                    </a:lnTo>
                    <a:lnTo>
                      <a:pt x="497" y="126"/>
                    </a:lnTo>
                    <a:lnTo>
                      <a:pt x="497" y="128"/>
                    </a:lnTo>
                    <a:lnTo>
                      <a:pt x="496" y="129"/>
                    </a:lnTo>
                    <a:lnTo>
                      <a:pt x="496" y="131"/>
                    </a:lnTo>
                    <a:lnTo>
                      <a:pt x="495" y="134"/>
                    </a:lnTo>
                    <a:lnTo>
                      <a:pt x="493" y="134"/>
                    </a:lnTo>
                    <a:lnTo>
                      <a:pt x="493" y="135"/>
                    </a:lnTo>
                    <a:lnTo>
                      <a:pt x="493" y="136"/>
                    </a:lnTo>
                    <a:lnTo>
                      <a:pt x="493" y="137"/>
                    </a:lnTo>
                    <a:lnTo>
                      <a:pt x="493" y="139"/>
                    </a:lnTo>
                    <a:lnTo>
                      <a:pt x="492" y="139"/>
                    </a:lnTo>
                    <a:lnTo>
                      <a:pt x="492" y="137"/>
                    </a:lnTo>
                    <a:lnTo>
                      <a:pt x="491" y="139"/>
                    </a:lnTo>
                    <a:lnTo>
                      <a:pt x="490" y="139"/>
                    </a:lnTo>
                    <a:lnTo>
                      <a:pt x="490" y="140"/>
                    </a:lnTo>
                    <a:lnTo>
                      <a:pt x="489" y="141"/>
                    </a:lnTo>
                    <a:lnTo>
                      <a:pt x="487" y="142"/>
                    </a:lnTo>
                    <a:lnTo>
                      <a:pt x="485" y="141"/>
                    </a:lnTo>
                    <a:lnTo>
                      <a:pt x="482" y="142"/>
                    </a:lnTo>
                    <a:lnTo>
                      <a:pt x="481" y="142"/>
                    </a:lnTo>
                    <a:lnTo>
                      <a:pt x="480" y="143"/>
                    </a:lnTo>
                    <a:lnTo>
                      <a:pt x="480" y="146"/>
                    </a:lnTo>
                    <a:lnTo>
                      <a:pt x="480" y="147"/>
                    </a:lnTo>
                    <a:lnTo>
                      <a:pt x="479" y="149"/>
                    </a:lnTo>
                    <a:lnTo>
                      <a:pt x="479" y="151"/>
                    </a:lnTo>
                    <a:lnTo>
                      <a:pt x="479" y="152"/>
                    </a:lnTo>
                    <a:lnTo>
                      <a:pt x="478" y="151"/>
                    </a:lnTo>
                    <a:lnTo>
                      <a:pt x="475" y="151"/>
                    </a:lnTo>
                    <a:lnTo>
                      <a:pt x="472" y="153"/>
                    </a:lnTo>
                    <a:lnTo>
                      <a:pt x="470" y="154"/>
                    </a:lnTo>
                    <a:lnTo>
                      <a:pt x="468" y="156"/>
                    </a:lnTo>
                    <a:lnTo>
                      <a:pt x="467" y="156"/>
                    </a:lnTo>
                    <a:lnTo>
                      <a:pt x="457" y="158"/>
                    </a:lnTo>
                    <a:lnTo>
                      <a:pt x="455" y="159"/>
                    </a:lnTo>
                    <a:lnTo>
                      <a:pt x="452" y="160"/>
                    </a:lnTo>
                    <a:lnTo>
                      <a:pt x="451" y="160"/>
                    </a:lnTo>
                    <a:lnTo>
                      <a:pt x="448" y="162"/>
                    </a:lnTo>
                    <a:lnTo>
                      <a:pt x="446" y="163"/>
                    </a:lnTo>
                    <a:lnTo>
                      <a:pt x="444" y="165"/>
                    </a:lnTo>
                    <a:lnTo>
                      <a:pt x="442" y="166"/>
                    </a:lnTo>
                    <a:lnTo>
                      <a:pt x="441" y="168"/>
                    </a:lnTo>
                    <a:lnTo>
                      <a:pt x="441" y="170"/>
                    </a:lnTo>
                    <a:lnTo>
                      <a:pt x="439" y="173"/>
                    </a:lnTo>
                    <a:lnTo>
                      <a:pt x="436" y="174"/>
                    </a:lnTo>
                    <a:lnTo>
                      <a:pt x="434" y="176"/>
                    </a:lnTo>
                    <a:lnTo>
                      <a:pt x="433" y="176"/>
                    </a:lnTo>
                    <a:lnTo>
                      <a:pt x="433" y="177"/>
                    </a:lnTo>
                    <a:lnTo>
                      <a:pt x="431" y="180"/>
                    </a:lnTo>
                    <a:lnTo>
                      <a:pt x="430" y="181"/>
                    </a:lnTo>
                    <a:lnTo>
                      <a:pt x="428" y="185"/>
                    </a:lnTo>
                    <a:lnTo>
                      <a:pt x="427" y="187"/>
                    </a:lnTo>
                    <a:lnTo>
                      <a:pt x="425" y="187"/>
                    </a:lnTo>
                    <a:lnTo>
                      <a:pt x="427" y="185"/>
                    </a:lnTo>
                    <a:lnTo>
                      <a:pt x="428" y="182"/>
                    </a:lnTo>
                    <a:lnTo>
                      <a:pt x="429" y="180"/>
                    </a:lnTo>
                    <a:lnTo>
                      <a:pt x="430" y="177"/>
                    </a:lnTo>
                    <a:lnTo>
                      <a:pt x="431" y="175"/>
                    </a:lnTo>
                    <a:lnTo>
                      <a:pt x="431" y="174"/>
                    </a:lnTo>
                    <a:lnTo>
                      <a:pt x="434" y="174"/>
                    </a:lnTo>
                    <a:lnTo>
                      <a:pt x="435" y="173"/>
                    </a:lnTo>
                    <a:lnTo>
                      <a:pt x="436" y="170"/>
                    </a:lnTo>
                    <a:lnTo>
                      <a:pt x="436" y="169"/>
                    </a:lnTo>
                    <a:lnTo>
                      <a:pt x="436" y="168"/>
                    </a:lnTo>
                    <a:lnTo>
                      <a:pt x="437" y="165"/>
                    </a:lnTo>
                    <a:lnTo>
                      <a:pt x="439" y="162"/>
                    </a:lnTo>
                    <a:lnTo>
                      <a:pt x="439" y="160"/>
                    </a:lnTo>
                    <a:lnTo>
                      <a:pt x="437" y="159"/>
                    </a:lnTo>
                    <a:lnTo>
                      <a:pt x="437" y="158"/>
                    </a:lnTo>
                    <a:lnTo>
                      <a:pt x="436" y="157"/>
                    </a:lnTo>
                    <a:lnTo>
                      <a:pt x="434" y="157"/>
                    </a:lnTo>
                    <a:lnTo>
                      <a:pt x="430" y="156"/>
                    </a:lnTo>
                    <a:lnTo>
                      <a:pt x="429" y="156"/>
                    </a:lnTo>
                    <a:lnTo>
                      <a:pt x="427" y="154"/>
                    </a:lnTo>
                    <a:lnTo>
                      <a:pt x="424" y="154"/>
                    </a:lnTo>
                    <a:lnTo>
                      <a:pt x="423" y="154"/>
                    </a:lnTo>
                    <a:lnTo>
                      <a:pt x="422" y="156"/>
                    </a:lnTo>
                    <a:lnTo>
                      <a:pt x="420" y="158"/>
                    </a:lnTo>
                    <a:lnTo>
                      <a:pt x="420" y="158"/>
                    </a:lnTo>
                    <a:lnTo>
                      <a:pt x="419" y="157"/>
                    </a:lnTo>
                    <a:lnTo>
                      <a:pt x="419" y="154"/>
                    </a:lnTo>
                    <a:lnTo>
                      <a:pt x="420" y="153"/>
                    </a:lnTo>
                    <a:lnTo>
                      <a:pt x="422" y="152"/>
                    </a:lnTo>
                    <a:lnTo>
                      <a:pt x="425" y="152"/>
                    </a:lnTo>
                    <a:lnTo>
                      <a:pt x="427" y="153"/>
                    </a:lnTo>
                    <a:lnTo>
                      <a:pt x="429" y="153"/>
                    </a:lnTo>
                    <a:lnTo>
                      <a:pt x="430" y="153"/>
                    </a:lnTo>
                    <a:lnTo>
                      <a:pt x="431" y="153"/>
                    </a:lnTo>
                    <a:lnTo>
                      <a:pt x="434" y="154"/>
                    </a:lnTo>
                    <a:lnTo>
                      <a:pt x="435" y="154"/>
                    </a:lnTo>
                    <a:lnTo>
                      <a:pt x="436" y="153"/>
                    </a:lnTo>
                    <a:lnTo>
                      <a:pt x="439" y="151"/>
                    </a:lnTo>
                    <a:lnTo>
                      <a:pt x="439" y="147"/>
                    </a:lnTo>
                    <a:lnTo>
                      <a:pt x="439" y="145"/>
                    </a:lnTo>
                    <a:lnTo>
                      <a:pt x="437" y="143"/>
                    </a:lnTo>
                    <a:lnTo>
                      <a:pt x="437" y="141"/>
                    </a:lnTo>
                    <a:lnTo>
                      <a:pt x="439" y="140"/>
                    </a:lnTo>
                    <a:lnTo>
                      <a:pt x="440" y="137"/>
                    </a:lnTo>
                    <a:lnTo>
                      <a:pt x="440" y="135"/>
                    </a:lnTo>
                    <a:lnTo>
                      <a:pt x="437" y="131"/>
                    </a:lnTo>
                    <a:lnTo>
                      <a:pt x="435" y="129"/>
                    </a:lnTo>
                    <a:lnTo>
                      <a:pt x="433" y="128"/>
                    </a:lnTo>
                    <a:lnTo>
                      <a:pt x="431" y="126"/>
                    </a:lnTo>
                    <a:lnTo>
                      <a:pt x="430" y="125"/>
                    </a:lnTo>
                    <a:lnTo>
                      <a:pt x="428" y="124"/>
                    </a:lnTo>
                    <a:lnTo>
                      <a:pt x="427" y="121"/>
                    </a:lnTo>
                    <a:lnTo>
                      <a:pt x="425" y="120"/>
                    </a:lnTo>
                    <a:lnTo>
                      <a:pt x="424" y="120"/>
                    </a:lnTo>
                    <a:lnTo>
                      <a:pt x="425" y="119"/>
                    </a:lnTo>
                    <a:lnTo>
                      <a:pt x="428" y="119"/>
                    </a:lnTo>
                    <a:lnTo>
                      <a:pt x="428" y="118"/>
                    </a:lnTo>
                    <a:lnTo>
                      <a:pt x="428" y="114"/>
                    </a:lnTo>
                    <a:lnTo>
                      <a:pt x="427" y="112"/>
                    </a:lnTo>
                    <a:lnTo>
                      <a:pt x="427" y="108"/>
                    </a:lnTo>
                    <a:lnTo>
                      <a:pt x="425" y="106"/>
                    </a:lnTo>
                    <a:lnTo>
                      <a:pt x="425" y="106"/>
                    </a:lnTo>
                    <a:lnTo>
                      <a:pt x="423" y="104"/>
                    </a:lnTo>
                    <a:lnTo>
                      <a:pt x="419" y="104"/>
                    </a:lnTo>
                    <a:lnTo>
                      <a:pt x="416" y="106"/>
                    </a:lnTo>
                    <a:lnTo>
                      <a:pt x="413" y="106"/>
                    </a:lnTo>
                    <a:lnTo>
                      <a:pt x="412" y="107"/>
                    </a:lnTo>
                    <a:lnTo>
                      <a:pt x="409" y="108"/>
                    </a:lnTo>
                    <a:lnTo>
                      <a:pt x="407" y="107"/>
                    </a:lnTo>
                    <a:lnTo>
                      <a:pt x="403" y="108"/>
                    </a:lnTo>
                    <a:lnTo>
                      <a:pt x="401" y="108"/>
                    </a:lnTo>
                    <a:lnTo>
                      <a:pt x="399" y="108"/>
                    </a:lnTo>
                    <a:lnTo>
                      <a:pt x="396" y="108"/>
                    </a:lnTo>
                    <a:lnTo>
                      <a:pt x="394" y="108"/>
                    </a:lnTo>
                    <a:lnTo>
                      <a:pt x="392" y="108"/>
                    </a:lnTo>
                    <a:lnTo>
                      <a:pt x="391" y="107"/>
                    </a:lnTo>
                    <a:lnTo>
                      <a:pt x="389" y="107"/>
                    </a:lnTo>
                    <a:lnTo>
                      <a:pt x="386" y="107"/>
                    </a:lnTo>
                    <a:lnTo>
                      <a:pt x="383" y="107"/>
                    </a:lnTo>
                    <a:lnTo>
                      <a:pt x="382" y="106"/>
                    </a:lnTo>
                    <a:lnTo>
                      <a:pt x="379" y="104"/>
                    </a:lnTo>
                    <a:lnTo>
                      <a:pt x="378" y="104"/>
                    </a:lnTo>
                    <a:lnTo>
                      <a:pt x="375" y="103"/>
                    </a:lnTo>
                    <a:lnTo>
                      <a:pt x="368" y="100"/>
                    </a:lnTo>
                    <a:lnTo>
                      <a:pt x="368" y="98"/>
                    </a:lnTo>
                    <a:lnTo>
                      <a:pt x="366" y="98"/>
                    </a:lnTo>
                    <a:lnTo>
                      <a:pt x="362" y="97"/>
                    </a:lnTo>
                    <a:lnTo>
                      <a:pt x="362" y="97"/>
                    </a:lnTo>
                    <a:lnTo>
                      <a:pt x="358" y="96"/>
                    </a:lnTo>
                    <a:lnTo>
                      <a:pt x="354" y="97"/>
                    </a:lnTo>
                    <a:lnTo>
                      <a:pt x="350" y="97"/>
                    </a:lnTo>
                    <a:lnTo>
                      <a:pt x="347" y="97"/>
                    </a:lnTo>
                    <a:lnTo>
                      <a:pt x="343" y="97"/>
                    </a:lnTo>
                    <a:lnTo>
                      <a:pt x="340" y="96"/>
                    </a:lnTo>
                    <a:lnTo>
                      <a:pt x="337" y="96"/>
                    </a:lnTo>
                    <a:lnTo>
                      <a:pt x="333" y="95"/>
                    </a:lnTo>
                    <a:lnTo>
                      <a:pt x="330" y="95"/>
                    </a:lnTo>
                    <a:lnTo>
                      <a:pt x="329" y="94"/>
                    </a:lnTo>
                    <a:lnTo>
                      <a:pt x="326" y="92"/>
                    </a:lnTo>
                    <a:lnTo>
                      <a:pt x="323" y="92"/>
                    </a:lnTo>
                    <a:lnTo>
                      <a:pt x="317" y="94"/>
                    </a:lnTo>
                    <a:lnTo>
                      <a:pt x="315" y="95"/>
                    </a:lnTo>
                    <a:lnTo>
                      <a:pt x="312" y="95"/>
                    </a:lnTo>
                    <a:lnTo>
                      <a:pt x="309" y="96"/>
                    </a:lnTo>
                    <a:lnTo>
                      <a:pt x="306" y="98"/>
                    </a:lnTo>
                    <a:lnTo>
                      <a:pt x="304" y="102"/>
                    </a:lnTo>
                    <a:lnTo>
                      <a:pt x="302" y="106"/>
                    </a:lnTo>
                    <a:lnTo>
                      <a:pt x="302" y="111"/>
                    </a:lnTo>
                    <a:lnTo>
                      <a:pt x="301" y="113"/>
                    </a:lnTo>
                    <a:lnTo>
                      <a:pt x="299" y="118"/>
                    </a:lnTo>
                    <a:lnTo>
                      <a:pt x="299" y="120"/>
                    </a:lnTo>
                    <a:lnTo>
                      <a:pt x="298" y="121"/>
                    </a:lnTo>
                    <a:lnTo>
                      <a:pt x="296" y="123"/>
                    </a:lnTo>
                    <a:lnTo>
                      <a:pt x="296" y="124"/>
                    </a:lnTo>
                    <a:lnTo>
                      <a:pt x="296" y="125"/>
                    </a:lnTo>
                    <a:lnTo>
                      <a:pt x="295" y="126"/>
                    </a:lnTo>
                    <a:lnTo>
                      <a:pt x="296" y="128"/>
                    </a:lnTo>
                    <a:lnTo>
                      <a:pt x="295" y="130"/>
                    </a:lnTo>
                    <a:lnTo>
                      <a:pt x="295" y="132"/>
                    </a:lnTo>
                    <a:lnTo>
                      <a:pt x="295" y="134"/>
                    </a:lnTo>
                    <a:lnTo>
                      <a:pt x="294" y="134"/>
                    </a:lnTo>
                    <a:lnTo>
                      <a:pt x="293" y="135"/>
                    </a:lnTo>
                    <a:lnTo>
                      <a:pt x="291" y="136"/>
                    </a:lnTo>
                    <a:lnTo>
                      <a:pt x="291" y="140"/>
                    </a:lnTo>
                    <a:lnTo>
                      <a:pt x="290" y="142"/>
                    </a:lnTo>
                    <a:lnTo>
                      <a:pt x="288" y="142"/>
                    </a:lnTo>
                    <a:lnTo>
                      <a:pt x="287" y="143"/>
                    </a:lnTo>
                    <a:lnTo>
                      <a:pt x="285" y="145"/>
                    </a:lnTo>
                    <a:lnTo>
                      <a:pt x="285" y="146"/>
                    </a:lnTo>
                    <a:lnTo>
                      <a:pt x="287" y="148"/>
                    </a:lnTo>
                    <a:lnTo>
                      <a:pt x="287" y="151"/>
                    </a:lnTo>
                    <a:lnTo>
                      <a:pt x="285" y="149"/>
                    </a:lnTo>
                    <a:lnTo>
                      <a:pt x="284" y="148"/>
                    </a:lnTo>
                    <a:lnTo>
                      <a:pt x="282" y="148"/>
                    </a:lnTo>
                    <a:lnTo>
                      <a:pt x="281" y="149"/>
                    </a:lnTo>
                    <a:lnTo>
                      <a:pt x="279" y="151"/>
                    </a:lnTo>
                    <a:lnTo>
                      <a:pt x="277" y="152"/>
                    </a:lnTo>
                    <a:lnTo>
                      <a:pt x="276" y="153"/>
                    </a:lnTo>
                    <a:lnTo>
                      <a:pt x="276" y="154"/>
                    </a:lnTo>
                    <a:lnTo>
                      <a:pt x="276" y="157"/>
                    </a:lnTo>
                    <a:lnTo>
                      <a:pt x="274" y="158"/>
                    </a:lnTo>
                    <a:lnTo>
                      <a:pt x="273" y="160"/>
                    </a:lnTo>
                    <a:lnTo>
                      <a:pt x="273" y="162"/>
                    </a:lnTo>
                    <a:lnTo>
                      <a:pt x="274" y="164"/>
                    </a:lnTo>
                    <a:lnTo>
                      <a:pt x="274" y="169"/>
                    </a:lnTo>
                    <a:lnTo>
                      <a:pt x="273" y="173"/>
                    </a:lnTo>
                    <a:lnTo>
                      <a:pt x="273" y="177"/>
                    </a:lnTo>
                    <a:lnTo>
                      <a:pt x="273" y="182"/>
                    </a:lnTo>
                    <a:lnTo>
                      <a:pt x="271" y="182"/>
                    </a:lnTo>
                    <a:lnTo>
                      <a:pt x="270" y="181"/>
                    </a:lnTo>
                    <a:lnTo>
                      <a:pt x="270" y="179"/>
                    </a:lnTo>
                    <a:lnTo>
                      <a:pt x="270" y="177"/>
                    </a:lnTo>
                    <a:lnTo>
                      <a:pt x="271" y="176"/>
                    </a:lnTo>
                    <a:lnTo>
                      <a:pt x="272" y="173"/>
                    </a:lnTo>
                    <a:lnTo>
                      <a:pt x="272" y="168"/>
                    </a:lnTo>
                    <a:lnTo>
                      <a:pt x="271" y="165"/>
                    </a:lnTo>
                    <a:lnTo>
                      <a:pt x="270" y="162"/>
                    </a:lnTo>
                    <a:lnTo>
                      <a:pt x="270" y="159"/>
                    </a:lnTo>
                    <a:lnTo>
                      <a:pt x="270" y="158"/>
                    </a:lnTo>
                    <a:lnTo>
                      <a:pt x="270" y="157"/>
                    </a:lnTo>
                    <a:lnTo>
                      <a:pt x="268" y="156"/>
                    </a:lnTo>
                    <a:lnTo>
                      <a:pt x="267" y="153"/>
                    </a:lnTo>
                    <a:lnTo>
                      <a:pt x="266" y="151"/>
                    </a:lnTo>
                    <a:lnTo>
                      <a:pt x="266" y="149"/>
                    </a:lnTo>
                    <a:lnTo>
                      <a:pt x="266" y="148"/>
                    </a:lnTo>
                    <a:lnTo>
                      <a:pt x="267" y="146"/>
                    </a:lnTo>
                    <a:lnTo>
                      <a:pt x="267" y="145"/>
                    </a:lnTo>
                    <a:lnTo>
                      <a:pt x="267" y="142"/>
                    </a:lnTo>
                    <a:lnTo>
                      <a:pt x="266" y="141"/>
                    </a:lnTo>
                    <a:lnTo>
                      <a:pt x="266" y="139"/>
                    </a:lnTo>
                    <a:lnTo>
                      <a:pt x="264" y="137"/>
                    </a:lnTo>
                    <a:lnTo>
                      <a:pt x="262" y="137"/>
                    </a:lnTo>
                    <a:lnTo>
                      <a:pt x="260" y="137"/>
                    </a:lnTo>
                    <a:lnTo>
                      <a:pt x="257" y="137"/>
                    </a:lnTo>
                    <a:lnTo>
                      <a:pt x="256" y="137"/>
                    </a:lnTo>
                    <a:lnTo>
                      <a:pt x="254" y="136"/>
                    </a:lnTo>
                    <a:lnTo>
                      <a:pt x="253" y="135"/>
                    </a:lnTo>
                    <a:lnTo>
                      <a:pt x="251" y="132"/>
                    </a:lnTo>
                    <a:lnTo>
                      <a:pt x="253" y="128"/>
                    </a:lnTo>
                    <a:lnTo>
                      <a:pt x="254" y="124"/>
                    </a:lnTo>
                    <a:lnTo>
                      <a:pt x="253" y="120"/>
                    </a:lnTo>
                    <a:lnTo>
                      <a:pt x="251" y="118"/>
                    </a:lnTo>
                    <a:lnTo>
                      <a:pt x="251" y="117"/>
                    </a:lnTo>
                    <a:lnTo>
                      <a:pt x="251" y="113"/>
                    </a:lnTo>
                    <a:lnTo>
                      <a:pt x="251" y="111"/>
                    </a:lnTo>
                    <a:lnTo>
                      <a:pt x="253" y="109"/>
                    </a:lnTo>
                    <a:lnTo>
                      <a:pt x="251" y="108"/>
                    </a:lnTo>
                    <a:lnTo>
                      <a:pt x="250" y="107"/>
                    </a:lnTo>
                    <a:lnTo>
                      <a:pt x="249" y="104"/>
                    </a:lnTo>
                    <a:lnTo>
                      <a:pt x="249" y="102"/>
                    </a:lnTo>
                    <a:lnTo>
                      <a:pt x="248" y="100"/>
                    </a:lnTo>
                    <a:lnTo>
                      <a:pt x="246" y="100"/>
                    </a:lnTo>
                    <a:lnTo>
                      <a:pt x="246" y="97"/>
                    </a:lnTo>
                    <a:lnTo>
                      <a:pt x="246" y="95"/>
                    </a:lnTo>
                    <a:lnTo>
                      <a:pt x="246" y="94"/>
                    </a:lnTo>
                    <a:lnTo>
                      <a:pt x="246" y="92"/>
                    </a:lnTo>
                    <a:lnTo>
                      <a:pt x="245" y="94"/>
                    </a:lnTo>
                    <a:lnTo>
                      <a:pt x="244" y="95"/>
                    </a:lnTo>
                    <a:lnTo>
                      <a:pt x="244" y="97"/>
                    </a:lnTo>
                    <a:lnTo>
                      <a:pt x="243" y="97"/>
                    </a:lnTo>
                    <a:lnTo>
                      <a:pt x="242" y="95"/>
                    </a:lnTo>
                    <a:lnTo>
                      <a:pt x="239" y="95"/>
                    </a:lnTo>
                    <a:lnTo>
                      <a:pt x="238" y="94"/>
                    </a:lnTo>
                    <a:lnTo>
                      <a:pt x="236" y="91"/>
                    </a:lnTo>
                    <a:lnTo>
                      <a:pt x="234" y="91"/>
                    </a:lnTo>
                    <a:lnTo>
                      <a:pt x="233" y="92"/>
                    </a:lnTo>
                    <a:lnTo>
                      <a:pt x="232" y="94"/>
                    </a:lnTo>
                    <a:lnTo>
                      <a:pt x="229" y="92"/>
                    </a:lnTo>
                    <a:lnTo>
                      <a:pt x="228" y="91"/>
                    </a:lnTo>
                    <a:lnTo>
                      <a:pt x="226" y="92"/>
                    </a:lnTo>
                    <a:lnTo>
                      <a:pt x="225" y="92"/>
                    </a:lnTo>
                    <a:lnTo>
                      <a:pt x="226" y="91"/>
                    </a:lnTo>
                    <a:lnTo>
                      <a:pt x="227" y="90"/>
                    </a:lnTo>
                    <a:lnTo>
                      <a:pt x="229" y="90"/>
                    </a:lnTo>
                    <a:lnTo>
                      <a:pt x="231" y="90"/>
                    </a:lnTo>
                    <a:lnTo>
                      <a:pt x="232" y="90"/>
                    </a:lnTo>
                    <a:lnTo>
                      <a:pt x="233" y="87"/>
                    </a:lnTo>
                    <a:lnTo>
                      <a:pt x="232" y="85"/>
                    </a:lnTo>
                    <a:lnTo>
                      <a:pt x="233" y="85"/>
                    </a:lnTo>
                    <a:lnTo>
                      <a:pt x="234" y="85"/>
                    </a:lnTo>
                    <a:lnTo>
                      <a:pt x="236" y="85"/>
                    </a:lnTo>
                    <a:lnTo>
                      <a:pt x="238" y="86"/>
                    </a:lnTo>
                    <a:lnTo>
                      <a:pt x="239" y="86"/>
                    </a:lnTo>
                    <a:lnTo>
                      <a:pt x="240" y="87"/>
                    </a:lnTo>
                    <a:lnTo>
                      <a:pt x="240" y="90"/>
                    </a:lnTo>
                    <a:lnTo>
                      <a:pt x="242" y="90"/>
                    </a:lnTo>
                    <a:lnTo>
                      <a:pt x="243" y="91"/>
                    </a:lnTo>
                    <a:lnTo>
                      <a:pt x="242" y="92"/>
                    </a:lnTo>
                    <a:lnTo>
                      <a:pt x="243" y="94"/>
                    </a:lnTo>
                    <a:lnTo>
                      <a:pt x="244" y="92"/>
                    </a:lnTo>
                    <a:lnTo>
                      <a:pt x="245" y="91"/>
                    </a:lnTo>
                    <a:lnTo>
                      <a:pt x="245" y="90"/>
                    </a:lnTo>
                    <a:lnTo>
                      <a:pt x="248" y="91"/>
                    </a:lnTo>
                    <a:lnTo>
                      <a:pt x="248" y="90"/>
                    </a:lnTo>
                    <a:lnTo>
                      <a:pt x="245" y="87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43" y="81"/>
                    </a:lnTo>
                    <a:lnTo>
                      <a:pt x="242" y="79"/>
                    </a:lnTo>
                    <a:lnTo>
                      <a:pt x="242" y="76"/>
                    </a:lnTo>
                    <a:lnTo>
                      <a:pt x="240" y="74"/>
                    </a:lnTo>
                    <a:lnTo>
                      <a:pt x="242" y="72"/>
                    </a:lnTo>
                    <a:lnTo>
                      <a:pt x="240" y="69"/>
                    </a:lnTo>
                    <a:lnTo>
                      <a:pt x="242" y="67"/>
                    </a:lnTo>
                    <a:lnTo>
                      <a:pt x="243" y="67"/>
                    </a:lnTo>
                    <a:lnTo>
                      <a:pt x="244" y="66"/>
                    </a:lnTo>
                    <a:lnTo>
                      <a:pt x="245" y="62"/>
                    </a:lnTo>
                    <a:lnTo>
                      <a:pt x="244" y="61"/>
                    </a:lnTo>
                    <a:lnTo>
                      <a:pt x="244" y="58"/>
                    </a:lnTo>
                    <a:lnTo>
                      <a:pt x="244" y="53"/>
                    </a:lnTo>
                    <a:lnTo>
                      <a:pt x="244" y="52"/>
                    </a:lnTo>
                    <a:lnTo>
                      <a:pt x="244" y="49"/>
                    </a:lnTo>
                    <a:lnTo>
                      <a:pt x="244" y="46"/>
                    </a:lnTo>
                    <a:lnTo>
                      <a:pt x="244" y="45"/>
                    </a:lnTo>
                    <a:lnTo>
                      <a:pt x="243" y="42"/>
                    </a:lnTo>
                    <a:lnTo>
                      <a:pt x="243" y="41"/>
                    </a:lnTo>
                    <a:lnTo>
                      <a:pt x="242" y="40"/>
                    </a:lnTo>
                    <a:lnTo>
                      <a:pt x="242" y="39"/>
                    </a:lnTo>
                    <a:lnTo>
                      <a:pt x="240" y="38"/>
                    </a:lnTo>
                    <a:lnTo>
                      <a:pt x="239" y="36"/>
                    </a:lnTo>
                    <a:lnTo>
                      <a:pt x="238" y="36"/>
                    </a:lnTo>
                    <a:lnTo>
                      <a:pt x="237" y="35"/>
                    </a:lnTo>
                    <a:lnTo>
                      <a:pt x="237" y="35"/>
                    </a:lnTo>
                    <a:lnTo>
                      <a:pt x="236" y="35"/>
                    </a:lnTo>
                    <a:lnTo>
                      <a:pt x="234" y="36"/>
                    </a:lnTo>
                    <a:lnTo>
                      <a:pt x="233" y="38"/>
                    </a:lnTo>
                    <a:lnTo>
                      <a:pt x="233" y="39"/>
                    </a:lnTo>
                    <a:lnTo>
                      <a:pt x="232" y="39"/>
                    </a:lnTo>
                    <a:lnTo>
                      <a:pt x="232" y="40"/>
                    </a:lnTo>
                    <a:lnTo>
                      <a:pt x="229" y="41"/>
                    </a:lnTo>
                    <a:lnTo>
                      <a:pt x="228" y="41"/>
                    </a:lnTo>
                    <a:lnTo>
                      <a:pt x="227" y="41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225" y="44"/>
                    </a:lnTo>
                    <a:lnTo>
                      <a:pt x="225" y="44"/>
                    </a:lnTo>
                    <a:lnTo>
                      <a:pt x="223" y="44"/>
                    </a:lnTo>
                    <a:lnTo>
                      <a:pt x="222" y="42"/>
                    </a:lnTo>
                    <a:lnTo>
                      <a:pt x="221" y="41"/>
                    </a:lnTo>
                    <a:lnTo>
                      <a:pt x="220" y="41"/>
                    </a:lnTo>
                    <a:lnTo>
                      <a:pt x="219" y="40"/>
                    </a:lnTo>
                    <a:lnTo>
                      <a:pt x="217" y="40"/>
                    </a:lnTo>
                    <a:lnTo>
                      <a:pt x="216" y="41"/>
                    </a:lnTo>
                    <a:lnTo>
                      <a:pt x="216" y="40"/>
                    </a:lnTo>
                    <a:lnTo>
                      <a:pt x="216" y="38"/>
                    </a:lnTo>
                    <a:lnTo>
                      <a:pt x="216" y="36"/>
                    </a:lnTo>
                    <a:lnTo>
                      <a:pt x="215" y="35"/>
                    </a:lnTo>
                    <a:lnTo>
                      <a:pt x="214" y="35"/>
                    </a:lnTo>
                    <a:lnTo>
                      <a:pt x="212" y="38"/>
                    </a:lnTo>
                    <a:lnTo>
                      <a:pt x="211" y="39"/>
                    </a:lnTo>
                    <a:lnTo>
                      <a:pt x="211" y="40"/>
                    </a:lnTo>
                    <a:lnTo>
                      <a:pt x="211" y="41"/>
                    </a:lnTo>
                    <a:lnTo>
                      <a:pt x="211" y="41"/>
                    </a:lnTo>
                    <a:lnTo>
                      <a:pt x="210" y="40"/>
                    </a:lnTo>
                    <a:lnTo>
                      <a:pt x="209" y="40"/>
                    </a:lnTo>
                    <a:lnTo>
                      <a:pt x="209" y="41"/>
                    </a:lnTo>
                    <a:lnTo>
                      <a:pt x="208" y="42"/>
                    </a:lnTo>
                    <a:lnTo>
                      <a:pt x="208" y="44"/>
                    </a:lnTo>
                    <a:lnTo>
                      <a:pt x="206" y="45"/>
                    </a:lnTo>
                    <a:lnTo>
                      <a:pt x="204" y="46"/>
                    </a:lnTo>
                    <a:lnTo>
                      <a:pt x="204" y="47"/>
                    </a:lnTo>
                    <a:lnTo>
                      <a:pt x="205" y="47"/>
                    </a:lnTo>
                    <a:lnTo>
                      <a:pt x="205" y="49"/>
                    </a:lnTo>
                    <a:lnTo>
                      <a:pt x="205" y="52"/>
                    </a:lnTo>
                    <a:lnTo>
                      <a:pt x="204" y="55"/>
                    </a:lnTo>
                    <a:lnTo>
                      <a:pt x="204" y="56"/>
                    </a:lnTo>
                    <a:lnTo>
                      <a:pt x="203" y="57"/>
                    </a:lnTo>
                    <a:lnTo>
                      <a:pt x="201" y="59"/>
                    </a:lnTo>
                    <a:lnTo>
                      <a:pt x="200" y="62"/>
                    </a:lnTo>
                    <a:lnTo>
                      <a:pt x="199" y="66"/>
                    </a:lnTo>
                    <a:lnTo>
                      <a:pt x="198" y="67"/>
                    </a:lnTo>
                    <a:lnTo>
                      <a:pt x="197" y="69"/>
                    </a:lnTo>
                    <a:lnTo>
                      <a:pt x="197" y="72"/>
                    </a:lnTo>
                    <a:lnTo>
                      <a:pt x="195" y="74"/>
                    </a:lnTo>
                    <a:lnTo>
                      <a:pt x="194" y="76"/>
                    </a:lnTo>
                    <a:lnTo>
                      <a:pt x="194" y="79"/>
                    </a:lnTo>
                    <a:lnTo>
                      <a:pt x="195" y="80"/>
                    </a:lnTo>
                    <a:lnTo>
                      <a:pt x="195" y="85"/>
                    </a:lnTo>
                    <a:lnTo>
                      <a:pt x="197" y="86"/>
                    </a:lnTo>
                    <a:lnTo>
                      <a:pt x="198" y="86"/>
                    </a:lnTo>
                    <a:lnTo>
                      <a:pt x="200" y="87"/>
                    </a:lnTo>
                    <a:lnTo>
                      <a:pt x="201" y="89"/>
                    </a:lnTo>
                    <a:lnTo>
                      <a:pt x="201" y="90"/>
                    </a:lnTo>
                    <a:lnTo>
                      <a:pt x="201" y="91"/>
                    </a:lnTo>
                    <a:lnTo>
                      <a:pt x="204" y="91"/>
                    </a:lnTo>
                    <a:lnTo>
                      <a:pt x="208" y="90"/>
                    </a:lnTo>
                    <a:lnTo>
                      <a:pt x="209" y="91"/>
                    </a:lnTo>
                    <a:lnTo>
                      <a:pt x="210" y="92"/>
                    </a:lnTo>
                    <a:lnTo>
                      <a:pt x="209" y="94"/>
                    </a:lnTo>
                    <a:lnTo>
                      <a:pt x="206" y="94"/>
                    </a:lnTo>
                    <a:lnTo>
                      <a:pt x="205" y="95"/>
                    </a:lnTo>
                    <a:lnTo>
                      <a:pt x="205" y="97"/>
                    </a:lnTo>
                    <a:lnTo>
                      <a:pt x="206" y="98"/>
                    </a:lnTo>
                    <a:lnTo>
                      <a:pt x="208" y="100"/>
                    </a:lnTo>
                    <a:lnTo>
                      <a:pt x="206" y="102"/>
                    </a:lnTo>
                    <a:lnTo>
                      <a:pt x="205" y="101"/>
                    </a:lnTo>
                    <a:lnTo>
                      <a:pt x="205" y="102"/>
                    </a:lnTo>
                    <a:lnTo>
                      <a:pt x="205" y="103"/>
                    </a:lnTo>
                    <a:lnTo>
                      <a:pt x="205" y="104"/>
                    </a:lnTo>
                    <a:lnTo>
                      <a:pt x="204" y="104"/>
                    </a:lnTo>
                    <a:lnTo>
                      <a:pt x="203" y="104"/>
                    </a:lnTo>
                    <a:lnTo>
                      <a:pt x="201" y="104"/>
                    </a:lnTo>
                    <a:lnTo>
                      <a:pt x="199" y="104"/>
                    </a:lnTo>
                    <a:lnTo>
                      <a:pt x="198" y="106"/>
                    </a:lnTo>
                    <a:lnTo>
                      <a:pt x="197" y="107"/>
                    </a:lnTo>
                    <a:lnTo>
                      <a:pt x="195" y="108"/>
                    </a:lnTo>
                    <a:lnTo>
                      <a:pt x="195" y="111"/>
                    </a:lnTo>
                    <a:lnTo>
                      <a:pt x="197" y="112"/>
                    </a:lnTo>
                    <a:lnTo>
                      <a:pt x="195" y="113"/>
                    </a:lnTo>
                    <a:lnTo>
                      <a:pt x="194" y="113"/>
                    </a:lnTo>
                    <a:lnTo>
                      <a:pt x="193" y="115"/>
                    </a:lnTo>
                    <a:lnTo>
                      <a:pt x="192" y="117"/>
                    </a:lnTo>
                    <a:lnTo>
                      <a:pt x="191" y="118"/>
                    </a:lnTo>
                    <a:lnTo>
                      <a:pt x="189" y="119"/>
                    </a:lnTo>
                    <a:lnTo>
                      <a:pt x="188" y="120"/>
                    </a:lnTo>
                    <a:lnTo>
                      <a:pt x="187" y="120"/>
                    </a:lnTo>
                    <a:lnTo>
                      <a:pt x="184" y="120"/>
                    </a:lnTo>
                    <a:lnTo>
                      <a:pt x="184" y="120"/>
                    </a:lnTo>
                    <a:lnTo>
                      <a:pt x="183" y="121"/>
                    </a:lnTo>
                    <a:lnTo>
                      <a:pt x="181" y="120"/>
                    </a:lnTo>
                    <a:lnTo>
                      <a:pt x="180" y="120"/>
                    </a:lnTo>
                    <a:lnTo>
                      <a:pt x="178" y="119"/>
                    </a:lnTo>
                    <a:lnTo>
                      <a:pt x="177" y="118"/>
                    </a:lnTo>
                    <a:lnTo>
                      <a:pt x="176" y="115"/>
                    </a:lnTo>
                    <a:lnTo>
                      <a:pt x="175" y="114"/>
                    </a:lnTo>
                    <a:lnTo>
                      <a:pt x="175" y="113"/>
                    </a:lnTo>
                    <a:lnTo>
                      <a:pt x="174" y="113"/>
                    </a:lnTo>
                    <a:lnTo>
                      <a:pt x="172" y="114"/>
                    </a:lnTo>
                    <a:lnTo>
                      <a:pt x="170" y="115"/>
                    </a:lnTo>
                    <a:lnTo>
                      <a:pt x="169" y="115"/>
                    </a:lnTo>
                    <a:lnTo>
                      <a:pt x="167" y="115"/>
                    </a:lnTo>
                    <a:lnTo>
                      <a:pt x="165" y="113"/>
                    </a:lnTo>
                    <a:lnTo>
                      <a:pt x="164" y="112"/>
                    </a:lnTo>
                    <a:lnTo>
                      <a:pt x="163" y="111"/>
                    </a:lnTo>
                    <a:lnTo>
                      <a:pt x="163" y="108"/>
                    </a:lnTo>
                    <a:lnTo>
                      <a:pt x="163" y="108"/>
                    </a:lnTo>
                    <a:lnTo>
                      <a:pt x="163" y="106"/>
                    </a:lnTo>
                    <a:lnTo>
                      <a:pt x="163" y="104"/>
                    </a:lnTo>
                    <a:lnTo>
                      <a:pt x="164" y="103"/>
                    </a:lnTo>
                    <a:lnTo>
                      <a:pt x="164" y="102"/>
                    </a:lnTo>
                    <a:lnTo>
                      <a:pt x="164" y="101"/>
                    </a:lnTo>
                    <a:lnTo>
                      <a:pt x="163" y="100"/>
                    </a:lnTo>
                    <a:lnTo>
                      <a:pt x="161" y="97"/>
                    </a:lnTo>
                    <a:lnTo>
                      <a:pt x="161" y="95"/>
                    </a:lnTo>
                    <a:lnTo>
                      <a:pt x="161" y="94"/>
                    </a:lnTo>
                    <a:lnTo>
                      <a:pt x="160" y="92"/>
                    </a:lnTo>
                    <a:lnTo>
                      <a:pt x="159" y="91"/>
                    </a:lnTo>
                    <a:lnTo>
                      <a:pt x="158" y="90"/>
                    </a:lnTo>
                    <a:lnTo>
                      <a:pt x="159" y="89"/>
                    </a:lnTo>
                    <a:lnTo>
                      <a:pt x="159" y="87"/>
                    </a:lnTo>
                    <a:lnTo>
                      <a:pt x="156" y="86"/>
                    </a:lnTo>
                    <a:lnTo>
                      <a:pt x="156" y="85"/>
                    </a:lnTo>
                    <a:lnTo>
                      <a:pt x="156" y="84"/>
                    </a:lnTo>
                    <a:lnTo>
                      <a:pt x="156" y="81"/>
                    </a:lnTo>
                    <a:lnTo>
                      <a:pt x="156" y="81"/>
                    </a:lnTo>
                    <a:lnTo>
                      <a:pt x="156" y="81"/>
                    </a:lnTo>
                    <a:lnTo>
                      <a:pt x="155" y="81"/>
                    </a:lnTo>
                    <a:lnTo>
                      <a:pt x="153" y="84"/>
                    </a:lnTo>
                    <a:lnTo>
                      <a:pt x="150" y="85"/>
                    </a:lnTo>
                    <a:lnTo>
                      <a:pt x="149" y="87"/>
                    </a:lnTo>
                    <a:lnTo>
                      <a:pt x="147" y="89"/>
                    </a:lnTo>
                    <a:lnTo>
                      <a:pt x="144" y="90"/>
                    </a:lnTo>
                    <a:lnTo>
                      <a:pt x="142" y="91"/>
                    </a:lnTo>
                    <a:lnTo>
                      <a:pt x="139" y="91"/>
                    </a:lnTo>
                    <a:lnTo>
                      <a:pt x="138" y="91"/>
                    </a:lnTo>
                    <a:lnTo>
                      <a:pt x="136" y="91"/>
                    </a:lnTo>
                    <a:lnTo>
                      <a:pt x="135" y="90"/>
                    </a:lnTo>
                    <a:lnTo>
                      <a:pt x="132" y="89"/>
                    </a:lnTo>
                    <a:lnTo>
                      <a:pt x="130" y="85"/>
                    </a:lnTo>
                    <a:lnTo>
                      <a:pt x="130" y="83"/>
                    </a:lnTo>
                    <a:lnTo>
                      <a:pt x="128" y="81"/>
                    </a:lnTo>
                    <a:lnTo>
                      <a:pt x="127" y="79"/>
                    </a:lnTo>
                    <a:lnTo>
                      <a:pt x="126" y="78"/>
                    </a:lnTo>
                    <a:lnTo>
                      <a:pt x="125" y="76"/>
                    </a:lnTo>
                    <a:lnTo>
                      <a:pt x="122" y="75"/>
                    </a:lnTo>
                    <a:lnTo>
                      <a:pt x="121" y="76"/>
                    </a:lnTo>
                    <a:lnTo>
                      <a:pt x="120" y="78"/>
                    </a:lnTo>
                    <a:lnTo>
                      <a:pt x="119" y="81"/>
                    </a:lnTo>
                    <a:lnTo>
                      <a:pt x="118" y="85"/>
                    </a:lnTo>
                    <a:lnTo>
                      <a:pt x="118" y="89"/>
                    </a:lnTo>
                    <a:lnTo>
                      <a:pt x="118" y="91"/>
                    </a:lnTo>
                    <a:lnTo>
                      <a:pt x="116" y="94"/>
                    </a:lnTo>
                    <a:lnTo>
                      <a:pt x="114" y="95"/>
                    </a:lnTo>
                    <a:lnTo>
                      <a:pt x="114" y="96"/>
                    </a:lnTo>
                    <a:lnTo>
                      <a:pt x="111" y="97"/>
                    </a:lnTo>
                    <a:lnTo>
                      <a:pt x="110" y="97"/>
                    </a:lnTo>
                    <a:lnTo>
                      <a:pt x="107" y="101"/>
                    </a:lnTo>
                    <a:lnTo>
                      <a:pt x="105" y="102"/>
                    </a:lnTo>
                    <a:lnTo>
                      <a:pt x="104" y="103"/>
                    </a:lnTo>
                    <a:lnTo>
                      <a:pt x="104" y="104"/>
                    </a:lnTo>
                    <a:lnTo>
                      <a:pt x="104" y="106"/>
                    </a:lnTo>
                    <a:lnTo>
                      <a:pt x="105" y="107"/>
                    </a:lnTo>
                    <a:lnTo>
                      <a:pt x="107" y="108"/>
                    </a:lnTo>
                    <a:lnTo>
                      <a:pt x="105" y="111"/>
                    </a:lnTo>
                    <a:lnTo>
                      <a:pt x="103" y="109"/>
                    </a:lnTo>
                    <a:lnTo>
                      <a:pt x="102" y="109"/>
                    </a:lnTo>
                    <a:lnTo>
                      <a:pt x="101" y="109"/>
                    </a:lnTo>
                    <a:lnTo>
                      <a:pt x="98" y="111"/>
                    </a:lnTo>
                    <a:lnTo>
                      <a:pt x="97" y="111"/>
                    </a:lnTo>
                    <a:lnTo>
                      <a:pt x="94" y="111"/>
                    </a:lnTo>
                    <a:lnTo>
                      <a:pt x="93" y="112"/>
                    </a:lnTo>
                    <a:lnTo>
                      <a:pt x="92" y="113"/>
                    </a:lnTo>
                    <a:lnTo>
                      <a:pt x="91" y="114"/>
                    </a:lnTo>
                    <a:lnTo>
                      <a:pt x="90" y="117"/>
                    </a:lnTo>
                    <a:lnTo>
                      <a:pt x="88" y="119"/>
                    </a:lnTo>
                    <a:lnTo>
                      <a:pt x="87" y="121"/>
                    </a:lnTo>
                    <a:lnTo>
                      <a:pt x="83" y="128"/>
                    </a:lnTo>
                    <a:lnTo>
                      <a:pt x="83" y="128"/>
                    </a:lnTo>
                    <a:lnTo>
                      <a:pt x="82" y="131"/>
                    </a:lnTo>
                    <a:lnTo>
                      <a:pt x="81" y="132"/>
                    </a:lnTo>
                    <a:lnTo>
                      <a:pt x="81" y="135"/>
                    </a:lnTo>
                    <a:lnTo>
                      <a:pt x="81" y="137"/>
                    </a:lnTo>
                    <a:lnTo>
                      <a:pt x="80" y="140"/>
                    </a:lnTo>
                    <a:lnTo>
                      <a:pt x="80" y="142"/>
                    </a:lnTo>
                    <a:lnTo>
                      <a:pt x="81" y="143"/>
                    </a:lnTo>
                    <a:lnTo>
                      <a:pt x="82" y="145"/>
                    </a:lnTo>
                    <a:lnTo>
                      <a:pt x="83" y="147"/>
                    </a:lnTo>
                    <a:lnTo>
                      <a:pt x="85" y="148"/>
                    </a:lnTo>
                    <a:lnTo>
                      <a:pt x="85" y="149"/>
                    </a:lnTo>
                    <a:lnTo>
                      <a:pt x="85" y="152"/>
                    </a:lnTo>
                    <a:lnTo>
                      <a:pt x="86" y="154"/>
                    </a:lnTo>
                    <a:lnTo>
                      <a:pt x="87" y="156"/>
                    </a:lnTo>
                    <a:lnTo>
                      <a:pt x="90" y="156"/>
                    </a:lnTo>
                    <a:lnTo>
                      <a:pt x="91" y="157"/>
                    </a:lnTo>
                    <a:lnTo>
                      <a:pt x="92" y="158"/>
                    </a:lnTo>
                    <a:lnTo>
                      <a:pt x="93" y="159"/>
                    </a:lnTo>
                    <a:lnTo>
                      <a:pt x="94" y="162"/>
                    </a:lnTo>
                    <a:lnTo>
                      <a:pt x="94" y="164"/>
                    </a:lnTo>
                    <a:lnTo>
                      <a:pt x="94" y="165"/>
                    </a:lnTo>
                    <a:lnTo>
                      <a:pt x="92" y="166"/>
                    </a:lnTo>
                    <a:lnTo>
                      <a:pt x="91" y="169"/>
                    </a:lnTo>
                    <a:lnTo>
                      <a:pt x="91" y="170"/>
                    </a:lnTo>
                    <a:lnTo>
                      <a:pt x="88" y="173"/>
                    </a:lnTo>
                    <a:lnTo>
                      <a:pt x="87" y="174"/>
                    </a:lnTo>
                    <a:lnTo>
                      <a:pt x="85" y="176"/>
                    </a:lnTo>
                    <a:lnTo>
                      <a:pt x="83" y="177"/>
                    </a:lnTo>
                    <a:lnTo>
                      <a:pt x="81" y="177"/>
                    </a:lnTo>
                    <a:lnTo>
                      <a:pt x="79" y="179"/>
                    </a:lnTo>
                    <a:lnTo>
                      <a:pt x="77" y="180"/>
                    </a:lnTo>
                    <a:lnTo>
                      <a:pt x="76" y="180"/>
                    </a:lnTo>
                    <a:lnTo>
                      <a:pt x="75" y="181"/>
                    </a:lnTo>
                    <a:lnTo>
                      <a:pt x="73" y="181"/>
                    </a:lnTo>
                    <a:lnTo>
                      <a:pt x="70" y="181"/>
                    </a:lnTo>
                    <a:lnTo>
                      <a:pt x="69" y="182"/>
                    </a:lnTo>
                    <a:lnTo>
                      <a:pt x="69" y="184"/>
                    </a:lnTo>
                    <a:lnTo>
                      <a:pt x="68" y="185"/>
                    </a:lnTo>
                    <a:lnTo>
                      <a:pt x="65" y="184"/>
                    </a:lnTo>
                    <a:lnTo>
                      <a:pt x="64" y="184"/>
                    </a:lnTo>
                    <a:lnTo>
                      <a:pt x="63" y="185"/>
                    </a:lnTo>
                    <a:lnTo>
                      <a:pt x="65" y="186"/>
                    </a:lnTo>
                    <a:lnTo>
                      <a:pt x="68" y="187"/>
                    </a:lnTo>
                    <a:lnTo>
                      <a:pt x="69" y="188"/>
                    </a:lnTo>
                    <a:lnTo>
                      <a:pt x="69" y="191"/>
                    </a:lnTo>
                    <a:lnTo>
                      <a:pt x="68" y="193"/>
                    </a:lnTo>
                    <a:lnTo>
                      <a:pt x="66" y="194"/>
                    </a:lnTo>
                    <a:lnTo>
                      <a:pt x="65" y="197"/>
                    </a:lnTo>
                    <a:lnTo>
                      <a:pt x="62" y="202"/>
                    </a:lnTo>
                    <a:lnTo>
                      <a:pt x="59" y="208"/>
                    </a:lnTo>
                    <a:lnTo>
                      <a:pt x="57" y="209"/>
                    </a:lnTo>
                    <a:lnTo>
                      <a:pt x="53" y="210"/>
                    </a:lnTo>
                    <a:lnTo>
                      <a:pt x="49" y="210"/>
                    </a:lnTo>
                    <a:lnTo>
                      <a:pt x="47" y="212"/>
                    </a:lnTo>
                    <a:lnTo>
                      <a:pt x="46" y="214"/>
                    </a:lnTo>
                    <a:lnTo>
                      <a:pt x="43" y="215"/>
                    </a:lnTo>
                    <a:lnTo>
                      <a:pt x="41" y="215"/>
                    </a:lnTo>
                    <a:lnTo>
                      <a:pt x="38" y="215"/>
                    </a:lnTo>
                    <a:lnTo>
                      <a:pt x="36" y="219"/>
                    </a:lnTo>
                    <a:lnTo>
                      <a:pt x="34" y="221"/>
                    </a:lnTo>
                    <a:lnTo>
                      <a:pt x="31" y="224"/>
                    </a:lnTo>
                    <a:lnTo>
                      <a:pt x="30" y="224"/>
                    </a:lnTo>
                    <a:lnTo>
                      <a:pt x="29" y="225"/>
                    </a:lnTo>
                    <a:lnTo>
                      <a:pt x="28" y="226"/>
                    </a:lnTo>
                    <a:lnTo>
                      <a:pt x="25" y="230"/>
                    </a:lnTo>
                    <a:lnTo>
                      <a:pt x="23" y="230"/>
                    </a:lnTo>
                    <a:lnTo>
                      <a:pt x="21" y="231"/>
                    </a:lnTo>
                    <a:lnTo>
                      <a:pt x="21" y="232"/>
                    </a:lnTo>
                    <a:lnTo>
                      <a:pt x="20" y="235"/>
                    </a:lnTo>
                    <a:lnTo>
                      <a:pt x="19" y="236"/>
                    </a:lnTo>
                    <a:lnTo>
                      <a:pt x="17" y="236"/>
                    </a:lnTo>
                    <a:lnTo>
                      <a:pt x="15" y="237"/>
                    </a:lnTo>
                    <a:lnTo>
                      <a:pt x="15" y="237"/>
                    </a:lnTo>
                    <a:lnTo>
                      <a:pt x="15" y="238"/>
                    </a:lnTo>
                    <a:lnTo>
                      <a:pt x="15" y="241"/>
                    </a:lnTo>
                    <a:lnTo>
                      <a:pt x="14" y="243"/>
                    </a:lnTo>
                    <a:lnTo>
                      <a:pt x="14" y="244"/>
                    </a:lnTo>
                    <a:lnTo>
                      <a:pt x="14" y="246"/>
                    </a:lnTo>
                    <a:lnTo>
                      <a:pt x="12" y="246"/>
                    </a:lnTo>
                    <a:lnTo>
                      <a:pt x="9" y="247"/>
                    </a:lnTo>
                    <a:lnTo>
                      <a:pt x="9" y="248"/>
                    </a:lnTo>
                    <a:lnTo>
                      <a:pt x="10" y="249"/>
                    </a:lnTo>
                    <a:lnTo>
                      <a:pt x="12" y="249"/>
                    </a:lnTo>
                    <a:lnTo>
                      <a:pt x="14" y="249"/>
                    </a:lnTo>
                    <a:lnTo>
                      <a:pt x="14" y="249"/>
                    </a:lnTo>
                    <a:lnTo>
                      <a:pt x="14" y="249"/>
                    </a:lnTo>
                    <a:lnTo>
                      <a:pt x="15" y="252"/>
                    </a:lnTo>
                    <a:lnTo>
                      <a:pt x="15" y="252"/>
                    </a:lnTo>
                    <a:lnTo>
                      <a:pt x="14" y="253"/>
                    </a:lnTo>
                    <a:lnTo>
                      <a:pt x="12" y="255"/>
                    </a:lnTo>
                    <a:lnTo>
                      <a:pt x="12" y="255"/>
                    </a:lnTo>
                    <a:lnTo>
                      <a:pt x="12" y="258"/>
                    </a:lnTo>
                    <a:lnTo>
                      <a:pt x="13" y="260"/>
                    </a:lnTo>
                    <a:lnTo>
                      <a:pt x="13" y="260"/>
                    </a:lnTo>
                    <a:lnTo>
                      <a:pt x="13" y="260"/>
                    </a:lnTo>
                    <a:lnTo>
                      <a:pt x="12" y="260"/>
                    </a:lnTo>
                    <a:lnTo>
                      <a:pt x="9" y="260"/>
                    </a:lnTo>
                    <a:lnTo>
                      <a:pt x="9" y="260"/>
                    </a:lnTo>
                    <a:lnTo>
                      <a:pt x="9" y="259"/>
                    </a:lnTo>
                    <a:lnTo>
                      <a:pt x="9" y="257"/>
                    </a:lnTo>
                    <a:lnTo>
                      <a:pt x="8" y="254"/>
                    </a:lnTo>
                    <a:lnTo>
                      <a:pt x="8" y="252"/>
                    </a:lnTo>
                    <a:lnTo>
                      <a:pt x="8" y="252"/>
                    </a:lnTo>
                    <a:lnTo>
                      <a:pt x="7" y="252"/>
                    </a:lnTo>
                    <a:lnTo>
                      <a:pt x="7" y="252"/>
                    </a:lnTo>
                    <a:lnTo>
                      <a:pt x="6" y="255"/>
                    </a:lnTo>
                    <a:lnTo>
                      <a:pt x="6" y="255"/>
                    </a:lnTo>
                    <a:lnTo>
                      <a:pt x="6" y="258"/>
                    </a:lnTo>
                    <a:lnTo>
                      <a:pt x="6" y="258"/>
                    </a:lnTo>
                    <a:lnTo>
                      <a:pt x="7" y="259"/>
                    </a:lnTo>
                    <a:lnTo>
                      <a:pt x="6" y="259"/>
                    </a:lnTo>
                    <a:lnTo>
                      <a:pt x="6" y="259"/>
                    </a:lnTo>
                    <a:lnTo>
                      <a:pt x="3" y="261"/>
                    </a:lnTo>
                    <a:lnTo>
                      <a:pt x="3" y="261"/>
                    </a:lnTo>
                    <a:lnTo>
                      <a:pt x="2" y="264"/>
                    </a:lnTo>
                    <a:lnTo>
                      <a:pt x="3" y="266"/>
                    </a:lnTo>
                    <a:lnTo>
                      <a:pt x="3" y="266"/>
                    </a:lnTo>
                    <a:lnTo>
                      <a:pt x="6" y="270"/>
                    </a:lnTo>
                    <a:lnTo>
                      <a:pt x="6" y="270"/>
                    </a:lnTo>
                    <a:lnTo>
                      <a:pt x="3" y="272"/>
                    </a:lnTo>
                    <a:lnTo>
                      <a:pt x="1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2" y="280"/>
                    </a:lnTo>
                    <a:lnTo>
                      <a:pt x="2" y="282"/>
                    </a:lnTo>
                    <a:lnTo>
                      <a:pt x="1" y="283"/>
                    </a:lnTo>
                    <a:lnTo>
                      <a:pt x="1" y="284"/>
                    </a:lnTo>
                    <a:lnTo>
                      <a:pt x="1" y="286"/>
                    </a:lnTo>
                    <a:lnTo>
                      <a:pt x="1" y="287"/>
                    </a:lnTo>
                    <a:lnTo>
                      <a:pt x="0" y="288"/>
                    </a:lnTo>
                    <a:lnTo>
                      <a:pt x="2" y="291"/>
                    </a:lnTo>
                    <a:lnTo>
                      <a:pt x="3" y="292"/>
                    </a:lnTo>
                    <a:lnTo>
                      <a:pt x="3" y="292"/>
                    </a:lnTo>
                    <a:lnTo>
                      <a:pt x="3" y="293"/>
                    </a:lnTo>
                    <a:lnTo>
                      <a:pt x="4" y="297"/>
                    </a:lnTo>
                    <a:lnTo>
                      <a:pt x="4" y="297"/>
                    </a:lnTo>
                    <a:lnTo>
                      <a:pt x="4" y="300"/>
                    </a:lnTo>
                    <a:lnTo>
                      <a:pt x="6" y="302"/>
                    </a:lnTo>
                    <a:lnTo>
                      <a:pt x="6" y="302"/>
                    </a:lnTo>
                    <a:lnTo>
                      <a:pt x="7" y="304"/>
                    </a:lnTo>
                    <a:lnTo>
                      <a:pt x="7" y="304"/>
                    </a:lnTo>
                    <a:lnTo>
                      <a:pt x="8" y="304"/>
                    </a:lnTo>
                    <a:lnTo>
                      <a:pt x="9" y="303"/>
                    </a:lnTo>
                    <a:lnTo>
                      <a:pt x="12" y="304"/>
                    </a:lnTo>
                    <a:lnTo>
                      <a:pt x="13" y="309"/>
                    </a:lnTo>
                    <a:lnTo>
                      <a:pt x="15" y="311"/>
                    </a:lnTo>
                    <a:lnTo>
                      <a:pt x="19" y="312"/>
                    </a:lnTo>
                    <a:lnTo>
                      <a:pt x="21" y="314"/>
                    </a:lnTo>
                    <a:lnTo>
                      <a:pt x="24" y="314"/>
                    </a:lnTo>
                    <a:lnTo>
                      <a:pt x="25" y="317"/>
                    </a:lnTo>
                    <a:lnTo>
                      <a:pt x="26" y="320"/>
                    </a:lnTo>
                    <a:lnTo>
                      <a:pt x="25" y="325"/>
                    </a:lnTo>
                    <a:lnTo>
                      <a:pt x="23" y="326"/>
                    </a:lnTo>
                    <a:lnTo>
                      <a:pt x="23" y="328"/>
                    </a:lnTo>
                    <a:lnTo>
                      <a:pt x="26" y="331"/>
                    </a:lnTo>
                    <a:lnTo>
                      <a:pt x="29" y="331"/>
                    </a:lnTo>
                    <a:lnTo>
                      <a:pt x="31" y="333"/>
                    </a:lnTo>
                    <a:lnTo>
                      <a:pt x="34" y="333"/>
                    </a:lnTo>
                    <a:lnTo>
                      <a:pt x="35" y="334"/>
                    </a:lnTo>
                    <a:lnTo>
                      <a:pt x="36" y="336"/>
                    </a:lnTo>
                    <a:lnTo>
                      <a:pt x="40" y="337"/>
                    </a:lnTo>
                    <a:lnTo>
                      <a:pt x="41" y="338"/>
                    </a:lnTo>
                    <a:lnTo>
                      <a:pt x="42" y="337"/>
                    </a:lnTo>
                    <a:lnTo>
                      <a:pt x="43" y="338"/>
                    </a:lnTo>
                    <a:lnTo>
                      <a:pt x="45" y="340"/>
                    </a:lnTo>
                    <a:lnTo>
                      <a:pt x="45" y="343"/>
                    </a:lnTo>
                    <a:lnTo>
                      <a:pt x="45" y="345"/>
                    </a:lnTo>
                    <a:lnTo>
                      <a:pt x="46" y="347"/>
                    </a:lnTo>
                    <a:lnTo>
                      <a:pt x="48" y="345"/>
                    </a:lnTo>
                    <a:lnTo>
                      <a:pt x="51" y="345"/>
                    </a:lnTo>
                    <a:lnTo>
                      <a:pt x="49" y="350"/>
                    </a:lnTo>
                    <a:lnTo>
                      <a:pt x="49" y="353"/>
                    </a:lnTo>
                    <a:lnTo>
                      <a:pt x="48" y="355"/>
                    </a:lnTo>
                    <a:lnTo>
                      <a:pt x="49" y="357"/>
                    </a:lnTo>
                    <a:lnTo>
                      <a:pt x="52" y="360"/>
                    </a:lnTo>
                    <a:lnTo>
                      <a:pt x="51" y="361"/>
                    </a:lnTo>
                    <a:lnTo>
                      <a:pt x="52" y="364"/>
                    </a:lnTo>
                    <a:lnTo>
                      <a:pt x="53" y="365"/>
                    </a:lnTo>
                    <a:lnTo>
                      <a:pt x="56" y="365"/>
                    </a:lnTo>
                    <a:lnTo>
                      <a:pt x="57" y="366"/>
                    </a:lnTo>
                    <a:lnTo>
                      <a:pt x="56" y="370"/>
                    </a:lnTo>
                    <a:lnTo>
                      <a:pt x="58" y="370"/>
                    </a:lnTo>
                    <a:lnTo>
                      <a:pt x="59" y="370"/>
                    </a:lnTo>
                    <a:lnTo>
                      <a:pt x="60" y="367"/>
                    </a:lnTo>
                    <a:lnTo>
                      <a:pt x="62" y="367"/>
                    </a:lnTo>
                    <a:lnTo>
                      <a:pt x="64" y="366"/>
                    </a:lnTo>
                    <a:lnTo>
                      <a:pt x="65" y="366"/>
                    </a:lnTo>
                    <a:lnTo>
                      <a:pt x="68" y="366"/>
                    </a:lnTo>
                    <a:lnTo>
                      <a:pt x="70" y="366"/>
                    </a:lnTo>
                    <a:lnTo>
                      <a:pt x="71" y="364"/>
                    </a:lnTo>
                    <a:lnTo>
                      <a:pt x="75" y="364"/>
                    </a:lnTo>
                    <a:lnTo>
                      <a:pt x="76" y="365"/>
                    </a:lnTo>
                    <a:lnTo>
                      <a:pt x="77" y="366"/>
                    </a:lnTo>
                    <a:lnTo>
                      <a:pt x="79" y="367"/>
                    </a:lnTo>
                    <a:lnTo>
                      <a:pt x="77" y="370"/>
                    </a:lnTo>
                    <a:lnTo>
                      <a:pt x="75" y="372"/>
                    </a:lnTo>
                    <a:lnTo>
                      <a:pt x="76" y="372"/>
                    </a:lnTo>
                    <a:lnTo>
                      <a:pt x="79" y="372"/>
                    </a:lnTo>
                    <a:lnTo>
                      <a:pt x="80" y="372"/>
                    </a:lnTo>
                    <a:lnTo>
                      <a:pt x="81" y="372"/>
                    </a:lnTo>
                    <a:lnTo>
                      <a:pt x="83" y="372"/>
                    </a:lnTo>
                    <a:lnTo>
                      <a:pt x="86" y="375"/>
                    </a:lnTo>
                    <a:lnTo>
                      <a:pt x="85" y="377"/>
                    </a:lnTo>
                    <a:lnTo>
                      <a:pt x="81" y="377"/>
                    </a:lnTo>
                    <a:lnTo>
                      <a:pt x="80" y="379"/>
                    </a:lnTo>
                    <a:lnTo>
                      <a:pt x="81" y="381"/>
                    </a:lnTo>
                    <a:lnTo>
                      <a:pt x="83" y="379"/>
                    </a:lnTo>
                    <a:lnTo>
                      <a:pt x="88" y="381"/>
                    </a:lnTo>
                    <a:lnTo>
                      <a:pt x="88" y="383"/>
                    </a:lnTo>
                    <a:lnTo>
                      <a:pt x="87" y="385"/>
                    </a:lnTo>
                    <a:lnTo>
                      <a:pt x="85" y="389"/>
                    </a:lnTo>
                    <a:lnTo>
                      <a:pt x="83" y="390"/>
                    </a:lnTo>
                    <a:lnTo>
                      <a:pt x="88" y="394"/>
                    </a:lnTo>
                    <a:lnTo>
                      <a:pt x="88" y="396"/>
                    </a:lnTo>
                    <a:lnTo>
                      <a:pt x="91" y="396"/>
                    </a:lnTo>
                    <a:lnTo>
                      <a:pt x="92" y="398"/>
                    </a:lnTo>
                    <a:lnTo>
                      <a:pt x="92" y="398"/>
                    </a:lnTo>
                    <a:lnTo>
                      <a:pt x="92" y="398"/>
                    </a:lnTo>
                    <a:lnTo>
                      <a:pt x="91" y="400"/>
                    </a:lnTo>
                    <a:lnTo>
                      <a:pt x="92" y="401"/>
                    </a:lnTo>
                    <a:lnTo>
                      <a:pt x="94" y="401"/>
                    </a:lnTo>
                    <a:lnTo>
                      <a:pt x="96" y="400"/>
                    </a:lnTo>
                    <a:lnTo>
                      <a:pt x="98" y="398"/>
                    </a:lnTo>
                    <a:lnTo>
                      <a:pt x="101" y="396"/>
                    </a:lnTo>
                    <a:lnTo>
                      <a:pt x="103" y="398"/>
                    </a:lnTo>
                    <a:lnTo>
                      <a:pt x="103" y="398"/>
                    </a:lnTo>
                    <a:lnTo>
                      <a:pt x="104" y="400"/>
                    </a:lnTo>
                    <a:lnTo>
                      <a:pt x="105" y="402"/>
                    </a:lnTo>
                    <a:lnTo>
                      <a:pt x="105" y="405"/>
                    </a:lnTo>
                    <a:lnTo>
                      <a:pt x="104" y="409"/>
                    </a:lnTo>
                    <a:lnTo>
                      <a:pt x="103" y="412"/>
                    </a:lnTo>
                    <a:lnTo>
                      <a:pt x="103" y="415"/>
                    </a:lnTo>
                    <a:lnTo>
                      <a:pt x="104" y="415"/>
                    </a:lnTo>
                    <a:lnTo>
                      <a:pt x="107" y="415"/>
                    </a:lnTo>
                    <a:lnTo>
                      <a:pt x="110" y="415"/>
                    </a:lnTo>
                    <a:lnTo>
                      <a:pt x="110" y="415"/>
                    </a:lnTo>
                    <a:lnTo>
                      <a:pt x="111" y="416"/>
                    </a:lnTo>
                    <a:lnTo>
                      <a:pt x="113" y="418"/>
                    </a:lnTo>
                    <a:lnTo>
                      <a:pt x="113" y="421"/>
                    </a:lnTo>
                    <a:lnTo>
                      <a:pt x="114" y="422"/>
                    </a:lnTo>
                    <a:lnTo>
                      <a:pt x="115" y="424"/>
                    </a:lnTo>
                    <a:lnTo>
                      <a:pt x="118" y="426"/>
                    </a:lnTo>
                    <a:lnTo>
                      <a:pt x="120" y="424"/>
                    </a:lnTo>
                    <a:lnTo>
                      <a:pt x="122" y="424"/>
                    </a:lnTo>
                    <a:lnTo>
                      <a:pt x="125" y="426"/>
                    </a:lnTo>
                    <a:lnTo>
                      <a:pt x="127" y="427"/>
                    </a:lnTo>
                    <a:lnTo>
                      <a:pt x="130" y="428"/>
                    </a:lnTo>
                    <a:lnTo>
                      <a:pt x="131" y="427"/>
                    </a:lnTo>
                    <a:lnTo>
                      <a:pt x="133" y="426"/>
                    </a:lnTo>
                    <a:lnTo>
                      <a:pt x="136" y="423"/>
                    </a:lnTo>
                    <a:lnTo>
                      <a:pt x="137" y="424"/>
                    </a:lnTo>
                    <a:lnTo>
                      <a:pt x="139" y="426"/>
                    </a:lnTo>
                    <a:lnTo>
                      <a:pt x="144" y="428"/>
                    </a:lnTo>
                    <a:lnTo>
                      <a:pt x="147" y="429"/>
                    </a:lnTo>
                    <a:lnTo>
                      <a:pt x="149" y="430"/>
                    </a:lnTo>
                    <a:lnTo>
                      <a:pt x="147" y="433"/>
                    </a:lnTo>
                    <a:lnTo>
                      <a:pt x="146" y="435"/>
                    </a:lnTo>
                    <a:lnTo>
                      <a:pt x="144" y="435"/>
                    </a:lnTo>
                    <a:lnTo>
                      <a:pt x="148" y="439"/>
                    </a:lnTo>
                    <a:lnTo>
                      <a:pt x="148" y="441"/>
                    </a:lnTo>
                    <a:lnTo>
                      <a:pt x="150" y="444"/>
                    </a:lnTo>
                    <a:lnTo>
                      <a:pt x="152" y="445"/>
                    </a:lnTo>
                    <a:lnTo>
                      <a:pt x="154" y="449"/>
                    </a:lnTo>
                    <a:lnTo>
                      <a:pt x="158" y="455"/>
                    </a:lnTo>
                    <a:lnTo>
                      <a:pt x="160" y="458"/>
                    </a:lnTo>
                    <a:lnTo>
                      <a:pt x="163" y="462"/>
                    </a:lnTo>
                    <a:lnTo>
                      <a:pt x="164" y="465"/>
                    </a:lnTo>
                    <a:lnTo>
                      <a:pt x="165" y="467"/>
                    </a:lnTo>
                    <a:lnTo>
                      <a:pt x="166" y="467"/>
                    </a:lnTo>
                    <a:lnTo>
                      <a:pt x="169" y="466"/>
                    </a:lnTo>
                    <a:lnTo>
                      <a:pt x="172" y="463"/>
                    </a:lnTo>
                    <a:lnTo>
                      <a:pt x="175" y="462"/>
                    </a:lnTo>
                    <a:lnTo>
                      <a:pt x="178" y="460"/>
                    </a:lnTo>
                    <a:lnTo>
                      <a:pt x="183" y="457"/>
                    </a:lnTo>
                    <a:lnTo>
                      <a:pt x="187" y="455"/>
                    </a:lnTo>
                    <a:lnTo>
                      <a:pt x="193" y="466"/>
                    </a:lnTo>
                    <a:lnTo>
                      <a:pt x="197" y="471"/>
                    </a:lnTo>
                    <a:lnTo>
                      <a:pt x="192" y="474"/>
                    </a:lnTo>
                    <a:lnTo>
                      <a:pt x="188" y="475"/>
                    </a:lnTo>
                    <a:lnTo>
                      <a:pt x="187" y="478"/>
                    </a:lnTo>
                    <a:lnTo>
                      <a:pt x="188" y="479"/>
                    </a:lnTo>
                    <a:lnTo>
                      <a:pt x="192" y="486"/>
                    </a:lnTo>
                    <a:lnTo>
                      <a:pt x="197" y="491"/>
                    </a:lnTo>
                    <a:lnTo>
                      <a:pt x="198" y="495"/>
                    </a:lnTo>
                    <a:lnTo>
                      <a:pt x="198" y="495"/>
                    </a:lnTo>
                    <a:lnTo>
                      <a:pt x="200" y="494"/>
                    </a:lnTo>
                    <a:lnTo>
                      <a:pt x="201" y="494"/>
                    </a:lnTo>
                    <a:lnTo>
                      <a:pt x="203" y="495"/>
                    </a:lnTo>
                    <a:lnTo>
                      <a:pt x="203" y="495"/>
                    </a:lnTo>
                    <a:lnTo>
                      <a:pt x="203" y="497"/>
                    </a:lnTo>
                    <a:lnTo>
                      <a:pt x="203" y="499"/>
                    </a:lnTo>
                    <a:lnTo>
                      <a:pt x="201" y="501"/>
                    </a:lnTo>
                    <a:lnTo>
                      <a:pt x="214" y="510"/>
                    </a:lnTo>
                    <a:lnTo>
                      <a:pt x="214" y="510"/>
                    </a:lnTo>
                    <a:lnTo>
                      <a:pt x="211" y="510"/>
                    </a:lnTo>
                    <a:lnTo>
                      <a:pt x="209" y="510"/>
                    </a:lnTo>
                    <a:lnTo>
                      <a:pt x="209" y="511"/>
                    </a:lnTo>
                    <a:lnTo>
                      <a:pt x="209" y="511"/>
                    </a:lnTo>
                    <a:lnTo>
                      <a:pt x="209" y="513"/>
                    </a:lnTo>
                    <a:lnTo>
                      <a:pt x="209" y="516"/>
                    </a:lnTo>
                    <a:lnTo>
                      <a:pt x="209" y="516"/>
                    </a:lnTo>
                    <a:lnTo>
                      <a:pt x="209" y="519"/>
                    </a:lnTo>
                    <a:lnTo>
                      <a:pt x="210" y="520"/>
                    </a:lnTo>
                    <a:lnTo>
                      <a:pt x="211" y="522"/>
                    </a:lnTo>
                    <a:lnTo>
                      <a:pt x="211" y="522"/>
                    </a:lnTo>
                    <a:lnTo>
                      <a:pt x="212" y="522"/>
                    </a:lnTo>
                    <a:lnTo>
                      <a:pt x="217" y="520"/>
                    </a:lnTo>
                    <a:lnTo>
                      <a:pt x="221" y="519"/>
                    </a:lnTo>
                    <a:lnTo>
                      <a:pt x="223" y="517"/>
                    </a:lnTo>
                    <a:lnTo>
                      <a:pt x="226" y="516"/>
                    </a:lnTo>
                    <a:lnTo>
                      <a:pt x="228" y="518"/>
                    </a:lnTo>
                    <a:lnTo>
                      <a:pt x="231" y="519"/>
                    </a:lnTo>
                    <a:lnTo>
                      <a:pt x="238" y="527"/>
                    </a:lnTo>
                    <a:lnTo>
                      <a:pt x="238" y="529"/>
                    </a:lnTo>
                    <a:lnTo>
                      <a:pt x="239" y="531"/>
                    </a:lnTo>
                    <a:lnTo>
                      <a:pt x="244" y="538"/>
                    </a:lnTo>
                    <a:lnTo>
                      <a:pt x="237" y="544"/>
                    </a:lnTo>
                    <a:lnTo>
                      <a:pt x="246" y="557"/>
                    </a:lnTo>
                    <a:lnTo>
                      <a:pt x="257" y="551"/>
                    </a:lnTo>
                    <a:lnTo>
                      <a:pt x="274" y="555"/>
                    </a:lnTo>
                    <a:lnTo>
                      <a:pt x="276" y="555"/>
                    </a:lnTo>
                    <a:lnTo>
                      <a:pt x="279" y="557"/>
                    </a:lnTo>
                    <a:lnTo>
                      <a:pt x="283" y="558"/>
                    </a:lnTo>
                    <a:lnTo>
                      <a:pt x="287" y="563"/>
                    </a:lnTo>
                    <a:lnTo>
                      <a:pt x="316" y="545"/>
                    </a:lnTo>
                    <a:lnTo>
                      <a:pt x="306" y="530"/>
                    </a:lnTo>
                    <a:lnTo>
                      <a:pt x="334" y="510"/>
                    </a:lnTo>
                    <a:lnTo>
                      <a:pt x="338" y="510"/>
                    </a:lnTo>
                    <a:lnTo>
                      <a:pt x="341" y="511"/>
                    </a:lnTo>
                    <a:lnTo>
                      <a:pt x="347" y="507"/>
                    </a:lnTo>
                    <a:lnTo>
                      <a:pt x="355" y="502"/>
                    </a:lnTo>
                    <a:lnTo>
                      <a:pt x="362" y="497"/>
                    </a:lnTo>
                    <a:lnTo>
                      <a:pt x="368" y="493"/>
                    </a:lnTo>
                    <a:lnTo>
                      <a:pt x="383" y="483"/>
                    </a:lnTo>
                    <a:lnTo>
                      <a:pt x="378" y="478"/>
                    </a:lnTo>
                    <a:lnTo>
                      <a:pt x="372" y="468"/>
                    </a:lnTo>
                    <a:lnTo>
                      <a:pt x="363" y="457"/>
                    </a:lnTo>
                    <a:lnTo>
                      <a:pt x="352" y="463"/>
                    </a:lnTo>
                    <a:lnTo>
                      <a:pt x="346" y="455"/>
                    </a:lnTo>
                    <a:lnTo>
                      <a:pt x="329" y="465"/>
                    </a:lnTo>
                    <a:lnTo>
                      <a:pt x="330" y="469"/>
                    </a:lnTo>
                    <a:lnTo>
                      <a:pt x="323" y="475"/>
                    </a:lnTo>
                    <a:lnTo>
                      <a:pt x="307" y="456"/>
                    </a:lnTo>
                    <a:lnTo>
                      <a:pt x="299" y="463"/>
                    </a:lnTo>
                    <a:lnTo>
                      <a:pt x="293" y="456"/>
                    </a:lnTo>
                    <a:lnTo>
                      <a:pt x="301" y="449"/>
                    </a:lnTo>
                    <a:lnTo>
                      <a:pt x="299" y="446"/>
                    </a:lnTo>
                    <a:lnTo>
                      <a:pt x="315" y="430"/>
                    </a:lnTo>
                    <a:lnTo>
                      <a:pt x="323" y="413"/>
                    </a:lnTo>
                    <a:lnTo>
                      <a:pt x="337" y="417"/>
                    </a:lnTo>
                    <a:lnTo>
                      <a:pt x="354" y="413"/>
                    </a:lnTo>
                    <a:lnTo>
                      <a:pt x="346" y="402"/>
                    </a:lnTo>
                    <a:lnTo>
                      <a:pt x="346" y="395"/>
                    </a:lnTo>
                    <a:lnTo>
                      <a:pt x="345" y="389"/>
                    </a:lnTo>
                    <a:lnTo>
                      <a:pt x="352" y="377"/>
                    </a:lnTo>
                    <a:lnTo>
                      <a:pt x="355" y="377"/>
                    </a:lnTo>
                    <a:lnTo>
                      <a:pt x="358" y="377"/>
                    </a:lnTo>
                    <a:lnTo>
                      <a:pt x="360" y="376"/>
                    </a:lnTo>
                    <a:lnTo>
                      <a:pt x="362" y="372"/>
                    </a:lnTo>
                    <a:lnTo>
                      <a:pt x="364" y="365"/>
                    </a:lnTo>
                    <a:lnTo>
                      <a:pt x="364" y="360"/>
                    </a:lnTo>
                    <a:lnTo>
                      <a:pt x="364" y="355"/>
                    </a:lnTo>
                    <a:lnTo>
                      <a:pt x="364" y="353"/>
                    </a:lnTo>
                    <a:lnTo>
                      <a:pt x="364" y="348"/>
                    </a:lnTo>
                    <a:lnTo>
                      <a:pt x="364" y="344"/>
                    </a:lnTo>
                    <a:lnTo>
                      <a:pt x="364" y="343"/>
                    </a:lnTo>
                    <a:lnTo>
                      <a:pt x="363" y="340"/>
                    </a:lnTo>
                    <a:lnTo>
                      <a:pt x="363" y="339"/>
                    </a:lnTo>
                    <a:lnTo>
                      <a:pt x="362" y="337"/>
                    </a:lnTo>
                    <a:lnTo>
                      <a:pt x="360" y="336"/>
                    </a:lnTo>
                    <a:lnTo>
                      <a:pt x="360" y="333"/>
                    </a:lnTo>
                    <a:lnTo>
                      <a:pt x="357" y="331"/>
                    </a:lnTo>
                    <a:lnTo>
                      <a:pt x="357" y="331"/>
                    </a:lnTo>
                    <a:lnTo>
                      <a:pt x="355" y="325"/>
                    </a:lnTo>
                    <a:lnTo>
                      <a:pt x="354" y="317"/>
                    </a:lnTo>
                    <a:lnTo>
                      <a:pt x="355" y="309"/>
                    </a:lnTo>
                    <a:lnTo>
                      <a:pt x="356" y="302"/>
                    </a:lnTo>
                    <a:lnTo>
                      <a:pt x="372" y="308"/>
                    </a:lnTo>
                    <a:lnTo>
                      <a:pt x="384" y="321"/>
                    </a:lnTo>
                    <a:lnTo>
                      <a:pt x="389" y="322"/>
                    </a:lnTo>
                    <a:lnTo>
                      <a:pt x="428" y="359"/>
                    </a:lnTo>
                    <a:lnTo>
                      <a:pt x="427" y="361"/>
                    </a:lnTo>
                    <a:lnTo>
                      <a:pt x="422" y="366"/>
                    </a:lnTo>
                    <a:lnTo>
                      <a:pt x="429" y="375"/>
                    </a:lnTo>
                    <a:lnTo>
                      <a:pt x="430" y="373"/>
                    </a:lnTo>
                    <a:lnTo>
                      <a:pt x="434" y="370"/>
                    </a:lnTo>
                    <a:lnTo>
                      <a:pt x="434" y="368"/>
                    </a:lnTo>
                    <a:lnTo>
                      <a:pt x="435" y="368"/>
                    </a:lnTo>
                    <a:lnTo>
                      <a:pt x="436" y="368"/>
                    </a:lnTo>
                    <a:lnTo>
                      <a:pt x="446" y="379"/>
                    </a:lnTo>
                    <a:lnTo>
                      <a:pt x="455" y="372"/>
                    </a:lnTo>
                    <a:lnTo>
                      <a:pt x="456" y="375"/>
                    </a:lnTo>
                    <a:lnTo>
                      <a:pt x="465" y="388"/>
                    </a:lnTo>
                    <a:lnTo>
                      <a:pt x="476" y="381"/>
                    </a:lnTo>
                    <a:lnTo>
                      <a:pt x="492" y="405"/>
                    </a:lnTo>
                    <a:lnTo>
                      <a:pt x="493" y="404"/>
                    </a:lnTo>
                    <a:lnTo>
                      <a:pt x="514" y="392"/>
                    </a:lnTo>
                    <a:lnTo>
                      <a:pt x="506" y="379"/>
                    </a:lnTo>
                    <a:lnTo>
                      <a:pt x="517" y="343"/>
                    </a:lnTo>
                    <a:lnTo>
                      <a:pt x="498" y="333"/>
                    </a:lnTo>
                    <a:lnTo>
                      <a:pt x="547" y="284"/>
                    </a:lnTo>
                    <a:lnTo>
                      <a:pt x="547" y="284"/>
                    </a:lnTo>
                    <a:close/>
                    <a:moveTo>
                      <a:pt x="212" y="17"/>
                    </a:moveTo>
                    <a:lnTo>
                      <a:pt x="214" y="18"/>
                    </a:lnTo>
                    <a:lnTo>
                      <a:pt x="216" y="18"/>
                    </a:lnTo>
                    <a:lnTo>
                      <a:pt x="216" y="17"/>
                    </a:lnTo>
                    <a:lnTo>
                      <a:pt x="215" y="16"/>
                    </a:lnTo>
                    <a:lnTo>
                      <a:pt x="215" y="14"/>
                    </a:lnTo>
                    <a:lnTo>
                      <a:pt x="214" y="14"/>
                    </a:lnTo>
                    <a:lnTo>
                      <a:pt x="212" y="14"/>
                    </a:lnTo>
                    <a:lnTo>
                      <a:pt x="212" y="17"/>
                    </a:lnTo>
                    <a:lnTo>
                      <a:pt x="212" y="17"/>
                    </a:lnTo>
                    <a:close/>
                    <a:moveTo>
                      <a:pt x="871" y="289"/>
                    </a:moveTo>
                    <a:lnTo>
                      <a:pt x="873" y="289"/>
                    </a:lnTo>
                    <a:lnTo>
                      <a:pt x="874" y="291"/>
                    </a:lnTo>
                    <a:lnTo>
                      <a:pt x="875" y="292"/>
                    </a:lnTo>
                    <a:lnTo>
                      <a:pt x="878" y="294"/>
                    </a:lnTo>
                    <a:lnTo>
                      <a:pt x="880" y="294"/>
                    </a:lnTo>
                    <a:lnTo>
                      <a:pt x="883" y="295"/>
                    </a:lnTo>
                    <a:lnTo>
                      <a:pt x="883" y="295"/>
                    </a:lnTo>
                    <a:lnTo>
                      <a:pt x="883" y="297"/>
                    </a:lnTo>
                    <a:lnTo>
                      <a:pt x="883" y="297"/>
                    </a:lnTo>
                    <a:lnTo>
                      <a:pt x="880" y="297"/>
                    </a:lnTo>
                    <a:lnTo>
                      <a:pt x="879" y="297"/>
                    </a:lnTo>
                    <a:lnTo>
                      <a:pt x="878" y="295"/>
                    </a:lnTo>
                    <a:lnTo>
                      <a:pt x="875" y="294"/>
                    </a:lnTo>
                    <a:lnTo>
                      <a:pt x="874" y="293"/>
                    </a:lnTo>
                    <a:lnTo>
                      <a:pt x="873" y="292"/>
                    </a:lnTo>
                    <a:lnTo>
                      <a:pt x="871" y="292"/>
                    </a:lnTo>
                    <a:lnTo>
                      <a:pt x="869" y="292"/>
                    </a:lnTo>
                    <a:lnTo>
                      <a:pt x="867" y="292"/>
                    </a:lnTo>
                    <a:lnTo>
                      <a:pt x="866" y="291"/>
                    </a:lnTo>
                    <a:lnTo>
                      <a:pt x="864" y="291"/>
                    </a:lnTo>
                    <a:lnTo>
                      <a:pt x="863" y="289"/>
                    </a:lnTo>
                    <a:lnTo>
                      <a:pt x="863" y="288"/>
                    </a:lnTo>
                    <a:lnTo>
                      <a:pt x="864" y="288"/>
                    </a:lnTo>
                    <a:lnTo>
                      <a:pt x="866" y="288"/>
                    </a:lnTo>
                    <a:lnTo>
                      <a:pt x="868" y="288"/>
                    </a:lnTo>
                    <a:lnTo>
                      <a:pt x="871" y="289"/>
                    </a:lnTo>
                    <a:lnTo>
                      <a:pt x="871" y="289"/>
                    </a:lnTo>
                    <a:close/>
                    <a:moveTo>
                      <a:pt x="844" y="265"/>
                    </a:moveTo>
                    <a:lnTo>
                      <a:pt x="845" y="265"/>
                    </a:lnTo>
                    <a:lnTo>
                      <a:pt x="845" y="265"/>
                    </a:lnTo>
                    <a:lnTo>
                      <a:pt x="846" y="266"/>
                    </a:lnTo>
                    <a:lnTo>
                      <a:pt x="846" y="267"/>
                    </a:lnTo>
                    <a:lnTo>
                      <a:pt x="846" y="269"/>
                    </a:lnTo>
                    <a:lnTo>
                      <a:pt x="845" y="269"/>
                    </a:lnTo>
                    <a:lnTo>
                      <a:pt x="844" y="267"/>
                    </a:lnTo>
                    <a:lnTo>
                      <a:pt x="844" y="266"/>
                    </a:lnTo>
                    <a:lnTo>
                      <a:pt x="844" y="266"/>
                    </a:lnTo>
                    <a:lnTo>
                      <a:pt x="844" y="265"/>
                    </a:lnTo>
                    <a:lnTo>
                      <a:pt x="844" y="265"/>
                    </a:lnTo>
                    <a:close/>
                    <a:moveTo>
                      <a:pt x="851" y="270"/>
                    </a:moveTo>
                    <a:lnTo>
                      <a:pt x="851" y="269"/>
                    </a:lnTo>
                    <a:lnTo>
                      <a:pt x="852" y="270"/>
                    </a:lnTo>
                    <a:lnTo>
                      <a:pt x="852" y="270"/>
                    </a:lnTo>
                    <a:lnTo>
                      <a:pt x="852" y="271"/>
                    </a:lnTo>
                    <a:lnTo>
                      <a:pt x="851" y="271"/>
                    </a:lnTo>
                    <a:lnTo>
                      <a:pt x="851" y="271"/>
                    </a:lnTo>
                    <a:lnTo>
                      <a:pt x="851" y="271"/>
                    </a:lnTo>
                    <a:lnTo>
                      <a:pt x="851" y="270"/>
                    </a:lnTo>
                    <a:lnTo>
                      <a:pt x="851" y="270"/>
                    </a:lnTo>
                    <a:lnTo>
                      <a:pt x="851" y="270"/>
                    </a:lnTo>
                    <a:close/>
                    <a:moveTo>
                      <a:pt x="819" y="229"/>
                    </a:moveTo>
                    <a:lnTo>
                      <a:pt x="819" y="229"/>
                    </a:lnTo>
                    <a:lnTo>
                      <a:pt x="819" y="230"/>
                    </a:lnTo>
                    <a:lnTo>
                      <a:pt x="819" y="230"/>
                    </a:lnTo>
                    <a:lnTo>
                      <a:pt x="819" y="231"/>
                    </a:lnTo>
                    <a:lnTo>
                      <a:pt x="819" y="231"/>
                    </a:lnTo>
                    <a:lnTo>
                      <a:pt x="818" y="230"/>
                    </a:lnTo>
                    <a:lnTo>
                      <a:pt x="818" y="230"/>
                    </a:lnTo>
                    <a:lnTo>
                      <a:pt x="818" y="230"/>
                    </a:lnTo>
                    <a:lnTo>
                      <a:pt x="818" y="230"/>
                    </a:lnTo>
                    <a:lnTo>
                      <a:pt x="818" y="229"/>
                    </a:lnTo>
                    <a:lnTo>
                      <a:pt x="818" y="229"/>
                    </a:lnTo>
                    <a:lnTo>
                      <a:pt x="818" y="229"/>
                    </a:lnTo>
                    <a:lnTo>
                      <a:pt x="819" y="229"/>
                    </a:lnTo>
                    <a:lnTo>
                      <a:pt x="819" y="229"/>
                    </a:lnTo>
                    <a:close/>
                    <a:moveTo>
                      <a:pt x="834" y="242"/>
                    </a:moveTo>
                    <a:lnTo>
                      <a:pt x="835" y="243"/>
                    </a:lnTo>
                    <a:lnTo>
                      <a:pt x="835" y="243"/>
                    </a:lnTo>
                    <a:lnTo>
                      <a:pt x="836" y="246"/>
                    </a:lnTo>
                    <a:lnTo>
                      <a:pt x="836" y="247"/>
                    </a:lnTo>
                    <a:lnTo>
                      <a:pt x="838" y="248"/>
                    </a:lnTo>
                    <a:lnTo>
                      <a:pt x="838" y="250"/>
                    </a:lnTo>
                    <a:lnTo>
                      <a:pt x="836" y="250"/>
                    </a:lnTo>
                    <a:lnTo>
                      <a:pt x="836" y="250"/>
                    </a:lnTo>
                    <a:lnTo>
                      <a:pt x="836" y="249"/>
                    </a:lnTo>
                    <a:lnTo>
                      <a:pt x="835" y="248"/>
                    </a:lnTo>
                    <a:lnTo>
                      <a:pt x="835" y="247"/>
                    </a:lnTo>
                    <a:lnTo>
                      <a:pt x="835" y="246"/>
                    </a:lnTo>
                    <a:lnTo>
                      <a:pt x="834" y="244"/>
                    </a:lnTo>
                    <a:lnTo>
                      <a:pt x="834" y="243"/>
                    </a:lnTo>
                    <a:lnTo>
                      <a:pt x="832" y="243"/>
                    </a:lnTo>
                    <a:lnTo>
                      <a:pt x="830" y="242"/>
                    </a:lnTo>
                    <a:lnTo>
                      <a:pt x="830" y="242"/>
                    </a:lnTo>
                    <a:lnTo>
                      <a:pt x="832" y="242"/>
                    </a:lnTo>
                    <a:lnTo>
                      <a:pt x="834" y="242"/>
                    </a:lnTo>
                    <a:lnTo>
                      <a:pt x="834" y="242"/>
                    </a:lnTo>
                    <a:close/>
                    <a:moveTo>
                      <a:pt x="824" y="235"/>
                    </a:moveTo>
                    <a:lnTo>
                      <a:pt x="826" y="236"/>
                    </a:lnTo>
                    <a:lnTo>
                      <a:pt x="827" y="236"/>
                    </a:lnTo>
                    <a:lnTo>
                      <a:pt x="826" y="237"/>
                    </a:lnTo>
                    <a:lnTo>
                      <a:pt x="826" y="237"/>
                    </a:lnTo>
                    <a:lnTo>
                      <a:pt x="824" y="237"/>
                    </a:lnTo>
                    <a:lnTo>
                      <a:pt x="824" y="238"/>
                    </a:lnTo>
                    <a:lnTo>
                      <a:pt x="823" y="237"/>
                    </a:lnTo>
                    <a:lnTo>
                      <a:pt x="823" y="236"/>
                    </a:lnTo>
                    <a:lnTo>
                      <a:pt x="823" y="236"/>
                    </a:lnTo>
                    <a:lnTo>
                      <a:pt x="824" y="235"/>
                    </a:lnTo>
                    <a:lnTo>
                      <a:pt x="824" y="235"/>
                    </a:lnTo>
                    <a:lnTo>
                      <a:pt x="824" y="235"/>
                    </a:lnTo>
                    <a:close/>
                    <a:moveTo>
                      <a:pt x="804" y="229"/>
                    </a:moveTo>
                    <a:lnTo>
                      <a:pt x="805" y="230"/>
                    </a:lnTo>
                    <a:lnTo>
                      <a:pt x="805" y="230"/>
                    </a:lnTo>
                    <a:lnTo>
                      <a:pt x="806" y="232"/>
                    </a:lnTo>
                    <a:lnTo>
                      <a:pt x="806" y="233"/>
                    </a:lnTo>
                    <a:lnTo>
                      <a:pt x="806" y="235"/>
                    </a:lnTo>
                    <a:lnTo>
                      <a:pt x="805" y="235"/>
                    </a:lnTo>
                    <a:lnTo>
                      <a:pt x="805" y="235"/>
                    </a:lnTo>
                    <a:lnTo>
                      <a:pt x="804" y="233"/>
                    </a:lnTo>
                    <a:lnTo>
                      <a:pt x="804" y="233"/>
                    </a:lnTo>
                    <a:lnTo>
                      <a:pt x="802" y="232"/>
                    </a:lnTo>
                    <a:lnTo>
                      <a:pt x="802" y="231"/>
                    </a:lnTo>
                    <a:lnTo>
                      <a:pt x="802" y="230"/>
                    </a:lnTo>
                    <a:lnTo>
                      <a:pt x="804" y="229"/>
                    </a:lnTo>
                    <a:lnTo>
                      <a:pt x="804" y="229"/>
                    </a:lnTo>
                    <a:close/>
                    <a:moveTo>
                      <a:pt x="773" y="250"/>
                    </a:moveTo>
                    <a:lnTo>
                      <a:pt x="774" y="252"/>
                    </a:lnTo>
                    <a:lnTo>
                      <a:pt x="774" y="253"/>
                    </a:lnTo>
                    <a:lnTo>
                      <a:pt x="774" y="254"/>
                    </a:lnTo>
                    <a:lnTo>
                      <a:pt x="774" y="255"/>
                    </a:lnTo>
                    <a:lnTo>
                      <a:pt x="773" y="257"/>
                    </a:lnTo>
                    <a:lnTo>
                      <a:pt x="772" y="257"/>
                    </a:lnTo>
                    <a:lnTo>
                      <a:pt x="770" y="257"/>
                    </a:lnTo>
                    <a:lnTo>
                      <a:pt x="770" y="255"/>
                    </a:lnTo>
                    <a:lnTo>
                      <a:pt x="770" y="254"/>
                    </a:lnTo>
                    <a:lnTo>
                      <a:pt x="770" y="254"/>
                    </a:lnTo>
                    <a:lnTo>
                      <a:pt x="770" y="253"/>
                    </a:lnTo>
                    <a:lnTo>
                      <a:pt x="771" y="252"/>
                    </a:lnTo>
                    <a:lnTo>
                      <a:pt x="772" y="252"/>
                    </a:lnTo>
                    <a:lnTo>
                      <a:pt x="773" y="250"/>
                    </a:lnTo>
                    <a:lnTo>
                      <a:pt x="773" y="250"/>
                    </a:lnTo>
                    <a:close/>
                    <a:moveTo>
                      <a:pt x="716" y="191"/>
                    </a:moveTo>
                    <a:lnTo>
                      <a:pt x="717" y="192"/>
                    </a:lnTo>
                    <a:lnTo>
                      <a:pt x="718" y="192"/>
                    </a:lnTo>
                    <a:lnTo>
                      <a:pt x="720" y="193"/>
                    </a:lnTo>
                    <a:lnTo>
                      <a:pt x="722" y="194"/>
                    </a:lnTo>
                    <a:lnTo>
                      <a:pt x="725" y="196"/>
                    </a:lnTo>
                    <a:lnTo>
                      <a:pt x="726" y="198"/>
                    </a:lnTo>
                    <a:lnTo>
                      <a:pt x="726" y="199"/>
                    </a:lnTo>
                    <a:lnTo>
                      <a:pt x="726" y="201"/>
                    </a:lnTo>
                    <a:lnTo>
                      <a:pt x="725" y="201"/>
                    </a:lnTo>
                    <a:lnTo>
                      <a:pt x="723" y="199"/>
                    </a:lnTo>
                    <a:lnTo>
                      <a:pt x="722" y="199"/>
                    </a:lnTo>
                    <a:lnTo>
                      <a:pt x="720" y="198"/>
                    </a:lnTo>
                    <a:lnTo>
                      <a:pt x="718" y="197"/>
                    </a:lnTo>
                    <a:lnTo>
                      <a:pt x="717" y="197"/>
                    </a:lnTo>
                    <a:lnTo>
                      <a:pt x="716" y="196"/>
                    </a:lnTo>
                    <a:lnTo>
                      <a:pt x="715" y="194"/>
                    </a:lnTo>
                    <a:lnTo>
                      <a:pt x="714" y="194"/>
                    </a:lnTo>
                    <a:lnTo>
                      <a:pt x="712" y="194"/>
                    </a:lnTo>
                    <a:lnTo>
                      <a:pt x="711" y="194"/>
                    </a:lnTo>
                    <a:lnTo>
                      <a:pt x="709" y="193"/>
                    </a:lnTo>
                    <a:lnTo>
                      <a:pt x="706" y="192"/>
                    </a:lnTo>
                    <a:lnTo>
                      <a:pt x="708" y="192"/>
                    </a:lnTo>
                    <a:lnTo>
                      <a:pt x="709" y="191"/>
                    </a:lnTo>
                    <a:lnTo>
                      <a:pt x="710" y="191"/>
                    </a:lnTo>
                    <a:lnTo>
                      <a:pt x="712" y="191"/>
                    </a:lnTo>
                    <a:lnTo>
                      <a:pt x="716" y="191"/>
                    </a:lnTo>
                    <a:lnTo>
                      <a:pt x="716" y="191"/>
                    </a:lnTo>
                    <a:close/>
                    <a:moveTo>
                      <a:pt x="851" y="274"/>
                    </a:moveTo>
                    <a:lnTo>
                      <a:pt x="852" y="275"/>
                    </a:lnTo>
                    <a:lnTo>
                      <a:pt x="852" y="275"/>
                    </a:lnTo>
                    <a:lnTo>
                      <a:pt x="851" y="275"/>
                    </a:lnTo>
                    <a:lnTo>
                      <a:pt x="851" y="275"/>
                    </a:lnTo>
                    <a:lnTo>
                      <a:pt x="850" y="275"/>
                    </a:lnTo>
                    <a:lnTo>
                      <a:pt x="850" y="274"/>
                    </a:lnTo>
                    <a:lnTo>
                      <a:pt x="851" y="274"/>
                    </a:lnTo>
                    <a:lnTo>
                      <a:pt x="851" y="274"/>
                    </a:lnTo>
                    <a:lnTo>
                      <a:pt x="851" y="274"/>
                    </a:lnTo>
                    <a:close/>
                    <a:moveTo>
                      <a:pt x="934" y="302"/>
                    </a:moveTo>
                    <a:lnTo>
                      <a:pt x="934" y="300"/>
                    </a:lnTo>
                    <a:lnTo>
                      <a:pt x="934" y="299"/>
                    </a:lnTo>
                    <a:lnTo>
                      <a:pt x="935" y="298"/>
                    </a:lnTo>
                    <a:lnTo>
                      <a:pt x="935" y="298"/>
                    </a:lnTo>
                    <a:lnTo>
                      <a:pt x="936" y="298"/>
                    </a:lnTo>
                    <a:lnTo>
                      <a:pt x="936" y="299"/>
                    </a:lnTo>
                    <a:lnTo>
                      <a:pt x="936" y="299"/>
                    </a:lnTo>
                    <a:lnTo>
                      <a:pt x="935" y="300"/>
                    </a:lnTo>
                    <a:lnTo>
                      <a:pt x="935" y="302"/>
                    </a:lnTo>
                    <a:lnTo>
                      <a:pt x="935" y="303"/>
                    </a:lnTo>
                    <a:lnTo>
                      <a:pt x="934" y="302"/>
                    </a:lnTo>
                    <a:lnTo>
                      <a:pt x="934" y="302"/>
                    </a:lnTo>
                    <a:close/>
                    <a:moveTo>
                      <a:pt x="858" y="281"/>
                    </a:moveTo>
                    <a:lnTo>
                      <a:pt x="857" y="282"/>
                    </a:lnTo>
                    <a:lnTo>
                      <a:pt x="857" y="281"/>
                    </a:lnTo>
                    <a:lnTo>
                      <a:pt x="856" y="281"/>
                    </a:lnTo>
                    <a:lnTo>
                      <a:pt x="855" y="281"/>
                    </a:lnTo>
                    <a:lnTo>
                      <a:pt x="854" y="280"/>
                    </a:lnTo>
                    <a:lnTo>
                      <a:pt x="854" y="280"/>
                    </a:lnTo>
                    <a:lnTo>
                      <a:pt x="854" y="278"/>
                    </a:lnTo>
                    <a:lnTo>
                      <a:pt x="855" y="278"/>
                    </a:lnTo>
                    <a:lnTo>
                      <a:pt x="856" y="278"/>
                    </a:lnTo>
                    <a:lnTo>
                      <a:pt x="857" y="280"/>
                    </a:lnTo>
                    <a:lnTo>
                      <a:pt x="858" y="281"/>
                    </a:lnTo>
                    <a:lnTo>
                      <a:pt x="858" y="281"/>
                    </a:lnTo>
                    <a:close/>
                    <a:moveTo>
                      <a:pt x="856" y="272"/>
                    </a:moveTo>
                    <a:lnTo>
                      <a:pt x="856" y="274"/>
                    </a:lnTo>
                    <a:lnTo>
                      <a:pt x="855" y="274"/>
                    </a:lnTo>
                    <a:lnTo>
                      <a:pt x="855" y="274"/>
                    </a:lnTo>
                    <a:lnTo>
                      <a:pt x="855" y="274"/>
                    </a:lnTo>
                    <a:lnTo>
                      <a:pt x="854" y="274"/>
                    </a:lnTo>
                    <a:lnTo>
                      <a:pt x="854" y="272"/>
                    </a:lnTo>
                    <a:lnTo>
                      <a:pt x="854" y="272"/>
                    </a:lnTo>
                    <a:lnTo>
                      <a:pt x="855" y="272"/>
                    </a:lnTo>
                    <a:lnTo>
                      <a:pt x="855" y="272"/>
                    </a:lnTo>
                    <a:lnTo>
                      <a:pt x="856" y="272"/>
                    </a:lnTo>
                    <a:lnTo>
                      <a:pt x="856" y="272"/>
                    </a:lnTo>
                    <a:close/>
                    <a:moveTo>
                      <a:pt x="931" y="282"/>
                    </a:moveTo>
                    <a:lnTo>
                      <a:pt x="931" y="286"/>
                    </a:lnTo>
                    <a:lnTo>
                      <a:pt x="933" y="289"/>
                    </a:lnTo>
                    <a:lnTo>
                      <a:pt x="933" y="291"/>
                    </a:lnTo>
                    <a:lnTo>
                      <a:pt x="933" y="292"/>
                    </a:lnTo>
                    <a:lnTo>
                      <a:pt x="931" y="293"/>
                    </a:lnTo>
                    <a:lnTo>
                      <a:pt x="931" y="293"/>
                    </a:lnTo>
                    <a:lnTo>
                      <a:pt x="931" y="293"/>
                    </a:lnTo>
                    <a:lnTo>
                      <a:pt x="933" y="294"/>
                    </a:lnTo>
                    <a:lnTo>
                      <a:pt x="933" y="294"/>
                    </a:lnTo>
                    <a:lnTo>
                      <a:pt x="933" y="295"/>
                    </a:lnTo>
                    <a:lnTo>
                      <a:pt x="933" y="295"/>
                    </a:lnTo>
                    <a:lnTo>
                      <a:pt x="931" y="297"/>
                    </a:lnTo>
                    <a:lnTo>
                      <a:pt x="930" y="299"/>
                    </a:lnTo>
                    <a:lnTo>
                      <a:pt x="929" y="300"/>
                    </a:lnTo>
                    <a:lnTo>
                      <a:pt x="928" y="299"/>
                    </a:lnTo>
                    <a:lnTo>
                      <a:pt x="928" y="299"/>
                    </a:lnTo>
                    <a:lnTo>
                      <a:pt x="928" y="297"/>
                    </a:lnTo>
                    <a:lnTo>
                      <a:pt x="928" y="289"/>
                    </a:lnTo>
                    <a:lnTo>
                      <a:pt x="929" y="286"/>
                    </a:lnTo>
                    <a:lnTo>
                      <a:pt x="928" y="281"/>
                    </a:lnTo>
                    <a:lnTo>
                      <a:pt x="926" y="278"/>
                    </a:lnTo>
                    <a:lnTo>
                      <a:pt x="926" y="276"/>
                    </a:lnTo>
                    <a:lnTo>
                      <a:pt x="926" y="275"/>
                    </a:lnTo>
                    <a:lnTo>
                      <a:pt x="928" y="274"/>
                    </a:lnTo>
                    <a:lnTo>
                      <a:pt x="928" y="274"/>
                    </a:lnTo>
                    <a:lnTo>
                      <a:pt x="929" y="274"/>
                    </a:lnTo>
                    <a:lnTo>
                      <a:pt x="930" y="278"/>
                    </a:lnTo>
                    <a:lnTo>
                      <a:pt x="931" y="282"/>
                    </a:lnTo>
                    <a:lnTo>
                      <a:pt x="931" y="282"/>
                    </a:lnTo>
                    <a:close/>
                    <a:moveTo>
                      <a:pt x="931" y="303"/>
                    </a:moveTo>
                    <a:lnTo>
                      <a:pt x="930" y="305"/>
                    </a:lnTo>
                    <a:lnTo>
                      <a:pt x="930" y="306"/>
                    </a:lnTo>
                    <a:lnTo>
                      <a:pt x="930" y="308"/>
                    </a:lnTo>
                    <a:lnTo>
                      <a:pt x="930" y="308"/>
                    </a:lnTo>
                    <a:lnTo>
                      <a:pt x="929" y="308"/>
                    </a:lnTo>
                    <a:lnTo>
                      <a:pt x="928" y="306"/>
                    </a:lnTo>
                    <a:lnTo>
                      <a:pt x="928" y="304"/>
                    </a:lnTo>
                    <a:lnTo>
                      <a:pt x="928" y="304"/>
                    </a:lnTo>
                    <a:lnTo>
                      <a:pt x="928" y="303"/>
                    </a:lnTo>
                    <a:lnTo>
                      <a:pt x="929" y="302"/>
                    </a:lnTo>
                    <a:lnTo>
                      <a:pt x="930" y="302"/>
                    </a:lnTo>
                    <a:lnTo>
                      <a:pt x="931" y="302"/>
                    </a:lnTo>
                    <a:lnTo>
                      <a:pt x="931" y="303"/>
                    </a:lnTo>
                    <a:lnTo>
                      <a:pt x="931" y="303"/>
                    </a:lnTo>
                    <a:close/>
                    <a:moveTo>
                      <a:pt x="441" y="100"/>
                    </a:moveTo>
                    <a:lnTo>
                      <a:pt x="444" y="97"/>
                    </a:lnTo>
                    <a:lnTo>
                      <a:pt x="446" y="97"/>
                    </a:lnTo>
                    <a:lnTo>
                      <a:pt x="446" y="97"/>
                    </a:lnTo>
                    <a:lnTo>
                      <a:pt x="447" y="98"/>
                    </a:lnTo>
                    <a:lnTo>
                      <a:pt x="447" y="101"/>
                    </a:lnTo>
                    <a:lnTo>
                      <a:pt x="447" y="103"/>
                    </a:lnTo>
                    <a:lnTo>
                      <a:pt x="446" y="106"/>
                    </a:lnTo>
                    <a:lnTo>
                      <a:pt x="444" y="107"/>
                    </a:lnTo>
                    <a:lnTo>
                      <a:pt x="442" y="108"/>
                    </a:lnTo>
                    <a:lnTo>
                      <a:pt x="440" y="107"/>
                    </a:lnTo>
                    <a:lnTo>
                      <a:pt x="441" y="104"/>
                    </a:lnTo>
                    <a:lnTo>
                      <a:pt x="441" y="100"/>
                    </a:lnTo>
                    <a:lnTo>
                      <a:pt x="441" y="100"/>
                    </a:lnTo>
                    <a:close/>
                    <a:moveTo>
                      <a:pt x="217" y="3"/>
                    </a:moveTo>
                    <a:lnTo>
                      <a:pt x="219" y="3"/>
                    </a:lnTo>
                    <a:lnTo>
                      <a:pt x="219" y="3"/>
                    </a:lnTo>
                    <a:lnTo>
                      <a:pt x="219" y="5"/>
                    </a:lnTo>
                    <a:lnTo>
                      <a:pt x="219" y="6"/>
                    </a:lnTo>
                    <a:lnTo>
                      <a:pt x="217" y="8"/>
                    </a:lnTo>
                    <a:lnTo>
                      <a:pt x="215" y="11"/>
                    </a:lnTo>
                    <a:lnTo>
                      <a:pt x="214" y="13"/>
                    </a:lnTo>
                    <a:lnTo>
                      <a:pt x="212" y="12"/>
                    </a:lnTo>
                    <a:lnTo>
                      <a:pt x="215" y="11"/>
                    </a:lnTo>
                    <a:lnTo>
                      <a:pt x="214" y="10"/>
                    </a:lnTo>
                    <a:lnTo>
                      <a:pt x="214" y="10"/>
                    </a:lnTo>
                    <a:lnTo>
                      <a:pt x="214" y="10"/>
                    </a:lnTo>
                    <a:lnTo>
                      <a:pt x="212" y="10"/>
                    </a:lnTo>
                    <a:lnTo>
                      <a:pt x="211" y="11"/>
                    </a:lnTo>
                    <a:lnTo>
                      <a:pt x="210" y="11"/>
                    </a:lnTo>
                    <a:lnTo>
                      <a:pt x="211" y="12"/>
                    </a:lnTo>
                    <a:lnTo>
                      <a:pt x="211" y="12"/>
                    </a:lnTo>
                    <a:lnTo>
                      <a:pt x="211" y="13"/>
                    </a:lnTo>
                    <a:lnTo>
                      <a:pt x="211" y="14"/>
                    </a:lnTo>
                    <a:lnTo>
                      <a:pt x="210" y="16"/>
                    </a:lnTo>
                    <a:lnTo>
                      <a:pt x="209" y="16"/>
                    </a:lnTo>
                    <a:lnTo>
                      <a:pt x="208" y="17"/>
                    </a:lnTo>
                    <a:lnTo>
                      <a:pt x="208" y="17"/>
                    </a:lnTo>
                    <a:lnTo>
                      <a:pt x="206" y="17"/>
                    </a:lnTo>
                    <a:lnTo>
                      <a:pt x="204" y="16"/>
                    </a:lnTo>
                    <a:lnTo>
                      <a:pt x="204" y="14"/>
                    </a:lnTo>
                    <a:lnTo>
                      <a:pt x="204" y="13"/>
                    </a:lnTo>
                    <a:lnTo>
                      <a:pt x="205" y="13"/>
                    </a:lnTo>
                    <a:lnTo>
                      <a:pt x="206" y="11"/>
                    </a:lnTo>
                    <a:lnTo>
                      <a:pt x="206" y="11"/>
                    </a:lnTo>
                    <a:lnTo>
                      <a:pt x="208" y="10"/>
                    </a:lnTo>
                    <a:lnTo>
                      <a:pt x="208" y="8"/>
                    </a:lnTo>
                    <a:lnTo>
                      <a:pt x="206" y="7"/>
                    </a:lnTo>
                    <a:lnTo>
                      <a:pt x="206" y="6"/>
                    </a:lnTo>
                    <a:lnTo>
                      <a:pt x="208" y="6"/>
                    </a:lnTo>
                    <a:lnTo>
                      <a:pt x="208" y="5"/>
                    </a:lnTo>
                    <a:lnTo>
                      <a:pt x="209" y="5"/>
                    </a:lnTo>
                    <a:lnTo>
                      <a:pt x="209" y="3"/>
                    </a:lnTo>
                    <a:lnTo>
                      <a:pt x="209" y="3"/>
                    </a:lnTo>
                    <a:lnTo>
                      <a:pt x="210" y="1"/>
                    </a:lnTo>
                    <a:lnTo>
                      <a:pt x="210" y="0"/>
                    </a:lnTo>
                    <a:lnTo>
                      <a:pt x="211" y="0"/>
                    </a:lnTo>
                    <a:lnTo>
                      <a:pt x="212" y="0"/>
                    </a:lnTo>
                    <a:lnTo>
                      <a:pt x="214" y="1"/>
                    </a:lnTo>
                    <a:lnTo>
                      <a:pt x="214" y="2"/>
                    </a:lnTo>
                    <a:lnTo>
                      <a:pt x="212" y="2"/>
                    </a:lnTo>
                    <a:lnTo>
                      <a:pt x="211" y="2"/>
                    </a:lnTo>
                    <a:lnTo>
                      <a:pt x="212" y="3"/>
                    </a:lnTo>
                    <a:lnTo>
                      <a:pt x="215" y="3"/>
                    </a:lnTo>
                    <a:lnTo>
                      <a:pt x="217" y="3"/>
                    </a:lnTo>
                    <a:lnTo>
                      <a:pt x="217" y="3"/>
                    </a:lnTo>
                    <a:close/>
                    <a:moveTo>
                      <a:pt x="223" y="10"/>
                    </a:moveTo>
                    <a:lnTo>
                      <a:pt x="222" y="10"/>
                    </a:lnTo>
                    <a:lnTo>
                      <a:pt x="221" y="11"/>
                    </a:lnTo>
                    <a:lnTo>
                      <a:pt x="220" y="12"/>
                    </a:lnTo>
                    <a:lnTo>
                      <a:pt x="221" y="13"/>
                    </a:lnTo>
                    <a:lnTo>
                      <a:pt x="221" y="14"/>
                    </a:lnTo>
                    <a:lnTo>
                      <a:pt x="221" y="17"/>
                    </a:lnTo>
                    <a:lnTo>
                      <a:pt x="222" y="17"/>
                    </a:lnTo>
                    <a:lnTo>
                      <a:pt x="223" y="17"/>
                    </a:lnTo>
                    <a:lnTo>
                      <a:pt x="225" y="18"/>
                    </a:lnTo>
                    <a:lnTo>
                      <a:pt x="225" y="19"/>
                    </a:lnTo>
                    <a:lnTo>
                      <a:pt x="226" y="21"/>
                    </a:lnTo>
                    <a:lnTo>
                      <a:pt x="227" y="19"/>
                    </a:lnTo>
                    <a:lnTo>
                      <a:pt x="227" y="18"/>
                    </a:lnTo>
                    <a:lnTo>
                      <a:pt x="226" y="18"/>
                    </a:lnTo>
                    <a:lnTo>
                      <a:pt x="226" y="17"/>
                    </a:lnTo>
                    <a:lnTo>
                      <a:pt x="225" y="16"/>
                    </a:lnTo>
                    <a:lnTo>
                      <a:pt x="223" y="14"/>
                    </a:lnTo>
                    <a:lnTo>
                      <a:pt x="225" y="12"/>
                    </a:lnTo>
                    <a:lnTo>
                      <a:pt x="225" y="11"/>
                    </a:lnTo>
                    <a:lnTo>
                      <a:pt x="223" y="11"/>
                    </a:lnTo>
                    <a:lnTo>
                      <a:pt x="223" y="10"/>
                    </a:lnTo>
                    <a:lnTo>
                      <a:pt x="223" y="10"/>
                    </a:lnTo>
                    <a:close/>
                    <a:moveTo>
                      <a:pt x="290" y="131"/>
                    </a:moveTo>
                    <a:lnTo>
                      <a:pt x="291" y="131"/>
                    </a:lnTo>
                    <a:lnTo>
                      <a:pt x="291" y="131"/>
                    </a:lnTo>
                    <a:lnTo>
                      <a:pt x="291" y="131"/>
                    </a:lnTo>
                    <a:lnTo>
                      <a:pt x="291" y="132"/>
                    </a:lnTo>
                    <a:lnTo>
                      <a:pt x="291" y="134"/>
                    </a:lnTo>
                    <a:lnTo>
                      <a:pt x="291" y="135"/>
                    </a:lnTo>
                    <a:lnTo>
                      <a:pt x="290" y="136"/>
                    </a:lnTo>
                    <a:lnTo>
                      <a:pt x="289" y="137"/>
                    </a:lnTo>
                    <a:lnTo>
                      <a:pt x="289" y="137"/>
                    </a:lnTo>
                    <a:lnTo>
                      <a:pt x="289" y="139"/>
                    </a:lnTo>
                    <a:lnTo>
                      <a:pt x="289" y="140"/>
                    </a:lnTo>
                    <a:lnTo>
                      <a:pt x="288" y="139"/>
                    </a:lnTo>
                    <a:lnTo>
                      <a:pt x="288" y="139"/>
                    </a:lnTo>
                    <a:lnTo>
                      <a:pt x="287" y="139"/>
                    </a:lnTo>
                    <a:lnTo>
                      <a:pt x="285" y="139"/>
                    </a:lnTo>
                    <a:lnTo>
                      <a:pt x="285" y="137"/>
                    </a:lnTo>
                    <a:lnTo>
                      <a:pt x="285" y="136"/>
                    </a:lnTo>
                    <a:lnTo>
                      <a:pt x="287" y="136"/>
                    </a:lnTo>
                    <a:lnTo>
                      <a:pt x="288" y="135"/>
                    </a:lnTo>
                    <a:lnTo>
                      <a:pt x="289" y="135"/>
                    </a:lnTo>
                    <a:lnTo>
                      <a:pt x="289" y="134"/>
                    </a:lnTo>
                    <a:lnTo>
                      <a:pt x="290" y="132"/>
                    </a:lnTo>
                    <a:lnTo>
                      <a:pt x="290" y="131"/>
                    </a:lnTo>
                    <a:lnTo>
                      <a:pt x="290" y="131"/>
                    </a:lnTo>
                    <a:close/>
                    <a:moveTo>
                      <a:pt x="277" y="151"/>
                    </a:moveTo>
                    <a:lnTo>
                      <a:pt x="276" y="152"/>
                    </a:lnTo>
                    <a:lnTo>
                      <a:pt x="274" y="151"/>
                    </a:lnTo>
                    <a:lnTo>
                      <a:pt x="274" y="148"/>
                    </a:lnTo>
                    <a:lnTo>
                      <a:pt x="274" y="145"/>
                    </a:lnTo>
                    <a:lnTo>
                      <a:pt x="276" y="142"/>
                    </a:lnTo>
                    <a:lnTo>
                      <a:pt x="277" y="142"/>
                    </a:lnTo>
                    <a:lnTo>
                      <a:pt x="277" y="143"/>
                    </a:lnTo>
                    <a:lnTo>
                      <a:pt x="279" y="145"/>
                    </a:lnTo>
                    <a:lnTo>
                      <a:pt x="282" y="143"/>
                    </a:lnTo>
                    <a:lnTo>
                      <a:pt x="282" y="146"/>
                    </a:lnTo>
                    <a:lnTo>
                      <a:pt x="281" y="147"/>
                    </a:lnTo>
                    <a:lnTo>
                      <a:pt x="279" y="149"/>
                    </a:lnTo>
                    <a:lnTo>
                      <a:pt x="277" y="151"/>
                    </a:lnTo>
                    <a:lnTo>
                      <a:pt x="277" y="151"/>
                    </a:lnTo>
                    <a:close/>
                    <a:moveTo>
                      <a:pt x="273" y="154"/>
                    </a:moveTo>
                    <a:lnTo>
                      <a:pt x="271" y="156"/>
                    </a:lnTo>
                    <a:lnTo>
                      <a:pt x="270" y="156"/>
                    </a:lnTo>
                    <a:lnTo>
                      <a:pt x="268" y="153"/>
                    </a:lnTo>
                    <a:lnTo>
                      <a:pt x="268" y="151"/>
                    </a:lnTo>
                    <a:lnTo>
                      <a:pt x="266" y="149"/>
                    </a:lnTo>
                    <a:lnTo>
                      <a:pt x="267" y="148"/>
                    </a:lnTo>
                    <a:lnTo>
                      <a:pt x="270" y="147"/>
                    </a:lnTo>
                    <a:lnTo>
                      <a:pt x="270" y="143"/>
                    </a:lnTo>
                    <a:lnTo>
                      <a:pt x="271" y="141"/>
                    </a:lnTo>
                    <a:lnTo>
                      <a:pt x="272" y="141"/>
                    </a:lnTo>
                    <a:lnTo>
                      <a:pt x="273" y="143"/>
                    </a:lnTo>
                    <a:lnTo>
                      <a:pt x="273" y="146"/>
                    </a:lnTo>
                    <a:lnTo>
                      <a:pt x="272" y="148"/>
                    </a:lnTo>
                    <a:lnTo>
                      <a:pt x="272" y="149"/>
                    </a:lnTo>
                    <a:lnTo>
                      <a:pt x="273" y="151"/>
                    </a:lnTo>
                    <a:lnTo>
                      <a:pt x="274" y="151"/>
                    </a:lnTo>
                    <a:lnTo>
                      <a:pt x="273" y="153"/>
                    </a:lnTo>
                    <a:lnTo>
                      <a:pt x="273" y="154"/>
                    </a:lnTo>
                    <a:lnTo>
                      <a:pt x="273" y="154"/>
                    </a:lnTo>
                    <a:close/>
                    <a:moveTo>
                      <a:pt x="273" y="156"/>
                    </a:moveTo>
                    <a:lnTo>
                      <a:pt x="273" y="157"/>
                    </a:lnTo>
                    <a:lnTo>
                      <a:pt x="273" y="158"/>
                    </a:lnTo>
                    <a:lnTo>
                      <a:pt x="272" y="158"/>
                    </a:lnTo>
                    <a:lnTo>
                      <a:pt x="272" y="158"/>
                    </a:lnTo>
                    <a:lnTo>
                      <a:pt x="272" y="157"/>
                    </a:lnTo>
                    <a:lnTo>
                      <a:pt x="272" y="156"/>
                    </a:lnTo>
                    <a:lnTo>
                      <a:pt x="273" y="156"/>
                    </a:lnTo>
                    <a:lnTo>
                      <a:pt x="273" y="156"/>
                    </a:lnTo>
                    <a:close/>
                    <a:moveTo>
                      <a:pt x="276" y="136"/>
                    </a:moveTo>
                    <a:lnTo>
                      <a:pt x="277" y="136"/>
                    </a:lnTo>
                    <a:lnTo>
                      <a:pt x="278" y="136"/>
                    </a:lnTo>
                    <a:lnTo>
                      <a:pt x="278" y="137"/>
                    </a:lnTo>
                    <a:lnTo>
                      <a:pt x="279" y="140"/>
                    </a:lnTo>
                    <a:lnTo>
                      <a:pt x="279" y="141"/>
                    </a:lnTo>
                    <a:lnTo>
                      <a:pt x="277" y="140"/>
                    </a:lnTo>
                    <a:lnTo>
                      <a:pt x="276" y="139"/>
                    </a:lnTo>
                    <a:lnTo>
                      <a:pt x="276" y="136"/>
                    </a:lnTo>
                    <a:lnTo>
                      <a:pt x="276" y="136"/>
                    </a:lnTo>
                    <a:close/>
                    <a:moveTo>
                      <a:pt x="272" y="137"/>
                    </a:moveTo>
                    <a:lnTo>
                      <a:pt x="274" y="136"/>
                    </a:lnTo>
                    <a:lnTo>
                      <a:pt x="274" y="137"/>
                    </a:lnTo>
                    <a:lnTo>
                      <a:pt x="273" y="137"/>
                    </a:lnTo>
                    <a:lnTo>
                      <a:pt x="272" y="137"/>
                    </a:lnTo>
                    <a:lnTo>
                      <a:pt x="272" y="137"/>
                    </a:lnTo>
                    <a:close/>
                    <a:moveTo>
                      <a:pt x="271" y="139"/>
                    </a:moveTo>
                    <a:lnTo>
                      <a:pt x="272" y="139"/>
                    </a:lnTo>
                    <a:lnTo>
                      <a:pt x="273" y="139"/>
                    </a:lnTo>
                    <a:lnTo>
                      <a:pt x="272" y="140"/>
                    </a:lnTo>
                    <a:lnTo>
                      <a:pt x="271" y="140"/>
                    </a:lnTo>
                    <a:lnTo>
                      <a:pt x="271" y="139"/>
                    </a:lnTo>
                    <a:lnTo>
                      <a:pt x="271" y="139"/>
                    </a:lnTo>
                    <a:close/>
                    <a:moveTo>
                      <a:pt x="268" y="136"/>
                    </a:moveTo>
                    <a:lnTo>
                      <a:pt x="267" y="136"/>
                    </a:lnTo>
                    <a:lnTo>
                      <a:pt x="266" y="136"/>
                    </a:lnTo>
                    <a:lnTo>
                      <a:pt x="267" y="135"/>
                    </a:lnTo>
                    <a:lnTo>
                      <a:pt x="268" y="135"/>
                    </a:lnTo>
                    <a:lnTo>
                      <a:pt x="270" y="135"/>
                    </a:lnTo>
                    <a:lnTo>
                      <a:pt x="270" y="136"/>
                    </a:lnTo>
                    <a:lnTo>
                      <a:pt x="270" y="136"/>
                    </a:lnTo>
                    <a:lnTo>
                      <a:pt x="268" y="136"/>
                    </a:lnTo>
                    <a:lnTo>
                      <a:pt x="268" y="136"/>
                    </a:lnTo>
                    <a:lnTo>
                      <a:pt x="268" y="136"/>
                    </a:lnTo>
                    <a:close/>
                    <a:moveTo>
                      <a:pt x="268" y="137"/>
                    </a:moveTo>
                    <a:lnTo>
                      <a:pt x="270" y="139"/>
                    </a:lnTo>
                    <a:lnTo>
                      <a:pt x="270" y="139"/>
                    </a:lnTo>
                    <a:lnTo>
                      <a:pt x="268" y="139"/>
                    </a:lnTo>
                    <a:lnTo>
                      <a:pt x="267" y="139"/>
                    </a:lnTo>
                    <a:lnTo>
                      <a:pt x="267" y="137"/>
                    </a:lnTo>
                    <a:lnTo>
                      <a:pt x="267" y="137"/>
                    </a:lnTo>
                    <a:lnTo>
                      <a:pt x="268" y="137"/>
                    </a:lnTo>
                    <a:lnTo>
                      <a:pt x="268" y="137"/>
                    </a:lnTo>
                    <a:close/>
                    <a:moveTo>
                      <a:pt x="272" y="135"/>
                    </a:moveTo>
                    <a:lnTo>
                      <a:pt x="273" y="134"/>
                    </a:lnTo>
                    <a:lnTo>
                      <a:pt x="274" y="134"/>
                    </a:lnTo>
                    <a:lnTo>
                      <a:pt x="274" y="135"/>
                    </a:lnTo>
                    <a:lnTo>
                      <a:pt x="272" y="135"/>
                    </a:lnTo>
                    <a:lnTo>
                      <a:pt x="272" y="135"/>
                    </a:lnTo>
                    <a:close/>
                    <a:moveTo>
                      <a:pt x="239" y="34"/>
                    </a:moveTo>
                    <a:lnTo>
                      <a:pt x="239" y="34"/>
                    </a:lnTo>
                    <a:lnTo>
                      <a:pt x="239" y="34"/>
                    </a:lnTo>
                    <a:lnTo>
                      <a:pt x="238" y="33"/>
                    </a:lnTo>
                    <a:lnTo>
                      <a:pt x="239" y="31"/>
                    </a:lnTo>
                    <a:lnTo>
                      <a:pt x="239" y="31"/>
                    </a:lnTo>
                    <a:lnTo>
                      <a:pt x="240" y="33"/>
                    </a:lnTo>
                    <a:lnTo>
                      <a:pt x="240" y="33"/>
                    </a:lnTo>
                    <a:lnTo>
                      <a:pt x="240" y="34"/>
                    </a:lnTo>
                    <a:lnTo>
                      <a:pt x="239" y="3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10" name="Freeform 397">
                <a:extLst>
                  <a:ext uri="{FF2B5EF4-FFF2-40B4-BE49-F238E27FC236}">
                    <a16:creationId xmlns:a16="http://schemas.microsoft.com/office/drawing/2014/main" id="{F61B880C-DD54-E941-BB78-F9E592DE11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6747" y="7890044"/>
                <a:ext cx="1245277" cy="655838"/>
              </a:xfrm>
              <a:custGeom>
                <a:avLst/>
                <a:gdLst>
                  <a:gd name="T0" fmla="*/ 995 w 1069"/>
                  <a:gd name="T1" fmla="*/ 441 h 563"/>
                  <a:gd name="T2" fmla="*/ 1059 w 1069"/>
                  <a:gd name="T3" fmla="*/ 376 h 563"/>
                  <a:gd name="T4" fmla="*/ 1018 w 1069"/>
                  <a:gd name="T5" fmla="*/ 299 h 563"/>
                  <a:gd name="T6" fmla="*/ 970 w 1069"/>
                  <a:gd name="T7" fmla="*/ 281 h 563"/>
                  <a:gd name="T8" fmla="*/ 933 w 1069"/>
                  <a:gd name="T9" fmla="*/ 342 h 563"/>
                  <a:gd name="T10" fmla="*/ 894 w 1069"/>
                  <a:gd name="T11" fmla="*/ 339 h 563"/>
                  <a:gd name="T12" fmla="*/ 920 w 1069"/>
                  <a:gd name="T13" fmla="*/ 304 h 563"/>
                  <a:gd name="T14" fmla="*/ 844 w 1069"/>
                  <a:gd name="T15" fmla="*/ 287 h 563"/>
                  <a:gd name="T16" fmla="*/ 791 w 1069"/>
                  <a:gd name="T17" fmla="*/ 271 h 563"/>
                  <a:gd name="T18" fmla="*/ 754 w 1069"/>
                  <a:gd name="T19" fmla="*/ 275 h 563"/>
                  <a:gd name="T20" fmla="*/ 766 w 1069"/>
                  <a:gd name="T21" fmla="*/ 263 h 563"/>
                  <a:gd name="T22" fmla="*/ 748 w 1069"/>
                  <a:gd name="T23" fmla="*/ 248 h 563"/>
                  <a:gd name="T24" fmla="*/ 788 w 1069"/>
                  <a:gd name="T25" fmla="*/ 230 h 563"/>
                  <a:gd name="T26" fmla="*/ 816 w 1069"/>
                  <a:gd name="T27" fmla="*/ 222 h 563"/>
                  <a:gd name="T28" fmla="*/ 753 w 1069"/>
                  <a:gd name="T29" fmla="*/ 218 h 563"/>
                  <a:gd name="T30" fmla="*/ 746 w 1069"/>
                  <a:gd name="T31" fmla="*/ 208 h 563"/>
                  <a:gd name="T32" fmla="*/ 688 w 1069"/>
                  <a:gd name="T33" fmla="*/ 193 h 563"/>
                  <a:gd name="T34" fmla="*/ 620 w 1069"/>
                  <a:gd name="T35" fmla="*/ 188 h 563"/>
                  <a:gd name="T36" fmla="*/ 559 w 1069"/>
                  <a:gd name="T37" fmla="*/ 207 h 563"/>
                  <a:gd name="T38" fmla="*/ 521 w 1069"/>
                  <a:gd name="T39" fmla="*/ 170 h 563"/>
                  <a:gd name="T40" fmla="*/ 562 w 1069"/>
                  <a:gd name="T41" fmla="*/ 119 h 563"/>
                  <a:gd name="T42" fmla="*/ 608 w 1069"/>
                  <a:gd name="T43" fmla="*/ 94 h 563"/>
                  <a:gd name="T44" fmla="*/ 553 w 1069"/>
                  <a:gd name="T45" fmla="*/ 75 h 563"/>
                  <a:gd name="T46" fmla="*/ 496 w 1069"/>
                  <a:gd name="T47" fmla="*/ 104 h 563"/>
                  <a:gd name="T48" fmla="*/ 479 w 1069"/>
                  <a:gd name="T49" fmla="*/ 149 h 563"/>
                  <a:gd name="T50" fmla="*/ 435 w 1069"/>
                  <a:gd name="T51" fmla="*/ 173 h 563"/>
                  <a:gd name="T52" fmla="*/ 439 w 1069"/>
                  <a:gd name="T53" fmla="*/ 140 h 563"/>
                  <a:gd name="T54" fmla="*/ 383 w 1069"/>
                  <a:gd name="T55" fmla="*/ 107 h 563"/>
                  <a:gd name="T56" fmla="*/ 296 w 1069"/>
                  <a:gd name="T57" fmla="*/ 125 h 563"/>
                  <a:gd name="T58" fmla="*/ 270 w 1069"/>
                  <a:gd name="T59" fmla="*/ 179 h 563"/>
                  <a:gd name="T60" fmla="*/ 251 w 1069"/>
                  <a:gd name="T61" fmla="*/ 108 h 563"/>
                  <a:gd name="T62" fmla="*/ 239 w 1069"/>
                  <a:gd name="T63" fmla="*/ 86 h 563"/>
                  <a:gd name="T64" fmla="*/ 240 w 1069"/>
                  <a:gd name="T65" fmla="*/ 38 h 563"/>
                  <a:gd name="T66" fmla="*/ 209 w 1069"/>
                  <a:gd name="T67" fmla="*/ 40 h 563"/>
                  <a:gd name="T68" fmla="*/ 205 w 1069"/>
                  <a:gd name="T69" fmla="*/ 95 h 563"/>
                  <a:gd name="T70" fmla="*/ 174 w 1069"/>
                  <a:gd name="T71" fmla="*/ 113 h 563"/>
                  <a:gd name="T72" fmla="*/ 142 w 1069"/>
                  <a:gd name="T73" fmla="*/ 91 h 563"/>
                  <a:gd name="T74" fmla="*/ 97 w 1069"/>
                  <a:gd name="T75" fmla="*/ 111 h 563"/>
                  <a:gd name="T76" fmla="*/ 85 w 1069"/>
                  <a:gd name="T77" fmla="*/ 176 h 563"/>
                  <a:gd name="T78" fmla="*/ 29 w 1069"/>
                  <a:gd name="T79" fmla="*/ 225 h 563"/>
                  <a:gd name="T80" fmla="*/ 9 w 1069"/>
                  <a:gd name="T81" fmla="*/ 259 h 563"/>
                  <a:gd name="T82" fmla="*/ 4 w 1069"/>
                  <a:gd name="T83" fmla="*/ 297 h 563"/>
                  <a:gd name="T84" fmla="*/ 49 w 1069"/>
                  <a:gd name="T85" fmla="*/ 350 h 563"/>
                  <a:gd name="T86" fmla="*/ 83 w 1069"/>
                  <a:gd name="T87" fmla="*/ 379 h 563"/>
                  <a:gd name="T88" fmla="*/ 120 w 1069"/>
                  <a:gd name="T89" fmla="*/ 424 h 563"/>
                  <a:gd name="T90" fmla="*/ 188 w 1069"/>
                  <a:gd name="T91" fmla="*/ 475 h 563"/>
                  <a:gd name="T92" fmla="*/ 239 w 1069"/>
                  <a:gd name="T93" fmla="*/ 531 h 563"/>
                  <a:gd name="T94" fmla="*/ 354 w 1069"/>
                  <a:gd name="T95" fmla="*/ 413 h 563"/>
                  <a:gd name="T96" fmla="*/ 434 w 1069"/>
                  <a:gd name="T97" fmla="*/ 368 h 563"/>
                  <a:gd name="T98" fmla="*/ 871 w 1069"/>
                  <a:gd name="T99" fmla="*/ 292 h 563"/>
                  <a:gd name="T100" fmla="*/ 852 w 1069"/>
                  <a:gd name="T101" fmla="*/ 270 h 563"/>
                  <a:gd name="T102" fmla="*/ 836 w 1069"/>
                  <a:gd name="T103" fmla="*/ 246 h 563"/>
                  <a:gd name="T104" fmla="*/ 770 w 1069"/>
                  <a:gd name="T105" fmla="*/ 253 h 563"/>
                  <a:gd name="T106" fmla="*/ 720 w 1069"/>
                  <a:gd name="T107" fmla="*/ 193 h 563"/>
                  <a:gd name="T108" fmla="*/ 856 w 1069"/>
                  <a:gd name="T109" fmla="*/ 281 h 563"/>
                  <a:gd name="T110" fmla="*/ 933 w 1069"/>
                  <a:gd name="T111" fmla="*/ 294 h 563"/>
                  <a:gd name="T112" fmla="*/ 210 w 1069"/>
                  <a:gd name="T113" fmla="*/ 1 h 563"/>
                  <a:gd name="T114" fmla="*/ 219 w 1069"/>
                  <a:gd name="T115" fmla="*/ 6 h 563"/>
                  <a:gd name="T116" fmla="*/ 285 w 1069"/>
                  <a:gd name="T117" fmla="*/ 137 h 563"/>
                  <a:gd name="T118" fmla="*/ 273 w 1069"/>
                  <a:gd name="T119" fmla="*/ 151 h 563"/>
                  <a:gd name="T120" fmla="*/ 272 w 1069"/>
                  <a:gd name="T121" fmla="*/ 137 h 563"/>
                  <a:gd name="T122" fmla="*/ 273 w 1069"/>
                  <a:gd name="T123" fmla="*/ 134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69" h="563">
                    <a:moveTo>
                      <a:pt x="547" y="284"/>
                    </a:moveTo>
                    <a:lnTo>
                      <a:pt x="642" y="298"/>
                    </a:lnTo>
                    <a:lnTo>
                      <a:pt x="669" y="292"/>
                    </a:lnTo>
                    <a:lnTo>
                      <a:pt x="676" y="302"/>
                    </a:lnTo>
                    <a:lnTo>
                      <a:pt x="692" y="319"/>
                    </a:lnTo>
                    <a:lnTo>
                      <a:pt x="705" y="333"/>
                    </a:lnTo>
                    <a:lnTo>
                      <a:pt x="716" y="343"/>
                    </a:lnTo>
                    <a:lnTo>
                      <a:pt x="740" y="362"/>
                    </a:lnTo>
                    <a:lnTo>
                      <a:pt x="781" y="393"/>
                    </a:lnTo>
                    <a:lnTo>
                      <a:pt x="833" y="432"/>
                    </a:lnTo>
                    <a:lnTo>
                      <a:pt x="850" y="443"/>
                    </a:lnTo>
                    <a:lnTo>
                      <a:pt x="847" y="446"/>
                    </a:lnTo>
                    <a:lnTo>
                      <a:pt x="856" y="446"/>
                    </a:lnTo>
                    <a:lnTo>
                      <a:pt x="886" y="468"/>
                    </a:lnTo>
                    <a:lnTo>
                      <a:pt x="902" y="467"/>
                    </a:lnTo>
                    <a:lnTo>
                      <a:pt x="940" y="467"/>
                    </a:lnTo>
                    <a:lnTo>
                      <a:pt x="950" y="458"/>
                    </a:lnTo>
                    <a:lnTo>
                      <a:pt x="950" y="457"/>
                    </a:lnTo>
                    <a:lnTo>
                      <a:pt x="954" y="454"/>
                    </a:lnTo>
                    <a:lnTo>
                      <a:pt x="958" y="452"/>
                    </a:lnTo>
                    <a:lnTo>
                      <a:pt x="961" y="451"/>
                    </a:lnTo>
                    <a:lnTo>
                      <a:pt x="963" y="451"/>
                    </a:lnTo>
                    <a:lnTo>
                      <a:pt x="964" y="451"/>
                    </a:lnTo>
                    <a:lnTo>
                      <a:pt x="965" y="451"/>
                    </a:lnTo>
                    <a:lnTo>
                      <a:pt x="968" y="450"/>
                    </a:lnTo>
                    <a:lnTo>
                      <a:pt x="969" y="450"/>
                    </a:lnTo>
                    <a:lnTo>
                      <a:pt x="970" y="451"/>
                    </a:lnTo>
                    <a:lnTo>
                      <a:pt x="972" y="452"/>
                    </a:lnTo>
                    <a:lnTo>
                      <a:pt x="972" y="455"/>
                    </a:lnTo>
                    <a:lnTo>
                      <a:pt x="978" y="456"/>
                    </a:lnTo>
                    <a:lnTo>
                      <a:pt x="979" y="452"/>
                    </a:lnTo>
                    <a:lnTo>
                      <a:pt x="989" y="448"/>
                    </a:lnTo>
                    <a:lnTo>
                      <a:pt x="989" y="446"/>
                    </a:lnTo>
                    <a:lnTo>
                      <a:pt x="990" y="444"/>
                    </a:lnTo>
                    <a:lnTo>
                      <a:pt x="992" y="441"/>
                    </a:lnTo>
                    <a:lnTo>
                      <a:pt x="995" y="441"/>
                    </a:lnTo>
                    <a:lnTo>
                      <a:pt x="997" y="440"/>
                    </a:lnTo>
                    <a:lnTo>
                      <a:pt x="1024" y="429"/>
                    </a:lnTo>
                    <a:lnTo>
                      <a:pt x="1029" y="429"/>
                    </a:lnTo>
                    <a:lnTo>
                      <a:pt x="1031" y="430"/>
                    </a:lnTo>
                    <a:lnTo>
                      <a:pt x="1034" y="433"/>
                    </a:lnTo>
                    <a:lnTo>
                      <a:pt x="1035" y="433"/>
                    </a:lnTo>
                    <a:lnTo>
                      <a:pt x="1037" y="433"/>
                    </a:lnTo>
                    <a:lnTo>
                      <a:pt x="1038" y="434"/>
                    </a:lnTo>
                    <a:lnTo>
                      <a:pt x="1041" y="435"/>
                    </a:lnTo>
                    <a:lnTo>
                      <a:pt x="1051" y="440"/>
                    </a:lnTo>
                    <a:lnTo>
                      <a:pt x="1051" y="440"/>
                    </a:lnTo>
                    <a:lnTo>
                      <a:pt x="1054" y="437"/>
                    </a:lnTo>
                    <a:lnTo>
                      <a:pt x="1059" y="435"/>
                    </a:lnTo>
                    <a:lnTo>
                      <a:pt x="1063" y="432"/>
                    </a:lnTo>
                    <a:lnTo>
                      <a:pt x="1064" y="430"/>
                    </a:lnTo>
                    <a:lnTo>
                      <a:pt x="1064" y="427"/>
                    </a:lnTo>
                    <a:lnTo>
                      <a:pt x="1064" y="427"/>
                    </a:lnTo>
                    <a:lnTo>
                      <a:pt x="1063" y="422"/>
                    </a:lnTo>
                    <a:lnTo>
                      <a:pt x="1066" y="415"/>
                    </a:lnTo>
                    <a:lnTo>
                      <a:pt x="1064" y="407"/>
                    </a:lnTo>
                    <a:lnTo>
                      <a:pt x="1053" y="390"/>
                    </a:lnTo>
                    <a:lnTo>
                      <a:pt x="1055" y="389"/>
                    </a:lnTo>
                    <a:lnTo>
                      <a:pt x="1062" y="389"/>
                    </a:lnTo>
                    <a:lnTo>
                      <a:pt x="1065" y="384"/>
                    </a:lnTo>
                    <a:lnTo>
                      <a:pt x="1069" y="373"/>
                    </a:lnTo>
                    <a:lnTo>
                      <a:pt x="1066" y="373"/>
                    </a:lnTo>
                    <a:lnTo>
                      <a:pt x="1066" y="373"/>
                    </a:lnTo>
                    <a:lnTo>
                      <a:pt x="1065" y="375"/>
                    </a:lnTo>
                    <a:lnTo>
                      <a:pt x="1065" y="376"/>
                    </a:lnTo>
                    <a:lnTo>
                      <a:pt x="1064" y="378"/>
                    </a:lnTo>
                    <a:lnTo>
                      <a:pt x="1062" y="378"/>
                    </a:lnTo>
                    <a:lnTo>
                      <a:pt x="1060" y="379"/>
                    </a:lnTo>
                    <a:lnTo>
                      <a:pt x="1059" y="378"/>
                    </a:lnTo>
                    <a:lnTo>
                      <a:pt x="1059" y="378"/>
                    </a:lnTo>
                    <a:lnTo>
                      <a:pt x="1059" y="377"/>
                    </a:lnTo>
                    <a:lnTo>
                      <a:pt x="1059" y="376"/>
                    </a:lnTo>
                    <a:lnTo>
                      <a:pt x="1060" y="375"/>
                    </a:lnTo>
                    <a:lnTo>
                      <a:pt x="1060" y="375"/>
                    </a:lnTo>
                    <a:lnTo>
                      <a:pt x="1063" y="373"/>
                    </a:lnTo>
                    <a:lnTo>
                      <a:pt x="1063" y="372"/>
                    </a:lnTo>
                    <a:lnTo>
                      <a:pt x="1062" y="371"/>
                    </a:lnTo>
                    <a:lnTo>
                      <a:pt x="1062" y="371"/>
                    </a:lnTo>
                    <a:lnTo>
                      <a:pt x="1063" y="371"/>
                    </a:lnTo>
                    <a:lnTo>
                      <a:pt x="1064" y="372"/>
                    </a:lnTo>
                    <a:lnTo>
                      <a:pt x="1064" y="371"/>
                    </a:lnTo>
                    <a:lnTo>
                      <a:pt x="1065" y="371"/>
                    </a:lnTo>
                    <a:lnTo>
                      <a:pt x="1065" y="371"/>
                    </a:lnTo>
                    <a:lnTo>
                      <a:pt x="1065" y="370"/>
                    </a:lnTo>
                    <a:lnTo>
                      <a:pt x="1066" y="371"/>
                    </a:lnTo>
                    <a:lnTo>
                      <a:pt x="1068" y="372"/>
                    </a:lnTo>
                    <a:lnTo>
                      <a:pt x="1068" y="372"/>
                    </a:lnTo>
                    <a:lnTo>
                      <a:pt x="1069" y="371"/>
                    </a:lnTo>
                    <a:lnTo>
                      <a:pt x="1069" y="368"/>
                    </a:lnTo>
                    <a:lnTo>
                      <a:pt x="1068" y="367"/>
                    </a:lnTo>
                    <a:lnTo>
                      <a:pt x="1068" y="365"/>
                    </a:lnTo>
                    <a:lnTo>
                      <a:pt x="1066" y="360"/>
                    </a:lnTo>
                    <a:lnTo>
                      <a:pt x="1065" y="354"/>
                    </a:lnTo>
                    <a:lnTo>
                      <a:pt x="1062" y="349"/>
                    </a:lnTo>
                    <a:lnTo>
                      <a:pt x="1060" y="344"/>
                    </a:lnTo>
                    <a:lnTo>
                      <a:pt x="1058" y="340"/>
                    </a:lnTo>
                    <a:lnTo>
                      <a:pt x="1052" y="332"/>
                    </a:lnTo>
                    <a:lnTo>
                      <a:pt x="1049" y="328"/>
                    </a:lnTo>
                    <a:lnTo>
                      <a:pt x="1047" y="326"/>
                    </a:lnTo>
                    <a:lnTo>
                      <a:pt x="1044" y="322"/>
                    </a:lnTo>
                    <a:lnTo>
                      <a:pt x="1040" y="317"/>
                    </a:lnTo>
                    <a:lnTo>
                      <a:pt x="1038" y="316"/>
                    </a:lnTo>
                    <a:lnTo>
                      <a:pt x="1037" y="314"/>
                    </a:lnTo>
                    <a:lnTo>
                      <a:pt x="1034" y="310"/>
                    </a:lnTo>
                    <a:lnTo>
                      <a:pt x="1027" y="306"/>
                    </a:lnTo>
                    <a:lnTo>
                      <a:pt x="1024" y="303"/>
                    </a:lnTo>
                    <a:lnTo>
                      <a:pt x="1021" y="302"/>
                    </a:lnTo>
                    <a:lnTo>
                      <a:pt x="1018" y="299"/>
                    </a:lnTo>
                    <a:lnTo>
                      <a:pt x="1015" y="297"/>
                    </a:lnTo>
                    <a:lnTo>
                      <a:pt x="1014" y="295"/>
                    </a:lnTo>
                    <a:lnTo>
                      <a:pt x="1012" y="294"/>
                    </a:lnTo>
                    <a:lnTo>
                      <a:pt x="1008" y="293"/>
                    </a:lnTo>
                    <a:lnTo>
                      <a:pt x="1007" y="291"/>
                    </a:lnTo>
                    <a:lnTo>
                      <a:pt x="1007" y="287"/>
                    </a:lnTo>
                    <a:lnTo>
                      <a:pt x="1006" y="284"/>
                    </a:lnTo>
                    <a:lnTo>
                      <a:pt x="1004" y="282"/>
                    </a:lnTo>
                    <a:lnTo>
                      <a:pt x="1003" y="281"/>
                    </a:lnTo>
                    <a:lnTo>
                      <a:pt x="1003" y="280"/>
                    </a:lnTo>
                    <a:lnTo>
                      <a:pt x="1003" y="278"/>
                    </a:lnTo>
                    <a:lnTo>
                      <a:pt x="1002" y="278"/>
                    </a:lnTo>
                    <a:lnTo>
                      <a:pt x="1001" y="278"/>
                    </a:lnTo>
                    <a:lnTo>
                      <a:pt x="1001" y="277"/>
                    </a:lnTo>
                    <a:lnTo>
                      <a:pt x="998" y="276"/>
                    </a:lnTo>
                    <a:lnTo>
                      <a:pt x="995" y="275"/>
                    </a:lnTo>
                    <a:lnTo>
                      <a:pt x="993" y="274"/>
                    </a:lnTo>
                    <a:lnTo>
                      <a:pt x="992" y="275"/>
                    </a:lnTo>
                    <a:lnTo>
                      <a:pt x="991" y="277"/>
                    </a:lnTo>
                    <a:lnTo>
                      <a:pt x="991" y="280"/>
                    </a:lnTo>
                    <a:lnTo>
                      <a:pt x="990" y="281"/>
                    </a:lnTo>
                    <a:lnTo>
                      <a:pt x="989" y="281"/>
                    </a:lnTo>
                    <a:lnTo>
                      <a:pt x="989" y="281"/>
                    </a:lnTo>
                    <a:lnTo>
                      <a:pt x="987" y="281"/>
                    </a:lnTo>
                    <a:lnTo>
                      <a:pt x="986" y="281"/>
                    </a:lnTo>
                    <a:lnTo>
                      <a:pt x="986" y="282"/>
                    </a:lnTo>
                    <a:lnTo>
                      <a:pt x="986" y="283"/>
                    </a:lnTo>
                    <a:lnTo>
                      <a:pt x="986" y="283"/>
                    </a:lnTo>
                    <a:lnTo>
                      <a:pt x="985" y="283"/>
                    </a:lnTo>
                    <a:lnTo>
                      <a:pt x="984" y="282"/>
                    </a:lnTo>
                    <a:lnTo>
                      <a:pt x="981" y="281"/>
                    </a:lnTo>
                    <a:lnTo>
                      <a:pt x="979" y="280"/>
                    </a:lnTo>
                    <a:lnTo>
                      <a:pt x="978" y="280"/>
                    </a:lnTo>
                    <a:lnTo>
                      <a:pt x="974" y="280"/>
                    </a:lnTo>
                    <a:lnTo>
                      <a:pt x="972" y="280"/>
                    </a:lnTo>
                    <a:lnTo>
                      <a:pt x="970" y="281"/>
                    </a:lnTo>
                    <a:lnTo>
                      <a:pt x="969" y="283"/>
                    </a:lnTo>
                    <a:lnTo>
                      <a:pt x="969" y="286"/>
                    </a:lnTo>
                    <a:lnTo>
                      <a:pt x="968" y="287"/>
                    </a:lnTo>
                    <a:lnTo>
                      <a:pt x="968" y="289"/>
                    </a:lnTo>
                    <a:lnTo>
                      <a:pt x="968" y="294"/>
                    </a:lnTo>
                    <a:lnTo>
                      <a:pt x="968" y="298"/>
                    </a:lnTo>
                    <a:lnTo>
                      <a:pt x="967" y="302"/>
                    </a:lnTo>
                    <a:lnTo>
                      <a:pt x="967" y="306"/>
                    </a:lnTo>
                    <a:lnTo>
                      <a:pt x="965" y="310"/>
                    </a:lnTo>
                    <a:lnTo>
                      <a:pt x="965" y="312"/>
                    </a:lnTo>
                    <a:lnTo>
                      <a:pt x="963" y="315"/>
                    </a:lnTo>
                    <a:lnTo>
                      <a:pt x="962" y="316"/>
                    </a:lnTo>
                    <a:lnTo>
                      <a:pt x="961" y="317"/>
                    </a:lnTo>
                    <a:lnTo>
                      <a:pt x="961" y="320"/>
                    </a:lnTo>
                    <a:lnTo>
                      <a:pt x="962" y="322"/>
                    </a:lnTo>
                    <a:lnTo>
                      <a:pt x="962" y="323"/>
                    </a:lnTo>
                    <a:lnTo>
                      <a:pt x="963" y="322"/>
                    </a:lnTo>
                    <a:lnTo>
                      <a:pt x="964" y="320"/>
                    </a:lnTo>
                    <a:lnTo>
                      <a:pt x="964" y="319"/>
                    </a:lnTo>
                    <a:lnTo>
                      <a:pt x="964" y="317"/>
                    </a:lnTo>
                    <a:lnTo>
                      <a:pt x="965" y="317"/>
                    </a:lnTo>
                    <a:lnTo>
                      <a:pt x="967" y="319"/>
                    </a:lnTo>
                    <a:lnTo>
                      <a:pt x="967" y="322"/>
                    </a:lnTo>
                    <a:lnTo>
                      <a:pt x="965" y="327"/>
                    </a:lnTo>
                    <a:lnTo>
                      <a:pt x="964" y="330"/>
                    </a:lnTo>
                    <a:lnTo>
                      <a:pt x="963" y="332"/>
                    </a:lnTo>
                    <a:lnTo>
                      <a:pt x="961" y="334"/>
                    </a:lnTo>
                    <a:lnTo>
                      <a:pt x="958" y="337"/>
                    </a:lnTo>
                    <a:lnTo>
                      <a:pt x="957" y="338"/>
                    </a:lnTo>
                    <a:lnTo>
                      <a:pt x="956" y="339"/>
                    </a:lnTo>
                    <a:lnTo>
                      <a:pt x="952" y="339"/>
                    </a:lnTo>
                    <a:lnTo>
                      <a:pt x="948" y="342"/>
                    </a:lnTo>
                    <a:lnTo>
                      <a:pt x="945" y="343"/>
                    </a:lnTo>
                    <a:lnTo>
                      <a:pt x="940" y="343"/>
                    </a:lnTo>
                    <a:lnTo>
                      <a:pt x="936" y="343"/>
                    </a:lnTo>
                    <a:lnTo>
                      <a:pt x="933" y="342"/>
                    </a:lnTo>
                    <a:lnTo>
                      <a:pt x="931" y="340"/>
                    </a:lnTo>
                    <a:lnTo>
                      <a:pt x="928" y="338"/>
                    </a:lnTo>
                    <a:lnTo>
                      <a:pt x="928" y="337"/>
                    </a:lnTo>
                    <a:lnTo>
                      <a:pt x="926" y="336"/>
                    </a:lnTo>
                    <a:lnTo>
                      <a:pt x="924" y="334"/>
                    </a:lnTo>
                    <a:lnTo>
                      <a:pt x="922" y="336"/>
                    </a:lnTo>
                    <a:lnTo>
                      <a:pt x="919" y="336"/>
                    </a:lnTo>
                    <a:lnTo>
                      <a:pt x="918" y="337"/>
                    </a:lnTo>
                    <a:lnTo>
                      <a:pt x="918" y="339"/>
                    </a:lnTo>
                    <a:lnTo>
                      <a:pt x="917" y="340"/>
                    </a:lnTo>
                    <a:lnTo>
                      <a:pt x="916" y="339"/>
                    </a:lnTo>
                    <a:lnTo>
                      <a:pt x="916" y="340"/>
                    </a:lnTo>
                    <a:lnTo>
                      <a:pt x="916" y="340"/>
                    </a:lnTo>
                    <a:lnTo>
                      <a:pt x="916" y="343"/>
                    </a:lnTo>
                    <a:lnTo>
                      <a:pt x="917" y="344"/>
                    </a:lnTo>
                    <a:lnTo>
                      <a:pt x="917" y="347"/>
                    </a:lnTo>
                    <a:lnTo>
                      <a:pt x="917" y="350"/>
                    </a:lnTo>
                    <a:lnTo>
                      <a:pt x="914" y="353"/>
                    </a:lnTo>
                    <a:lnTo>
                      <a:pt x="913" y="354"/>
                    </a:lnTo>
                    <a:lnTo>
                      <a:pt x="911" y="355"/>
                    </a:lnTo>
                    <a:lnTo>
                      <a:pt x="909" y="355"/>
                    </a:lnTo>
                    <a:lnTo>
                      <a:pt x="908" y="355"/>
                    </a:lnTo>
                    <a:lnTo>
                      <a:pt x="907" y="355"/>
                    </a:lnTo>
                    <a:lnTo>
                      <a:pt x="906" y="355"/>
                    </a:lnTo>
                    <a:lnTo>
                      <a:pt x="906" y="356"/>
                    </a:lnTo>
                    <a:lnTo>
                      <a:pt x="905" y="356"/>
                    </a:lnTo>
                    <a:lnTo>
                      <a:pt x="902" y="356"/>
                    </a:lnTo>
                    <a:lnTo>
                      <a:pt x="902" y="354"/>
                    </a:lnTo>
                    <a:lnTo>
                      <a:pt x="901" y="353"/>
                    </a:lnTo>
                    <a:lnTo>
                      <a:pt x="900" y="351"/>
                    </a:lnTo>
                    <a:lnTo>
                      <a:pt x="900" y="350"/>
                    </a:lnTo>
                    <a:lnTo>
                      <a:pt x="899" y="348"/>
                    </a:lnTo>
                    <a:lnTo>
                      <a:pt x="896" y="345"/>
                    </a:lnTo>
                    <a:lnTo>
                      <a:pt x="895" y="343"/>
                    </a:lnTo>
                    <a:lnTo>
                      <a:pt x="894" y="340"/>
                    </a:lnTo>
                    <a:lnTo>
                      <a:pt x="894" y="339"/>
                    </a:lnTo>
                    <a:lnTo>
                      <a:pt x="895" y="338"/>
                    </a:lnTo>
                    <a:lnTo>
                      <a:pt x="899" y="334"/>
                    </a:lnTo>
                    <a:lnTo>
                      <a:pt x="900" y="333"/>
                    </a:lnTo>
                    <a:lnTo>
                      <a:pt x="900" y="332"/>
                    </a:lnTo>
                    <a:lnTo>
                      <a:pt x="900" y="331"/>
                    </a:lnTo>
                    <a:lnTo>
                      <a:pt x="901" y="330"/>
                    </a:lnTo>
                    <a:lnTo>
                      <a:pt x="902" y="327"/>
                    </a:lnTo>
                    <a:lnTo>
                      <a:pt x="905" y="326"/>
                    </a:lnTo>
                    <a:lnTo>
                      <a:pt x="905" y="326"/>
                    </a:lnTo>
                    <a:lnTo>
                      <a:pt x="907" y="325"/>
                    </a:lnTo>
                    <a:lnTo>
                      <a:pt x="908" y="325"/>
                    </a:lnTo>
                    <a:lnTo>
                      <a:pt x="908" y="326"/>
                    </a:lnTo>
                    <a:lnTo>
                      <a:pt x="909" y="327"/>
                    </a:lnTo>
                    <a:lnTo>
                      <a:pt x="911" y="328"/>
                    </a:lnTo>
                    <a:lnTo>
                      <a:pt x="913" y="328"/>
                    </a:lnTo>
                    <a:lnTo>
                      <a:pt x="914" y="328"/>
                    </a:lnTo>
                    <a:lnTo>
                      <a:pt x="914" y="327"/>
                    </a:lnTo>
                    <a:lnTo>
                      <a:pt x="916" y="325"/>
                    </a:lnTo>
                    <a:lnTo>
                      <a:pt x="916" y="323"/>
                    </a:lnTo>
                    <a:lnTo>
                      <a:pt x="916" y="321"/>
                    </a:lnTo>
                    <a:lnTo>
                      <a:pt x="916" y="319"/>
                    </a:lnTo>
                    <a:lnTo>
                      <a:pt x="916" y="315"/>
                    </a:lnTo>
                    <a:lnTo>
                      <a:pt x="914" y="311"/>
                    </a:lnTo>
                    <a:lnTo>
                      <a:pt x="913" y="308"/>
                    </a:lnTo>
                    <a:lnTo>
                      <a:pt x="911" y="306"/>
                    </a:lnTo>
                    <a:lnTo>
                      <a:pt x="911" y="305"/>
                    </a:lnTo>
                    <a:lnTo>
                      <a:pt x="911" y="304"/>
                    </a:lnTo>
                    <a:lnTo>
                      <a:pt x="913" y="304"/>
                    </a:lnTo>
                    <a:lnTo>
                      <a:pt x="917" y="305"/>
                    </a:lnTo>
                    <a:lnTo>
                      <a:pt x="918" y="306"/>
                    </a:lnTo>
                    <a:lnTo>
                      <a:pt x="920" y="308"/>
                    </a:lnTo>
                    <a:lnTo>
                      <a:pt x="922" y="308"/>
                    </a:lnTo>
                    <a:lnTo>
                      <a:pt x="923" y="308"/>
                    </a:lnTo>
                    <a:lnTo>
                      <a:pt x="923" y="308"/>
                    </a:lnTo>
                    <a:lnTo>
                      <a:pt x="922" y="306"/>
                    </a:lnTo>
                    <a:lnTo>
                      <a:pt x="920" y="304"/>
                    </a:lnTo>
                    <a:lnTo>
                      <a:pt x="917" y="302"/>
                    </a:lnTo>
                    <a:lnTo>
                      <a:pt x="911" y="299"/>
                    </a:lnTo>
                    <a:lnTo>
                      <a:pt x="907" y="298"/>
                    </a:lnTo>
                    <a:lnTo>
                      <a:pt x="902" y="298"/>
                    </a:lnTo>
                    <a:lnTo>
                      <a:pt x="896" y="297"/>
                    </a:lnTo>
                    <a:lnTo>
                      <a:pt x="894" y="297"/>
                    </a:lnTo>
                    <a:lnTo>
                      <a:pt x="892" y="297"/>
                    </a:lnTo>
                    <a:lnTo>
                      <a:pt x="890" y="295"/>
                    </a:lnTo>
                    <a:lnTo>
                      <a:pt x="886" y="295"/>
                    </a:lnTo>
                    <a:lnTo>
                      <a:pt x="885" y="295"/>
                    </a:lnTo>
                    <a:lnTo>
                      <a:pt x="884" y="297"/>
                    </a:lnTo>
                    <a:lnTo>
                      <a:pt x="884" y="299"/>
                    </a:lnTo>
                    <a:lnTo>
                      <a:pt x="881" y="299"/>
                    </a:lnTo>
                    <a:lnTo>
                      <a:pt x="880" y="299"/>
                    </a:lnTo>
                    <a:lnTo>
                      <a:pt x="878" y="298"/>
                    </a:lnTo>
                    <a:lnTo>
                      <a:pt x="875" y="295"/>
                    </a:lnTo>
                    <a:lnTo>
                      <a:pt x="874" y="295"/>
                    </a:lnTo>
                    <a:lnTo>
                      <a:pt x="872" y="295"/>
                    </a:lnTo>
                    <a:lnTo>
                      <a:pt x="871" y="297"/>
                    </a:lnTo>
                    <a:lnTo>
                      <a:pt x="868" y="298"/>
                    </a:lnTo>
                    <a:lnTo>
                      <a:pt x="866" y="298"/>
                    </a:lnTo>
                    <a:lnTo>
                      <a:pt x="866" y="299"/>
                    </a:lnTo>
                    <a:lnTo>
                      <a:pt x="866" y="300"/>
                    </a:lnTo>
                    <a:lnTo>
                      <a:pt x="864" y="302"/>
                    </a:lnTo>
                    <a:lnTo>
                      <a:pt x="861" y="303"/>
                    </a:lnTo>
                    <a:lnTo>
                      <a:pt x="857" y="302"/>
                    </a:lnTo>
                    <a:lnTo>
                      <a:pt x="854" y="300"/>
                    </a:lnTo>
                    <a:lnTo>
                      <a:pt x="850" y="298"/>
                    </a:lnTo>
                    <a:lnTo>
                      <a:pt x="849" y="294"/>
                    </a:lnTo>
                    <a:lnTo>
                      <a:pt x="849" y="291"/>
                    </a:lnTo>
                    <a:lnTo>
                      <a:pt x="849" y="287"/>
                    </a:lnTo>
                    <a:lnTo>
                      <a:pt x="847" y="286"/>
                    </a:lnTo>
                    <a:lnTo>
                      <a:pt x="846" y="286"/>
                    </a:lnTo>
                    <a:lnTo>
                      <a:pt x="845" y="284"/>
                    </a:lnTo>
                    <a:lnTo>
                      <a:pt x="845" y="286"/>
                    </a:lnTo>
                    <a:lnTo>
                      <a:pt x="844" y="287"/>
                    </a:lnTo>
                    <a:lnTo>
                      <a:pt x="843" y="287"/>
                    </a:lnTo>
                    <a:lnTo>
                      <a:pt x="841" y="287"/>
                    </a:lnTo>
                    <a:lnTo>
                      <a:pt x="841" y="286"/>
                    </a:lnTo>
                    <a:lnTo>
                      <a:pt x="841" y="286"/>
                    </a:lnTo>
                    <a:lnTo>
                      <a:pt x="844" y="286"/>
                    </a:lnTo>
                    <a:lnTo>
                      <a:pt x="844" y="284"/>
                    </a:lnTo>
                    <a:lnTo>
                      <a:pt x="844" y="284"/>
                    </a:lnTo>
                    <a:lnTo>
                      <a:pt x="843" y="283"/>
                    </a:lnTo>
                    <a:lnTo>
                      <a:pt x="840" y="283"/>
                    </a:lnTo>
                    <a:lnTo>
                      <a:pt x="838" y="282"/>
                    </a:lnTo>
                    <a:lnTo>
                      <a:pt x="836" y="280"/>
                    </a:lnTo>
                    <a:lnTo>
                      <a:pt x="835" y="276"/>
                    </a:lnTo>
                    <a:lnTo>
                      <a:pt x="834" y="274"/>
                    </a:lnTo>
                    <a:lnTo>
                      <a:pt x="833" y="272"/>
                    </a:lnTo>
                    <a:lnTo>
                      <a:pt x="832" y="271"/>
                    </a:lnTo>
                    <a:lnTo>
                      <a:pt x="830" y="271"/>
                    </a:lnTo>
                    <a:lnTo>
                      <a:pt x="827" y="272"/>
                    </a:lnTo>
                    <a:lnTo>
                      <a:pt x="823" y="272"/>
                    </a:lnTo>
                    <a:lnTo>
                      <a:pt x="821" y="271"/>
                    </a:lnTo>
                    <a:lnTo>
                      <a:pt x="819" y="270"/>
                    </a:lnTo>
                    <a:lnTo>
                      <a:pt x="818" y="269"/>
                    </a:lnTo>
                    <a:lnTo>
                      <a:pt x="817" y="267"/>
                    </a:lnTo>
                    <a:lnTo>
                      <a:pt x="816" y="266"/>
                    </a:lnTo>
                    <a:lnTo>
                      <a:pt x="813" y="266"/>
                    </a:lnTo>
                    <a:lnTo>
                      <a:pt x="811" y="267"/>
                    </a:lnTo>
                    <a:lnTo>
                      <a:pt x="807" y="267"/>
                    </a:lnTo>
                    <a:lnTo>
                      <a:pt x="805" y="267"/>
                    </a:lnTo>
                    <a:lnTo>
                      <a:pt x="804" y="267"/>
                    </a:lnTo>
                    <a:lnTo>
                      <a:pt x="802" y="269"/>
                    </a:lnTo>
                    <a:lnTo>
                      <a:pt x="801" y="269"/>
                    </a:lnTo>
                    <a:lnTo>
                      <a:pt x="801" y="267"/>
                    </a:lnTo>
                    <a:lnTo>
                      <a:pt x="799" y="267"/>
                    </a:lnTo>
                    <a:lnTo>
                      <a:pt x="798" y="270"/>
                    </a:lnTo>
                    <a:lnTo>
                      <a:pt x="795" y="271"/>
                    </a:lnTo>
                    <a:lnTo>
                      <a:pt x="793" y="271"/>
                    </a:lnTo>
                    <a:lnTo>
                      <a:pt x="791" y="271"/>
                    </a:lnTo>
                    <a:lnTo>
                      <a:pt x="791" y="272"/>
                    </a:lnTo>
                    <a:lnTo>
                      <a:pt x="791" y="274"/>
                    </a:lnTo>
                    <a:lnTo>
                      <a:pt x="791" y="275"/>
                    </a:lnTo>
                    <a:lnTo>
                      <a:pt x="791" y="275"/>
                    </a:lnTo>
                    <a:lnTo>
                      <a:pt x="791" y="276"/>
                    </a:lnTo>
                    <a:lnTo>
                      <a:pt x="789" y="277"/>
                    </a:lnTo>
                    <a:lnTo>
                      <a:pt x="787" y="280"/>
                    </a:lnTo>
                    <a:lnTo>
                      <a:pt x="785" y="282"/>
                    </a:lnTo>
                    <a:lnTo>
                      <a:pt x="784" y="282"/>
                    </a:lnTo>
                    <a:lnTo>
                      <a:pt x="784" y="282"/>
                    </a:lnTo>
                    <a:lnTo>
                      <a:pt x="783" y="282"/>
                    </a:lnTo>
                    <a:lnTo>
                      <a:pt x="783" y="281"/>
                    </a:lnTo>
                    <a:lnTo>
                      <a:pt x="782" y="280"/>
                    </a:lnTo>
                    <a:lnTo>
                      <a:pt x="781" y="277"/>
                    </a:lnTo>
                    <a:lnTo>
                      <a:pt x="781" y="276"/>
                    </a:lnTo>
                    <a:lnTo>
                      <a:pt x="781" y="274"/>
                    </a:lnTo>
                    <a:lnTo>
                      <a:pt x="781" y="272"/>
                    </a:lnTo>
                    <a:lnTo>
                      <a:pt x="782" y="271"/>
                    </a:lnTo>
                    <a:lnTo>
                      <a:pt x="783" y="269"/>
                    </a:lnTo>
                    <a:lnTo>
                      <a:pt x="783" y="267"/>
                    </a:lnTo>
                    <a:lnTo>
                      <a:pt x="783" y="266"/>
                    </a:lnTo>
                    <a:lnTo>
                      <a:pt x="781" y="266"/>
                    </a:lnTo>
                    <a:lnTo>
                      <a:pt x="778" y="267"/>
                    </a:lnTo>
                    <a:lnTo>
                      <a:pt x="778" y="267"/>
                    </a:lnTo>
                    <a:lnTo>
                      <a:pt x="776" y="266"/>
                    </a:lnTo>
                    <a:lnTo>
                      <a:pt x="774" y="266"/>
                    </a:lnTo>
                    <a:lnTo>
                      <a:pt x="774" y="266"/>
                    </a:lnTo>
                    <a:lnTo>
                      <a:pt x="773" y="266"/>
                    </a:lnTo>
                    <a:lnTo>
                      <a:pt x="771" y="269"/>
                    </a:lnTo>
                    <a:lnTo>
                      <a:pt x="770" y="270"/>
                    </a:lnTo>
                    <a:lnTo>
                      <a:pt x="766" y="271"/>
                    </a:lnTo>
                    <a:lnTo>
                      <a:pt x="762" y="274"/>
                    </a:lnTo>
                    <a:lnTo>
                      <a:pt x="760" y="275"/>
                    </a:lnTo>
                    <a:lnTo>
                      <a:pt x="759" y="275"/>
                    </a:lnTo>
                    <a:lnTo>
                      <a:pt x="756" y="275"/>
                    </a:lnTo>
                    <a:lnTo>
                      <a:pt x="754" y="275"/>
                    </a:lnTo>
                    <a:lnTo>
                      <a:pt x="751" y="275"/>
                    </a:lnTo>
                    <a:lnTo>
                      <a:pt x="748" y="277"/>
                    </a:lnTo>
                    <a:lnTo>
                      <a:pt x="745" y="277"/>
                    </a:lnTo>
                    <a:lnTo>
                      <a:pt x="745" y="276"/>
                    </a:lnTo>
                    <a:lnTo>
                      <a:pt x="744" y="276"/>
                    </a:lnTo>
                    <a:lnTo>
                      <a:pt x="745" y="274"/>
                    </a:lnTo>
                    <a:lnTo>
                      <a:pt x="746" y="274"/>
                    </a:lnTo>
                    <a:lnTo>
                      <a:pt x="748" y="274"/>
                    </a:lnTo>
                    <a:lnTo>
                      <a:pt x="750" y="274"/>
                    </a:lnTo>
                    <a:lnTo>
                      <a:pt x="751" y="272"/>
                    </a:lnTo>
                    <a:lnTo>
                      <a:pt x="753" y="272"/>
                    </a:lnTo>
                    <a:lnTo>
                      <a:pt x="755" y="272"/>
                    </a:lnTo>
                    <a:lnTo>
                      <a:pt x="757" y="274"/>
                    </a:lnTo>
                    <a:lnTo>
                      <a:pt x="760" y="272"/>
                    </a:lnTo>
                    <a:lnTo>
                      <a:pt x="763" y="271"/>
                    </a:lnTo>
                    <a:lnTo>
                      <a:pt x="766" y="270"/>
                    </a:lnTo>
                    <a:lnTo>
                      <a:pt x="770" y="267"/>
                    </a:lnTo>
                    <a:lnTo>
                      <a:pt x="772" y="266"/>
                    </a:lnTo>
                    <a:lnTo>
                      <a:pt x="772" y="265"/>
                    </a:lnTo>
                    <a:lnTo>
                      <a:pt x="773" y="264"/>
                    </a:lnTo>
                    <a:lnTo>
                      <a:pt x="774" y="264"/>
                    </a:lnTo>
                    <a:lnTo>
                      <a:pt x="777" y="265"/>
                    </a:lnTo>
                    <a:lnTo>
                      <a:pt x="779" y="265"/>
                    </a:lnTo>
                    <a:lnTo>
                      <a:pt x="779" y="265"/>
                    </a:lnTo>
                    <a:lnTo>
                      <a:pt x="781" y="264"/>
                    </a:lnTo>
                    <a:lnTo>
                      <a:pt x="781" y="263"/>
                    </a:lnTo>
                    <a:lnTo>
                      <a:pt x="781" y="261"/>
                    </a:lnTo>
                    <a:lnTo>
                      <a:pt x="779" y="261"/>
                    </a:lnTo>
                    <a:lnTo>
                      <a:pt x="777" y="261"/>
                    </a:lnTo>
                    <a:lnTo>
                      <a:pt x="776" y="260"/>
                    </a:lnTo>
                    <a:lnTo>
                      <a:pt x="774" y="260"/>
                    </a:lnTo>
                    <a:lnTo>
                      <a:pt x="773" y="261"/>
                    </a:lnTo>
                    <a:lnTo>
                      <a:pt x="772" y="261"/>
                    </a:lnTo>
                    <a:lnTo>
                      <a:pt x="771" y="261"/>
                    </a:lnTo>
                    <a:lnTo>
                      <a:pt x="770" y="261"/>
                    </a:lnTo>
                    <a:lnTo>
                      <a:pt x="766" y="263"/>
                    </a:lnTo>
                    <a:lnTo>
                      <a:pt x="763" y="261"/>
                    </a:lnTo>
                    <a:lnTo>
                      <a:pt x="763" y="261"/>
                    </a:lnTo>
                    <a:lnTo>
                      <a:pt x="765" y="259"/>
                    </a:lnTo>
                    <a:lnTo>
                      <a:pt x="765" y="259"/>
                    </a:lnTo>
                    <a:lnTo>
                      <a:pt x="763" y="257"/>
                    </a:lnTo>
                    <a:lnTo>
                      <a:pt x="762" y="255"/>
                    </a:lnTo>
                    <a:lnTo>
                      <a:pt x="761" y="253"/>
                    </a:lnTo>
                    <a:lnTo>
                      <a:pt x="759" y="252"/>
                    </a:lnTo>
                    <a:lnTo>
                      <a:pt x="757" y="250"/>
                    </a:lnTo>
                    <a:lnTo>
                      <a:pt x="756" y="250"/>
                    </a:lnTo>
                    <a:lnTo>
                      <a:pt x="755" y="250"/>
                    </a:lnTo>
                    <a:lnTo>
                      <a:pt x="754" y="249"/>
                    </a:lnTo>
                    <a:lnTo>
                      <a:pt x="754" y="248"/>
                    </a:lnTo>
                    <a:lnTo>
                      <a:pt x="753" y="248"/>
                    </a:lnTo>
                    <a:lnTo>
                      <a:pt x="751" y="248"/>
                    </a:lnTo>
                    <a:lnTo>
                      <a:pt x="749" y="249"/>
                    </a:lnTo>
                    <a:lnTo>
                      <a:pt x="748" y="252"/>
                    </a:lnTo>
                    <a:lnTo>
                      <a:pt x="746" y="252"/>
                    </a:lnTo>
                    <a:lnTo>
                      <a:pt x="745" y="253"/>
                    </a:lnTo>
                    <a:lnTo>
                      <a:pt x="742" y="253"/>
                    </a:lnTo>
                    <a:lnTo>
                      <a:pt x="740" y="253"/>
                    </a:lnTo>
                    <a:lnTo>
                      <a:pt x="738" y="254"/>
                    </a:lnTo>
                    <a:lnTo>
                      <a:pt x="737" y="255"/>
                    </a:lnTo>
                    <a:lnTo>
                      <a:pt x="736" y="255"/>
                    </a:lnTo>
                    <a:lnTo>
                      <a:pt x="736" y="255"/>
                    </a:lnTo>
                    <a:lnTo>
                      <a:pt x="736" y="254"/>
                    </a:lnTo>
                    <a:lnTo>
                      <a:pt x="737" y="253"/>
                    </a:lnTo>
                    <a:lnTo>
                      <a:pt x="739" y="252"/>
                    </a:lnTo>
                    <a:lnTo>
                      <a:pt x="743" y="250"/>
                    </a:lnTo>
                    <a:lnTo>
                      <a:pt x="745" y="250"/>
                    </a:lnTo>
                    <a:lnTo>
                      <a:pt x="746" y="250"/>
                    </a:lnTo>
                    <a:lnTo>
                      <a:pt x="746" y="249"/>
                    </a:lnTo>
                    <a:lnTo>
                      <a:pt x="746" y="249"/>
                    </a:lnTo>
                    <a:lnTo>
                      <a:pt x="745" y="249"/>
                    </a:lnTo>
                    <a:lnTo>
                      <a:pt x="745" y="248"/>
                    </a:lnTo>
                    <a:lnTo>
                      <a:pt x="748" y="248"/>
                    </a:lnTo>
                    <a:lnTo>
                      <a:pt x="750" y="248"/>
                    </a:lnTo>
                    <a:lnTo>
                      <a:pt x="751" y="246"/>
                    </a:lnTo>
                    <a:lnTo>
                      <a:pt x="754" y="243"/>
                    </a:lnTo>
                    <a:lnTo>
                      <a:pt x="757" y="243"/>
                    </a:lnTo>
                    <a:lnTo>
                      <a:pt x="760" y="243"/>
                    </a:lnTo>
                    <a:lnTo>
                      <a:pt x="762" y="243"/>
                    </a:lnTo>
                    <a:lnTo>
                      <a:pt x="763" y="244"/>
                    </a:lnTo>
                    <a:lnTo>
                      <a:pt x="765" y="246"/>
                    </a:lnTo>
                    <a:lnTo>
                      <a:pt x="765" y="247"/>
                    </a:lnTo>
                    <a:lnTo>
                      <a:pt x="765" y="248"/>
                    </a:lnTo>
                    <a:lnTo>
                      <a:pt x="763" y="249"/>
                    </a:lnTo>
                    <a:lnTo>
                      <a:pt x="765" y="249"/>
                    </a:lnTo>
                    <a:lnTo>
                      <a:pt x="766" y="249"/>
                    </a:lnTo>
                    <a:lnTo>
                      <a:pt x="767" y="247"/>
                    </a:lnTo>
                    <a:lnTo>
                      <a:pt x="768" y="246"/>
                    </a:lnTo>
                    <a:lnTo>
                      <a:pt x="770" y="246"/>
                    </a:lnTo>
                    <a:lnTo>
                      <a:pt x="770" y="247"/>
                    </a:lnTo>
                    <a:lnTo>
                      <a:pt x="768" y="249"/>
                    </a:lnTo>
                    <a:lnTo>
                      <a:pt x="770" y="250"/>
                    </a:lnTo>
                    <a:lnTo>
                      <a:pt x="770" y="250"/>
                    </a:lnTo>
                    <a:lnTo>
                      <a:pt x="771" y="250"/>
                    </a:lnTo>
                    <a:lnTo>
                      <a:pt x="773" y="250"/>
                    </a:lnTo>
                    <a:lnTo>
                      <a:pt x="774" y="249"/>
                    </a:lnTo>
                    <a:lnTo>
                      <a:pt x="777" y="248"/>
                    </a:lnTo>
                    <a:lnTo>
                      <a:pt x="779" y="246"/>
                    </a:lnTo>
                    <a:lnTo>
                      <a:pt x="781" y="243"/>
                    </a:lnTo>
                    <a:lnTo>
                      <a:pt x="781" y="241"/>
                    </a:lnTo>
                    <a:lnTo>
                      <a:pt x="782" y="239"/>
                    </a:lnTo>
                    <a:lnTo>
                      <a:pt x="781" y="237"/>
                    </a:lnTo>
                    <a:lnTo>
                      <a:pt x="781" y="236"/>
                    </a:lnTo>
                    <a:lnTo>
                      <a:pt x="781" y="235"/>
                    </a:lnTo>
                    <a:lnTo>
                      <a:pt x="781" y="233"/>
                    </a:lnTo>
                    <a:lnTo>
                      <a:pt x="782" y="232"/>
                    </a:lnTo>
                    <a:lnTo>
                      <a:pt x="783" y="231"/>
                    </a:lnTo>
                    <a:lnTo>
                      <a:pt x="785" y="231"/>
                    </a:lnTo>
                    <a:lnTo>
                      <a:pt x="788" y="230"/>
                    </a:lnTo>
                    <a:lnTo>
                      <a:pt x="788" y="230"/>
                    </a:lnTo>
                    <a:lnTo>
                      <a:pt x="790" y="227"/>
                    </a:lnTo>
                    <a:lnTo>
                      <a:pt x="791" y="226"/>
                    </a:lnTo>
                    <a:lnTo>
                      <a:pt x="794" y="225"/>
                    </a:lnTo>
                    <a:lnTo>
                      <a:pt x="794" y="225"/>
                    </a:lnTo>
                    <a:lnTo>
                      <a:pt x="795" y="226"/>
                    </a:lnTo>
                    <a:lnTo>
                      <a:pt x="796" y="226"/>
                    </a:lnTo>
                    <a:lnTo>
                      <a:pt x="798" y="226"/>
                    </a:lnTo>
                    <a:lnTo>
                      <a:pt x="800" y="226"/>
                    </a:lnTo>
                    <a:lnTo>
                      <a:pt x="800" y="225"/>
                    </a:lnTo>
                    <a:lnTo>
                      <a:pt x="800" y="224"/>
                    </a:lnTo>
                    <a:lnTo>
                      <a:pt x="798" y="221"/>
                    </a:lnTo>
                    <a:lnTo>
                      <a:pt x="795" y="219"/>
                    </a:lnTo>
                    <a:lnTo>
                      <a:pt x="794" y="216"/>
                    </a:lnTo>
                    <a:lnTo>
                      <a:pt x="794" y="216"/>
                    </a:lnTo>
                    <a:lnTo>
                      <a:pt x="793" y="219"/>
                    </a:lnTo>
                    <a:lnTo>
                      <a:pt x="793" y="220"/>
                    </a:lnTo>
                    <a:lnTo>
                      <a:pt x="791" y="221"/>
                    </a:lnTo>
                    <a:lnTo>
                      <a:pt x="791" y="220"/>
                    </a:lnTo>
                    <a:lnTo>
                      <a:pt x="793" y="218"/>
                    </a:lnTo>
                    <a:lnTo>
                      <a:pt x="793" y="215"/>
                    </a:lnTo>
                    <a:lnTo>
                      <a:pt x="794" y="214"/>
                    </a:lnTo>
                    <a:lnTo>
                      <a:pt x="795" y="214"/>
                    </a:lnTo>
                    <a:lnTo>
                      <a:pt x="798" y="216"/>
                    </a:lnTo>
                    <a:lnTo>
                      <a:pt x="800" y="218"/>
                    </a:lnTo>
                    <a:lnTo>
                      <a:pt x="802" y="219"/>
                    </a:lnTo>
                    <a:lnTo>
                      <a:pt x="806" y="221"/>
                    </a:lnTo>
                    <a:lnTo>
                      <a:pt x="810" y="224"/>
                    </a:lnTo>
                    <a:lnTo>
                      <a:pt x="812" y="225"/>
                    </a:lnTo>
                    <a:lnTo>
                      <a:pt x="815" y="225"/>
                    </a:lnTo>
                    <a:lnTo>
                      <a:pt x="816" y="225"/>
                    </a:lnTo>
                    <a:lnTo>
                      <a:pt x="816" y="226"/>
                    </a:lnTo>
                    <a:lnTo>
                      <a:pt x="817" y="226"/>
                    </a:lnTo>
                    <a:lnTo>
                      <a:pt x="818" y="225"/>
                    </a:lnTo>
                    <a:lnTo>
                      <a:pt x="817" y="224"/>
                    </a:lnTo>
                    <a:lnTo>
                      <a:pt x="816" y="222"/>
                    </a:lnTo>
                    <a:lnTo>
                      <a:pt x="810" y="219"/>
                    </a:lnTo>
                    <a:lnTo>
                      <a:pt x="806" y="215"/>
                    </a:lnTo>
                    <a:lnTo>
                      <a:pt x="800" y="213"/>
                    </a:lnTo>
                    <a:lnTo>
                      <a:pt x="796" y="212"/>
                    </a:lnTo>
                    <a:lnTo>
                      <a:pt x="791" y="210"/>
                    </a:lnTo>
                    <a:lnTo>
                      <a:pt x="784" y="209"/>
                    </a:lnTo>
                    <a:lnTo>
                      <a:pt x="779" y="209"/>
                    </a:lnTo>
                    <a:lnTo>
                      <a:pt x="776" y="208"/>
                    </a:lnTo>
                    <a:lnTo>
                      <a:pt x="770" y="208"/>
                    </a:lnTo>
                    <a:lnTo>
                      <a:pt x="765" y="208"/>
                    </a:lnTo>
                    <a:lnTo>
                      <a:pt x="759" y="208"/>
                    </a:lnTo>
                    <a:lnTo>
                      <a:pt x="754" y="207"/>
                    </a:lnTo>
                    <a:lnTo>
                      <a:pt x="751" y="207"/>
                    </a:lnTo>
                    <a:lnTo>
                      <a:pt x="749" y="207"/>
                    </a:lnTo>
                    <a:lnTo>
                      <a:pt x="749" y="208"/>
                    </a:lnTo>
                    <a:lnTo>
                      <a:pt x="749" y="209"/>
                    </a:lnTo>
                    <a:lnTo>
                      <a:pt x="750" y="210"/>
                    </a:lnTo>
                    <a:lnTo>
                      <a:pt x="751" y="210"/>
                    </a:lnTo>
                    <a:lnTo>
                      <a:pt x="753" y="210"/>
                    </a:lnTo>
                    <a:lnTo>
                      <a:pt x="754" y="210"/>
                    </a:lnTo>
                    <a:lnTo>
                      <a:pt x="755" y="210"/>
                    </a:lnTo>
                    <a:lnTo>
                      <a:pt x="756" y="210"/>
                    </a:lnTo>
                    <a:lnTo>
                      <a:pt x="757" y="210"/>
                    </a:lnTo>
                    <a:lnTo>
                      <a:pt x="759" y="212"/>
                    </a:lnTo>
                    <a:lnTo>
                      <a:pt x="759" y="213"/>
                    </a:lnTo>
                    <a:lnTo>
                      <a:pt x="759" y="213"/>
                    </a:lnTo>
                    <a:lnTo>
                      <a:pt x="757" y="213"/>
                    </a:lnTo>
                    <a:lnTo>
                      <a:pt x="756" y="213"/>
                    </a:lnTo>
                    <a:lnTo>
                      <a:pt x="755" y="212"/>
                    </a:lnTo>
                    <a:lnTo>
                      <a:pt x="754" y="212"/>
                    </a:lnTo>
                    <a:lnTo>
                      <a:pt x="753" y="212"/>
                    </a:lnTo>
                    <a:lnTo>
                      <a:pt x="753" y="213"/>
                    </a:lnTo>
                    <a:lnTo>
                      <a:pt x="751" y="214"/>
                    </a:lnTo>
                    <a:lnTo>
                      <a:pt x="753" y="215"/>
                    </a:lnTo>
                    <a:lnTo>
                      <a:pt x="753" y="215"/>
                    </a:lnTo>
                    <a:lnTo>
                      <a:pt x="753" y="218"/>
                    </a:lnTo>
                    <a:lnTo>
                      <a:pt x="753" y="219"/>
                    </a:lnTo>
                    <a:lnTo>
                      <a:pt x="753" y="220"/>
                    </a:lnTo>
                    <a:lnTo>
                      <a:pt x="754" y="221"/>
                    </a:lnTo>
                    <a:lnTo>
                      <a:pt x="753" y="224"/>
                    </a:lnTo>
                    <a:lnTo>
                      <a:pt x="751" y="225"/>
                    </a:lnTo>
                    <a:lnTo>
                      <a:pt x="749" y="225"/>
                    </a:lnTo>
                    <a:lnTo>
                      <a:pt x="746" y="225"/>
                    </a:lnTo>
                    <a:lnTo>
                      <a:pt x="745" y="225"/>
                    </a:lnTo>
                    <a:lnTo>
                      <a:pt x="744" y="225"/>
                    </a:lnTo>
                    <a:lnTo>
                      <a:pt x="742" y="226"/>
                    </a:lnTo>
                    <a:lnTo>
                      <a:pt x="739" y="226"/>
                    </a:lnTo>
                    <a:lnTo>
                      <a:pt x="737" y="225"/>
                    </a:lnTo>
                    <a:lnTo>
                      <a:pt x="736" y="225"/>
                    </a:lnTo>
                    <a:lnTo>
                      <a:pt x="734" y="225"/>
                    </a:lnTo>
                    <a:lnTo>
                      <a:pt x="734" y="224"/>
                    </a:lnTo>
                    <a:lnTo>
                      <a:pt x="734" y="222"/>
                    </a:lnTo>
                    <a:lnTo>
                      <a:pt x="734" y="220"/>
                    </a:lnTo>
                    <a:lnTo>
                      <a:pt x="734" y="219"/>
                    </a:lnTo>
                    <a:lnTo>
                      <a:pt x="737" y="219"/>
                    </a:lnTo>
                    <a:lnTo>
                      <a:pt x="739" y="219"/>
                    </a:lnTo>
                    <a:lnTo>
                      <a:pt x="740" y="219"/>
                    </a:lnTo>
                    <a:lnTo>
                      <a:pt x="742" y="218"/>
                    </a:lnTo>
                    <a:lnTo>
                      <a:pt x="743" y="214"/>
                    </a:lnTo>
                    <a:lnTo>
                      <a:pt x="743" y="213"/>
                    </a:lnTo>
                    <a:lnTo>
                      <a:pt x="742" y="210"/>
                    </a:lnTo>
                    <a:lnTo>
                      <a:pt x="740" y="210"/>
                    </a:lnTo>
                    <a:lnTo>
                      <a:pt x="739" y="210"/>
                    </a:lnTo>
                    <a:lnTo>
                      <a:pt x="738" y="210"/>
                    </a:lnTo>
                    <a:lnTo>
                      <a:pt x="738" y="210"/>
                    </a:lnTo>
                    <a:lnTo>
                      <a:pt x="739" y="209"/>
                    </a:lnTo>
                    <a:lnTo>
                      <a:pt x="740" y="209"/>
                    </a:lnTo>
                    <a:lnTo>
                      <a:pt x="742" y="209"/>
                    </a:lnTo>
                    <a:lnTo>
                      <a:pt x="743" y="209"/>
                    </a:lnTo>
                    <a:lnTo>
                      <a:pt x="744" y="209"/>
                    </a:lnTo>
                    <a:lnTo>
                      <a:pt x="746" y="209"/>
                    </a:lnTo>
                    <a:lnTo>
                      <a:pt x="746" y="208"/>
                    </a:lnTo>
                    <a:lnTo>
                      <a:pt x="746" y="207"/>
                    </a:lnTo>
                    <a:lnTo>
                      <a:pt x="745" y="205"/>
                    </a:lnTo>
                    <a:lnTo>
                      <a:pt x="742" y="205"/>
                    </a:lnTo>
                    <a:lnTo>
                      <a:pt x="738" y="204"/>
                    </a:lnTo>
                    <a:lnTo>
                      <a:pt x="734" y="204"/>
                    </a:lnTo>
                    <a:lnTo>
                      <a:pt x="731" y="203"/>
                    </a:lnTo>
                    <a:lnTo>
                      <a:pt x="728" y="202"/>
                    </a:lnTo>
                    <a:lnTo>
                      <a:pt x="727" y="201"/>
                    </a:lnTo>
                    <a:lnTo>
                      <a:pt x="726" y="202"/>
                    </a:lnTo>
                    <a:lnTo>
                      <a:pt x="726" y="203"/>
                    </a:lnTo>
                    <a:lnTo>
                      <a:pt x="726" y="204"/>
                    </a:lnTo>
                    <a:lnTo>
                      <a:pt x="725" y="204"/>
                    </a:lnTo>
                    <a:lnTo>
                      <a:pt x="723" y="204"/>
                    </a:lnTo>
                    <a:lnTo>
                      <a:pt x="722" y="202"/>
                    </a:lnTo>
                    <a:lnTo>
                      <a:pt x="720" y="202"/>
                    </a:lnTo>
                    <a:lnTo>
                      <a:pt x="717" y="201"/>
                    </a:lnTo>
                    <a:lnTo>
                      <a:pt x="714" y="201"/>
                    </a:lnTo>
                    <a:lnTo>
                      <a:pt x="711" y="199"/>
                    </a:lnTo>
                    <a:lnTo>
                      <a:pt x="710" y="198"/>
                    </a:lnTo>
                    <a:lnTo>
                      <a:pt x="708" y="197"/>
                    </a:lnTo>
                    <a:lnTo>
                      <a:pt x="706" y="197"/>
                    </a:lnTo>
                    <a:lnTo>
                      <a:pt x="705" y="197"/>
                    </a:lnTo>
                    <a:lnTo>
                      <a:pt x="704" y="196"/>
                    </a:lnTo>
                    <a:lnTo>
                      <a:pt x="705" y="194"/>
                    </a:lnTo>
                    <a:lnTo>
                      <a:pt x="705" y="193"/>
                    </a:lnTo>
                    <a:lnTo>
                      <a:pt x="705" y="192"/>
                    </a:lnTo>
                    <a:lnTo>
                      <a:pt x="704" y="192"/>
                    </a:lnTo>
                    <a:lnTo>
                      <a:pt x="701" y="193"/>
                    </a:lnTo>
                    <a:lnTo>
                      <a:pt x="694" y="194"/>
                    </a:lnTo>
                    <a:lnTo>
                      <a:pt x="692" y="194"/>
                    </a:lnTo>
                    <a:lnTo>
                      <a:pt x="691" y="194"/>
                    </a:lnTo>
                    <a:lnTo>
                      <a:pt x="692" y="194"/>
                    </a:lnTo>
                    <a:lnTo>
                      <a:pt x="692" y="193"/>
                    </a:lnTo>
                    <a:lnTo>
                      <a:pt x="691" y="193"/>
                    </a:lnTo>
                    <a:lnTo>
                      <a:pt x="689" y="193"/>
                    </a:lnTo>
                    <a:lnTo>
                      <a:pt x="688" y="193"/>
                    </a:lnTo>
                    <a:lnTo>
                      <a:pt x="683" y="194"/>
                    </a:lnTo>
                    <a:lnTo>
                      <a:pt x="680" y="194"/>
                    </a:lnTo>
                    <a:lnTo>
                      <a:pt x="677" y="194"/>
                    </a:lnTo>
                    <a:lnTo>
                      <a:pt x="675" y="193"/>
                    </a:lnTo>
                    <a:lnTo>
                      <a:pt x="673" y="193"/>
                    </a:lnTo>
                    <a:lnTo>
                      <a:pt x="673" y="194"/>
                    </a:lnTo>
                    <a:lnTo>
                      <a:pt x="672" y="193"/>
                    </a:lnTo>
                    <a:lnTo>
                      <a:pt x="671" y="193"/>
                    </a:lnTo>
                    <a:lnTo>
                      <a:pt x="669" y="193"/>
                    </a:lnTo>
                    <a:lnTo>
                      <a:pt x="663" y="193"/>
                    </a:lnTo>
                    <a:lnTo>
                      <a:pt x="653" y="192"/>
                    </a:lnTo>
                    <a:lnTo>
                      <a:pt x="650" y="192"/>
                    </a:lnTo>
                    <a:lnTo>
                      <a:pt x="648" y="192"/>
                    </a:lnTo>
                    <a:lnTo>
                      <a:pt x="644" y="191"/>
                    </a:lnTo>
                    <a:lnTo>
                      <a:pt x="643" y="190"/>
                    </a:lnTo>
                    <a:lnTo>
                      <a:pt x="639" y="188"/>
                    </a:lnTo>
                    <a:lnTo>
                      <a:pt x="637" y="186"/>
                    </a:lnTo>
                    <a:lnTo>
                      <a:pt x="636" y="185"/>
                    </a:lnTo>
                    <a:lnTo>
                      <a:pt x="636" y="182"/>
                    </a:lnTo>
                    <a:lnTo>
                      <a:pt x="635" y="180"/>
                    </a:lnTo>
                    <a:lnTo>
                      <a:pt x="635" y="177"/>
                    </a:lnTo>
                    <a:lnTo>
                      <a:pt x="636" y="174"/>
                    </a:lnTo>
                    <a:lnTo>
                      <a:pt x="635" y="173"/>
                    </a:lnTo>
                    <a:lnTo>
                      <a:pt x="633" y="173"/>
                    </a:lnTo>
                    <a:lnTo>
                      <a:pt x="633" y="174"/>
                    </a:lnTo>
                    <a:lnTo>
                      <a:pt x="632" y="176"/>
                    </a:lnTo>
                    <a:lnTo>
                      <a:pt x="633" y="179"/>
                    </a:lnTo>
                    <a:lnTo>
                      <a:pt x="633" y="180"/>
                    </a:lnTo>
                    <a:lnTo>
                      <a:pt x="633" y="182"/>
                    </a:lnTo>
                    <a:lnTo>
                      <a:pt x="632" y="184"/>
                    </a:lnTo>
                    <a:lnTo>
                      <a:pt x="631" y="186"/>
                    </a:lnTo>
                    <a:lnTo>
                      <a:pt x="627" y="187"/>
                    </a:lnTo>
                    <a:lnTo>
                      <a:pt x="626" y="188"/>
                    </a:lnTo>
                    <a:lnTo>
                      <a:pt x="624" y="188"/>
                    </a:lnTo>
                    <a:lnTo>
                      <a:pt x="624" y="188"/>
                    </a:lnTo>
                    <a:lnTo>
                      <a:pt x="620" y="188"/>
                    </a:lnTo>
                    <a:lnTo>
                      <a:pt x="618" y="187"/>
                    </a:lnTo>
                    <a:lnTo>
                      <a:pt x="616" y="187"/>
                    </a:lnTo>
                    <a:lnTo>
                      <a:pt x="615" y="185"/>
                    </a:lnTo>
                    <a:lnTo>
                      <a:pt x="615" y="184"/>
                    </a:lnTo>
                    <a:lnTo>
                      <a:pt x="614" y="182"/>
                    </a:lnTo>
                    <a:lnTo>
                      <a:pt x="613" y="182"/>
                    </a:lnTo>
                    <a:lnTo>
                      <a:pt x="610" y="181"/>
                    </a:lnTo>
                    <a:lnTo>
                      <a:pt x="609" y="181"/>
                    </a:lnTo>
                    <a:lnTo>
                      <a:pt x="608" y="180"/>
                    </a:lnTo>
                    <a:lnTo>
                      <a:pt x="607" y="179"/>
                    </a:lnTo>
                    <a:lnTo>
                      <a:pt x="605" y="177"/>
                    </a:lnTo>
                    <a:lnTo>
                      <a:pt x="604" y="176"/>
                    </a:lnTo>
                    <a:lnTo>
                      <a:pt x="602" y="176"/>
                    </a:lnTo>
                    <a:lnTo>
                      <a:pt x="600" y="177"/>
                    </a:lnTo>
                    <a:lnTo>
                      <a:pt x="599" y="179"/>
                    </a:lnTo>
                    <a:lnTo>
                      <a:pt x="598" y="182"/>
                    </a:lnTo>
                    <a:lnTo>
                      <a:pt x="597" y="185"/>
                    </a:lnTo>
                    <a:lnTo>
                      <a:pt x="596" y="186"/>
                    </a:lnTo>
                    <a:lnTo>
                      <a:pt x="593" y="187"/>
                    </a:lnTo>
                    <a:lnTo>
                      <a:pt x="590" y="188"/>
                    </a:lnTo>
                    <a:lnTo>
                      <a:pt x="585" y="190"/>
                    </a:lnTo>
                    <a:lnTo>
                      <a:pt x="583" y="191"/>
                    </a:lnTo>
                    <a:lnTo>
                      <a:pt x="582" y="192"/>
                    </a:lnTo>
                    <a:lnTo>
                      <a:pt x="581" y="194"/>
                    </a:lnTo>
                    <a:lnTo>
                      <a:pt x="580" y="194"/>
                    </a:lnTo>
                    <a:lnTo>
                      <a:pt x="579" y="194"/>
                    </a:lnTo>
                    <a:lnTo>
                      <a:pt x="576" y="194"/>
                    </a:lnTo>
                    <a:lnTo>
                      <a:pt x="576" y="196"/>
                    </a:lnTo>
                    <a:lnTo>
                      <a:pt x="576" y="197"/>
                    </a:lnTo>
                    <a:lnTo>
                      <a:pt x="575" y="199"/>
                    </a:lnTo>
                    <a:lnTo>
                      <a:pt x="574" y="201"/>
                    </a:lnTo>
                    <a:lnTo>
                      <a:pt x="571" y="202"/>
                    </a:lnTo>
                    <a:lnTo>
                      <a:pt x="569" y="204"/>
                    </a:lnTo>
                    <a:lnTo>
                      <a:pt x="566" y="207"/>
                    </a:lnTo>
                    <a:lnTo>
                      <a:pt x="562" y="207"/>
                    </a:lnTo>
                    <a:lnTo>
                      <a:pt x="559" y="207"/>
                    </a:lnTo>
                    <a:lnTo>
                      <a:pt x="558" y="207"/>
                    </a:lnTo>
                    <a:lnTo>
                      <a:pt x="557" y="207"/>
                    </a:lnTo>
                    <a:lnTo>
                      <a:pt x="555" y="204"/>
                    </a:lnTo>
                    <a:lnTo>
                      <a:pt x="553" y="203"/>
                    </a:lnTo>
                    <a:lnTo>
                      <a:pt x="552" y="202"/>
                    </a:lnTo>
                    <a:lnTo>
                      <a:pt x="547" y="199"/>
                    </a:lnTo>
                    <a:lnTo>
                      <a:pt x="545" y="198"/>
                    </a:lnTo>
                    <a:lnTo>
                      <a:pt x="542" y="197"/>
                    </a:lnTo>
                    <a:lnTo>
                      <a:pt x="541" y="197"/>
                    </a:lnTo>
                    <a:lnTo>
                      <a:pt x="540" y="198"/>
                    </a:lnTo>
                    <a:lnTo>
                      <a:pt x="538" y="198"/>
                    </a:lnTo>
                    <a:lnTo>
                      <a:pt x="538" y="197"/>
                    </a:lnTo>
                    <a:lnTo>
                      <a:pt x="538" y="196"/>
                    </a:lnTo>
                    <a:lnTo>
                      <a:pt x="538" y="193"/>
                    </a:lnTo>
                    <a:lnTo>
                      <a:pt x="538" y="193"/>
                    </a:lnTo>
                    <a:lnTo>
                      <a:pt x="537" y="192"/>
                    </a:lnTo>
                    <a:lnTo>
                      <a:pt x="535" y="192"/>
                    </a:lnTo>
                    <a:lnTo>
                      <a:pt x="535" y="191"/>
                    </a:lnTo>
                    <a:lnTo>
                      <a:pt x="534" y="191"/>
                    </a:lnTo>
                    <a:lnTo>
                      <a:pt x="532" y="190"/>
                    </a:lnTo>
                    <a:lnTo>
                      <a:pt x="532" y="190"/>
                    </a:lnTo>
                    <a:lnTo>
                      <a:pt x="530" y="190"/>
                    </a:lnTo>
                    <a:lnTo>
                      <a:pt x="530" y="190"/>
                    </a:lnTo>
                    <a:lnTo>
                      <a:pt x="531" y="188"/>
                    </a:lnTo>
                    <a:lnTo>
                      <a:pt x="532" y="188"/>
                    </a:lnTo>
                    <a:lnTo>
                      <a:pt x="534" y="188"/>
                    </a:lnTo>
                    <a:lnTo>
                      <a:pt x="534" y="187"/>
                    </a:lnTo>
                    <a:lnTo>
                      <a:pt x="532" y="186"/>
                    </a:lnTo>
                    <a:lnTo>
                      <a:pt x="531" y="184"/>
                    </a:lnTo>
                    <a:lnTo>
                      <a:pt x="529" y="184"/>
                    </a:lnTo>
                    <a:lnTo>
                      <a:pt x="526" y="182"/>
                    </a:lnTo>
                    <a:lnTo>
                      <a:pt x="524" y="180"/>
                    </a:lnTo>
                    <a:lnTo>
                      <a:pt x="523" y="179"/>
                    </a:lnTo>
                    <a:lnTo>
                      <a:pt x="521" y="177"/>
                    </a:lnTo>
                    <a:lnTo>
                      <a:pt x="521" y="173"/>
                    </a:lnTo>
                    <a:lnTo>
                      <a:pt x="521" y="170"/>
                    </a:lnTo>
                    <a:lnTo>
                      <a:pt x="521" y="166"/>
                    </a:lnTo>
                    <a:lnTo>
                      <a:pt x="523" y="164"/>
                    </a:lnTo>
                    <a:lnTo>
                      <a:pt x="524" y="162"/>
                    </a:lnTo>
                    <a:lnTo>
                      <a:pt x="526" y="159"/>
                    </a:lnTo>
                    <a:lnTo>
                      <a:pt x="526" y="157"/>
                    </a:lnTo>
                    <a:lnTo>
                      <a:pt x="527" y="154"/>
                    </a:lnTo>
                    <a:lnTo>
                      <a:pt x="529" y="153"/>
                    </a:lnTo>
                    <a:lnTo>
                      <a:pt x="530" y="151"/>
                    </a:lnTo>
                    <a:lnTo>
                      <a:pt x="531" y="148"/>
                    </a:lnTo>
                    <a:lnTo>
                      <a:pt x="531" y="146"/>
                    </a:lnTo>
                    <a:lnTo>
                      <a:pt x="530" y="145"/>
                    </a:lnTo>
                    <a:lnTo>
                      <a:pt x="530" y="143"/>
                    </a:lnTo>
                    <a:lnTo>
                      <a:pt x="529" y="141"/>
                    </a:lnTo>
                    <a:lnTo>
                      <a:pt x="527" y="141"/>
                    </a:lnTo>
                    <a:lnTo>
                      <a:pt x="527" y="136"/>
                    </a:lnTo>
                    <a:lnTo>
                      <a:pt x="527" y="134"/>
                    </a:lnTo>
                    <a:lnTo>
                      <a:pt x="527" y="130"/>
                    </a:lnTo>
                    <a:lnTo>
                      <a:pt x="527" y="125"/>
                    </a:lnTo>
                    <a:lnTo>
                      <a:pt x="530" y="123"/>
                    </a:lnTo>
                    <a:lnTo>
                      <a:pt x="535" y="121"/>
                    </a:lnTo>
                    <a:lnTo>
                      <a:pt x="538" y="120"/>
                    </a:lnTo>
                    <a:lnTo>
                      <a:pt x="541" y="120"/>
                    </a:lnTo>
                    <a:lnTo>
                      <a:pt x="542" y="120"/>
                    </a:lnTo>
                    <a:lnTo>
                      <a:pt x="545" y="120"/>
                    </a:lnTo>
                    <a:lnTo>
                      <a:pt x="547" y="120"/>
                    </a:lnTo>
                    <a:lnTo>
                      <a:pt x="551" y="120"/>
                    </a:lnTo>
                    <a:lnTo>
                      <a:pt x="552" y="121"/>
                    </a:lnTo>
                    <a:lnTo>
                      <a:pt x="553" y="121"/>
                    </a:lnTo>
                    <a:lnTo>
                      <a:pt x="553" y="121"/>
                    </a:lnTo>
                    <a:lnTo>
                      <a:pt x="554" y="120"/>
                    </a:lnTo>
                    <a:lnTo>
                      <a:pt x="554" y="119"/>
                    </a:lnTo>
                    <a:lnTo>
                      <a:pt x="555" y="118"/>
                    </a:lnTo>
                    <a:lnTo>
                      <a:pt x="557" y="118"/>
                    </a:lnTo>
                    <a:lnTo>
                      <a:pt x="559" y="118"/>
                    </a:lnTo>
                    <a:lnTo>
                      <a:pt x="560" y="119"/>
                    </a:lnTo>
                    <a:lnTo>
                      <a:pt x="562" y="119"/>
                    </a:lnTo>
                    <a:lnTo>
                      <a:pt x="564" y="121"/>
                    </a:lnTo>
                    <a:lnTo>
                      <a:pt x="566" y="123"/>
                    </a:lnTo>
                    <a:lnTo>
                      <a:pt x="570" y="125"/>
                    </a:lnTo>
                    <a:lnTo>
                      <a:pt x="573" y="126"/>
                    </a:lnTo>
                    <a:lnTo>
                      <a:pt x="575" y="126"/>
                    </a:lnTo>
                    <a:lnTo>
                      <a:pt x="576" y="129"/>
                    </a:lnTo>
                    <a:lnTo>
                      <a:pt x="579" y="131"/>
                    </a:lnTo>
                    <a:lnTo>
                      <a:pt x="581" y="132"/>
                    </a:lnTo>
                    <a:lnTo>
                      <a:pt x="583" y="132"/>
                    </a:lnTo>
                    <a:lnTo>
                      <a:pt x="585" y="134"/>
                    </a:lnTo>
                    <a:lnTo>
                      <a:pt x="586" y="136"/>
                    </a:lnTo>
                    <a:lnTo>
                      <a:pt x="587" y="139"/>
                    </a:lnTo>
                    <a:lnTo>
                      <a:pt x="590" y="140"/>
                    </a:lnTo>
                    <a:lnTo>
                      <a:pt x="591" y="140"/>
                    </a:lnTo>
                    <a:lnTo>
                      <a:pt x="592" y="139"/>
                    </a:lnTo>
                    <a:lnTo>
                      <a:pt x="593" y="139"/>
                    </a:lnTo>
                    <a:lnTo>
                      <a:pt x="594" y="137"/>
                    </a:lnTo>
                    <a:lnTo>
                      <a:pt x="594" y="135"/>
                    </a:lnTo>
                    <a:lnTo>
                      <a:pt x="596" y="131"/>
                    </a:lnTo>
                    <a:lnTo>
                      <a:pt x="597" y="128"/>
                    </a:lnTo>
                    <a:lnTo>
                      <a:pt x="599" y="124"/>
                    </a:lnTo>
                    <a:lnTo>
                      <a:pt x="602" y="123"/>
                    </a:lnTo>
                    <a:lnTo>
                      <a:pt x="603" y="121"/>
                    </a:lnTo>
                    <a:lnTo>
                      <a:pt x="604" y="121"/>
                    </a:lnTo>
                    <a:lnTo>
                      <a:pt x="605" y="119"/>
                    </a:lnTo>
                    <a:lnTo>
                      <a:pt x="605" y="115"/>
                    </a:lnTo>
                    <a:lnTo>
                      <a:pt x="605" y="113"/>
                    </a:lnTo>
                    <a:lnTo>
                      <a:pt x="604" y="109"/>
                    </a:lnTo>
                    <a:lnTo>
                      <a:pt x="604" y="107"/>
                    </a:lnTo>
                    <a:lnTo>
                      <a:pt x="605" y="104"/>
                    </a:lnTo>
                    <a:lnTo>
                      <a:pt x="605" y="102"/>
                    </a:lnTo>
                    <a:lnTo>
                      <a:pt x="607" y="100"/>
                    </a:lnTo>
                    <a:lnTo>
                      <a:pt x="607" y="100"/>
                    </a:lnTo>
                    <a:lnTo>
                      <a:pt x="608" y="98"/>
                    </a:lnTo>
                    <a:lnTo>
                      <a:pt x="608" y="96"/>
                    </a:lnTo>
                    <a:lnTo>
                      <a:pt x="608" y="94"/>
                    </a:lnTo>
                    <a:lnTo>
                      <a:pt x="609" y="91"/>
                    </a:lnTo>
                    <a:lnTo>
                      <a:pt x="611" y="91"/>
                    </a:lnTo>
                    <a:lnTo>
                      <a:pt x="611" y="91"/>
                    </a:lnTo>
                    <a:lnTo>
                      <a:pt x="611" y="90"/>
                    </a:lnTo>
                    <a:lnTo>
                      <a:pt x="610" y="85"/>
                    </a:lnTo>
                    <a:lnTo>
                      <a:pt x="608" y="79"/>
                    </a:lnTo>
                    <a:lnTo>
                      <a:pt x="605" y="73"/>
                    </a:lnTo>
                    <a:lnTo>
                      <a:pt x="599" y="66"/>
                    </a:lnTo>
                    <a:lnTo>
                      <a:pt x="593" y="59"/>
                    </a:lnTo>
                    <a:lnTo>
                      <a:pt x="590" y="56"/>
                    </a:lnTo>
                    <a:lnTo>
                      <a:pt x="585" y="51"/>
                    </a:lnTo>
                    <a:lnTo>
                      <a:pt x="581" y="49"/>
                    </a:lnTo>
                    <a:lnTo>
                      <a:pt x="580" y="47"/>
                    </a:lnTo>
                    <a:lnTo>
                      <a:pt x="580" y="44"/>
                    </a:lnTo>
                    <a:lnTo>
                      <a:pt x="580" y="40"/>
                    </a:lnTo>
                    <a:lnTo>
                      <a:pt x="580" y="38"/>
                    </a:lnTo>
                    <a:lnTo>
                      <a:pt x="579" y="35"/>
                    </a:lnTo>
                    <a:lnTo>
                      <a:pt x="579" y="30"/>
                    </a:lnTo>
                    <a:lnTo>
                      <a:pt x="577" y="25"/>
                    </a:lnTo>
                    <a:lnTo>
                      <a:pt x="575" y="24"/>
                    </a:lnTo>
                    <a:lnTo>
                      <a:pt x="574" y="23"/>
                    </a:lnTo>
                    <a:lnTo>
                      <a:pt x="573" y="25"/>
                    </a:lnTo>
                    <a:lnTo>
                      <a:pt x="571" y="29"/>
                    </a:lnTo>
                    <a:lnTo>
                      <a:pt x="570" y="34"/>
                    </a:lnTo>
                    <a:lnTo>
                      <a:pt x="570" y="44"/>
                    </a:lnTo>
                    <a:lnTo>
                      <a:pt x="570" y="56"/>
                    </a:lnTo>
                    <a:lnTo>
                      <a:pt x="570" y="61"/>
                    </a:lnTo>
                    <a:lnTo>
                      <a:pt x="569" y="63"/>
                    </a:lnTo>
                    <a:lnTo>
                      <a:pt x="566" y="67"/>
                    </a:lnTo>
                    <a:lnTo>
                      <a:pt x="560" y="70"/>
                    </a:lnTo>
                    <a:lnTo>
                      <a:pt x="559" y="70"/>
                    </a:lnTo>
                    <a:lnTo>
                      <a:pt x="557" y="72"/>
                    </a:lnTo>
                    <a:lnTo>
                      <a:pt x="555" y="72"/>
                    </a:lnTo>
                    <a:lnTo>
                      <a:pt x="554" y="73"/>
                    </a:lnTo>
                    <a:lnTo>
                      <a:pt x="553" y="73"/>
                    </a:lnTo>
                    <a:lnTo>
                      <a:pt x="553" y="75"/>
                    </a:lnTo>
                    <a:lnTo>
                      <a:pt x="553" y="75"/>
                    </a:lnTo>
                    <a:lnTo>
                      <a:pt x="549" y="75"/>
                    </a:lnTo>
                    <a:lnTo>
                      <a:pt x="549" y="76"/>
                    </a:lnTo>
                    <a:lnTo>
                      <a:pt x="547" y="78"/>
                    </a:lnTo>
                    <a:lnTo>
                      <a:pt x="546" y="78"/>
                    </a:lnTo>
                    <a:lnTo>
                      <a:pt x="545" y="79"/>
                    </a:lnTo>
                    <a:lnTo>
                      <a:pt x="545" y="80"/>
                    </a:lnTo>
                    <a:lnTo>
                      <a:pt x="545" y="80"/>
                    </a:lnTo>
                    <a:lnTo>
                      <a:pt x="546" y="81"/>
                    </a:lnTo>
                    <a:lnTo>
                      <a:pt x="547" y="83"/>
                    </a:lnTo>
                    <a:lnTo>
                      <a:pt x="546" y="83"/>
                    </a:lnTo>
                    <a:lnTo>
                      <a:pt x="545" y="83"/>
                    </a:lnTo>
                    <a:lnTo>
                      <a:pt x="543" y="83"/>
                    </a:lnTo>
                    <a:lnTo>
                      <a:pt x="542" y="81"/>
                    </a:lnTo>
                    <a:lnTo>
                      <a:pt x="541" y="81"/>
                    </a:lnTo>
                    <a:lnTo>
                      <a:pt x="540" y="81"/>
                    </a:lnTo>
                    <a:lnTo>
                      <a:pt x="537" y="84"/>
                    </a:lnTo>
                    <a:lnTo>
                      <a:pt x="536" y="85"/>
                    </a:lnTo>
                    <a:lnTo>
                      <a:pt x="535" y="86"/>
                    </a:lnTo>
                    <a:lnTo>
                      <a:pt x="534" y="87"/>
                    </a:lnTo>
                    <a:lnTo>
                      <a:pt x="531" y="89"/>
                    </a:lnTo>
                    <a:lnTo>
                      <a:pt x="530" y="89"/>
                    </a:lnTo>
                    <a:lnTo>
                      <a:pt x="529" y="90"/>
                    </a:lnTo>
                    <a:lnTo>
                      <a:pt x="530" y="90"/>
                    </a:lnTo>
                    <a:lnTo>
                      <a:pt x="531" y="92"/>
                    </a:lnTo>
                    <a:lnTo>
                      <a:pt x="525" y="92"/>
                    </a:lnTo>
                    <a:lnTo>
                      <a:pt x="524" y="94"/>
                    </a:lnTo>
                    <a:lnTo>
                      <a:pt x="521" y="94"/>
                    </a:lnTo>
                    <a:lnTo>
                      <a:pt x="519" y="95"/>
                    </a:lnTo>
                    <a:lnTo>
                      <a:pt x="515" y="97"/>
                    </a:lnTo>
                    <a:lnTo>
                      <a:pt x="513" y="97"/>
                    </a:lnTo>
                    <a:lnTo>
                      <a:pt x="513" y="97"/>
                    </a:lnTo>
                    <a:lnTo>
                      <a:pt x="508" y="100"/>
                    </a:lnTo>
                    <a:lnTo>
                      <a:pt x="502" y="102"/>
                    </a:lnTo>
                    <a:lnTo>
                      <a:pt x="497" y="103"/>
                    </a:lnTo>
                    <a:lnTo>
                      <a:pt x="496" y="104"/>
                    </a:lnTo>
                    <a:lnTo>
                      <a:pt x="496" y="106"/>
                    </a:lnTo>
                    <a:lnTo>
                      <a:pt x="495" y="111"/>
                    </a:lnTo>
                    <a:lnTo>
                      <a:pt x="495" y="112"/>
                    </a:lnTo>
                    <a:lnTo>
                      <a:pt x="497" y="113"/>
                    </a:lnTo>
                    <a:lnTo>
                      <a:pt x="498" y="114"/>
                    </a:lnTo>
                    <a:lnTo>
                      <a:pt x="498" y="118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8" y="124"/>
                    </a:lnTo>
                    <a:lnTo>
                      <a:pt x="498" y="125"/>
                    </a:lnTo>
                    <a:lnTo>
                      <a:pt x="500" y="125"/>
                    </a:lnTo>
                    <a:lnTo>
                      <a:pt x="498" y="126"/>
                    </a:lnTo>
                    <a:lnTo>
                      <a:pt x="497" y="126"/>
                    </a:lnTo>
                    <a:lnTo>
                      <a:pt x="497" y="128"/>
                    </a:lnTo>
                    <a:lnTo>
                      <a:pt x="496" y="129"/>
                    </a:lnTo>
                    <a:lnTo>
                      <a:pt x="496" y="131"/>
                    </a:lnTo>
                    <a:lnTo>
                      <a:pt x="495" y="134"/>
                    </a:lnTo>
                    <a:lnTo>
                      <a:pt x="493" y="134"/>
                    </a:lnTo>
                    <a:lnTo>
                      <a:pt x="493" y="135"/>
                    </a:lnTo>
                    <a:lnTo>
                      <a:pt x="493" y="136"/>
                    </a:lnTo>
                    <a:lnTo>
                      <a:pt x="493" y="137"/>
                    </a:lnTo>
                    <a:lnTo>
                      <a:pt x="493" y="139"/>
                    </a:lnTo>
                    <a:lnTo>
                      <a:pt x="492" y="139"/>
                    </a:lnTo>
                    <a:lnTo>
                      <a:pt x="492" y="137"/>
                    </a:lnTo>
                    <a:lnTo>
                      <a:pt x="491" y="139"/>
                    </a:lnTo>
                    <a:lnTo>
                      <a:pt x="490" y="139"/>
                    </a:lnTo>
                    <a:lnTo>
                      <a:pt x="490" y="140"/>
                    </a:lnTo>
                    <a:lnTo>
                      <a:pt x="489" y="141"/>
                    </a:lnTo>
                    <a:lnTo>
                      <a:pt x="487" y="142"/>
                    </a:lnTo>
                    <a:lnTo>
                      <a:pt x="485" y="141"/>
                    </a:lnTo>
                    <a:lnTo>
                      <a:pt x="482" y="142"/>
                    </a:lnTo>
                    <a:lnTo>
                      <a:pt x="481" y="142"/>
                    </a:lnTo>
                    <a:lnTo>
                      <a:pt x="480" y="143"/>
                    </a:lnTo>
                    <a:lnTo>
                      <a:pt x="480" y="146"/>
                    </a:lnTo>
                    <a:lnTo>
                      <a:pt x="480" y="147"/>
                    </a:lnTo>
                    <a:lnTo>
                      <a:pt x="479" y="149"/>
                    </a:lnTo>
                    <a:lnTo>
                      <a:pt x="479" y="151"/>
                    </a:lnTo>
                    <a:lnTo>
                      <a:pt x="479" y="152"/>
                    </a:lnTo>
                    <a:lnTo>
                      <a:pt x="478" y="151"/>
                    </a:lnTo>
                    <a:lnTo>
                      <a:pt x="475" y="151"/>
                    </a:lnTo>
                    <a:lnTo>
                      <a:pt x="472" y="153"/>
                    </a:lnTo>
                    <a:lnTo>
                      <a:pt x="470" y="154"/>
                    </a:lnTo>
                    <a:lnTo>
                      <a:pt x="468" y="156"/>
                    </a:lnTo>
                    <a:lnTo>
                      <a:pt x="467" y="156"/>
                    </a:lnTo>
                    <a:lnTo>
                      <a:pt x="457" y="158"/>
                    </a:lnTo>
                    <a:lnTo>
                      <a:pt x="455" y="159"/>
                    </a:lnTo>
                    <a:lnTo>
                      <a:pt x="452" y="160"/>
                    </a:lnTo>
                    <a:lnTo>
                      <a:pt x="451" y="160"/>
                    </a:lnTo>
                    <a:lnTo>
                      <a:pt x="448" y="162"/>
                    </a:lnTo>
                    <a:lnTo>
                      <a:pt x="446" y="163"/>
                    </a:lnTo>
                    <a:lnTo>
                      <a:pt x="444" y="165"/>
                    </a:lnTo>
                    <a:lnTo>
                      <a:pt x="442" y="166"/>
                    </a:lnTo>
                    <a:lnTo>
                      <a:pt x="441" y="168"/>
                    </a:lnTo>
                    <a:lnTo>
                      <a:pt x="441" y="170"/>
                    </a:lnTo>
                    <a:lnTo>
                      <a:pt x="439" y="173"/>
                    </a:lnTo>
                    <a:lnTo>
                      <a:pt x="436" y="174"/>
                    </a:lnTo>
                    <a:lnTo>
                      <a:pt x="434" y="176"/>
                    </a:lnTo>
                    <a:lnTo>
                      <a:pt x="433" y="176"/>
                    </a:lnTo>
                    <a:lnTo>
                      <a:pt x="433" y="177"/>
                    </a:lnTo>
                    <a:lnTo>
                      <a:pt x="431" y="180"/>
                    </a:lnTo>
                    <a:lnTo>
                      <a:pt x="430" y="181"/>
                    </a:lnTo>
                    <a:lnTo>
                      <a:pt x="428" y="185"/>
                    </a:lnTo>
                    <a:lnTo>
                      <a:pt x="427" y="187"/>
                    </a:lnTo>
                    <a:lnTo>
                      <a:pt x="425" y="187"/>
                    </a:lnTo>
                    <a:lnTo>
                      <a:pt x="427" y="185"/>
                    </a:lnTo>
                    <a:lnTo>
                      <a:pt x="428" y="182"/>
                    </a:lnTo>
                    <a:lnTo>
                      <a:pt x="429" y="180"/>
                    </a:lnTo>
                    <a:lnTo>
                      <a:pt x="430" y="177"/>
                    </a:lnTo>
                    <a:lnTo>
                      <a:pt x="431" y="175"/>
                    </a:lnTo>
                    <a:lnTo>
                      <a:pt x="431" y="174"/>
                    </a:lnTo>
                    <a:lnTo>
                      <a:pt x="434" y="174"/>
                    </a:lnTo>
                    <a:lnTo>
                      <a:pt x="435" y="173"/>
                    </a:lnTo>
                    <a:lnTo>
                      <a:pt x="436" y="170"/>
                    </a:lnTo>
                    <a:lnTo>
                      <a:pt x="436" y="169"/>
                    </a:lnTo>
                    <a:lnTo>
                      <a:pt x="436" y="168"/>
                    </a:lnTo>
                    <a:lnTo>
                      <a:pt x="437" y="165"/>
                    </a:lnTo>
                    <a:lnTo>
                      <a:pt x="439" y="162"/>
                    </a:lnTo>
                    <a:lnTo>
                      <a:pt x="439" y="160"/>
                    </a:lnTo>
                    <a:lnTo>
                      <a:pt x="437" y="159"/>
                    </a:lnTo>
                    <a:lnTo>
                      <a:pt x="437" y="158"/>
                    </a:lnTo>
                    <a:lnTo>
                      <a:pt x="436" y="157"/>
                    </a:lnTo>
                    <a:lnTo>
                      <a:pt x="434" y="157"/>
                    </a:lnTo>
                    <a:lnTo>
                      <a:pt x="430" y="156"/>
                    </a:lnTo>
                    <a:lnTo>
                      <a:pt x="429" y="156"/>
                    </a:lnTo>
                    <a:lnTo>
                      <a:pt x="427" y="154"/>
                    </a:lnTo>
                    <a:lnTo>
                      <a:pt x="424" y="154"/>
                    </a:lnTo>
                    <a:lnTo>
                      <a:pt x="423" y="154"/>
                    </a:lnTo>
                    <a:lnTo>
                      <a:pt x="422" y="156"/>
                    </a:lnTo>
                    <a:lnTo>
                      <a:pt x="420" y="158"/>
                    </a:lnTo>
                    <a:lnTo>
                      <a:pt x="420" y="158"/>
                    </a:lnTo>
                    <a:lnTo>
                      <a:pt x="419" y="157"/>
                    </a:lnTo>
                    <a:lnTo>
                      <a:pt x="419" y="154"/>
                    </a:lnTo>
                    <a:lnTo>
                      <a:pt x="420" y="153"/>
                    </a:lnTo>
                    <a:lnTo>
                      <a:pt x="422" y="152"/>
                    </a:lnTo>
                    <a:lnTo>
                      <a:pt x="425" y="152"/>
                    </a:lnTo>
                    <a:lnTo>
                      <a:pt x="427" y="153"/>
                    </a:lnTo>
                    <a:lnTo>
                      <a:pt x="429" y="153"/>
                    </a:lnTo>
                    <a:lnTo>
                      <a:pt x="430" y="153"/>
                    </a:lnTo>
                    <a:lnTo>
                      <a:pt x="431" y="153"/>
                    </a:lnTo>
                    <a:lnTo>
                      <a:pt x="434" y="154"/>
                    </a:lnTo>
                    <a:lnTo>
                      <a:pt x="435" y="154"/>
                    </a:lnTo>
                    <a:lnTo>
                      <a:pt x="436" y="153"/>
                    </a:lnTo>
                    <a:lnTo>
                      <a:pt x="439" y="151"/>
                    </a:lnTo>
                    <a:lnTo>
                      <a:pt x="439" y="147"/>
                    </a:lnTo>
                    <a:lnTo>
                      <a:pt x="439" y="145"/>
                    </a:lnTo>
                    <a:lnTo>
                      <a:pt x="437" y="143"/>
                    </a:lnTo>
                    <a:lnTo>
                      <a:pt x="437" y="141"/>
                    </a:lnTo>
                    <a:lnTo>
                      <a:pt x="439" y="140"/>
                    </a:lnTo>
                    <a:lnTo>
                      <a:pt x="440" y="137"/>
                    </a:lnTo>
                    <a:lnTo>
                      <a:pt x="440" y="135"/>
                    </a:lnTo>
                    <a:lnTo>
                      <a:pt x="437" y="131"/>
                    </a:lnTo>
                    <a:lnTo>
                      <a:pt x="435" y="129"/>
                    </a:lnTo>
                    <a:lnTo>
                      <a:pt x="433" y="128"/>
                    </a:lnTo>
                    <a:lnTo>
                      <a:pt x="431" y="126"/>
                    </a:lnTo>
                    <a:lnTo>
                      <a:pt x="430" y="125"/>
                    </a:lnTo>
                    <a:lnTo>
                      <a:pt x="428" y="124"/>
                    </a:lnTo>
                    <a:lnTo>
                      <a:pt x="427" y="121"/>
                    </a:lnTo>
                    <a:lnTo>
                      <a:pt x="425" y="120"/>
                    </a:lnTo>
                    <a:lnTo>
                      <a:pt x="424" y="120"/>
                    </a:lnTo>
                    <a:lnTo>
                      <a:pt x="425" y="119"/>
                    </a:lnTo>
                    <a:lnTo>
                      <a:pt x="428" y="119"/>
                    </a:lnTo>
                    <a:lnTo>
                      <a:pt x="428" y="118"/>
                    </a:lnTo>
                    <a:lnTo>
                      <a:pt x="428" y="114"/>
                    </a:lnTo>
                    <a:lnTo>
                      <a:pt x="427" y="112"/>
                    </a:lnTo>
                    <a:lnTo>
                      <a:pt x="427" y="108"/>
                    </a:lnTo>
                    <a:lnTo>
                      <a:pt x="425" y="106"/>
                    </a:lnTo>
                    <a:lnTo>
                      <a:pt x="425" y="106"/>
                    </a:lnTo>
                    <a:lnTo>
                      <a:pt x="423" y="104"/>
                    </a:lnTo>
                    <a:lnTo>
                      <a:pt x="419" y="104"/>
                    </a:lnTo>
                    <a:lnTo>
                      <a:pt x="416" y="106"/>
                    </a:lnTo>
                    <a:lnTo>
                      <a:pt x="413" y="106"/>
                    </a:lnTo>
                    <a:lnTo>
                      <a:pt x="412" y="107"/>
                    </a:lnTo>
                    <a:lnTo>
                      <a:pt x="409" y="108"/>
                    </a:lnTo>
                    <a:lnTo>
                      <a:pt x="407" y="107"/>
                    </a:lnTo>
                    <a:lnTo>
                      <a:pt x="403" y="108"/>
                    </a:lnTo>
                    <a:lnTo>
                      <a:pt x="401" y="108"/>
                    </a:lnTo>
                    <a:lnTo>
                      <a:pt x="399" y="108"/>
                    </a:lnTo>
                    <a:lnTo>
                      <a:pt x="396" y="108"/>
                    </a:lnTo>
                    <a:lnTo>
                      <a:pt x="394" y="108"/>
                    </a:lnTo>
                    <a:lnTo>
                      <a:pt x="392" y="108"/>
                    </a:lnTo>
                    <a:lnTo>
                      <a:pt x="391" y="107"/>
                    </a:lnTo>
                    <a:lnTo>
                      <a:pt x="389" y="107"/>
                    </a:lnTo>
                    <a:lnTo>
                      <a:pt x="386" y="107"/>
                    </a:lnTo>
                    <a:lnTo>
                      <a:pt x="383" y="107"/>
                    </a:lnTo>
                    <a:lnTo>
                      <a:pt x="382" y="106"/>
                    </a:lnTo>
                    <a:lnTo>
                      <a:pt x="379" y="104"/>
                    </a:lnTo>
                    <a:lnTo>
                      <a:pt x="378" y="104"/>
                    </a:lnTo>
                    <a:lnTo>
                      <a:pt x="375" y="103"/>
                    </a:lnTo>
                    <a:lnTo>
                      <a:pt x="368" y="100"/>
                    </a:lnTo>
                    <a:lnTo>
                      <a:pt x="368" y="98"/>
                    </a:lnTo>
                    <a:lnTo>
                      <a:pt x="366" y="98"/>
                    </a:lnTo>
                    <a:lnTo>
                      <a:pt x="362" y="97"/>
                    </a:lnTo>
                    <a:lnTo>
                      <a:pt x="362" y="97"/>
                    </a:lnTo>
                    <a:lnTo>
                      <a:pt x="358" y="96"/>
                    </a:lnTo>
                    <a:lnTo>
                      <a:pt x="354" y="97"/>
                    </a:lnTo>
                    <a:lnTo>
                      <a:pt x="350" y="97"/>
                    </a:lnTo>
                    <a:lnTo>
                      <a:pt x="347" y="97"/>
                    </a:lnTo>
                    <a:lnTo>
                      <a:pt x="343" y="97"/>
                    </a:lnTo>
                    <a:lnTo>
                      <a:pt x="340" y="96"/>
                    </a:lnTo>
                    <a:lnTo>
                      <a:pt x="337" y="96"/>
                    </a:lnTo>
                    <a:lnTo>
                      <a:pt x="333" y="95"/>
                    </a:lnTo>
                    <a:lnTo>
                      <a:pt x="330" y="95"/>
                    </a:lnTo>
                    <a:lnTo>
                      <a:pt x="329" y="94"/>
                    </a:lnTo>
                    <a:lnTo>
                      <a:pt x="326" y="92"/>
                    </a:lnTo>
                    <a:lnTo>
                      <a:pt x="323" y="92"/>
                    </a:lnTo>
                    <a:lnTo>
                      <a:pt x="317" y="94"/>
                    </a:lnTo>
                    <a:lnTo>
                      <a:pt x="315" y="95"/>
                    </a:lnTo>
                    <a:lnTo>
                      <a:pt x="312" y="95"/>
                    </a:lnTo>
                    <a:lnTo>
                      <a:pt x="309" y="96"/>
                    </a:lnTo>
                    <a:lnTo>
                      <a:pt x="306" y="98"/>
                    </a:lnTo>
                    <a:lnTo>
                      <a:pt x="304" y="102"/>
                    </a:lnTo>
                    <a:lnTo>
                      <a:pt x="302" y="106"/>
                    </a:lnTo>
                    <a:lnTo>
                      <a:pt x="302" y="111"/>
                    </a:lnTo>
                    <a:lnTo>
                      <a:pt x="301" y="113"/>
                    </a:lnTo>
                    <a:lnTo>
                      <a:pt x="299" y="118"/>
                    </a:lnTo>
                    <a:lnTo>
                      <a:pt x="299" y="120"/>
                    </a:lnTo>
                    <a:lnTo>
                      <a:pt x="298" y="121"/>
                    </a:lnTo>
                    <a:lnTo>
                      <a:pt x="296" y="123"/>
                    </a:lnTo>
                    <a:lnTo>
                      <a:pt x="296" y="124"/>
                    </a:lnTo>
                    <a:lnTo>
                      <a:pt x="296" y="125"/>
                    </a:lnTo>
                    <a:lnTo>
                      <a:pt x="295" y="126"/>
                    </a:lnTo>
                    <a:lnTo>
                      <a:pt x="296" y="128"/>
                    </a:lnTo>
                    <a:lnTo>
                      <a:pt x="295" y="130"/>
                    </a:lnTo>
                    <a:lnTo>
                      <a:pt x="295" y="132"/>
                    </a:lnTo>
                    <a:lnTo>
                      <a:pt x="295" y="134"/>
                    </a:lnTo>
                    <a:lnTo>
                      <a:pt x="294" y="134"/>
                    </a:lnTo>
                    <a:lnTo>
                      <a:pt x="293" y="135"/>
                    </a:lnTo>
                    <a:lnTo>
                      <a:pt x="291" y="136"/>
                    </a:lnTo>
                    <a:lnTo>
                      <a:pt x="291" y="140"/>
                    </a:lnTo>
                    <a:lnTo>
                      <a:pt x="290" y="142"/>
                    </a:lnTo>
                    <a:lnTo>
                      <a:pt x="288" y="142"/>
                    </a:lnTo>
                    <a:lnTo>
                      <a:pt x="287" y="143"/>
                    </a:lnTo>
                    <a:lnTo>
                      <a:pt x="285" y="145"/>
                    </a:lnTo>
                    <a:lnTo>
                      <a:pt x="285" y="146"/>
                    </a:lnTo>
                    <a:lnTo>
                      <a:pt x="287" y="148"/>
                    </a:lnTo>
                    <a:lnTo>
                      <a:pt x="287" y="151"/>
                    </a:lnTo>
                    <a:lnTo>
                      <a:pt x="285" y="149"/>
                    </a:lnTo>
                    <a:lnTo>
                      <a:pt x="284" y="148"/>
                    </a:lnTo>
                    <a:lnTo>
                      <a:pt x="282" y="148"/>
                    </a:lnTo>
                    <a:lnTo>
                      <a:pt x="281" y="149"/>
                    </a:lnTo>
                    <a:lnTo>
                      <a:pt x="279" y="151"/>
                    </a:lnTo>
                    <a:lnTo>
                      <a:pt x="277" y="152"/>
                    </a:lnTo>
                    <a:lnTo>
                      <a:pt x="276" y="153"/>
                    </a:lnTo>
                    <a:lnTo>
                      <a:pt x="276" y="154"/>
                    </a:lnTo>
                    <a:lnTo>
                      <a:pt x="276" y="157"/>
                    </a:lnTo>
                    <a:lnTo>
                      <a:pt x="274" y="158"/>
                    </a:lnTo>
                    <a:lnTo>
                      <a:pt x="273" y="160"/>
                    </a:lnTo>
                    <a:lnTo>
                      <a:pt x="273" y="162"/>
                    </a:lnTo>
                    <a:lnTo>
                      <a:pt x="274" y="164"/>
                    </a:lnTo>
                    <a:lnTo>
                      <a:pt x="274" y="169"/>
                    </a:lnTo>
                    <a:lnTo>
                      <a:pt x="273" y="173"/>
                    </a:lnTo>
                    <a:lnTo>
                      <a:pt x="273" y="177"/>
                    </a:lnTo>
                    <a:lnTo>
                      <a:pt x="273" y="182"/>
                    </a:lnTo>
                    <a:lnTo>
                      <a:pt x="271" y="182"/>
                    </a:lnTo>
                    <a:lnTo>
                      <a:pt x="270" y="181"/>
                    </a:lnTo>
                    <a:lnTo>
                      <a:pt x="270" y="179"/>
                    </a:lnTo>
                    <a:lnTo>
                      <a:pt x="270" y="177"/>
                    </a:lnTo>
                    <a:lnTo>
                      <a:pt x="271" y="176"/>
                    </a:lnTo>
                    <a:lnTo>
                      <a:pt x="272" y="173"/>
                    </a:lnTo>
                    <a:lnTo>
                      <a:pt x="272" y="168"/>
                    </a:lnTo>
                    <a:lnTo>
                      <a:pt x="271" y="165"/>
                    </a:lnTo>
                    <a:lnTo>
                      <a:pt x="270" y="162"/>
                    </a:lnTo>
                    <a:lnTo>
                      <a:pt x="270" y="159"/>
                    </a:lnTo>
                    <a:lnTo>
                      <a:pt x="270" y="158"/>
                    </a:lnTo>
                    <a:lnTo>
                      <a:pt x="270" y="157"/>
                    </a:lnTo>
                    <a:lnTo>
                      <a:pt x="268" y="156"/>
                    </a:lnTo>
                    <a:lnTo>
                      <a:pt x="267" y="153"/>
                    </a:lnTo>
                    <a:lnTo>
                      <a:pt x="266" y="151"/>
                    </a:lnTo>
                    <a:lnTo>
                      <a:pt x="266" y="149"/>
                    </a:lnTo>
                    <a:lnTo>
                      <a:pt x="266" y="148"/>
                    </a:lnTo>
                    <a:lnTo>
                      <a:pt x="267" y="146"/>
                    </a:lnTo>
                    <a:lnTo>
                      <a:pt x="267" y="145"/>
                    </a:lnTo>
                    <a:lnTo>
                      <a:pt x="267" y="142"/>
                    </a:lnTo>
                    <a:lnTo>
                      <a:pt x="266" y="141"/>
                    </a:lnTo>
                    <a:lnTo>
                      <a:pt x="266" y="139"/>
                    </a:lnTo>
                    <a:lnTo>
                      <a:pt x="264" y="137"/>
                    </a:lnTo>
                    <a:lnTo>
                      <a:pt x="262" y="137"/>
                    </a:lnTo>
                    <a:lnTo>
                      <a:pt x="260" y="137"/>
                    </a:lnTo>
                    <a:lnTo>
                      <a:pt x="257" y="137"/>
                    </a:lnTo>
                    <a:lnTo>
                      <a:pt x="256" y="137"/>
                    </a:lnTo>
                    <a:lnTo>
                      <a:pt x="254" y="136"/>
                    </a:lnTo>
                    <a:lnTo>
                      <a:pt x="253" y="135"/>
                    </a:lnTo>
                    <a:lnTo>
                      <a:pt x="251" y="132"/>
                    </a:lnTo>
                    <a:lnTo>
                      <a:pt x="253" y="128"/>
                    </a:lnTo>
                    <a:lnTo>
                      <a:pt x="254" y="124"/>
                    </a:lnTo>
                    <a:lnTo>
                      <a:pt x="253" y="120"/>
                    </a:lnTo>
                    <a:lnTo>
                      <a:pt x="251" y="118"/>
                    </a:lnTo>
                    <a:lnTo>
                      <a:pt x="251" y="117"/>
                    </a:lnTo>
                    <a:lnTo>
                      <a:pt x="251" y="113"/>
                    </a:lnTo>
                    <a:lnTo>
                      <a:pt x="251" y="111"/>
                    </a:lnTo>
                    <a:lnTo>
                      <a:pt x="253" y="109"/>
                    </a:lnTo>
                    <a:lnTo>
                      <a:pt x="251" y="108"/>
                    </a:lnTo>
                    <a:lnTo>
                      <a:pt x="250" y="107"/>
                    </a:lnTo>
                    <a:lnTo>
                      <a:pt x="249" y="104"/>
                    </a:lnTo>
                    <a:lnTo>
                      <a:pt x="249" y="102"/>
                    </a:lnTo>
                    <a:lnTo>
                      <a:pt x="248" y="100"/>
                    </a:lnTo>
                    <a:lnTo>
                      <a:pt x="246" y="100"/>
                    </a:lnTo>
                    <a:lnTo>
                      <a:pt x="246" y="97"/>
                    </a:lnTo>
                    <a:lnTo>
                      <a:pt x="246" y="95"/>
                    </a:lnTo>
                    <a:lnTo>
                      <a:pt x="246" y="94"/>
                    </a:lnTo>
                    <a:lnTo>
                      <a:pt x="246" y="92"/>
                    </a:lnTo>
                    <a:lnTo>
                      <a:pt x="245" y="94"/>
                    </a:lnTo>
                    <a:lnTo>
                      <a:pt x="244" y="95"/>
                    </a:lnTo>
                    <a:lnTo>
                      <a:pt x="244" y="97"/>
                    </a:lnTo>
                    <a:lnTo>
                      <a:pt x="243" y="97"/>
                    </a:lnTo>
                    <a:lnTo>
                      <a:pt x="242" y="95"/>
                    </a:lnTo>
                    <a:lnTo>
                      <a:pt x="239" y="95"/>
                    </a:lnTo>
                    <a:lnTo>
                      <a:pt x="238" y="94"/>
                    </a:lnTo>
                    <a:lnTo>
                      <a:pt x="236" y="91"/>
                    </a:lnTo>
                    <a:lnTo>
                      <a:pt x="234" y="91"/>
                    </a:lnTo>
                    <a:lnTo>
                      <a:pt x="233" y="92"/>
                    </a:lnTo>
                    <a:lnTo>
                      <a:pt x="232" y="94"/>
                    </a:lnTo>
                    <a:lnTo>
                      <a:pt x="229" y="92"/>
                    </a:lnTo>
                    <a:lnTo>
                      <a:pt x="228" y="91"/>
                    </a:lnTo>
                    <a:lnTo>
                      <a:pt x="226" y="92"/>
                    </a:lnTo>
                    <a:lnTo>
                      <a:pt x="225" y="92"/>
                    </a:lnTo>
                    <a:lnTo>
                      <a:pt x="226" y="91"/>
                    </a:lnTo>
                    <a:lnTo>
                      <a:pt x="227" y="90"/>
                    </a:lnTo>
                    <a:lnTo>
                      <a:pt x="229" y="90"/>
                    </a:lnTo>
                    <a:lnTo>
                      <a:pt x="231" y="90"/>
                    </a:lnTo>
                    <a:lnTo>
                      <a:pt x="232" y="90"/>
                    </a:lnTo>
                    <a:lnTo>
                      <a:pt x="233" y="87"/>
                    </a:lnTo>
                    <a:lnTo>
                      <a:pt x="232" y="85"/>
                    </a:lnTo>
                    <a:lnTo>
                      <a:pt x="233" y="85"/>
                    </a:lnTo>
                    <a:lnTo>
                      <a:pt x="234" y="85"/>
                    </a:lnTo>
                    <a:lnTo>
                      <a:pt x="236" y="85"/>
                    </a:lnTo>
                    <a:lnTo>
                      <a:pt x="238" y="86"/>
                    </a:lnTo>
                    <a:lnTo>
                      <a:pt x="239" y="86"/>
                    </a:lnTo>
                    <a:lnTo>
                      <a:pt x="240" y="87"/>
                    </a:lnTo>
                    <a:lnTo>
                      <a:pt x="240" y="90"/>
                    </a:lnTo>
                    <a:lnTo>
                      <a:pt x="242" y="90"/>
                    </a:lnTo>
                    <a:lnTo>
                      <a:pt x="243" y="91"/>
                    </a:lnTo>
                    <a:lnTo>
                      <a:pt x="242" y="92"/>
                    </a:lnTo>
                    <a:lnTo>
                      <a:pt x="243" y="94"/>
                    </a:lnTo>
                    <a:lnTo>
                      <a:pt x="244" y="92"/>
                    </a:lnTo>
                    <a:lnTo>
                      <a:pt x="245" y="91"/>
                    </a:lnTo>
                    <a:lnTo>
                      <a:pt x="245" y="90"/>
                    </a:lnTo>
                    <a:lnTo>
                      <a:pt x="248" y="91"/>
                    </a:lnTo>
                    <a:lnTo>
                      <a:pt x="248" y="90"/>
                    </a:lnTo>
                    <a:lnTo>
                      <a:pt x="245" y="87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43" y="81"/>
                    </a:lnTo>
                    <a:lnTo>
                      <a:pt x="242" y="79"/>
                    </a:lnTo>
                    <a:lnTo>
                      <a:pt x="242" y="76"/>
                    </a:lnTo>
                    <a:lnTo>
                      <a:pt x="240" y="74"/>
                    </a:lnTo>
                    <a:lnTo>
                      <a:pt x="242" y="72"/>
                    </a:lnTo>
                    <a:lnTo>
                      <a:pt x="240" y="69"/>
                    </a:lnTo>
                    <a:lnTo>
                      <a:pt x="242" y="67"/>
                    </a:lnTo>
                    <a:lnTo>
                      <a:pt x="243" y="67"/>
                    </a:lnTo>
                    <a:lnTo>
                      <a:pt x="244" y="66"/>
                    </a:lnTo>
                    <a:lnTo>
                      <a:pt x="245" y="62"/>
                    </a:lnTo>
                    <a:lnTo>
                      <a:pt x="244" y="61"/>
                    </a:lnTo>
                    <a:lnTo>
                      <a:pt x="244" y="58"/>
                    </a:lnTo>
                    <a:lnTo>
                      <a:pt x="244" y="53"/>
                    </a:lnTo>
                    <a:lnTo>
                      <a:pt x="244" y="52"/>
                    </a:lnTo>
                    <a:lnTo>
                      <a:pt x="244" y="49"/>
                    </a:lnTo>
                    <a:lnTo>
                      <a:pt x="244" y="46"/>
                    </a:lnTo>
                    <a:lnTo>
                      <a:pt x="244" y="45"/>
                    </a:lnTo>
                    <a:lnTo>
                      <a:pt x="243" y="42"/>
                    </a:lnTo>
                    <a:lnTo>
                      <a:pt x="243" y="41"/>
                    </a:lnTo>
                    <a:lnTo>
                      <a:pt x="242" y="40"/>
                    </a:lnTo>
                    <a:lnTo>
                      <a:pt x="242" y="39"/>
                    </a:lnTo>
                    <a:lnTo>
                      <a:pt x="240" y="38"/>
                    </a:lnTo>
                    <a:lnTo>
                      <a:pt x="239" y="36"/>
                    </a:lnTo>
                    <a:lnTo>
                      <a:pt x="238" y="36"/>
                    </a:lnTo>
                    <a:lnTo>
                      <a:pt x="237" y="35"/>
                    </a:lnTo>
                    <a:lnTo>
                      <a:pt x="237" y="35"/>
                    </a:lnTo>
                    <a:lnTo>
                      <a:pt x="236" y="35"/>
                    </a:lnTo>
                    <a:lnTo>
                      <a:pt x="234" y="36"/>
                    </a:lnTo>
                    <a:lnTo>
                      <a:pt x="233" y="38"/>
                    </a:lnTo>
                    <a:lnTo>
                      <a:pt x="233" y="39"/>
                    </a:lnTo>
                    <a:lnTo>
                      <a:pt x="232" y="39"/>
                    </a:lnTo>
                    <a:lnTo>
                      <a:pt x="232" y="40"/>
                    </a:lnTo>
                    <a:lnTo>
                      <a:pt x="229" y="41"/>
                    </a:lnTo>
                    <a:lnTo>
                      <a:pt x="228" y="41"/>
                    </a:lnTo>
                    <a:lnTo>
                      <a:pt x="227" y="41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225" y="44"/>
                    </a:lnTo>
                    <a:lnTo>
                      <a:pt x="225" y="44"/>
                    </a:lnTo>
                    <a:lnTo>
                      <a:pt x="223" y="44"/>
                    </a:lnTo>
                    <a:lnTo>
                      <a:pt x="222" y="42"/>
                    </a:lnTo>
                    <a:lnTo>
                      <a:pt x="221" y="41"/>
                    </a:lnTo>
                    <a:lnTo>
                      <a:pt x="220" y="41"/>
                    </a:lnTo>
                    <a:lnTo>
                      <a:pt x="219" y="40"/>
                    </a:lnTo>
                    <a:lnTo>
                      <a:pt x="217" y="40"/>
                    </a:lnTo>
                    <a:lnTo>
                      <a:pt x="216" y="41"/>
                    </a:lnTo>
                    <a:lnTo>
                      <a:pt x="216" y="40"/>
                    </a:lnTo>
                    <a:lnTo>
                      <a:pt x="216" y="38"/>
                    </a:lnTo>
                    <a:lnTo>
                      <a:pt x="216" y="36"/>
                    </a:lnTo>
                    <a:lnTo>
                      <a:pt x="215" y="35"/>
                    </a:lnTo>
                    <a:lnTo>
                      <a:pt x="214" y="35"/>
                    </a:lnTo>
                    <a:lnTo>
                      <a:pt x="212" y="38"/>
                    </a:lnTo>
                    <a:lnTo>
                      <a:pt x="211" y="39"/>
                    </a:lnTo>
                    <a:lnTo>
                      <a:pt x="211" y="40"/>
                    </a:lnTo>
                    <a:lnTo>
                      <a:pt x="211" y="41"/>
                    </a:lnTo>
                    <a:lnTo>
                      <a:pt x="211" y="41"/>
                    </a:lnTo>
                    <a:lnTo>
                      <a:pt x="210" y="40"/>
                    </a:lnTo>
                    <a:lnTo>
                      <a:pt x="209" y="40"/>
                    </a:lnTo>
                    <a:lnTo>
                      <a:pt x="209" y="41"/>
                    </a:lnTo>
                    <a:lnTo>
                      <a:pt x="208" y="42"/>
                    </a:lnTo>
                    <a:lnTo>
                      <a:pt x="208" y="44"/>
                    </a:lnTo>
                    <a:lnTo>
                      <a:pt x="206" y="45"/>
                    </a:lnTo>
                    <a:lnTo>
                      <a:pt x="204" y="46"/>
                    </a:lnTo>
                    <a:lnTo>
                      <a:pt x="204" y="47"/>
                    </a:lnTo>
                    <a:lnTo>
                      <a:pt x="205" y="47"/>
                    </a:lnTo>
                    <a:lnTo>
                      <a:pt x="205" y="49"/>
                    </a:lnTo>
                    <a:lnTo>
                      <a:pt x="205" y="52"/>
                    </a:lnTo>
                    <a:lnTo>
                      <a:pt x="204" y="55"/>
                    </a:lnTo>
                    <a:lnTo>
                      <a:pt x="204" y="56"/>
                    </a:lnTo>
                    <a:lnTo>
                      <a:pt x="203" y="57"/>
                    </a:lnTo>
                    <a:lnTo>
                      <a:pt x="201" y="59"/>
                    </a:lnTo>
                    <a:lnTo>
                      <a:pt x="200" y="62"/>
                    </a:lnTo>
                    <a:lnTo>
                      <a:pt x="199" y="66"/>
                    </a:lnTo>
                    <a:lnTo>
                      <a:pt x="198" y="67"/>
                    </a:lnTo>
                    <a:lnTo>
                      <a:pt x="197" y="69"/>
                    </a:lnTo>
                    <a:lnTo>
                      <a:pt x="197" y="72"/>
                    </a:lnTo>
                    <a:lnTo>
                      <a:pt x="195" y="74"/>
                    </a:lnTo>
                    <a:lnTo>
                      <a:pt x="194" y="76"/>
                    </a:lnTo>
                    <a:lnTo>
                      <a:pt x="194" y="79"/>
                    </a:lnTo>
                    <a:lnTo>
                      <a:pt x="195" y="80"/>
                    </a:lnTo>
                    <a:lnTo>
                      <a:pt x="195" y="85"/>
                    </a:lnTo>
                    <a:lnTo>
                      <a:pt x="197" y="86"/>
                    </a:lnTo>
                    <a:lnTo>
                      <a:pt x="198" y="86"/>
                    </a:lnTo>
                    <a:lnTo>
                      <a:pt x="200" y="87"/>
                    </a:lnTo>
                    <a:lnTo>
                      <a:pt x="201" y="89"/>
                    </a:lnTo>
                    <a:lnTo>
                      <a:pt x="201" y="90"/>
                    </a:lnTo>
                    <a:lnTo>
                      <a:pt x="201" y="91"/>
                    </a:lnTo>
                    <a:lnTo>
                      <a:pt x="204" y="91"/>
                    </a:lnTo>
                    <a:lnTo>
                      <a:pt x="208" y="90"/>
                    </a:lnTo>
                    <a:lnTo>
                      <a:pt x="209" y="91"/>
                    </a:lnTo>
                    <a:lnTo>
                      <a:pt x="210" y="92"/>
                    </a:lnTo>
                    <a:lnTo>
                      <a:pt x="209" y="94"/>
                    </a:lnTo>
                    <a:lnTo>
                      <a:pt x="206" y="94"/>
                    </a:lnTo>
                    <a:lnTo>
                      <a:pt x="205" y="95"/>
                    </a:lnTo>
                    <a:lnTo>
                      <a:pt x="205" y="97"/>
                    </a:lnTo>
                    <a:lnTo>
                      <a:pt x="206" y="98"/>
                    </a:lnTo>
                    <a:lnTo>
                      <a:pt x="208" y="100"/>
                    </a:lnTo>
                    <a:lnTo>
                      <a:pt x="206" y="102"/>
                    </a:lnTo>
                    <a:lnTo>
                      <a:pt x="205" y="101"/>
                    </a:lnTo>
                    <a:lnTo>
                      <a:pt x="205" y="102"/>
                    </a:lnTo>
                    <a:lnTo>
                      <a:pt x="205" y="103"/>
                    </a:lnTo>
                    <a:lnTo>
                      <a:pt x="205" y="104"/>
                    </a:lnTo>
                    <a:lnTo>
                      <a:pt x="204" y="104"/>
                    </a:lnTo>
                    <a:lnTo>
                      <a:pt x="203" y="104"/>
                    </a:lnTo>
                    <a:lnTo>
                      <a:pt x="201" y="104"/>
                    </a:lnTo>
                    <a:lnTo>
                      <a:pt x="199" y="104"/>
                    </a:lnTo>
                    <a:lnTo>
                      <a:pt x="198" y="106"/>
                    </a:lnTo>
                    <a:lnTo>
                      <a:pt x="197" y="107"/>
                    </a:lnTo>
                    <a:lnTo>
                      <a:pt x="195" y="108"/>
                    </a:lnTo>
                    <a:lnTo>
                      <a:pt x="195" y="111"/>
                    </a:lnTo>
                    <a:lnTo>
                      <a:pt x="197" y="112"/>
                    </a:lnTo>
                    <a:lnTo>
                      <a:pt x="195" y="113"/>
                    </a:lnTo>
                    <a:lnTo>
                      <a:pt x="194" y="113"/>
                    </a:lnTo>
                    <a:lnTo>
                      <a:pt x="193" y="115"/>
                    </a:lnTo>
                    <a:lnTo>
                      <a:pt x="192" y="117"/>
                    </a:lnTo>
                    <a:lnTo>
                      <a:pt x="191" y="118"/>
                    </a:lnTo>
                    <a:lnTo>
                      <a:pt x="189" y="119"/>
                    </a:lnTo>
                    <a:lnTo>
                      <a:pt x="188" y="120"/>
                    </a:lnTo>
                    <a:lnTo>
                      <a:pt x="187" y="120"/>
                    </a:lnTo>
                    <a:lnTo>
                      <a:pt x="184" y="120"/>
                    </a:lnTo>
                    <a:lnTo>
                      <a:pt x="184" y="120"/>
                    </a:lnTo>
                    <a:lnTo>
                      <a:pt x="183" y="121"/>
                    </a:lnTo>
                    <a:lnTo>
                      <a:pt x="181" y="120"/>
                    </a:lnTo>
                    <a:lnTo>
                      <a:pt x="180" y="120"/>
                    </a:lnTo>
                    <a:lnTo>
                      <a:pt x="178" y="119"/>
                    </a:lnTo>
                    <a:lnTo>
                      <a:pt x="177" y="118"/>
                    </a:lnTo>
                    <a:lnTo>
                      <a:pt x="176" y="115"/>
                    </a:lnTo>
                    <a:lnTo>
                      <a:pt x="175" y="114"/>
                    </a:lnTo>
                    <a:lnTo>
                      <a:pt x="175" y="113"/>
                    </a:lnTo>
                    <a:lnTo>
                      <a:pt x="174" y="113"/>
                    </a:lnTo>
                    <a:lnTo>
                      <a:pt x="172" y="114"/>
                    </a:lnTo>
                    <a:lnTo>
                      <a:pt x="170" y="115"/>
                    </a:lnTo>
                    <a:lnTo>
                      <a:pt x="169" y="115"/>
                    </a:lnTo>
                    <a:lnTo>
                      <a:pt x="167" y="115"/>
                    </a:lnTo>
                    <a:lnTo>
                      <a:pt x="165" y="113"/>
                    </a:lnTo>
                    <a:lnTo>
                      <a:pt x="164" y="112"/>
                    </a:lnTo>
                    <a:lnTo>
                      <a:pt x="163" y="111"/>
                    </a:lnTo>
                    <a:lnTo>
                      <a:pt x="163" y="108"/>
                    </a:lnTo>
                    <a:lnTo>
                      <a:pt x="163" y="108"/>
                    </a:lnTo>
                    <a:lnTo>
                      <a:pt x="163" y="106"/>
                    </a:lnTo>
                    <a:lnTo>
                      <a:pt x="163" y="104"/>
                    </a:lnTo>
                    <a:lnTo>
                      <a:pt x="164" y="103"/>
                    </a:lnTo>
                    <a:lnTo>
                      <a:pt x="164" y="102"/>
                    </a:lnTo>
                    <a:lnTo>
                      <a:pt x="164" y="101"/>
                    </a:lnTo>
                    <a:lnTo>
                      <a:pt x="163" y="100"/>
                    </a:lnTo>
                    <a:lnTo>
                      <a:pt x="161" y="97"/>
                    </a:lnTo>
                    <a:lnTo>
                      <a:pt x="161" y="95"/>
                    </a:lnTo>
                    <a:lnTo>
                      <a:pt x="161" y="94"/>
                    </a:lnTo>
                    <a:lnTo>
                      <a:pt x="160" y="92"/>
                    </a:lnTo>
                    <a:lnTo>
                      <a:pt x="159" y="91"/>
                    </a:lnTo>
                    <a:lnTo>
                      <a:pt x="158" y="90"/>
                    </a:lnTo>
                    <a:lnTo>
                      <a:pt x="159" y="89"/>
                    </a:lnTo>
                    <a:lnTo>
                      <a:pt x="159" y="87"/>
                    </a:lnTo>
                    <a:lnTo>
                      <a:pt x="156" y="86"/>
                    </a:lnTo>
                    <a:lnTo>
                      <a:pt x="156" y="85"/>
                    </a:lnTo>
                    <a:lnTo>
                      <a:pt x="156" y="84"/>
                    </a:lnTo>
                    <a:lnTo>
                      <a:pt x="156" y="81"/>
                    </a:lnTo>
                    <a:lnTo>
                      <a:pt x="156" y="81"/>
                    </a:lnTo>
                    <a:lnTo>
                      <a:pt x="156" y="81"/>
                    </a:lnTo>
                    <a:lnTo>
                      <a:pt x="155" y="81"/>
                    </a:lnTo>
                    <a:lnTo>
                      <a:pt x="153" y="84"/>
                    </a:lnTo>
                    <a:lnTo>
                      <a:pt x="150" y="85"/>
                    </a:lnTo>
                    <a:lnTo>
                      <a:pt x="149" y="87"/>
                    </a:lnTo>
                    <a:lnTo>
                      <a:pt x="147" y="89"/>
                    </a:lnTo>
                    <a:lnTo>
                      <a:pt x="144" y="90"/>
                    </a:lnTo>
                    <a:lnTo>
                      <a:pt x="142" y="91"/>
                    </a:lnTo>
                    <a:lnTo>
                      <a:pt x="139" y="91"/>
                    </a:lnTo>
                    <a:lnTo>
                      <a:pt x="138" y="91"/>
                    </a:lnTo>
                    <a:lnTo>
                      <a:pt x="136" y="91"/>
                    </a:lnTo>
                    <a:lnTo>
                      <a:pt x="135" y="90"/>
                    </a:lnTo>
                    <a:lnTo>
                      <a:pt x="132" y="89"/>
                    </a:lnTo>
                    <a:lnTo>
                      <a:pt x="130" y="85"/>
                    </a:lnTo>
                    <a:lnTo>
                      <a:pt x="130" y="83"/>
                    </a:lnTo>
                    <a:lnTo>
                      <a:pt x="128" y="81"/>
                    </a:lnTo>
                    <a:lnTo>
                      <a:pt x="127" y="79"/>
                    </a:lnTo>
                    <a:lnTo>
                      <a:pt x="126" y="78"/>
                    </a:lnTo>
                    <a:lnTo>
                      <a:pt x="125" y="76"/>
                    </a:lnTo>
                    <a:lnTo>
                      <a:pt x="122" y="75"/>
                    </a:lnTo>
                    <a:lnTo>
                      <a:pt x="121" y="76"/>
                    </a:lnTo>
                    <a:lnTo>
                      <a:pt x="120" y="78"/>
                    </a:lnTo>
                    <a:lnTo>
                      <a:pt x="119" y="81"/>
                    </a:lnTo>
                    <a:lnTo>
                      <a:pt x="118" y="85"/>
                    </a:lnTo>
                    <a:lnTo>
                      <a:pt x="118" y="89"/>
                    </a:lnTo>
                    <a:lnTo>
                      <a:pt x="118" y="91"/>
                    </a:lnTo>
                    <a:lnTo>
                      <a:pt x="116" y="94"/>
                    </a:lnTo>
                    <a:lnTo>
                      <a:pt x="114" y="95"/>
                    </a:lnTo>
                    <a:lnTo>
                      <a:pt x="114" y="96"/>
                    </a:lnTo>
                    <a:lnTo>
                      <a:pt x="111" y="97"/>
                    </a:lnTo>
                    <a:lnTo>
                      <a:pt x="110" y="97"/>
                    </a:lnTo>
                    <a:lnTo>
                      <a:pt x="107" y="101"/>
                    </a:lnTo>
                    <a:lnTo>
                      <a:pt x="105" y="102"/>
                    </a:lnTo>
                    <a:lnTo>
                      <a:pt x="104" y="103"/>
                    </a:lnTo>
                    <a:lnTo>
                      <a:pt x="104" y="104"/>
                    </a:lnTo>
                    <a:lnTo>
                      <a:pt x="104" y="106"/>
                    </a:lnTo>
                    <a:lnTo>
                      <a:pt x="105" y="107"/>
                    </a:lnTo>
                    <a:lnTo>
                      <a:pt x="107" y="108"/>
                    </a:lnTo>
                    <a:lnTo>
                      <a:pt x="105" y="111"/>
                    </a:lnTo>
                    <a:lnTo>
                      <a:pt x="103" y="109"/>
                    </a:lnTo>
                    <a:lnTo>
                      <a:pt x="102" y="109"/>
                    </a:lnTo>
                    <a:lnTo>
                      <a:pt x="101" y="109"/>
                    </a:lnTo>
                    <a:lnTo>
                      <a:pt x="98" y="111"/>
                    </a:lnTo>
                    <a:lnTo>
                      <a:pt x="97" y="111"/>
                    </a:lnTo>
                    <a:lnTo>
                      <a:pt x="94" y="111"/>
                    </a:lnTo>
                    <a:lnTo>
                      <a:pt x="93" y="112"/>
                    </a:lnTo>
                    <a:lnTo>
                      <a:pt x="92" y="113"/>
                    </a:lnTo>
                    <a:lnTo>
                      <a:pt x="91" y="114"/>
                    </a:lnTo>
                    <a:lnTo>
                      <a:pt x="90" y="117"/>
                    </a:lnTo>
                    <a:lnTo>
                      <a:pt x="88" y="119"/>
                    </a:lnTo>
                    <a:lnTo>
                      <a:pt x="87" y="121"/>
                    </a:lnTo>
                    <a:lnTo>
                      <a:pt x="83" y="128"/>
                    </a:lnTo>
                    <a:lnTo>
                      <a:pt x="83" y="128"/>
                    </a:lnTo>
                    <a:lnTo>
                      <a:pt x="82" y="131"/>
                    </a:lnTo>
                    <a:lnTo>
                      <a:pt x="81" y="132"/>
                    </a:lnTo>
                    <a:lnTo>
                      <a:pt x="81" y="135"/>
                    </a:lnTo>
                    <a:lnTo>
                      <a:pt x="81" y="137"/>
                    </a:lnTo>
                    <a:lnTo>
                      <a:pt x="80" y="140"/>
                    </a:lnTo>
                    <a:lnTo>
                      <a:pt x="80" y="142"/>
                    </a:lnTo>
                    <a:lnTo>
                      <a:pt x="81" y="143"/>
                    </a:lnTo>
                    <a:lnTo>
                      <a:pt x="82" y="145"/>
                    </a:lnTo>
                    <a:lnTo>
                      <a:pt x="83" y="147"/>
                    </a:lnTo>
                    <a:lnTo>
                      <a:pt x="85" y="148"/>
                    </a:lnTo>
                    <a:lnTo>
                      <a:pt x="85" y="149"/>
                    </a:lnTo>
                    <a:lnTo>
                      <a:pt x="85" y="152"/>
                    </a:lnTo>
                    <a:lnTo>
                      <a:pt x="86" y="154"/>
                    </a:lnTo>
                    <a:lnTo>
                      <a:pt x="87" y="156"/>
                    </a:lnTo>
                    <a:lnTo>
                      <a:pt x="90" y="156"/>
                    </a:lnTo>
                    <a:lnTo>
                      <a:pt x="91" y="157"/>
                    </a:lnTo>
                    <a:lnTo>
                      <a:pt x="92" y="158"/>
                    </a:lnTo>
                    <a:lnTo>
                      <a:pt x="93" y="159"/>
                    </a:lnTo>
                    <a:lnTo>
                      <a:pt x="94" y="162"/>
                    </a:lnTo>
                    <a:lnTo>
                      <a:pt x="94" y="164"/>
                    </a:lnTo>
                    <a:lnTo>
                      <a:pt x="94" y="165"/>
                    </a:lnTo>
                    <a:lnTo>
                      <a:pt x="92" y="166"/>
                    </a:lnTo>
                    <a:lnTo>
                      <a:pt x="91" y="169"/>
                    </a:lnTo>
                    <a:lnTo>
                      <a:pt x="91" y="170"/>
                    </a:lnTo>
                    <a:lnTo>
                      <a:pt x="88" y="173"/>
                    </a:lnTo>
                    <a:lnTo>
                      <a:pt x="87" y="174"/>
                    </a:lnTo>
                    <a:lnTo>
                      <a:pt x="85" y="176"/>
                    </a:lnTo>
                    <a:lnTo>
                      <a:pt x="83" y="177"/>
                    </a:lnTo>
                    <a:lnTo>
                      <a:pt x="81" y="177"/>
                    </a:lnTo>
                    <a:lnTo>
                      <a:pt x="79" y="179"/>
                    </a:lnTo>
                    <a:lnTo>
                      <a:pt x="77" y="180"/>
                    </a:lnTo>
                    <a:lnTo>
                      <a:pt x="76" y="180"/>
                    </a:lnTo>
                    <a:lnTo>
                      <a:pt x="75" y="181"/>
                    </a:lnTo>
                    <a:lnTo>
                      <a:pt x="73" y="181"/>
                    </a:lnTo>
                    <a:lnTo>
                      <a:pt x="70" y="181"/>
                    </a:lnTo>
                    <a:lnTo>
                      <a:pt x="69" y="182"/>
                    </a:lnTo>
                    <a:lnTo>
                      <a:pt x="69" y="184"/>
                    </a:lnTo>
                    <a:lnTo>
                      <a:pt x="68" y="185"/>
                    </a:lnTo>
                    <a:lnTo>
                      <a:pt x="65" y="184"/>
                    </a:lnTo>
                    <a:lnTo>
                      <a:pt x="64" y="184"/>
                    </a:lnTo>
                    <a:lnTo>
                      <a:pt x="63" y="185"/>
                    </a:lnTo>
                    <a:lnTo>
                      <a:pt x="65" y="186"/>
                    </a:lnTo>
                    <a:lnTo>
                      <a:pt x="68" y="187"/>
                    </a:lnTo>
                    <a:lnTo>
                      <a:pt x="69" y="188"/>
                    </a:lnTo>
                    <a:lnTo>
                      <a:pt x="69" y="191"/>
                    </a:lnTo>
                    <a:lnTo>
                      <a:pt x="68" y="193"/>
                    </a:lnTo>
                    <a:lnTo>
                      <a:pt x="66" y="194"/>
                    </a:lnTo>
                    <a:lnTo>
                      <a:pt x="65" y="197"/>
                    </a:lnTo>
                    <a:lnTo>
                      <a:pt x="62" y="202"/>
                    </a:lnTo>
                    <a:lnTo>
                      <a:pt x="59" y="208"/>
                    </a:lnTo>
                    <a:lnTo>
                      <a:pt x="57" y="209"/>
                    </a:lnTo>
                    <a:lnTo>
                      <a:pt x="53" y="210"/>
                    </a:lnTo>
                    <a:lnTo>
                      <a:pt x="49" y="210"/>
                    </a:lnTo>
                    <a:lnTo>
                      <a:pt x="47" y="212"/>
                    </a:lnTo>
                    <a:lnTo>
                      <a:pt x="46" y="214"/>
                    </a:lnTo>
                    <a:lnTo>
                      <a:pt x="43" y="215"/>
                    </a:lnTo>
                    <a:lnTo>
                      <a:pt x="41" y="215"/>
                    </a:lnTo>
                    <a:lnTo>
                      <a:pt x="38" y="215"/>
                    </a:lnTo>
                    <a:lnTo>
                      <a:pt x="36" y="219"/>
                    </a:lnTo>
                    <a:lnTo>
                      <a:pt x="34" y="221"/>
                    </a:lnTo>
                    <a:lnTo>
                      <a:pt x="31" y="224"/>
                    </a:lnTo>
                    <a:lnTo>
                      <a:pt x="30" y="224"/>
                    </a:lnTo>
                    <a:lnTo>
                      <a:pt x="29" y="225"/>
                    </a:lnTo>
                    <a:lnTo>
                      <a:pt x="28" y="226"/>
                    </a:lnTo>
                    <a:lnTo>
                      <a:pt x="25" y="230"/>
                    </a:lnTo>
                    <a:lnTo>
                      <a:pt x="23" y="230"/>
                    </a:lnTo>
                    <a:lnTo>
                      <a:pt x="21" y="231"/>
                    </a:lnTo>
                    <a:lnTo>
                      <a:pt x="21" y="232"/>
                    </a:lnTo>
                    <a:lnTo>
                      <a:pt x="20" y="235"/>
                    </a:lnTo>
                    <a:lnTo>
                      <a:pt x="19" y="236"/>
                    </a:lnTo>
                    <a:lnTo>
                      <a:pt x="17" y="236"/>
                    </a:lnTo>
                    <a:lnTo>
                      <a:pt x="15" y="237"/>
                    </a:lnTo>
                    <a:lnTo>
                      <a:pt x="15" y="237"/>
                    </a:lnTo>
                    <a:lnTo>
                      <a:pt x="15" y="238"/>
                    </a:lnTo>
                    <a:lnTo>
                      <a:pt x="15" y="241"/>
                    </a:lnTo>
                    <a:lnTo>
                      <a:pt x="14" y="243"/>
                    </a:lnTo>
                    <a:lnTo>
                      <a:pt x="14" y="244"/>
                    </a:lnTo>
                    <a:lnTo>
                      <a:pt x="14" y="246"/>
                    </a:lnTo>
                    <a:lnTo>
                      <a:pt x="12" y="246"/>
                    </a:lnTo>
                    <a:lnTo>
                      <a:pt x="9" y="247"/>
                    </a:lnTo>
                    <a:lnTo>
                      <a:pt x="9" y="248"/>
                    </a:lnTo>
                    <a:lnTo>
                      <a:pt x="10" y="249"/>
                    </a:lnTo>
                    <a:lnTo>
                      <a:pt x="12" y="249"/>
                    </a:lnTo>
                    <a:lnTo>
                      <a:pt x="14" y="249"/>
                    </a:lnTo>
                    <a:lnTo>
                      <a:pt x="14" y="249"/>
                    </a:lnTo>
                    <a:lnTo>
                      <a:pt x="14" y="249"/>
                    </a:lnTo>
                    <a:lnTo>
                      <a:pt x="15" y="252"/>
                    </a:lnTo>
                    <a:lnTo>
                      <a:pt x="15" y="252"/>
                    </a:lnTo>
                    <a:lnTo>
                      <a:pt x="14" y="253"/>
                    </a:lnTo>
                    <a:lnTo>
                      <a:pt x="12" y="255"/>
                    </a:lnTo>
                    <a:lnTo>
                      <a:pt x="12" y="255"/>
                    </a:lnTo>
                    <a:lnTo>
                      <a:pt x="12" y="258"/>
                    </a:lnTo>
                    <a:lnTo>
                      <a:pt x="13" y="260"/>
                    </a:lnTo>
                    <a:lnTo>
                      <a:pt x="13" y="260"/>
                    </a:lnTo>
                    <a:lnTo>
                      <a:pt x="13" y="260"/>
                    </a:lnTo>
                    <a:lnTo>
                      <a:pt x="12" y="260"/>
                    </a:lnTo>
                    <a:lnTo>
                      <a:pt x="9" y="260"/>
                    </a:lnTo>
                    <a:lnTo>
                      <a:pt x="9" y="260"/>
                    </a:lnTo>
                    <a:lnTo>
                      <a:pt x="9" y="259"/>
                    </a:lnTo>
                    <a:lnTo>
                      <a:pt x="9" y="257"/>
                    </a:lnTo>
                    <a:lnTo>
                      <a:pt x="8" y="254"/>
                    </a:lnTo>
                    <a:lnTo>
                      <a:pt x="8" y="252"/>
                    </a:lnTo>
                    <a:lnTo>
                      <a:pt x="8" y="252"/>
                    </a:lnTo>
                    <a:lnTo>
                      <a:pt x="7" y="252"/>
                    </a:lnTo>
                    <a:lnTo>
                      <a:pt x="7" y="252"/>
                    </a:lnTo>
                    <a:lnTo>
                      <a:pt x="6" y="255"/>
                    </a:lnTo>
                    <a:lnTo>
                      <a:pt x="6" y="255"/>
                    </a:lnTo>
                    <a:lnTo>
                      <a:pt x="6" y="258"/>
                    </a:lnTo>
                    <a:lnTo>
                      <a:pt x="6" y="258"/>
                    </a:lnTo>
                    <a:lnTo>
                      <a:pt x="7" y="259"/>
                    </a:lnTo>
                    <a:lnTo>
                      <a:pt x="6" y="259"/>
                    </a:lnTo>
                    <a:lnTo>
                      <a:pt x="6" y="259"/>
                    </a:lnTo>
                    <a:lnTo>
                      <a:pt x="3" y="261"/>
                    </a:lnTo>
                    <a:lnTo>
                      <a:pt x="3" y="261"/>
                    </a:lnTo>
                    <a:lnTo>
                      <a:pt x="2" y="264"/>
                    </a:lnTo>
                    <a:lnTo>
                      <a:pt x="3" y="266"/>
                    </a:lnTo>
                    <a:lnTo>
                      <a:pt x="3" y="266"/>
                    </a:lnTo>
                    <a:lnTo>
                      <a:pt x="6" y="270"/>
                    </a:lnTo>
                    <a:lnTo>
                      <a:pt x="6" y="270"/>
                    </a:lnTo>
                    <a:lnTo>
                      <a:pt x="3" y="272"/>
                    </a:lnTo>
                    <a:lnTo>
                      <a:pt x="1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2" y="280"/>
                    </a:lnTo>
                    <a:lnTo>
                      <a:pt x="2" y="282"/>
                    </a:lnTo>
                    <a:lnTo>
                      <a:pt x="1" y="283"/>
                    </a:lnTo>
                    <a:lnTo>
                      <a:pt x="1" y="284"/>
                    </a:lnTo>
                    <a:lnTo>
                      <a:pt x="1" y="286"/>
                    </a:lnTo>
                    <a:lnTo>
                      <a:pt x="1" y="287"/>
                    </a:lnTo>
                    <a:lnTo>
                      <a:pt x="0" y="288"/>
                    </a:lnTo>
                    <a:lnTo>
                      <a:pt x="2" y="291"/>
                    </a:lnTo>
                    <a:lnTo>
                      <a:pt x="3" y="292"/>
                    </a:lnTo>
                    <a:lnTo>
                      <a:pt x="3" y="292"/>
                    </a:lnTo>
                    <a:lnTo>
                      <a:pt x="3" y="293"/>
                    </a:lnTo>
                    <a:lnTo>
                      <a:pt x="4" y="297"/>
                    </a:lnTo>
                    <a:lnTo>
                      <a:pt x="4" y="297"/>
                    </a:lnTo>
                    <a:lnTo>
                      <a:pt x="4" y="300"/>
                    </a:lnTo>
                    <a:lnTo>
                      <a:pt x="6" y="302"/>
                    </a:lnTo>
                    <a:lnTo>
                      <a:pt x="6" y="302"/>
                    </a:lnTo>
                    <a:lnTo>
                      <a:pt x="7" y="304"/>
                    </a:lnTo>
                    <a:lnTo>
                      <a:pt x="7" y="304"/>
                    </a:lnTo>
                    <a:lnTo>
                      <a:pt x="8" y="304"/>
                    </a:lnTo>
                    <a:lnTo>
                      <a:pt x="9" y="303"/>
                    </a:lnTo>
                    <a:lnTo>
                      <a:pt x="12" y="304"/>
                    </a:lnTo>
                    <a:lnTo>
                      <a:pt x="13" y="309"/>
                    </a:lnTo>
                    <a:lnTo>
                      <a:pt x="15" y="311"/>
                    </a:lnTo>
                    <a:lnTo>
                      <a:pt x="19" y="312"/>
                    </a:lnTo>
                    <a:lnTo>
                      <a:pt x="21" y="314"/>
                    </a:lnTo>
                    <a:lnTo>
                      <a:pt x="24" y="314"/>
                    </a:lnTo>
                    <a:lnTo>
                      <a:pt x="25" y="317"/>
                    </a:lnTo>
                    <a:lnTo>
                      <a:pt x="26" y="320"/>
                    </a:lnTo>
                    <a:lnTo>
                      <a:pt x="25" y="325"/>
                    </a:lnTo>
                    <a:lnTo>
                      <a:pt x="23" y="326"/>
                    </a:lnTo>
                    <a:lnTo>
                      <a:pt x="23" y="328"/>
                    </a:lnTo>
                    <a:lnTo>
                      <a:pt x="26" y="331"/>
                    </a:lnTo>
                    <a:lnTo>
                      <a:pt x="29" y="331"/>
                    </a:lnTo>
                    <a:lnTo>
                      <a:pt x="31" y="333"/>
                    </a:lnTo>
                    <a:lnTo>
                      <a:pt x="34" y="333"/>
                    </a:lnTo>
                    <a:lnTo>
                      <a:pt x="35" y="334"/>
                    </a:lnTo>
                    <a:lnTo>
                      <a:pt x="36" y="336"/>
                    </a:lnTo>
                    <a:lnTo>
                      <a:pt x="40" y="337"/>
                    </a:lnTo>
                    <a:lnTo>
                      <a:pt x="41" y="338"/>
                    </a:lnTo>
                    <a:lnTo>
                      <a:pt x="42" y="337"/>
                    </a:lnTo>
                    <a:lnTo>
                      <a:pt x="43" y="338"/>
                    </a:lnTo>
                    <a:lnTo>
                      <a:pt x="45" y="340"/>
                    </a:lnTo>
                    <a:lnTo>
                      <a:pt x="45" y="343"/>
                    </a:lnTo>
                    <a:lnTo>
                      <a:pt x="45" y="345"/>
                    </a:lnTo>
                    <a:lnTo>
                      <a:pt x="46" y="347"/>
                    </a:lnTo>
                    <a:lnTo>
                      <a:pt x="48" y="345"/>
                    </a:lnTo>
                    <a:lnTo>
                      <a:pt x="51" y="345"/>
                    </a:lnTo>
                    <a:lnTo>
                      <a:pt x="49" y="350"/>
                    </a:lnTo>
                    <a:lnTo>
                      <a:pt x="49" y="353"/>
                    </a:lnTo>
                    <a:lnTo>
                      <a:pt x="48" y="355"/>
                    </a:lnTo>
                    <a:lnTo>
                      <a:pt x="49" y="357"/>
                    </a:lnTo>
                    <a:lnTo>
                      <a:pt x="52" y="360"/>
                    </a:lnTo>
                    <a:lnTo>
                      <a:pt x="51" y="361"/>
                    </a:lnTo>
                    <a:lnTo>
                      <a:pt x="52" y="364"/>
                    </a:lnTo>
                    <a:lnTo>
                      <a:pt x="53" y="365"/>
                    </a:lnTo>
                    <a:lnTo>
                      <a:pt x="56" y="365"/>
                    </a:lnTo>
                    <a:lnTo>
                      <a:pt x="57" y="366"/>
                    </a:lnTo>
                    <a:lnTo>
                      <a:pt x="56" y="370"/>
                    </a:lnTo>
                    <a:lnTo>
                      <a:pt x="58" y="370"/>
                    </a:lnTo>
                    <a:lnTo>
                      <a:pt x="59" y="370"/>
                    </a:lnTo>
                    <a:lnTo>
                      <a:pt x="60" y="367"/>
                    </a:lnTo>
                    <a:lnTo>
                      <a:pt x="62" y="367"/>
                    </a:lnTo>
                    <a:lnTo>
                      <a:pt x="64" y="366"/>
                    </a:lnTo>
                    <a:lnTo>
                      <a:pt x="65" y="366"/>
                    </a:lnTo>
                    <a:lnTo>
                      <a:pt x="68" y="366"/>
                    </a:lnTo>
                    <a:lnTo>
                      <a:pt x="70" y="366"/>
                    </a:lnTo>
                    <a:lnTo>
                      <a:pt x="71" y="364"/>
                    </a:lnTo>
                    <a:lnTo>
                      <a:pt x="75" y="364"/>
                    </a:lnTo>
                    <a:lnTo>
                      <a:pt x="76" y="365"/>
                    </a:lnTo>
                    <a:lnTo>
                      <a:pt x="77" y="366"/>
                    </a:lnTo>
                    <a:lnTo>
                      <a:pt x="79" y="367"/>
                    </a:lnTo>
                    <a:lnTo>
                      <a:pt x="77" y="370"/>
                    </a:lnTo>
                    <a:lnTo>
                      <a:pt x="75" y="372"/>
                    </a:lnTo>
                    <a:lnTo>
                      <a:pt x="76" y="372"/>
                    </a:lnTo>
                    <a:lnTo>
                      <a:pt x="79" y="372"/>
                    </a:lnTo>
                    <a:lnTo>
                      <a:pt x="80" y="372"/>
                    </a:lnTo>
                    <a:lnTo>
                      <a:pt x="81" y="372"/>
                    </a:lnTo>
                    <a:lnTo>
                      <a:pt x="83" y="372"/>
                    </a:lnTo>
                    <a:lnTo>
                      <a:pt x="86" y="375"/>
                    </a:lnTo>
                    <a:lnTo>
                      <a:pt x="85" y="377"/>
                    </a:lnTo>
                    <a:lnTo>
                      <a:pt x="81" y="377"/>
                    </a:lnTo>
                    <a:lnTo>
                      <a:pt x="80" y="379"/>
                    </a:lnTo>
                    <a:lnTo>
                      <a:pt x="81" y="381"/>
                    </a:lnTo>
                    <a:lnTo>
                      <a:pt x="83" y="379"/>
                    </a:lnTo>
                    <a:lnTo>
                      <a:pt x="88" y="381"/>
                    </a:lnTo>
                    <a:lnTo>
                      <a:pt x="88" y="383"/>
                    </a:lnTo>
                    <a:lnTo>
                      <a:pt x="87" y="385"/>
                    </a:lnTo>
                    <a:lnTo>
                      <a:pt x="85" y="389"/>
                    </a:lnTo>
                    <a:lnTo>
                      <a:pt x="83" y="390"/>
                    </a:lnTo>
                    <a:lnTo>
                      <a:pt x="88" y="394"/>
                    </a:lnTo>
                    <a:lnTo>
                      <a:pt x="88" y="396"/>
                    </a:lnTo>
                    <a:lnTo>
                      <a:pt x="91" y="396"/>
                    </a:lnTo>
                    <a:lnTo>
                      <a:pt x="92" y="398"/>
                    </a:lnTo>
                    <a:lnTo>
                      <a:pt x="92" y="398"/>
                    </a:lnTo>
                    <a:lnTo>
                      <a:pt x="92" y="398"/>
                    </a:lnTo>
                    <a:lnTo>
                      <a:pt x="91" y="400"/>
                    </a:lnTo>
                    <a:lnTo>
                      <a:pt x="92" y="401"/>
                    </a:lnTo>
                    <a:lnTo>
                      <a:pt x="94" y="401"/>
                    </a:lnTo>
                    <a:lnTo>
                      <a:pt x="96" y="400"/>
                    </a:lnTo>
                    <a:lnTo>
                      <a:pt x="98" y="398"/>
                    </a:lnTo>
                    <a:lnTo>
                      <a:pt x="101" y="396"/>
                    </a:lnTo>
                    <a:lnTo>
                      <a:pt x="103" y="398"/>
                    </a:lnTo>
                    <a:lnTo>
                      <a:pt x="103" y="398"/>
                    </a:lnTo>
                    <a:lnTo>
                      <a:pt x="104" y="400"/>
                    </a:lnTo>
                    <a:lnTo>
                      <a:pt x="105" y="402"/>
                    </a:lnTo>
                    <a:lnTo>
                      <a:pt x="105" y="405"/>
                    </a:lnTo>
                    <a:lnTo>
                      <a:pt x="104" y="409"/>
                    </a:lnTo>
                    <a:lnTo>
                      <a:pt x="103" y="412"/>
                    </a:lnTo>
                    <a:lnTo>
                      <a:pt x="103" y="415"/>
                    </a:lnTo>
                    <a:lnTo>
                      <a:pt x="104" y="415"/>
                    </a:lnTo>
                    <a:lnTo>
                      <a:pt x="107" y="415"/>
                    </a:lnTo>
                    <a:lnTo>
                      <a:pt x="110" y="415"/>
                    </a:lnTo>
                    <a:lnTo>
                      <a:pt x="110" y="415"/>
                    </a:lnTo>
                    <a:lnTo>
                      <a:pt x="111" y="416"/>
                    </a:lnTo>
                    <a:lnTo>
                      <a:pt x="113" y="418"/>
                    </a:lnTo>
                    <a:lnTo>
                      <a:pt x="113" y="421"/>
                    </a:lnTo>
                    <a:lnTo>
                      <a:pt x="114" y="422"/>
                    </a:lnTo>
                    <a:lnTo>
                      <a:pt x="115" y="424"/>
                    </a:lnTo>
                    <a:lnTo>
                      <a:pt x="118" y="426"/>
                    </a:lnTo>
                    <a:lnTo>
                      <a:pt x="120" y="424"/>
                    </a:lnTo>
                    <a:lnTo>
                      <a:pt x="122" y="424"/>
                    </a:lnTo>
                    <a:lnTo>
                      <a:pt x="125" y="426"/>
                    </a:lnTo>
                    <a:lnTo>
                      <a:pt x="127" y="427"/>
                    </a:lnTo>
                    <a:lnTo>
                      <a:pt x="130" y="428"/>
                    </a:lnTo>
                    <a:lnTo>
                      <a:pt x="131" y="427"/>
                    </a:lnTo>
                    <a:lnTo>
                      <a:pt x="133" y="426"/>
                    </a:lnTo>
                    <a:lnTo>
                      <a:pt x="136" y="423"/>
                    </a:lnTo>
                    <a:lnTo>
                      <a:pt x="137" y="424"/>
                    </a:lnTo>
                    <a:lnTo>
                      <a:pt x="139" y="426"/>
                    </a:lnTo>
                    <a:lnTo>
                      <a:pt x="144" y="428"/>
                    </a:lnTo>
                    <a:lnTo>
                      <a:pt x="147" y="429"/>
                    </a:lnTo>
                    <a:lnTo>
                      <a:pt x="149" y="430"/>
                    </a:lnTo>
                    <a:lnTo>
                      <a:pt x="147" y="433"/>
                    </a:lnTo>
                    <a:lnTo>
                      <a:pt x="146" y="435"/>
                    </a:lnTo>
                    <a:lnTo>
                      <a:pt x="144" y="435"/>
                    </a:lnTo>
                    <a:lnTo>
                      <a:pt x="148" y="439"/>
                    </a:lnTo>
                    <a:lnTo>
                      <a:pt x="148" y="441"/>
                    </a:lnTo>
                    <a:lnTo>
                      <a:pt x="150" y="444"/>
                    </a:lnTo>
                    <a:lnTo>
                      <a:pt x="152" y="445"/>
                    </a:lnTo>
                    <a:lnTo>
                      <a:pt x="154" y="449"/>
                    </a:lnTo>
                    <a:lnTo>
                      <a:pt x="158" y="455"/>
                    </a:lnTo>
                    <a:lnTo>
                      <a:pt x="160" y="458"/>
                    </a:lnTo>
                    <a:lnTo>
                      <a:pt x="163" y="462"/>
                    </a:lnTo>
                    <a:lnTo>
                      <a:pt x="164" y="465"/>
                    </a:lnTo>
                    <a:lnTo>
                      <a:pt x="165" y="467"/>
                    </a:lnTo>
                    <a:lnTo>
                      <a:pt x="166" y="467"/>
                    </a:lnTo>
                    <a:lnTo>
                      <a:pt x="169" y="466"/>
                    </a:lnTo>
                    <a:lnTo>
                      <a:pt x="172" y="463"/>
                    </a:lnTo>
                    <a:lnTo>
                      <a:pt x="175" y="462"/>
                    </a:lnTo>
                    <a:lnTo>
                      <a:pt x="178" y="460"/>
                    </a:lnTo>
                    <a:lnTo>
                      <a:pt x="183" y="457"/>
                    </a:lnTo>
                    <a:lnTo>
                      <a:pt x="187" y="455"/>
                    </a:lnTo>
                    <a:lnTo>
                      <a:pt x="193" y="466"/>
                    </a:lnTo>
                    <a:lnTo>
                      <a:pt x="197" y="471"/>
                    </a:lnTo>
                    <a:lnTo>
                      <a:pt x="192" y="474"/>
                    </a:lnTo>
                    <a:lnTo>
                      <a:pt x="188" y="475"/>
                    </a:lnTo>
                    <a:lnTo>
                      <a:pt x="187" y="478"/>
                    </a:lnTo>
                    <a:lnTo>
                      <a:pt x="188" y="479"/>
                    </a:lnTo>
                    <a:lnTo>
                      <a:pt x="192" y="486"/>
                    </a:lnTo>
                    <a:lnTo>
                      <a:pt x="197" y="491"/>
                    </a:lnTo>
                    <a:lnTo>
                      <a:pt x="198" y="495"/>
                    </a:lnTo>
                    <a:lnTo>
                      <a:pt x="198" y="495"/>
                    </a:lnTo>
                    <a:lnTo>
                      <a:pt x="200" y="494"/>
                    </a:lnTo>
                    <a:lnTo>
                      <a:pt x="201" y="494"/>
                    </a:lnTo>
                    <a:lnTo>
                      <a:pt x="203" y="495"/>
                    </a:lnTo>
                    <a:lnTo>
                      <a:pt x="203" y="495"/>
                    </a:lnTo>
                    <a:lnTo>
                      <a:pt x="203" y="497"/>
                    </a:lnTo>
                    <a:lnTo>
                      <a:pt x="203" y="499"/>
                    </a:lnTo>
                    <a:lnTo>
                      <a:pt x="201" y="501"/>
                    </a:lnTo>
                    <a:lnTo>
                      <a:pt x="214" y="510"/>
                    </a:lnTo>
                    <a:lnTo>
                      <a:pt x="214" y="510"/>
                    </a:lnTo>
                    <a:lnTo>
                      <a:pt x="211" y="510"/>
                    </a:lnTo>
                    <a:lnTo>
                      <a:pt x="209" y="510"/>
                    </a:lnTo>
                    <a:lnTo>
                      <a:pt x="209" y="511"/>
                    </a:lnTo>
                    <a:lnTo>
                      <a:pt x="209" y="511"/>
                    </a:lnTo>
                    <a:lnTo>
                      <a:pt x="209" y="513"/>
                    </a:lnTo>
                    <a:lnTo>
                      <a:pt x="209" y="516"/>
                    </a:lnTo>
                    <a:lnTo>
                      <a:pt x="209" y="516"/>
                    </a:lnTo>
                    <a:lnTo>
                      <a:pt x="209" y="519"/>
                    </a:lnTo>
                    <a:lnTo>
                      <a:pt x="210" y="520"/>
                    </a:lnTo>
                    <a:lnTo>
                      <a:pt x="211" y="522"/>
                    </a:lnTo>
                    <a:lnTo>
                      <a:pt x="211" y="522"/>
                    </a:lnTo>
                    <a:lnTo>
                      <a:pt x="212" y="522"/>
                    </a:lnTo>
                    <a:lnTo>
                      <a:pt x="217" y="520"/>
                    </a:lnTo>
                    <a:lnTo>
                      <a:pt x="221" y="519"/>
                    </a:lnTo>
                    <a:lnTo>
                      <a:pt x="223" y="517"/>
                    </a:lnTo>
                    <a:lnTo>
                      <a:pt x="226" y="516"/>
                    </a:lnTo>
                    <a:lnTo>
                      <a:pt x="228" y="518"/>
                    </a:lnTo>
                    <a:lnTo>
                      <a:pt x="231" y="519"/>
                    </a:lnTo>
                    <a:lnTo>
                      <a:pt x="238" y="527"/>
                    </a:lnTo>
                    <a:lnTo>
                      <a:pt x="238" y="529"/>
                    </a:lnTo>
                    <a:lnTo>
                      <a:pt x="239" y="531"/>
                    </a:lnTo>
                    <a:lnTo>
                      <a:pt x="244" y="538"/>
                    </a:lnTo>
                    <a:lnTo>
                      <a:pt x="237" y="544"/>
                    </a:lnTo>
                    <a:lnTo>
                      <a:pt x="246" y="557"/>
                    </a:lnTo>
                    <a:lnTo>
                      <a:pt x="257" y="551"/>
                    </a:lnTo>
                    <a:lnTo>
                      <a:pt x="274" y="555"/>
                    </a:lnTo>
                    <a:lnTo>
                      <a:pt x="276" y="555"/>
                    </a:lnTo>
                    <a:lnTo>
                      <a:pt x="279" y="557"/>
                    </a:lnTo>
                    <a:lnTo>
                      <a:pt x="283" y="558"/>
                    </a:lnTo>
                    <a:lnTo>
                      <a:pt x="287" y="563"/>
                    </a:lnTo>
                    <a:lnTo>
                      <a:pt x="316" y="545"/>
                    </a:lnTo>
                    <a:lnTo>
                      <a:pt x="306" y="530"/>
                    </a:lnTo>
                    <a:lnTo>
                      <a:pt x="334" y="510"/>
                    </a:lnTo>
                    <a:lnTo>
                      <a:pt x="338" y="510"/>
                    </a:lnTo>
                    <a:lnTo>
                      <a:pt x="341" y="511"/>
                    </a:lnTo>
                    <a:lnTo>
                      <a:pt x="347" y="507"/>
                    </a:lnTo>
                    <a:lnTo>
                      <a:pt x="355" y="502"/>
                    </a:lnTo>
                    <a:lnTo>
                      <a:pt x="362" y="497"/>
                    </a:lnTo>
                    <a:lnTo>
                      <a:pt x="368" y="493"/>
                    </a:lnTo>
                    <a:lnTo>
                      <a:pt x="383" y="483"/>
                    </a:lnTo>
                    <a:lnTo>
                      <a:pt x="378" y="478"/>
                    </a:lnTo>
                    <a:lnTo>
                      <a:pt x="372" y="468"/>
                    </a:lnTo>
                    <a:lnTo>
                      <a:pt x="363" y="457"/>
                    </a:lnTo>
                    <a:lnTo>
                      <a:pt x="352" y="463"/>
                    </a:lnTo>
                    <a:lnTo>
                      <a:pt x="346" y="455"/>
                    </a:lnTo>
                    <a:lnTo>
                      <a:pt x="329" y="465"/>
                    </a:lnTo>
                    <a:lnTo>
                      <a:pt x="330" y="469"/>
                    </a:lnTo>
                    <a:lnTo>
                      <a:pt x="323" y="475"/>
                    </a:lnTo>
                    <a:lnTo>
                      <a:pt x="307" y="456"/>
                    </a:lnTo>
                    <a:lnTo>
                      <a:pt x="299" y="463"/>
                    </a:lnTo>
                    <a:lnTo>
                      <a:pt x="293" y="456"/>
                    </a:lnTo>
                    <a:lnTo>
                      <a:pt x="301" y="449"/>
                    </a:lnTo>
                    <a:lnTo>
                      <a:pt x="299" y="446"/>
                    </a:lnTo>
                    <a:lnTo>
                      <a:pt x="315" y="430"/>
                    </a:lnTo>
                    <a:lnTo>
                      <a:pt x="323" y="413"/>
                    </a:lnTo>
                    <a:lnTo>
                      <a:pt x="337" y="417"/>
                    </a:lnTo>
                    <a:lnTo>
                      <a:pt x="354" y="413"/>
                    </a:lnTo>
                    <a:lnTo>
                      <a:pt x="346" y="402"/>
                    </a:lnTo>
                    <a:lnTo>
                      <a:pt x="346" y="395"/>
                    </a:lnTo>
                    <a:lnTo>
                      <a:pt x="345" y="389"/>
                    </a:lnTo>
                    <a:lnTo>
                      <a:pt x="352" y="377"/>
                    </a:lnTo>
                    <a:lnTo>
                      <a:pt x="355" y="377"/>
                    </a:lnTo>
                    <a:lnTo>
                      <a:pt x="358" y="377"/>
                    </a:lnTo>
                    <a:lnTo>
                      <a:pt x="360" y="376"/>
                    </a:lnTo>
                    <a:lnTo>
                      <a:pt x="362" y="372"/>
                    </a:lnTo>
                    <a:lnTo>
                      <a:pt x="364" y="365"/>
                    </a:lnTo>
                    <a:lnTo>
                      <a:pt x="364" y="360"/>
                    </a:lnTo>
                    <a:lnTo>
                      <a:pt x="364" y="355"/>
                    </a:lnTo>
                    <a:lnTo>
                      <a:pt x="364" y="353"/>
                    </a:lnTo>
                    <a:lnTo>
                      <a:pt x="364" y="348"/>
                    </a:lnTo>
                    <a:lnTo>
                      <a:pt x="364" y="344"/>
                    </a:lnTo>
                    <a:lnTo>
                      <a:pt x="364" y="343"/>
                    </a:lnTo>
                    <a:lnTo>
                      <a:pt x="363" y="340"/>
                    </a:lnTo>
                    <a:lnTo>
                      <a:pt x="363" y="339"/>
                    </a:lnTo>
                    <a:lnTo>
                      <a:pt x="362" y="337"/>
                    </a:lnTo>
                    <a:lnTo>
                      <a:pt x="360" y="336"/>
                    </a:lnTo>
                    <a:lnTo>
                      <a:pt x="360" y="333"/>
                    </a:lnTo>
                    <a:lnTo>
                      <a:pt x="357" y="331"/>
                    </a:lnTo>
                    <a:lnTo>
                      <a:pt x="357" y="331"/>
                    </a:lnTo>
                    <a:lnTo>
                      <a:pt x="355" y="325"/>
                    </a:lnTo>
                    <a:lnTo>
                      <a:pt x="354" y="317"/>
                    </a:lnTo>
                    <a:lnTo>
                      <a:pt x="355" y="309"/>
                    </a:lnTo>
                    <a:lnTo>
                      <a:pt x="356" y="302"/>
                    </a:lnTo>
                    <a:lnTo>
                      <a:pt x="372" y="308"/>
                    </a:lnTo>
                    <a:lnTo>
                      <a:pt x="384" y="321"/>
                    </a:lnTo>
                    <a:lnTo>
                      <a:pt x="389" y="322"/>
                    </a:lnTo>
                    <a:lnTo>
                      <a:pt x="428" y="359"/>
                    </a:lnTo>
                    <a:lnTo>
                      <a:pt x="427" y="361"/>
                    </a:lnTo>
                    <a:lnTo>
                      <a:pt x="422" y="366"/>
                    </a:lnTo>
                    <a:lnTo>
                      <a:pt x="429" y="375"/>
                    </a:lnTo>
                    <a:lnTo>
                      <a:pt x="430" y="373"/>
                    </a:lnTo>
                    <a:lnTo>
                      <a:pt x="434" y="370"/>
                    </a:lnTo>
                    <a:lnTo>
                      <a:pt x="434" y="368"/>
                    </a:lnTo>
                    <a:lnTo>
                      <a:pt x="435" y="368"/>
                    </a:lnTo>
                    <a:lnTo>
                      <a:pt x="436" y="368"/>
                    </a:lnTo>
                    <a:lnTo>
                      <a:pt x="446" y="379"/>
                    </a:lnTo>
                    <a:lnTo>
                      <a:pt x="455" y="372"/>
                    </a:lnTo>
                    <a:lnTo>
                      <a:pt x="456" y="375"/>
                    </a:lnTo>
                    <a:lnTo>
                      <a:pt x="465" y="388"/>
                    </a:lnTo>
                    <a:lnTo>
                      <a:pt x="476" y="381"/>
                    </a:lnTo>
                    <a:lnTo>
                      <a:pt x="492" y="405"/>
                    </a:lnTo>
                    <a:lnTo>
                      <a:pt x="493" y="404"/>
                    </a:lnTo>
                    <a:lnTo>
                      <a:pt x="514" y="392"/>
                    </a:lnTo>
                    <a:lnTo>
                      <a:pt x="506" y="379"/>
                    </a:lnTo>
                    <a:lnTo>
                      <a:pt x="517" y="343"/>
                    </a:lnTo>
                    <a:lnTo>
                      <a:pt x="498" y="333"/>
                    </a:lnTo>
                    <a:lnTo>
                      <a:pt x="547" y="284"/>
                    </a:lnTo>
                    <a:lnTo>
                      <a:pt x="547" y="284"/>
                    </a:lnTo>
                    <a:close/>
                    <a:moveTo>
                      <a:pt x="212" y="17"/>
                    </a:moveTo>
                    <a:lnTo>
                      <a:pt x="214" y="18"/>
                    </a:lnTo>
                    <a:lnTo>
                      <a:pt x="216" y="18"/>
                    </a:lnTo>
                    <a:lnTo>
                      <a:pt x="216" y="17"/>
                    </a:lnTo>
                    <a:lnTo>
                      <a:pt x="215" y="16"/>
                    </a:lnTo>
                    <a:lnTo>
                      <a:pt x="215" y="14"/>
                    </a:lnTo>
                    <a:lnTo>
                      <a:pt x="214" y="14"/>
                    </a:lnTo>
                    <a:lnTo>
                      <a:pt x="212" y="14"/>
                    </a:lnTo>
                    <a:lnTo>
                      <a:pt x="212" y="17"/>
                    </a:lnTo>
                    <a:lnTo>
                      <a:pt x="212" y="17"/>
                    </a:lnTo>
                    <a:close/>
                    <a:moveTo>
                      <a:pt x="871" y="289"/>
                    </a:moveTo>
                    <a:lnTo>
                      <a:pt x="868" y="288"/>
                    </a:lnTo>
                    <a:lnTo>
                      <a:pt x="866" y="288"/>
                    </a:lnTo>
                    <a:lnTo>
                      <a:pt x="864" y="288"/>
                    </a:lnTo>
                    <a:lnTo>
                      <a:pt x="863" y="288"/>
                    </a:lnTo>
                    <a:lnTo>
                      <a:pt x="863" y="289"/>
                    </a:lnTo>
                    <a:lnTo>
                      <a:pt x="864" y="291"/>
                    </a:lnTo>
                    <a:lnTo>
                      <a:pt x="866" y="291"/>
                    </a:lnTo>
                    <a:lnTo>
                      <a:pt x="867" y="292"/>
                    </a:lnTo>
                    <a:lnTo>
                      <a:pt x="869" y="292"/>
                    </a:lnTo>
                    <a:lnTo>
                      <a:pt x="871" y="292"/>
                    </a:lnTo>
                    <a:lnTo>
                      <a:pt x="873" y="292"/>
                    </a:lnTo>
                    <a:lnTo>
                      <a:pt x="874" y="293"/>
                    </a:lnTo>
                    <a:lnTo>
                      <a:pt x="875" y="294"/>
                    </a:lnTo>
                    <a:lnTo>
                      <a:pt x="878" y="295"/>
                    </a:lnTo>
                    <a:lnTo>
                      <a:pt x="879" y="297"/>
                    </a:lnTo>
                    <a:lnTo>
                      <a:pt x="880" y="297"/>
                    </a:lnTo>
                    <a:lnTo>
                      <a:pt x="883" y="297"/>
                    </a:lnTo>
                    <a:lnTo>
                      <a:pt x="883" y="297"/>
                    </a:lnTo>
                    <a:lnTo>
                      <a:pt x="883" y="295"/>
                    </a:lnTo>
                    <a:lnTo>
                      <a:pt x="883" y="295"/>
                    </a:lnTo>
                    <a:lnTo>
                      <a:pt x="880" y="294"/>
                    </a:lnTo>
                    <a:lnTo>
                      <a:pt x="878" y="294"/>
                    </a:lnTo>
                    <a:lnTo>
                      <a:pt x="875" y="292"/>
                    </a:lnTo>
                    <a:lnTo>
                      <a:pt x="874" y="291"/>
                    </a:lnTo>
                    <a:lnTo>
                      <a:pt x="873" y="289"/>
                    </a:lnTo>
                    <a:lnTo>
                      <a:pt x="871" y="289"/>
                    </a:lnTo>
                    <a:lnTo>
                      <a:pt x="871" y="289"/>
                    </a:lnTo>
                    <a:close/>
                    <a:moveTo>
                      <a:pt x="844" y="265"/>
                    </a:moveTo>
                    <a:lnTo>
                      <a:pt x="844" y="266"/>
                    </a:lnTo>
                    <a:lnTo>
                      <a:pt x="844" y="266"/>
                    </a:lnTo>
                    <a:lnTo>
                      <a:pt x="844" y="267"/>
                    </a:lnTo>
                    <a:lnTo>
                      <a:pt x="845" y="269"/>
                    </a:lnTo>
                    <a:lnTo>
                      <a:pt x="846" y="269"/>
                    </a:lnTo>
                    <a:lnTo>
                      <a:pt x="846" y="267"/>
                    </a:lnTo>
                    <a:lnTo>
                      <a:pt x="846" y="266"/>
                    </a:lnTo>
                    <a:lnTo>
                      <a:pt x="845" y="265"/>
                    </a:lnTo>
                    <a:lnTo>
                      <a:pt x="845" y="265"/>
                    </a:lnTo>
                    <a:lnTo>
                      <a:pt x="844" y="265"/>
                    </a:lnTo>
                    <a:lnTo>
                      <a:pt x="844" y="265"/>
                    </a:lnTo>
                    <a:close/>
                    <a:moveTo>
                      <a:pt x="851" y="270"/>
                    </a:moveTo>
                    <a:lnTo>
                      <a:pt x="851" y="270"/>
                    </a:lnTo>
                    <a:lnTo>
                      <a:pt x="851" y="271"/>
                    </a:lnTo>
                    <a:lnTo>
                      <a:pt x="851" y="271"/>
                    </a:lnTo>
                    <a:lnTo>
                      <a:pt x="851" y="271"/>
                    </a:lnTo>
                    <a:lnTo>
                      <a:pt x="852" y="271"/>
                    </a:lnTo>
                    <a:lnTo>
                      <a:pt x="852" y="270"/>
                    </a:lnTo>
                    <a:lnTo>
                      <a:pt x="852" y="270"/>
                    </a:lnTo>
                    <a:lnTo>
                      <a:pt x="851" y="269"/>
                    </a:lnTo>
                    <a:lnTo>
                      <a:pt x="851" y="270"/>
                    </a:lnTo>
                    <a:lnTo>
                      <a:pt x="851" y="270"/>
                    </a:lnTo>
                    <a:close/>
                    <a:moveTo>
                      <a:pt x="819" y="229"/>
                    </a:moveTo>
                    <a:lnTo>
                      <a:pt x="818" y="229"/>
                    </a:lnTo>
                    <a:lnTo>
                      <a:pt x="818" y="229"/>
                    </a:lnTo>
                    <a:lnTo>
                      <a:pt x="818" y="229"/>
                    </a:lnTo>
                    <a:lnTo>
                      <a:pt x="818" y="230"/>
                    </a:lnTo>
                    <a:lnTo>
                      <a:pt x="818" y="230"/>
                    </a:lnTo>
                    <a:lnTo>
                      <a:pt x="818" y="230"/>
                    </a:lnTo>
                    <a:lnTo>
                      <a:pt x="818" y="230"/>
                    </a:lnTo>
                    <a:lnTo>
                      <a:pt x="819" y="231"/>
                    </a:lnTo>
                    <a:lnTo>
                      <a:pt x="819" y="231"/>
                    </a:lnTo>
                    <a:lnTo>
                      <a:pt x="819" y="230"/>
                    </a:lnTo>
                    <a:lnTo>
                      <a:pt x="819" y="230"/>
                    </a:lnTo>
                    <a:lnTo>
                      <a:pt x="819" y="229"/>
                    </a:lnTo>
                    <a:lnTo>
                      <a:pt x="819" y="229"/>
                    </a:lnTo>
                    <a:lnTo>
                      <a:pt x="819" y="229"/>
                    </a:lnTo>
                    <a:close/>
                    <a:moveTo>
                      <a:pt x="834" y="242"/>
                    </a:moveTo>
                    <a:lnTo>
                      <a:pt x="832" y="242"/>
                    </a:lnTo>
                    <a:lnTo>
                      <a:pt x="830" y="242"/>
                    </a:lnTo>
                    <a:lnTo>
                      <a:pt x="830" y="242"/>
                    </a:lnTo>
                    <a:lnTo>
                      <a:pt x="832" y="243"/>
                    </a:lnTo>
                    <a:lnTo>
                      <a:pt x="834" y="243"/>
                    </a:lnTo>
                    <a:lnTo>
                      <a:pt x="834" y="244"/>
                    </a:lnTo>
                    <a:lnTo>
                      <a:pt x="835" y="246"/>
                    </a:lnTo>
                    <a:lnTo>
                      <a:pt x="835" y="247"/>
                    </a:lnTo>
                    <a:lnTo>
                      <a:pt x="835" y="248"/>
                    </a:lnTo>
                    <a:lnTo>
                      <a:pt x="836" y="249"/>
                    </a:lnTo>
                    <a:lnTo>
                      <a:pt x="836" y="250"/>
                    </a:lnTo>
                    <a:lnTo>
                      <a:pt x="836" y="250"/>
                    </a:lnTo>
                    <a:lnTo>
                      <a:pt x="838" y="250"/>
                    </a:lnTo>
                    <a:lnTo>
                      <a:pt x="838" y="248"/>
                    </a:lnTo>
                    <a:lnTo>
                      <a:pt x="836" y="247"/>
                    </a:lnTo>
                    <a:lnTo>
                      <a:pt x="836" y="246"/>
                    </a:lnTo>
                    <a:lnTo>
                      <a:pt x="835" y="243"/>
                    </a:lnTo>
                    <a:lnTo>
                      <a:pt x="835" y="243"/>
                    </a:lnTo>
                    <a:lnTo>
                      <a:pt x="834" y="242"/>
                    </a:lnTo>
                    <a:lnTo>
                      <a:pt x="834" y="242"/>
                    </a:lnTo>
                    <a:close/>
                    <a:moveTo>
                      <a:pt x="824" y="235"/>
                    </a:moveTo>
                    <a:lnTo>
                      <a:pt x="824" y="235"/>
                    </a:lnTo>
                    <a:lnTo>
                      <a:pt x="823" y="236"/>
                    </a:lnTo>
                    <a:lnTo>
                      <a:pt x="823" y="236"/>
                    </a:lnTo>
                    <a:lnTo>
                      <a:pt x="823" y="237"/>
                    </a:lnTo>
                    <a:lnTo>
                      <a:pt x="824" y="238"/>
                    </a:lnTo>
                    <a:lnTo>
                      <a:pt x="824" y="237"/>
                    </a:lnTo>
                    <a:lnTo>
                      <a:pt x="826" y="237"/>
                    </a:lnTo>
                    <a:lnTo>
                      <a:pt x="826" y="237"/>
                    </a:lnTo>
                    <a:lnTo>
                      <a:pt x="827" y="236"/>
                    </a:lnTo>
                    <a:lnTo>
                      <a:pt x="826" y="236"/>
                    </a:lnTo>
                    <a:lnTo>
                      <a:pt x="824" y="235"/>
                    </a:lnTo>
                    <a:lnTo>
                      <a:pt x="824" y="235"/>
                    </a:lnTo>
                    <a:close/>
                    <a:moveTo>
                      <a:pt x="804" y="229"/>
                    </a:moveTo>
                    <a:lnTo>
                      <a:pt x="802" y="230"/>
                    </a:lnTo>
                    <a:lnTo>
                      <a:pt x="802" y="231"/>
                    </a:lnTo>
                    <a:lnTo>
                      <a:pt x="802" y="232"/>
                    </a:lnTo>
                    <a:lnTo>
                      <a:pt x="804" y="233"/>
                    </a:lnTo>
                    <a:lnTo>
                      <a:pt x="804" y="233"/>
                    </a:lnTo>
                    <a:lnTo>
                      <a:pt x="805" y="235"/>
                    </a:lnTo>
                    <a:lnTo>
                      <a:pt x="805" y="235"/>
                    </a:lnTo>
                    <a:lnTo>
                      <a:pt x="806" y="235"/>
                    </a:lnTo>
                    <a:lnTo>
                      <a:pt x="806" y="233"/>
                    </a:lnTo>
                    <a:lnTo>
                      <a:pt x="806" y="232"/>
                    </a:lnTo>
                    <a:lnTo>
                      <a:pt x="805" y="230"/>
                    </a:lnTo>
                    <a:lnTo>
                      <a:pt x="805" y="230"/>
                    </a:lnTo>
                    <a:lnTo>
                      <a:pt x="804" y="229"/>
                    </a:lnTo>
                    <a:lnTo>
                      <a:pt x="804" y="229"/>
                    </a:lnTo>
                    <a:close/>
                    <a:moveTo>
                      <a:pt x="773" y="250"/>
                    </a:moveTo>
                    <a:lnTo>
                      <a:pt x="772" y="252"/>
                    </a:lnTo>
                    <a:lnTo>
                      <a:pt x="771" y="252"/>
                    </a:lnTo>
                    <a:lnTo>
                      <a:pt x="770" y="253"/>
                    </a:lnTo>
                    <a:lnTo>
                      <a:pt x="770" y="254"/>
                    </a:lnTo>
                    <a:lnTo>
                      <a:pt x="770" y="254"/>
                    </a:lnTo>
                    <a:lnTo>
                      <a:pt x="770" y="255"/>
                    </a:lnTo>
                    <a:lnTo>
                      <a:pt x="770" y="257"/>
                    </a:lnTo>
                    <a:lnTo>
                      <a:pt x="772" y="257"/>
                    </a:lnTo>
                    <a:lnTo>
                      <a:pt x="773" y="257"/>
                    </a:lnTo>
                    <a:lnTo>
                      <a:pt x="774" y="255"/>
                    </a:lnTo>
                    <a:lnTo>
                      <a:pt x="774" y="254"/>
                    </a:lnTo>
                    <a:lnTo>
                      <a:pt x="774" y="253"/>
                    </a:lnTo>
                    <a:lnTo>
                      <a:pt x="774" y="252"/>
                    </a:lnTo>
                    <a:lnTo>
                      <a:pt x="773" y="250"/>
                    </a:lnTo>
                    <a:lnTo>
                      <a:pt x="773" y="250"/>
                    </a:lnTo>
                    <a:close/>
                    <a:moveTo>
                      <a:pt x="716" y="191"/>
                    </a:moveTo>
                    <a:lnTo>
                      <a:pt x="712" y="191"/>
                    </a:lnTo>
                    <a:lnTo>
                      <a:pt x="710" y="191"/>
                    </a:lnTo>
                    <a:lnTo>
                      <a:pt x="709" y="191"/>
                    </a:lnTo>
                    <a:lnTo>
                      <a:pt x="708" y="192"/>
                    </a:lnTo>
                    <a:lnTo>
                      <a:pt x="706" y="192"/>
                    </a:lnTo>
                    <a:lnTo>
                      <a:pt x="709" y="193"/>
                    </a:lnTo>
                    <a:lnTo>
                      <a:pt x="711" y="194"/>
                    </a:lnTo>
                    <a:lnTo>
                      <a:pt x="712" y="194"/>
                    </a:lnTo>
                    <a:lnTo>
                      <a:pt x="714" y="194"/>
                    </a:lnTo>
                    <a:lnTo>
                      <a:pt x="715" y="194"/>
                    </a:lnTo>
                    <a:lnTo>
                      <a:pt x="716" y="196"/>
                    </a:lnTo>
                    <a:lnTo>
                      <a:pt x="717" y="197"/>
                    </a:lnTo>
                    <a:lnTo>
                      <a:pt x="718" y="197"/>
                    </a:lnTo>
                    <a:lnTo>
                      <a:pt x="720" y="198"/>
                    </a:lnTo>
                    <a:lnTo>
                      <a:pt x="722" y="199"/>
                    </a:lnTo>
                    <a:lnTo>
                      <a:pt x="723" y="199"/>
                    </a:lnTo>
                    <a:lnTo>
                      <a:pt x="725" y="201"/>
                    </a:lnTo>
                    <a:lnTo>
                      <a:pt x="726" y="201"/>
                    </a:lnTo>
                    <a:lnTo>
                      <a:pt x="726" y="199"/>
                    </a:lnTo>
                    <a:lnTo>
                      <a:pt x="726" y="198"/>
                    </a:lnTo>
                    <a:lnTo>
                      <a:pt x="725" y="196"/>
                    </a:lnTo>
                    <a:lnTo>
                      <a:pt x="722" y="194"/>
                    </a:lnTo>
                    <a:lnTo>
                      <a:pt x="720" y="193"/>
                    </a:lnTo>
                    <a:lnTo>
                      <a:pt x="718" y="192"/>
                    </a:lnTo>
                    <a:lnTo>
                      <a:pt x="717" y="192"/>
                    </a:lnTo>
                    <a:lnTo>
                      <a:pt x="716" y="191"/>
                    </a:lnTo>
                    <a:lnTo>
                      <a:pt x="716" y="191"/>
                    </a:lnTo>
                    <a:close/>
                    <a:moveTo>
                      <a:pt x="851" y="274"/>
                    </a:moveTo>
                    <a:lnTo>
                      <a:pt x="851" y="274"/>
                    </a:lnTo>
                    <a:lnTo>
                      <a:pt x="850" y="274"/>
                    </a:lnTo>
                    <a:lnTo>
                      <a:pt x="850" y="275"/>
                    </a:lnTo>
                    <a:lnTo>
                      <a:pt x="851" y="275"/>
                    </a:lnTo>
                    <a:lnTo>
                      <a:pt x="851" y="275"/>
                    </a:lnTo>
                    <a:lnTo>
                      <a:pt x="852" y="275"/>
                    </a:lnTo>
                    <a:lnTo>
                      <a:pt x="852" y="275"/>
                    </a:lnTo>
                    <a:lnTo>
                      <a:pt x="851" y="274"/>
                    </a:lnTo>
                    <a:lnTo>
                      <a:pt x="851" y="274"/>
                    </a:lnTo>
                    <a:close/>
                    <a:moveTo>
                      <a:pt x="934" y="302"/>
                    </a:moveTo>
                    <a:lnTo>
                      <a:pt x="934" y="300"/>
                    </a:lnTo>
                    <a:lnTo>
                      <a:pt x="934" y="299"/>
                    </a:lnTo>
                    <a:lnTo>
                      <a:pt x="935" y="298"/>
                    </a:lnTo>
                    <a:lnTo>
                      <a:pt x="935" y="298"/>
                    </a:lnTo>
                    <a:lnTo>
                      <a:pt x="936" y="298"/>
                    </a:lnTo>
                    <a:lnTo>
                      <a:pt x="936" y="299"/>
                    </a:lnTo>
                    <a:lnTo>
                      <a:pt x="936" y="299"/>
                    </a:lnTo>
                    <a:lnTo>
                      <a:pt x="935" y="300"/>
                    </a:lnTo>
                    <a:lnTo>
                      <a:pt x="935" y="302"/>
                    </a:lnTo>
                    <a:lnTo>
                      <a:pt x="935" y="303"/>
                    </a:lnTo>
                    <a:lnTo>
                      <a:pt x="934" y="302"/>
                    </a:lnTo>
                    <a:lnTo>
                      <a:pt x="934" y="302"/>
                    </a:lnTo>
                    <a:close/>
                    <a:moveTo>
                      <a:pt x="858" y="281"/>
                    </a:moveTo>
                    <a:lnTo>
                      <a:pt x="857" y="280"/>
                    </a:lnTo>
                    <a:lnTo>
                      <a:pt x="856" y="278"/>
                    </a:lnTo>
                    <a:lnTo>
                      <a:pt x="855" y="278"/>
                    </a:lnTo>
                    <a:lnTo>
                      <a:pt x="854" y="278"/>
                    </a:lnTo>
                    <a:lnTo>
                      <a:pt x="854" y="280"/>
                    </a:lnTo>
                    <a:lnTo>
                      <a:pt x="854" y="280"/>
                    </a:lnTo>
                    <a:lnTo>
                      <a:pt x="855" y="281"/>
                    </a:lnTo>
                    <a:lnTo>
                      <a:pt x="856" y="281"/>
                    </a:lnTo>
                    <a:lnTo>
                      <a:pt x="857" y="281"/>
                    </a:lnTo>
                    <a:lnTo>
                      <a:pt x="857" y="282"/>
                    </a:lnTo>
                    <a:lnTo>
                      <a:pt x="858" y="281"/>
                    </a:lnTo>
                    <a:lnTo>
                      <a:pt x="858" y="281"/>
                    </a:lnTo>
                    <a:close/>
                    <a:moveTo>
                      <a:pt x="856" y="272"/>
                    </a:moveTo>
                    <a:lnTo>
                      <a:pt x="855" y="272"/>
                    </a:lnTo>
                    <a:lnTo>
                      <a:pt x="855" y="272"/>
                    </a:lnTo>
                    <a:lnTo>
                      <a:pt x="854" y="272"/>
                    </a:lnTo>
                    <a:lnTo>
                      <a:pt x="854" y="272"/>
                    </a:lnTo>
                    <a:lnTo>
                      <a:pt x="854" y="274"/>
                    </a:lnTo>
                    <a:lnTo>
                      <a:pt x="855" y="274"/>
                    </a:lnTo>
                    <a:lnTo>
                      <a:pt x="855" y="274"/>
                    </a:lnTo>
                    <a:lnTo>
                      <a:pt x="855" y="274"/>
                    </a:lnTo>
                    <a:lnTo>
                      <a:pt x="856" y="274"/>
                    </a:lnTo>
                    <a:lnTo>
                      <a:pt x="856" y="272"/>
                    </a:lnTo>
                    <a:lnTo>
                      <a:pt x="856" y="272"/>
                    </a:lnTo>
                    <a:close/>
                    <a:moveTo>
                      <a:pt x="931" y="282"/>
                    </a:moveTo>
                    <a:lnTo>
                      <a:pt x="930" y="278"/>
                    </a:lnTo>
                    <a:lnTo>
                      <a:pt x="929" y="274"/>
                    </a:lnTo>
                    <a:lnTo>
                      <a:pt x="928" y="274"/>
                    </a:lnTo>
                    <a:lnTo>
                      <a:pt x="928" y="274"/>
                    </a:lnTo>
                    <a:lnTo>
                      <a:pt x="926" y="275"/>
                    </a:lnTo>
                    <a:lnTo>
                      <a:pt x="926" y="276"/>
                    </a:lnTo>
                    <a:lnTo>
                      <a:pt x="926" y="278"/>
                    </a:lnTo>
                    <a:lnTo>
                      <a:pt x="928" y="281"/>
                    </a:lnTo>
                    <a:lnTo>
                      <a:pt x="929" y="286"/>
                    </a:lnTo>
                    <a:lnTo>
                      <a:pt x="928" y="289"/>
                    </a:lnTo>
                    <a:lnTo>
                      <a:pt x="928" y="297"/>
                    </a:lnTo>
                    <a:lnTo>
                      <a:pt x="928" y="299"/>
                    </a:lnTo>
                    <a:lnTo>
                      <a:pt x="928" y="299"/>
                    </a:lnTo>
                    <a:lnTo>
                      <a:pt x="929" y="300"/>
                    </a:lnTo>
                    <a:lnTo>
                      <a:pt x="930" y="299"/>
                    </a:lnTo>
                    <a:lnTo>
                      <a:pt x="931" y="297"/>
                    </a:lnTo>
                    <a:lnTo>
                      <a:pt x="933" y="295"/>
                    </a:lnTo>
                    <a:lnTo>
                      <a:pt x="933" y="295"/>
                    </a:lnTo>
                    <a:lnTo>
                      <a:pt x="933" y="294"/>
                    </a:lnTo>
                    <a:lnTo>
                      <a:pt x="933" y="294"/>
                    </a:lnTo>
                    <a:lnTo>
                      <a:pt x="931" y="293"/>
                    </a:lnTo>
                    <a:lnTo>
                      <a:pt x="931" y="293"/>
                    </a:lnTo>
                    <a:lnTo>
                      <a:pt x="931" y="293"/>
                    </a:lnTo>
                    <a:lnTo>
                      <a:pt x="933" y="292"/>
                    </a:lnTo>
                    <a:lnTo>
                      <a:pt x="933" y="291"/>
                    </a:lnTo>
                    <a:lnTo>
                      <a:pt x="933" y="289"/>
                    </a:lnTo>
                    <a:lnTo>
                      <a:pt x="931" y="286"/>
                    </a:lnTo>
                    <a:lnTo>
                      <a:pt x="931" y="282"/>
                    </a:lnTo>
                    <a:lnTo>
                      <a:pt x="931" y="282"/>
                    </a:lnTo>
                    <a:close/>
                    <a:moveTo>
                      <a:pt x="931" y="303"/>
                    </a:moveTo>
                    <a:lnTo>
                      <a:pt x="931" y="302"/>
                    </a:lnTo>
                    <a:lnTo>
                      <a:pt x="930" y="302"/>
                    </a:lnTo>
                    <a:lnTo>
                      <a:pt x="929" y="302"/>
                    </a:lnTo>
                    <a:lnTo>
                      <a:pt x="928" y="303"/>
                    </a:lnTo>
                    <a:lnTo>
                      <a:pt x="928" y="304"/>
                    </a:lnTo>
                    <a:lnTo>
                      <a:pt x="928" y="304"/>
                    </a:lnTo>
                    <a:lnTo>
                      <a:pt x="928" y="306"/>
                    </a:lnTo>
                    <a:lnTo>
                      <a:pt x="929" y="308"/>
                    </a:lnTo>
                    <a:lnTo>
                      <a:pt x="930" y="308"/>
                    </a:lnTo>
                    <a:lnTo>
                      <a:pt x="930" y="308"/>
                    </a:lnTo>
                    <a:lnTo>
                      <a:pt x="930" y="306"/>
                    </a:lnTo>
                    <a:lnTo>
                      <a:pt x="930" y="305"/>
                    </a:lnTo>
                    <a:lnTo>
                      <a:pt x="931" y="303"/>
                    </a:lnTo>
                    <a:lnTo>
                      <a:pt x="931" y="303"/>
                    </a:lnTo>
                    <a:close/>
                    <a:moveTo>
                      <a:pt x="217" y="3"/>
                    </a:moveTo>
                    <a:lnTo>
                      <a:pt x="215" y="3"/>
                    </a:lnTo>
                    <a:lnTo>
                      <a:pt x="212" y="3"/>
                    </a:lnTo>
                    <a:lnTo>
                      <a:pt x="211" y="2"/>
                    </a:lnTo>
                    <a:lnTo>
                      <a:pt x="212" y="2"/>
                    </a:lnTo>
                    <a:lnTo>
                      <a:pt x="214" y="2"/>
                    </a:lnTo>
                    <a:lnTo>
                      <a:pt x="214" y="1"/>
                    </a:lnTo>
                    <a:lnTo>
                      <a:pt x="212" y="0"/>
                    </a:lnTo>
                    <a:lnTo>
                      <a:pt x="211" y="0"/>
                    </a:lnTo>
                    <a:lnTo>
                      <a:pt x="210" y="0"/>
                    </a:lnTo>
                    <a:lnTo>
                      <a:pt x="210" y="1"/>
                    </a:lnTo>
                    <a:lnTo>
                      <a:pt x="209" y="3"/>
                    </a:lnTo>
                    <a:lnTo>
                      <a:pt x="209" y="3"/>
                    </a:lnTo>
                    <a:lnTo>
                      <a:pt x="209" y="5"/>
                    </a:lnTo>
                    <a:lnTo>
                      <a:pt x="208" y="5"/>
                    </a:lnTo>
                    <a:lnTo>
                      <a:pt x="208" y="6"/>
                    </a:lnTo>
                    <a:lnTo>
                      <a:pt x="206" y="6"/>
                    </a:lnTo>
                    <a:lnTo>
                      <a:pt x="206" y="7"/>
                    </a:lnTo>
                    <a:lnTo>
                      <a:pt x="208" y="8"/>
                    </a:lnTo>
                    <a:lnTo>
                      <a:pt x="208" y="10"/>
                    </a:lnTo>
                    <a:lnTo>
                      <a:pt x="206" y="11"/>
                    </a:lnTo>
                    <a:lnTo>
                      <a:pt x="206" y="11"/>
                    </a:lnTo>
                    <a:lnTo>
                      <a:pt x="205" y="13"/>
                    </a:lnTo>
                    <a:lnTo>
                      <a:pt x="204" y="13"/>
                    </a:lnTo>
                    <a:lnTo>
                      <a:pt x="204" y="14"/>
                    </a:lnTo>
                    <a:lnTo>
                      <a:pt x="204" y="16"/>
                    </a:lnTo>
                    <a:lnTo>
                      <a:pt x="206" y="17"/>
                    </a:lnTo>
                    <a:lnTo>
                      <a:pt x="208" y="17"/>
                    </a:lnTo>
                    <a:lnTo>
                      <a:pt x="208" y="17"/>
                    </a:lnTo>
                    <a:lnTo>
                      <a:pt x="209" y="16"/>
                    </a:lnTo>
                    <a:lnTo>
                      <a:pt x="210" y="16"/>
                    </a:lnTo>
                    <a:lnTo>
                      <a:pt x="211" y="14"/>
                    </a:lnTo>
                    <a:lnTo>
                      <a:pt x="211" y="13"/>
                    </a:lnTo>
                    <a:lnTo>
                      <a:pt x="211" y="12"/>
                    </a:lnTo>
                    <a:lnTo>
                      <a:pt x="211" y="12"/>
                    </a:lnTo>
                    <a:lnTo>
                      <a:pt x="210" y="11"/>
                    </a:lnTo>
                    <a:lnTo>
                      <a:pt x="211" y="11"/>
                    </a:lnTo>
                    <a:lnTo>
                      <a:pt x="212" y="10"/>
                    </a:lnTo>
                    <a:lnTo>
                      <a:pt x="214" y="10"/>
                    </a:lnTo>
                    <a:lnTo>
                      <a:pt x="214" y="10"/>
                    </a:lnTo>
                    <a:lnTo>
                      <a:pt x="214" y="10"/>
                    </a:lnTo>
                    <a:lnTo>
                      <a:pt x="215" y="11"/>
                    </a:lnTo>
                    <a:lnTo>
                      <a:pt x="212" y="12"/>
                    </a:lnTo>
                    <a:lnTo>
                      <a:pt x="214" y="13"/>
                    </a:lnTo>
                    <a:lnTo>
                      <a:pt x="215" y="11"/>
                    </a:lnTo>
                    <a:lnTo>
                      <a:pt x="217" y="8"/>
                    </a:lnTo>
                    <a:lnTo>
                      <a:pt x="219" y="6"/>
                    </a:lnTo>
                    <a:lnTo>
                      <a:pt x="219" y="5"/>
                    </a:lnTo>
                    <a:lnTo>
                      <a:pt x="219" y="3"/>
                    </a:lnTo>
                    <a:lnTo>
                      <a:pt x="219" y="3"/>
                    </a:lnTo>
                    <a:lnTo>
                      <a:pt x="217" y="3"/>
                    </a:lnTo>
                    <a:lnTo>
                      <a:pt x="217" y="3"/>
                    </a:lnTo>
                    <a:close/>
                    <a:moveTo>
                      <a:pt x="223" y="10"/>
                    </a:moveTo>
                    <a:lnTo>
                      <a:pt x="222" y="10"/>
                    </a:lnTo>
                    <a:lnTo>
                      <a:pt x="221" y="11"/>
                    </a:lnTo>
                    <a:lnTo>
                      <a:pt x="220" y="12"/>
                    </a:lnTo>
                    <a:lnTo>
                      <a:pt x="221" y="13"/>
                    </a:lnTo>
                    <a:lnTo>
                      <a:pt x="221" y="14"/>
                    </a:lnTo>
                    <a:lnTo>
                      <a:pt x="221" y="17"/>
                    </a:lnTo>
                    <a:lnTo>
                      <a:pt x="222" y="17"/>
                    </a:lnTo>
                    <a:lnTo>
                      <a:pt x="223" y="17"/>
                    </a:lnTo>
                    <a:lnTo>
                      <a:pt x="225" y="18"/>
                    </a:lnTo>
                    <a:lnTo>
                      <a:pt x="225" y="19"/>
                    </a:lnTo>
                    <a:lnTo>
                      <a:pt x="226" y="21"/>
                    </a:lnTo>
                    <a:lnTo>
                      <a:pt x="227" y="19"/>
                    </a:lnTo>
                    <a:lnTo>
                      <a:pt x="227" y="18"/>
                    </a:lnTo>
                    <a:lnTo>
                      <a:pt x="226" y="18"/>
                    </a:lnTo>
                    <a:lnTo>
                      <a:pt x="226" y="17"/>
                    </a:lnTo>
                    <a:lnTo>
                      <a:pt x="225" y="16"/>
                    </a:lnTo>
                    <a:lnTo>
                      <a:pt x="223" y="14"/>
                    </a:lnTo>
                    <a:lnTo>
                      <a:pt x="225" y="12"/>
                    </a:lnTo>
                    <a:lnTo>
                      <a:pt x="225" y="11"/>
                    </a:lnTo>
                    <a:lnTo>
                      <a:pt x="223" y="11"/>
                    </a:lnTo>
                    <a:lnTo>
                      <a:pt x="223" y="10"/>
                    </a:lnTo>
                    <a:lnTo>
                      <a:pt x="223" y="10"/>
                    </a:lnTo>
                    <a:close/>
                    <a:moveTo>
                      <a:pt x="290" y="131"/>
                    </a:moveTo>
                    <a:lnTo>
                      <a:pt x="290" y="132"/>
                    </a:lnTo>
                    <a:lnTo>
                      <a:pt x="289" y="134"/>
                    </a:lnTo>
                    <a:lnTo>
                      <a:pt x="289" y="135"/>
                    </a:lnTo>
                    <a:lnTo>
                      <a:pt x="288" y="135"/>
                    </a:lnTo>
                    <a:lnTo>
                      <a:pt x="287" y="136"/>
                    </a:lnTo>
                    <a:lnTo>
                      <a:pt x="285" y="136"/>
                    </a:lnTo>
                    <a:lnTo>
                      <a:pt x="285" y="137"/>
                    </a:lnTo>
                    <a:lnTo>
                      <a:pt x="285" y="139"/>
                    </a:lnTo>
                    <a:lnTo>
                      <a:pt x="287" y="139"/>
                    </a:lnTo>
                    <a:lnTo>
                      <a:pt x="288" y="139"/>
                    </a:lnTo>
                    <a:lnTo>
                      <a:pt x="288" y="139"/>
                    </a:lnTo>
                    <a:lnTo>
                      <a:pt x="289" y="140"/>
                    </a:lnTo>
                    <a:lnTo>
                      <a:pt x="289" y="139"/>
                    </a:lnTo>
                    <a:lnTo>
                      <a:pt x="289" y="137"/>
                    </a:lnTo>
                    <a:lnTo>
                      <a:pt x="289" y="137"/>
                    </a:lnTo>
                    <a:lnTo>
                      <a:pt x="290" y="136"/>
                    </a:lnTo>
                    <a:lnTo>
                      <a:pt x="291" y="135"/>
                    </a:lnTo>
                    <a:lnTo>
                      <a:pt x="291" y="134"/>
                    </a:lnTo>
                    <a:lnTo>
                      <a:pt x="291" y="132"/>
                    </a:lnTo>
                    <a:lnTo>
                      <a:pt x="291" y="131"/>
                    </a:lnTo>
                    <a:lnTo>
                      <a:pt x="291" y="131"/>
                    </a:lnTo>
                    <a:lnTo>
                      <a:pt x="291" y="131"/>
                    </a:lnTo>
                    <a:lnTo>
                      <a:pt x="290" y="131"/>
                    </a:lnTo>
                    <a:lnTo>
                      <a:pt x="290" y="131"/>
                    </a:lnTo>
                    <a:close/>
                    <a:moveTo>
                      <a:pt x="277" y="151"/>
                    </a:moveTo>
                    <a:lnTo>
                      <a:pt x="279" y="149"/>
                    </a:lnTo>
                    <a:lnTo>
                      <a:pt x="281" y="147"/>
                    </a:lnTo>
                    <a:lnTo>
                      <a:pt x="282" y="146"/>
                    </a:lnTo>
                    <a:lnTo>
                      <a:pt x="282" y="143"/>
                    </a:lnTo>
                    <a:lnTo>
                      <a:pt x="279" y="145"/>
                    </a:lnTo>
                    <a:lnTo>
                      <a:pt x="277" y="143"/>
                    </a:lnTo>
                    <a:lnTo>
                      <a:pt x="277" y="142"/>
                    </a:lnTo>
                    <a:lnTo>
                      <a:pt x="276" y="142"/>
                    </a:lnTo>
                    <a:lnTo>
                      <a:pt x="274" y="145"/>
                    </a:lnTo>
                    <a:lnTo>
                      <a:pt x="274" y="148"/>
                    </a:lnTo>
                    <a:lnTo>
                      <a:pt x="274" y="151"/>
                    </a:lnTo>
                    <a:lnTo>
                      <a:pt x="276" y="152"/>
                    </a:lnTo>
                    <a:lnTo>
                      <a:pt x="277" y="151"/>
                    </a:lnTo>
                    <a:lnTo>
                      <a:pt x="277" y="151"/>
                    </a:lnTo>
                    <a:close/>
                    <a:moveTo>
                      <a:pt x="273" y="154"/>
                    </a:moveTo>
                    <a:lnTo>
                      <a:pt x="273" y="153"/>
                    </a:lnTo>
                    <a:lnTo>
                      <a:pt x="274" y="151"/>
                    </a:lnTo>
                    <a:lnTo>
                      <a:pt x="273" y="151"/>
                    </a:lnTo>
                    <a:lnTo>
                      <a:pt x="272" y="149"/>
                    </a:lnTo>
                    <a:lnTo>
                      <a:pt x="272" y="148"/>
                    </a:lnTo>
                    <a:lnTo>
                      <a:pt x="273" y="146"/>
                    </a:lnTo>
                    <a:lnTo>
                      <a:pt x="273" y="143"/>
                    </a:lnTo>
                    <a:lnTo>
                      <a:pt x="272" y="141"/>
                    </a:lnTo>
                    <a:lnTo>
                      <a:pt x="271" y="141"/>
                    </a:lnTo>
                    <a:lnTo>
                      <a:pt x="270" y="143"/>
                    </a:lnTo>
                    <a:lnTo>
                      <a:pt x="270" y="147"/>
                    </a:lnTo>
                    <a:lnTo>
                      <a:pt x="267" y="148"/>
                    </a:lnTo>
                    <a:lnTo>
                      <a:pt x="266" y="149"/>
                    </a:lnTo>
                    <a:lnTo>
                      <a:pt x="268" y="151"/>
                    </a:lnTo>
                    <a:lnTo>
                      <a:pt x="268" y="153"/>
                    </a:lnTo>
                    <a:lnTo>
                      <a:pt x="270" y="156"/>
                    </a:lnTo>
                    <a:lnTo>
                      <a:pt x="271" y="156"/>
                    </a:lnTo>
                    <a:lnTo>
                      <a:pt x="273" y="154"/>
                    </a:lnTo>
                    <a:lnTo>
                      <a:pt x="273" y="154"/>
                    </a:lnTo>
                    <a:close/>
                    <a:moveTo>
                      <a:pt x="273" y="156"/>
                    </a:moveTo>
                    <a:lnTo>
                      <a:pt x="272" y="156"/>
                    </a:lnTo>
                    <a:lnTo>
                      <a:pt x="272" y="157"/>
                    </a:lnTo>
                    <a:lnTo>
                      <a:pt x="272" y="158"/>
                    </a:lnTo>
                    <a:lnTo>
                      <a:pt x="272" y="158"/>
                    </a:lnTo>
                    <a:lnTo>
                      <a:pt x="273" y="158"/>
                    </a:lnTo>
                    <a:lnTo>
                      <a:pt x="273" y="157"/>
                    </a:lnTo>
                    <a:lnTo>
                      <a:pt x="273" y="156"/>
                    </a:lnTo>
                    <a:lnTo>
                      <a:pt x="273" y="156"/>
                    </a:lnTo>
                    <a:close/>
                    <a:moveTo>
                      <a:pt x="276" y="136"/>
                    </a:moveTo>
                    <a:lnTo>
                      <a:pt x="276" y="139"/>
                    </a:lnTo>
                    <a:lnTo>
                      <a:pt x="277" y="140"/>
                    </a:lnTo>
                    <a:lnTo>
                      <a:pt x="279" y="141"/>
                    </a:lnTo>
                    <a:lnTo>
                      <a:pt x="279" y="140"/>
                    </a:lnTo>
                    <a:lnTo>
                      <a:pt x="278" y="137"/>
                    </a:lnTo>
                    <a:lnTo>
                      <a:pt x="278" y="136"/>
                    </a:lnTo>
                    <a:lnTo>
                      <a:pt x="277" y="136"/>
                    </a:lnTo>
                    <a:lnTo>
                      <a:pt x="276" y="136"/>
                    </a:lnTo>
                    <a:lnTo>
                      <a:pt x="276" y="136"/>
                    </a:lnTo>
                    <a:close/>
                    <a:moveTo>
                      <a:pt x="272" y="137"/>
                    </a:moveTo>
                    <a:lnTo>
                      <a:pt x="273" y="137"/>
                    </a:lnTo>
                    <a:lnTo>
                      <a:pt x="274" y="137"/>
                    </a:lnTo>
                    <a:lnTo>
                      <a:pt x="274" y="136"/>
                    </a:lnTo>
                    <a:lnTo>
                      <a:pt x="272" y="137"/>
                    </a:lnTo>
                    <a:lnTo>
                      <a:pt x="272" y="137"/>
                    </a:lnTo>
                    <a:close/>
                    <a:moveTo>
                      <a:pt x="271" y="139"/>
                    </a:moveTo>
                    <a:lnTo>
                      <a:pt x="271" y="140"/>
                    </a:lnTo>
                    <a:lnTo>
                      <a:pt x="272" y="140"/>
                    </a:lnTo>
                    <a:lnTo>
                      <a:pt x="273" y="139"/>
                    </a:lnTo>
                    <a:lnTo>
                      <a:pt x="272" y="139"/>
                    </a:lnTo>
                    <a:lnTo>
                      <a:pt x="271" y="139"/>
                    </a:lnTo>
                    <a:lnTo>
                      <a:pt x="271" y="139"/>
                    </a:lnTo>
                    <a:close/>
                    <a:moveTo>
                      <a:pt x="268" y="136"/>
                    </a:moveTo>
                    <a:lnTo>
                      <a:pt x="268" y="136"/>
                    </a:lnTo>
                    <a:lnTo>
                      <a:pt x="270" y="136"/>
                    </a:lnTo>
                    <a:lnTo>
                      <a:pt x="270" y="136"/>
                    </a:lnTo>
                    <a:lnTo>
                      <a:pt x="270" y="135"/>
                    </a:lnTo>
                    <a:lnTo>
                      <a:pt x="268" y="135"/>
                    </a:lnTo>
                    <a:lnTo>
                      <a:pt x="267" y="135"/>
                    </a:lnTo>
                    <a:lnTo>
                      <a:pt x="266" y="136"/>
                    </a:lnTo>
                    <a:lnTo>
                      <a:pt x="267" y="136"/>
                    </a:lnTo>
                    <a:lnTo>
                      <a:pt x="268" y="136"/>
                    </a:lnTo>
                    <a:lnTo>
                      <a:pt x="268" y="136"/>
                    </a:lnTo>
                    <a:close/>
                    <a:moveTo>
                      <a:pt x="268" y="137"/>
                    </a:moveTo>
                    <a:lnTo>
                      <a:pt x="267" y="137"/>
                    </a:lnTo>
                    <a:lnTo>
                      <a:pt x="267" y="137"/>
                    </a:lnTo>
                    <a:lnTo>
                      <a:pt x="267" y="139"/>
                    </a:lnTo>
                    <a:lnTo>
                      <a:pt x="268" y="139"/>
                    </a:lnTo>
                    <a:lnTo>
                      <a:pt x="270" y="139"/>
                    </a:lnTo>
                    <a:lnTo>
                      <a:pt x="270" y="139"/>
                    </a:lnTo>
                    <a:lnTo>
                      <a:pt x="268" y="137"/>
                    </a:lnTo>
                    <a:lnTo>
                      <a:pt x="268" y="137"/>
                    </a:lnTo>
                    <a:close/>
                    <a:moveTo>
                      <a:pt x="272" y="135"/>
                    </a:moveTo>
                    <a:lnTo>
                      <a:pt x="274" y="135"/>
                    </a:lnTo>
                    <a:lnTo>
                      <a:pt x="274" y="134"/>
                    </a:lnTo>
                    <a:lnTo>
                      <a:pt x="273" y="134"/>
                    </a:lnTo>
                    <a:lnTo>
                      <a:pt x="272" y="135"/>
                    </a:lnTo>
                    <a:lnTo>
                      <a:pt x="272" y="135"/>
                    </a:lnTo>
                    <a:close/>
                    <a:moveTo>
                      <a:pt x="239" y="34"/>
                    </a:moveTo>
                    <a:lnTo>
                      <a:pt x="240" y="34"/>
                    </a:lnTo>
                    <a:lnTo>
                      <a:pt x="240" y="33"/>
                    </a:lnTo>
                    <a:lnTo>
                      <a:pt x="240" y="33"/>
                    </a:lnTo>
                    <a:lnTo>
                      <a:pt x="239" y="31"/>
                    </a:lnTo>
                    <a:lnTo>
                      <a:pt x="239" y="31"/>
                    </a:lnTo>
                    <a:lnTo>
                      <a:pt x="238" y="33"/>
                    </a:lnTo>
                    <a:lnTo>
                      <a:pt x="239" y="34"/>
                    </a:lnTo>
                    <a:lnTo>
                      <a:pt x="239" y="34"/>
                    </a:lnTo>
                    <a:lnTo>
                      <a:pt x="239" y="34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29"/>
                <a:endParaRPr lang="en-US" sz="70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11" name="Freeform 398">
                <a:extLst>
                  <a:ext uri="{FF2B5EF4-FFF2-40B4-BE49-F238E27FC236}">
                    <a16:creationId xmlns:a16="http://schemas.microsoft.com/office/drawing/2014/main" id="{96D1D75C-C7EF-2E44-83F0-EA2089E998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35748" y="8218546"/>
                <a:ext cx="1006473" cy="569636"/>
              </a:xfrm>
              <a:custGeom>
                <a:avLst/>
                <a:gdLst>
                  <a:gd name="T0" fmla="*/ 488 w 864"/>
                  <a:gd name="T1" fmla="*/ 20 h 489"/>
                  <a:gd name="T2" fmla="*/ 668 w 864"/>
                  <a:gd name="T3" fmla="*/ 164 h 489"/>
                  <a:gd name="T4" fmla="*/ 775 w 864"/>
                  <a:gd name="T5" fmla="*/ 169 h 489"/>
                  <a:gd name="T6" fmla="*/ 791 w 864"/>
                  <a:gd name="T7" fmla="*/ 170 h 489"/>
                  <a:gd name="T8" fmla="*/ 831 w 864"/>
                  <a:gd name="T9" fmla="*/ 150 h 489"/>
                  <a:gd name="T10" fmla="*/ 850 w 864"/>
                  <a:gd name="T11" fmla="*/ 152 h 489"/>
                  <a:gd name="T12" fmla="*/ 849 w 864"/>
                  <a:gd name="T13" fmla="*/ 174 h 489"/>
                  <a:gd name="T14" fmla="*/ 853 w 864"/>
                  <a:gd name="T15" fmla="*/ 196 h 489"/>
                  <a:gd name="T16" fmla="*/ 853 w 864"/>
                  <a:gd name="T17" fmla="*/ 209 h 489"/>
                  <a:gd name="T18" fmla="*/ 843 w 864"/>
                  <a:gd name="T19" fmla="*/ 213 h 489"/>
                  <a:gd name="T20" fmla="*/ 842 w 864"/>
                  <a:gd name="T21" fmla="*/ 225 h 489"/>
                  <a:gd name="T22" fmla="*/ 825 w 864"/>
                  <a:gd name="T23" fmla="*/ 229 h 489"/>
                  <a:gd name="T24" fmla="*/ 816 w 864"/>
                  <a:gd name="T25" fmla="*/ 234 h 489"/>
                  <a:gd name="T26" fmla="*/ 794 w 864"/>
                  <a:gd name="T27" fmla="*/ 245 h 489"/>
                  <a:gd name="T28" fmla="*/ 773 w 864"/>
                  <a:gd name="T29" fmla="*/ 252 h 489"/>
                  <a:gd name="T30" fmla="*/ 749 w 864"/>
                  <a:gd name="T31" fmla="*/ 249 h 489"/>
                  <a:gd name="T32" fmla="*/ 732 w 864"/>
                  <a:gd name="T33" fmla="*/ 254 h 489"/>
                  <a:gd name="T34" fmla="*/ 717 w 864"/>
                  <a:gd name="T35" fmla="*/ 266 h 489"/>
                  <a:gd name="T36" fmla="*/ 701 w 864"/>
                  <a:gd name="T37" fmla="*/ 270 h 489"/>
                  <a:gd name="T38" fmla="*/ 691 w 864"/>
                  <a:gd name="T39" fmla="*/ 277 h 489"/>
                  <a:gd name="T40" fmla="*/ 672 w 864"/>
                  <a:gd name="T41" fmla="*/ 280 h 489"/>
                  <a:gd name="T42" fmla="*/ 627 w 864"/>
                  <a:gd name="T43" fmla="*/ 292 h 489"/>
                  <a:gd name="T44" fmla="*/ 610 w 864"/>
                  <a:gd name="T45" fmla="*/ 304 h 489"/>
                  <a:gd name="T46" fmla="*/ 588 w 864"/>
                  <a:gd name="T47" fmla="*/ 307 h 489"/>
                  <a:gd name="T48" fmla="*/ 583 w 864"/>
                  <a:gd name="T49" fmla="*/ 287 h 489"/>
                  <a:gd name="T50" fmla="*/ 558 w 864"/>
                  <a:gd name="T51" fmla="*/ 298 h 489"/>
                  <a:gd name="T52" fmla="*/ 555 w 864"/>
                  <a:gd name="T53" fmla="*/ 305 h 489"/>
                  <a:gd name="T54" fmla="*/ 540 w 864"/>
                  <a:gd name="T55" fmla="*/ 313 h 489"/>
                  <a:gd name="T56" fmla="*/ 529 w 864"/>
                  <a:gd name="T57" fmla="*/ 333 h 489"/>
                  <a:gd name="T58" fmla="*/ 524 w 864"/>
                  <a:gd name="T59" fmla="*/ 349 h 489"/>
                  <a:gd name="T60" fmla="*/ 488 w 864"/>
                  <a:gd name="T61" fmla="*/ 377 h 489"/>
                  <a:gd name="T62" fmla="*/ 472 w 864"/>
                  <a:gd name="T63" fmla="*/ 395 h 489"/>
                  <a:gd name="T64" fmla="*/ 464 w 864"/>
                  <a:gd name="T65" fmla="*/ 415 h 489"/>
                  <a:gd name="T66" fmla="*/ 443 w 864"/>
                  <a:gd name="T67" fmla="*/ 450 h 489"/>
                  <a:gd name="T68" fmla="*/ 404 w 864"/>
                  <a:gd name="T69" fmla="*/ 485 h 489"/>
                  <a:gd name="T70" fmla="*/ 313 w 864"/>
                  <a:gd name="T71" fmla="*/ 439 h 489"/>
                  <a:gd name="T72" fmla="*/ 246 w 864"/>
                  <a:gd name="T73" fmla="*/ 438 h 489"/>
                  <a:gd name="T74" fmla="*/ 175 w 864"/>
                  <a:gd name="T75" fmla="*/ 372 h 489"/>
                  <a:gd name="T76" fmla="*/ 142 w 864"/>
                  <a:gd name="T77" fmla="*/ 405 h 489"/>
                  <a:gd name="T78" fmla="*/ 125 w 864"/>
                  <a:gd name="T79" fmla="*/ 399 h 489"/>
                  <a:gd name="T80" fmla="*/ 99 w 864"/>
                  <a:gd name="T81" fmla="*/ 406 h 489"/>
                  <a:gd name="T82" fmla="*/ 93 w 864"/>
                  <a:gd name="T83" fmla="*/ 389 h 489"/>
                  <a:gd name="T84" fmla="*/ 78 w 864"/>
                  <a:gd name="T85" fmla="*/ 391 h 489"/>
                  <a:gd name="T86" fmla="*/ 61 w 864"/>
                  <a:gd name="T87" fmla="*/ 383 h 489"/>
                  <a:gd name="T88" fmla="*/ 41 w 864"/>
                  <a:gd name="T89" fmla="*/ 382 h 489"/>
                  <a:gd name="T90" fmla="*/ 22 w 864"/>
                  <a:gd name="T91" fmla="*/ 392 h 489"/>
                  <a:gd name="T92" fmla="*/ 1 w 864"/>
                  <a:gd name="T93" fmla="*/ 395 h 489"/>
                  <a:gd name="T94" fmla="*/ 9 w 864"/>
                  <a:gd name="T95" fmla="*/ 375 h 489"/>
                  <a:gd name="T96" fmla="*/ 28 w 864"/>
                  <a:gd name="T97" fmla="*/ 311 h 489"/>
                  <a:gd name="T98" fmla="*/ 58 w 864"/>
                  <a:gd name="T99" fmla="*/ 275 h 489"/>
                  <a:gd name="T100" fmla="*/ 118 w 864"/>
                  <a:gd name="T101" fmla="*/ 248 h 489"/>
                  <a:gd name="T102" fmla="*/ 190 w 864"/>
                  <a:gd name="T103" fmla="*/ 196 h 489"/>
                  <a:gd name="T104" fmla="*/ 111 w 864"/>
                  <a:gd name="T105" fmla="*/ 181 h 489"/>
                  <a:gd name="T106" fmla="*/ 158 w 864"/>
                  <a:gd name="T107" fmla="*/ 113 h 489"/>
                  <a:gd name="T108" fmla="*/ 176 w 864"/>
                  <a:gd name="T109" fmla="*/ 73 h 489"/>
                  <a:gd name="T110" fmla="*/ 172 w 864"/>
                  <a:gd name="T111" fmla="*/ 51 h 489"/>
                  <a:gd name="T112" fmla="*/ 201 w 864"/>
                  <a:gd name="T113" fmla="*/ 40 h 489"/>
                  <a:gd name="T114" fmla="*/ 248 w 864"/>
                  <a:gd name="T115" fmla="*/ 86 h 489"/>
                  <a:gd name="T116" fmla="*/ 318 w 864"/>
                  <a:gd name="T117" fmla="*/ 97 h 489"/>
                  <a:gd name="T118" fmla="*/ 416 w 864"/>
                  <a:gd name="T119" fmla="*/ 476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64" h="489">
                    <a:moveTo>
                      <a:pt x="359" y="0"/>
                    </a:moveTo>
                    <a:lnTo>
                      <a:pt x="406" y="9"/>
                    </a:lnTo>
                    <a:lnTo>
                      <a:pt x="454" y="16"/>
                    </a:lnTo>
                    <a:lnTo>
                      <a:pt x="455" y="15"/>
                    </a:lnTo>
                    <a:lnTo>
                      <a:pt x="457" y="11"/>
                    </a:lnTo>
                    <a:lnTo>
                      <a:pt x="460" y="10"/>
                    </a:lnTo>
                    <a:lnTo>
                      <a:pt x="461" y="10"/>
                    </a:lnTo>
                    <a:lnTo>
                      <a:pt x="481" y="10"/>
                    </a:lnTo>
                    <a:lnTo>
                      <a:pt x="488" y="20"/>
                    </a:lnTo>
                    <a:lnTo>
                      <a:pt x="504" y="37"/>
                    </a:lnTo>
                    <a:lnTo>
                      <a:pt x="517" y="51"/>
                    </a:lnTo>
                    <a:lnTo>
                      <a:pt x="528" y="61"/>
                    </a:lnTo>
                    <a:lnTo>
                      <a:pt x="552" y="80"/>
                    </a:lnTo>
                    <a:lnTo>
                      <a:pt x="593" y="111"/>
                    </a:lnTo>
                    <a:lnTo>
                      <a:pt x="645" y="150"/>
                    </a:lnTo>
                    <a:lnTo>
                      <a:pt x="662" y="161"/>
                    </a:lnTo>
                    <a:lnTo>
                      <a:pt x="659" y="164"/>
                    </a:lnTo>
                    <a:lnTo>
                      <a:pt x="668" y="164"/>
                    </a:lnTo>
                    <a:lnTo>
                      <a:pt x="698" y="186"/>
                    </a:lnTo>
                    <a:lnTo>
                      <a:pt x="714" y="185"/>
                    </a:lnTo>
                    <a:lnTo>
                      <a:pt x="752" y="185"/>
                    </a:lnTo>
                    <a:lnTo>
                      <a:pt x="762" y="176"/>
                    </a:lnTo>
                    <a:lnTo>
                      <a:pt x="762" y="175"/>
                    </a:lnTo>
                    <a:lnTo>
                      <a:pt x="766" y="172"/>
                    </a:lnTo>
                    <a:lnTo>
                      <a:pt x="770" y="170"/>
                    </a:lnTo>
                    <a:lnTo>
                      <a:pt x="773" y="169"/>
                    </a:lnTo>
                    <a:lnTo>
                      <a:pt x="775" y="169"/>
                    </a:lnTo>
                    <a:lnTo>
                      <a:pt x="776" y="169"/>
                    </a:lnTo>
                    <a:lnTo>
                      <a:pt x="777" y="169"/>
                    </a:lnTo>
                    <a:lnTo>
                      <a:pt x="780" y="168"/>
                    </a:lnTo>
                    <a:lnTo>
                      <a:pt x="781" y="168"/>
                    </a:lnTo>
                    <a:lnTo>
                      <a:pt x="782" y="169"/>
                    </a:lnTo>
                    <a:lnTo>
                      <a:pt x="784" y="170"/>
                    </a:lnTo>
                    <a:lnTo>
                      <a:pt x="784" y="173"/>
                    </a:lnTo>
                    <a:lnTo>
                      <a:pt x="790" y="174"/>
                    </a:lnTo>
                    <a:lnTo>
                      <a:pt x="791" y="170"/>
                    </a:lnTo>
                    <a:lnTo>
                      <a:pt x="801" y="166"/>
                    </a:lnTo>
                    <a:lnTo>
                      <a:pt x="801" y="164"/>
                    </a:lnTo>
                    <a:lnTo>
                      <a:pt x="802" y="162"/>
                    </a:lnTo>
                    <a:lnTo>
                      <a:pt x="804" y="159"/>
                    </a:lnTo>
                    <a:lnTo>
                      <a:pt x="807" y="159"/>
                    </a:lnTo>
                    <a:lnTo>
                      <a:pt x="809" y="158"/>
                    </a:lnTo>
                    <a:lnTo>
                      <a:pt x="811" y="157"/>
                    </a:lnTo>
                    <a:lnTo>
                      <a:pt x="831" y="150"/>
                    </a:lnTo>
                    <a:lnTo>
                      <a:pt x="831" y="150"/>
                    </a:lnTo>
                    <a:lnTo>
                      <a:pt x="832" y="148"/>
                    </a:lnTo>
                    <a:lnTo>
                      <a:pt x="833" y="148"/>
                    </a:lnTo>
                    <a:lnTo>
                      <a:pt x="836" y="147"/>
                    </a:lnTo>
                    <a:lnTo>
                      <a:pt x="841" y="147"/>
                    </a:lnTo>
                    <a:lnTo>
                      <a:pt x="843" y="148"/>
                    </a:lnTo>
                    <a:lnTo>
                      <a:pt x="846" y="151"/>
                    </a:lnTo>
                    <a:lnTo>
                      <a:pt x="847" y="151"/>
                    </a:lnTo>
                    <a:lnTo>
                      <a:pt x="849" y="151"/>
                    </a:lnTo>
                    <a:lnTo>
                      <a:pt x="850" y="152"/>
                    </a:lnTo>
                    <a:lnTo>
                      <a:pt x="853" y="153"/>
                    </a:lnTo>
                    <a:lnTo>
                      <a:pt x="864" y="158"/>
                    </a:lnTo>
                    <a:lnTo>
                      <a:pt x="864" y="158"/>
                    </a:lnTo>
                    <a:lnTo>
                      <a:pt x="863" y="161"/>
                    </a:lnTo>
                    <a:lnTo>
                      <a:pt x="861" y="162"/>
                    </a:lnTo>
                    <a:lnTo>
                      <a:pt x="861" y="162"/>
                    </a:lnTo>
                    <a:lnTo>
                      <a:pt x="855" y="168"/>
                    </a:lnTo>
                    <a:lnTo>
                      <a:pt x="855" y="168"/>
                    </a:lnTo>
                    <a:lnTo>
                      <a:pt x="849" y="174"/>
                    </a:lnTo>
                    <a:lnTo>
                      <a:pt x="844" y="181"/>
                    </a:lnTo>
                    <a:lnTo>
                      <a:pt x="843" y="185"/>
                    </a:lnTo>
                    <a:lnTo>
                      <a:pt x="843" y="187"/>
                    </a:lnTo>
                    <a:lnTo>
                      <a:pt x="844" y="190"/>
                    </a:lnTo>
                    <a:lnTo>
                      <a:pt x="846" y="192"/>
                    </a:lnTo>
                    <a:lnTo>
                      <a:pt x="848" y="193"/>
                    </a:lnTo>
                    <a:lnTo>
                      <a:pt x="852" y="193"/>
                    </a:lnTo>
                    <a:lnTo>
                      <a:pt x="853" y="195"/>
                    </a:lnTo>
                    <a:lnTo>
                      <a:pt x="853" y="196"/>
                    </a:lnTo>
                    <a:lnTo>
                      <a:pt x="854" y="196"/>
                    </a:lnTo>
                    <a:lnTo>
                      <a:pt x="855" y="197"/>
                    </a:lnTo>
                    <a:lnTo>
                      <a:pt x="855" y="198"/>
                    </a:lnTo>
                    <a:lnTo>
                      <a:pt x="855" y="200"/>
                    </a:lnTo>
                    <a:lnTo>
                      <a:pt x="853" y="202"/>
                    </a:lnTo>
                    <a:lnTo>
                      <a:pt x="850" y="204"/>
                    </a:lnTo>
                    <a:lnTo>
                      <a:pt x="849" y="206"/>
                    </a:lnTo>
                    <a:lnTo>
                      <a:pt x="850" y="208"/>
                    </a:lnTo>
                    <a:lnTo>
                      <a:pt x="853" y="209"/>
                    </a:lnTo>
                    <a:lnTo>
                      <a:pt x="853" y="211"/>
                    </a:lnTo>
                    <a:lnTo>
                      <a:pt x="853" y="213"/>
                    </a:lnTo>
                    <a:lnTo>
                      <a:pt x="850" y="215"/>
                    </a:lnTo>
                    <a:lnTo>
                      <a:pt x="848" y="217"/>
                    </a:lnTo>
                    <a:lnTo>
                      <a:pt x="847" y="218"/>
                    </a:lnTo>
                    <a:lnTo>
                      <a:pt x="846" y="217"/>
                    </a:lnTo>
                    <a:lnTo>
                      <a:pt x="846" y="214"/>
                    </a:lnTo>
                    <a:lnTo>
                      <a:pt x="844" y="213"/>
                    </a:lnTo>
                    <a:lnTo>
                      <a:pt x="843" y="213"/>
                    </a:lnTo>
                    <a:lnTo>
                      <a:pt x="841" y="213"/>
                    </a:lnTo>
                    <a:lnTo>
                      <a:pt x="836" y="215"/>
                    </a:lnTo>
                    <a:lnTo>
                      <a:pt x="833" y="218"/>
                    </a:lnTo>
                    <a:lnTo>
                      <a:pt x="833" y="219"/>
                    </a:lnTo>
                    <a:lnTo>
                      <a:pt x="835" y="219"/>
                    </a:lnTo>
                    <a:lnTo>
                      <a:pt x="838" y="220"/>
                    </a:lnTo>
                    <a:lnTo>
                      <a:pt x="841" y="221"/>
                    </a:lnTo>
                    <a:lnTo>
                      <a:pt x="842" y="223"/>
                    </a:lnTo>
                    <a:lnTo>
                      <a:pt x="842" y="225"/>
                    </a:lnTo>
                    <a:lnTo>
                      <a:pt x="841" y="228"/>
                    </a:lnTo>
                    <a:lnTo>
                      <a:pt x="839" y="230"/>
                    </a:lnTo>
                    <a:lnTo>
                      <a:pt x="836" y="230"/>
                    </a:lnTo>
                    <a:lnTo>
                      <a:pt x="832" y="231"/>
                    </a:lnTo>
                    <a:lnTo>
                      <a:pt x="830" y="231"/>
                    </a:lnTo>
                    <a:lnTo>
                      <a:pt x="829" y="230"/>
                    </a:lnTo>
                    <a:lnTo>
                      <a:pt x="827" y="229"/>
                    </a:lnTo>
                    <a:lnTo>
                      <a:pt x="826" y="229"/>
                    </a:lnTo>
                    <a:lnTo>
                      <a:pt x="825" y="229"/>
                    </a:lnTo>
                    <a:lnTo>
                      <a:pt x="825" y="230"/>
                    </a:lnTo>
                    <a:lnTo>
                      <a:pt x="825" y="232"/>
                    </a:lnTo>
                    <a:lnTo>
                      <a:pt x="824" y="234"/>
                    </a:lnTo>
                    <a:lnTo>
                      <a:pt x="822" y="234"/>
                    </a:lnTo>
                    <a:lnTo>
                      <a:pt x="820" y="234"/>
                    </a:lnTo>
                    <a:lnTo>
                      <a:pt x="819" y="234"/>
                    </a:lnTo>
                    <a:lnTo>
                      <a:pt x="818" y="232"/>
                    </a:lnTo>
                    <a:lnTo>
                      <a:pt x="816" y="232"/>
                    </a:lnTo>
                    <a:lnTo>
                      <a:pt x="816" y="234"/>
                    </a:lnTo>
                    <a:lnTo>
                      <a:pt x="815" y="235"/>
                    </a:lnTo>
                    <a:lnTo>
                      <a:pt x="813" y="235"/>
                    </a:lnTo>
                    <a:lnTo>
                      <a:pt x="808" y="236"/>
                    </a:lnTo>
                    <a:lnTo>
                      <a:pt x="804" y="237"/>
                    </a:lnTo>
                    <a:lnTo>
                      <a:pt x="802" y="238"/>
                    </a:lnTo>
                    <a:lnTo>
                      <a:pt x="801" y="240"/>
                    </a:lnTo>
                    <a:lnTo>
                      <a:pt x="797" y="241"/>
                    </a:lnTo>
                    <a:lnTo>
                      <a:pt x="796" y="242"/>
                    </a:lnTo>
                    <a:lnTo>
                      <a:pt x="794" y="245"/>
                    </a:lnTo>
                    <a:lnTo>
                      <a:pt x="793" y="247"/>
                    </a:lnTo>
                    <a:lnTo>
                      <a:pt x="792" y="249"/>
                    </a:lnTo>
                    <a:lnTo>
                      <a:pt x="790" y="252"/>
                    </a:lnTo>
                    <a:lnTo>
                      <a:pt x="787" y="252"/>
                    </a:lnTo>
                    <a:lnTo>
                      <a:pt x="785" y="252"/>
                    </a:lnTo>
                    <a:lnTo>
                      <a:pt x="781" y="252"/>
                    </a:lnTo>
                    <a:lnTo>
                      <a:pt x="779" y="252"/>
                    </a:lnTo>
                    <a:lnTo>
                      <a:pt x="775" y="252"/>
                    </a:lnTo>
                    <a:lnTo>
                      <a:pt x="773" y="252"/>
                    </a:lnTo>
                    <a:lnTo>
                      <a:pt x="771" y="252"/>
                    </a:lnTo>
                    <a:lnTo>
                      <a:pt x="770" y="254"/>
                    </a:lnTo>
                    <a:lnTo>
                      <a:pt x="768" y="254"/>
                    </a:lnTo>
                    <a:lnTo>
                      <a:pt x="765" y="254"/>
                    </a:lnTo>
                    <a:lnTo>
                      <a:pt x="760" y="254"/>
                    </a:lnTo>
                    <a:lnTo>
                      <a:pt x="758" y="254"/>
                    </a:lnTo>
                    <a:lnTo>
                      <a:pt x="754" y="252"/>
                    </a:lnTo>
                    <a:lnTo>
                      <a:pt x="752" y="251"/>
                    </a:lnTo>
                    <a:lnTo>
                      <a:pt x="749" y="249"/>
                    </a:lnTo>
                    <a:lnTo>
                      <a:pt x="748" y="249"/>
                    </a:lnTo>
                    <a:lnTo>
                      <a:pt x="747" y="252"/>
                    </a:lnTo>
                    <a:lnTo>
                      <a:pt x="745" y="253"/>
                    </a:lnTo>
                    <a:lnTo>
                      <a:pt x="743" y="253"/>
                    </a:lnTo>
                    <a:lnTo>
                      <a:pt x="741" y="253"/>
                    </a:lnTo>
                    <a:lnTo>
                      <a:pt x="738" y="253"/>
                    </a:lnTo>
                    <a:lnTo>
                      <a:pt x="736" y="253"/>
                    </a:lnTo>
                    <a:lnTo>
                      <a:pt x="734" y="254"/>
                    </a:lnTo>
                    <a:lnTo>
                      <a:pt x="732" y="254"/>
                    </a:lnTo>
                    <a:lnTo>
                      <a:pt x="731" y="253"/>
                    </a:lnTo>
                    <a:lnTo>
                      <a:pt x="730" y="253"/>
                    </a:lnTo>
                    <a:lnTo>
                      <a:pt x="728" y="254"/>
                    </a:lnTo>
                    <a:lnTo>
                      <a:pt x="719" y="258"/>
                    </a:lnTo>
                    <a:lnTo>
                      <a:pt x="718" y="259"/>
                    </a:lnTo>
                    <a:lnTo>
                      <a:pt x="718" y="260"/>
                    </a:lnTo>
                    <a:lnTo>
                      <a:pt x="719" y="263"/>
                    </a:lnTo>
                    <a:lnTo>
                      <a:pt x="719" y="264"/>
                    </a:lnTo>
                    <a:lnTo>
                      <a:pt x="717" y="266"/>
                    </a:lnTo>
                    <a:lnTo>
                      <a:pt x="715" y="266"/>
                    </a:lnTo>
                    <a:lnTo>
                      <a:pt x="715" y="266"/>
                    </a:lnTo>
                    <a:lnTo>
                      <a:pt x="714" y="264"/>
                    </a:lnTo>
                    <a:lnTo>
                      <a:pt x="712" y="263"/>
                    </a:lnTo>
                    <a:lnTo>
                      <a:pt x="709" y="264"/>
                    </a:lnTo>
                    <a:lnTo>
                      <a:pt x="707" y="265"/>
                    </a:lnTo>
                    <a:lnTo>
                      <a:pt x="706" y="268"/>
                    </a:lnTo>
                    <a:lnTo>
                      <a:pt x="703" y="270"/>
                    </a:lnTo>
                    <a:lnTo>
                      <a:pt x="701" y="270"/>
                    </a:lnTo>
                    <a:lnTo>
                      <a:pt x="697" y="271"/>
                    </a:lnTo>
                    <a:lnTo>
                      <a:pt x="696" y="273"/>
                    </a:lnTo>
                    <a:lnTo>
                      <a:pt x="695" y="273"/>
                    </a:lnTo>
                    <a:lnTo>
                      <a:pt x="696" y="275"/>
                    </a:lnTo>
                    <a:lnTo>
                      <a:pt x="696" y="276"/>
                    </a:lnTo>
                    <a:lnTo>
                      <a:pt x="696" y="277"/>
                    </a:lnTo>
                    <a:lnTo>
                      <a:pt x="695" y="277"/>
                    </a:lnTo>
                    <a:lnTo>
                      <a:pt x="692" y="277"/>
                    </a:lnTo>
                    <a:lnTo>
                      <a:pt x="691" y="277"/>
                    </a:lnTo>
                    <a:lnTo>
                      <a:pt x="690" y="280"/>
                    </a:lnTo>
                    <a:lnTo>
                      <a:pt x="690" y="281"/>
                    </a:lnTo>
                    <a:lnTo>
                      <a:pt x="689" y="281"/>
                    </a:lnTo>
                    <a:lnTo>
                      <a:pt x="687" y="281"/>
                    </a:lnTo>
                    <a:lnTo>
                      <a:pt x="685" y="280"/>
                    </a:lnTo>
                    <a:lnTo>
                      <a:pt x="684" y="280"/>
                    </a:lnTo>
                    <a:lnTo>
                      <a:pt x="681" y="280"/>
                    </a:lnTo>
                    <a:lnTo>
                      <a:pt x="679" y="280"/>
                    </a:lnTo>
                    <a:lnTo>
                      <a:pt x="672" y="280"/>
                    </a:lnTo>
                    <a:lnTo>
                      <a:pt x="667" y="280"/>
                    </a:lnTo>
                    <a:lnTo>
                      <a:pt x="659" y="281"/>
                    </a:lnTo>
                    <a:lnTo>
                      <a:pt x="655" y="281"/>
                    </a:lnTo>
                    <a:lnTo>
                      <a:pt x="651" y="282"/>
                    </a:lnTo>
                    <a:lnTo>
                      <a:pt x="646" y="284"/>
                    </a:lnTo>
                    <a:lnTo>
                      <a:pt x="641" y="285"/>
                    </a:lnTo>
                    <a:lnTo>
                      <a:pt x="638" y="288"/>
                    </a:lnTo>
                    <a:lnTo>
                      <a:pt x="633" y="291"/>
                    </a:lnTo>
                    <a:lnTo>
                      <a:pt x="627" y="292"/>
                    </a:lnTo>
                    <a:lnTo>
                      <a:pt x="625" y="293"/>
                    </a:lnTo>
                    <a:lnTo>
                      <a:pt x="623" y="296"/>
                    </a:lnTo>
                    <a:lnTo>
                      <a:pt x="622" y="298"/>
                    </a:lnTo>
                    <a:lnTo>
                      <a:pt x="621" y="299"/>
                    </a:lnTo>
                    <a:lnTo>
                      <a:pt x="617" y="301"/>
                    </a:lnTo>
                    <a:lnTo>
                      <a:pt x="613" y="301"/>
                    </a:lnTo>
                    <a:lnTo>
                      <a:pt x="611" y="302"/>
                    </a:lnTo>
                    <a:lnTo>
                      <a:pt x="610" y="303"/>
                    </a:lnTo>
                    <a:lnTo>
                      <a:pt x="610" y="304"/>
                    </a:lnTo>
                    <a:lnTo>
                      <a:pt x="608" y="305"/>
                    </a:lnTo>
                    <a:lnTo>
                      <a:pt x="605" y="305"/>
                    </a:lnTo>
                    <a:lnTo>
                      <a:pt x="601" y="304"/>
                    </a:lnTo>
                    <a:lnTo>
                      <a:pt x="599" y="304"/>
                    </a:lnTo>
                    <a:lnTo>
                      <a:pt x="597" y="305"/>
                    </a:lnTo>
                    <a:lnTo>
                      <a:pt x="595" y="308"/>
                    </a:lnTo>
                    <a:lnTo>
                      <a:pt x="594" y="308"/>
                    </a:lnTo>
                    <a:lnTo>
                      <a:pt x="590" y="307"/>
                    </a:lnTo>
                    <a:lnTo>
                      <a:pt x="588" y="307"/>
                    </a:lnTo>
                    <a:lnTo>
                      <a:pt x="588" y="305"/>
                    </a:lnTo>
                    <a:lnTo>
                      <a:pt x="588" y="304"/>
                    </a:lnTo>
                    <a:lnTo>
                      <a:pt x="590" y="299"/>
                    </a:lnTo>
                    <a:lnTo>
                      <a:pt x="591" y="296"/>
                    </a:lnTo>
                    <a:lnTo>
                      <a:pt x="591" y="294"/>
                    </a:lnTo>
                    <a:lnTo>
                      <a:pt x="591" y="292"/>
                    </a:lnTo>
                    <a:lnTo>
                      <a:pt x="588" y="291"/>
                    </a:lnTo>
                    <a:lnTo>
                      <a:pt x="584" y="288"/>
                    </a:lnTo>
                    <a:lnTo>
                      <a:pt x="583" y="287"/>
                    </a:lnTo>
                    <a:lnTo>
                      <a:pt x="580" y="288"/>
                    </a:lnTo>
                    <a:lnTo>
                      <a:pt x="577" y="291"/>
                    </a:lnTo>
                    <a:lnTo>
                      <a:pt x="573" y="294"/>
                    </a:lnTo>
                    <a:lnTo>
                      <a:pt x="569" y="294"/>
                    </a:lnTo>
                    <a:lnTo>
                      <a:pt x="567" y="294"/>
                    </a:lnTo>
                    <a:lnTo>
                      <a:pt x="565" y="294"/>
                    </a:lnTo>
                    <a:lnTo>
                      <a:pt x="562" y="296"/>
                    </a:lnTo>
                    <a:lnTo>
                      <a:pt x="561" y="298"/>
                    </a:lnTo>
                    <a:lnTo>
                      <a:pt x="558" y="298"/>
                    </a:lnTo>
                    <a:lnTo>
                      <a:pt x="557" y="297"/>
                    </a:lnTo>
                    <a:lnTo>
                      <a:pt x="557" y="296"/>
                    </a:lnTo>
                    <a:lnTo>
                      <a:pt x="555" y="297"/>
                    </a:lnTo>
                    <a:lnTo>
                      <a:pt x="554" y="298"/>
                    </a:lnTo>
                    <a:lnTo>
                      <a:pt x="552" y="301"/>
                    </a:lnTo>
                    <a:lnTo>
                      <a:pt x="554" y="302"/>
                    </a:lnTo>
                    <a:lnTo>
                      <a:pt x="555" y="303"/>
                    </a:lnTo>
                    <a:lnTo>
                      <a:pt x="555" y="304"/>
                    </a:lnTo>
                    <a:lnTo>
                      <a:pt x="555" y="305"/>
                    </a:lnTo>
                    <a:lnTo>
                      <a:pt x="554" y="305"/>
                    </a:lnTo>
                    <a:lnTo>
                      <a:pt x="552" y="305"/>
                    </a:lnTo>
                    <a:lnTo>
                      <a:pt x="551" y="305"/>
                    </a:lnTo>
                    <a:lnTo>
                      <a:pt x="549" y="304"/>
                    </a:lnTo>
                    <a:lnTo>
                      <a:pt x="548" y="304"/>
                    </a:lnTo>
                    <a:lnTo>
                      <a:pt x="546" y="305"/>
                    </a:lnTo>
                    <a:lnTo>
                      <a:pt x="545" y="307"/>
                    </a:lnTo>
                    <a:lnTo>
                      <a:pt x="543" y="309"/>
                    </a:lnTo>
                    <a:lnTo>
                      <a:pt x="540" y="313"/>
                    </a:lnTo>
                    <a:lnTo>
                      <a:pt x="539" y="314"/>
                    </a:lnTo>
                    <a:lnTo>
                      <a:pt x="539" y="315"/>
                    </a:lnTo>
                    <a:lnTo>
                      <a:pt x="540" y="316"/>
                    </a:lnTo>
                    <a:lnTo>
                      <a:pt x="540" y="318"/>
                    </a:lnTo>
                    <a:lnTo>
                      <a:pt x="540" y="321"/>
                    </a:lnTo>
                    <a:lnTo>
                      <a:pt x="538" y="324"/>
                    </a:lnTo>
                    <a:lnTo>
                      <a:pt x="534" y="326"/>
                    </a:lnTo>
                    <a:lnTo>
                      <a:pt x="530" y="330"/>
                    </a:lnTo>
                    <a:lnTo>
                      <a:pt x="529" y="333"/>
                    </a:lnTo>
                    <a:lnTo>
                      <a:pt x="530" y="337"/>
                    </a:lnTo>
                    <a:lnTo>
                      <a:pt x="529" y="339"/>
                    </a:lnTo>
                    <a:lnTo>
                      <a:pt x="530" y="339"/>
                    </a:lnTo>
                    <a:lnTo>
                      <a:pt x="533" y="341"/>
                    </a:lnTo>
                    <a:lnTo>
                      <a:pt x="533" y="341"/>
                    </a:lnTo>
                    <a:lnTo>
                      <a:pt x="533" y="342"/>
                    </a:lnTo>
                    <a:lnTo>
                      <a:pt x="532" y="344"/>
                    </a:lnTo>
                    <a:lnTo>
                      <a:pt x="528" y="347"/>
                    </a:lnTo>
                    <a:lnTo>
                      <a:pt x="524" y="349"/>
                    </a:lnTo>
                    <a:lnTo>
                      <a:pt x="520" y="352"/>
                    </a:lnTo>
                    <a:lnTo>
                      <a:pt x="513" y="354"/>
                    </a:lnTo>
                    <a:lnTo>
                      <a:pt x="511" y="356"/>
                    </a:lnTo>
                    <a:lnTo>
                      <a:pt x="506" y="363"/>
                    </a:lnTo>
                    <a:lnTo>
                      <a:pt x="501" y="370"/>
                    </a:lnTo>
                    <a:lnTo>
                      <a:pt x="499" y="372"/>
                    </a:lnTo>
                    <a:lnTo>
                      <a:pt x="495" y="374"/>
                    </a:lnTo>
                    <a:lnTo>
                      <a:pt x="492" y="376"/>
                    </a:lnTo>
                    <a:lnTo>
                      <a:pt x="488" y="377"/>
                    </a:lnTo>
                    <a:lnTo>
                      <a:pt x="487" y="380"/>
                    </a:lnTo>
                    <a:lnTo>
                      <a:pt x="487" y="381"/>
                    </a:lnTo>
                    <a:lnTo>
                      <a:pt x="485" y="381"/>
                    </a:lnTo>
                    <a:lnTo>
                      <a:pt x="484" y="381"/>
                    </a:lnTo>
                    <a:lnTo>
                      <a:pt x="483" y="382"/>
                    </a:lnTo>
                    <a:lnTo>
                      <a:pt x="482" y="384"/>
                    </a:lnTo>
                    <a:lnTo>
                      <a:pt x="479" y="391"/>
                    </a:lnTo>
                    <a:lnTo>
                      <a:pt x="475" y="394"/>
                    </a:lnTo>
                    <a:lnTo>
                      <a:pt x="472" y="395"/>
                    </a:lnTo>
                    <a:lnTo>
                      <a:pt x="468" y="397"/>
                    </a:lnTo>
                    <a:lnTo>
                      <a:pt x="467" y="397"/>
                    </a:lnTo>
                    <a:lnTo>
                      <a:pt x="466" y="399"/>
                    </a:lnTo>
                    <a:lnTo>
                      <a:pt x="465" y="401"/>
                    </a:lnTo>
                    <a:lnTo>
                      <a:pt x="466" y="404"/>
                    </a:lnTo>
                    <a:lnTo>
                      <a:pt x="466" y="406"/>
                    </a:lnTo>
                    <a:lnTo>
                      <a:pt x="466" y="408"/>
                    </a:lnTo>
                    <a:lnTo>
                      <a:pt x="466" y="411"/>
                    </a:lnTo>
                    <a:lnTo>
                      <a:pt x="464" y="415"/>
                    </a:lnTo>
                    <a:lnTo>
                      <a:pt x="461" y="419"/>
                    </a:lnTo>
                    <a:lnTo>
                      <a:pt x="455" y="422"/>
                    </a:lnTo>
                    <a:lnTo>
                      <a:pt x="451" y="433"/>
                    </a:lnTo>
                    <a:lnTo>
                      <a:pt x="451" y="436"/>
                    </a:lnTo>
                    <a:lnTo>
                      <a:pt x="454" y="437"/>
                    </a:lnTo>
                    <a:lnTo>
                      <a:pt x="455" y="439"/>
                    </a:lnTo>
                    <a:lnTo>
                      <a:pt x="451" y="443"/>
                    </a:lnTo>
                    <a:lnTo>
                      <a:pt x="445" y="449"/>
                    </a:lnTo>
                    <a:lnTo>
                      <a:pt x="443" y="450"/>
                    </a:lnTo>
                    <a:lnTo>
                      <a:pt x="440" y="449"/>
                    </a:lnTo>
                    <a:lnTo>
                      <a:pt x="440" y="453"/>
                    </a:lnTo>
                    <a:lnTo>
                      <a:pt x="438" y="454"/>
                    </a:lnTo>
                    <a:lnTo>
                      <a:pt x="432" y="456"/>
                    </a:lnTo>
                    <a:lnTo>
                      <a:pt x="428" y="461"/>
                    </a:lnTo>
                    <a:lnTo>
                      <a:pt x="423" y="472"/>
                    </a:lnTo>
                    <a:lnTo>
                      <a:pt x="408" y="488"/>
                    </a:lnTo>
                    <a:lnTo>
                      <a:pt x="404" y="487"/>
                    </a:lnTo>
                    <a:lnTo>
                      <a:pt x="404" y="485"/>
                    </a:lnTo>
                    <a:lnTo>
                      <a:pt x="394" y="489"/>
                    </a:lnTo>
                    <a:lnTo>
                      <a:pt x="388" y="485"/>
                    </a:lnTo>
                    <a:lnTo>
                      <a:pt x="385" y="488"/>
                    </a:lnTo>
                    <a:lnTo>
                      <a:pt x="336" y="450"/>
                    </a:lnTo>
                    <a:lnTo>
                      <a:pt x="335" y="451"/>
                    </a:lnTo>
                    <a:lnTo>
                      <a:pt x="324" y="438"/>
                    </a:lnTo>
                    <a:lnTo>
                      <a:pt x="319" y="439"/>
                    </a:lnTo>
                    <a:lnTo>
                      <a:pt x="315" y="443"/>
                    </a:lnTo>
                    <a:lnTo>
                      <a:pt x="313" y="439"/>
                    </a:lnTo>
                    <a:lnTo>
                      <a:pt x="303" y="447"/>
                    </a:lnTo>
                    <a:lnTo>
                      <a:pt x="304" y="449"/>
                    </a:lnTo>
                    <a:lnTo>
                      <a:pt x="299" y="453"/>
                    </a:lnTo>
                    <a:lnTo>
                      <a:pt x="286" y="438"/>
                    </a:lnTo>
                    <a:lnTo>
                      <a:pt x="280" y="443"/>
                    </a:lnTo>
                    <a:lnTo>
                      <a:pt x="268" y="427"/>
                    </a:lnTo>
                    <a:lnTo>
                      <a:pt x="259" y="434"/>
                    </a:lnTo>
                    <a:lnTo>
                      <a:pt x="254" y="431"/>
                    </a:lnTo>
                    <a:lnTo>
                      <a:pt x="246" y="438"/>
                    </a:lnTo>
                    <a:lnTo>
                      <a:pt x="218" y="404"/>
                    </a:lnTo>
                    <a:lnTo>
                      <a:pt x="211" y="411"/>
                    </a:lnTo>
                    <a:lnTo>
                      <a:pt x="198" y="399"/>
                    </a:lnTo>
                    <a:lnTo>
                      <a:pt x="208" y="391"/>
                    </a:lnTo>
                    <a:lnTo>
                      <a:pt x="198" y="382"/>
                    </a:lnTo>
                    <a:lnTo>
                      <a:pt x="192" y="376"/>
                    </a:lnTo>
                    <a:lnTo>
                      <a:pt x="184" y="382"/>
                    </a:lnTo>
                    <a:lnTo>
                      <a:pt x="180" y="378"/>
                    </a:lnTo>
                    <a:lnTo>
                      <a:pt x="175" y="372"/>
                    </a:lnTo>
                    <a:lnTo>
                      <a:pt x="167" y="378"/>
                    </a:lnTo>
                    <a:lnTo>
                      <a:pt x="157" y="364"/>
                    </a:lnTo>
                    <a:lnTo>
                      <a:pt x="138" y="377"/>
                    </a:lnTo>
                    <a:lnTo>
                      <a:pt x="145" y="392"/>
                    </a:lnTo>
                    <a:lnTo>
                      <a:pt x="142" y="393"/>
                    </a:lnTo>
                    <a:lnTo>
                      <a:pt x="145" y="397"/>
                    </a:lnTo>
                    <a:lnTo>
                      <a:pt x="146" y="398"/>
                    </a:lnTo>
                    <a:lnTo>
                      <a:pt x="140" y="401"/>
                    </a:lnTo>
                    <a:lnTo>
                      <a:pt x="142" y="405"/>
                    </a:lnTo>
                    <a:lnTo>
                      <a:pt x="134" y="411"/>
                    </a:lnTo>
                    <a:lnTo>
                      <a:pt x="134" y="408"/>
                    </a:lnTo>
                    <a:lnTo>
                      <a:pt x="134" y="405"/>
                    </a:lnTo>
                    <a:lnTo>
                      <a:pt x="134" y="403"/>
                    </a:lnTo>
                    <a:lnTo>
                      <a:pt x="134" y="399"/>
                    </a:lnTo>
                    <a:lnTo>
                      <a:pt x="133" y="397"/>
                    </a:lnTo>
                    <a:lnTo>
                      <a:pt x="130" y="398"/>
                    </a:lnTo>
                    <a:lnTo>
                      <a:pt x="128" y="398"/>
                    </a:lnTo>
                    <a:lnTo>
                      <a:pt x="125" y="399"/>
                    </a:lnTo>
                    <a:lnTo>
                      <a:pt x="118" y="403"/>
                    </a:lnTo>
                    <a:lnTo>
                      <a:pt x="117" y="403"/>
                    </a:lnTo>
                    <a:lnTo>
                      <a:pt x="114" y="404"/>
                    </a:lnTo>
                    <a:lnTo>
                      <a:pt x="111" y="405"/>
                    </a:lnTo>
                    <a:lnTo>
                      <a:pt x="107" y="406"/>
                    </a:lnTo>
                    <a:lnTo>
                      <a:pt x="105" y="405"/>
                    </a:lnTo>
                    <a:lnTo>
                      <a:pt x="103" y="405"/>
                    </a:lnTo>
                    <a:lnTo>
                      <a:pt x="101" y="406"/>
                    </a:lnTo>
                    <a:lnTo>
                      <a:pt x="99" y="406"/>
                    </a:lnTo>
                    <a:lnTo>
                      <a:pt x="96" y="408"/>
                    </a:lnTo>
                    <a:lnTo>
                      <a:pt x="94" y="406"/>
                    </a:lnTo>
                    <a:lnTo>
                      <a:pt x="94" y="404"/>
                    </a:lnTo>
                    <a:lnTo>
                      <a:pt x="95" y="403"/>
                    </a:lnTo>
                    <a:lnTo>
                      <a:pt x="96" y="399"/>
                    </a:lnTo>
                    <a:lnTo>
                      <a:pt x="96" y="397"/>
                    </a:lnTo>
                    <a:lnTo>
                      <a:pt x="95" y="394"/>
                    </a:lnTo>
                    <a:lnTo>
                      <a:pt x="94" y="392"/>
                    </a:lnTo>
                    <a:lnTo>
                      <a:pt x="93" y="389"/>
                    </a:lnTo>
                    <a:lnTo>
                      <a:pt x="91" y="388"/>
                    </a:lnTo>
                    <a:lnTo>
                      <a:pt x="90" y="387"/>
                    </a:lnTo>
                    <a:lnTo>
                      <a:pt x="88" y="388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3" y="391"/>
                    </a:lnTo>
                    <a:lnTo>
                      <a:pt x="82" y="391"/>
                    </a:lnTo>
                    <a:lnTo>
                      <a:pt x="79" y="391"/>
                    </a:lnTo>
                    <a:lnTo>
                      <a:pt x="78" y="391"/>
                    </a:lnTo>
                    <a:lnTo>
                      <a:pt x="77" y="392"/>
                    </a:lnTo>
                    <a:lnTo>
                      <a:pt x="76" y="394"/>
                    </a:lnTo>
                    <a:lnTo>
                      <a:pt x="73" y="394"/>
                    </a:lnTo>
                    <a:lnTo>
                      <a:pt x="71" y="391"/>
                    </a:lnTo>
                    <a:lnTo>
                      <a:pt x="69" y="389"/>
                    </a:lnTo>
                    <a:lnTo>
                      <a:pt x="67" y="387"/>
                    </a:lnTo>
                    <a:lnTo>
                      <a:pt x="65" y="387"/>
                    </a:lnTo>
                    <a:lnTo>
                      <a:pt x="63" y="386"/>
                    </a:lnTo>
                    <a:lnTo>
                      <a:pt x="61" y="383"/>
                    </a:lnTo>
                    <a:lnTo>
                      <a:pt x="57" y="382"/>
                    </a:lnTo>
                    <a:lnTo>
                      <a:pt x="55" y="384"/>
                    </a:lnTo>
                    <a:lnTo>
                      <a:pt x="54" y="386"/>
                    </a:lnTo>
                    <a:lnTo>
                      <a:pt x="51" y="384"/>
                    </a:lnTo>
                    <a:lnTo>
                      <a:pt x="50" y="382"/>
                    </a:lnTo>
                    <a:lnTo>
                      <a:pt x="48" y="378"/>
                    </a:lnTo>
                    <a:lnTo>
                      <a:pt x="41" y="378"/>
                    </a:lnTo>
                    <a:lnTo>
                      <a:pt x="41" y="382"/>
                    </a:lnTo>
                    <a:lnTo>
                      <a:pt x="41" y="382"/>
                    </a:lnTo>
                    <a:lnTo>
                      <a:pt x="38" y="381"/>
                    </a:lnTo>
                    <a:lnTo>
                      <a:pt x="37" y="380"/>
                    </a:lnTo>
                    <a:lnTo>
                      <a:pt x="34" y="380"/>
                    </a:lnTo>
                    <a:lnTo>
                      <a:pt x="31" y="382"/>
                    </a:lnTo>
                    <a:lnTo>
                      <a:pt x="27" y="384"/>
                    </a:lnTo>
                    <a:lnTo>
                      <a:pt x="26" y="387"/>
                    </a:lnTo>
                    <a:lnTo>
                      <a:pt x="26" y="388"/>
                    </a:lnTo>
                    <a:lnTo>
                      <a:pt x="24" y="391"/>
                    </a:lnTo>
                    <a:lnTo>
                      <a:pt x="22" y="392"/>
                    </a:lnTo>
                    <a:lnTo>
                      <a:pt x="18" y="394"/>
                    </a:lnTo>
                    <a:lnTo>
                      <a:pt x="20" y="397"/>
                    </a:lnTo>
                    <a:lnTo>
                      <a:pt x="18" y="398"/>
                    </a:lnTo>
                    <a:lnTo>
                      <a:pt x="18" y="399"/>
                    </a:lnTo>
                    <a:lnTo>
                      <a:pt x="16" y="400"/>
                    </a:lnTo>
                    <a:lnTo>
                      <a:pt x="13" y="401"/>
                    </a:lnTo>
                    <a:lnTo>
                      <a:pt x="10" y="404"/>
                    </a:lnTo>
                    <a:lnTo>
                      <a:pt x="6" y="400"/>
                    </a:lnTo>
                    <a:lnTo>
                      <a:pt x="1" y="395"/>
                    </a:lnTo>
                    <a:lnTo>
                      <a:pt x="4" y="393"/>
                    </a:lnTo>
                    <a:lnTo>
                      <a:pt x="7" y="391"/>
                    </a:lnTo>
                    <a:lnTo>
                      <a:pt x="11" y="387"/>
                    </a:lnTo>
                    <a:lnTo>
                      <a:pt x="12" y="386"/>
                    </a:lnTo>
                    <a:lnTo>
                      <a:pt x="11" y="383"/>
                    </a:lnTo>
                    <a:lnTo>
                      <a:pt x="10" y="381"/>
                    </a:lnTo>
                    <a:lnTo>
                      <a:pt x="7" y="378"/>
                    </a:lnTo>
                    <a:lnTo>
                      <a:pt x="9" y="376"/>
                    </a:lnTo>
                    <a:lnTo>
                      <a:pt x="9" y="375"/>
                    </a:lnTo>
                    <a:lnTo>
                      <a:pt x="9" y="372"/>
                    </a:lnTo>
                    <a:lnTo>
                      <a:pt x="7" y="370"/>
                    </a:lnTo>
                    <a:lnTo>
                      <a:pt x="3" y="366"/>
                    </a:lnTo>
                    <a:lnTo>
                      <a:pt x="9" y="363"/>
                    </a:lnTo>
                    <a:lnTo>
                      <a:pt x="15" y="359"/>
                    </a:lnTo>
                    <a:lnTo>
                      <a:pt x="0" y="339"/>
                    </a:lnTo>
                    <a:lnTo>
                      <a:pt x="17" y="321"/>
                    </a:lnTo>
                    <a:lnTo>
                      <a:pt x="22" y="314"/>
                    </a:lnTo>
                    <a:lnTo>
                      <a:pt x="28" y="311"/>
                    </a:lnTo>
                    <a:lnTo>
                      <a:pt x="35" y="313"/>
                    </a:lnTo>
                    <a:lnTo>
                      <a:pt x="40" y="311"/>
                    </a:lnTo>
                    <a:lnTo>
                      <a:pt x="39" y="304"/>
                    </a:lnTo>
                    <a:lnTo>
                      <a:pt x="40" y="302"/>
                    </a:lnTo>
                    <a:lnTo>
                      <a:pt x="44" y="297"/>
                    </a:lnTo>
                    <a:lnTo>
                      <a:pt x="46" y="296"/>
                    </a:lnTo>
                    <a:lnTo>
                      <a:pt x="48" y="293"/>
                    </a:lnTo>
                    <a:lnTo>
                      <a:pt x="50" y="293"/>
                    </a:lnTo>
                    <a:lnTo>
                      <a:pt x="58" y="275"/>
                    </a:lnTo>
                    <a:lnTo>
                      <a:pt x="58" y="275"/>
                    </a:lnTo>
                    <a:lnTo>
                      <a:pt x="69" y="269"/>
                    </a:lnTo>
                    <a:lnTo>
                      <a:pt x="86" y="273"/>
                    </a:lnTo>
                    <a:lnTo>
                      <a:pt x="88" y="273"/>
                    </a:lnTo>
                    <a:lnTo>
                      <a:pt x="91" y="275"/>
                    </a:lnTo>
                    <a:lnTo>
                      <a:pt x="95" y="276"/>
                    </a:lnTo>
                    <a:lnTo>
                      <a:pt x="99" y="281"/>
                    </a:lnTo>
                    <a:lnTo>
                      <a:pt x="128" y="263"/>
                    </a:lnTo>
                    <a:lnTo>
                      <a:pt x="118" y="248"/>
                    </a:lnTo>
                    <a:lnTo>
                      <a:pt x="146" y="228"/>
                    </a:lnTo>
                    <a:lnTo>
                      <a:pt x="150" y="228"/>
                    </a:lnTo>
                    <a:lnTo>
                      <a:pt x="153" y="229"/>
                    </a:lnTo>
                    <a:lnTo>
                      <a:pt x="159" y="225"/>
                    </a:lnTo>
                    <a:lnTo>
                      <a:pt x="167" y="220"/>
                    </a:lnTo>
                    <a:lnTo>
                      <a:pt x="174" y="215"/>
                    </a:lnTo>
                    <a:lnTo>
                      <a:pt x="180" y="211"/>
                    </a:lnTo>
                    <a:lnTo>
                      <a:pt x="195" y="201"/>
                    </a:lnTo>
                    <a:lnTo>
                      <a:pt x="190" y="196"/>
                    </a:lnTo>
                    <a:lnTo>
                      <a:pt x="184" y="186"/>
                    </a:lnTo>
                    <a:lnTo>
                      <a:pt x="175" y="175"/>
                    </a:lnTo>
                    <a:lnTo>
                      <a:pt x="164" y="181"/>
                    </a:lnTo>
                    <a:lnTo>
                      <a:pt x="158" y="173"/>
                    </a:lnTo>
                    <a:lnTo>
                      <a:pt x="141" y="183"/>
                    </a:lnTo>
                    <a:lnTo>
                      <a:pt x="142" y="187"/>
                    </a:lnTo>
                    <a:lnTo>
                      <a:pt x="135" y="193"/>
                    </a:lnTo>
                    <a:lnTo>
                      <a:pt x="119" y="174"/>
                    </a:lnTo>
                    <a:lnTo>
                      <a:pt x="111" y="181"/>
                    </a:lnTo>
                    <a:lnTo>
                      <a:pt x="105" y="174"/>
                    </a:lnTo>
                    <a:lnTo>
                      <a:pt x="113" y="167"/>
                    </a:lnTo>
                    <a:lnTo>
                      <a:pt x="111" y="164"/>
                    </a:lnTo>
                    <a:lnTo>
                      <a:pt x="127" y="148"/>
                    </a:lnTo>
                    <a:lnTo>
                      <a:pt x="135" y="131"/>
                    </a:lnTo>
                    <a:lnTo>
                      <a:pt x="149" y="135"/>
                    </a:lnTo>
                    <a:lnTo>
                      <a:pt x="166" y="131"/>
                    </a:lnTo>
                    <a:lnTo>
                      <a:pt x="158" y="120"/>
                    </a:lnTo>
                    <a:lnTo>
                      <a:pt x="158" y="113"/>
                    </a:lnTo>
                    <a:lnTo>
                      <a:pt x="157" y="107"/>
                    </a:lnTo>
                    <a:lnTo>
                      <a:pt x="164" y="95"/>
                    </a:lnTo>
                    <a:lnTo>
                      <a:pt x="167" y="95"/>
                    </a:lnTo>
                    <a:lnTo>
                      <a:pt x="170" y="95"/>
                    </a:lnTo>
                    <a:lnTo>
                      <a:pt x="172" y="94"/>
                    </a:lnTo>
                    <a:lnTo>
                      <a:pt x="174" y="90"/>
                    </a:lnTo>
                    <a:lnTo>
                      <a:pt x="176" y="83"/>
                    </a:lnTo>
                    <a:lnTo>
                      <a:pt x="176" y="78"/>
                    </a:lnTo>
                    <a:lnTo>
                      <a:pt x="176" y="73"/>
                    </a:lnTo>
                    <a:lnTo>
                      <a:pt x="176" y="71"/>
                    </a:lnTo>
                    <a:lnTo>
                      <a:pt x="176" y="66"/>
                    </a:lnTo>
                    <a:lnTo>
                      <a:pt x="176" y="62"/>
                    </a:lnTo>
                    <a:lnTo>
                      <a:pt x="176" y="61"/>
                    </a:lnTo>
                    <a:lnTo>
                      <a:pt x="175" y="58"/>
                    </a:lnTo>
                    <a:lnTo>
                      <a:pt x="175" y="57"/>
                    </a:lnTo>
                    <a:lnTo>
                      <a:pt x="174" y="55"/>
                    </a:lnTo>
                    <a:lnTo>
                      <a:pt x="172" y="54"/>
                    </a:lnTo>
                    <a:lnTo>
                      <a:pt x="172" y="51"/>
                    </a:lnTo>
                    <a:lnTo>
                      <a:pt x="169" y="49"/>
                    </a:lnTo>
                    <a:lnTo>
                      <a:pt x="169" y="49"/>
                    </a:lnTo>
                    <a:lnTo>
                      <a:pt x="167" y="43"/>
                    </a:lnTo>
                    <a:lnTo>
                      <a:pt x="166" y="35"/>
                    </a:lnTo>
                    <a:lnTo>
                      <a:pt x="167" y="27"/>
                    </a:lnTo>
                    <a:lnTo>
                      <a:pt x="168" y="20"/>
                    </a:lnTo>
                    <a:lnTo>
                      <a:pt x="184" y="26"/>
                    </a:lnTo>
                    <a:lnTo>
                      <a:pt x="196" y="39"/>
                    </a:lnTo>
                    <a:lnTo>
                      <a:pt x="201" y="40"/>
                    </a:lnTo>
                    <a:lnTo>
                      <a:pt x="240" y="77"/>
                    </a:lnTo>
                    <a:lnTo>
                      <a:pt x="239" y="79"/>
                    </a:lnTo>
                    <a:lnTo>
                      <a:pt x="234" y="84"/>
                    </a:lnTo>
                    <a:lnTo>
                      <a:pt x="241" y="93"/>
                    </a:lnTo>
                    <a:lnTo>
                      <a:pt x="242" y="91"/>
                    </a:lnTo>
                    <a:lnTo>
                      <a:pt x="246" y="88"/>
                    </a:lnTo>
                    <a:lnTo>
                      <a:pt x="246" y="86"/>
                    </a:lnTo>
                    <a:lnTo>
                      <a:pt x="247" y="86"/>
                    </a:lnTo>
                    <a:lnTo>
                      <a:pt x="248" y="86"/>
                    </a:lnTo>
                    <a:lnTo>
                      <a:pt x="258" y="97"/>
                    </a:lnTo>
                    <a:lnTo>
                      <a:pt x="267" y="90"/>
                    </a:lnTo>
                    <a:lnTo>
                      <a:pt x="268" y="93"/>
                    </a:lnTo>
                    <a:lnTo>
                      <a:pt x="277" y="106"/>
                    </a:lnTo>
                    <a:lnTo>
                      <a:pt x="288" y="99"/>
                    </a:lnTo>
                    <a:lnTo>
                      <a:pt x="304" y="123"/>
                    </a:lnTo>
                    <a:lnTo>
                      <a:pt x="305" y="122"/>
                    </a:lnTo>
                    <a:lnTo>
                      <a:pt x="326" y="110"/>
                    </a:lnTo>
                    <a:lnTo>
                      <a:pt x="318" y="97"/>
                    </a:lnTo>
                    <a:lnTo>
                      <a:pt x="329" y="61"/>
                    </a:lnTo>
                    <a:lnTo>
                      <a:pt x="310" y="51"/>
                    </a:lnTo>
                    <a:lnTo>
                      <a:pt x="359" y="0"/>
                    </a:lnTo>
                    <a:lnTo>
                      <a:pt x="359" y="0"/>
                    </a:lnTo>
                    <a:lnTo>
                      <a:pt x="359" y="0"/>
                    </a:lnTo>
                    <a:close/>
                    <a:moveTo>
                      <a:pt x="423" y="472"/>
                    </a:moveTo>
                    <a:lnTo>
                      <a:pt x="422" y="472"/>
                    </a:lnTo>
                    <a:lnTo>
                      <a:pt x="420" y="472"/>
                    </a:lnTo>
                    <a:lnTo>
                      <a:pt x="416" y="476"/>
                    </a:lnTo>
                    <a:lnTo>
                      <a:pt x="414" y="478"/>
                    </a:lnTo>
                    <a:lnTo>
                      <a:pt x="412" y="483"/>
                    </a:lnTo>
                    <a:lnTo>
                      <a:pt x="408" y="488"/>
                    </a:lnTo>
                    <a:lnTo>
                      <a:pt x="423" y="47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12" name="Freeform 399">
                <a:extLst>
                  <a:ext uri="{FF2B5EF4-FFF2-40B4-BE49-F238E27FC236}">
                    <a16:creationId xmlns:a16="http://schemas.microsoft.com/office/drawing/2014/main" id="{BF54EB59-127B-4949-85AB-DF39E12438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36140" y="8217952"/>
                <a:ext cx="1006473" cy="569636"/>
              </a:xfrm>
              <a:custGeom>
                <a:avLst/>
                <a:gdLst>
                  <a:gd name="T0" fmla="*/ 488 w 864"/>
                  <a:gd name="T1" fmla="*/ 20 h 489"/>
                  <a:gd name="T2" fmla="*/ 668 w 864"/>
                  <a:gd name="T3" fmla="*/ 164 h 489"/>
                  <a:gd name="T4" fmla="*/ 775 w 864"/>
                  <a:gd name="T5" fmla="*/ 169 h 489"/>
                  <a:gd name="T6" fmla="*/ 791 w 864"/>
                  <a:gd name="T7" fmla="*/ 170 h 489"/>
                  <a:gd name="T8" fmla="*/ 831 w 864"/>
                  <a:gd name="T9" fmla="*/ 150 h 489"/>
                  <a:gd name="T10" fmla="*/ 850 w 864"/>
                  <a:gd name="T11" fmla="*/ 152 h 489"/>
                  <a:gd name="T12" fmla="*/ 849 w 864"/>
                  <a:gd name="T13" fmla="*/ 174 h 489"/>
                  <a:gd name="T14" fmla="*/ 853 w 864"/>
                  <a:gd name="T15" fmla="*/ 196 h 489"/>
                  <a:gd name="T16" fmla="*/ 853 w 864"/>
                  <a:gd name="T17" fmla="*/ 209 h 489"/>
                  <a:gd name="T18" fmla="*/ 843 w 864"/>
                  <a:gd name="T19" fmla="*/ 213 h 489"/>
                  <a:gd name="T20" fmla="*/ 842 w 864"/>
                  <a:gd name="T21" fmla="*/ 225 h 489"/>
                  <a:gd name="T22" fmla="*/ 825 w 864"/>
                  <a:gd name="T23" fmla="*/ 229 h 489"/>
                  <a:gd name="T24" fmla="*/ 816 w 864"/>
                  <a:gd name="T25" fmla="*/ 234 h 489"/>
                  <a:gd name="T26" fmla="*/ 794 w 864"/>
                  <a:gd name="T27" fmla="*/ 245 h 489"/>
                  <a:gd name="T28" fmla="*/ 773 w 864"/>
                  <a:gd name="T29" fmla="*/ 252 h 489"/>
                  <a:gd name="T30" fmla="*/ 749 w 864"/>
                  <a:gd name="T31" fmla="*/ 249 h 489"/>
                  <a:gd name="T32" fmla="*/ 732 w 864"/>
                  <a:gd name="T33" fmla="*/ 254 h 489"/>
                  <a:gd name="T34" fmla="*/ 717 w 864"/>
                  <a:gd name="T35" fmla="*/ 266 h 489"/>
                  <a:gd name="T36" fmla="*/ 701 w 864"/>
                  <a:gd name="T37" fmla="*/ 270 h 489"/>
                  <a:gd name="T38" fmla="*/ 691 w 864"/>
                  <a:gd name="T39" fmla="*/ 277 h 489"/>
                  <a:gd name="T40" fmla="*/ 672 w 864"/>
                  <a:gd name="T41" fmla="*/ 280 h 489"/>
                  <a:gd name="T42" fmla="*/ 627 w 864"/>
                  <a:gd name="T43" fmla="*/ 292 h 489"/>
                  <a:gd name="T44" fmla="*/ 610 w 864"/>
                  <a:gd name="T45" fmla="*/ 304 h 489"/>
                  <a:gd name="T46" fmla="*/ 588 w 864"/>
                  <a:gd name="T47" fmla="*/ 307 h 489"/>
                  <a:gd name="T48" fmla="*/ 583 w 864"/>
                  <a:gd name="T49" fmla="*/ 287 h 489"/>
                  <a:gd name="T50" fmla="*/ 558 w 864"/>
                  <a:gd name="T51" fmla="*/ 298 h 489"/>
                  <a:gd name="T52" fmla="*/ 555 w 864"/>
                  <a:gd name="T53" fmla="*/ 305 h 489"/>
                  <a:gd name="T54" fmla="*/ 540 w 864"/>
                  <a:gd name="T55" fmla="*/ 313 h 489"/>
                  <a:gd name="T56" fmla="*/ 529 w 864"/>
                  <a:gd name="T57" fmla="*/ 333 h 489"/>
                  <a:gd name="T58" fmla="*/ 524 w 864"/>
                  <a:gd name="T59" fmla="*/ 349 h 489"/>
                  <a:gd name="T60" fmla="*/ 488 w 864"/>
                  <a:gd name="T61" fmla="*/ 377 h 489"/>
                  <a:gd name="T62" fmla="*/ 472 w 864"/>
                  <a:gd name="T63" fmla="*/ 395 h 489"/>
                  <a:gd name="T64" fmla="*/ 464 w 864"/>
                  <a:gd name="T65" fmla="*/ 415 h 489"/>
                  <a:gd name="T66" fmla="*/ 443 w 864"/>
                  <a:gd name="T67" fmla="*/ 450 h 489"/>
                  <a:gd name="T68" fmla="*/ 404 w 864"/>
                  <a:gd name="T69" fmla="*/ 485 h 489"/>
                  <a:gd name="T70" fmla="*/ 313 w 864"/>
                  <a:gd name="T71" fmla="*/ 439 h 489"/>
                  <a:gd name="T72" fmla="*/ 246 w 864"/>
                  <a:gd name="T73" fmla="*/ 438 h 489"/>
                  <a:gd name="T74" fmla="*/ 175 w 864"/>
                  <a:gd name="T75" fmla="*/ 372 h 489"/>
                  <a:gd name="T76" fmla="*/ 142 w 864"/>
                  <a:gd name="T77" fmla="*/ 405 h 489"/>
                  <a:gd name="T78" fmla="*/ 125 w 864"/>
                  <a:gd name="T79" fmla="*/ 399 h 489"/>
                  <a:gd name="T80" fmla="*/ 99 w 864"/>
                  <a:gd name="T81" fmla="*/ 406 h 489"/>
                  <a:gd name="T82" fmla="*/ 93 w 864"/>
                  <a:gd name="T83" fmla="*/ 389 h 489"/>
                  <a:gd name="T84" fmla="*/ 78 w 864"/>
                  <a:gd name="T85" fmla="*/ 391 h 489"/>
                  <a:gd name="T86" fmla="*/ 61 w 864"/>
                  <a:gd name="T87" fmla="*/ 383 h 489"/>
                  <a:gd name="T88" fmla="*/ 41 w 864"/>
                  <a:gd name="T89" fmla="*/ 382 h 489"/>
                  <a:gd name="T90" fmla="*/ 22 w 864"/>
                  <a:gd name="T91" fmla="*/ 392 h 489"/>
                  <a:gd name="T92" fmla="*/ 1 w 864"/>
                  <a:gd name="T93" fmla="*/ 395 h 489"/>
                  <a:gd name="T94" fmla="*/ 9 w 864"/>
                  <a:gd name="T95" fmla="*/ 375 h 489"/>
                  <a:gd name="T96" fmla="*/ 28 w 864"/>
                  <a:gd name="T97" fmla="*/ 311 h 489"/>
                  <a:gd name="T98" fmla="*/ 58 w 864"/>
                  <a:gd name="T99" fmla="*/ 275 h 489"/>
                  <a:gd name="T100" fmla="*/ 118 w 864"/>
                  <a:gd name="T101" fmla="*/ 248 h 489"/>
                  <a:gd name="T102" fmla="*/ 190 w 864"/>
                  <a:gd name="T103" fmla="*/ 196 h 489"/>
                  <a:gd name="T104" fmla="*/ 111 w 864"/>
                  <a:gd name="T105" fmla="*/ 181 h 489"/>
                  <a:gd name="T106" fmla="*/ 158 w 864"/>
                  <a:gd name="T107" fmla="*/ 113 h 489"/>
                  <a:gd name="T108" fmla="*/ 176 w 864"/>
                  <a:gd name="T109" fmla="*/ 73 h 489"/>
                  <a:gd name="T110" fmla="*/ 172 w 864"/>
                  <a:gd name="T111" fmla="*/ 51 h 489"/>
                  <a:gd name="T112" fmla="*/ 201 w 864"/>
                  <a:gd name="T113" fmla="*/ 40 h 489"/>
                  <a:gd name="T114" fmla="*/ 248 w 864"/>
                  <a:gd name="T115" fmla="*/ 86 h 489"/>
                  <a:gd name="T116" fmla="*/ 318 w 864"/>
                  <a:gd name="T117" fmla="*/ 97 h 489"/>
                  <a:gd name="T118" fmla="*/ 420 w 864"/>
                  <a:gd name="T119" fmla="*/ 472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64" h="489">
                    <a:moveTo>
                      <a:pt x="359" y="0"/>
                    </a:moveTo>
                    <a:lnTo>
                      <a:pt x="406" y="9"/>
                    </a:lnTo>
                    <a:lnTo>
                      <a:pt x="454" y="16"/>
                    </a:lnTo>
                    <a:lnTo>
                      <a:pt x="455" y="15"/>
                    </a:lnTo>
                    <a:lnTo>
                      <a:pt x="457" y="11"/>
                    </a:lnTo>
                    <a:lnTo>
                      <a:pt x="460" y="10"/>
                    </a:lnTo>
                    <a:lnTo>
                      <a:pt x="461" y="10"/>
                    </a:lnTo>
                    <a:lnTo>
                      <a:pt x="481" y="10"/>
                    </a:lnTo>
                    <a:lnTo>
                      <a:pt x="488" y="20"/>
                    </a:lnTo>
                    <a:lnTo>
                      <a:pt x="504" y="37"/>
                    </a:lnTo>
                    <a:lnTo>
                      <a:pt x="517" y="51"/>
                    </a:lnTo>
                    <a:lnTo>
                      <a:pt x="528" y="61"/>
                    </a:lnTo>
                    <a:lnTo>
                      <a:pt x="552" y="80"/>
                    </a:lnTo>
                    <a:lnTo>
                      <a:pt x="593" y="111"/>
                    </a:lnTo>
                    <a:lnTo>
                      <a:pt x="645" y="150"/>
                    </a:lnTo>
                    <a:lnTo>
                      <a:pt x="662" y="161"/>
                    </a:lnTo>
                    <a:lnTo>
                      <a:pt x="659" y="164"/>
                    </a:lnTo>
                    <a:lnTo>
                      <a:pt x="668" y="164"/>
                    </a:lnTo>
                    <a:lnTo>
                      <a:pt x="698" y="186"/>
                    </a:lnTo>
                    <a:lnTo>
                      <a:pt x="714" y="185"/>
                    </a:lnTo>
                    <a:lnTo>
                      <a:pt x="752" y="185"/>
                    </a:lnTo>
                    <a:lnTo>
                      <a:pt x="762" y="176"/>
                    </a:lnTo>
                    <a:lnTo>
                      <a:pt x="762" y="175"/>
                    </a:lnTo>
                    <a:lnTo>
                      <a:pt x="766" y="172"/>
                    </a:lnTo>
                    <a:lnTo>
                      <a:pt x="770" y="170"/>
                    </a:lnTo>
                    <a:lnTo>
                      <a:pt x="773" y="169"/>
                    </a:lnTo>
                    <a:lnTo>
                      <a:pt x="775" y="169"/>
                    </a:lnTo>
                    <a:lnTo>
                      <a:pt x="776" y="169"/>
                    </a:lnTo>
                    <a:lnTo>
                      <a:pt x="777" y="169"/>
                    </a:lnTo>
                    <a:lnTo>
                      <a:pt x="780" y="168"/>
                    </a:lnTo>
                    <a:lnTo>
                      <a:pt x="781" y="168"/>
                    </a:lnTo>
                    <a:lnTo>
                      <a:pt x="782" y="169"/>
                    </a:lnTo>
                    <a:lnTo>
                      <a:pt x="784" y="170"/>
                    </a:lnTo>
                    <a:lnTo>
                      <a:pt x="784" y="173"/>
                    </a:lnTo>
                    <a:lnTo>
                      <a:pt x="790" y="174"/>
                    </a:lnTo>
                    <a:lnTo>
                      <a:pt x="791" y="170"/>
                    </a:lnTo>
                    <a:lnTo>
                      <a:pt x="801" y="166"/>
                    </a:lnTo>
                    <a:lnTo>
                      <a:pt x="801" y="164"/>
                    </a:lnTo>
                    <a:lnTo>
                      <a:pt x="802" y="162"/>
                    </a:lnTo>
                    <a:lnTo>
                      <a:pt x="804" y="159"/>
                    </a:lnTo>
                    <a:lnTo>
                      <a:pt x="807" y="159"/>
                    </a:lnTo>
                    <a:lnTo>
                      <a:pt x="809" y="158"/>
                    </a:lnTo>
                    <a:lnTo>
                      <a:pt x="811" y="157"/>
                    </a:lnTo>
                    <a:lnTo>
                      <a:pt x="831" y="150"/>
                    </a:lnTo>
                    <a:lnTo>
                      <a:pt x="831" y="150"/>
                    </a:lnTo>
                    <a:lnTo>
                      <a:pt x="832" y="148"/>
                    </a:lnTo>
                    <a:lnTo>
                      <a:pt x="833" y="148"/>
                    </a:lnTo>
                    <a:lnTo>
                      <a:pt x="836" y="147"/>
                    </a:lnTo>
                    <a:lnTo>
                      <a:pt x="841" y="147"/>
                    </a:lnTo>
                    <a:lnTo>
                      <a:pt x="843" y="148"/>
                    </a:lnTo>
                    <a:lnTo>
                      <a:pt x="846" y="151"/>
                    </a:lnTo>
                    <a:lnTo>
                      <a:pt x="847" y="151"/>
                    </a:lnTo>
                    <a:lnTo>
                      <a:pt x="849" y="151"/>
                    </a:lnTo>
                    <a:lnTo>
                      <a:pt x="850" y="152"/>
                    </a:lnTo>
                    <a:lnTo>
                      <a:pt x="853" y="153"/>
                    </a:lnTo>
                    <a:lnTo>
                      <a:pt x="864" y="158"/>
                    </a:lnTo>
                    <a:lnTo>
                      <a:pt x="864" y="158"/>
                    </a:lnTo>
                    <a:lnTo>
                      <a:pt x="863" y="161"/>
                    </a:lnTo>
                    <a:lnTo>
                      <a:pt x="861" y="162"/>
                    </a:lnTo>
                    <a:lnTo>
                      <a:pt x="861" y="162"/>
                    </a:lnTo>
                    <a:lnTo>
                      <a:pt x="855" y="168"/>
                    </a:lnTo>
                    <a:lnTo>
                      <a:pt x="855" y="168"/>
                    </a:lnTo>
                    <a:lnTo>
                      <a:pt x="849" y="174"/>
                    </a:lnTo>
                    <a:lnTo>
                      <a:pt x="844" y="181"/>
                    </a:lnTo>
                    <a:lnTo>
                      <a:pt x="843" y="185"/>
                    </a:lnTo>
                    <a:lnTo>
                      <a:pt x="843" y="187"/>
                    </a:lnTo>
                    <a:lnTo>
                      <a:pt x="844" y="190"/>
                    </a:lnTo>
                    <a:lnTo>
                      <a:pt x="846" y="192"/>
                    </a:lnTo>
                    <a:lnTo>
                      <a:pt x="848" y="193"/>
                    </a:lnTo>
                    <a:lnTo>
                      <a:pt x="852" y="193"/>
                    </a:lnTo>
                    <a:lnTo>
                      <a:pt x="853" y="195"/>
                    </a:lnTo>
                    <a:lnTo>
                      <a:pt x="853" y="196"/>
                    </a:lnTo>
                    <a:lnTo>
                      <a:pt x="854" y="196"/>
                    </a:lnTo>
                    <a:lnTo>
                      <a:pt x="855" y="197"/>
                    </a:lnTo>
                    <a:lnTo>
                      <a:pt x="855" y="198"/>
                    </a:lnTo>
                    <a:lnTo>
                      <a:pt x="855" y="200"/>
                    </a:lnTo>
                    <a:lnTo>
                      <a:pt x="853" y="202"/>
                    </a:lnTo>
                    <a:lnTo>
                      <a:pt x="850" y="204"/>
                    </a:lnTo>
                    <a:lnTo>
                      <a:pt x="849" y="206"/>
                    </a:lnTo>
                    <a:lnTo>
                      <a:pt x="850" y="208"/>
                    </a:lnTo>
                    <a:lnTo>
                      <a:pt x="853" y="209"/>
                    </a:lnTo>
                    <a:lnTo>
                      <a:pt x="853" y="211"/>
                    </a:lnTo>
                    <a:lnTo>
                      <a:pt x="853" y="213"/>
                    </a:lnTo>
                    <a:lnTo>
                      <a:pt x="850" y="215"/>
                    </a:lnTo>
                    <a:lnTo>
                      <a:pt x="848" y="217"/>
                    </a:lnTo>
                    <a:lnTo>
                      <a:pt x="847" y="218"/>
                    </a:lnTo>
                    <a:lnTo>
                      <a:pt x="846" y="217"/>
                    </a:lnTo>
                    <a:lnTo>
                      <a:pt x="846" y="214"/>
                    </a:lnTo>
                    <a:lnTo>
                      <a:pt x="844" y="213"/>
                    </a:lnTo>
                    <a:lnTo>
                      <a:pt x="843" y="213"/>
                    </a:lnTo>
                    <a:lnTo>
                      <a:pt x="841" y="213"/>
                    </a:lnTo>
                    <a:lnTo>
                      <a:pt x="836" y="215"/>
                    </a:lnTo>
                    <a:lnTo>
                      <a:pt x="833" y="218"/>
                    </a:lnTo>
                    <a:lnTo>
                      <a:pt x="833" y="219"/>
                    </a:lnTo>
                    <a:lnTo>
                      <a:pt x="835" y="219"/>
                    </a:lnTo>
                    <a:lnTo>
                      <a:pt x="838" y="220"/>
                    </a:lnTo>
                    <a:lnTo>
                      <a:pt x="841" y="221"/>
                    </a:lnTo>
                    <a:lnTo>
                      <a:pt x="842" y="223"/>
                    </a:lnTo>
                    <a:lnTo>
                      <a:pt x="842" y="225"/>
                    </a:lnTo>
                    <a:lnTo>
                      <a:pt x="841" y="228"/>
                    </a:lnTo>
                    <a:lnTo>
                      <a:pt x="839" y="230"/>
                    </a:lnTo>
                    <a:lnTo>
                      <a:pt x="836" y="230"/>
                    </a:lnTo>
                    <a:lnTo>
                      <a:pt x="832" y="231"/>
                    </a:lnTo>
                    <a:lnTo>
                      <a:pt x="830" y="231"/>
                    </a:lnTo>
                    <a:lnTo>
                      <a:pt x="829" y="230"/>
                    </a:lnTo>
                    <a:lnTo>
                      <a:pt x="827" y="229"/>
                    </a:lnTo>
                    <a:lnTo>
                      <a:pt x="826" y="229"/>
                    </a:lnTo>
                    <a:lnTo>
                      <a:pt x="825" y="229"/>
                    </a:lnTo>
                    <a:lnTo>
                      <a:pt x="825" y="230"/>
                    </a:lnTo>
                    <a:lnTo>
                      <a:pt x="825" y="232"/>
                    </a:lnTo>
                    <a:lnTo>
                      <a:pt x="824" y="234"/>
                    </a:lnTo>
                    <a:lnTo>
                      <a:pt x="822" y="234"/>
                    </a:lnTo>
                    <a:lnTo>
                      <a:pt x="820" y="234"/>
                    </a:lnTo>
                    <a:lnTo>
                      <a:pt x="819" y="234"/>
                    </a:lnTo>
                    <a:lnTo>
                      <a:pt x="818" y="232"/>
                    </a:lnTo>
                    <a:lnTo>
                      <a:pt x="816" y="232"/>
                    </a:lnTo>
                    <a:lnTo>
                      <a:pt x="816" y="234"/>
                    </a:lnTo>
                    <a:lnTo>
                      <a:pt x="815" y="235"/>
                    </a:lnTo>
                    <a:lnTo>
                      <a:pt x="813" y="235"/>
                    </a:lnTo>
                    <a:lnTo>
                      <a:pt x="808" y="236"/>
                    </a:lnTo>
                    <a:lnTo>
                      <a:pt x="804" y="237"/>
                    </a:lnTo>
                    <a:lnTo>
                      <a:pt x="802" y="238"/>
                    </a:lnTo>
                    <a:lnTo>
                      <a:pt x="801" y="240"/>
                    </a:lnTo>
                    <a:lnTo>
                      <a:pt x="797" y="241"/>
                    </a:lnTo>
                    <a:lnTo>
                      <a:pt x="796" y="242"/>
                    </a:lnTo>
                    <a:lnTo>
                      <a:pt x="794" y="245"/>
                    </a:lnTo>
                    <a:lnTo>
                      <a:pt x="793" y="247"/>
                    </a:lnTo>
                    <a:lnTo>
                      <a:pt x="792" y="249"/>
                    </a:lnTo>
                    <a:lnTo>
                      <a:pt x="790" y="252"/>
                    </a:lnTo>
                    <a:lnTo>
                      <a:pt x="787" y="252"/>
                    </a:lnTo>
                    <a:lnTo>
                      <a:pt x="785" y="252"/>
                    </a:lnTo>
                    <a:lnTo>
                      <a:pt x="781" y="252"/>
                    </a:lnTo>
                    <a:lnTo>
                      <a:pt x="779" y="252"/>
                    </a:lnTo>
                    <a:lnTo>
                      <a:pt x="775" y="252"/>
                    </a:lnTo>
                    <a:lnTo>
                      <a:pt x="773" y="252"/>
                    </a:lnTo>
                    <a:lnTo>
                      <a:pt x="771" y="252"/>
                    </a:lnTo>
                    <a:lnTo>
                      <a:pt x="770" y="254"/>
                    </a:lnTo>
                    <a:lnTo>
                      <a:pt x="768" y="254"/>
                    </a:lnTo>
                    <a:lnTo>
                      <a:pt x="765" y="254"/>
                    </a:lnTo>
                    <a:lnTo>
                      <a:pt x="760" y="254"/>
                    </a:lnTo>
                    <a:lnTo>
                      <a:pt x="758" y="254"/>
                    </a:lnTo>
                    <a:lnTo>
                      <a:pt x="754" y="252"/>
                    </a:lnTo>
                    <a:lnTo>
                      <a:pt x="752" y="251"/>
                    </a:lnTo>
                    <a:lnTo>
                      <a:pt x="749" y="249"/>
                    </a:lnTo>
                    <a:lnTo>
                      <a:pt x="748" y="249"/>
                    </a:lnTo>
                    <a:lnTo>
                      <a:pt x="747" y="252"/>
                    </a:lnTo>
                    <a:lnTo>
                      <a:pt x="745" y="253"/>
                    </a:lnTo>
                    <a:lnTo>
                      <a:pt x="743" y="253"/>
                    </a:lnTo>
                    <a:lnTo>
                      <a:pt x="741" y="253"/>
                    </a:lnTo>
                    <a:lnTo>
                      <a:pt x="738" y="253"/>
                    </a:lnTo>
                    <a:lnTo>
                      <a:pt x="736" y="253"/>
                    </a:lnTo>
                    <a:lnTo>
                      <a:pt x="734" y="254"/>
                    </a:lnTo>
                    <a:lnTo>
                      <a:pt x="732" y="254"/>
                    </a:lnTo>
                    <a:lnTo>
                      <a:pt x="731" y="253"/>
                    </a:lnTo>
                    <a:lnTo>
                      <a:pt x="730" y="253"/>
                    </a:lnTo>
                    <a:lnTo>
                      <a:pt x="728" y="254"/>
                    </a:lnTo>
                    <a:lnTo>
                      <a:pt x="719" y="258"/>
                    </a:lnTo>
                    <a:lnTo>
                      <a:pt x="718" y="259"/>
                    </a:lnTo>
                    <a:lnTo>
                      <a:pt x="718" y="260"/>
                    </a:lnTo>
                    <a:lnTo>
                      <a:pt x="719" y="263"/>
                    </a:lnTo>
                    <a:lnTo>
                      <a:pt x="719" y="264"/>
                    </a:lnTo>
                    <a:lnTo>
                      <a:pt x="717" y="266"/>
                    </a:lnTo>
                    <a:lnTo>
                      <a:pt x="715" y="266"/>
                    </a:lnTo>
                    <a:lnTo>
                      <a:pt x="715" y="266"/>
                    </a:lnTo>
                    <a:lnTo>
                      <a:pt x="714" y="264"/>
                    </a:lnTo>
                    <a:lnTo>
                      <a:pt x="712" y="263"/>
                    </a:lnTo>
                    <a:lnTo>
                      <a:pt x="709" y="264"/>
                    </a:lnTo>
                    <a:lnTo>
                      <a:pt x="707" y="265"/>
                    </a:lnTo>
                    <a:lnTo>
                      <a:pt x="706" y="268"/>
                    </a:lnTo>
                    <a:lnTo>
                      <a:pt x="703" y="270"/>
                    </a:lnTo>
                    <a:lnTo>
                      <a:pt x="701" y="270"/>
                    </a:lnTo>
                    <a:lnTo>
                      <a:pt x="697" y="271"/>
                    </a:lnTo>
                    <a:lnTo>
                      <a:pt x="696" y="273"/>
                    </a:lnTo>
                    <a:lnTo>
                      <a:pt x="695" y="273"/>
                    </a:lnTo>
                    <a:lnTo>
                      <a:pt x="696" y="275"/>
                    </a:lnTo>
                    <a:lnTo>
                      <a:pt x="696" y="276"/>
                    </a:lnTo>
                    <a:lnTo>
                      <a:pt x="696" y="277"/>
                    </a:lnTo>
                    <a:lnTo>
                      <a:pt x="695" y="277"/>
                    </a:lnTo>
                    <a:lnTo>
                      <a:pt x="692" y="277"/>
                    </a:lnTo>
                    <a:lnTo>
                      <a:pt x="691" y="277"/>
                    </a:lnTo>
                    <a:lnTo>
                      <a:pt x="690" y="280"/>
                    </a:lnTo>
                    <a:lnTo>
                      <a:pt x="690" y="281"/>
                    </a:lnTo>
                    <a:lnTo>
                      <a:pt x="689" y="281"/>
                    </a:lnTo>
                    <a:lnTo>
                      <a:pt x="687" y="281"/>
                    </a:lnTo>
                    <a:lnTo>
                      <a:pt x="685" y="280"/>
                    </a:lnTo>
                    <a:lnTo>
                      <a:pt x="684" y="280"/>
                    </a:lnTo>
                    <a:lnTo>
                      <a:pt x="681" y="280"/>
                    </a:lnTo>
                    <a:lnTo>
                      <a:pt x="679" y="280"/>
                    </a:lnTo>
                    <a:lnTo>
                      <a:pt x="672" y="280"/>
                    </a:lnTo>
                    <a:lnTo>
                      <a:pt x="667" y="280"/>
                    </a:lnTo>
                    <a:lnTo>
                      <a:pt x="659" y="281"/>
                    </a:lnTo>
                    <a:lnTo>
                      <a:pt x="655" y="281"/>
                    </a:lnTo>
                    <a:lnTo>
                      <a:pt x="651" y="282"/>
                    </a:lnTo>
                    <a:lnTo>
                      <a:pt x="646" y="284"/>
                    </a:lnTo>
                    <a:lnTo>
                      <a:pt x="641" y="285"/>
                    </a:lnTo>
                    <a:lnTo>
                      <a:pt x="638" y="288"/>
                    </a:lnTo>
                    <a:lnTo>
                      <a:pt x="633" y="291"/>
                    </a:lnTo>
                    <a:lnTo>
                      <a:pt x="627" y="292"/>
                    </a:lnTo>
                    <a:lnTo>
                      <a:pt x="625" y="293"/>
                    </a:lnTo>
                    <a:lnTo>
                      <a:pt x="623" y="296"/>
                    </a:lnTo>
                    <a:lnTo>
                      <a:pt x="622" y="298"/>
                    </a:lnTo>
                    <a:lnTo>
                      <a:pt x="621" y="299"/>
                    </a:lnTo>
                    <a:lnTo>
                      <a:pt x="617" y="301"/>
                    </a:lnTo>
                    <a:lnTo>
                      <a:pt x="613" y="301"/>
                    </a:lnTo>
                    <a:lnTo>
                      <a:pt x="611" y="302"/>
                    </a:lnTo>
                    <a:lnTo>
                      <a:pt x="610" y="303"/>
                    </a:lnTo>
                    <a:lnTo>
                      <a:pt x="610" y="304"/>
                    </a:lnTo>
                    <a:lnTo>
                      <a:pt x="608" y="305"/>
                    </a:lnTo>
                    <a:lnTo>
                      <a:pt x="605" y="305"/>
                    </a:lnTo>
                    <a:lnTo>
                      <a:pt x="601" y="304"/>
                    </a:lnTo>
                    <a:lnTo>
                      <a:pt x="599" y="304"/>
                    </a:lnTo>
                    <a:lnTo>
                      <a:pt x="597" y="305"/>
                    </a:lnTo>
                    <a:lnTo>
                      <a:pt x="595" y="308"/>
                    </a:lnTo>
                    <a:lnTo>
                      <a:pt x="594" y="308"/>
                    </a:lnTo>
                    <a:lnTo>
                      <a:pt x="590" y="307"/>
                    </a:lnTo>
                    <a:lnTo>
                      <a:pt x="588" y="307"/>
                    </a:lnTo>
                    <a:lnTo>
                      <a:pt x="588" y="305"/>
                    </a:lnTo>
                    <a:lnTo>
                      <a:pt x="588" y="304"/>
                    </a:lnTo>
                    <a:lnTo>
                      <a:pt x="590" y="299"/>
                    </a:lnTo>
                    <a:lnTo>
                      <a:pt x="591" y="296"/>
                    </a:lnTo>
                    <a:lnTo>
                      <a:pt x="591" y="294"/>
                    </a:lnTo>
                    <a:lnTo>
                      <a:pt x="591" y="292"/>
                    </a:lnTo>
                    <a:lnTo>
                      <a:pt x="588" y="291"/>
                    </a:lnTo>
                    <a:lnTo>
                      <a:pt x="584" y="288"/>
                    </a:lnTo>
                    <a:lnTo>
                      <a:pt x="583" y="287"/>
                    </a:lnTo>
                    <a:lnTo>
                      <a:pt x="580" y="288"/>
                    </a:lnTo>
                    <a:lnTo>
                      <a:pt x="577" y="291"/>
                    </a:lnTo>
                    <a:lnTo>
                      <a:pt x="573" y="294"/>
                    </a:lnTo>
                    <a:lnTo>
                      <a:pt x="569" y="294"/>
                    </a:lnTo>
                    <a:lnTo>
                      <a:pt x="567" y="294"/>
                    </a:lnTo>
                    <a:lnTo>
                      <a:pt x="565" y="294"/>
                    </a:lnTo>
                    <a:lnTo>
                      <a:pt x="562" y="296"/>
                    </a:lnTo>
                    <a:lnTo>
                      <a:pt x="561" y="298"/>
                    </a:lnTo>
                    <a:lnTo>
                      <a:pt x="558" y="298"/>
                    </a:lnTo>
                    <a:lnTo>
                      <a:pt x="557" y="297"/>
                    </a:lnTo>
                    <a:lnTo>
                      <a:pt x="557" y="296"/>
                    </a:lnTo>
                    <a:lnTo>
                      <a:pt x="555" y="297"/>
                    </a:lnTo>
                    <a:lnTo>
                      <a:pt x="554" y="298"/>
                    </a:lnTo>
                    <a:lnTo>
                      <a:pt x="552" y="301"/>
                    </a:lnTo>
                    <a:lnTo>
                      <a:pt x="554" y="302"/>
                    </a:lnTo>
                    <a:lnTo>
                      <a:pt x="555" y="303"/>
                    </a:lnTo>
                    <a:lnTo>
                      <a:pt x="555" y="304"/>
                    </a:lnTo>
                    <a:lnTo>
                      <a:pt x="555" y="305"/>
                    </a:lnTo>
                    <a:lnTo>
                      <a:pt x="554" y="305"/>
                    </a:lnTo>
                    <a:lnTo>
                      <a:pt x="552" y="305"/>
                    </a:lnTo>
                    <a:lnTo>
                      <a:pt x="551" y="305"/>
                    </a:lnTo>
                    <a:lnTo>
                      <a:pt x="549" y="304"/>
                    </a:lnTo>
                    <a:lnTo>
                      <a:pt x="548" y="304"/>
                    </a:lnTo>
                    <a:lnTo>
                      <a:pt x="546" y="305"/>
                    </a:lnTo>
                    <a:lnTo>
                      <a:pt x="545" y="307"/>
                    </a:lnTo>
                    <a:lnTo>
                      <a:pt x="543" y="309"/>
                    </a:lnTo>
                    <a:lnTo>
                      <a:pt x="540" y="313"/>
                    </a:lnTo>
                    <a:lnTo>
                      <a:pt x="539" y="314"/>
                    </a:lnTo>
                    <a:lnTo>
                      <a:pt x="539" y="315"/>
                    </a:lnTo>
                    <a:lnTo>
                      <a:pt x="540" y="316"/>
                    </a:lnTo>
                    <a:lnTo>
                      <a:pt x="540" y="318"/>
                    </a:lnTo>
                    <a:lnTo>
                      <a:pt x="540" y="321"/>
                    </a:lnTo>
                    <a:lnTo>
                      <a:pt x="538" y="324"/>
                    </a:lnTo>
                    <a:lnTo>
                      <a:pt x="534" y="326"/>
                    </a:lnTo>
                    <a:lnTo>
                      <a:pt x="530" y="330"/>
                    </a:lnTo>
                    <a:lnTo>
                      <a:pt x="529" y="333"/>
                    </a:lnTo>
                    <a:lnTo>
                      <a:pt x="530" y="337"/>
                    </a:lnTo>
                    <a:lnTo>
                      <a:pt x="529" y="339"/>
                    </a:lnTo>
                    <a:lnTo>
                      <a:pt x="530" y="339"/>
                    </a:lnTo>
                    <a:lnTo>
                      <a:pt x="533" y="341"/>
                    </a:lnTo>
                    <a:lnTo>
                      <a:pt x="533" y="341"/>
                    </a:lnTo>
                    <a:lnTo>
                      <a:pt x="533" y="342"/>
                    </a:lnTo>
                    <a:lnTo>
                      <a:pt x="532" y="344"/>
                    </a:lnTo>
                    <a:lnTo>
                      <a:pt x="528" y="347"/>
                    </a:lnTo>
                    <a:lnTo>
                      <a:pt x="524" y="349"/>
                    </a:lnTo>
                    <a:lnTo>
                      <a:pt x="520" y="352"/>
                    </a:lnTo>
                    <a:lnTo>
                      <a:pt x="513" y="354"/>
                    </a:lnTo>
                    <a:lnTo>
                      <a:pt x="511" y="356"/>
                    </a:lnTo>
                    <a:lnTo>
                      <a:pt x="506" y="363"/>
                    </a:lnTo>
                    <a:lnTo>
                      <a:pt x="501" y="370"/>
                    </a:lnTo>
                    <a:lnTo>
                      <a:pt x="499" y="372"/>
                    </a:lnTo>
                    <a:lnTo>
                      <a:pt x="495" y="374"/>
                    </a:lnTo>
                    <a:lnTo>
                      <a:pt x="492" y="376"/>
                    </a:lnTo>
                    <a:lnTo>
                      <a:pt x="488" y="377"/>
                    </a:lnTo>
                    <a:lnTo>
                      <a:pt x="487" y="380"/>
                    </a:lnTo>
                    <a:lnTo>
                      <a:pt x="487" y="381"/>
                    </a:lnTo>
                    <a:lnTo>
                      <a:pt x="485" y="381"/>
                    </a:lnTo>
                    <a:lnTo>
                      <a:pt x="484" y="381"/>
                    </a:lnTo>
                    <a:lnTo>
                      <a:pt x="483" y="382"/>
                    </a:lnTo>
                    <a:lnTo>
                      <a:pt x="482" y="384"/>
                    </a:lnTo>
                    <a:lnTo>
                      <a:pt x="479" y="391"/>
                    </a:lnTo>
                    <a:lnTo>
                      <a:pt x="475" y="394"/>
                    </a:lnTo>
                    <a:lnTo>
                      <a:pt x="472" y="395"/>
                    </a:lnTo>
                    <a:lnTo>
                      <a:pt x="468" y="397"/>
                    </a:lnTo>
                    <a:lnTo>
                      <a:pt x="467" y="397"/>
                    </a:lnTo>
                    <a:lnTo>
                      <a:pt x="466" y="399"/>
                    </a:lnTo>
                    <a:lnTo>
                      <a:pt x="465" y="401"/>
                    </a:lnTo>
                    <a:lnTo>
                      <a:pt x="466" y="404"/>
                    </a:lnTo>
                    <a:lnTo>
                      <a:pt x="466" y="406"/>
                    </a:lnTo>
                    <a:lnTo>
                      <a:pt x="466" y="408"/>
                    </a:lnTo>
                    <a:lnTo>
                      <a:pt x="466" y="411"/>
                    </a:lnTo>
                    <a:lnTo>
                      <a:pt x="464" y="415"/>
                    </a:lnTo>
                    <a:lnTo>
                      <a:pt x="461" y="419"/>
                    </a:lnTo>
                    <a:lnTo>
                      <a:pt x="455" y="422"/>
                    </a:lnTo>
                    <a:lnTo>
                      <a:pt x="451" y="433"/>
                    </a:lnTo>
                    <a:lnTo>
                      <a:pt x="451" y="436"/>
                    </a:lnTo>
                    <a:lnTo>
                      <a:pt x="454" y="437"/>
                    </a:lnTo>
                    <a:lnTo>
                      <a:pt x="455" y="439"/>
                    </a:lnTo>
                    <a:lnTo>
                      <a:pt x="451" y="443"/>
                    </a:lnTo>
                    <a:lnTo>
                      <a:pt x="445" y="449"/>
                    </a:lnTo>
                    <a:lnTo>
                      <a:pt x="443" y="450"/>
                    </a:lnTo>
                    <a:lnTo>
                      <a:pt x="440" y="449"/>
                    </a:lnTo>
                    <a:lnTo>
                      <a:pt x="440" y="453"/>
                    </a:lnTo>
                    <a:lnTo>
                      <a:pt x="438" y="454"/>
                    </a:lnTo>
                    <a:lnTo>
                      <a:pt x="432" y="456"/>
                    </a:lnTo>
                    <a:lnTo>
                      <a:pt x="428" y="461"/>
                    </a:lnTo>
                    <a:lnTo>
                      <a:pt x="423" y="472"/>
                    </a:lnTo>
                    <a:lnTo>
                      <a:pt x="408" y="488"/>
                    </a:lnTo>
                    <a:lnTo>
                      <a:pt x="404" y="487"/>
                    </a:lnTo>
                    <a:lnTo>
                      <a:pt x="404" y="485"/>
                    </a:lnTo>
                    <a:lnTo>
                      <a:pt x="394" y="489"/>
                    </a:lnTo>
                    <a:lnTo>
                      <a:pt x="388" y="485"/>
                    </a:lnTo>
                    <a:lnTo>
                      <a:pt x="385" y="488"/>
                    </a:lnTo>
                    <a:lnTo>
                      <a:pt x="336" y="450"/>
                    </a:lnTo>
                    <a:lnTo>
                      <a:pt x="335" y="451"/>
                    </a:lnTo>
                    <a:lnTo>
                      <a:pt x="324" y="438"/>
                    </a:lnTo>
                    <a:lnTo>
                      <a:pt x="319" y="439"/>
                    </a:lnTo>
                    <a:lnTo>
                      <a:pt x="315" y="443"/>
                    </a:lnTo>
                    <a:lnTo>
                      <a:pt x="313" y="439"/>
                    </a:lnTo>
                    <a:lnTo>
                      <a:pt x="303" y="447"/>
                    </a:lnTo>
                    <a:lnTo>
                      <a:pt x="304" y="449"/>
                    </a:lnTo>
                    <a:lnTo>
                      <a:pt x="299" y="453"/>
                    </a:lnTo>
                    <a:lnTo>
                      <a:pt x="286" y="438"/>
                    </a:lnTo>
                    <a:lnTo>
                      <a:pt x="280" y="443"/>
                    </a:lnTo>
                    <a:lnTo>
                      <a:pt x="268" y="427"/>
                    </a:lnTo>
                    <a:lnTo>
                      <a:pt x="259" y="434"/>
                    </a:lnTo>
                    <a:lnTo>
                      <a:pt x="254" y="431"/>
                    </a:lnTo>
                    <a:lnTo>
                      <a:pt x="246" y="438"/>
                    </a:lnTo>
                    <a:lnTo>
                      <a:pt x="218" y="404"/>
                    </a:lnTo>
                    <a:lnTo>
                      <a:pt x="211" y="411"/>
                    </a:lnTo>
                    <a:lnTo>
                      <a:pt x="198" y="399"/>
                    </a:lnTo>
                    <a:lnTo>
                      <a:pt x="208" y="391"/>
                    </a:lnTo>
                    <a:lnTo>
                      <a:pt x="198" y="382"/>
                    </a:lnTo>
                    <a:lnTo>
                      <a:pt x="192" y="376"/>
                    </a:lnTo>
                    <a:lnTo>
                      <a:pt x="184" y="382"/>
                    </a:lnTo>
                    <a:lnTo>
                      <a:pt x="180" y="378"/>
                    </a:lnTo>
                    <a:lnTo>
                      <a:pt x="175" y="372"/>
                    </a:lnTo>
                    <a:lnTo>
                      <a:pt x="167" y="378"/>
                    </a:lnTo>
                    <a:lnTo>
                      <a:pt x="157" y="364"/>
                    </a:lnTo>
                    <a:lnTo>
                      <a:pt x="138" y="377"/>
                    </a:lnTo>
                    <a:lnTo>
                      <a:pt x="145" y="392"/>
                    </a:lnTo>
                    <a:lnTo>
                      <a:pt x="142" y="393"/>
                    </a:lnTo>
                    <a:lnTo>
                      <a:pt x="145" y="397"/>
                    </a:lnTo>
                    <a:lnTo>
                      <a:pt x="146" y="398"/>
                    </a:lnTo>
                    <a:lnTo>
                      <a:pt x="140" y="401"/>
                    </a:lnTo>
                    <a:lnTo>
                      <a:pt x="142" y="405"/>
                    </a:lnTo>
                    <a:lnTo>
                      <a:pt x="134" y="411"/>
                    </a:lnTo>
                    <a:lnTo>
                      <a:pt x="134" y="408"/>
                    </a:lnTo>
                    <a:lnTo>
                      <a:pt x="134" y="405"/>
                    </a:lnTo>
                    <a:lnTo>
                      <a:pt x="134" y="403"/>
                    </a:lnTo>
                    <a:lnTo>
                      <a:pt x="134" y="399"/>
                    </a:lnTo>
                    <a:lnTo>
                      <a:pt x="133" y="397"/>
                    </a:lnTo>
                    <a:lnTo>
                      <a:pt x="130" y="398"/>
                    </a:lnTo>
                    <a:lnTo>
                      <a:pt x="128" y="398"/>
                    </a:lnTo>
                    <a:lnTo>
                      <a:pt x="125" y="399"/>
                    </a:lnTo>
                    <a:lnTo>
                      <a:pt x="118" y="403"/>
                    </a:lnTo>
                    <a:lnTo>
                      <a:pt x="117" y="403"/>
                    </a:lnTo>
                    <a:lnTo>
                      <a:pt x="114" y="404"/>
                    </a:lnTo>
                    <a:lnTo>
                      <a:pt x="111" y="405"/>
                    </a:lnTo>
                    <a:lnTo>
                      <a:pt x="107" y="406"/>
                    </a:lnTo>
                    <a:lnTo>
                      <a:pt x="105" y="405"/>
                    </a:lnTo>
                    <a:lnTo>
                      <a:pt x="103" y="405"/>
                    </a:lnTo>
                    <a:lnTo>
                      <a:pt x="101" y="406"/>
                    </a:lnTo>
                    <a:lnTo>
                      <a:pt x="99" y="406"/>
                    </a:lnTo>
                    <a:lnTo>
                      <a:pt x="96" y="408"/>
                    </a:lnTo>
                    <a:lnTo>
                      <a:pt x="94" y="406"/>
                    </a:lnTo>
                    <a:lnTo>
                      <a:pt x="94" y="404"/>
                    </a:lnTo>
                    <a:lnTo>
                      <a:pt x="95" y="403"/>
                    </a:lnTo>
                    <a:lnTo>
                      <a:pt x="96" y="399"/>
                    </a:lnTo>
                    <a:lnTo>
                      <a:pt x="96" y="397"/>
                    </a:lnTo>
                    <a:lnTo>
                      <a:pt x="95" y="394"/>
                    </a:lnTo>
                    <a:lnTo>
                      <a:pt x="94" y="392"/>
                    </a:lnTo>
                    <a:lnTo>
                      <a:pt x="93" y="389"/>
                    </a:lnTo>
                    <a:lnTo>
                      <a:pt x="91" y="388"/>
                    </a:lnTo>
                    <a:lnTo>
                      <a:pt x="90" y="387"/>
                    </a:lnTo>
                    <a:lnTo>
                      <a:pt x="88" y="388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3" y="391"/>
                    </a:lnTo>
                    <a:lnTo>
                      <a:pt x="82" y="391"/>
                    </a:lnTo>
                    <a:lnTo>
                      <a:pt x="79" y="391"/>
                    </a:lnTo>
                    <a:lnTo>
                      <a:pt x="78" y="391"/>
                    </a:lnTo>
                    <a:lnTo>
                      <a:pt x="77" y="392"/>
                    </a:lnTo>
                    <a:lnTo>
                      <a:pt x="76" y="394"/>
                    </a:lnTo>
                    <a:lnTo>
                      <a:pt x="73" y="394"/>
                    </a:lnTo>
                    <a:lnTo>
                      <a:pt x="71" y="391"/>
                    </a:lnTo>
                    <a:lnTo>
                      <a:pt x="69" y="389"/>
                    </a:lnTo>
                    <a:lnTo>
                      <a:pt x="67" y="387"/>
                    </a:lnTo>
                    <a:lnTo>
                      <a:pt x="65" y="387"/>
                    </a:lnTo>
                    <a:lnTo>
                      <a:pt x="63" y="386"/>
                    </a:lnTo>
                    <a:lnTo>
                      <a:pt x="61" y="383"/>
                    </a:lnTo>
                    <a:lnTo>
                      <a:pt x="57" y="382"/>
                    </a:lnTo>
                    <a:lnTo>
                      <a:pt x="55" y="384"/>
                    </a:lnTo>
                    <a:lnTo>
                      <a:pt x="54" y="386"/>
                    </a:lnTo>
                    <a:lnTo>
                      <a:pt x="51" y="384"/>
                    </a:lnTo>
                    <a:lnTo>
                      <a:pt x="50" y="382"/>
                    </a:lnTo>
                    <a:lnTo>
                      <a:pt x="48" y="378"/>
                    </a:lnTo>
                    <a:lnTo>
                      <a:pt x="41" y="378"/>
                    </a:lnTo>
                    <a:lnTo>
                      <a:pt x="41" y="382"/>
                    </a:lnTo>
                    <a:lnTo>
                      <a:pt x="41" y="382"/>
                    </a:lnTo>
                    <a:lnTo>
                      <a:pt x="38" y="381"/>
                    </a:lnTo>
                    <a:lnTo>
                      <a:pt x="37" y="380"/>
                    </a:lnTo>
                    <a:lnTo>
                      <a:pt x="34" y="380"/>
                    </a:lnTo>
                    <a:lnTo>
                      <a:pt x="31" y="382"/>
                    </a:lnTo>
                    <a:lnTo>
                      <a:pt x="27" y="384"/>
                    </a:lnTo>
                    <a:lnTo>
                      <a:pt x="26" y="387"/>
                    </a:lnTo>
                    <a:lnTo>
                      <a:pt x="26" y="388"/>
                    </a:lnTo>
                    <a:lnTo>
                      <a:pt x="24" y="391"/>
                    </a:lnTo>
                    <a:lnTo>
                      <a:pt x="22" y="392"/>
                    </a:lnTo>
                    <a:lnTo>
                      <a:pt x="18" y="394"/>
                    </a:lnTo>
                    <a:lnTo>
                      <a:pt x="20" y="397"/>
                    </a:lnTo>
                    <a:lnTo>
                      <a:pt x="18" y="398"/>
                    </a:lnTo>
                    <a:lnTo>
                      <a:pt x="18" y="399"/>
                    </a:lnTo>
                    <a:lnTo>
                      <a:pt x="16" y="400"/>
                    </a:lnTo>
                    <a:lnTo>
                      <a:pt x="13" y="401"/>
                    </a:lnTo>
                    <a:lnTo>
                      <a:pt x="10" y="404"/>
                    </a:lnTo>
                    <a:lnTo>
                      <a:pt x="6" y="400"/>
                    </a:lnTo>
                    <a:lnTo>
                      <a:pt x="1" y="395"/>
                    </a:lnTo>
                    <a:lnTo>
                      <a:pt x="4" y="393"/>
                    </a:lnTo>
                    <a:lnTo>
                      <a:pt x="7" y="391"/>
                    </a:lnTo>
                    <a:lnTo>
                      <a:pt x="11" y="387"/>
                    </a:lnTo>
                    <a:lnTo>
                      <a:pt x="12" y="386"/>
                    </a:lnTo>
                    <a:lnTo>
                      <a:pt x="11" y="383"/>
                    </a:lnTo>
                    <a:lnTo>
                      <a:pt x="10" y="381"/>
                    </a:lnTo>
                    <a:lnTo>
                      <a:pt x="7" y="378"/>
                    </a:lnTo>
                    <a:lnTo>
                      <a:pt x="9" y="376"/>
                    </a:lnTo>
                    <a:lnTo>
                      <a:pt x="9" y="375"/>
                    </a:lnTo>
                    <a:lnTo>
                      <a:pt x="9" y="372"/>
                    </a:lnTo>
                    <a:lnTo>
                      <a:pt x="7" y="370"/>
                    </a:lnTo>
                    <a:lnTo>
                      <a:pt x="3" y="366"/>
                    </a:lnTo>
                    <a:lnTo>
                      <a:pt x="9" y="363"/>
                    </a:lnTo>
                    <a:lnTo>
                      <a:pt x="15" y="359"/>
                    </a:lnTo>
                    <a:lnTo>
                      <a:pt x="0" y="339"/>
                    </a:lnTo>
                    <a:lnTo>
                      <a:pt x="17" y="321"/>
                    </a:lnTo>
                    <a:lnTo>
                      <a:pt x="22" y="314"/>
                    </a:lnTo>
                    <a:lnTo>
                      <a:pt x="28" y="311"/>
                    </a:lnTo>
                    <a:lnTo>
                      <a:pt x="35" y="313"/>
                    </a:lnTo>
                    <a:lnTo>
                      <a:pt x="40" y="311"/>
                    </a:lnTo>
                    <a:lnTo>
                      <a:pt x="39" y="304"/>
                    </a:lnTo>
                    <a:lnTo>
                      <a:pt x="40" y="302"/>
                    </a:lnTo>
                    <a:lnTo>
                      <a:pt x="44" y="297"/>
                    </a:lnTo>
                    <a:lnTo>
                      <a:pt x="46" y="296"/>
                    </a:lnTo>
                    <a:lnTo>
                      <a:pt x="48" y="293"/>
                    </a:lnTo>
                    <a:lnTo>
                      <a:pt x="50" y="293"/>
                    </a:lnTo>
                    <a:lnTo>
                      <a:pt x="58" y="275"/>
                    </a:lnTo>
                    <a:lnTo>
                      <a:pt x="58" y="275"/>
                    </a:lnTo>
                    <a:lnTo>
                      <a:pt x="69" y="269"/>
                    </a:lnTo>
                    <a:lnTo>
                      <a:pt x="86" y="273"/>
                    </a:lnTo>
                    <a:lnTo>
                      <a:pt x="88" y="273"/>
                    </a:lnTo>
                    <a:lnTo>
                      <a:pt x="91" y="275"/>
                    </a:lnTo>
                    <a:lnTo>
                      <a:pt x="95" y="276"/>
                    </a:lnTo>
                    <a:lnTo>
                      <a:pt x="99" y="281"/>
                    </a:lnTo>
                    <a:lnTo>
                      <a:pt x="128" y="263"/>
                    </a:lnTo>
                    <a:lnTo>
                      <a:pt x="118" y="248"/>
                    </a:lnTo>
                    <a:lnTo>
                      <a:pt x="146" y="228"/>
                    </a:lnTo>
                    <a:lnTo>
                      <a:pt x="150" y="228"/>
                    </a:lnTo>
                    <a:lnTo>
                      <a:pt x="153" y="229"/>
                    </a:lnTo>
                    <a:lnTo>
                      <a:pt x="159" y="225"/>
                    </a:lnTo>
                    <a:lnTo>
                      <a:pt x="167" y="220"/>
                    </a:lnTo>
                    <a:lnTo>
                      <a:pt x="174" y="215"/>
                    </a:lnTo>
                    <a:lnTo>
                      <a:pt x="180" y="211"/>
                    </a:lnTo>
                    <a:lnTo>
                      <a:pt x="195" y="201"/>
                    </a:lnTo>
                    <a:lnTo>
                      <a:pt x="190" y="196"/>
                    </a:lnTo>
                    <a:lnTo>
                      <a:pt x="184" y="186"/>
                    </a:lnTo>
                    <a:lnTo>
                      <a:pt x="175" y="175"/>
                    </a:lnTo>
                    <a:lnTo>
                      <a:pt x="164" y="181"/>
                    </a:lnTo>
                    <a:lnTo>
                      <a:pt x="158" y="173"/>
                    </a:lnTo>
                    <a:lnTo>
                      <a:pt x="141" y="183"/>
                    </a:lnTo>
                    <a:lnTo>
                      <a:pt x="142" y="187"/>
                    </a:lnTo>
                    <a:lnTo>
                      <a:pt x="135" y="193"/>
                    </a:lnTo>
                    <a:lnTo>
                      <a:pt x="119" y="174"/>
                    </a:lnTo>
                    <a:lnTo>
                      <a:pt x="111" y="181"/>
                    </a:lnTo>
                    <a:lnTo>
                      <a:pt x="105" y="174"/>
                    </a:lnTo>
                    <a:lnTo>
                      <a:pt x="113" y="167"/>
                    </a:lnTo>
                    <a:lnTo>
                      <a:pt x="111" y="164"/>
                    </a:lnTo>
                    <a:lnTo>
                      <a:pt x="127" y="148"/>
                    </a:lnTo>
                    <a:lnTo>
                      <a:pt x="135" y="131"/>
                    </a:lnTo>
                    <a:lnTo>
                      <a:pt x="149" y="135"/>
                    </a:lnTo>
                    <a:lnTo>
                      <a:pt x="166" y="131"/>
                    </a:lnTo>
                    <a:lnTo>
                      <a:pt x="158" y="120"/>
                    </a:lnTo>
                    <a:lnTo>
                      <a:pt x="158" y="113"/>
                    </a:lnTo>
                    <a:lnTo>
                      <a:pt x="157" y="107"/>
                    </a:lnTo>
                    <a:lnTo>
                      <a:pt x="164" y="95"/>
                    </a:lnTo>
                    <a:lnTo>
                      <a:pt x="167" y="95"/>
                    </a:lnTo>
                    <a:lnTo>
                      <a:pt x="170" y="95"/>
                    </a:lnTo>
                    <a:lnTo>
                      <a:pt x="172" y="94"/>
                    </a:lnTo>
                    <a:lnTo>
                      <a:pt x="174" y="90"/>
                    </a:lnTo>
                    <a:lnTo>
                      <a:pt x="176" y="83"/>
                    </a:lnTo>
                    <a:lnTo>
                      <a:pt x="176" y="78"/>
                    </a:lnTo>
                    <a:lnTo>
                      <a:pt x="176" y="73"/>
                    </a:lnTo>
                    <a:lnTo>
                      <a:pt x="176" y="71"/>
                    </a:lnTo>
                    <a:lnTo>
                      <a:pt x="176" y="66"/>
                    </a:lnTo>
                    <a:lnTo>
                      <a:pt x="176" y="62"/>
                    </a:lnTo>
                    <a:lnTo>
                      <a:pt x="176" y="61"/>
                    </a:lnTo>
                    <a:lnTo>
                      <a:pt x="175" y="58"/>
                    </a:lnTo>
                    <a:lnTo>
                      <a:pt x="175" y="57"/>
                    </a:lnTo>
                    <a:lnTo>
                      <a:pt x="174" y="55"/>
                    </a:lnTo>
                    <a:lnTo>
                      <a:pt x="172" y="54"/>
                    </a:lnTo>
                    <a:lnTo>
                      <a:pt x="172" y="51"/>
                    </a:lnTo>
                    <a:lnTo>
                      <a:pt x="169" y="49"/>
                    </a:lnTo>
                    <a:lnTo>
                      <a:pt x="169" y="49"/>
                    </a:lnTo>
                    <a:lnTo>
                      <a:pt x="167" y="43"/>
                    </a:lnTo>
                    <a:lnTo>
                      <a:pt x="166" y="35"/>
                    </a:lnTo>
                    <a:lnTo>
                      <a:pt x="167" y="27"/>
                    </a:lnTo>
                    <a:lnTo>
                      <a:pt x="168" y="20"/>
                    </a:lnTo>
                    <a:lnTo>
                      <a:pt x="184" y="26"/>
                    </a:lnTo>
                    <a:lnTo>
                      <a:pt x="196" y="39"/>
                    </a:lnTo>
                    <a:lnTo>
                      <a:pt x="201" y="40"/>
                    </a:lnTo>
                    <a:lnTo>
                      <a:pt x="240" y="77"/>
                    </a:lnTo>
                    <a:lnTo>
                      <a:pt x="239" y="79"/>
                    </a:lnTo>
                    <a:lnTo>
                      <a:pt x="234" y="84"/>
                    </a:lnTo>
                    <a:lnTo>
                      <a:pt x="241" y="93"/>
                    </a:lnTo>
                    <a:lnTo>
                      <a:pt x="242" y="91"/>
                    </a:lnTo>
                    <a:lnTo>
                      <a:pt x="246" y="88"/>
                    </a:lnTo>
                    <a:lnTo>
                      <a:pt x="246" y="86"/>
                    </a:lnTo>
                    <a:lnTo>
                      <a:pt x="247" y="86"/>
                    </a:lnTo>
                    <a:lnTo>
                      <a:pt x="248" y="86"/>
                    </a:lnTo>
                    <a:lnTo>
                      <a:pt x="258" y="97"/>
                    </a:lnTo>
                    <a:lnTo>
                      <a:pt x="267" y="90"/>
                    </a:lnTo>
                    <a:lnTo>
                      <a:pt x="268" y="93"/>
                    </a:lnTo>
                    <a:lnTo>
                      <a:pt x="277" y="106"/>
                    </a:lnTo>
                    <a:lnTo>
                      <a:pt x="288" y="99"/>
                    </a:lnTo>
                    <a:lnTo>
                      <a:pt x="304" y="123"/>
                    </a:lnTo>
                    <a:lnTo>
                      <a:pt x="305" y="122"/>
                    </a:lnTo>
                    <a:lnTo>
                      <a:pt x="326" y="110"/>
                    </a:lnTo>
                    <a:lnTo>
                      <a:pt x="318" y="97"/>
                    </a:lnTo>
                    <a:lnTo>
                      <a:pt x="329" y="61"/>
                    </a:lnTo>
                    <a:lnTo>
                      <a:pt x="310" y="51"/>
                    </a:lnTo>
                    <a:lnTo>
                      <a:pt x="359" y="0"/>
                    </a:lnTo>
                    <a:close/>
                    <a:moveTo>
                      <a:pt x="423" y="472"/>
                    </a:moveTo>
                    <a:lnTo>
                      <a:pt x="408" y="488"/>
                    </a:lnTo>
                    <a:lnTo>
                      <a:pt x="412" y="483"/>
                    </a:lnTo>
                    <a:lnTo>
                      <a:pt x="414" y="478"/>
                    </a:lnTo>
                    <a:lnTo>
                      <a:pt x="416" y="476"/>
                    </a:lnTo>
                    <a:lnTo>
                      <a:pt x="420" y="472"/>
                    </a:lnTo>
                    <a:lnTo>
                      <a:pt x="422" y="472"/>
                    </a:lnTo>
                    <a:lnTo>
                      <a:pt x="423" y="472"/>
                    </a:lnTo>
                    <a:close/>
                  </a:path>
                </a:pathLst>
              </a:custGeom>
              <a:pattFill prst="openDmnd">
                <a:fgClr>
                  <a:srgbClr val="2AC2D6"/>
                </a:fgClr>
                <a:bgClr>
                  <a:srgbClr val="FA7304"/>
                </a:bgClr>
              </a:patt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13" name="Freeform 401">
                <a:extLst>
                  <a:ext uri="{FF2B5EF4-FFF2-40B4-BE49-F238E27FC236}">
                    <a16:creationId xmlns:a16="http://schemas.microsoft.com/office/drawing/2014/main" id="{27A3854A-C677-5541-96CB-2F758D154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027" y="8768378"/>
                <a:ext cx="17473" cy="18638"/>
              </a:xfrm>
              <a:custGeom>
                <a:avLst/>
                <a:gdLst>
                  <a:gd name="T0" fmla="*/ 15 w 15"/>
                  <a:gd name="T1" fmla="*/ 0 h 16"/>
                  <a:gd name="T2" fmla="*/ 0 w 15"/>
                  <a:gd name="T3" fmla="*/ 16 h 16"/>
                  <a:gd name="T4" fmla="*/ 4 w 15"/>
                  <a:gd name="T5" fmla="*/ 11 h 16"/>
                  <a:gd name="T6" fmla="*/ 6 w 15"/>
                  <a:gd name="T7" fmla="*/ 6 h 16"/>
                  <a:gd name="T8" fmla="*/ 8 w 15"/>
                  <a:gd name="T9" fmla="*/ 4 h 16"/>
                  <a:gd name="T10" fmla="*/ 12 w 15"/>
                  <a:gd name="T11" fmla="*/ 0 h 16"/>
                  <a:gd name="T12" fmla="*/ 14 w 15"/>
                  <a:gd name="T13" fmla="*/ 0 h 16"/>
                  <a:gd name="T14" fmla="*/ 15 w 15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lnTo>
                      <a:pt x="0" y="16"/>
                    </a:lnTo>
                    <a:lnTo>
                      <a:pt x="4" y="11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14" name="Freeform 402">
                <a:extLst>
                  <a:ext uri="{FF2B5EF4-FFF2-40B4-BE49-F238E27FC236}">
                    <a16:creationId xmlns:a16="http://schemas.microsoft.com/office/drawing/2014/main" id="{2166066F-8062-B945-9ED1-333E0A119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314" y="7996050"/>
                <a:ext cx="271421" cy="250453"/>
              </a:xfrm>
              <a:custGeom>
                <a:avLst/>
                <a:gdLst>
                  <a:gd name="T0" fmla="*/ 230 w 233"/>
                  <a:gd name="T1" fmla="*/ 208 h 215"/>
                  <a:gd name="T2" fmla="*/ 227 w 233"/>
                  <a:gd name="T3" fmla="*/ 195 h 215"/>
                  <a:gd name="T4" fmla="*/ 231 w 233"/>
                  <a:gd name="T5" fmla="*/ 184 h 215"/>
                  <a:gd name="T6" fmla="*/ 222 w 233"/>
                  <a:gd name="T7" fmla="*/ 174 h 215"/>
                  <a:gd name="T8" fmla="*/ 224 w 233"/>
                  <a:gd name="T9" fmla="*/ 163 h 215"/>
                  <a:gd name="T10" fmla="*/ 221 w 233"/>
                  <a:gd name="T11" fmla="*/ 152 h 215"/>
                  <a:gd name="T12" fmla="*/ 224 w 233"/>
                  <a:gd name="T13" fmla="*/ 147 h 215"/>
                  <a:gd name="T14" fmla="*/ 224 w 233"/>
                  <a:gd name="T15" fmla="*/ 136 h 215"/>
                  <a:gd name="T16" fmla="*/ 215 w 233"/>
                  <a:gd name="T17" fmla="*/ 123 h 215"/>
                  <a:gd name="T18" fmla="*/ 213 w 233"/>
                  <a:gd name="T19" fmla="*/ 106 h 215"/>
                  <a:gd name="T20" fmla="*/ 210 w 233"/>
                  <a:gd name="T21" fmla="*/ 83 h 215"/>
                  <a:gd name="T22" fmla="*/ 204 w 233"/>
                  <a:gd name="T23" fmla="*/ 72 h 215"/>
                  <a:gd name="T24" fmla="*/ 183 w 233"/>
                  <a:gd name="T25" fmla="*/ 72 h 215"/>
                  <a:gd name="T26" fmla="*/ 181 w 233"/>
                  <a:gd name="T27" fmla="*/ 57 h 215"/>
                  <a:gd name="T28" fmla="*/ 188 w 233"/>
                  <a:gd name="T29" fmla="*/ 39 h 215"/>
                  <a:gd name="T30" fmla="*/ 179 w 233"/>
                  <a:gd name="T31" fmla="*/ 24 h 215"/>
                  <a:gd name="T32" fmla="*/ 163 w 233"/>
                  <a:gd name="T33" fmla="*/ 30 h 215"/>
                  <a:gd name="T34" fmla="*/ 149 w 233"/>
                  <a:gd name="T35" fmla="*/ 27 h 215"/>
                  <a:gd name="T36" fmla="*/ 135 w 233"/>
                  <a:gd name="T37" fmla="*/ 21 h 215"/>
                  <a:gd name="T38" fmla="*/ 117 w 233"/>
                  <a:gd name="T39" fmla="*/ 20 h 215"/>
                  <a:gd name="T40" fmla="*/ 110 w 233"/>
                  <a:gd name="T41" fmla="*/ 11 h 215"/>
                  <a:gd name="T42" fmla="*/ 106 w 233"/>
                  <a:gd name="T43" fmla="*/ 0 h 215"/>
                  <a:gd name="T44" fmla="*/ 85 w 233"/>
                  <a:gd name="T45" fmla="*/ 3 h 215"/>
                  <a:gd name="T46" fmla="*/ 68 w 233"/>
                  <a:gd name="T47" fmla="*/ 7 h 215"/>
                  <a:gd name="T48" fmla="*/ 59 w 233"/>
                  <a:gd name="T49" fmla="*/ 6 h 215"/>
                  <a:gd name="T50" fmla="*/ 57 w 233"/>
                  <a:gd name="T51" fmla="*/ 12 h 215"/>
                  <a:gd name="T52" fmla="*/ 50 w 233"/>
                  <a:gd name="T53" fmla="*/ 22 h 215"/>
                  <a:gd name="T54" fmla="*/ 52 w 233"/>
                  <a:gd name="T55" fmla="*/ 35 h 215"/>
                  <a:gd name="T56" fmla="*/ 53 w 233"/>
                  <a:gd name="T57" fmla="*/ 44 h 215"/>
                  <a:gd name="T58" fmla="*/ 50 w 233"/>
                  <a:gd name="T59" fmla="*/ 48 h 215"/>
                  <a:gd name="T60" fmla="*/ 47 w 233"/>
                  <a:gd name="T61" fmla="*/ 51 h 215"/>
                  <a:gd name="T62" fmla="*/ 42 w 233"/>
                  <a:gd name="T63" fmla="*/ 62 h 215"/>
                  <a:gd name="T64" fmla="*/ 40 w 233"/>
                  <a:gd name="T65" fmla="*/ 65 h 215"/>
                  <a:gd name="T66" fmla="*/ 28 w 233"/>
                  <a:gd name="T67" fmla="*/ 61 h 215"/>
                  <a:gd name="T68" fmla="*/ 22 w 233"/>
                  <a:gd name="T69" fmla="*/ 63 h 215"/>
                  <a:gd name="T70" fmla="*/ 22 w 233"/>
                  <a:gd name="T71" fmla="*/ 68 h 215"/>
                  <a:gd name="T72" fmla="*/ 23 w 233"/>
                  <a:gd name="T73" fmla="*/ 80 h 215"/>
                  <a:gd name="T74" fmla="*/ 7 w 233"/>
                  <a:gd name="T75" fmla="*/ 83 h 215"/>
                  <a:gd name="T76" fmla="*/ 2 w 233"/>
                  <a:gd name="T77" fmla="*/ 93 h 215"/>
                  <a:gd name="T78" fmla="*/ 7 w 233"/>
                  <a:gd name="T79" fmla="*/ 105 h 215"/>
                  <a:gd name="T80" fmla="*/ 16 w 233"/>
                  <a:gd name="T81" fmla="*/ 114 h 215"/>
                  <a:gd name="T82" fmla="*/ 24 w 233"/>
                  <a:gd name="T83" fmla="*/ 123 h 215"/>
                  <a:gd name="T84" fmla="*/ 35 w 233"/>
                  <a:gd name="T85" fmla="*/ 124 h 215"/>
                  <a:gd name="T86" fmla="*/ 44 w 233"/>
                  <a:gd name="T87" fmla="*/ 129 h 215"/>
                  <a:gd name="T88" fmla="*/ 51 w 233"/>
                  <a:gd name="T89" fmla="*/ 134 h 215"/>
                  <a:gd name="T90" fmla="*/ 57 w 233"/>
                  <a:gd name="T91" fmla="*/ 138 h 215"/>
                  <a:gd name="T92" fmla="*/ 76 w 233"/>
                  <a:gd name="T93" fmla="*/ 142 h 215"/>
                  <a:gd name="T94" fmla="*/ 99 w 233"/>
                  <a:gd name="T95" fmla="*/ 155 h 215"/>
                  <a:gd name="T96" fmla="*/ 112 w 233"/>
                  <a:gd name="T97" fmla="*/ 158 h 215"/>
                  <a:gd name="T98" fmla="*/ 130 w 233"/>
                  <a:gd name="T99" fmla="*/ 156 h 215"/>
                  <a:gd name="T100" fmla="*/ 138 w 233"/>
                  <a:gd name="T101" fmla="*/ 145 h 215"/>
                  <a:gd name="T102" fmla="*/ 148 w 233"/>
                  <a:gd name="T103" fmla="*/ 155 h 215"/>
                  <a:gd name="T104" fmla="*/ 157 w 233"/>
                  <a:gd name="T105" fmla="*/ 162 h 215"/>
                  <a:gd name="T106" fmla="*/ 159 w 233"/>
                  <a:gd name="T107" fmla="*/ 178 h 215"/>
                  <a:gd name="T108" fmla="*/ 171 w 233"/>
                  <a:gd name="T109" fmla="*/ 180 h 215"/>
                  <a:gd name="T110" fmla="*/ 176 w 233"/>
                  <a:gd name="T111" fmla="*/ 193 h 215"/>
                  <a:gd name="T112" fmla="*/ 191 w 233"/>
                  <a:gd name="T113" fmla="*/ 192 h 215"/>
                  <a:gd name="T114" fmla="*/ 202 w 233"/>
                  <a:gd name="T115" fmla="*/ 198 h 215"/>
                  <a:gd name="T116" fmla="*/ 214 w 233"/>
                  <a:gd name="T117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3" h="215">
                    <a:moveTo>
                      <a:pt x="224" y="215"/>
                    </a:moveTo>
                    <a:lnTo>
                      <a:pt x="224" y="214"/>
                    </a:lnTo>
                    <a:lnTo>
                      <a:pt x="224" y="214"/>
                    </a:lnTo>
                    <a:lnTo>
                      <a:pt x="226" y="214"/>
                    </a:lnTo>
                    <a:lnTo>
                      <a:pt x="226" y="212"/>
                    </a:lnTo>
                    <a:lnTo>
                      <a:pt x="227" y="211"/>
                    </a:lnTo>
                    <a:lnTo>
                      <a:pt x="228" y="209"/>
                    </a:lnTo>
                    <a:lnTo>
                      <a:pt x="230" y="208"/>
                    </a:lnTo>
                    <a:lnTo>
                      <a:pt x="232" y="206"/>
                    </a:lnTo>
                    <a:lnTo>
                      <a:pt x="232" y="204"/>
                    </a:lnTo>
                    <a:lnTo>
                      <a:pt x="232" y="203"/>
                    </a:lnTo>
                    <a:lnTo>
                      <a:pt x="231" y="202"/>
                    </a:lnTo>
                    <a:lnTo>
                      <a:pt x="228" y="201"/>
                    </a:lnTo>
                    <a:lnTo>
                      <a:pt x="227" y="200"/>
                    </a:lnTo>
                    <a:lnTo>
                      <a:pt x="226" y="197"/>
                    </a:lnTo>
                    <a:lnTo>
                      <a:pt x="227" y="195"/>
                    </a:lnTo>
                    <a:lnTo>
                      <a:pt x="227" y="192"/>
                    </a:lnTo>
                    <a:lnTo>
                      <a:pt x="232" y="191"/>
                    </a:lnTo>
                    <a:lnTo>
                      <a:pt x="233" y="189"/>
                    </a:lnTo>
                    <a:lnTo>
                      <a:pt x="233" y="187"/>
                    </a:lnTo>
                    <a:lnTo>
                      <a:pt x="233" y="186"/>
                    </a:lnTo>
                    <a:lnTo>
                      <a:pt x="232" y="185"/>
                    </a:lnTo>
                    <a:lnTo>
                      <a:pt x="231" y="185"/>
                    </a:lnTo>
                    <a:lnTo>
                      <a:pt x="231" y="184"/>
                    </a:lnTo>
                    <a:lnTo>
                      <a:pt x="231" y="183"/>
                    </a:lnTo>
                    <a:lnTo>
                      <a:pt x="230" y="180"/>
                    </a:lnTo>
                    <a:lnTo>
                      <a:pt x="230" y="178"/>
                    </a:lnTo>
                    <a:lnTo>
                      <a:pt x="228" y="176"/>
                    </a:lnTo>
                    <a:lnTo>
                      <a:pt x="227" y="175"/>
                    </a:lnTo>
                    <a:lnTo>
                      <a:pt x="226" y="175"/>
                    </a:lnTo>
                    <a:lnTo>
                      <a:pt x="224" y="174"/>
                    </a:lnTo>
                    <a:lnTo>
                      <a:pt x="222" y="174"/>
                    </a:lnTo>
                    <a:lnTo>
                      <a:pt x="220" y="174"/>
                    </a:lnTo>
                    <a:lnTo>
                      <a:pt x="220" y="173"/>
                    </a:lnTo>
                    <a:lnTo>
                      <a:pt x="222" y="169"/>
                    </a:lnTo>
                    <a:lnTo>
                      <a:pt x="220" y="169"/>
                    </a:lnTo>
                    <a:lnTo>
                      <a:pt x="217" y="169"/>
                    </a:lnTo>
                    <a:lnTo>
                      <a:pt x="217" y="167"/>
                    </a:lnTo>
                    <a:lnTo>
                      <a:pt x="219" y="166"/>
                    </a:lnTo>
                    <a:lnTo>
                      <a:pt x="224" y="163"/>
                    </a:lnTo>
                    <a:lnTo>
                      <a:pt x="225" y="163"/>
                    </a:lnTo>
                    <a:lnTo>
                      <a:pt x="225" y="162"/>
                    </a:lnTo>
                    <a:lnTo>
                      <a:pt x="226" y="161"/>
                    </a:lnTo>
                    <a:lnTo>
                      <a:pt x="224" y="159"/>
                    </a:lnTo>
                    <a:lnTo>
                      <a:pt x="224" y="157"/>
                    </a:lnTo>
                    <a:lnTo>
                      <a:pt x="222" y="155"/>
                    </a:lnTo>
                    <a:lnTo>
                      <a:pt x="222" y="153"/>
                    </a:lnTo>
                    <a:lnTo>
                      <a:pt x="221" y="152"/>
                    </a:lnTo>
                    <a:lnTo>
                      <a:pt x="224" y="151"/>
                    </a:lnTo>
                    <a:lnTo>
                      <a:pt x="224" y="152"/>
                    </a:lnTo>
                    <a:lnTo>
                      <a:pt x="226" y="152"/>
                    </a:lnTo>
                    <a:lnTo>
                      <a:pt x="226" y="151"/>
                    </a:lnTo>
                    <a:lnTo>
                      <a:pt x="225" y="150"/>
                    </a:lnTo>
                    <a:lnTo>
                      <a:pt x="224" y="148"/>
                    </a:lnTo>
                    <a:lnTo>
                      <a:pt x="224" y="147"/>
                    </a:lnTo>
                    <a:lnTo>
                      <a:pt x="224" y="147"/>
                    </a:lnTo>
                    <a:lnTo>
                      <a:pt x="224" y="145"/>
                    </a:lnTo>
                    <a:lnTo>
                      <a:pt x="224" y="144"/>
                    </a:lnTo>
                    <a:lnTo>
                      <a:pt x="224" y="144"/>
                    </a:lnTo>
                    <a:lnTo>
                      <a:pt x="225" y="142"/>
                    </a:lnTo>
                    <a:lnTo>
                      <a:pt x="224" y="140"/>
                    </a:lnTo>
                    <a:lnTo>
                      <a:pt x="224" y="139"/>
                    </a:lnTo>
                    <a:lnTo>
                      <a:pt x="224" y="138"/>
                    </a:lnTo>
                    <a:lnTo>
                      <a:pt x="224" y="136"/>
                    </a:lnTo>
                    <a:lnTo>
                      <a:pt x="224" y="134"/>
                    </a:lnTo>
                    <a:lnTo>
                      <a:pt x="224" y="129"/>
                    </a:lnTo>
                    <a:lnTo>
                      <a:pt x="224" y="128"/>
                    </a:lnTo>
                    <a:lnTo>
                      <a:pt x="221" y="125"/>
                    </a:lnTo>
                    <a:lnTo>
                      <a:pt x="220" y="123"/>
                    </a:lnTo>
                    <a:lnTo>
                      <a:pt x="219" y="121"/>
                    </a:lnTo>
                    <a:lnTo>
                      <a:pt x="217" y="119"/>
                    </a:lnTo>
                    <a:lnTo>
                      <a:pt x="215" y="123"/>
                    </a:lnTo>
                    <a:lnTo>
                      <a:pt x="213" y="122"/>
                    </a:lnTo>
                    <a:lnTo>
                      <a:pt x="213" y="118"/>
                    </a:lnTo>
                    <a:lnTo>
                      <a:pt x="214" y="116"/>
                    </a:lnTo>
                    <a:lnTo>
                      <a:pt x="215" y="111"/>
                    </a:lnTo>
                    <a:lnTo>
                      <a:pt x="213" y="111"/>
                    </a:lnTo>
                    <a:lnTo>
                      <a:pt x="210" y="110"/>
                    </a:lnTo>
                    <a:lnTo>
                      <a:pt x="210" y="107"/>
                    </a:lnTo>
                    <a:lnTo>
                      <a:pt x="213" y="106"/>
                    </a:lnTo>
                    <a:lnTo>
                      <a:pt x="215" y="102"/>
                    </a:lnTo>
                    <a:lnTo>
                      <a:pt x="216" y="99"/>
                    </a:lnTo>
                    <a:lnTo>
                      <a:pt x="219" y="95"/>
                    </a:lnTo>
                    <a:lnTo>
                      <a:pt x="215" y="86"/>
                    </a:lnTo>
                    <a:lnTo>
                      <a:pt x="210" y="88"/>
                    </a:lnTo>
                    <a:lnTo>
                      <a:pt x="209" y="86"/>
                    </a:lnTo>
                    <a:lnTo>
                      <a:pt x="209" y="84"/>
                    </a:lnTo>
                    <a:lnTo>
                      <a:pt x="210" y="83"/>
                    </a:lnTo>
                    <a:lnTo>
                      <a:pt x="210" y="82"/>
                    </a:lnTo>
                    <a:lnTo>
                      <a:pt x="210" y="79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10" y="75"/>
                    </a:lnTo>
                    <a:lnTo>
                      <a:pt x="208" y="73"/>
                    </a:lnTo>
                    <a:lnTo>
                      <a:pt x="207" y="72"/>
                    </a:lnTo>
                    <a:lnTo>
                      <a:pt x="204" y="72"/>
                    </a:lnTo>
                    <a:lnTo>
                      <a:pt x="200" y="71"/>
                    </a:lnTo>
                    <a:lnTo>
                      <a:pt x="198" y="69"/>
                    </a:lnTo>
                    <a:lnTo>
                      <a:pt x="194" y="68"/>
                    </a:lnTo>
                    <a:lnTo>
                      <a:pt x="194" y="72"/>
                    </a:lnTo>
                    <a:lnTo>
                      <a:pt x="192" y="73"/>
                    </a:lnTo>
                    <a:lnTo>
                      <a:pt x="189" y="73"/>
                    </a:lnTo>
                    <a:lnTo>
                      <a:pt x="188" y="72"/>
                    </a:lnTo>
                    <a:lnTo>
                      <a:pt x="183" y="72"/>
                    </a:lnTo>
                    <a:lnTo>
                      <a:pt x="181" y="72"/>
                    </a:lnTo>
                    <a:lnTo>
                      <a:pt x="180" y="69"/>
                    </a:lnTo>
                    <a:lnTo>
                      <a:pt x="179" y="68"/>
                    </a:lnTo>
                    <a:lnTo>
                      <a:pt x="179" y="66"/>
                    </a:lnTo>
                    <a:lnTo>
                      <a:pt x="180" y="63"/>
                    </a:lnTo>
                    <a:lnTo>
                      <a:pt x="181" y="62"/>
                    </a:lnTo>
                    <a:lnTo>
                      <a:pt x="181" y="60"/>
                    </a:lnTo>
                    <a:lnTo>
                      <a:pt x="181" y="57"/>
                    </a:lnTo>
                    <a:lnTo>
                      <a:pt x="182" y="56"/>
                    </a:lnTo>
                    <a:lnTo>
                      <a:pt x="185" y="55"/>
                    </a:lnTo>
                    <a:lnTo>
                      <a:pt x="186" y="54"/>
                    </a:lnTo>
                    <a:lnTo>
                      <a:pt x="188" y="50"/>
                    </a:lnTo>
                    <a:lnTo>
                      <a:pt x="189" y="48"/>
                    </a:lnTo>
                    <a:lnTo>
                      <a:pt x="188" y="46"/>
                    </a:lnTo>
                    <a:lnTo>
                      <a:pt x="188" y="43"/>
                    </a:lnTo>
                    <a:lnTo>
                      <a:pt x="188" y="39"/>
                    </a:lnTo>
                    <a:lnTo>
                      <a:pt x="187" y="37"/>
                    </a:lnTo>
                    <a:lnTo>
                      <a:pt x="180" y="38"/>
                    </a:lnTo>
                    <a:lnTo>
                      <a:pt x="179" y="35"/>
                    </a:lnTo>
                    <a:lnTo>
                      <a:pt x="179" y="34"/>
                    </a:lnTo>
                    <a:lnTo>
                      <a:pt x="179" y="32"/>
                    </a:lnTo>
                    <a:lnTo>
                      <a:pt x="180" y="28"/>
                    </a:lnTo>
                    <a:lnTo>
                      <a:pt x="180" y="26"/>
                    </a:lnTo>
                    <a:lnTo>
                      <a:pt x="179" y="24"/>
                    </a:lnTo>
                    <a:lnTo>
                      <a:pt x="176" y="23"/>
                    </a:lnTo>
                    <a:lnTo>
                      <a:pt x="174" y="26"/>
                    </a:lnTo>
                    <a:lnTo>
                      <a:pt x="174" y="28"/>
                    </a:lnTo>
                    <a:lnTo>
                      <a:pt x="170" y="32"/>
                    </a:lnTo>
                    <a:lnTo>
                      <a:pt x="169" y="33"/>
                    </a:lnTo>
                    <a:lnTo>
                      <a:pt x="166" y="32"/>
                    </a:lnTo>
                    <a:lnTo>
                      <a:pt x="164" y="30"/>
                    </a:lnTo>
                    <a:lnTo>
                      <a:pt x="163" y="30"/>
                    </a:lnTo>
                    <a:lnTo>
                      <a:pt x="159" y="32"/>
                    </a:lnTo>
                    <a:lnTo>
                      <a:pt x="157" y="33"/>
                    </a:lnTo>
                    <a:lnTo>
                      <a:pt x="154" y="32"/>
                    </a:lnTo>
                    <a:lnTo>
                      <a:pt x="153" y="32"/>
                    </a:lnTo>
                    <a:lnTo>
                      <a:pt x="151" y="30"/>
                    </a:lnTo>
                    <a:lnTo>
                      <a:pt x="149" y="30"/>
                    </a:lnTo>
                    <a:lnTo>
                      <a:pt x="149" y="28"/>
                    </a:lnTo>
                    <a:lnTo>
                      <a:pt x="149" y="27"/>
                    </a:lnTo>
                    <a:lnTo>
                      <a:pt x="149" y="26"/>
                    </a:lnTo>
                    <a:lnTo>
                      <a:pt x="152" y="21"/>
                    </a:lnTo>
                    <a:lnTo>
                      <a:pt x="148" y="20"/>
                    </a:lnTo>
                    <a:lnTo>
                      <a:pt x="146" y="18"/>
                    </a:lnTo>
                    <a:lnTo>
                      <a:pt x="143" y="20"/>
                    </a:lnTo>
                    <a:lnTo>
                      <a:pt x="140" y="20"/>
                    </a:lnTo>
                    <a:lnTo>
                      <a:pt x="138" y="21"/>
                    </a:lnTo>
                    <a:lnTo>
                      <a:pt x="135" y="21"/>
                    </a:lnTo>
                    <a:lnTo>
                      <a:pt x="132" y="20"/>
                    </a:lnTo>
                    <a:lnTo>
                      <a:pt x="130" y="18"/>
                    </a:lnTo>
                    <a:lnTo>
                      <a:pt x="129" y="17"/>
                    </a:lnTo>
                    <a:lnTo>
                      <a:pt x="125" y="16"/>
                    </a:lnTo>
                    <a:lnTo>
                      <a:pt x="123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7" y="20"/>
                    </a:lnTo>
                    <a:lnTo>
                      <a:pt x="117" y="18"/>
                    </a:lnTo>
                    <a:lnTo>
                      <a:pt x="115" y="16"/>
                    </a:lnTo>
                    <a:lnTo>
                      <a:pt x="118" y="15"/>
                    </a:lnTo>
                    <a:lnTo>
                      <a:pt x="118" y="13"/>
                    </a:lnTo>
                    <a:lnTo>
                      <a:pt x="117" y="12"/>
                    </a:lnTo>
                    <a:lnTo>
                      <a:pt x="114" y="12"/>
                    </a:lnTo>
                    <a:lnTo>
                      <a:pt x="113" y="12"/>
                    </a:lnTo>
                    <a:lnTo>
                      <a:pt x="110" y="11"/>
                    </a:lnTo>
                    <a:lnTo>
                      <a:pt x="112" y="10"/>
                    </a:lnTo>
                    <a:lnTo>
                      <a:pt x="112" y="9"/>
                    </a:lnTo>
                    <a:lnTo>
                      <a:pt x="112" y="6"/>
                    </a:lnTo>
                    <a:lnTo>
                      <a:pt x="112" y="4"/>
                    </a:lnTo>
                    <a:lnTo>
                      <a:pt x="110" y="1"/>
                    </a:lnTo>
                    <a:lnTo>
                      <a:pt x="110" y="1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98" y="3"/>
                    </a:lnTo>
                    <a:lnTo>
                      <a:pt x="98" y="3"/>
                    </a:lnTo>
                    <a:lnTo>
                      <a:pt x="99" y="4"/>
                    </a:lnTo>
                    <a:lnTo>
                      <a:pt x="99" y="4"/>
                    </a:lnTo>
                    <a:lnTo>
                      <a:pt x="98" y="5"/>
                    </a:lnTo>
                    <a:lnTo>
                      <a:pt x="85" y="3"/>
                    </a:lnTo>
                    <a:lnTo>
                      <a:pt x="82" y="4"/>
                    </a:lnTo>
                    <a:lnTo>
                      <a:pt x="81" y="5"/>
                    </a:lnTo>
                    <a:lnTo>
                      <a:pt x="79" y="6"/>
                    </a:lnTo>
                    <a:lnTo>
                      <a:pt x="76" y="6"/>
                    </a:lnTo>
                    <a:lnTo>
                      <a:pt x="74" y="7"/>
                    </a:lnTo>
                    <a:lnTo>
                      <a:pt x="72" y="7"/>
                    </a:lnTo>
                    <a:lnTo>
                      <a:pt x="69" y="7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8" y="3"/>
                    </a:lnTo>
                    <a:lnTo>
                      <a:pt x="67" y="3"/>
                    </a:lnTo>
                    <a:lnTo>
                      <a:pt x="64" y="1"/>
                    </a:lnTo>
                    <a:lnTo>
                      <a:pt x="63" y="1"/>
                    </a:lnTo>
                    <a:lnTo>
                      <a:pt x="62" y="3"/>
                    </a:lnTo>
                    <a:lnTo>
                      <a:pt x="61" y="6"/>
                    </a:lnTo>
                    <a:lnTo>
                      <a:pt x="59" y="6"/>
                    </a:lnTo>
                    <a:lnTo>
                      <a:pt x="58" y="9"/>
                    </a:lnTo>
                    <a:lnTo>
                      <a:pt x="57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4" y="12"/>
                    </a:lnTo>
                    <a:lnTo>
                      <a:pt x="57" y="13"/>
                    </a:lnTo>
                    <a:lnTo>
                      <a:pt x="57" y="12"/>
                    </a:lnTo>
                    <a:lnTo>
                      <a:pt x="58" y="13"/>
                    </a:lnTo>
                    <a:lnTo>
                      <a:pt x="57" y="16"/>
                    </a:lnTo>
                    <a:lnTo>
                      <a:pt x="57" y="18"/>
                    </a:lnTo>
                    <a:lnTo>
                      <a:pt x="57" y="20"/>
                    </a:lnTo>
                    <a:lnTo>
                      <a:pt x="56" y="21"/>
                    </a:lnTo>
                    <a:lnTo>
                      <a:pt x="54" y="21"/>
                    </a:lnTo>
                    <a:lnTo>
                      <a:pt x="51" y="21"/>
                    </a:lnTo>
                    <a:lnTo>
                      <a:pt x="50" y="22"/>
                    </a:lnTo>
                    <a:lnTo>
                      <a:pt x="50" y="23"/>
                    </a:lnTo>
                    <a:lnTo>
                      <a:pt x="51" y="24"/>
                    </a:lnTo>
                    <a:lnTo>
                      <a:pt x="51" y="27"/>
                    </a:lnTo>
                    <a:lnTo>
                      <a:pt x="52" y="29"/>
                    </a:lnTo>
                    <a:lnTo>
                      <a:pt x="53" y="32"/>
                    </a:lnTo>
                    <a:lnTo>
                      <a:pt x="53" y="34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3" y="40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3" y="43"/>
                    </a:lnTo>
                    <a:lnTo>
                      <a:pt x="53" y="44"/>
                    </a:lnTo>
                    <a:lnTo>
                      <a:pt x="56" y="46"/>
                    </a:lnTo>
                    <a:lnTo>
                      <a:pt x="56" y="46"/>
                    </a:lnTo>
                    <a:lnTo>
                      <a:pt x="57" y="48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48" y="46"/>
                    </a:lnTo>
                    <a:lnTo>
                      <a:pt x="48" y="45"/>
                    </a:lnTo>
                    <a:lnTo>
                      <a:pt x="48" y="45"/>
                    </a:lnTo>
                    <a:lnTo>
                      <a:pt x="47" y="46"/>
                    </a:lnTo>
                    <a:lnTo>
                      <a:pt x="47" y="49"/>
                    </a:lnTo>
                    <a:lnTo>
                      <a:pt x="47" y="49"/>
                    </a:lnTo>
                    <a:lnTo>
                      <a:pt x="48" y="50"/>
                    </a:lnTo>
                    <a:lnTo>
                      <a:pt x="47" y="51"/>
                    </a:lnTo>
                    <a:lnTo>
                      <a:pt x="47" y="51"/>
                    </a:lnTo>
                    <a:lnTo>
                      <a:pt x="45" y="51"/>
                    </a:lnTo>
                    <a:lnTo>
                      <a:pt x="45" y="51"/>
                    </a:lnTo>
                    <a:lnTo>
                      <a:pt x="42" y="51"/>
                    </a:lnTo>
                    <a:lnTo>
                      <a:pt x="42" y="52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44" y="65"/>
                    </a:lnTo>
                    <a:lnTo>
                      <a:pt x="42" y="65"/>
                    </a:lnTo>
                    <a:lnTo>
                      <a:pt x="40" y="65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34" y="58"/>
                    </a:lnTo>
                    <a:lnTo>
                      <a:pt x="31" y="58"/>
                    </a:lnTo>
                    <a:lnTo>
                      <a:pt x="31" y="58"/>
                    </a:lnTo>
                    <a:lnTo>
                      <a:pt x="29" y="60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26" y="61"/>
                    </a:lnTo>
                    <a:lnTo>
                      <a:pt x="24" y="61"/>
                    </a:lnTo>
                    <a:lnTo>
                      <a:pt x="24" y="61"/>
                    </a:lnTo>
                    <a:lnTo>
                      <a:pt x="22" y="60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2" y="63"/>
                    </a:lnTo>
                    <a:lnTo>
                      <a:pt x="24" y="63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3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0" y="67"/>
                    </a:lnTo>
                    <a:lnTo>
                      <a:pt x="22" y="68"/>
                    </a:lnTo>
                    <a:lnTo>
                      <a:pt x="23" y="71"/>
                    </a:lnTo>
                    <a:lnTo>
                      <a:pt x="23" y="71"/>
                    </a:lnTo>
                    <a:lnTo>
                      <a:pt x="25" y="75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82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18" y="79"/>
                    </a:lnTo>
                    <a:lnTo>
                      <a:pt x="16" y="79"/>
                    </a:lnTo>
                    <a:lnTo>
                      <a:pt x="14" y="79"/>
                    </a:lnTo>
                    <a:lnTo>
                      <a:pt x="12" y="80"/>
                    </a:lnTo>
                    <a:lnTo>
                      <a:pt x="11" y="82"/>
                    </a:lnTo>
                    <a:lnTo>
                      <a:pt x="8" y="83"/>
                    </a:lnTo>
                    <a:lnTo>
                      <a:pt x="7" y="83"/>
                    </a:lnTo>
                    <a:lnTo>
                      <a:pt x="6" y="84"/>
                    </a:lnTo>
                    <a:lnTo>
                      <a:pt x="5" y="84"/>
                    </a:lnTo>
                    <a:lnTo>
                      <a:pt x="3" y="85"/>
                    </a:lnTo>
                    <a:lnTo>
                      <a:pt x="2" y="86"/>
                    </a:lnTo>
                    <a:lnTo>
                      <a:pt x="1" y="88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3"/>
                    </a:lnTo>
                    <a:lnTo>
                      <a:pt x="3" y="94"/>
                    </a:lnTo>
                    <a:lnTo>
                      <a:pt x="6" y="96"/>
                    </a:lnTo>
                    <a:lnTo>
                      <a:pt x="6" y="99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6" y="101"/>
                    </a:lnTo>
                    <a:lnTo>
                      <a:pt x="7" y="102"/>
                    </a:lnTo>
                    <a:lnTo>
                      <a:pt x="7" y="105"/>
                    </a:lnTo>
                    <a:lnTo>
                      <a:pt x="8" y="105"/>
                    </a:lnTo>
                    <a:lnTo>
                      <a:pt x="8" y="107"/>
                    </a:lnTo>
                    <a:lnTo>
                      <a:pt x="9" y="108"/>
                    </a:lnTo>
                    <a:lnTo>
                      <a:pt x="11" y="110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4" y="113"/>
                    </a:lnTo>
                    <a:lnTo>
                      <a:pt x="16" y="114"/>
                    </a:lnTo>
                    <a:lnTo>
                      <a:pt x="16" y="117"/>
                    </a:lnTo>
                    <a:lnTo>
                      <a:pt x="17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2" y="119"/>
                    </a:lnTo>
                    <a:lnTo>
                      <a:pt x="23" y="121"/>
                    </a:lnTo>
                    <a:lnTo>
                      <a:pt x="24" y="122"/>
                    </a:lnTo>
                    <a:lnTo>
                      <a:pt x="24" y="123"/>
                    </a:lnTo>
                    <a:lnTo>
                      <a:pt x="25" y="124"/>
                    </a:lnTo>
                    <a:lnTo>
                      <a:pt x="26" y="123"/>
                    </a:lnTo>
                    <a:lnTo>
                      <a:pt x="28" y="122"/>
                    </a:lnTo>
                    <a:lnTo>
                      <a:pt x="29" y="122"/>
                    </a:lnTo>
                    <a:lnTo>
                      <a:pt x="30" y="122"/>
                    </a:lnTo>
                    <a:lnTo>
                      <a:pt x="33" y="123"/>
                    </a:lnTo>
                    <a:lnTo>
                      <a:pt x="33" y="123"/>
                    </a:lnTo>
                    <a:lnTo>
                      <a:pt x="35" y="124"/>
                    </a:lnTo>
                    <a:lnTo>
                      <a:pt x="36" y="125"/>
                    </a:lnTo>
                    <a:lnTo>
                      <a:pt x="36" y="127"/>
                    </a:lnTo>
                    <a:lnTo>
                      <a:pt x="37" y="128"/>
                    </a:lnTo>
                    <a:lnTo>
                      <a:pt x="39" y="128"/>
                    </a:lnTo>
                    <a:lnTo>
                      <a:pt x="40" y="128"/>
                    </a:lnTo>
                    <a:lnTo>
                      <a:pt x="41" y="128"/>
                    </a:lnTo>
                    <a:lnTo>
                      <a:pt x="42" y="129"/>
                    </a:lnTo>
                    <a:lnTo>
                      <a:pt x="44" y="129"/>
                    </a:lnTo>
                    <a:lnTo>
                      <a:pt x="46" y="131"/>
                    </a:lnTo>
                    <a:lnTo>
                      <a:pt x="46" y="131"/>
                    </a:lnTo>
                    <a:lnTo>
                      <a:pt x="47" y="131"/>
                    </a:lnTo>
                    <a:lnTo>
                      <a:pt x="47" y="133"/>
                    </a:lnTo>
                    <a:lnTo>
                      <a:pt x="48" y="134"/>
                    </a:lnTo>
                    <a:lnTo>
                      <a:pt x="50" y="135"/>
                    </a:lnTo>
                    <a:lnTo>
                      <a:pt x="50" y="134"/>
                    </a:lnTo>
                    <a:lnTo>
                      <a:pt x="51" y="134"/>
                    </a:lnTo>
                    <a:lnTo>
                      <a:pt x="52" y="133"/>
                    </a:lnTo>
                    <a:lnTo>
                      <a:pt x="52" y="134"/>
                    </a:lnTo>
                    <a:lnTo>
                      <a:pt x="53" y="135"/>
                    </a:lnTo>
                    <a:lnTo>
                      <a:pt x="53" y="135"/>
                    </a:lnTo>
                    <a:lnTo>
                      <a:pt x="54" y="136"/>
                    </a:lnTo>
                    <a:lnTo>
                      <a:pt x="54" y="138"/>
                    </a:lnTo>
                    <a:lnTo>
                      <a:pt x="57" y="138"/>
                    </a:lnTo>
                    <a:lnTo>
                      <a:pt x="57" y="138"/>
                    </a:lnTo>
                    <a:lnTo>
                      <a:pt x="58" y="139"/>
                    </a:lnTo>
                    <a:lnTo>
                      <a:pt x="63" y="140"/>
                    </a:lnTo>
                    <a:lnTo>
                      <a:pt x="67" y="142"/>
                    </a:lnTo>
                    <a:lnTo>
                      <a:pt x="68" y="144"/>
                    </a:lnTo>
                    <a:lnTo>
                      <a:pt x="69" y="144"/>
                    </a:lnTo>
                    <a:lnTo>
                      <a:pt x="72" y="144"/>
                    </a:lnTo>
                    <a:lnTo>
                      <a:pt x="74" y="142"/>
                    </a:lnTo>
                    <a:lnTo>
                      <a:pt x="76" y="142"/>
                    </a:lnTo>
                    <a:lnTo>
                      <a:pt x="78" y="144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1" y="147"/>
                    </a:lnTo>
                    <a:lnTo>
                      <a:pt x="81" y="151"/>
                    </a:lnTo>
                    <a:lnTo>
                      <a:pt x="82" y="152"/>
                    </a:lnTo>
                    <a:lnTo>
                      <a:pt x="98" y="156"/>
                    </a:lnTo>
                    <a:lnTo>
                      <a:pt x="99" y="155"/>
                    </a:lnTo>
                    <a:lnTo>
                      <a:pt x="101" y="153"/>
                    </a:lnTo>
                    <a:lnTo>
                      <a:pt x="102" y="152"/>
                    </a:lnTo>
                    <a:lnTo>
                      <a:pt x="104" y="152"/>
                    </a:lnTo>
                    <a:lnTo>
                      <a:pt x="104" y="152"/>
                    </a:lnTo>
                    <a:lnTo>
                      <a:pt x="107" y="153"/>
                    </a:lnTo>
                    <a:lnTo>
                      <a:pt x="109" y="156"/>
                    </a:lnTo>
                    <a:lnTo>
                      <a:pt x="110" y="157"/>
                    </a:lnTo>
                    <a:lnTo>
                      <a:pt x="112" y="158"/>
                    </a:lnTo>
                    <a:lnTo>
                      <a:pt x="115" y="157"/>
                    </a:lnTo>
                    <a:lnTo>
                      <a:pt x="118" y="156"/>
                    </a:lnTo>
                    <a:lnTo>
                      <a:pt x="119" y="153"/>
                    </a:lnTo>
                    <a:lnTo>
                      <a:pt x="121" y="155"/>
                    </a:lnTo>
                    <a:lnTo>
                      <a:pt x="123" y="157"/>
                    </a:lnTo>
                    <a:lnTo>
                      <a:pt x="125" y="158"/>
                    </a:lnTo>
                    <a:lnTo>
                      <a:pt x="127" y="158"/>
                    </a:lnTo>
                    <a:lnTo>
                      <a:pt x="130" y="156"/>
                    </a:lnTo>
                    <a:lnTo>
                      <a:pt x="131" y="153"/>
                    </a:lnTo>
                    <a:lnTo>
                      <a:pt x="132" y="150"/>
                    </a:lnTo>
                    <a:lnTo>
                      <a:pt x="132" y="148"/>
                    </a:lnTo>
                    <a:lnTo>
                      <a:pt x="132" y="147"/>
                    </a:lnTo>
                    <a:lnTo>
                      <a:pt x="132" y="145"/>
                    </a:lnTo>
                    <a:lnTo>
                      <a:pt x="134" y="144"/>
                    </a:lnTo>
                    <a:lnTo>
                      <a:pt x="136" y="144"/>
                    </a:lnTo>
                    <a:lnTo>
                      <a:pt x="138" y="145"/>
                    </a:lnTo>
                    <a:lnTo>
                      <a:pt x="141" y="145"/>
                    </a:lnTo>
                    <a:lnTo>
                      <a:pt x="143" y="146"/>
                    </a:lnTo>
                    <a:lnTo>
                      <a:pt x="144" y="147"/>
                    </a:lnTo>
                    <a:lnTo>
                      <a:pt x="146" y="148"/>
                    </a:lnTo>
                    <a:lnTo>
                      <a:pt x="146" y="151"/>
                    </a:lnTo>
                    <a:lnTo>
                      <a:pt x="146" y="151"/>
                    </a:lnTo>
                    <a:lnTo>
                      <a:pt x="147" y="152"/>
                    </a:lnTo>
                    <a:lnTo>
                      <a:pt x="148" y="155"/>
                    </a:lnTo>
                    <a:lnTo>
                      <a:pt x="149" y="155"/>
                    </a:lnTo>
                    <a:lnTo>
                      <a:pt x="152" y="155"/>
                    </a:lnTo>
                    <a:lnTo>
                      <a:pt x="153" y="156"/>
                    </a:lnTo>
                    <a:lnTo>
                      <a:pt x="154" y="156"/>
                    </a:lnTo>
                    <a:lnTo>
                      <a:pt x="155" y="157"/>
                    </a:lnTo>
                    <a:lnTo>
                      <a:pt x="155" y="158"/>
                    </a:lnTo>
                    <a:lnTo>
                      <a:pt x="155" y="161"/>
                    </a:lnTo>
                    <a:lnTo>
                      <a:pt x="157" y="162"/>
                    </a:lnTo>
                    <a:lnTo>
                      <a:pt x="158" y="164"/>
                    </a:lnTo>
                    <a:lnTo>
                      <a:pt x="158" y="166"/>
                    </a:lnTo>
                    <a:lnTo>
                      <a:pt x="158" y="168"/>
                    </a:lnTo>
                    <a:lnTo>
                      <a:pt x="158" y="169"/>
                    </a:lnTo>
                    <a:lnTo>
                      <a:pt x="158" y="172"/>
                    </a:lnTo>
                    <a:lnTo>
                      <a:pt x="158" y="174"/>
                    </a:lnTo>
                    <a:lnTo>
                      <a:pt x="159" y="175"/>
                    </a:lnTo>
                    <a:lnTo>
                      <a:pt x="159" y="178"/>
                    </a:lnTo>
                    <a:lnTo>
                      <a:pt x="160" y="181"/>
                    </a:lnTo>
                    <a:lnTo>
                      <a:pt x="160" y="184"/>
                    </a:lnTo>
                    <a:lnTo>
                      <a:pt x="162" y="185"/>
                    </a:lnTo>
                    <a:lnTo>
                      <a:pt x="163" y="185"/>
                    </a:lnTo>
                    <a:lnTo>
                      <a:pt x="165" y="184"/>
                    </a:lnTo>
                    <a:lnTo>
                      <a:pt x="168" y="180"/>
                    </a:lnTo>
                    <a:lnTo>
                      <a:pt x="169" y="179"/>
                    </a:lnTo>
                    <a:lnTo>
                      <a:pt x="171" y="180"/>
                    </a:lnTo>
                    <a:lnTo>
                      <a:pt x="174" y="181"/>
                    </a:lnTo>
                    <a:lnTo>
                      <a:pt x="174" y="185"/>
                    </a:lnTo>
                    <a:lnTo>
                      <a:pt x="174" y="186"/>
                    </a:lnTo>
                    <a:lnTo>
                      <a:pt x="174" y="189"/>
                    </a:lnTo>
                    <a:lnTo>
                      <a:pt x="176" y="191"/>
                    </a:lnTo>
                    <a:lnTo>
                      <a:pt x="176" y="192"/>
                    </a:lnTo>
                    <a:lnTo>
                      <a:pt x="176" y="192"/>
                    </a:lnTo>
                    <a:lnTo>
                      <a:pt x="176" y="193"/>
                    </a:lnTo>
                    <a:lnTo>
                      <a:pt x="177" y="195"/>
                    </a:lnTo>
                    <a:lnTo>
                      <a:pt x="181" y="195"/>
                    </a:lnTo>
                    <a:lnTo>
                      <a:pt x="182" y="195"/>
                    </a:lnTo>
                    <a:lnTo>
                      <a:pt x="185" y="196"/>
                    </a:lnTo>
                    <a:lnTo>
                      <a:pt x="186" y="196"/>
                    </a:lnTo>
                    <a:lnTo>
                      <a:pt x="188" y="195"/>
                    </a:lnTo>
                    <a:lnTo>
                      <a:pt x="191" y="192"/>
                    </a:lnTo>
                    <a:lnTo>
                      <a:pt x="191" y="192"/>
                    </a:lnTo>
                    <a:lnTo>
                      <a:pt x="192" y="192"/>
                    </a:lnTo>
                    <a:lnTo>
                      <a:pt x="192" y="193"/>
                    </a:lnTo>
                    <a:lnTo>
                      <a:pt x="193" y="195"/>
                    </a:lnTo>
                    <a:lnTo>
                      <a:pt x="196" y="196"/>
                    </a:lnTo>
                    <a:lnTo>
                      <a:pt x="197" y="196"/>
                    </a:lnTo>
                    <a:lnTo>
                      <a:pt x="198" y="197"/>
                    </a:lnTo>
                    <a:lnTo>
                      <a:pt x="199" y="198"/>
                    </a:lnTo>
                    <a:lnTo>
                      <a:pt x="202" y="198"/>
                    </a:lnTo>
                    <a:lnTo>
                      <a:pt x="202" y="200"/>
                    </a:lnTo>
                    <a:lnTo>
                      <a:pt x="203" y="202"/>
                    </a:lnTo>
                    <a:lnTo>
                      <a:pt x="205" y="203"/>
                    </a:lnTo>
                    <a:lnTo>
                      <a:pt x="205" y="204"/>
                    </a:lnTo>
                    <a:lnTo>
                      <a:pt x="208" y="207"/>
                    </a:lnTo>
                    <a:lnTo>
                      <a:pt x="209" y="208"/>
                    </a:lnTo>
                    <a:lnTo>
                      <a:pt x="211" y="209"/>
                    </a:lnTo>
                    <a:lnTo>
                      <a:pt x="214" y="212"/>
                    </a:lnTo>
                    <a:lnTo>
                      <a:pt x="216" y="213"/>
                    </a:lnTo>
                    <a:lnTo>
                      <a:pt x="219" y="214"/>
                    </a:lnTo>
                    <a:lnTo>
                      <a:pt x="221" y="214"/>
                    </a:lnTo>
                    <a:lnTo>
                      <a:pt x="222" y="215"/>
                    </a:lnTo>
                    <a:lnTo>
                      <a:pt x="224" y="215"/>
                    </a:lnTo>
                    <a:close/>
                  </a:path>
                </a:pathLst>
              </a:custGeom>
              <a:pattFill prst="openDmnd">
                <a:fgClr>
                  <a:srgbClr val="2AC2D6"/>
                </a:fgClr>
                <a:bgClr>
                  <a:srgbClr val="FA7304"/>
                </a:bgClr>
              </a:patt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29"/>
                <a:endParaRPr lang="en-US" sz="70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15" name="Freeform 403">
                <a:extLst>
                  <a:ext uri="{FF2B5EF4-FFF2-40B4-BE49-F238E27FC236}">
                    <a16:creationId xmlns:a16="http://schemas.microsoft.com/office/drawing/2014/main" id="{E2F91D48-2913-F94F-8F88-B1BE303F8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097" y="8091572"/>
                <a:ext cx="479938" cy="485763"/>
              </a:xfrm>
              <a:custGeom>
                <a:avLst/>
                <a:gdLst>
                  <a:gd name="T0" fmla="*/ 217 w 412"/>
                  <a:gd name="T1" fmla="*/ 37 h 417"/>
                  <a:gd name="T2" fmla="*/ 215 w 412"/>
                  <a:gd name="T3" fmla="*/ 21 h 417"/>
                  <a:gd name="T4" fmla="*/ 156 w 412"/>
                  <a:gd name="T5" fmla="*/ 11 h 417"/>
                  <a:gd name="T6" fmla="*/ 121 w 412"/>
                  <a:gd name="T7" fmla="*/ 12 h 417"/>
                  <a:gd name="T8" fmla="*/ 78 w 412"/>
                  <a:gd name="T9" fmla="*/ 32 h 417"/>
                  <a:gd name="T10" fmla="*/ 76 w 412"/>
                  <a:gd name="T11" fmla="*/ 49 h 417"/>
                  <a:gd name="T12" fmla="*/ 63 w 412"/>
                  <a:gd name="T13" fmla="*/ 66 h 417"/>
                  <a:gd name="T14" fmla="*/ 36 w 412"/>
                  <a:gd name="T15" fmla="*/ 74 h 417"/>
                  <a:gd name="T16" fmla="*/ 7 w 412"/>
                  <a:gd name="T17" fmla="*/ 65 h 417"/>
                  <a:gd name="T18" fmla="*/ 8 w 412"/>
                  <a:gd name="T19" fmla="*/ 81 h 417"/>
                  <a:gd name="T20" fmla="*/ 13 w 412"/>
                  <a:gd name="T21" fmla="*/ 96 h 417"/>
                  <a:gd name="T22" fmla="*/ 11 w 412"/>
                  <a:gd name="T23" fmla="*/ 119 h 417"/>
                  <a:gd name="T24" fmla="*/ 5 w 412"/>
                  <a:gd name="T25" fmla="*/ 138 h 417"/>
                  <a:gd name="T26" fmla="*/ 19 w 412"/>
                  <a:gd name="T27" fmla="*/ 144 h 417"/>
                  <a:gd name="T28" fmla="*/ 36 w 412"/>
                  <a:gd name="T29" fmla="*/ 143 h 417"/>
                  <a:gd name="T30" fmla="*/ 43 w 412"/>
                  <a:gd name="T31" fmla="*/ 158 h 417"/>
                  <a:gd name="T32" fmla="*/ 36 w 412"/>
                  <a:gd name="T33" fmla="*/ 183 h 417"/>
                  <a:gd name="T34" fmla="*/ 54 w 412"/>
                  <a:gd name="T35" fmla="*/ 186 h 417"/>
                  <a:gd name="T36" fmla="*/ 77 w 412"/>
                  <a:gd name="T37" fmla="*/ 209 h 417"/>
                  <a:gd name="T38" fmla="*/ 92 w 412"/>
                  <a:gd name="T39" fmla="*/ 215 h 417"/>
                  <a:gd name="T40" fmla="*/ 101 w 412"/>
                  <a:gd name="T41" fmla="*/ 210 h 417"/>
                  <a:gd name="T42" fmla="*/ 110 w 412"/>
                  <a:gd name="T43" fmla="*/ 227 h 417"/>
                  <a:gd name="T44" fmla="*/ 106 w 412"/>
                  <a:gd name="T45" fmla="*/ 253 h 417"/>
                  <a:gd name="T46" fmla="*/ 115 w 412"/>
                  <a:gd name="T47" fmla="*/ 276 h 417"/>
                  <a:gd name="T48" fmla="*/ 142 w 412"/>
                  <a:gd name="T49" fmla="*/ 283 h 417"/>
                  <a:gd name="T50" fmla="*/ 168 w 412"/>
                  <a:gd name="T51" fmla="*/ 284 h 417"/>
                  <a:gd name="T52" fmla="*/ 189 w 412"/>
                  <a:gd name="T53" fmla="*/ 283 h 417"/>
                  <a:gd name="T54" fmla="*/ 202 w 412"/>
                  <a:gd name="T55" fmla="*/ 282 h 417"/>
                  <a:gd name="T56" fmla="*/ 202 w 412"/>
                  <a:gd name="T57" fmla="*/ 295 h 417"/>
                  <a:gd name="T58" fmla="*/ 216 w 412"/>
                  <a:gd name="T59" fmla="*/ 320 h 417"/>
                  <a:gd name="T60" fmla="*/ 227 w 412"/>
                  <a:gd name="T61" fmla="*/ 334 h 417"/>
                  <a:gd name="T62" fmla="*/ 241 w 412"/>
                  <a:gd name="T63" fmla="*/ 350 h 417"/>
                  <a:gd name="T64" fmla="*/ 252 w 412"/>
                  <a:gd name="T65" fmla="*/ 373 h 417"/>
                  <a:gd name="T66" fmla="*/ 283 w 412"/>
                  <a:gd name="T67" fmla="*/ 405 h 417"/>
                  <a:gd name="T68" fmla="*/ 303 w 412"/>
                  <a:gd name="T69" fmla="*/ 406 h 417"/>
                  <a:gd name="T70" fmla="*/ 328 w 412"/>
                  <a:gd name="T71" fmla="*/ 403 h 417"/>
                  <a:gd name="T72" fmla="*/ 344 w 412"/>
                  <a:gd name="T73" fmla="*/ 416 h 417"/>
                  <a:gd name="T74" fmla="*/ 358 w 412"/>
                  <a:gd name="T75" fmla="*/ 394 h 417"/>
                  <a:gd name="T76" fmla="*/ 357 w 412"/>
                  <a:gd name="T77" fmla="*/ 383 h 417"/>
                  <a:gd name="T78" fmla="*/ 354 w 412"/>
                  <a:gd name="T79" fmla="*/ 362 h 417"/>
                  <a:gd name="T80" fmla="*/ 363 w 412"/>
                  <a:gd name="T81" fmla="*/ 371 h 417"/>
                  <a:gd name="T82" fmla="*/ 381 w 412"/>
                  <a:gd name="T83" fmla="*/ 363 h 417"/>
                  <a:gd name="T84" fmla="*/ 399 w 412"/>
                  <a:gd name="T85" fmla="*/ 354 h 417"/>
                  <a:gd name="T86" fmla="*/ 407 w 412"/>
                  <a:gd name="T87" fmla="*/ 338 h 417"/>
                  <a:gd name="T88" fmla="*/ 390 w 412"/>
                  <a:gd name="T89" fmla="*/ 313 h 417"/>
                  <a:gd name="T90" fmla="*/ 363 w 412"/>
                  <a:gd name="T91" fmla="*/ 294 h 417"/>
                  <a:gd name="T92" fmla="*/ 342 w 412"/>
                  <a:gd name="T93" fmla="*/ 255 h 417"/>
                  <a:gd name="T94" fmla="*/ 311 w 412"/>
                  <a:gd name="T95" fmla="*/ 248 h 417"/>
                  <a:gd name="T96" fmla="*/ 301 w 412"/>
                  <a:gd name="T97" fmla="*/ 225 h 417"/>
                  <a:gd name="T98" fmla="*/ 283 w 412"/>
                  <a:gd name="T99" fmla="*/ 216 h 417"/>
                  <a:gd name="T100" fmla="*/ 274 w 412"/>
                  <a:gd name="T101" fmla="*/ 199 h 417"/>
                  <a:gd name="T102" fmla="*/ 257 w 412"/>
                  <a:gd name="T103" fmla="*/ 197 h 417"/>
                  <a:gd name="T104" fmla="*/ 246 w 412"/>
                  <a:gd name="T105" fmla="*/ 172 h 417"/>
                  <a:gd name="T106" fmla="*/ 224 w 412"/>
                  <a:gd name="T107" fmla="*/ 158 h 417"/>
                  <a:gd name="T108" fmla="*/ 205 w 412"/>
                  <a:gd name="T109" fmla="*/ 131 h 417"/>
                  <a:gd name="T110" fmla="*/ 199 w 412"/>
                  <a:gd name="T111" fmla="*/ 111 h 417"/>
                  <a:gd name="T112" fmla="*/ 201 w 412"/>
                  <a:gd name="T113" fmla="*/ 88 h 417"/>
                  <a:gd name="T114" fmla="*/ 207 w 412"/>
                  <a:gd name="T115" fmla="*/ 84 h 417"/>
                  <a:gd name="T116" fmla="*/ 212 w 412"/>
                  <a:gd name="T117" fmla="*/ 76 h 417"/>
                  <a:gd name="T118" fmla="*/ 215 w 412"/>
                  <a:gd name="T119" fmla="*/ 63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12" h="417">
                    <a:moveTo>
                      <a:pt x="227" y="52"/>
                    </a:moveTo>
                    <a:lnTo>
                      <a:pt x="227" y="51"/>
                    </a:lnTo>
                    <a:lnTo>
                      <a:pt x="226" y="49"/>
                    </a:lnTo>
                    <a:lnTo>
                      <a:pt x="226" y="48"/>
                    </a:lnTo>
                    <a:lnTo>
                      <a:pt x="224" y="47"/>
                    </a:lnTo>
                    <a:lnTo>
                      <a:pt x="224" y="46"/>
                    </a:lnTo>
                    <a:lnTo>
                      <a:pt x="223" y="45"/>
                    </a:lnTo>
                    <a:lnTo>
                      <a:pt x="222" y="43"/>
                    </a:lnTo>
                    <a:lnTo>
                      <a:pt x="222" y="43"/>
                    </a:lnTo>
                    <a:lnTo>
                      <a:pt x="221" y="42"/>
                    </a:lnTo>
                    <a:lnTo>
                      <a:pt x="219" y="41"/>
                    </a:lnTo>
                    <a:lnTo>
                      <a:pt x="219" y="40"/>
                    </a:lnTo>
                    <a:lnTo>
                      <a:pt x="218" y="39"/>
                    </a:lnTo>
                    <a:lnTo>
                      <a:pt x="217" y="37"/>
                    </a:lnTo>
                    <a:lnTo>
                      <a:pt x="217" y="37"/>
                    </a:lnTo>
                    <a:lnTo>
                      <a:pt x="216" y="36"/>
                    </a:lnTo>
                    <a:lnTo>
                      <a:pt x="217" y="35"/>
                    </a:lnTo>
                    <a:lnTo>
                      <a:pt x="217" y="35"/>
                    </a:lnTo>
                    <a:lnTo>
                      <a:pt x="217" y="34"/>
                    </a:ln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0"/>
                    </a:lnTo>
                    <a:lnTo>
                      <a:pt x="217" y="29"/>
                    </a:lnTo>
                    <a:lnTo>
                      <a:pt x="217" y="26"/>
                    </a:lnTo>
                    <a:lnTo>
                      <a:pt x="217" y="25"/>
                    </a:lnTo>
                    <a:lnTo>
                      <a:pt x="216" y="24"/>
                    </a:lnTo>
                    <a:lnTo>
                      <a:pt x="216" y="23"/>
                    </a:lnTo>
                    <a:lnTo>
                      <a:pt x="215" y="21"/>
                    </a:lnTo>
                    <a:lnTo>
                      <a:pt x="212" y="21"/>
                    </a:lnTo>
                    <a:lnTo>
                      <a:pt x="210" y="21"/>
                    </a:lnTo>
                    <a:lnTo>
                      <a:pt x="208" y="20"/>
                    </a:lnTo>
                    <a:lnTo>
                      <a:pt x="207" y="18"/>
                    </a:lnTo>
                    <a:lnTo>
                      <a:pt x="206" y="17"/>
                    </a:lnTo>
                    <a:lnTo>
                      <a:pt x="205" y="15"/>
                    </a:lnTo>
                    <a:lnTo>
                      <a:pt x="204" y="14"/>
                    </a:lnTo>
                    <a:lnTo>
                      <a:pt x="200" y="14"/>
                    </a:lnTo>
                    <a:lnTo>
                      <a:pt x="198" y="14"/>
                    </a:lnTo>
                    <a:lnTo>
                      <a:pt x="195" y="14"/>
                    </a:lnTo>
                    <a:lnTo>
                      <a:pt x="194" y="15"/>
                    </a:lnTo>
                    <a:lnTo>
                      <a:pt x="191" y="15"/>
                    </a:lnTo>
                    <a:lnTo>
                      <a:pt x="161" y="0"/>
                    </a:lnTo>
                    <a:lnTo>
                      <a:pt x="156" y="11"/>
                    </a:lnTo>
                    <a:lnTo>
                      <a:pt x="142" y="9"/>
                    </a:lnTo>
                    <a:lnTo>
                      <a:pt x="138" y="11"/>
                    </a:lnTo>
                    <a:lnTo>
                      <a:pt x="136" y="8"/>
                    </a:lnTo>
                    <a:lnTo>
                      <a:pt x="134" y="7"/>
                    </a:lnTo>
                    <a:lnTo>
                      <a:pt x="133" y="2"/>
                    </a:lnTo>
                    <a:lnTo>
                      <a:pt x="132" y="2"/>
                    </a:lnTo>
                    <a:lnTo>
                      <a:pt x="128" y="2"/>
                    </a:lnTo>
                    <a:lnTo>
                      <a:pt x="126" y="2"/>
                    </a:lnTo>
                    <a:lnTo>
                      <a:pt x="123" y="3"/>
                    </a:lnTo>
                    <a:lnTo>
                      <a:pt x="123" y="7"/>
                    </a:lnTo>
                    <a:lnTo>
                      <a:pt x="121" y="7"/>
                    </a:lnTo>
                    <a:lnTo>
                      <a:pt x="120" y="8"/>
                    </a:lnTo>
                    <a:lnTo>
                      <a:pt x="118" y="9"/>
                    </a:lnTo>
                    <a:lnTo>
                      <a:pt x="121" y="12"/>
                    </a:lnTo>
                    <a:lnTo>
                      <a:pt x="118" y="13"/>
                    </a:lnTo>
                    <a:lnTo>
                      <a:pt x="115" y="14"/>
                    </a:lnTo>
                    <a:lnTo>
                      <a:pt x="109" y="19"/>
                    </a:lnTo>
                    <a:lnTo>
                      <a:pt x="105" y="21"/>
                    </a:lnTo>
                    <a:lnTo>
                      <a:pt x="103" y="23"/>
                    </a:lnTo>
                    <a:lnTo>
                      <a:pt x="99" y="25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89" y="28"/>
                    </a:lnTo>
                    <a:lnTo>
                      <a:pt x="84" y="29"/>
                    </a:lnTo>
                    <a:lnTo>
                      <a:pt x="84" y="30"/>
                    </a:lnTo>
                    <a:lnTo>
                      <a:pt x="83" y="34"/>
                    </a:lnTo>
                    <a:lnTo>
                      <a:pt x="82" y="34"/>
                    </a:lnTo>
                    <a:lnTo>
                      <a:pt x="78" y="32"/>
                    </a:lnTo>
                    <a:lnTo>
                      <a:pt x="76" y="32"/>
                    </a:lnTo>
                    <a:lnTo>
                      <a:pt x="76" y="34"/>
                    </a:lnTo>
                    <a:lnTo>
                      <a:pt x="78" y="35"/>
                    </a:lnTo>
                    <a:lnTo>
                      <a:pt x="78" y="37"/>
                    </a:lnTo>
                    <a:lnTo>
                      <a:pt x="80" y="39"/>
                    </a:lnTo>
                    <a:lnTo>
                      <a:pt x="78" y="41"/>
                    </a:lnTo>
                    <a:lnTo>
                      <a:pt x="78" y="43"/>
                    </a:lnTo>
                    <a:lnTo>
                      <a:pt x="78" y="45"/>
                    </a:lnTo>
                    <a:lnTo>
                      <a:pt x="81" y="47"/>
                    </a:lnTo>
                    <a:lnTo>
                      <a:pt x="81" y="49"/>
                    </a:lnTo>
                    <a:lnTo>
                      <a:pt x="81" y="49"/>
                    </a:lnTo>
                    <a:lnTo>
                      <a:pt x="78" y="51"/>
                    </a:lnTo>
                    <a:lnTo>
                      <a:pt x="77" y="51"/>
                    </a:lnTo>
                    <a:lnTo>
                      <a:pt x="76" y="49"/>
                    </a:lnTo>
                    <a:lnTo>
                      <a:pt x="73" y="48"/>
                    </a:lnTo>
                    <a:lnTo>
                      <a:pt x="72" y="49"/>
                    </a:lnTo>
                    <a:lnTo>
                      <a:pt x="70" y="51"/>
                    </a:lnTo>
                    <a:lnTo>
                      <a:pt x="69" y="51"/>
                    </a:lnTo>
                    <a:lnTo>
                      <a:pt x="66" y="53"/>
                    </a:lnTo>
                    <a:lnTo>
                      <a:pt x="65" y="56"/>
                    </a:lnTo>
                    <a:lnTo>
                      <a:pt x="64" y="58"/>
                    </a:lnTo>
                    <a:lnTo>
                      <a:pt x="65" y="60"/>
                    </a:lnTo>
                    <a:lnTo>
                      <a:pt x="67" y="62"/>
                    </a:lnTo>
                    <a:lnTo>
                      <a:pt x="69" y="64"/>
                    </a:lnTo>
                    <a:lnTo>
                      <a:pt x="67" y="66"/>
                    </a:lnTo>
                    <a:lnTo>
                      <a:pt x="64" y="68"/>
                    </a:lnTo>
                    <a:lnTo>
                      <a:pt x="61" y="69"/>
                    </a:lnTo>
                    <a:lnTo>
                      <a:pt x="63" y="66"/>
                    </a:lnTo>
                    <a:lnTo>
                      <a:pt x="63" y="63"/>
                    </a:lnTo>
                    <a:lnTo>
                      <a:pt x="60" y="64"/>
                    </a:lnTo>
                    <a:lnTo>
                      <a:pt x="56" y="68"/>
                    </a:lnTo>
                    <a:lnTo>
                      <a:pt x="53" y="68"/>
                    </a:lnTo>
                    <a:lnTo>
                      <a:pt x="49" y="65"/>
                    </a:lnTo>
                    <a:lnTo>
                      <a:pt x="47" y="68"/>
                    </a:lnTo>
                    <a:lnTo>
                      <a:pt x="45" y="70"/>
                    </a:lnTo>
                    <a:lnTo>
                      <a:pt x="43" y="71"/>
                    </a:lnTo>
                    <a:lnTo>
                      <a:pt x="42" y="71"/>
                    </a:lnTo>
                    <a:lnTo>
                      <a:pt x="39" y="68"/>
                    </a:lnTo>
                    <a:lnTo>
                      <a:pt x="38" y="69"/>
                    </a:lnTo>
                    <a:lnTo>
                      <a:pt x="38" y="73"/>
                    </a:lnTo>
                    <a:lnTo>
                      <a:pt x="38" y="75"/>
                    </a:lnTo>
                    <a:lnTo>
                      <a:pt x="36" y="74"/>
                    </a:lnTo>
                    <a:lnTo>
                      <a:pt x="33" y="70"/>
                    </a:lnTo>
                    <a:lnTo>
                      <a:pt x="28" y="66"/>
                    </a:lnTo>
                    <a:lnTo>
                      <a:pt x="25" y="64"/>
                    </a:lnTo>
                    <a:lnTo>
                      <a:pt x="22" y="60"/>
                    </a:lnTo>
                    <a:lnTo>
                      <a:pt x="19" y="60"/>
                    </a:lnTo>
                    <a:lnTo>
                      <a:pt x="18" y="62"/>
                    </a:lnTo>
                    <a:lnTo>
                      <a:pt x="15" y="62"/>
                    </a:lnTo>
                    <a:lnTo>
                      <a:pt x="14" y="62"/>
                    </a:lnTo>
                    <a:lnTo>
                      <a:pt x="10" y="62"/>
                    </a:lnTo>
                    <a:lnTo>
                      <a:pt x="8" y="62"/>
                    </a:lnTo>
                    <a:lnTo>
                      <a:pt x="7" y="62"/>
                    </a:lnTo>
                    <a:lnTo>
                      <a:pt x="7" y="63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7" y="66"/>
                    </a:lnTo>
                    <a:lnTo>
                      <a:pt x="8" y="68"/>
                    </a:lnTo>
                    <a:lnTo>
                      <a:pt x="9" y="69"/>
                    </a:lnTo>
                    <a:lnTo>
                      <a:pt x="9" y="70"/>
                    </a:lnTo>
                    <a:lnTo>
                      <a:pt x="7" y="70"/>
                    </a:lnTo>
                    <a:lnTo>
                      <a:pt x="7" y="69"/>
                    </a:lnTo>
                    <a:lnTo>
                      <a:pt x="4" y="70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7" y="75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8" y="80"/>
                    </a:lnTo>
                    <a:lnTo>
                      <a:pt x="8" y="81"/>
                    </a:lnTo>
                    <a:lnTo>
                      <a:pt x="7" y="81"/>
                    </a:lnTo>
                    <a:lnTo>
                      <a:pt x="2" y="84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91"/>
                    </a:lnTo>
                    <a:lnTo>
                      <a:pt x="3" y="92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9" y="93"/>
                    </a:lnTo>
                    <a:lnTo>
                      <a:pt x="10" y="93"/>
                    </a:lnTo>
                    <a:lnTo>
                      <a:pt x="11" y="94"/>
                    </a:lnTo>
                    <a:lnTo>
                      <a:pt x="13" y="96"/>
                    </a:lnTo>
                    <a:lnTo>
                      <a:pt x="13" y="98"/>
                    </a:lnTo>
                    <a:lnTo>
                      <a:pt x="14" y="101"/>
                    </a:lnTo>
                    <a:lnTo>
                      <a:pt x="14" y="102"/>
                    </a:lnTo>
                    <a:lnTo>
                      <a:pt x="14" y="103"/>
                    </a:lnTo>
                    <a:lnTo>
                      <a:pt x="15" y="103"/>
                    </a:lnTo>
                    <a:lnTo>
                      <a:pt x="16" y="104"/>
                    </a:lnTo>
                    <a:lnTo>
                      <a:pt x="16" y="105"/>
                    </a:lnTo>
                    <a:lnTo>
                      <a:pt x="16" y="107"/>
                    </a:lnTo>
                    <a:lnTo>
                      <a:pt x="15" y="109"/>
                    </a:lnTo>
                    <a:lnTo>
                      <a:pt x="10" y="110"/>
                    </a:lnTo>
                    <a:lnTo>
                      <a:pt x="10" y="113"/>
                    </a:lnTo>
                    <a:lnTo>
                      <a:pt x="9" y="115"/>
                    </a:lnTo>
                    <a:lnTo>
                      <a:pt x="10" y="118"/>
                    </a:lnTo>
                    <a:lnTo>
                      <a:pt x="11" y="119"/>
                    </a:lnTo>
                    <a:lnTo>
                      <a:pt x="14" y="120"/>
                    </a:lnTo>
                    <a:lnTo>
                      <a:pt x="15" y="121"/>
                    </a:lnTo>
                    <a:lnTo>
                      <a:pt x="15" y="122"/>
                    </a:lnTo>
                    <a:lnTo>
                      <a:pt x="15" y="124"/>
                    </a:lnTo>
                    <a:lnTo>
                      <a:pt x="13" y="126"/>
                    </a:lnTo>
                    <a:lnTo>
                      <a:pt x="11" y="127"/>
                    </a:lnTo>
                    <a:lnTo>
                      <a:pt x="10" y="129"/>
                    </a:lnTo>
                    <a:lnTo>
                      <a:pt x="9" y="130"/>
                    </a:lnTo>
                    <a:lnTo>
                      <a:pt x="9" y="132"/>
                    </a:lnTo>
                    <a:lnTo>
                      <a:pt x="7" y="132"/>
                    </a:lnTo>
                    <a:lnTo>
                      <a:pt x="7" y="132"/>
                    </a:lnTo>
                    <a:lnTo>
                      <a:pt x="7" y="133"/>
                    </a:lnTo>
                    <a:lnTo>
                      <a:pt x="5" y="137"/>
                    </a:lnTo>
                    <a:lnTo>
                      <a:pt x="5" y="138"/>
                    </a:lnTo>
                    <a:lnTo>
                      <a:pt x="7" y="139"/>
                    </a:lnTo>
                    <a:lnTo>
                      <a:pt x="8" y="141"/>
                    </a:lnTo>
                    <a:lnTo>
                      <a:pt x="10" y="142"/>
                    </a:lnTo>
                    <a:lnTo>
                      <a:pt x="10" y="144"/>
                    </a:lnTo>
                    <a:lnTo>
                      <a:pt x="10" y="146"/>
                    </a:lnTo>
                    <a:lnTo>
                      <a:pt x="11" y="144"/>
                    </a:lnTo>
                    <a:lnTo>
                      <a:pt x="13" y="143"/>
                    </a:lnTo>
                    <a:lnTo>
                      <a:pt x="13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6" y="143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19" y="144"/>
                    </a:lnTo>
                    <a:lnTo>
                      <a:pt x="21" y="143"/>
                    </a:lnTo>
                    <a:lnTo>
                      <a:pt x="22" y="144"/>
                    </a:lnTo>
                    <a:lnTo>
                      <a:pt x="24" y="144"/>
                    </a:lnTo>
                    <a:lnTo>
                      <a:pt x="26" y="144"/>
                    </a:lnTo>
                    <a:lnTo>
                      <a:pt x="25" y="144"/>
                    </a:lnTo>
                    <a:lnTo>
                      <a:pt x="27" y="143"/>
                    </a:lnTo>
                    <a:lnTo>
                      <a:pt x="28" y="143"/>
                    </a:lnTo>
                    <a:lnTo>
                      <a:pt x="30" y="144"/>
                    </a:lnTo>
                    <a:lnTo>
                      <a:pt x="30" y="146"/>
                    </a:lnTo>
                    <a:lnTo>
                      <a:pt x="31" y="147"/>
                    </a:lnTo>
                    <a:lnTo>
                      <a:pt x="32" y="147"/>
                    </a:lnTo>
                    <a:lnTo>
                      <a:pt x="35" y="146"/>
                    </a:lnTo>
                    <a:lnTo>
                      <a:pt x="35" y="144"/>
                    </a:lnTo>
                    <a:lnTo>
                      <a:pt x="36" y="143"/>
                    </a:lnTo>
                    <a:lnTo>
                      <a:pt x="37" y="141"/>
                    </a:lnTo>
                    <a:lnTo>
                      <a:pt x="38" y="142"/>
                    </a:lnTo>
                    <a:lnTo>
                      <a:pt x="39" y="142"/>
                    </a:lnTo>
                    <a:lnTo>
                      <a:pt x="41" y="143"/>
                    </a:lnTo>
                    <a:lnTo>
                      <a:pt x="41" y="143"/>
                    </a:lnTo>
                    <a:lnTo>
                      <a:pt x="42" y="144"/>
                    </a:lnTo>
                    <a:lnTo>
                      <a:pt x="43" y="146"/>
                    </a:lnTo>
                    <a:lnTo>
                      <a:pt x="44" y="147"/>
                    </a:lnTo>
                    <a:lnTo>
                      <a:pt x="44" y="147"/>
                    </a:lnTo>
                    <a:lnTo>
                      <a:pt x="44" y="147"/>
                    </a:lnTo>
                    <a:lnTo>
                      <a:pt x="47" y="149"/>
                    </a:lnTo>
                    <a:lnTo>
                      <a:pt x="45" y="152"/>
                    </a:lnTo>
                    <a:lnTo>
                      <a:pt x="45" y="152"/>
                    </a:lnTo>
                    <a:lnTo>
                      <a:pt x="43" y="158"/>
                    </a:lnTo>
                    <a:lnTo>
                      <a:pt x="43" y="158"/>
                    </a:lnTo>
                    <a:lnTo>
                      <a:pt x="41" y="163"/>
                    </a:lnTo>
                    <a:lnTo>
                      <a:pt x="41" y="163"/>
                    </a:lnTo>
                    <a:lnTo>
                      <a:pt x="39" y="166"/>
                    </a:lnTo>
                    <a:lnTo>
                      <a:pt x="39" y="166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7" y="175"/>
                    </a:lnTo>
                    <a:lnTo>
                      <a:pt x="37" y="175"/>
                    </a:lnTo>
                    <a:lnTo>
                      <a:pt x="36" y="177"/>
                    </a:lnTo>
                    <a:lnTo>
                      <a:pt x="36" y="180"/>
                    </a:lnTo>
                    <a:lnTo>
                      <a:pt x="36" y="180"/>
                    </a:lnTo>
                    <a:lnTo>
                      <a:pt x="36" y="181"/>
                    </a:lnTo>
                    <a:lnTo>
                      <a:pt x="36" y="183"/>
                    </a:lnTo>
                    <a:lnTo>
                      <a:pt x="36" y="183"/>
                    </a:lnTo>
                    <a:lnTo>
                      <a:pt x="37" y="184"/>
                    </a:lnTo>
                    <a:lnTo>
                      <a:pt x="39" y="184"/>
                    </a:lnTo>
                    <a:lnTo>
                      <a:pt x="43" y="183"/>
                    </a:lnTo>
                    <a:lnTo>
                      <a:pt x="43" y="183"/>
                    </a:lnTo>
                    <a:lnTo>
                      <a:pt x="45" y="182"/>
                    </a:lnTo>
                    <a:lnTo>
                      <a:pt x="47" y="181"/>
                    </a:lnTo>
                    <a:lnTo>
                      <a:pt x="48" y="182"/>
                    </a:lnTo>
                    <a:lnTo>
                      <a:pt x="49" y="183"/>
                    </a:lnTo>
                    <a:lnTo>
                      <a:pt x="49" y="186"/>
                    </a:lnTo>
                    <a:lnTo>
                      <a:pt x="49" y="187"/>
                    </a:lnTo>
                    <a:lnTo>
                      <a:pt x="50" y="187"/>
                    </a:lnTo>
                    <a:lnTo>
                      <a:pt x="53" y="187"/>
                    </a:lnTo>
                    <a:lnTo>
                      <a:pt x="54" y="186"/>
                    </a:lnTo>
                    <a:lnTo>
                      <a:pt x="56" y="184"/>
                    </a:lnTo>
                    <a:lnTo>
                      <a:pt x="58" y="186"/>
                    </a:lnTo>
                    <a:lnTo>
                      <a:pt x="59" y="187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71" y="199"/>
                    </a:lnTo>
                    <a:lnTo>
                      <a:pt x="72" y="199"/>
                    </a:lnTo>
                    <a:lnTo>
                      <a:pt x="73" y="200"/>
                    </a:lnTo>
                    <a:lnTo>
                      <a:pt x="75" y="202"/>
                    </a:lnTo>
                    <a:lnTo>
                      <a:pt x="76" y="202"/>
                    </a:lnTo>
                    <a:lnTo>
                      <a:pt x="77" y="203"/>
                    </a:lnTo>
                    <a:lnTo>
                      <a:pt x="77" y="205"/>
                    </a:lnTo>
                    <a:lnTo>
                      <a:pt x="77" y="206"/>
                    </a:lnTo>
                    <a:lnTo>
                      <a:pt x="77" y="209"/>
                    </a:lnTo>
                    <a:lnTo>
                      <a:pt x="78" y="211"/>
                    </a:lnTo>
                    <a:lnTo>
                      <a:pt x="80" y="212"/>
                    </a:lnTo>
                    <a:lnTo>
                      <a:pt x="78" y="214"/>
                    </a:lnTo>
                    <a:lnTo>
                      <a:pt x="80" y="214"/>
                    </a:lnTo>
                    <a:lnTo>
                      <a:pt x="82" y="215"/>
                    </a:lnTo>
                    <a:lnTo>
                      <a:pt x="82" y="216"/>
                    </a:lnTo>
                    <a:lnTo>
                      <a:pt x="83" y="215"/>
                    </a:lnTo>
                    <a:lnTo>
                      <a:pt x="84" y="214"/>
                    </a:lnTo>
                    <a:lnTo>
                      <a:pt x="87" y="212"/>
                    </a:lnTo>
                    <a:lnTo>
                      <a:pt x="88" y="211"/>
                    </a:lnTo>
                    <a:lnTo>
                      <a:pt x="89" y="214"/>
                    </a:lnTo>
                    <a:lnTo>
                      <a:pt x="89" y="215"/>
                    </a:lnTo>
                    <a:lnTo>
                      <a:pt x="90" y="216"/>
                    </a:lnTo>
                    <a:lnTo>
                      <a:pt x="92" y="215"/>
                    </a:lnTo>
                    <a:lnTo>
                      <a:pt x="93" y="214"/>
                    </a:lnTo>
                    <a:lnTo>
                      <a:pt x="93" y="211"/>
                    </a:lnTo>
                    <a:lnTo>
                      <a:pt x="93" y="209"/>
                    </a:lnTo>
                    <a:lnTo>
                      <a:pt x="94" y="206"/>
                    </a:lnTo>
                    <a:lnTo>
                      <a:pt x="94" y="204"/>
                    </a:lnTo>
                    <a:lnTo>
                      <a:pt x="95" y="203"/>
                    </a:lnTo>
                    <a:lnTo>
                      <a:pt x="97" y="203"/>
                    </a:lnTo>
                    <a:lnTo>
                      <a:pt x="97" y="204"/>
                    </a:lnTo>
                    <a:lnTo>
                      <a:pt x="97" y="205"/>
                    </a:lnTo>
                    <a:lnTo>
                      <a:pt x="97" y="206"/>
                    </a:lnTo>
                    <a:lnTo>
                      <a:pt x="98" y="208"/>
                    </a:lnTo>
                    <a:lnTo>
                      <a:pt x="98" y="209"/>
                    </a:lnTo>
                    <a:lnTo>
                      <a:pt x="100" y="209"/>
                    </a:lnTo>
                    <a:lnTo>
                      <a:pt x="101" y="210"/>
                    </a:lnTo>
                    <a:lnTo>
                      <a:pt x="103" y="211"/>
                    </a:lnTo>
                    <a:lnTo>
                      <a:pt x="103" y="211"/>
                    </a:lnTo>
                    <a:lnTo>
                      <a:pt x="103" y="214"/>
                    </a:lnTo>
                    <a:lnTo>
                      <a:pt x="103" y="216"/>
                    </a:lnTo>
                    <a:lnTo>
                      <a:pt x="103" y="217"/>
                    </a:lnTo>
                    <a:lnTo>
                      <a:pt x="103" y="219"/>
                    </a:lnTo>
                    <a:lnTo>
                      <a:pt x="103" y="220"/>
                    </a:lnTo>
                    <a:lnTo>
                      <a:pt x="103" y="221"/>
                    </a:lnTo>
                    <a:lnTo>
                      <a:pt x="103" y="221"/>
                    </a:lnTo>
                    <a:lnTo>
                      <a:pt x="104" y="222"/>
                    </a:lnTo>
                    <a:lnTo>
                      <a:pt x="105" y="223"/>
                    </a:lnTo>
                    <a:lnTo>
                      <a:pt x="105" y="223"/>
                    </a:lnTo>
                    <a:lnTo>
                      <a:pt x="109" y="225"/>
                    </a:lnTo>
                    <a:lnTo>
                      <a:pt x="110" y="227"/>
                    </a:lnTo>
                    <a:lnTo>
                      <a:pt x="111" y="228"/>
                    </a:lnTo>
                    <a:lnTo>
                      <a:pt x="111" y="229"/>
                    </a:lnTo>
                    <a:lnTo>
                      <a:pt x="109" y="231"/>
                    </a:lnTo>
                    <a:lnTo>
                      <a:pt x="108" y="232"/>
                    </a:lnTo>
                    <a:lnTo>
                      <a:pt x="108" y="233"/>
                    </a:lnTo>
                    <a:lnTo>
                      <a:pt x="108" y="237"/>
                    </a:lnTo>
                    <a:lnTo>
                      <a:pt x="109" y="239"/>
                    </a:lnTo>
                    <a:lnTo>
                      <a:pt x="109" y="239"/>
                    </a:lnTo>
                    <a:lnTo>
                      <a:pt x="109" y="242"/>
                    </a:lnTo>
                    <a:lnTo>
                      <a:pt x="109" y="245"/>
                    </a:lnTo>
                    <a:lnTo>
                      <a:pt x="108" y="248"/>
                    </a:lnTo>
                    <a:lnTo>
                      <a:pt x="108" y="249"/>
                    </a:lnTo>
                    <a:lnTo>
                      <a:pt x="106" y="250"/>
                    </a:lnTo>
                    <a:lnTo>
                      <a:pt x="106" y="253"/>
                    </a:lnTo>
                    <a:lnTo>
                      <a:pt x="105" y="254"/>
                    </a:lnTo>
                    <a:lnTo>
                      <a:pt x="103" y="254"/>
                    </a:lnTo>
                    <a:lnTo>
                      <a:pt x="103" y="255"/>
                    </a:lnTo>
                    <a:lnTo>
                      <a:pt x="103" y="256"/>
                    </a:lnTo>
                    <a:lnTo>
                      <a:pt x="103" y="259"/>
                    </a:lnTo>
                    <a:lnTo>
                      <a:pt x="103" y="261"/>
                    </a:lnTo>
                    <a:lnTo>
                      <a:pt x="101" y="262"/>
                    </a:lnTo>
                    <a:lnTo>
                      <a:pt x="105" y="266"/>
                    </a:lnTo>
                    <a:lnTo>
                      <a:pt x="108" y="267"/>
                    </a:lnTo>
                    <a:lnTo>
                      <a:pt x="108" y="270"/>
                    </a:lnTo>
                    <a:lnTo>
                      <a:pt x="109" y="271"/>
                    </a:lnTo>
                    <a:lnTo>
                      <a:pt x="110" y="272"/>
                    </a:lnTo>
                    <a:lnTo>
                      <a:pt x="112" y="275"/>
                    </a:lnTo>
                    <a:lnTo>
                      <a:pt x="115" y="276"/>
                    </a:lnTo>
                    <a:lnTo>
                      <a:pt x="116" y="277"/>
                    </a:lnTo>
                    <a:lnTo>
                      <a:pt x="118" y="278"/>
                    </a:lnTo>
                    <a:lnTo>
                      <a:pt x="118" y="281"/>
                    </a:lnTo>
                    <a:lnTo>
                      <a:pt x="118" y="284"/>
                    </a:lnTo>
                    <a:lnTo>
                      <a:pt x="120" y="284"/>
                    </a:lnTo>
                    <a:lnTo>
                      <a:pt x="120" y="284"/>
                    </a:lnTo>
                    <a:lnTo>
                      <a:pt x="121" y="284"/>
                    </a:lnTo>
                    <a:lnTo>
                      <a:pt x="123" y="284"/>
                    </a:lnTo>
                    <a:lnTo>
                      <a:pt x="125" y="287"/>
                    </a:lnTo>
                    <a:lnTo>
                      <a:pt x="127" y="287"/>
                    </a:lnTo>
                    <a:lnTo>
                      <a:pt x="128" y="288"/>
                    </a:lnTo>
                    <a:lnTo>
                      <a:pt x="132" y="289"/>
                    </a:lnTo>
                    <a:lnTo>
                      <a:pt x="137" y="289"/>
                    </a:lnTo>
                    <a:lnTo>
                      <a:pt x="142" y="283"/>
                    </a:lnTo>
                    <a:lnTo>
                      <a:pt x="142" y="281"/>
                    </a:lnTo>
                    <a:lnTo>
                      <a:pt x="144" y="279"/>
                    </a:lnTo>
                    <a:lnTo>
                      <a:pt x="145" y="282"/>
                    </a:lnTo>
                    <a:lnTo>
                      <a:pt x="148" y="281"/>
                    </a:lnTo>
                    <a:lnTo>
                      <a:pt x="149" y="278"/>
                    </a:lnTo>
                    <a:lnTo>
                      <a:pt x="151" y="275"/>
                    </a:lnTo>
                    <a:lnTo>
                      <a:pt x="153" y="276"/>
                    </a:lnTo>
                    <a:lnTo>
                      <a:pt x="154" y="276"/>
                    </a:lnTo>
                    <a:lnTo>
                      <a:pt x="155" y="278"/>
                    </a:lnTo>
                    <a:lnTo>
                      <a:pt x="156" y="279"/>
                    </a:lnTo>
                    <a:lnTo>
                      <a:pt x="157" y="279"/>
                    </a:lnTo>
                    <a:lnTo>
                      <a:pt x="161" y="281"/>
                    </a:lnTo>
                    <a:lnTo>
                      <a:pt x="163" y="282"/>
                    </a:lnTo>
                    <a:lnTo>
                      <a:pt x="168" y="284"/>
                    </a:lnTo>
                    <a:lnTo>
                      <a:pt x="171" y="284"/>
                    </a:lnTo>
                    <a:lnTo>
                      <a:pt x="173" y="283"/>
                    </a:lnTo>
                    <a:lnTo>
                      <a:pt x="174" y="284"/>
                    </a:lnTo>
                    <a:lnTo>
                      <a:pt x="174" y="287"/>
                    </a:lnTo>
                    <a:lnTo>
                      <a:pt x="177" y="289"/>
                    </a:lnTo>
                    <a:lnTo>
                      <a:pt x="178" y="289"/>
                    </a:lnTo>
                    <a:lnTo>
                      <a:pt x="182" y="293"/>
                    </a:lnTo>
                    <a:lnTo>
                      <a:pt x="184" y="293"/>
                    </a:lnTo>
                    <a:lnTo>
                      <a:pt x="187" y="292"/>
                    </a:lnTo>
                    <a:lnTo>
                      <a:pt x="188" y="292"/>
                    </a:lnTo>
                    <a:lnTo>
                      <a:pt x="188" y="290"/>
                    </a:lnTo>
                    <a:lnTo>
                      <a:pt x="189" y="288"/>
                    </a:lnTo>
                    <a:lnTo>
                      <a:pt x="189" y="285"/>
                    </a:lnTo>
                    <a:lnTo>
                      <a:pt x="189" y="283"/>
                    </a:lnTo>
                    <a:lnTo>
                      <a:pt x="189" y="283"/>
                    </a:lnTo>
                    <a:lnTo>
                      <a:pt x="190" y="282"/>
                    </a:lnTo>
                    <a:lnTo>
                      <a:pt x="190" y="281"/>
                    </a:lnTo>
                    <a:lnTo>
                      <a:pt x="191" y="282"/>
                    </a:lnTo>
                    <a:lnTo>
                      <a:pt x="193" y="282"/>
                    </a:lnTo>
                    <a:lnTo>
                      <a:pt x="194" y="281"/>
                    </a:lnTo>
                    <a:lnTo>
                      <a:pt x="195" y="279"/>
                    </a:lnTo>
                    <a:lnTo>
                      <a:pt x="196" y="278"/>
                    </a:lnTo>
                    <a:lnTo>
                      <a:pt x="200" y="277"/>
                    </a:lnTo>
                    <a:lnTo>
                      <a:pt x="200" y="277"/>
                    </a:lnTo>
                    <a:lnTo>
                      <a:pt x="201" y="278"/>
                    </a:lnTo>
                    <a:lnTo>
                      <a:pt x="202" y="279"/>
                    </a:lnTo>
                    <a:lnTo>
                      <a:pt x="202" y="282"/>
                    </a:lnTo>
                    <a:lnTo>
                      <a:pt x="202" y="282"/>
                    </a:lnTo>
                    <a:lnTo>
                      <a:pt x="202" y="284"/>
                    </a:lnTo>
                    <a:lnTo>
                      <a:pt x="202" y="285"/>
                    </a:lnTo>
                    <a:lnTo>
                      <a:pt x="201" y="285"/>
                    </a:lnTo>
                    <a:lnTo>
                      <a:pt x="200" y="287"/>
                    </a:lnTo>
                    <a:lnTo>
                      <a:pt x="200" y="288"/>
                    </a:lnTo>
                    <a:lnTo>
                      <a:pt x="199" y="289"/>
                    </a:lnTo>
                    <a:lnTo>
                      <a:pt x="198" y="290"/>
                    </a:lnTo>
                    <a:lnTo>
                      <a:pt x="198" y="292"/>
                    </a:lnTo>
                    <a:lnTo>
                      <a:pt x="196" y="294"/>
                    </a:lnTo>
                    <a:lnTo>
                      <a:pt x="198" y="295"/>
                    </a:lnTo>
                    <a:lnTo>
                      <a:pt x="199" y="295"/>
                    </a:lnTo>
                    <a:lnTo>
                      <a:pt x="200" y="295"/>
                    </a:lnTo>
                    <a:lnTo>
                      <a:pt x="202" y="295"/>
                    </a:lnTo>
                    <a:lnTo>
                      <a:pt x="202" y="295"/>
                    </a:lnTo>
                    <a:lnTo>
                      <a:pt x="204" y="296"/>
                    </a:lnTo>
                    <a:lnTo>
                      <a:pt x="205" y="298"/>
                    </a:lnTo>
                    <a:lnTo>
                      <a:pt x="205" y="298"/>
                    </a:lnTo>
                    <a:lnTo>
                      <a:pt x="205" y="299"/>
                    </a:lnTo>
                    <a:lnTo>
                      <a:pt x="206" y="300"/>
                    </a:lnTo>
                    <a:lnTo>
                      <a:pt x="208" y="301"/>
                    </a:lnTo>
                    <a:lnTo>
                      <a:pt x="208" y="302"/>
                    </a:lnTo>
                    <a:lnTo>
                      <a:pt x="207" y="304"/>
                    </a:lnTo>
                    <a:lnTo>
                      <a:pt x="207" y="305"/>
                    </a:lnTo>
                    <a:lnTo>
                      <a:pt x="206" y="305"/>
                    </a:lnTo>
                    <a:lnTo>
                      <a:pt x="206" y="313"/>
                    </a:lnTo>
                    <a:lnTo>
                      <a:pt x="206" y="316"/>
                    </a:lnTo>
                    <a:lnTo>
                      <a:pt x="210" y="318"/>
                    </a:lnTo>
                    <a:lnTo>
                      <a:pt x="216" y="320"/>
                    </a:lnTo>
                    <a:lnTo>
                      <a:pt x="219" y="321"/>
                    </a:lnTo>
                    <a:lnTo>
                      <a:pt x="219" y="322"/>
                    </a:lnTo>
                    <a:lnTo>
                      <a:pt x="219" y="324"/>
                    </a:lnTo>
                    <a:lnTo>
                      <a:pt x="221" y="327"/>
                    </a:lnTo>
                    <a:lnTo>
                      <a:pt x="222" y="328"/>
                    </a:lnTo>
                    <a:lnTo>
                      <a:pt x="223" y="327"/>
                    </a:lnTo>
                    <a:lnTo>
                      <a:pt x="224" y="326"/>
                    </a:lnTo>
                    <a:lnTo>
                      <a:pt x="226" y="326"/>
                    </a:lnTo>
                    <a:lnTo>
                      <a:pt x="227" y="326"/>
                    </a:lnTo>
                    <a:lnTo>
                      <a:pt x="228" y="327"/>
                    </a:lnTo>
                    <a:lnTo>
                      <a:pt x="229" y="329"/>
                    </a:lnTo>
                    <a:lnTo>
                      <a:pt x="228" y="330"/>
                    </a:lnTo>
                    <a:lnTo>
                      <a:pt x="227" y="332"/>
                    </a:lnTo>
                    <a:lnTo>
                      <a:pt x="227" y="334"/>
                    </a:lnTo>
                    <a:lnTo>
                      <a:pt x="227" y="335"/>
                    </a:lnTo>
                    <a:lnTo>
                      <a:pt x="229" y="335"/>
                    </a:lnTo>
                    <a:lnTo>
                      <a:pt x="230" y="334"/>
                    </a:lnTo>
                    <a:lnTo>
                      <a:pt x="233" y="335"/>
                    </a:lnTo>
                    <a:lnTo>
                      <a:pt x="234" y="335"/>
                    </a:lnTo>
                    <a:lnTo>
                      <a:pt x="235" y="337"/>
                    </a:lnTo>
                    <a:lnTo>
                      <a:pt x="235" y="339"/>
                    </a:lnTo>
                    <a:lnTo>
                      <a:pt x="234" y="340"/>
                    </a:lnTo>
                    <a:lnTo>
                      <a:pt x="234" y="343"/>
                    </a:lnTo>
                    <a:lnTo>
                      <a:pt x="235" y="345"/>
                    </a:lnTo>
                    <a:lnTo>
                      <a:pt x="235" y="347"/>
                    </a:lnTo>
                    <a:lnTo>
                      <a:pt x="238" y="350"/>
                    </a:lnTo>
                    <a:lnTo>
                      <a:pt x="239" y="350"/>
                    </a:lnTo>
                    <a:lnTo>
                      <a:pt x="241" y="350"/>
                    </a:lnTo>
                    <a:lnTo>
                      <a:pt x="240" y="352"/>
                    </a:lnTo>
                    <a:lnTo>
                      <a:pt x="240" y="354"/>
                    </a:lnTo>
                    <a:lnTo>
                      <a:pt x="240" y="356"/>
                    </a:lnTo>
                    <a:lnTo>
                      <a:pt x="241" y="357"/>
                    </a:lnTo>
                    <a:lnTo>
                      <a:pt x="243" y="358"/>
                    </a:lnTo>
                    <a:lnTo>
                      <a:pt x="241" y="360"/>
                    </a:lnTo>
                    <a:lnTo>
                      <a:pt x="241" y="362"/>
                    </a:lnTo>
                    <a:lnTo>
                      <a:pt x="244" y="362"/>
                    </a:lnTo>
                    <a:lnTo>
                      <a:pt x="245" y="362"/>
                    </a:lnTo>
                    <a:lnTo>
                      <a:pt x="246" y="365"/>
                    </a:lnTo>
                    <a:lnTo>
                      <a:pt x="247" y="367"/>
                    </a:lnTo>
                    <a:lnTo>
                      <a:pt x="249" y="367"/>
                    </a:lnTo>
                    <a:lnTo>
                      <a:pt x="251" y="371"/>
                    </a:lnTo>
                    <a:lnTo>
                      <a:pt x="252" y="373"/>
                    </a:lnTo>
                    <a:lnTo>
                      <a:pt x="254" y="375"/>
                    </a:lnTo>
                    <a:lnTo>
                      <a:pt x="256" y="377"/>
                    </a:lnTo>
                    <a:lnTo>
                      <a:pt x="260" y="380"/>
                    </a:lnTo>
                    <a:lnTo>
                      <a:pt x="262" y="383"/>
                    </a:lnTo>
                    <a:lnTo>
                      <a:pt x="262" y="383"/>
                    </a:lnTo>
                    <a:lnTo>
                      <a:pt x="264" y="382"/>
                    </a:lnTo>
                    <a:lnTo>
                      <a:pt x="267" y="385"/>
                    </a:lnTo>
                    <a:lnTo>
                      <a:pt x="272" y="390"/>
                    </a:lnTo>
                    <a:lnTo>
                      <a:pt x="272" y="390"/>
                    </a:lnTo>
                    <a:lnTo>
                      <a:pt x="273" y="389"/>
                    </a:lnTo>
                    <a:lnTo>
                      <a:pt x="278" y="395"/>
                    </a:lnTo>
                    <a:lnTo>
                      <a:pt x="281" y="400"/>
                    </a:lnTo>
                    <a:lnTo>
                      <a:pt x="283" y="401"/>
                    </a:lnTo>
                    <a:lnTo>
                      <a:pt x="283" y="405"/>
                    </a:lnTo>
                    <a:lnTo>
                      <a:pt x="284" y="406"/>
                    </a:lnTo>
                    <a:lnTo>
                      <a:pt x="285" y="407"/>
                    </a:lnTo>
                    <a:lnTo>
                      <a:pt x="288" y="407"/>
                    </a:lnTo>
                    <a:lnTo>
                      <a:pt x="290" y="405"/>
                    </a:lnTo>
                    <a:lnTo>
                      <a:pt x="292" y="405"/>
                    </a:lnTo>
                    <a:lnTo>
                      <a:pt x="294" y="403"/>
                    </a:lnTo>
                    <a:lnTo>
                      <a:pt x="295" y="402"/>
                    </a:lnTo>
                    <a:lnTo>
                      <a:pt x="296" y="401"/>
                    </a:lnTo>
                    <a:lnTo>
                      <a:pt x="297" y="402"/>
                    </a:lnTo>
                    <a:lnTo>
                      <a:pt x="299" y="403"/>
                    </a:lnTo>
                    <a:lnTo>
                      <a:pt x="300" y="406"/>
                    </a:lnTo>
                    <a:lnTo>
                      <a:pt x="301" y="407"/>
                    </a:lnTo>
                    <a:lnTo>
                      <a:pt x="302" y="406"/>
                    </a:lnTo>
                    <a:lnTo>
                      <a:pt x="303" y="406"/>
                    </a:lnTo>
                    <a:lnTo>
                      <a:pt x="303" y="406"/>
                    </a:lnTo>
                    <a:lnTo>
                      <a:pt x="306" y="408"/>
                    </a:lnTo>
                    <a:lnTo>
                      <a:pt x="307" y="410"/>
                    </a:lnTo>
                    <a:lnTo>
                      <a:pt x="309" y="411"/>
                    </a:lnTo>
                    <a:lnTo>
                      <a:pt x="309" y="411"/>
                    </a:lnTo>
                    <a:lnTo>
                      <a:pt x="312" y="408"/>
                    </a:lnTo>
                    <a:lnTo>
                      <a:pt x="313" y="408"/>
                    </a:lnTo>
                    <a:lnTo>
                      <a:pt x="314" y="407"/>
                    </a:lnTo>
                    <a:lnTo>
                      <a:pt x="314" y="405"/>
                    </a:lnTo>
                    <a:lnTo>
                      <a:pt x="317" y="403"/>
                    </a:lnTo>
                    <a:lnTo>
                      <a:pt x="323" y="399"/>
                    </a:lnTo>
                    <a:lnTo>
                      <a:pt x="326" y="401"/>
                    </a:lnTo>
                    <a:lnTo>
                      <a:pt x="328" y="403"/>
                    </a:lnTo>
                    <a:lnTo>
                      <a:pt x="328" y="403"/>
                    </a:lnTo>
                    <a:lnTo>
                      <a:pt x="328" y="406"/>
                    </a:lnTo>
                    <a:lnTo>
                      <a:pt x="329" y="407"/>
                    </a:lnTo>
                    <a:lnTo>
                      <a:pt x="330" y="408"/>
                    </a:lnTo>
                    <a:lnTo>
                      <a:pt x="331" y="407"/>
                    </a:lnTo>
                    <a:lnTo>
                      <a:pt x="334" y="408"/>
                    </a:lnTo>
                    <a:lnTo>
                      <a:pt x="335" y="410"/>
                    </a:lnTo>
                    <a:lnTo>
                      <a:pt x="336" y="411"/>
                    </a:lnTo>
                    <a:lnTo>
                      <a:pt x="336" y="411"/>
                    </a:lnTo>
                    <a:lnTo>
                      <a:pt x="337" y="413"/>
                    </a:lnTo>
                    <a:lnTo>
                      <a:pt x="339" y="414"/>
                    </a:lnTo>
                    <a:lnTo>
                      <a:pt x="340" y="416"/>
                    </a:lnTo>
                    <a:lnTo>
                      <a:pt x="341" y="417"/>
                    </a:lnTo>
                    <a:lnTo>
                      <a:pt x="341" y="417"/>
                    </a:lnTo>
                    <a:lnTo>
                      <a:pt x="344" y="416"/>
                    </a:lnTo>
                    <a:lnTo>
                      <a:pt x="347" y="413"/>
                    </a:lnTo>
                    <a:lnTo>
                      <a:pt x="350" y="411"/>
                    </a:lnTo>
                    <a:lnTo>
                      <a:pt x="350" y="410"/>
                    </a:lnTo>
                    <a:lnTo>
                      <a:pt x="351" y="408"/>
                    </a:lnTo>
                    <a:lnTo>
                      <a:pt x="351" y="406"/>
                    </a:lnTo>
                    <a:lnTo>
                      <a:pt x="348" y="403"/>
                    </a:lnTo>
                    <a:lnTo>
                      <a:pt x="346" y="402"/>
                    </a:lnTo>
                    <a:lnTo>
                      <a:pt x="346" y="401"/>
                    </a:lnTo>
                    <a:lnTo>
                      <a:pt x="347" y="400"/>
                    </a:lnTo>
                    <a:lnTo>
                      <a:pt x="348" y="399"/>
                    </a:lnTo>
                    <a:lnTo>
                      <a:pt x="352" y="397"/>
                    </a:lnTo>
                    <a:lnTo>
                      <a:pt x="353" y="396"/>
                    </a:lnTo>
                    <a:lnTo>
                      <a:pt x="356" y="395"/>
                    </a:lnTo>
                    <a:lnTo>
                      <a:pt x="358" y="394"/>
                    </a:lnTo>
                    <a:lnTo>
                      <a:pt x="361" y="393"/>
                    </a:lnTo>
                    <a:lnTo>
                      <a:pt x="362" y="391"/>
                    </a:lnTo>
                    <a:lnTo>
                      <a:pt x="364" y="391"/>
                    </a:lnTo>
                    <a:lnTo>
                      <a:pt x="365" y="389"/>
                    </a:lnTo>
                    <a:lnTo>
                      <a:pt x="367" y="388"/>
                    </a:lnTo>
                    <a:lnTo>
                      <a:pt x="367" y="385"/>
                    </a:lnTo>
                    <a:lnTo>
                      <a:pt x="365" y="383"/>
                    </a:lnTo>
                    <a:lnTo>
                      <a:pt x="364" y="383"/>
                    </a:lnTo>
                    <a:lnTo>
                      <a:pt x="363" y="383"/>
                    </a:lnTo>
                    <a:lnTo>
                      <a:pt x="363" y="384"/>
                    </a:lnTo>
                    <a:lnTo>
                      <a:pt x="361" y="383"/>
                    </a:lnTo>
                    <a:lnTo>
                      <a:pt x="359" y="383"/>
                    </a:lnTo>
                    <a:lnTo>
                      <a:pt x="358" y="383"/>
                    </a:lnTo>
                    <a:lnTo>
                      <a:pt x="357" y="383"/>
                    </a:lnTo>
                    <a:lnTo>
                      <a:pt x="358" y="380"/>
                    </a:lnTo>
                    <a:lnTo>
                      <a:pt x="357" y="378"/>
                    </a:lnTo>
                    <a:lnTo>
                      <a:pt x="356" y="378"/>
                    </a:lnTo>
                    <a:lnTo>
                      <a:pt x="354" y="378"/>
                    </a:lnTo>
                    <a:lnTo>
                      <a:pt x="354" y="378"/>
                    </a:lnTo>
                    <a:lnTo>
                      <a:pt x="353" y="373"/>
                    </a:lnTo>
                    <a:lnTo>
                      <a:pt x="352" y="372"/>
                    </a:lnTo>
                    <a:lnTo>
                      <a:pt x="351" y="371"/>
                    </a:lnTo>
                    <a:lnTo>
                      <a:pt x="350" y="369"/>
                    </a:lnTo>
                    <a:lnTo>
                      <a:pt x="350" y="367"/>
                    </a:lnTo>
                    <a:lnTo>
                      <a:pt x="352" y="367"/>
                    </a:lnTo>
                    <a:lnTo>
                      <a:pt x="353" y="366"/>
                    </a:lnTo>
                    <a:lnTo>
                      <a:pt x="354" y="365"/>
                    </a:lnTo>
                    <a:lnTo>
                      <a:pt x="354" y="362"/>
                    </a:lnTo>
                    <a:lnTo>
                      <a:pt x="356" y="361"/>
                    </a:lnTo>
                    <a:lnTo>
                      <a:pt x="356" y="360"/>
                    </a:lnTo>
                    <a:lnTo>
                      <a:pt x="358" y="360"/>
                    </a:lnTo>
                    <a:lnTo>
                      <a:pt x="359" y="360"/>
                    </a:lnTo>
                    <a:lnTo>
                      <a:pt x="361" y="361"/>
                    </a:lnTo>
                    <a:lnTo>
                      <a:pt x="359" y="362"/>
                    </a:lnTo>
                    <a:lnTo>
                      <a:pt x="361" y="363"/>
                    </a:lnTo>
                    <a:lnTo>
                      <a:pt x="359" y="365"/>
                    </a:lnTo>
                    <a:lnTo>
                      <a:pt x="359" y="367"/>
                    </a:lnTo>
                    <a:lnTo>
                      <a:pt x="361" y="368"/>
                    </a:lnTo>
                    <a:lnTo>
                      <a:pt x="361" y="369"/>
                    </a:lnTo>
                    <a:lnTo>
                      <a:pt x="361" y="369"/>
                    </a:lnTo>
                    <a:lnTo>
                      <a:pt x="362" y="371"/>
                    </a:lnTo>
                    <a:lnTo>
                      <a:pt x="363" y="371"/>
                    </a:lnTo>
                    <a:lnTo>
                      <a:pt x="364" y="372"/>
                    </a:lnTo>
                    <a:lnTo>
                      <a:pt x="367" y="372"/>
                    </a:lnTo>
                    <a:lnTo>
                      <a:pt x="368" y="372"/>
                    </a:lnTo>
                    <a:lnTo>
                      <a:pt x="369" y="372"/>
                    </a:lnTo>
                    <a:lnTo>
                      <a:pt x="370" y="372"/>
                    </a:lnTo>
                    <a:lnTo>
                      <a:pt x="373" y="372"/>
                    </a:lnTo>
                    <a:lnTo>
                      <a:pt x="374" y="371"/>
                    </a:lnTo>
                    <a:lnTo>
                      <a:pt x="374" y="371"/>
                    </a:lnTo>
                    <a:lnTo>
                      <a:pt x="376" y="369"/>
                    </a:lnTo>
                    <a:lnTo>
                      <a:pt x="375" y="368"/>
                    </a:lnTo>
                    <a:lnTo>
                      <a:pt x="375" y="367"/>
                    </a:lnTo>
                    <a:lnTo>
                      <a:pt x="375" y="366"/>
                    </a:lnTo>
                    <a:lnTo>
                      <a:pt x="378" y="363"/>
                    </a:lnTo>
                    <a:lnTo>
                      <a:pt x="381" y="363"/>
                    </a:lnTo>
                    <a:lnTo>
                      <a:pt x="382" y="362"/>
                    </a:lnTo>
                    <a:lnTo>
                      <a:pt x="386" y="362"/>
                    </a:lnTo>
                    <a:lnTo>
                      <a:pt x="389" y="360"/>
                    </a:lnTo>
                    <a:lnTo>
                      <a:pt x="390" y="360"/>
                    </a:lnTo>
                    <a:lnTo>
                      <a:pt x="391" y="361"/>
                    </a:lnTo>
                    <a:lnTo>
                      <a:pt x="391" y="363"/>
                    </a:lnTo>
                    <a:lnTo>
                      <a:pt x="392" y="365"/>
                    </a:lnTo>
                    <a:lnTo>
                      <a:pt x="393" y="363"/>
                    </a:lnTo>
                    <a:lnTo>
                      <a:pt x="395" y="361"/>
                    </a:lnTo>
                    <a:lnTo>
                      <a:pt x="396" y="358"/>
                    </a:lnTo>
                    <a:lnTo>
                      <a:pt x="395" y="357"/>
                    </a:lnTo>
                    <a:lnTo>
                      <a:pt x="397" y="356"/>
                    </a:lnTo>
                    <a:lnTo>
                      <a:pt x="398" y="355"/>
                    </a:lnTo>
                    <a:lnTo>
                      <a:pt x="399" y="354"/>
                    </a:lnTo>
                    <a:lnTo>
                      <a:pt x="402" y="352"/>
                    </a:lnTo>
                    <a:lnTo>
                      <a:pt x="402" y="351"/>
                    </a:lnTo>
                    <a:lnTo>
                      <a:pt x="406" y="352"/>
                    </a:lnTo>
                    <a:lnTo>
                      <a:pt x="408" y="351"/>
                    </a:lnTo>
                    <a:lnTo>
                      <a:pt x="409" y="349"/>
                    </a:lnTo>
                    <a:lnTo>
                      <a:pt x="409" y="349"/>
                    </a:lnTo>
                    <a:lnTo>
                      <a:pt x="409" y="349"/>
                    </a:lnTo>
                    <a:lnTo>
                      <a:pt x="408" y="347"/>
                    </a:lnTo>
                    <a:lnTo>
                      <a:pt x="407" y="346"/>
                    </a:lnTo>
                    <a:lnTo>
                      <a:pt x="407" y="343"/>
                    </a:lnTo>
                    <a:lnTo>
                      <a:pt x="407" y="343"/>
                    </a:lnTo>
                    <a:lnTo>
                      <a:pt x="407" y="340"/>
                    </a:lnTo>
                    <a:lnTo>
                      <a:pt x="407" y="338"/>
                    </a:lnTo>
                    <a:lnTo>
                      <a:pt x="407" y="338"/>
                    </a:lnTo>
                    <a:lnTo>
                      <a:pt x="407" y="337"/>
                    </a:lnTo>
                    <a:lnTo>
                      <a:pt x="409" y="337"/>
                    </a:lnTo>
                    <a:lnTo>
                      <a:pt x="412" y="337"/>
                    </a:lnTo>
                    <a:lnTo>
                      <a:pt x="399" y="328"/>
                    </a:lnTo>
                    <a:lnTo>
                      <a:pt x="399" y="328"/>
                    </a:lnTo>
                    <a:lnTo>
                      <a:pt x="401" y="326"/>
                    </a:lnTo>
                    <a:lnTo>
                      <a:pt x="401" y="324"/>
                    </a:lnTo>
                    <a:lnTo>
                      <a:pt x="401" y="322"/>
                    </a:lnTo>
                    <a:lnTo>
                      <a:pt x="401" y="322"/>
                    </a:lnTo>
                    <a:lnTo>
                      <a:pt x="399" y="321"/>
                    </a:lnTo>
                    <a:lnTo>
                      <a:pt x="398" y="321"/>
                    </a:lnTo>
                    <a:lnTo>
                      <a:pt x="396" y="322"/>
                    </a:lnTo>
                    <a:lnTo>
                      <a:pt x="395" y="318"/>
                    </a:lnTo>
                    <a:lnTo>
                      <a:pt x="390" y="313"/>
                    </a:lnTo>
                    <a:lnTo>
                      <a:pt x="386" y="306"/>
                    </a:lnTo>
                    <a:lnTo>
                      <a:pt x="385" y="305"/>
                    </a:lnTo>
                    <a:lnTo>
                      <a:pt x="386" y="302"/>
                    </a:lnTo>
                    <a:lnTo>
                      <a:pt x="390" y="301"/>
                    </a:lnTo>
                    <a:lnTo>
                      <a:pt x="395" y="298"/>
                    </a:lnTo>
                    <a:lnTo>
                      <a:pt x="391" y="293"/>
                    </a:lnTo>
                    <a:lnTo>
                      <a:pt x="385" y="282"/>
                    </a:lnTo>
                    <a:lnTo>
                      <a:pt x="381" y="284"/>
                    </a:lnTo>
                    <a:lnTo>
                      <a:pt x="376" y="287"/>
                    </a:lnTo>
                    <a:lnTo>
                      <a:pt x="373" y="289"/>
                    </a:lnTo>
                    <a:lnTo>
                      <a:pt x="370" y="290"/>
                    </a:lnTo>
                    <a:lnTo>
                      <a:pt x="367" y="293"/>
                    </a:lnTo>
                    <a:lnTo>
                      <a:pt x="364" y="294"/>
                    </a:lnTo>
                    <a:lnTo>
                      <a:pt x="363" y="294"/>
                    </a:lnTo>
                    <a:lnTo>
                      <a:pt x="362" y="292"/>
                    </a:lnTo>
                    <a:lnTo>
                      <a:pt x="361" y="289"/>
                    </a:lnTo>
                    <a:lnTo>
                      <a:pt x="358" y="285"/>
                    </a:lnTo>
                    <a:lnTo>
                      <a:pt x="356" y="282"/>
                    </a:lnTo>
                    <a:lnTo>
                      <a:pt x="352" y="276"/>
                    </a:lnTo>
                    <a:lnTo>
                      <a:pt x="350" y="272"/>
                    </a:lnTo>
                    <a:lnTo>
                      <a:pt x="348" y="271"/>
                    </a:lnTo>
                    <a:lnTo>
                      <a:pt x="346" y="268"/>
                    </a:lnTo>
                    <a:lnTo>
                      <a:pt x="346" y="266"/>
                    </a:lnTo>
                    <a:lnTo>
                      <a:pt x="344" y="262"/>
                    </a:lnTo>
                    <a:lnTo>
                      <a:pt x="345" y="260"/>
                    </a:lnTo>
                    <a:lnTo>
                      <a:pt x="347" y="257"/>
                    </a:lnTo>
                    <a:lnTo>
                      <a:pt x="345" y="256"/>
                    </a:lnTo>
                    <a:lnTo>
                      <a:pt x="342" y="255"/>
                    </a:lnTo>
                    <a:lnTo>
                      <a:pt x="337" y="253"/>
                    </a:lnTo>
                    <a:lnTo>
                      <a:pt x="335" y="251"/>
                    </a:lnTo>
                    <a:lnTo>
                      <a:pt x="334" y="250"/>
                    </a:lnTo>
                    <a:lnTo>
                      <a:pt x="331" y="253"/>
                    </a:lnTo>
                    <a:lnTo>
                      <a:pt x="329" y="254"/>
                    </a:lnTo>
                    <a:lnTo>
                      <a:pt x="328" y="255"/>
                    </a:lnTo>
                    <a:lnTo>
                      <a:pt x="325" y="254"/>
                    </a:lnTo>
                    <a:lnTo>
                      <a:pt x="323" y="253"/>
                    </a:lnTo>
                    <a:lnTo>
                      <a:pt x="320" y="251"/>
                    </a:lnTo>
                    <a:lnTo>
                      <a:pt x="318" y="251"/>
                    </a:lnTo>
                    <a:lnTo>
                      <a:pt x="316" y="253"/>
                    </a:lnTo>
                    <a:lnTo>
                      <a:pt x="313" y="251"/>
                    </a:lnTo>
                    <a:lnTo>
                      <a:pt x="312" y="249"/>
                    </a:lnTo>
                    <a:lnTo>
                      <a:pt x="311" y="248"/>
                    </a:lnTo>
                    <a:lnTo>
                      <a:pt x="311" y="245"/>
                    </a:lnTo>
                    <a:lnTo>
                      <a:pt x="309" y="243"/>
                    </a:lnTo>
                    <a:lnTo>
                      <a:pt x="308" y="242"/>
                    </a:lnTo>
                    <a:lnTo>
                      <a:pt x="308" y="242"/>
                    </a:lnTo>
                    <a:lnTo>
                      <a:pt x="305" y="242"/>
                    </a:lnTo>
                    <a:lnTo>
                      <a:pt x="302" y="242"/>
                    </a:lnTo>
                    <a:lnTo>
                      <a:pt x="301" y="242"/>
                    </a:lnTo>
                    <a:lnTo>
                      <a:pt x="301" y="239"/>
                    </a:lnTo>
                    <a:lnTo>
                      <a:pt x="302" y="236"/>
                    </a:lnTo>
                    <a:lnTo>
                      <a:pt x="303" y="232"/>
                    </a:lnTo>
                    <a:lnTo>
                      <a:pt x="303" y="229"/>
                    </a:lnTo>
                    <a:lnTo>
                      <a:pt x="302" y="227"/>
                    </a:lnTo>
                    <a:lnTo>
                      <a:pt x="301" y="225"/>
                    </a:lnTo>
                    <a:lnTo>
                      <a:pt x="301" y="225"/>
                    </a:lnTo>
                    <a:lnTo>
                      <a:pt x="299" y="223"/>
                    </a:lnTo>
                    <a:lnTo>
                      <a:pt x="296" y="225"/>
                    </a:lnTo>
                    <a:lnTo>
                      <a:pt x="294" y="227"/>
                    </a:lnTo>
                    <a:lnTo>
                      <a:pt x="292" y="228"/>
                    </a:lnTo>
                    <a:lnTo>
                      <a:pt x="290" y="228"/>
                    </a:lnTo>
                    <a:lnTo>
                      <a:pt x="289" y="227"/>
                    </a:lnTo>
                    <a:lnTo>
                      <a:pt x="290" y="225"/>
                    </a:lnTo>
                    <a:lnTo>
                      <a:pt x="290" y="225"/>
                    </a:lnTo>
                    <a:lnTo>
                      <a:pt x="290" y="225"/>
                    </a:lnTo>
                    <a:lnTo>
                      <a:pt x="289" y="223"/>
                    </a:lnTo>
                    <a:lnTo>
                      <a:pt x="286" y="223"/>
                    </a:lnTo>
                    <a:lnTo>
                      <a:pt x="286" y="221"/>
                    </a:lnTo>
                    <a:lnTo>
                      <a:pt x="281" y="217"/>
                    </a:lnTo>
                    <a:lnTo>
                      <a:pt x="283" y="216"/>
                    </a:lnTo>
                    <a:lnTo>
                      <a:pt x="285" y="212"/>
                    </a:lnTo>
                    <a:lnTo>
                      <a:pt x="286" y="210"/>
                    </a:lnTo>
                    <a:lnTo>
                      <a:pt x="286" y="208"/>
                    </a:lnTo>
                    <a:lnTo>
                      <a:pt x="281" y="206"/>
                    </a:lnTo>
                    <a:lnTo>
                      <a:pt x="279" y="208"/>
                    </a:lnTo>
                    <a:lnTo>
                      <a:pt x="278" y="206"/>
                    </a:lnTo>
                    <a:lnTo>
                      <a:pt x="279" y="204"/>
                    </a:lnTo>
                    <a:lnTo>
                      <a:pt x="283" y="204"/>
                    </a:lnTo>
                    <a:lnTo>
                      <a:pt x="284" y="202"/>
                    </a:lnTo>
                    <a:lnTo>
                      <a:pt x="281" y="199"/>
                    </a:lnTo>
                    <a:lnTo>
                      <a:pt x="279" y="199"/>
                    </a:lnTo>
                    <a:lnTo>
                      <a:pt x="278" y="199"/>
                    </a:lnTo>
                    <a:lnTo>
                      <a:pt x="277" y="199"/>
                    </a:lnTo>
                    <a:lnTo>
                      <a:pt x="274" y="199"/>
                    </a:lnTo>
                    <a:lnTo>
                      <a:pt x="273" y="199"/>
                    </a:lnTo>
                    <a:lnTo>
                      <a:pt x="275" y="197"/>
                    </a:lnTo>
                    <a:lnTo>
                      <a:pt x="277" y="194"/>
                    </a:lnTo>
                    <a:lnTo>
                      <a:pt x="275" y="193"/>
                    </a:lnTo>
                    <a:lnTo>
                      <a:pt x="274" y="192"/>
                    </a:lnTo>
                    <a:lnTo>
                      <a:pt x="273" y="191"/>
                    </a:lnTo>
                    <a:lnTo>
                      <a:pt x="269" y="191"/>
                    </a:lnTo>
                    <a:lnTo>
                      <a:pt x="268" y="193"/>
                    </a:lnTo>
                    <a:lnTo>
                      <a:pt x="266" y="193"/>
                    </a:lnTo>
                    <a:lnTo>
                      <a:pt x="263" y="193"/>
                    </a:lnTo>
                    <a:lnTo>
                      <a:pt x="262" y="193"/>
                    </a:lnTo>
                    <a:lnTo>
                      <a:pt x="260" y="194"/>
                    </a:lnTo>
                    <a:lnTo>
                      <a:pt x="258" y="194"/>
                    </a:lnTo>
                    <a:lnTo>
                      <a:pt x="257" y="197"/>
                    </a:lnTo>
                    <a:lnTo>
                      <a:pt x="256" y="197"/>
                    </a:lnTo>
                    <a:lnTo>
                      <a:pt x="254" y="197"/>
                    </a:lnTo>
                    <a:lnTo>
                      <a:pt x="255" y="193"/>
                    </a:lnTo>
                    <a:lnTo>
                      <a:pt x="254" y="192"/>
                    </a:lnTo>
                    <a:lnTo>
                      <a:pt x="251" y="192"/>
                    </a:lnTo>
                    <a:lnTo>
                      <a:pt x="250" y="191"/>
                    </a:lnTo>
                    <a:lnTo>
                      <a:pt x="249" y="188"/>
                    </a:lnTo>
                    <a:lnTo>
                      <a:pt x="250" y="187"/>
                    </a:lnTo>
                    <a:lnTo>
                      <a:pt x="247" y="184"/>
                    </a:lnTo>
                    <a:lnTo>
                      <a:pt x="246" y="182"/>
                    </a:lnTo>
                    <a:lnTo>
                      <a:pt x="247" y="180"/>
                    </a:lnTo>
                    <a:lnTo>
                      <a:pt x="247" y="177"/>
                    </a:lnTo>
                    <a:lnTo>
                      <a:pt x="249" y="172"/>
                    </a:lnTo>
                    <a:lnTo>
                      <a:pt x="246" y="172"/>
                    </a:lnTo>
                    <a:lnTo>
                      <a:pt x="244" y="174"/>
                    </a:lnTo>
                    <a:lnTo>
                      <a:pt x="243" y="172"/>
                    </a:lnTo>
                    <a:lnTo>
                      <a:pt x="243" y="170"/>
                    </a:lnTo>
                    <a:lnTo>
                      <a:pt x="243" y="167"/>
                    </a:lnTo>
                    <a:lnTo>
                      <a:pt x="241" y="165"/>
                    </a:lnTo>
                    <a:lnTo>
                      <a:pt x="240" y="164"/>
                    </a:lnTo>
                    <a:lnTo>
                      <a:pt x="239" y="165"/>
                    </a:lnTo>
                    <a:lnTo>
                      <a:pt x="238" y="164"/>
                    </a:lnTo>
                    <a:lnTo>
                      <a:pt x="234" y="163"/>
                    </a:lnTo>
                    <a:lnTo>
                      <a:pt x="233" y="161"/>
                    </a:lnTo>
                    <a:lnTo>
                      <a:pt x="232" y="160"/>
                    </a:lnTo>
                    <a:lnTo>
                      <a:pt x="229" y="160"/>
                    </a:lnTo>
                    <a:lnTo>
                      <a:pt x="227" y="158"/>
                    </a:lnTo>
                    <a:lnTo>
                      <a:pt x="224" y="158"/>
                    </a:lnTo>
                    <a:lnTo>
                      <a:pt x="221" y="155"/>
                    </a:lnTo>
                    <a:lnTo>
                      <a:pt x="221" y="153"/>
                    </a:lnTo>
                    <a:lnTo>
                      <a:pt x="223" y="152"/>
                    </a:lnTo>
                    <a:lnTo>
                      <a:pt x="224" y="147"/>
                    </a:lnTo>
                    <a:lnTo>
                      <a:pt x="223" y="144"/>
                    </a:lnTo>
                    <a:lnTo>
                      <a:pt x="222" y="141"/>
                    </a:lnTo>
                    <a:lnTo>
                      <a:pt x="219" y="141"/>
                    </a:lnTo>
                    <a:lnTo>
                      <a:pt x="217" y="139"/>
                    </a:lnTo>
                    <a:lnTo>
                      <a:pt x="213" y="138"/>
                    </a:lnTo>
                    <a:lnTo>
                      <a:pt x="211" y="136"/>
                    </a:lnTo>
                    <a:lnTo>
                      <a:pt x="210" y="131"/>
                    </a:lnTo>
                    <a:lnTo>
                      <a:pt x="207" y="130"/>
                    </a:lnTo>
                    <a:lnTo>
                      <a:pt x="206" y="131"/>
                    </a:lnTo>
                    <a:lnTo>
                      <a:pt x="205" y="131"/>
                    </a:lnTo>
                    <a:lnTo>
                      <a:pt x="205" y="131"/>
                    </a:lnTo>
                    <a:lnTo>
                      <a:pt x="205" y="131"/>
                    </a:lnTo>
                    <a:lnTo>
                      <a:pt x="204" y="129"/>
                    </a:lnTo>
                    <a:lnTo>
                      <a:pt x="204" y="129"/>
                    </a:lnTo>
                    <a:lnTo>
                      <a:pt x="202" y="127"/>
                    </a:lnTo>
                    <a:lnTo>
                      <a:pt x="202" y="124"/>
                    </a:lnTo>
                    <a:lnTo>
                      <a:pt x="202" y="124"/>
                    </a:lnTo>
                    <a:lnTo>
                      <a:pt x="201" y="120"/>
                    </a:lnTo>
                    <a:lnTo>
                      <a:pt x="201" y="119"/>
                    </a:lnTo>
                    <a:lnTo>
                      <a:pt x="200" y="118"/>
                    </a:lnTo>
                    <a:lnTo>
                      <a:pt x="198" y="115"/>
                    </a:lnTo>
                    <a:lnTo>
                      <a:pt x="199" y="114"/>
                    </a:lnTo>
                    <a:lnTo>
                      <a:pt x="199" y="113"/>
                    </a:lnTo>
                    <a:lnTo>
                      <a:pt x="199" y="111"/>
                    </a:lnTo>
                    <a:lnTo>
                      <a:pt x="199" y="110"/>
                    </a:lnTo>
                    <a:lnTo>
                      <a:pt x="200" y="109"/>
                    </a:lnTo>
                    <a:lnTo>
                      <a:pt x="200" y="107"/>
                    </a:lnTo>
                    <a:lnTo>
                      <a:pt x="199" y="104"/>
                    </a:lnTo>
                    <a:lnTo>
                      <a:pt x="198" y="103"/>
                    </a:lnTo>
                    <a:lnTo>
                      <a:pt x="199" y="102"/>
                    </a:lnTo>
                    <a:lnTo>
                      <a:pt x="201" y="99"/>
                    </a:lnTo>
                    <a:lnTo>
                      <a:pt x="204" y="97"/>
                    </a:lnTo>
                    <a:lnTo>
                      <a:pt x="204" y="97"/>
                    </a:lnTo>
                    <a:lnTo>
                      <a:pt x="204" y="97"/>
                    </a:lnTo>
                    <a:lnTo>
                      <a:pt x="201" y="93"/>
                    </a:lnTo>
                    <a:lnTo>
                      <a:pt x="201" y="93"/>
                    </a:lnTo>
                    <a:lnTo>
                      <a:pt x="200" y="91"/>
                    </a:lnTo>
                    <a:lnTo>
                      <a:pt x="201" y="88"/>
                    </a:lnTo>
                    <a:lnTo>
                      <a:pt x="201" y="88"/>
                    </a:lnTo>
                    <a:lnTo>
                      <a:pt x="204" y="86"/>
                    </a:lnTo>
                    <a:lnTo>
                      <a:pt x="204" y="86"/>
                    </a:lnTo>
                    <a:lnTo>
                      <a:pt x="205" y="86"/>
                    </a:lnTo>
                    <a:lnTo>
                      <a:pt x="204" y="85"/>
                    </a:lnTo>
                    <a:lnTo>
                      <a:pt x="204" y="85"/>
                    </a:lnTo>
                    <a:lnTo>
                      <a:pt x="204" y="82"/>
                    </a:lnTo>
                    <a:lnTo>
                      <a:pt x="204" y="82"/>
                    </a:lnTo>
                    <a:lnTo>
                      <a:pt x="205" y="79"/>
                    </a:lnTo>
                    <a:lnTo>
                      <a:pt x="205" y="79"/>
                    </a:lnTo>
                    <a:lnTo>
                      <a:pt x="206" y="79"/>
                    </a:lnTo>
                    <a:lnTo>
                      <a:pt x="206" y="79"/>
                    </a:lnTo>
                    <a:lnTo>
                      <a:pt x="206" y="81"/>
                    </a:lnTo>
                    <a:lnTo>
                      <a:pt x="207" y="84"/>
                    </a:lnTo>
                    <a:lnTo>
                      <a:pt x="207" y="86"/>
                    </a:lnTo>
                    <a:lnTo>
                      <a:pt x="207" y="87"/>
                    </a:lnTo>
                    <a:lnTo>
                      <a:pt x="207" y="87"/>
                    </a:lnTo>
                    <a:lnTo>
                      <a:pt x="210" y="87"/>
                    </a:lnTo>
                    <a:lnTo>
                      <a:pt x="211" y="87"/>
                    </a:lnTo>
                    <a:lnTo>
                      <a:pt x="211" y="87"/>
                    </a:lnTo>
                    <a:lnTo>
                      <a:pt x="211" y="87"/>
                    </a:lnTo>
                    <a:lnTo>
                      <a:pt x="210" y="85"/>
                    </a:lnTo>
                    <a:lnTo>
                      <a:pt x="210" y="82"/>
                    </a:lnTo>
                    <a:lnTo>
                      <a:pt x="210" y="82"/>
                    </a:lnTo>
                    <a:lnTo>
                      <a:pt x="212" y="80"/>
                    </a:lnTo>
                    <a:lnTo>
                      <a:pt x="213" y="79"/>
                    </a:lnTo>
                    <a:lnTo>
                      <a:pt x="213" y="79"/>
                    </a:lnTo>
                    <a:lnTo>
                      <a:pt x="212" y="76"/>
                    </a:lnTo>
                    <a:lnTo>
                      <a:pt x="212" y="76"/>
                    </a:lnTo>
                    <a:lnTo>
                      <a:pt x="210" y="76"/>
                    </a:lnTo>
                    <a:lnTo>
                      <a:pt x="208" y="76"/>
                    </a:lnTo>
                    <a:lnTo>
                      <a:pt x="207" y="75"/>
                    </a:lnTo>
                    <a:lnTo>
                      <a:pt x="207" y="74"/>
                    </a:lnTo>
                    <a:lnTo>
                      <a:pt x="210" y="73"/>
                    </a:lnTo>
                    <a:lnTo>
                      <a:pt x="212" y="73"/>
                    </a:lnTo>
                    <a:lnTo>
                      <a:pt x="212" y="71"/>
                    </a:lnTo>
                    <a:lnTo>
                      <a:pt x="212" y="70"/>
                    </a:lnTo>
                    <a:lnTo>
                      <a:pt x="213" y="68"/>
                    </a:lnTo>
                    <a:lnTo>
                      <a:pt x="213" y="65"/>
                    </a:lnTo>
                    <a:lnTo>
                      <a:pt x="213" y="64"/>
                    </a:lnTo>
                    <a:lnTo>
                      <a:pt x="213" y="64"/>
                    </a:lnTo>
                    <a:lnTo>
                      <a:pt x="215" y="63"/>
                    </a:lnTo>
                    <a:lnTo>
                      <a:pt x="217" y="63"/>
                    </a:lnTo>
                    <a:lnTo>
                      <a:pt x="218" y="62"/>
                    </a:lnTo>
                    <a:lnTo>
                      <a:pt x="219" y="59"/>
                    </a:lnTo>
                    <a:lnTo>
                      <a:pt x="219" y="58"/>
                    </a:lnTo>
                    <a:lnTo>
                      <a:pt x="221" y="57"/>
                    </a:lnTo>
                    <a:lnTo>
                      <a:pt x="223" y="57"/>
                    </a:lnTo>
                    <a:lnTo>
                      <a:pt x="226" y="53"/>
                    </a:lnTo>
                    <a:lnTo>
                      <a:pt x="227" y="52"/>
                    </a:lnTo>
                    <a:close/>
                  </a:path>
                </a:pathLst>
              </a:custGeom>
              <a:pattFill prst="openDmnd">
                <a:fgClr>
                  <a:srgbClr val="2AC2D6"/>
                </a:fgClr>
                <a:bgClr>
                  <a:srgbClr val="FA7304"/>
                </a:bgClr>
              </a:patt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29"/>
                <a:endParaRPr lang="en-US" sz="70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16" name="Freeform 404">
                <a:extLst>
                  <a:ext uri="{FF2B5EF4-FFF2-40B4-BE49-F238E27FC236}">
                    <a16:creationId xmlns:a16="http://schemas.microsoft.com/office/drawing/2014/main" id="{FFFF09BB-88A2-0648-B11B-728B5A44DA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2541" y="7496309"/>
                <a:ext cx="313358" cy="474114"/>
              </a:xfrm>
              <a:custGeom>
                <a:avLst/>
                <a:gdLst>
                  <a:gd name="T0" fmla="*/ 59 w 269"/>
                  <a:gd name="T1" fmla="*/ 200 h 407"/>
                  <a:gd name="T2" fmla="*/ 61 w 269"/>
                  <a:gd name="T3" fmla="*/ 194 h 407"/>
                  <a:gd name="T4" fmla="*/ 70 w 269"/>
                  <a:gd name="T5" fmla="*/ 180 h 407"/>
                  <a:gd name="T6" fmla="*/ 72 w 269"/>
                  <a:gd name="T7" fmla="*/ 164 h 407"/>
                  <a:gd name="T8" fmla="*/ 79 w 269"/>
                  <a:gd name="T9" fmla="*/ 175 h 407"/>
                  <a:gd name="T10" fmla="*/ 72 w 269"/>
                  <a:gd name="T11" fmla="*/ 198 h 407"/>
                  <a:gd name="T12" fmla="*/ 71 w 269"/>
                  <a:gd name="T13" fmla="*/ 217 h 407"/>
                  <a:gd name="T14" fmla="*/ 77 w 269"/>
                  <a:gd name="T15" fmla="*/ 222 h 407"/>
                  <a:gd name="T16" fmla="*/ 79 w 269"/>
                  <a:gd name="T17" fmla="*/ 232 h 407"/>
                  <a:gd name="T18" fmla="*/ 78 w 269"/>
                  <a:gd name="T19" fmla="*/ 239 h 407"/>
                  <a:gd name="T20" fmla="*/ 80 w 269"/>
                  <a:gd name="T21" fmla="*/ 266 h 407"/>
                  <a:gd name="T22" fmla="*/ 95 w 269"/>
                  <a:gd name="T23" fmla="*/ 320 h 407"/>
                  <a:gd name="T24" fmla="*/ 111 w 269"/>
                  <a:gd name="T25" fmla="*/ 371 h 407"/>
                  <a:gd name="T26" fmla="*/ 145 w 269"/>
                  <a:gd name="T27" fmla="*/ 397 h 407"/>
                  <a:gd name="T28" fmla="*/ 180 w 269"/>
                  <a:gd name="T29" fmla="*/ 406 h 407"/>
                  <a:gd name="T30" fmla="*/ 212 w 269"/>
                  <a:gd name="T31" fmla="*/ 405 h 407"/>
                  <a:gd name="T32" fmla="*/ 226 w 269"/>
                  <a:gd name="T33" fmla="*/ 399 h 407"/>
                  <a:gd name="T34" fmla="*/ 236 w 269"/>
                  <a:gd name="T35" fmla="*/ 385 h 407"/>
                  <a:gd name="T36" fmla="*/ 254 w 269"/>
                  <a:gd name="T37" fmla="*/ 363 h 407"/>
                  <a:gd name="T38" fmla="*/ 259 w 269"/>
                  <a:gd name="T39" fmla="*/ 344 h 407"/>
                  <a:gd name="T40" fmla="*/ 261 w 269"/>
                  <a:gd name="T41" fmla="*/ 333 h 407"/>
                  <a:gd name="T42" fmla="*/ 265 w 269"/>
                  <a:gd name="T43" fmla="*/ 307 h 407"/>
                  <a:gd name="T44" fmla="*/ 256 w 269"/>
                  <a:gd name="T45" fmla="*/ 299 h 407"/>
                  <a:gd name="T46" fmla="*/ 258 w 269"/>
                  <a:gd name="T47" fmla="*/ 271 h 407"/>
                  <a:gd name="T48" fmla="*/ 254 w 269"/>
                  <a:gd name="T49" fmla="*/ 269 h 407"/>
                  <a:gd name="T50" fmla="*/ 259 w 269"/>
                  <a:gd name="T51" fmla="*/ 254 h 407"/>
                  <a:gd name="T52" fmla="*/ 262 w 269"/>
                  <a:gd name="T53" fmla="*/ 239 h 407"/>
                  <a:gd name="T54" fmla="*/ 267 w 269"/>
                  <a:gd name="T55" fmla="*/ 215 h 407"/>
                  <a:gd name="T56" fmla="*/ 267 w 269"/>
                  <a:gd name="T57" fmla="*/ 189 h 407"/>
                  <a:gd name="T58" fmla="*/ 267 w 269"/>
                  <a:gd name="T59" fmla="*/ 169 h 407"/>
                  <a:gd name="T60" fmla="*/ 261 w 269"/>
                  <a:gd name="T61" fmla="*/ 149 h 407"/>
                  <a:gd name="T62" fmla="*/ 253 w 269"/>
                  <a:gd name="T63" fmla="*/ 143 h 407"/>
                  <a:gd name="T64" fmla="*/ 246 w 269"/>
                  <a:gd name="T65" fmla="*/ 118 h 407"/>
                  <a:gd name="T66" fmla="*/ 234 w 269"/>
                  <a:gd name="T67" fmla="*/ 115 h 407"/>
                  <a:gd name="T68" fmla="*/ 223 w 269"/>
                  <a:gd name="T69" fmla="*/ 113 h 407"/>
                  <a:gd name="T70" fmla="*/ 235 w 269"/>
                  <a:gd name="T71" fmla="*/ 105 h 407"/>
                  <a:gd name="T72" fmla="*/ 239 w 269"/>
                  <a:gd name="T73" fmla="*/ 96 h 407"/>
                  <a:gd name="T74" fmla="*/ 242 w 269"/>
                  <a:gd name="T75" fmla="*/ 92 h 407"/>
                  <a:gd name="T76" fmla="*/ 231 w 269"/>
                  <a:gd name="T77" fmla="*/ 76 h 407"/>
                  <a:gd name="T78" fmla="*/ 241 w 269"/>
                  <a:gd name="T79" fmla="*/ 60 h 407"/>
                  <a:gd name="T80" fmla="*/ 247 w 269"/>
                  <a:gd name="T81" fmla="*/ 84 h 407"/>
                  <a:gd name="T82" fmla="*/ 258 w 269"/>
                  <a:gd name="T83" fmla="*/ 65 h 407"/>
                  <a:gd name="T84" fmla="*/ 256 w 269"/>
                  <a:gd name="T85" fmla="*/ 48 h 407"/>
                  <a:gd name="T86" fmla="*/ 233 w 269"/>
                  <a:gd name="T87" fmla="*/ 45 h 407"/>
                  <a:gd name="T88" fmla="*/ 222 w 269"/>
                  <a:gd name="T89" fmla="*/ 37 h 407"/>
                  <a:gd name="T90" fmla="*/ 190 w 269"/>
                  <a:gd name="T91" fmla="*/ 18 h 407"/>
                  <a:gd name="T92" fmla="*/ 139 w 269"/>
                  <a:gd name="T93" fmla="*/ 2 h 407"/>
                  <a:gd name="T94" fmla="*/ 98 w 269"/>
                  <a:gd name="T95" fmla="*/ 43 h 407"/>
                  <a:gd name="T96" fmla="*/ 76 w 269"/>
                  <a:gd name="T97" fmla="*/ 92 h 407"/>
                  <a:gd name="T98" fmla="*/ 39 w 269"/>
                  <a:gd name="T99" fmla="*/ 91 h 407"/>
                  <a:gd name="T100" fmla="*/ 4 w 269"/>
                  <a:gd name="T101" fmla="*/ 104 h 407"/>
                  <a:gd name="T102" fmla="*/ 38 w 269"/>
                  <a:gd name="T103" fmla="*/ 171 h 407"/>
                  <a:gd name="T104" fmla="*/ 40 w 269"/>
                  <a:gd name="T105" fmla="*/ 197 h 407"/>
                  <a:gd name="T106" fmla="*/ 220 w 269"/>
                  <a:gd name="T107" fmla="*/ 6 h 407"/>
                  <a:gd name="T108" fmla="*/ 233 w 269"/>
                  <a:gd name="T109" fmla="*/ 2 h 407"/>
                  <a:gd name="T110" fmla="*/ 59 w 269"/>
                  <a:gd name="T111" fmla="*/ 213 h 407"/>
                  <a:gd name="T112" fmla="*/ 56 w 269"/>
                  <a:gd name="T113" fmla="*/ 205 h 407"/>
                  <a:gd name="T114" fmla="*/ 254 w 269"/>
                  <a:gd name="T115" fmla="*/ 129 h 407"/>
                  <a:gd name="T116" fmla="*/ 256 w 269"/>
                  <a:gd name="T117" fmla="*/ 120 h 407"/>
                  <a:gd name="T118" fmla="*/ 56 w 269"/>
                  <a:gd name="T119" fmla="*/ 223 h 407"/>
                  <a:gd name="T120" fmla="*/ 59 w 269"/>
                  <a:gd name="T121" fmla="*/ 21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9" h="407">
                    <a:moveTo>
                      <a:pt x="50" y="202"/>
                    </a:moveTo>
                    <a:lnTo>
                      <a:pt x="50" y="202"/>
                    </a:lnTo>
                    <a:lnTo>
                      <a:pt x="50" y="202"/>
                    </a:lnTo>
                    <a:lnTo>
                      <a:pt x="51" y="202"/>
                    </a:lnTo>
                    <a:lnTo>
                      <a:pt x="53" y="203"/>
                    </a:lnTo>
                    <a:lnTo>
                      <a:pt x="53" y="204"/>
                    </a:lnTo>
                    <a:lnTo>
                      <a:pt x="53" y="204"/>
                    </a:lnTo>
                    <a:lnTo>
                      <a:pt x="55" y="204"/>
                    </a:lnTo>
                    <a:lnTo>
                      <a:pt x="55" y="203"/>
                    </a:lnTo>
                    <a:lnTo>
                      <a:pt x="55" y="202"/>
                    </a:lnTo>
                    <a:lnTo>
                      <a:pt x="56" y="202"/>
                    </a:lnTo>
                    <a:lnTo>
                      <a:pt x="56" y="202"/>
                    </a:lnTo>
                    <a:lnTo>
                      <a:pt x="57" y="202"/>
                    </a:lnTo>
                    <a:lnTo>
                      <a:pt x="59" y="200"/>
                    </a:lnTo>
                    <a:lnTo>
                      <a:pt x="59" y="197"/>
                    </a:lnTo>
                    <a:lnTo>
                      <a:pt x="59" y="197"/>
                    </a:lnTo>
                    <a:lnTo>
                      <a:pt x="59" y="196"/>
                    </a:lnTo>
                    <a:lnTo>
                      <a:pt x="60" y="197"/>
                    </a:lnTo>
                    <a:lnTo>
                      <a:pt x="60" y="199"/>
                    </a:lnTo>
                    <a:lnTo>
                      <a:pt x="60" y="199"/>
                    </a:lnTo>
                    <a:lnTo>
                      <a:pt x="61" y="199"/>
                    </a:lnTo>
                    <a:lnTo>
                      <a:pt x="62" y="199"/>
                    </a:lnTo>
                    <a:lnTo>
                      <a:pt x="62" y="199"/>
                    </a:lnTo>
                    <a:lnTo>
                      <a:pt x="62" y="196"/>
                    </a:lnTo>
                    <a:lnTo>
                      <a:pt x="62" y="196"/>
                    </a:lnTo>
                    <a:lnTo>
                      <a:pt x="62" y="196"/>
                    </a:lnTo>
                    <a:lnTo>
                      <a:pt x="61" y="194"/>
                    </a:lnTo>
                    <a:lnTo>
                      <a:pt x="61" y="194"/>
                    </a:lnTo>
                    <a:lnTo>
                      <a:pt x="62" y="192"/>
                    </a:lnTo>
                    <a:lnTo>
                      <a:pt x="62" y="191"/>
                    </a:lnTo>
                    <a:lnTo>
                      <a:pt x="62" y="191"/>
                    </a:lnTo>
                    <a:lnTo>
                      <a:pt x="63" y="189"/>
                    </a:lnTo>
                    <a:lnTo>
                      <a:pt x="63" y="186"/>
                    </a:lnTo>
                    <a:lnTo>
                      <a:pt x="62" y="183"/>
                    </a:lnTo>
                    <a:lnTo>
                      <a:pt x="63" y="182"/>
                    </a:lnTo>
                    <a:lnTo>
                      <a:pt x="65" y="181"/>
                    </a:lnTo>
                    <a:lnTo>
                      <a:pt x="66" y="182"/>
                    </a:lnTo>
                    <a:lnTo>
                      <a:pt x="66" y="183"/>
                    </a:lnTo>
                    <a:lnTo>
                      <a:pt x="67" y="182"/>
                    </a:lnTo>
                    <a:lnTo>
                      <a:pt x="67" y="180"/>
                    </a:lnTo>
                    <a:lnTo>
                      <a:pt x="68" y="180"/>
                    </a:lnTo>
                    <a:lnTo>
                      <a:pt x="70" y="180"/>
                    </a:lnTo>
                    <a:lnTo>
                      <a:pt x="71" y="180"/>
                    </a:lnTo>
                    <a:lnTo>
                      <a:pt x="71" y="178"/>
                    </a:lnTo>
                    <a:lnTo>
                      <a:pt x="72" y="177"/>
                    </a:lnTo>
                    <a:lnTo>
                      <a:pt x="73" y="175"/>
                    </a:lnTo>
                    <a:lnTo>
                      <a:pt x="72" y="175"/>
                    </a:lnTo>
                    <a:lnTo>
                      <a:pt x="72" y="174"/>
                    </a:lnTo>
                    <a:lnTo>
                      <a:pt x="72" y="172"/>
                    </a:lnTo>
                    <a:lnTo>
                      <a:pt x="72" y="171"/>
                    </a:lnTo>
                    <a:lnTo>
                      <a:pt x="73" y="170"/>
                    </a:lnTo>
                    <a:lnTo>
                      <a:pt x="76" y="169"/>
                    </a:lnTo>
                    <a:lnTo>
                      <a:pt x="76" y="168"/>
                    </a:lnTo>
                    <a:lnTo>
                      <a:pt x="74" y="166"/>
                    </a:lnTo>
                    <a:lnTo>
                      <a:pt x="74" y="166"/>
                    </a:lnTo>
                    <a:lnTo>
                      <a:pt x="72" y="164"/>
                    </a:lnTo>
                    <a:lnTo>
                      <a:pt x="71" y="163"/>
                    </a:lnTo>
                    <a:lnTo>
                      <a:pt x="71" y="160"/>
                    </a:lnTo>
                    <a:lnTo>
                      <a:pt x="71" y="158"/>
                    </a:lnTo>
                    <a:lnTo>
                      <a:pt x="72" y="158"/>
                    </a:lnTo>
                    <a:lnTo>
                      <a:pt x="72" y="159"/>
                    </a:lnTo>
                    <a:lnTo>
                      <a:pt x="72" y="161"/>
                    </a:lnTo>
                    <a:lnTo>
                      <a:pt x="74" y="166"/>
                    </a:lnTo>
                    <a:lnTo>
                      <a:pt x="77" y="169"/>
                    </a:lnTo>
                    <a:lnTo>
                      <a:pt x="78" y="169"/>
                    </a:lnTo>
                    <a:lnTo>
                      <a:pt x="80" y="170"/>
                    </a:lnTo>
                    <a:lnTo>
                      <a:pt x="80" y="171"/>
                    </a:lnTo>
                    <a:lnTo>
                      <a:pt x="79" y="172"/>
                    </a:lnTo>
                    <a:lnTo>
                      <a:pt x="79" y="174"/>
                    </a:lnTo>
                    <a:lnTo>
                      <a:pt x="79" y="175"/>
                    </a:lnTo>
                    <a:lnTo>
                      <a:pt x="80" y="177"/>
                    </a:lnTo>
                    <a:lnTo>
                      <a:pt x="80" y="180"/>
                    </a:lnTo>
                    <a:lnTo>
                      <a:pt x="82" y="181"/>
                    </a:lnTo>
                    <a:lnTo>
                      <a:pt x="79" y="182"/>
                    </a:lnTo>
                    <a:lnTo>
                      <a:pt x="78" y="181"/>
                    </a:lnTo>
                    <a:lnTo>
                      <a:pt x="77" y="182"/>
                    </a:lnTo>
                    <a:lnTo>
                      <a:pt x="76" y="183"/>
                    </a:lnTo>
                    <a:lnTo>
                      <a:pt x="76" y="185"/>
                    </a:lnTo>
                    <a:lnTo>
                      <a:pt x="74" y="187"/>
                    </a:lnTo>
                    <a:lnTo>
                      <a:pt x="74" y="188"/>
                    </a:lnTo>
                    <a:lnTo>
                      <a:pt x="73" y="193"/>
                    </a:lnTo>
                    <a:lnTo>
                      <a:pt x="73" y="194"/>
                    </a:lnTo>
                    <a:lnTo>
                      <a:pt x="72" y="196"/>
                    </a:lnTo>
                    <a:lnTo>
                      <a:pt x="72" y="198"/>
                    </a:lnTo>
                    <a:lnTo>
                      <a:pt x="71" y="202"/>
                    </a:lnTo>
                    <a:lnTo>
                      <a:pt x="71" y="203"/>
                    </a:lnTo>
                    <a:lnTo>
                      <a:pt x="71" y="206"/>
                    </a:lnTo>
                    <a:lnTo>
                      <a:pt x="71" y="209"/>
                    </a:lnTo>
                    <a:lnTo>
                      <a:pt x="71" y="210"/>
                    </a:lnTo>
                    <a:lnTo>
                      <a:pt x="70" y="213"/>
                    </a:lnTo>
                    <a:lnTo>
                      <a:pt x="70" y="214"/>
                    </a:lnTo>
                    <a:lnTo>
                      <a:pt x="70" y="215"/>
                    </a:lnTo>
                    <a:lnTo>
                      <a:pt x="70" y="216"/>
                    </a:lnTo>
                    <a:lnTo>
                      <a:pt x="70" y="217"/>
                    </a:lnTo>
                    <a:lnTo>
                      <a:pt x="70" y="217"/>
                    </a:lnTo>
                    <a:lnTo>
                      <a:pt x="70" y="219"/>
                    </a:lnTo>
                    <a:lnTo>
                      <a:pt x="71" y="219"/>
                    </a:lnTo>
                    <a:lnTo>
                      <a:pt x="71" y="217"/>
                    </a:lnTo>
                    <a:lnTo>
                      <a:pt x="72" y="216"/>
                    </a:lnTo>
                    <a:lnTo>
                      <a:pt x="72" y="216"/>
                    </a:lnTo>
                    <a:lnTo>
                      <a:pt x="73" y="216"/>
                    </a:lnTo>
                    <a:lnTo>
                      <a:pt x="74" y="216"/>
                    </a:lnTo>
                    <a:lnTo>
                      <a:pt x="74" y="215"/>
                    </a:lnTo>
                    <a:lnTo>
                      <a:pt x="76" y="215"/>
                    </a:lnTo>
                    <a:lnTo>
                      <a:pt x="77" y="215"/>
                    </a:lnTo>
                    <a:lnTo>
                      <a:pt x="79" y="214"/>
                    </a:lnTo>
                    <a:lnTo>
                      <a:pt x="79" y="215"/>
                    </a:lnTo>
                    <a:lnTo>
                      <a:pt x="78" y="216"/>
                    </a:lnTo>
                    <a:lnTo>
                      <a:pt x="78" y="217"/>
                    </a:lnTo>
                    <a:lnTo>
                      <a:pt x="77" y="219"/>
                    </a:lnTo>
                    <a:lnTo>
                      <a:pt x="77" y="221"/>
                    </a:lnTo>
                    <a:lnTo>
                      <a:pt x="77" y="222"/>
                    </a:lnTo>
                    <a:lnTo>
                      <a:pt x="76" y="223"/>
                    </a:lnTo>
                    <a:lnTo>
                      <a:pt x="73" y="226"/>
                    </a:lnTo>
                    <a:lnTo>
                      <a:pt x="72" y="227"/>
                    </a:lnTo>
                    <a:lnTo>
                      <a:pt x="73" y="230"/>
                    </a:lnTo>
                    <a:lnTo>
                      <a:pt x="73" y="231"/>
                    </a:lnTo>
                    <a:lnTo>
                      <a:pt x="74" y="232"/>
                    </a:lnTo>
                    <a:lnTo>
                      <a:pt x="76" y="232"/>
                    </a:lnTo>
                    <a:lnTo>
                      <a:pt x="78" y="230"/>
                    </a:lnTo>
                    <a:lnTo>
                      <a:pt x="78" y="231"/>
                    </a:lnTo>
                    <a:lnTo>
                      <a:pt x="77" y="232"/>
                    </a:lnTo>
                    <a:lnTo>
                      <a:pt x="76" y="232"/>
                    </a:lnTo>
                    <a:lnTo>
                      <a:pt x="76" y="233"/>
                    </a:lnTo>
                    <a:lnTo>
                      <a:pt x="78" y="233"/>
                    </a:lnTo>
                    <a:lnTo>
                      <a:pt x="79" y="232"/>
                    </a:lnTo>
                    <a:lnTo>
                      <a:pt x="80" y="233"/>
                    </a:lnTo>
                    <a:lnTo>
                      <a:pt x="79" y="233"/>
                    </a:lnTo>
                    <a:lnTo>
                      <a:pt x="78" y="233"/>
                    </a:lnTo>
                    <a:lnTo>
                      <a:pt x="77" y="234"/>
                    </a:lnTo>
                    <a:lnTo>
                      <a:pt x="77" y="236"/>
                    </a:lnTo>
                    <a:lnTo>
                      <a:pt x="77" y="236"/>
                    </a:lnTo>
                    <a:lnTo>
                      <a:pt x="78" y="236"/>
                    </a:lnTo>
                    <a:lnTo>
                      <a:pt x="79" y="237"/>
                    </a:lnTo>
                    <a:lnTo>
                      <a:pt x="78" y="237"/>
                    </a:lnTo>
                    <a:lnTo>
                      <a:pt x="77" y="237"/>
                    </a:lnTo>
                    <a:lnTo>
                      <a:pt x="77" y="238"/>
                    </a:lnTo>
                    <a:lnTo>
                      <a:pt x="77" y="239"/>
                    </a:lnTo>
                    <a:lnTo>
                      <a:pt x="77" y="239"/>
                    </a:lnTo>
                    <a:lnTo>
                      <a:pt x="78" y="239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78" y="241"/>
                    </a:lnTo>
                    <a:lnTo>
                      <a:pt x="78" y="242"/>
                    </a:lnTo>
                    <a:lnTo>
                      <a:pt x="79" y="245"/>
                    </a:lnTo>
                    <a:lnTo>
                      <a:pt x="78" y="244"/>
                    </a:lnTo>
                    <a:lnTo>
                      <a:pt x="77" y="243"/>
                    </a:lnTo>
                    <a:lnTo>
                      <a:pt x="74" y="247"/>
                    </a:lnTo>
                    <a:lnTo>
                      <a:pt x="72" y="249"/>
                    </a:lnTo>
                    <a:lnTo>
                      <a:pt x="73" y="251"/>
                    </a:lnTo>
                    <a:lnTo>
                      <a:pt x="78" y="254"/>
                    </a:lnTo>
                    <a:lnTo>
                      <a:pt x="82" y="255"/>
                    </a:lnTo>
                    <a:lnTo>
                      <a:pt x="82" y="260"/>
                    </a:lnTo>
                    <a:lnTo>
                      <a:pt x="80" y="266"/>
                    </a:lnTo>
                    <a:lnTo>
                      <a:pt x="80" y="271"/>
                    </a:lnTo>
                    <a:lnTo>
                      <a:pt x="82" y="273"/>
                    </a:lnTo>
                    <a:lnTo>
                      <a:pt x="80" y="276"/>
                    </a:lnTo>
                    <a:lnTo>
                      <a:pt x="79" y="278"/>
                    </a:lnTo>
                    <a:lnTo>
                      <a:pt x="80" y="284"/>
                    </a:lnTo>
                    <a:lnTo>
                      <a:pt x="82" y="287"/>
                    </a:lnTo>
                    <a:lnTo>
                      <a:pt x="83" y="289"/>
                    </a:lnTo>
                    <a:lnTo>
                      <a:pt x="84" y="293"/>
                    </a:lnTo>
                    <a:lnTo>
                      <a:pt x="85" y="296"/>
                    </a:lnTo>
                    <a:lnTo>
                      <a:pt x="88" y="301"/>
                    </a:lnTo>
                    <a:lnTo>
                      <a:pt x="89" y="307"/>
                    </a:lnTo>
                    <a:lnTo>
                      <a:pt x="90" y="311"/>
                    </a:lnTo>
                    <a:lnTo>
                      <a:pt x="93" y="316"/>
                    </a:lnTo>
                    <a:lnTo>
                      <a:pt x="95" y="320"/>
                    </a:lnTo>
                    <a:lnTo>
                      <a:pt x="98" y="322"/>
                    </a:lnTo>
                    <a:lnTo>
                      <a:pt x="98" y="326"/>
                    </a:lnTo>
                    <a:lnTo>
                      <a:pt x="100" y="333"/>
                    </a:lnTo>
                    <a:lnTo>
                      <a:pt x="101" y="337"/>
                    </a:lnTo>
                    <a:lnTo>
                      <a:pt x="102" y="343"/>
                    </a:lnTo>
                    <a:lnTo>
                      <a:pt x="102" y="348"/>
                    </a:lnTo>
                    <a:lnTo>
                      <a:pt x="102" y="351"/>
                    </a:lnTo>
                    <a:lnTo>
                      <a:pt x="104" y="354"/>
                    </a:lnTo>
                    <a:lnTo>
                      <a:pt x="105" y="357"/>
                    </a:lnTo>
                    <a:lnTo>
                      <a:pt x="105" y="360"/>
                    </a:lnTo>
                    <a:lnTo>
                      <a:pt x="107" y="362"/>
                    </a:lnTo>
                    <a:lnTo>
                      <a:pt x="108" y="366"/>
                    </a:lnTo>
                    <a:lnTo>
                      <a:pt x="110" y="368"/>
                    </a:lnTo>
                    <a:lnTo>
                      <a:pt x="111" y="371"/>
                    </a:lnTo>
                    <a:lnTo>
                      <a:pt x="113" y="372"/>
                    </a:lnTo>
                    <a:lnTo>
                      <a:pt x="113" y="374"/>
                    </a:lnTo>
                    <a:lnTo>
                      <a:pt x="115" y="376"/>
                    </a:lnTo>
                    <a:lnTo>
                      <a:pt x="116" y="378"/>
                    </a:lnTo>
                    <a:lnTo>
                      <a:pt x="117" y="379"/>
                    </a:lnTo>
                    <a:lnTo>
                      <a:pt x="119" y="380"/>
                    </a:lnTo>
                    <a:lnTo>
                      <a:pt x="121" y="382"/>
                    </a:lnTo>
                    <a:lnTo>
                      <a:pt x="122" y="382"/>
                    </a:lnTo>
                    <a:lnTo>
                      <a:pt x="124" y="383"/>
                    </a:lnTo>
                    <a:lnTo>
                      <a:pt x="126" y="387"/>
                    </a:lnTo>
                    <a:lnTo>
                      <a:pt x="129" y="389"/>
                    </a:lnTo>
                    <a:lnTo>
                      <a:pt x="132" y="390"/>
                    </a:lnTo>
                    <a:lnTo>
                      <a:pt x="136" y="393"/>
                    </a:lnTo>
                    <a:lnTo>
                      <a:pt x="145" y="397"/>
                    </a:lnTo>
                    <a:lnTo>
                      <a:pt x="150" y="401"/>
                    </a:lnTo>
                    <a:lnTo>
                      <a:pt x="153" y="404"/>
                    </a:lnTo>
                    <a:lnTo>
                      <a:pt x="155" y="404"/>
                    </a:lnTo>
                    <a:lnTo>
                      <a:pt x="156" y="404"/>
                    </a:lnTo>
                    <a:lnTo>
                      <a:pt x="158" y="404"/>
                    </a:lnTo>
                    <a:lnTo>
                      <a:pt x="162" y="404"/>
                    </a:lnTo>
                    <a:lnTo>
                      <a:pt x="163" y="404"/>
                    </a:lnTo>
                    <a:lnTo>
                      <a:pt x="166" y="404"/>
                    </a:lnTo>
                    <a:lnTo>
                      <a:pt x="168" y="405"/>
                    </a:lnTo>
                    <a:lnTo>
                      <a:pt x="171" y="406"/>
                    </a:lnTo>
                    <a:lnTo>
                      <a:pt x="174" y="406"/>
                    </a:lnTo>
                    <a:lnTo>
                      <a:pt x="177" y="407"/>
                    </a:lnTo>
                    <a:lnTo>
                      <a:pt x="179" y="406"/>
                    </a:lnTo>
                    <a:lnTo>
                      <a:pt x="180" y="406"/>
                    </a:lnTo>
                    <a:lnTo>
                      <a:pt x="183" y="405"/>
                    </a:lnTo>
                    <a:lnTo>
                      <a:pt x="184" y="406"/>
                    </a:lnTo>
                    <a:lnTo>
                      <a:pt x="185" y="406"/>
                    </a:lnTo>
                    <a:lnTo>
                      <a:pt x="188" y="405"/>
                    </a:lnTo>
                    <a:lnTo>
                      <a:pt x="192" y="404"/>
                    </a:lnTo>
                    <a:lnTo>
                      <a:pt x="195" y="405"/>
                    </a:lnTo>
                    <a:lnTo>
                      <a:pt x="196" y="405"/>
                    </a:lnTo>
                    <a:lnTo>
                      <a:pt x="198" y="405"/>
                    </a:lnTo>
                    <a:lnTo>
                      <a:pt x="201" y="405"/>
                    </a:lnTo>
                    <a:lnTo>
                      <a:pt x="203" y="405"/>
                    </a:lnTo>
                    <a:lnTo>
                      <a:pt x="206" y="406"/>
                    </a:lnTo>
                    <a:lnTo>
                      <a:pt x="208" y="406"/>
                    </a:lnTo>
                    <a:lnTo>
                      <a:pt x="209" y="405"/>
                    </a:lnTo>
                    <a:lnTo>
                      <a:pt x="212" y="405"/>
                    </a:lnTo>
                    <a:lnTo>
                      <a:pt x="214" y="405"/>
                    </a:lnTo>
                    <a:lnTo>
                      <a:pt x="216" y="404"/>
                    </a:lnTo>
                    <a:lnTo>
                      <a:pt x="217" y="402"/>
                    </a:lnTo>
                    <a:lnTo>
                      <a:pt x="218" y="401"/>
                    </a:lnTo>
                    <a:lnTo>
                      <a:pt x="219" y="401"/>
                    </a:lnTo>
                    <a:lnTo>
                      <a:pt x="220" y="400"/>
                    </a:lnTo>
                    <a:lnTo>
                      <a:pt x="222" y="400"/>
                    </a:lnTo>
                    <a:lnTo>
                      <a:pt x="222" y="401"/>
                    </a:lnTo>
                    <a:lnTo>
                      <a:pt x="223" y="400"/>
                    </a:lnTo>
                    <a:lnTo>
                      <a:pt x="223" y="397"/>
                    </a:lnTo>
                    <a:lnTo>
                      <a:pt x="225" y="396"/>
                    </a:lnTo>
                    <a:lnTo>
                      <a:pt x="225" y="397"/>
                    </a:lnTo>
                    <a:lnTo>
                      <a:pt x="226" y="399"/>
                    </a:lnTo>
                    <a:lnTo>
                      <a:pt x="226" y="399"/>
                    </a:lnTo>
                    <a:lnTo>
                      <a:pt x="228" y="399"/>
                    </a:lnTo>
                    <a:lnTo>
                      <a:pt x="229" y="397"/>
                    </a:lnTo>
                    <a:lnTo>
                      <a:pt x="230" y="395"/>
                    </a:lnTo>
                    <a:lnTo>
                      <a:pt x="231" y="395"/>
                    </a:lnTo>
                    <a:lnTo>
                      <a:pt x="233" y="395"/>
                    </a:lnTo>
                    <a:lnTo>
                      <a:pt x="233" y="394"/>
                    </a:lnTo>
                    <a:lnTo>
                      <a:pt x="234" y="393"/>
                    </a:lnTo>
                    <a:lnTo>
                      <a:pt x="235" y="391"/>
                    </a:lnTo>
                    <a:lnTo>
                      <a:pt x="236" y="390"/>
                    </a:lnTo>
                    <a:lnTo>
                      <a:pt x="237" y="390"/>
                    </a:lnTo>
                    <a:lnTo>
                      <a:pt x="239" y="389"/>
                    </a:lnTo>
                    <a:lnTo>
                      <a:pt x="239" y="388"/>
                    </a:lnTo>
                    <a:lnTo>
                      <a:pt x="236" y="387"/>
                    </a:lnTo>
                    <a:lnTo>
                      <a:pt x="236" y="385"/>
                    </a:lnTo>
                    <a:lnTo>
                      <a:pt x="236" y="384"/>
                    </a:lnTo>
                    <a:lnTo>
                      <a:pt x="237" y="382"/>
                    </a:lnTo>
                    <a:lnTo>
                      <a:pt x="241" y="379"/>
                    </a:lnTo>
                    <a:lnTo>
                      <a:pt x="245" y="377"/>
                    </a:lnTo>
                    <a:lnTo>
                      <a:pt x="246" y="376"/>
                    </a:lnTo>
                    <a:lnTo>
                      <a:pt x="247" y="374"/>
                    </a:lnTo>
                    <a:lnTo>
                      <a:pt x="247" y="372"/>
                    </a:lnTo>
                    <a:lnTo>
                      <a:pt x="247" y="371"/>
                    </a:lnTo>
                    <a:lnTo>
                      <a:pt x="247" y="369"/>
                    </a:lnTo>
                    <a:lnTo>
                      <a:pt x="248" y="368"/>
                    </a:lnTo>
                    <a:lnTo>
                      <a:pt x="251" y="367"/>
                    </a:lnTo>
                    <a:lnTo>
                      <a:pt x="252" y="366"/>
                    </a:lnTo>
                    <a:lnTo>
                      <a:pt x="253" y="365"/>
                    </a:lnTo>
                    <a:lnTo>
                      <a:pt x="254" y="363"/>
                    </a:lnTo>
                    <a:lnTo>
                      <a:pt x="257" y="362"/>
                    </a:lnTo>
                    <a:lnTo>
                      <a:pt x="257" y="362"/>
                    </a:lnTo>
                    <a:lnTo>
                      <a:pt x="258" y="361"/>
                    </a:lnTo>
                    <a:lnTo>
                      <a:pt x="261" y="360"/>
                    </a:lnTo>
                    <a:lnTo>
                      <a:pt x="261" y="359"/>
                    </a:lnTo>
                    <a:lnTo>
                      <a:pt x="261" y="359"/>
                    </a:lnTo>
                    <a:lnTo>
                      <a:pt x="262" y="356"/>
                    </a:lnTo>
                    <a:lnTo>
                      <a:pt x="259" y="352"/>
                    </a:lnTo>
                    <a:lnTo>
                      <a:pt x="259" y="352"/>
                    </a:lnTo>
                    <a:lnTo>
                      <a:pt x="259" y="351"/>
                    </a:lnTo>
                    <a:lnTo>
                      <a:pt x="259" y="351"/>
                    </a:lnTo>
                    <a:lnTo>
                      <a:pt x="259" y="349"/>
                    </a:lnTo>
                    <a:lnTo>
                      <a:pt x="259" y="346"/>
                    </a:lnTo>
                    <a:lnTo>
                      <a:pt x="259" y="344"/>
                    </a:lnTo>
                    <a:lnTo>
                      <a:pt x="259" y="343"/>
                    </a:lnTo>
                    <a:lnTo>
                      <a:pt x="257" y="344"/>
                    </a:lnTo>
                    <a:lnTo>
                      <a:pt x="256" y="344"/>
                    </a:lnTo>
                    <a:lnTo>
                      <a:pt x="254" y="343"/>
                    </a:lnTo>
                    <a:lnTo>
                      <a:pt x="253" y="341"/>
                    </a:lnTo>
                    <a:lnTo>
                      <a:pt x="253" y="340"/>
                    </a:lnTo>
                    <a:lnTo>
                      <a:pt x="256" y="338"/>
                    </a:lnTo>
                    <a:lnTo>
                      <a:pt x="256" y="335"/>
                    </a:lnTo>
                    <a:lnTo>
                      <a:pt x="257" y="334"/>
                    </a:lnTo>
                    <a:lnTo>
                      <a:pt x="257" y="334"/>
                    </a:lnTo>
                    <a:lnTo>
                      <a:pt x="257" y="335"/>
                    </a:lnTo>
                    <a:lnTo>
                      <a:pt x="258" y="337"/>
                    </a:lnTo>
                    <a:lnTo>
                      <a:pt x="259" y="335"/>
                    </a:lnTo>
                    <a:lnTo>
                      <a:pt x="261" y="333"/>
                    </a:lnTo>
                    <a:lnTo>
                      <a:pt x="259" y="332"/>
                    </a:lnTo>
                    <a:lnTo>
                      <a:pt x="259" y="332"/>
                    </a:lnTo>
                    <a:lnTo>
                      <a:pt x="261" y="331"/>
                    </a:lnTo>
                    <a:lnTo>
                      <a:pt x="261" y="328"/>
                    </a:lnTo>
                    <a:lnTo>
                      <a:pt x="261" y="326"/>
                    </a:lnTo>
                    <a:lnTo>
                      <a:pt x="262" y="323"/>
                    </a:lnTo>
                    <a:lnTo>
                      <a:pt x="262" y="322"/>
                    </a:lnTo>
                    <a:lnTo>
                      <a:pt x="261" y="322"/>
                    </a:lnTo>
                    <a:lnTo>
                      <a:pt x="261" y="320"/>
                    </a:lnTo>
                    <a:lnTo>
                      <a:pt x="262" y="317"/>
                    </a:lnTo>
                    <a:lnTo>
                      <a:pt x="263" y="316"/>
                    </a:lnTo>
                    <a:lnTo>
                      <a:pt x="264" y="314"/>
                    </a:lnTo>
                    <a:lnTo>
                      <a:pt x="265" y="310"/>
                    </a:lnTo>
                    <a:lnTo>
                      <a:pt x="265" y="307"/>
                    </a:lnTo>
                    <a:lnTo>
                      <a:pt x="264" y="307"/>
                    </a:lnTo>
                    <a:lnTo>
                      <a:pt x="263" y="310"/>
                    </a:lnTo>
                    <a:lnTo>
                      <a:pt x="262" y="314"/>
                    </a:lnTo>
                    <a:lnTo>
                      <a:pt x="261" y="315"/>
                    </a:lnTo>
                    <a:lnTo>
                      <a:pt x="261" y="316"/>
                    </a:lnTo>
                    <a:lnTo>
                      <a:pt x="259" y="316"/>
                    </a:lnTo>
                    <a:lnTo>
                      <a:pt x="258" y="314"/>
                    </a:lnTo>
                    <a:lnTo>
                      <a:pt x="257" y="311"/>
                    </a:lnTo>
                    <a:lnTo>
                      <a:pt x="257" y="310"/>
                    </a:lnTo>
                    <a:lnTo>
                      <a:pt x="254" y="310"/>
                    </a:lnTo>
                    <a:lnTo>
                      <a:pt x="254" y="306"/>
                    </a:lnTo>
                    <a:lnTo>
                      <a:pt x="256" y="301"/>
                    </a:lnTo>
                    <a:lnTo>
                      <a:pt x="256" y="299"/>
                    </a:lnTo>
                    <a:lnTo>
                      <a:pt x="256" y="299"/>
                    </a:lnTo>
                    <a:lnTo>
                      <a:pt x="257" y="296"/>
                    </a:lnTo>
                    <a:lnTo>
                      <a:pt x="257" y="293"/>
                    </a:lnTo>
                    <a:lnTo>
                      <a:pt x="257" y="293"/>
                    </a:lnTo>
                    <a:lnTo>
                      <a:pt x="256" y="292"/>
                    </a:lnTo>
                    <a:lnTo>
                      <a:pt x="256" y="290"/>
                    </a:lnTo>
                    <a:lnTo>
                      <a:pt x="257" y="289"/>
                    </a:lnTo>
                    <a:lnTo>
                      <a:pt x="257" y="287"/>
                    </a:lnTo>
                    <a:lnTo>
                      <a:pt x="257" y="286"/>
                    </a:lnTo>
                    <a:lnTo>
                      <a:pt x="258" y="283"/>
                    </a:lnTo>
                    <a:lnTo>
                      <a:pt x="259" y="282"/>
                    </a:lnTo>
                    <a:lnTo>
                      <a:pt x="259" y="279"/>
                    </a:lnTo>
                    <a:lnTo>
                      <a:pt x="259" y="275"/>
                    </a:lnTo>
                    <a:lnTo>
                      <a:pt x="259" y="272"/>
                    </a:lnTo>
                    <a:lnTo>
                      <a:pt x="258" y="271"/>
                    </a:lnTo>
                    <a:lnTo>
                      <a:pt x="258" y="270"/>
                    </a:lnTo>
                    <a:lnTo>
                      <a:pt x="257" y="269"/>
                    </a:lnTo>
                    <a:lnTo>
                      <a:pt x="256" y="271"/>
                    </a:lnTo>
                    <a:lnTo>
                      <a:pt x="256" y="272"/>
                    </a:lnTo>
                    <a:lnTo>
                      <a:pt x="256" y="276"/>
                    </a:lnTo>
                    <a:lnTo>
                      <a:pt x="256" y="277"/>
                    </a:lnTo>
                    <a:lnTo>
                      <a:pt x="256" y="278"/>
                    </a:lnTo>
                    <a:lnTo>
                      <a:pt x="254" y="278"/>
                    </a:lnTo>
                    <a:lnTo>
                      <a:pt x="254" y="277"/>
                    </a:lnTo>
                    <a:lnTo>
                      <a:pt x="254" y="275"/>
                    </a:lnTo>
                    <a:lnTo>
                      <a:pt x="254" y="272"/>
                    </a:lnTo>
                    <a:lnTo>
                      <a:pt x="254" y="271"/>
                    </a:lnTo>
                    <a:lnTo>
                      <a:pt x="254" y="269"/>
                    </a:lnTo>
                    <a:lnTo>
                      <a:pt x="254" y="269"/>
                    </a:lnTo>
                    <a:lnTo>
                      <a:pt x="253" y="267"/>
                    </a:lnTo>
                    <a:lnTo>
                      <a:pt x="254" y="266"/>
                    </a:lnTo>
                    <a:lnTo>
                      <a:pt x="256" y="266"/>
                    </a:lnTo>
                    <a:lnTo>
                      <a:pt x="257" y="265"/>
                    </a:lnTo>
                    <a:lnTo>
                      <a:pt x="258" y="264"/>
                    </a:lnTo>
                    <a:lnTo>
                      <a:pt x="258" y="262"/>
                    </a:lnTo>
                    <a:lnTo>
                      <a:pt x="258" y="262"/>
                    </a:lnTo>
                    <a:lnTo>
                      <a:pt x="257" y="261"/>
                    </a:lnTo>
                    <a:lnTo>
                      <a:pt x="257" y="260"/>
                    </a:lnTo>
                    <a:lnTo>
                      <a:pt x="258" y="259"/>
                    </a:lnTo>
                    <a:lnTo>
                      <a:pt x="258" y="258"/>
                    </a:lnTo>
                    <a:lnTo>
                      <a:pt x="259" y="256"/>
                    </a:lnTo>
                    <a:lnTo>
                      <a:pt x="259" y="255"/>
                    </a:lnTo>
                    <a:lnTo>
                      <a:pt x="259" y="254"/>
                    </a:lnTo>
                    <a:lnTo>
                      <a:pt x="259" y="253"/>
                    </a:lnTo>
                    <a:lnTo>
                      <a:pt x="261" y="251"/>
                    </a:lnTo>
                    <a:lnTo>
                      <a:pt x="261" y="250"/>
                    </a:lnTo>
                    <a:lnTo>
                      <a:pt x="259" y="249"/>
                    </a:lnTo>
                    <a:lnTo>
                      <a:pt x="261" y="248"/>
                    </a:lnTo>
                    <a:lnTo>
                      <a:pt x="261" y="248"/>
                    </a:lnTo>
                    <a:lnTo>
                      <a:pt x="262" y="248"/>
                    </a:lnTo>
                    <a:lnTo>
                      <a:pt x="262" y="247"/>
                    </a:lnTo>
                    <a:lnTo>
                      <a:pt x="263" y="245"/>
                    </a:lnTo>
                    <a:lnTo>
                      <a:pt x="263" y="244"/>
                    </a:lnTo>
                    <a:lnTo>
                      <a:pt x="263" y="243"/>
                    </a:lnTo>
                    <a:lnTo>
                      <a:pt x="263" y="242"/>
                    </a:lnTo>
                    <a:lnTo>
                      <a:pt x="263" y="241"/>
                    </a:lnTo>
                    <a:lnTo>
                      <a:pt x="262" y="239"/>
                    </a:lnTo>
                    <a:lnTo>
                      <a:pt x="263" y="238"/>
                    </a:lnTo>
                    <a:lnTo>
                      <a:pt x="263" y="238"/>
                    </a:lnTo>
                    <a:lnTo>
                      <a:pt x="264" y="236"/>
                    </a:lnTo>
                    <a:lnTo>
                      <a:pt x="265" y="232"/>
                    </a:lnTo>
                    <a:lnTo>
                      <a:pt x="264" y="231"/>
                    </a:lnTo>
                    <a:lnTo>
                      <a:pt x="265" y="230"/>
                    </a:lnTo>
                    <a:lnTo>
                      <a:pt x="265" y="227"/>
                    </a:lnTo>
                    <a:lnTo>
                      <a:pt x="264" y="225"/>
                    </a:lnTo>
                    <a:lnTo>
                      <a:pt x="264" y="223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5" y="217"/>
                    </a:lnTo>
                    <a:lnTo>
                      <a:pt x="265" y="217"/>
                    </a:lnTo>
                    <a:lnTo>
                      <a:pt x="267" y="215"/>
                    </a:lnTo>
                    <a:lnTo>
                      <a:pt x="265" y="214"/>
                    </a:lnTo>
                    <a:lnTo>
                      <a:pt x="267" y="213"/>
                    </a:lnTo>
                    <a:lnTo>
                      <a:pt x="267" y="211"/>
                    </a:lnTo>
                    <a:lnTo>
                      <a:pt x="267" y="209"/>
                    </a:lnTo>
                    <a:lnTo>
                      <a:pt x="267" y="206"/>
                    </a:lnTo>
                    <a:lnTo>
                      <a:pt x="267" y="204"/>
                    </a:lnTo>
                    <a:lnTo>
                      <a:pt x="267" y="202"/>
                    </a:lnTo>
                    <a:lnTo>
                      <a:pt x="267" y="200"/>
                    </a:lnTo>
                    <a:lnTo>
                      <a:pt x="267" y="199"/>
                    </a:lnTo>
                    <a:lnTo>
                      <a:pt x="267" y="198"/>
                    </a:lnTo>
                    <a:lnTo>
                      <a:pt x="268" y="196"/>
                    </a:lnTo>
                    <a:lnTo>
                      <a:pt x="268" y="194"/>
                    </a:lnTo>
                    <a:lnTo>
                      <a:pt x="267" y="192"/>
                    </a:lnTo>
                    <a:lnTo>
                      <a:pt x="267" y="189"/>
                    </a:lnTo>
                    <a:lnTo>
                      <a:pt x="267" y="188"/>
                    </a:lnTo>
                    <a:lnTo>
                      <a:pt x="267" y="186"/>
                    </a:lnTo>
                    <a:lnTo>
                      <a:pt x="267" y="185"/>
                    </a:lnTo>
                    <a:lnTo>
                      <a:pt x="268" y="183"/>
                    </a:lnTo>
                    <a:lnTo>
                      <a:pt x="269" y="181"/>
                    </a:lnTo>
                    <a:lnTo>
                      <a:pt x="268" y="180"/>
                    </a:lnTo>
                    <a:lnTo>
                      <a:pt x="267" y="178"/>
                    </a:lnTo>
                    <a:lnTo>
                      <a:pt x="267" y="176"/>
                    </a:lnTo>
                    <a:lnTo>
                      <a:pt x="267" y="176"/>
                    </a:lnTo>
                    <a:lnTo>
                      <a:pt x="265" y="175"/>
                    </a:lnTo>
                    <a:lnTo>
                      <a:pt x="267" y="174"/>
                    </a:lnTo>
                    <a:lnTo>
                      <a:pt x="267" y="171"/>
                    </a:lnTo>
                    <a:lnTo>
                      <a:pt x="268" y="169"/>
                    </a:lnTo>
                    <a:lnTo>
                      <a:pt x="267" y="169"/>
                    </a:lnTo>
                    <a:lnTo>
                      <a:pt x="264" y="170"/>
                    </a:lnTo>
                    <a:lnTo>
                      <a:pt x="264" y="169"/>
                    </a:lnTo>
                    <a:lnTo>
                      <a:pt x="265" y="168"/>
                    </a:lnTo>
                    <a:lnTo>
                      <a:pt x="267" y="166"/>
                    </a:lnTo>
                    <a:lnTo>
                      <a:pt x="267" y="164"/>
                    </a:lnTo>
                    <a:lnTo>
                      <a:pt x="265" y="163"/>
                    </a:lnTo>
                    <a:lnTo>
                      <a:pt x="264" y="161"/>
                    </a:lnTo>
                    <a:lnTo>
                      <a:pt x="265" y="157"/>
                    </a:lnTo>
                    <a:lnTo>
                      <a:pt x="264" y="155"/>
                    </a:lnTo>
                    <a:lnTo>
                      <a:pt x="264" y="154"/>
                    </a:lnTo>
                    <a:lnTo>
                      <a:pt x="263" y="152"/>
                    </a:lnTo>
                    <a:lnTo>
                      <a:pt x="262" y="151"/>
                    </a:lnTo>
                    <a:lnTo>
                      <a:pt x="262" y="149"/>
                    </a:lnTo>
                    <a:lnTo>
                      <a:pt x="261" y="149"/>
                    </a:lnTo>
                    <a:lnTo>
                      <a:pt x="259" y="152"/>
                    </a:lnTo>
                    <a:lnTo>
                      <a:pt x="261" y="153"/>
                    </a:lnTo>
                    <a:lnTo>
                      <a:pt x="259" y="154"/>
                    </a:lnTo>
                    <a:lnTo>
                      <a:pt x="254" y="153"/>
                    </a:lnTo>
                    <a:lnTo>
                      <a:pt x="256" y="152"/>
                    </a:lnTo>
                    <a:lnTo>
                      <a:pt x="257" y="151"/>
                    </a:lnTo>
                    <a:lnTo>
                      <a:pt x="257" y="149"/>
                    </a:lnTo>
                    <a:lnTo>
                      <a:pt x="257" y="148"/>
                    </a:lnTo>
                    <a:lnTo>
                      <a:pt x="256" y="148"/>
                    </a:lnTo>
                    <a:lnTo>
                      <a:pt x="253" y="148"/>
                    </a:lnTo>
                    <a:lnTo>
                      <a:pt x="253" y="147"/>
                    </a:lnTo>
                    <a:lnTo>
                      <a:pt x="254" y="146"/>
                    </a:lnTo>
                    <a:lnTo>
                      <a:pt x="254" y="144"/>
                    </a:lnTo>
                    <a:lnTo>
                      <a:pt x="253" y="143"/>
                    </a:lnTo>
                    <a:lnTo>
                      <a:pt x="252" y="142"/>
                    </a:lnTo>
                    <a:lnTo>
                      <a:pt x="252" y="141"/>
                    </a:lnTo>
                    <a:lnTo>
                      <a:pt x="252" y="138"/>
                    </a:lnTo>
                    <a:lnTo>
                      <a:pt x="252" y="136"/>
                    </a:lnTo>
                    <a:lnTo>
                      <a:pt x="252" y="133"/>
                    </a:lnTo>
                    <a:lnTo>
                      <a:pt x="252" y="132"/>
                    </a:lnTo>
                    <a:lnTo>
                      <a:pt x="252" y="130"/>
                    </a:lnTo>
                    <a:lnTo>
                      <a:pt x="251" y="129"/>
                    </a:lnTo>
                    <a:lnTo>
                      <a:pt x="251" y="126"/>
                    </a:lnTo>
                    <a:lnTo>
                      <a:pt x="251" y="125"/>
                    </a:lnTo>
                    <a:lnTo>
                      <a:pt x="250" y="124"/>
                    </a:lnTo>
                    <a:lnTo>
                      <a:pt x="248" y="121"/>
                    </a:lnTo>
                    <a:lnTo>
                      <a:pt x="247" y="120"/>
                    </a:lnTo>
                    <a:lnTo>
                      <a:pt x="246" y="118"/>
                    </a:lnTo>
                    <a:lnTo>
                      <a:pt x="245" y="116"/>
                    </a:lnTo>
                    <a:lnTo>
                      <a:pt x="244" y="116"/>
                    </a:lnTo>
                    <a:lnTo>
                      <a:pt x="242" y="115"/>
                    </a:lnTo>
                    <a:lnTo>
                      <a:pt x="241" y="114"/>
                    </a:lnTo>
                    <a:lnTo>
                      <a:pt x="242" y="113"/>
                    </a:lnTo>
                    <a:lnTo>
                      <a:pt x="242" y="113"/>
                    </a:lnTo>
                    <a:lnTo>
                      <a:pt x="242" y="112"/>
                    </a:lnTo>
                    <a:lnTo>
                      <a:pt x="241" y="110"/>
                    </a:lnTo>
                    <a:lnTo>
                      <a:pt x="239" y="110"/>
                    </a:lnTo>
                    <a:lnTo>
                      <a:pt x="239" y="112"/>
                    </a:lnTo>
                    <a:lnTo>
                      <a:pt x="239" y="114"/>
                    </a:lnTo>
                    <a:lnTo>
                      <a:pt x="236" y="114"/>
                    </a:lnTo>
                    <a:lnTo>
                      <a:pt x="235" y="114"/>
                    </a:lnTo>
                    <a:lnTo>
                      <a:pt x="234" y="115"/>
                    </a:lnTo>
                    <a:lnTo>
                      <a:pt x="233" y="116"/>
                    </a:lnTo>
                    <a:lnTo>
                      <a:pt x="230" y="116"/>
                    </a:lnTo>
                    <a:lnTo>
                      <a:pt x="226" y="115"/>
                    </a:lnTo>
                    <a:lnTo>
                      <a:pt x="225" y="116"/>
                    </a:lnTo>
                    <a:lnTo>
                      <a:pt x="222" y="114"/>
                    </a:lnTo>
                    <a:lnTo>
                      <a:pt x="218" y="113"/>
                    </a:lnTo>
                    <a:lnTo>
                      <a:pt x="213" y="112"/>
                    </a:lnTo>
                    <a:lnTo>
                      <a:pt x="208" y="114"/>
                    </a:lnTo>
                    <a:lnTo>
                      <a:pt x="207" y="114"/>
                    </a:lnTo>
                    <a:lnTo>
                      <a:pt x="208" y="112"/>
                    </a:lnTo>
                    <a:lnTo>
                      <a:pt x="211" y="110"/>
                    </a:lnTo>
                    <a:lnTo>
                      <a:pt x="216" y="109"/>
                    </a:lnTo>
                    <a:lnTo>
                      <a:pt x="219" y="110"/>
                    </a:lnTo>
                    <a:lnTo>
                      <a:pt x="223" y="113"/>
                    </a:lnTo>
                    <a:lnTo>
                      <a:pt x="226" y="114"/>
                    </a:lnTo>
                    <a:lnTo>
                      <a:pt x="230" y="114"/>
                    </a:lnTo>
                    <a:lnTo>
                      <a:pt x="231" y="113"/>
                    </a:lnTo>
                    <a:lnTo>
                      <a:pt x="233" y="109"/>
                    </a:lnTo>
                    <a:lnTo>
                      <a:pt x="231" y="108"/>
                    </a:lnTo>
                    <a:lnTo>
                      <a:pt x="233" y="108"/>
                    </a:lnTo>
                    <a:lnTo>
                      <a:pt x="234" y="109"/>
                    </a:lnTo>
                    <a:lnTo>
                      <a:pt x="236" y="110"/>
                    </a:lnTo>
                    <a:lnTo>
                      <a:pt x="237" y="109"/>
                    </a:lnTo>
                    <a:lnTo>
                      <a:pt x="235" y="108"/>
                    </a:lnTo>
                    <a:lnTo>
                      <a:pt x="233" y="105"/>
                    </a:lnTo>
                    <a:lnTo>
                      <a:pt x="231" y="104"/>
                    </a:lnTo>
                    <a:lnTo>
                      <a:pt x="233" y="105"/>
                    </a:lnTo>
                    <a:lnTo>
                      <a:pt x="235" y="105"/>
                    </a:lnTo>
                    <a:lnTo>
                      <a:pt x="237" y="105"/>
                    </a:lnTo>
                    <a:lnTo>
                      <a:pt x="237" y="107"/>
                    </a:lnTo>
                    <a:lnTo>
                      <a:pt x="241" y="108"/>
                    </a:lnTo>
                    <a:lnTo>
                      <a:pt x="242" y="108"/>
                    </a:lnTo>
                    <a:lnTo>
                      <a:pt x="244" y="105"/>
                    </a:lnTo>
                    <a:lnTo>
                      <a:pt x="246" y="104"/>
                    </a:lnTo>
                    <a:lnTo>
                      <a:pt x="247" y="102"/>
                    </a:lnTo>
                    <a:lnTo>
                      <a:pt x="246" y="102"/>
                    </a:lnTo>
                    <a:lnTo>
                      <a:pt x="245" y="101"/>
                    </a:lnTo>
                    <a:lnTo>
                      <a:pt x="244" y="99"/>
                    </a:lnTo>
                    <a:lnTo>
                      <a:pt x="244" y="98"/>
                    </a:lnTo>
                    <a:lnTo>
                      <a:pt x="242" y="98"/>
                    </a:lnTo>
                    <a:lnTo>
                      <a:pt x="241" y="97"/>
                    </a:lnTo>
                    <a:lnTo>
                      <a:pt x="239" y="96"/>
                    </a:lnTo>
                    <a:lnTo>
                      <a:pt x="237" y="96"/>
                    </a:lnTo>
                    <a:lnTo>
                      <a:pt x="236" y="95"/>
                    </a:lnTo>
                    <a:lnTo>
                      <a:pt x="234" y="95"/>
                    </a:lnTo>
                    <a:lnTo>
                      <a:pt x="233" y="95"/>
                    </a:lnTo>
                    <a:lnTo>
                      <a:pt x="231" y="95"/>
                    </a:lnTo>
                    <a:lnTo>
                      <a:pt x="231" y="95"/>
                    </a:lnTo>
                    <a:lnTo>
                      <a:pt x="230" y="93"/>
                    </a:lnTo>
                    <a:lnTo>
                      <a:pt x="229" y="93"/>
                    </a:lnTo>
                    <a:lnTo>
                      <a:pt x="230" y="92"/>
                    </a:lnTo>
                    <a:lnTo>
                      <a:pt x="231" y="92"/>
                    </a:lnTo>
                    <a:lnTo>
                      <a:pt x="235" y="92"/>
                    </a:lnTo>
                    <a:lnTo>
                      <a:pt x="239" y="93"/>
                    </a:lnTo>
                    <a:lnTo>
                      <a:pt x="241" y="93"/>
                    </a:lnTo>
                    <a:lnTo>
                      <a:pt x="242" y="92"/>
                    </a:lnTo>
                    <a:lnTo>
                      <a:pt x="242" y="90"/>
                    </a:lnTo>
                    <a:lnTo>
                      <a:pt x="241" y="88"/>
                    </a:lnTo>
                    <a:lnTo>
                      <a:pt x="239" y="88"/>
                    </a:lnTo>
                    <a:lnTo>
                      <a:pt x="237" y="87"/>
                    </a:lnTo>
                    <a:lnTo>
                      <a:pt x="239" y="87"/>
                    </a:lnTo>
                    <a:lnTo>
                      <a:pt x="241" y="86"/>
                    </a:lnTo>
                    <a:lnTo>
                      <a:pt x="241" y="84"/>
                    </a:lnTo>
                    <a:lnTo>
                      <a:pt x="241" y="82"/>
                    </a:lnTo>
                    <a:lnTo>
                      <a:pt x="239" y="82"/>
                    </a:lnTo>
                    <a:lnTo>
                      <a:pt x="237" y="81"/>
                    </a:lnTo>
                    <a:lnTo>
                      <a:pt x="237" y="79"/>
                    </a:lnTo>
                    <a:lnTo>
                      <a:pt x="235" y="78"/>
                    </a:lnTo>
                    <a:lnTo>
                      <a:pt x="234" y="78"/>
                    </a:lnTo>
                    <a:lnTo>
                      <a:pt x="231" y="76"/>
                    </a:lnTo>
                    <a:lnTo>
                      <a:pt x="229" y="75"/>
                    </a:lnTo>
                    <a:lnTo>
                      <a:pt x="229" y="74"/>
                    </a:lnTo>
                    <a:lnTo>
                      <a:pt x="231" y="75"/>
                    </a:lnTo>
                    <a:lnTo>
                      <a:pt x="236" y="76"/>
                    </a:lnTo>
                    <a:lnTo>
                      <a:pt x="237" y="74"/>
                    </a:lnTo>
                    <a:lnTo>
                      <a:pt x="239" y="74"/>
                    </a:lnTo>
                    <a:lnTo>
                      <a:pt x="241" y="73"/>
                    </a:lnTo>
                    <a:lnTo>
                      <a:pt x="241" y="68"/>
                    </a:lnTo>
                    <a:lnTo>
                      <a:pt x="240" y="65"/>
                    </a:lnTo>
                    <a:lnTo>
                      <a:pt x="239" y="64"/>
                    </a:lnTo>
                    <a:lnTo>
                      <a:pt x="236" y="63"/>
                    </a:lnTo>
                    <a:lnTo>
                      <a:pt x="236" y="62"/>
                    </a:lnTo>
                    <a:lnTo>
                      <a:pt x="240" y="62"/>
                    </a:lnTo>
                    <a:lnTo>
                      <a:pt x="241" y="60"/>
                    </a:lnTo>
                    <a:lnTo>
                      <a:pt x="244" y="60"/>
                    </a:lnTo>
                    <a:lnTo>
                      <a:pt x="245" y="60"/>
                    </a:lnTo>
                    <a:lnTo>
                      <a:pt x="247" y="57"/>
                    </a:lnTo>
                    <a:lnTo>
                      <a:pt x="248" y="58"/>
                    </a:lnTo>
                    <a:lnTo>
                      <a:pt x="247" y="60"/>
                    </a:lnTo>
                    <a:lnTo>
                      <a:pt x="246" y="62"/>
                    </a:lnTo>
                    <a:lnTo>
                      <a:pt x="244" y="64"/>
                    </a:lnTo>
                    <a:lnTo>
                      <a:pt x="242" y="67"/>
                    </a:lnTo>
                    <a:lnTo>
                      <a:pt x="245" y="68"/>
                    </a:lnTo>
                    <a:lnTo>
                      <a:pt x="246" y="70"/>
                    </a:lnTo>
                    <a:lnTo>
                      <a:pt x="245" y="73"/>
                    </a:lnTo>
                    <a:lnTo>
                      <a:pt x="246" y="75"/>
                    </a:lnTo>
                    <a:lnTo>
                      <a:pt x="246" y="78"/>
                    </a:lnTo>
                    <a:lnTo>
                      <a:pt x="247" y="84"/>
                    </a:lnTo>
                    <a:lnTo>
                      <a:pt x="248" y="85"/>
                    </a:lnTo>
                    <a:lnTo>
                      <a:pt x="253" y="85"/>
                    </a:lnTo>
                    <a:lnTo>
                      <a:pt x="256" y="85"/>
                    </a:lnTo>
                    <a:lnTo>
                      <a:pt x="258" y="85"/>
                    </a:lnTo>
                    <a:lnTo>
                      <a:pt x="261" y="84"/>
                    </a:lnTo>
                    <a:lnTo>
                      <a:pt x="262" y="84"/>
                    </a:lnTo>
                    <a:lnTo>
                      <a:pt x="263" y="82"/>
                    </a:lnTo>
                    <a:lnTo>
                      <a:pt x="263" y="81"/>
                    </a:lnTo>
                    <a:lnTo>
                      <a:pt x="263" y="79"/>
                    </a:lnTo>
                    <a:lnTo>
                      <a:pt x="262" y="74"/>
                    </a:lnTo>
                    <a:lnTo>
                      <a:pt x="261" y="71"/>
                    </a:lnTo>
                    <a:lnTo>
                      <a:pt x="261" y="69"/>
                    </a:lnTo>
                    <a:lnTo>
                      <a:pt x="259" y="68"/>
                    </a:lnTo>
                    <a:lnTo>
                      <a:pt x="258" y="65"/>
                    </a:lnTo>
                    <a:lnTo>
                      <a:pt x="258" y="64"/>
                    </a:lnTo>
                    <a:lnTo>
                      <a:pt x="261" y="63"/>
                    </a:lnTo>
                    <a:lnTo>
                      <a:pt x="262" y="63"/>
                    </a:lnTo>
                    <a:lnTo>
                      <a:pt x="262" y="60"/>
                    </a:lnTo>
                    <a:lnTo>
                      <a:pt x="262" y="59"/>
                    </a:lnTo>
                    <a:lnTo>
                      <a:pt x="261" y="56"/>
                    </a:lnTo>
                    <a:lnTo>
                      <a:pt x="262" y="53"/>
                    </a:lnTo>
                    <a:lnTo>
                      <a:pt x="262" y="50"/>
                    </a:lnTo>
                    <a:lnTo>
                      <a:pt x="261" y="48"/>
                    </a:lnTo>
                    <a:lnTo>
                      <a:pt x="261" y="47"/>
                    </a:lnTo>
                    <a:lnTo>
                      <a:pt x="262" y="45"/>
                    </a:lnTo>
                    <a:lnTo>
                      <a:pt x="259" y="45"/>
                    </a:lnTo>
                    <a:lnTo>
                      <a:pt x="257" y="46"/>
                    </a:lnTo>
                    <a:lnTo>
                      <a:pt x="256" y="48"/>
                    </a:lnTo>
                    <a:lnTo>
                      <a:pt x="254" y="50"/>
                    </a:lnTo>
                    <a:lnTo>
                      <a:pt x="252" y="52"/>
                    </a:lnTo>
                    <a:lnTo>
                      <a:pt x="250" y="54"/>
                    </a:lnTo>
                    <a:lnTo>
                      <a:pt x="251" y="50"/>
                    </a:lnTo>
                    <a:lnTo>
                      <a:pt x="251" y="46"/>
                    </a:lnTo>
                    <a:lnTo>
                      <a:pt x="247" y="46"/>
                    </a:lnTo>
                    <a:lnTo>
                      <a:pt x="242" y="48"/>
                    </a:lnTo>
                    <a:lnTo>
                      <a:pt x="242" y="51"/>
                    </a:lnTo>
                    <a:lnTo>
                      <a:pt x="241" y="56"/>
                    </a:lnTo>
                    <a:lnTo>
                      <a:pt x="239" y="54"/>
                    </a:lnTo>
                    <a:lnTo>
                      <a:pt x="239" y="50"/>
                    </a:lnTo>
                    <a:lnTo>
                      <a:pt x="237" y="47"/>
                    </a:lnTo>
                    <a:lnTo>
                      <a:pt x="234" y="46"/>
                    </a:lnTo>
                    <a:lnTo>
                      <a:pt x="233" y="45"/>
                    </a:lnTo>
                    <a:lnTo>
                      <a:pt x="237" y="41"/>
                    </a:lnTo>
                    <a:lnTo>
                      <a:pt x="237" y="37"/>
                    </a:lnTo>
                    <a:lnTo>
                      <a:pt x="237" y="37"/>
                    </a:lnTo>
                    <a:lnTo>
                      <a:pt x="236" y="34"/>
                    </a:lnTo>
                    <a:lnTo>
                      <a:pt x="234" y="30"/>
                    </a:lnTo>
                    <a:lnTo>
                      <a:pt x="233" y="29"/>
                    </a:lnTo>
                    <a:lnTo>
                      <a:pt x="231" y="29"/>
                    </a:lnTo>
                    <a:lnTo>
                      <a:pt x="230" y="30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8" y="35"/>
                    </a:lnTo>
                    <a:lnTo>
                      <a:pt x="226" y="37"/>
                    </a:lnTo>
                    <a:lnTo>
                      <a:pt x="224" y="37"/>
                    </a:lnTo>
                    <a:lnTo>
                      <a:pt x="222" y="37"/>
                    </a:lnTo>
                    <a:lnTo>
                      <a:pt x="217" y="34"/>
                    </a:lnTo>
                    <a:lnTo>
                      <a:pt x="216" y="31"/>
                    </a:lnTo>
                    <a:lnTo>
                      <a:pt x="216" y="29"/>
                    </a:lnTo>
                    <a:lnTo>
                      <a:pt x="216" y="29"/>
                    </a:lnTo>
                    <a:lnTo>
                      <a:pt x="219" y="19"/>
                    </a:lnTo>
                    <a:lnTo>
                      <a:pt x="219" y="14"/>
                    </a:lnTo>
                    <a:lnTo>
                      <a:pt x="219" y="14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08" y="18"/>
                    </a:lnTo>
                    <a:lnTo>
                      <a:pt x="201" y="20"/>
                    </a:lnTo>
                    <a:lnTo>
                      <a:pt x="197" y="20"/>
                    </a:lnTo>
                    <a:lnTo>
                      <a:pt x="194" y="19"/>
                    </a:lnTo>
                    <a:lnTo>
                      <a:pt x="190" y="18"/>
                    </a:lnTo>
                    <a:lnTo>
                      <a:pt x="186" y="13"/>
                    </a:lnTo>
                    <a:lnTo>
                      <a:pt x="186" y="13"/>
                    </a:lnTo>
                    <a:lnTo>
                      <a:pt x="184" y="12"/>
                    </a:lnTo>
                    <a:lnTo>
                      <a:pt x="180" y="12"/>
                    </a:lnTo>
                    <a:lnTo>
                      <a:pt x="172" y="13"/>
                    </a:lnTo>
                    <a:lnTo>
                      <a:pt x="163" y="14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0" y="11"/>
                    </a:lnTo>
                    <a:lnTo>
                      <a:pt x="160" y="9"/>
                    </a:lnTo>
                    <a:lnTo>
                      <a:pt x="152" y="7"/>
                    </a:lnTo>
                    <a:lnTo>
                      <a:pt x="149" y="3"/>
                    </a:lnTo>
                    <a:lnTo>
                      <a:pt x="141" y="2"/>
                    </a:lnTo>
                    <a:lnTo>
                      <a:pt x="139" y="2"/>
                    </a:lnTo>
                    <a:lnTo>
                      <a:pt x="139" y="5"/>
                    </a:lnTo>
                    <a:lnTo>
                      <a:pt x="143" y="14"/>
                    </a:lnTo>
                    <a:lnTo>
                      <a:pt x="124" y="14"/>
                    </a:lnTo>
                    <a:lnTo>
                      <a:pt x="121" y="14"/>
                    </a:lnTo>
                    <a:lnTo>
                      <a:pt x="117" y="15"/>
                    </a:lnTo>
                    <a:lnTo>
                      <a:pt x="115" y="17"/>
                    </a:lnTo>
                    <a:lnTo>
                      <a:pt x="111" y="20"/>
                    </a:lnTo>
                    <a:lnTo>
                      <a:pt x="107" y="24"/>
                    </a:lnTo>
                    <a:lnTo>
                      <a:pt x="102" y="28"/>
                    </a:lnTo>
                    <a:lnTo>
                      <a:pt x="99" y="31"/>
                    </a:lnTo>
                    <a:lnTo>
                      <a:pt x="98" y="34"/>
                    </a:lnTo>
                    <a:lnTo>
                      <a:pt x="96" y="39"/>
                    </a:lnTo>
                    <a:lnTo>
                      <a:pt x="96" y="41"/>
                    </a:lnTo>
                    <a:lnTo>
                      <a:pt x="98" y="43"/>
                    </a:lnTo>
                    <a:lnTo>
                      <a:pt x="98" y="46"/>
                    </a:lnTo>
                    <a:lnTo>
                      <a:pt x="98" y="52"/>
                    </a:lnTo>
                    <a:lnTo>
                      <a:pt x="96" y="56"/>
                    </a:lnTo>
                    <a:lnTo>
                      <a:pt x="96" y="58"/>
                    </a:lnTo>
                    <a:lnTo>
                      <a:pt x="95" y="62"/>
                    </a:lnTo>
                    <a:lnTo>
                      <a:pt x="93" y="64"/>
                    </a:lnTo>
                    <a:lnTo>
                      <a:pt x="91" y="65"/>
                    </a:lnTo>
                    <a:lnTo>
                      <a:pt x="90" y="67"/>
                    </a:lnTo>
                    <a:lnTo>
                      <a:pt x="85" y="70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2" y="87"/>
                    </a:lnTo>
                    <a:lnTo>
                      <a:pt x="79" y="92"/>
                    </a:lnTo>
                    <a:lnTo>
                      <a:pt x="76" y="92"/>
                    </a:lnTo>
                    <a:lnTo>
                      <a:pt x="74" y="92"/>
                    </a:lnTo>
                    <a:lnTo>
                      <a:pt x="72" y="92"/>
                    </a:lnTo>
                    <a:lnTo>
                      <a:pt x="68" y="92"/>
                    </a:lnTo>
                    <a:lnTo>
                      <a:pt x="67" y="92"/>
                    </a:lnTo>
                    <a:lnTo>
                      <a:pt x="65" y="92"/>
                    </a:lnTo>
                    <a:lnTo>
                      <a:pt x="62" y="92"/>
                    </a:lnTo>
                    <a:lnTo>
                      <a:pt x="60" y="92"/>
                    </a:lnTo>
                    <a:lnTo>
                      <a:pt x="55" y="92"/>
                    </a:lnTo>
                    <a:lnTo>
                      <a:pt x="53" y="92"/>
                    </a:lnTo>
                    <a:lnTo>
                      <a:pt x="50" y="92"/>
                    </a:lnTo>
                    <a:lnTo>
                      <a:pt x="48" y="92"/>
                    </a:lnTo>
                    <a:lnTo>
                      <a:pt x="44" y="92"/>
                    </a:lnTo>
                    <a:lnTo>
                      <a:pt x="42" y="91"/>
                    </a:lnTo>
                    <a:lnTo>
                      <a:pt x="39" y="91"/>
                    </a:lnTo>
                    <a:lnTo>
                      <a:pt x="35" y="91"/>
                    </a:lnTo>
                    <a:lnTo>
                      <a:pt x="33" y="91"/>
                    </a:lnTo>
                    <a:lnTo>
                      <a:pt x="28" y="90"/>
                    </a:lnTo>
                    <a:lnTo>
                      <a:pt x="27" y="90"/>
                    </a:lnTo>
                    <a:lnTo>
                      <a:pt x="25" y="90"/>
                    </a:lnTo>
                    <a:lnTo>
                      <a:pt x="20" y="90"/>
                    </a:lnTo>
                    <a:lnTo>
                      <a:pt x="17" y="91"/>
                    </a:lnTo>
                    <a:lnTo>
                      <a:pt x="15" y="91"/>
                    </a:lnTo>
                    <a:lnTo>
                      <a:pt x="12" y="92"/>
                    </a:lnTo>
                    <a:lnTo>
                      <a:pt x="11" y="96"/>
                    </a:lnTo>
                    <a:lnTo>
                      <a:pt x="9" y="98"/>
                    </a:lnTo>
                    <a:lnTo>
                      <a:pt x="8" y="101"/>
                    </a:lnTo>
                    <a:lnTo>
                      <a:pt x="6" y="102"/>
                    </a:lnTo>
                    <a:lnTo>
                      <a:pt x="4" y="104"/>
                    </a:lnTo>
                    <a:lnTo>
                      <a:pt x="1" y="108"/>
                    </a:lnTo>
                    <a:lnTo>
                      <a:pt x="0" y="109"/>
                    </a:lnTo>
                    <a:lnTo>
                      <a:pt x="0" y="112"/>
                    </a:lnTo>
                    <a:lnTo>
                      <a:pt x="25" y="144"/>
                    </a:lnTo>
                    <a:lnTo>
                      <a:pt x="33" y="154"/>
                    </a:lnTo>
                    <a:lnTo>
                      <a:pt x="33" y="154"/>
                    </a:lnTo>
                    <a:lnTo>
                      <a:pt x="34" y="164"/>
                    </a:lnTo>
                    <a:lnTo>
                      <a:pt x="34" y="164"/>
                    </a:lnTo>
                    <a:lnTo>
                      <a:pt x="35" y="166"/>
                    </a:lnTo>
                    <a:lnTo>
                      <a:pt x="35" y="168"/>
                    </a:lnTo>
                    <a:lnTo>
                      <a:pt x="37" y="168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38" y="171"/>
                    </a:lnTo>
                    <a:lnTo>
                      <a:pt x="37" y="172"/>
                    </a:lnTo>
                    <a:lnTo>
                      <a:pt x="35" y="175"/>
                    </a:lnTo>
                    <a:lnTo>
                      <a:pt x="32" y="177"/>
                    </a:lnTo>
                    <a:lnTo>
                      <a:pt x="31" y="181"/>
                    </a:lnTo>
                    <a:lnTo>
                      <a:pt x="31" y="181"/>
                    </a:lnTo>
                    <a:lnTo>
                      <a:pt x="29" y="186"/>
                    </a:lnTo>
                    <a:lnTo>
                      <a:pt x="26" y="189"/>
                    </a:lnTo>
                    <a:lnTo>
                      <a:pt x="26" y="189"/>
                    </a:lnTo>
                    <a:lnTo>
                      <a:pt x="26" y="191"/>
                    </a:lnTo>
                    <a:lnTo>
                      <a:pt x="26" y="193"/>
                    </a:lnTo>
                    <a:lnTo>
                      <a:pt x="27" y="196"/>
                    </a:lnTo>
                    <a:lnTo>
                      <a:pt x="27" y="196"/>
                    </a:lnTo>
                    <a:lnTo>
                      <a:pt x="33" y="196"/>
                    </a:lnTo>
                    <a:lnTo>
                      <a:pt x="40" y="197"/>
                    </a:lnTo>
                    <a:lnTo>
                      <a:pt x="46" y="198"/>
                    </a:lnTo>
                    <a:lnTo>
                      <a:pt x="49" y="199"/>
                    </a:lnTo>
                    <a:lnTo>
                      <a:pt x="50" y="202"/>
                    </a:lnTo>
                    <a:lnTo>
                      <a:pt x="50" y="202"/>
                    </a:lnTo>
                    <a:close/>
                    <a:moveTo>
                      <a:pt x="228" y="7"/>
                    </a:moveTo>
                    <a:lnTo>
                      <a:pt x="228" y="5"/>
                    </a:lnTo>
                    <a:lnTo>
                      <a:pt x="228" y="5"/>
                    </a:lnTo>
                    <a:lnTo>
                      <a:pt x="226" y="6"/>
                    </a:lnTo>
                    <a:lnTo>
                      <a:pt x="226" y="6"/>
                    </a:lnTo>
                    <a:lnTo>
                      <a:pt x="226" y="7"/>
                    </a:lnTo>
                    <a:lnTo>
                      <a:pt x="224" y="7"/>
                    </a:lnTo>
                    <a:lnTo>
                      <a:pt x="224" y="7"/>
                    </a:lnTo>
                    <a:lnTo>
                      <a:pt x="220" y="6"/>
                    </a:lnTo>
                    <a:lnTo>
                      <a:pt x="220" y="6"/>
                    </a:lnTo>
                    <a:lnTo>
                      <a:pt x="219" y="5"/>
                    </a:lnTo>
                    <a:lnTo>
                      <a:pt x="219" y="3"/>
                    </a:lnTo>
                    <a:lnTo>
                      <a:pt x="219" y="3"/>
                    </a:lnTo>
                    <a:lnTo>
                      <a:pt x="220" y="2"/>
                    </a:lnTo>
                    <a:lnTo>
                      <a:pt x="220" y="1"/>
                    </a:lnTo>
                    <a:lnTo>
                      <a:pt x="220" y="1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3" y="0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33" y="3"/>
                    </a:lnTo>
                    <a:lnTo>
                      <a:pt x="231" y="5"/>
                    </a:lnTo>
                    <a:lnTo>
                      <a:pt x="231" y="5"/>
                    </a:lnTo>
                    <a:lnTo>
                      <a:pt x="229" y="5"/>
                    </a:lnTo>
                    <a:lnTo>
                      <a:pt x="228" y="5"/>
                    </a:lnTo>
                    <a:lnTo>
                      <a:pt x="228" y="7"/>
                    </a:lnTo>
                    <a:lnTo>
                      <a:pt x="228" y="7"/>
                    </a:lnTo>
                    <a:close/>
                    <a:moveTo>
                      <a:pt x="61" y="214"/>
                    </a:moveTo>
                    <a:lnTo>
                      <a:pt x="60" y="214"/>
                    </a:lnTo>
                    <a:lnTo>
                      <a:pt x="60" y="214"/>
                    </a:lnTo>
                    <a:lnTo>
                      <a:pt x="59" y="214"/>
                    </a:lnTo>
                    <a:lnTo>
                      <a:pt x="59" y="213"/>
                    </a:lnTo>
                    <a:lnTo>
                      <a:pt x="59" y="213"/>
                    </a:lnTo>
                    <a:lnTo>
                      <a:pt x="57" y="211"/>
                    </a:lnTo>
                    <a:lnTo>
                      <a:pt x="57" y="211"/>
                    </a:lnTo>
                    <a:lnTo>
                      <a:pt x="57" y="211"/>
                    </a:lnTo>
                    <a:lnTo>
                      <a:pt x="57" y="210"/>
                    </a:lnTo>
                    <a:lnTo>
                      <a:pt x="57" y="210"/>
                    </a:lnTo>
                    <a:lnTo>
                      <a:pt x="56" y="210"/>
                    </a:lnTo>
                    <a:lnTo>
                      <a:pt x="55" y="210"/>
                    </a:lnTo>
                    <a:lnTo>
                      <a:pt x="55" y="210"/>
                    </a:lnTo>
                    <a:lnTo>
                      <a:pt x="55" y="206"/>
                    </a:lnTo>
                    <a:lnTo>
                      <a:pt x="55" y="206"/>
                    </a:lnTo>
                    <a:lnTo>
                      <a:pt x="55" y="206"/>
                    </a:lnTo>
                    <a:lnTo>
                      <a:pt x="56" y="206"/>
                    </a:lnTo>
                    <a:lnTo>
                      <a:pt x="56" y="205"/>
                    </a:lnTo>
                    <a:lnTo>
                      <a:pt x="56" y="205"/>
                    </a:lnTo>
                    <a:lnTo>
                      <a:pt x="57" y="205"/>
                    </a:lnTo>
                    <a:lnTo>
                      <a:pt x="57" y="205"/>
                    </a:lnTo>
                    <a:lnTo>
                      <a:pt x="59" y="206"/>
                    </a:lnTo>
                    <a:lnTo>
                      <a:pt x="59" y="206"/>
                    </a:lnTo>
                    <a:lnTo>
                      <a:pt x="60" y="208"/>
                    </a:lnTo>
                    <a:lnTo>
                      <a:pt x="60" y="208"/>
                    </a:lnTo>
                    <a:lnTo>
                      <a:pt x="61" y="209"/>
                    </a:lnTo>
                    <a:lnTo>
                      <a:pt x="61" y="210"/>
                    </a:lnTo>
                    <a:lnTo>
                      <a:pt x="61" y="214"/>
                    </a:lnTo>
                    <a:lnTo>
                      <a:pt x="61" y="214"/>
                    </a:lnTo>
                    <a:close/>
                    <a:moveTo>
                      <a:pt x="257" y="129"/>
                    </a:moveTo>
                    <a:lnTo>
                      <a:pt x="257" y="129"/>
                    </a:lnTo>
                    <a:lnTo>
                      <a:pt x="256" y="129"/>
                    </a:lnTo>
                    <a:lnTo>
                      <a:pt x="254" y="129"/>
                    </a:lnTo>
                    <a:lnTo>
                      <a:pt x="254" y="129"/>
                    </a:lnTo>
                    <a:lnTo>
                      <a:pt x="253" y="129"/>
                    </a:lnTo>
                    <a:lnTo>
                      <a:pt x="253" y="127"/>
                    </a:lnTo>
                    <a:lnTo>
                      <a:pt x="253" y="127"/>
                    </a:lnTo>
                    <a:lnTo>
                      <a:pt x="252" y="126"/>
                    </a:lnTo>
                    <a:lnTo>
                      <a:pt x="252" y="126"/>
                    </a:lnTo>
                    <a:lnTo>
                      <a:pt x="252" y="124"/>
                    </a:lnTo>
                    <a:lnTo>
                      <a:pt x="252" y="124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52" y="119"/>
                    </a:lnTo>
                    <a:lnTo>
                      <a:pt x="253" y="119"/>
                    </a:lnTo>
                    <a:lnTo>
                      <a:pt x="253" y="119"/>
                    </a:lnTo>
                    <a:lnTo>
                      <a:pt x="256" y="120"/>
                    </a:lnTo>
                    <a:lnTo>
                      <a:pt x="256" y="120"/>
                    </a:lnTo>
                    <a:lnTo>
                      <a:pt x="257" y="121"/>
                    </a:lnTo>
                    <a:lnTo>
                      <a:pt x="257" y="123"/>
                    </a:lnTo>
                    <a:lnTo>
                      <a:pt x="257" y="123"/>
                    </a:lnTo>
                    <a:lnTo>
                      <a:pt x="257" y="126"/>
                    </a:lnTo>
                    <a:lnTo>
                      <a:pt x="257" y="126"/>
                    </a:lnTo>
                    <a:lnTo>
                      <a:pt x="257" y="129"/>
                    </a:lnTo>
                    <a:lnTo>
                      <a:pt x="257" y="129"/>
                    </a:lnTo>
                    <a:close/>
                    <a:moveTo>
                      <a:pt x="57" y="222"/>
                    </a:moveTo>
                    <a:lnTo>
                      <a:pt x="57" y="222"/>
                    </a:lnTo>
                    <a:lnTo>
                      <a:pt x="57" y="223"/>
                    </a:lnTo>
                    <a:lnTo>
                      <a:pt x="57" y="223"/>
                    </a:lnTo>
                    <a:lnTo>
                      <a:pt x="57" y="223"/>
                    </a:lnTo>
                    <a:lnTo>
                      <a:pt x="56" y="223"/>
                    </a:lnTo>
                    <a:lnTo>
                      <a:pt x="56" y="223"/>
                    </a:lnTo>
                    <a:lnTo>
                      <a:pt x="56" y="222"/>
                    </a:lnTo>
                    <a:lnTo>
                      <a:pt x="56" y="221"/>
                    </a:lnTo>
                    <a:lnTo>
                      <a:pt x="56" y="217"/>
                    </a:lnTo>
                    <a:lnTo>
                      <a:pt x="56" y="217"/>
                    </a:lnTo>
                    <a:lnTo>
                      <a:pt x="56" y="216"/>
                    </a:lnTo>
                    <a:lnTo>
                      <a:pt x="56" y="215"/>
                    </a:lnTo>
                    <a:lnTo>
                      <a:pt x="56" y="215"/>
                    </a:lnTo>
                    <a:lnTo>
                      <a:pt x="57" y="216"/>
                    </a:lnTo>
                    <a:lnTo>
                      <a:pt x="57" y="216"/>
                    </a:lnTo>
                    <a:lnTo>
                      <a:pt x="57" y="216"/>
                    </a:lnTo>
                    <a:lnTo>
                      <a:pt x="57" y="216"/>
                    </a:lnTo>
                    <a:lnTo>
                      <a:pt x="59" y="216"/>
                    </a:lnTo>
                    <a:lnTo>
                      <a:pt x="59" y="216"/>
                    </a:lnTo>
                    <a:lnTo>
                      <a:pt x="59" y="217"/>
                    </a:lnTo>
                    <a:lnTo>
                      <a:pt x="59" y="217"/>
                    </a:lnTo>
                    <a:lnTo>
                      <a:pt x="59" y="217"/>
                    </a:lnTo>
                    <a:lnTo>
                      <a:pt x="59" y="220"/>
                    </a:lnTo>
                    <a:lnTo>
                      <a:pt x="59" y="220"/>
                    </a:lnTo>
                    <a:lnTo>
                      <a:pt x="59" y="221"/>
                    </a:lnTo>
                    <a:lnTo>
                      <a:pt x="57" y="222"/>
                    </a:lnTo>
                    <a:lnTo>
                      <a:pt x="57" y="22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17" name="Freeform 405">
                <a:extLst>
                  <a:ext uri="{FF2B5EF4-FFF2-40B4-BE49-F238E27FC236}">
                    <a16:creationId xmlns:a16="http://schemas.microsoft.com/office/drawing/2014/main" id="{2974435F-603B-8F46-A898-B57378357C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2541" y="7496309"/>
                <a:ext cx="313358" cy="474114"/>
              </a:xfrm>
              <a:custGeom>
                <a:avLst/>
                <a:gdLst>
                  <a:gd name="T0" fmla="*/ 59 w 269"/>
                  <a:gd name="T1" fmla="*/ 200 h 407"/>
                  <a:gd name="T2" fmla="*/ 61 w 269"/>
                  <a:gd name="T3" fmla="*/ 194 h 407"/>
                  <a:gd name="T4" fmla="*/ 70 w 269"/>
                  <a:gd name="T5" fmla="*/ 180 h 407"/>
                  <a:gd name="T6" fmla="*/ 72 w 269"/>
                  <a:gd name="T7" fmla="*/ 164 h 407"/>
                  <a:gd name="T8" fmla="*/ 79 w 269"/>
                  <a:gd name="T9" fmla="*/ 175 h 407"/>
                  <a:gd name="T10" fmla="*/ 72 w 269"/>
                  <a:gd name="T11" fmla="*/ 198 h 407"/>
                  <a:gd name="T12" fmla="*/ 71 w 269"/>
                  <a:gd name="T13" fmla="*/ 217 h 407"/>
                  <a:gd name="T14" fmla="*/ 77 w 269"/>
                  <a:gd name="T15" fmla="*/ 222 h 407"/>
                  <a:gd name="T16" fmla="*/ 79 w 269"/>
                  <a:gd name="T17" fmla="*/ 232 h 407"/>
                  <a:gd name="T18" fmla="*/ 78 w 269"/>
                  <a:gd name="T19" fmla="*/ 239 h 407"/>
                  <a:gd name="T20" fmla="*/ 80 w 269"/>
                  <a:gd name="T21" fmla="*/ 266 h 407"/>
                  <a:gd name="T22" fmla="*/ 95 w 269"/>
                  <a:gd name="T23" fmla="*/ 320 h 407"/>
                  <a:gd name="T24" fmla="*/ 111 w 269"/>
                  <a:gd name="T25" fmla="*/ 371 h 407"/>
                  <a:gd name="T26" fmla="*/ 145 w 269"/>
                  <a:gd name="T27" fmla="*/ 397 h 407"/>
                  <a:gd name="T28" fmla="*/ 180 w 269"/>
                  <a:gd name="T29" fmla="*/ 406 h 407"/>
                  <a:gd name="T30" fmla="*/ 212 w 269"/>
                  <a:gd name="T31" fmla="*/ 405 h 407"/>
                  <a:gd name="T32" fmla="*/ 226 w 269"/>
                  <a:gd name="T33" fmla="*/ 399 h 407"/>
                  <a:gd name="T34" fmla="*/ 236 w 269"/>
                  <a:gd name="T35" fmla="*/ 385 h 407"/>
                  <a:gd name="T36" fmla="*/ 254 w 269"/>
                  <a:gd name="T37" fmla="*/ 363 h 407"/>
                  <a:gd name="T38" fmla="*/ 259 w 269"/>
                  <a:gd name="T39" fmla="*/ 344 h 407"/>
                  <a:gd name="T40" fmla="*/ 261 w 269"/>
                  <a:gd name="T41" fmla="*/ 333 h 407"/>
                  <a:gd name="T42" fmla="*/ 265 w 269"/>
                  <a:gd name="T43" fmla="*/ 307 h 407"/>
                  <a:gd name="T44" fmla="*/ 256 w 269"/>
                  <a:gd name="T45" fmla="*/ 299 h 407"/>
                  <a:gd name="T46" fmla="*/ 258 w 269"/>
                  <a:gd name="T47" fmla="*/ 271 h 407"/>
                  <a:gd name="T48" fmla="*/ 254 w 269"/>
                  <a:gd name="T49" fmla="*/ 269 h 407"/>
                  <a:gd name="T50" fmla="*/ 259 w 269"/>
                  <a:gd name="T51" fmla="*/ 254 h 407"/>
                  <a:gd name="T52" fmla="*/ 262 w 269"/>
                  <a:gd name="T53" fmla="*/ 239 h 407"/>
                  <a:gd name="T54" fmla="*/ 267 w 269"/>
                  <a:gd name="T55" fmla="*/ 215 h 407"/>
                  <a:gd name="T56" fmla="*/ 267 w 269"/>
                  <a:gd name="T57" fmla="*/ 189 h 407"/>
                  <a:gd name="T58" fmla="*/ 267 w 269"/>
                  <a:gd name="T59" fmla="*/ 169 h 407"/>
                  <a:gd name="T60" fmla="*/ 261 w 269"/>
                  <a:gd name="T61" fmla="*/ 149 h 407"/>
                  <a:gd name="T62" fmla="*/ 253 w 269"/>
                  <a:gd name="T63" fmla="*/ 143 h 407"/>
                  <a:gd name="T64" fmla="*/ 246 w 269"/>
                  <a:gd name="T65" fmla="*/ 118 h 407"/>
                  <a:gd name="T66" fmla="*/ 234 w 269"/>
                  <a:gd name="T67" fmla="*/ 115 h 407"/>
                  <a:gd name="T68" fmla="*/ 223 w 269"/>
                  <a:gd name="T69" fmla="*/ 113 h 407"/>
                  <a:gd name="T70" fmla="*/ 235 w 269"/>
                  <a:gd name="T71" fmla="*/ 105 h 407"/>
                  <a:gd name="T72" fmla="*/ 239 w 269"/>
                  <a:gd name="T73" fmla="*/ 96 h 407"/>
                  <a:gd name="T74" fmla="*/ 242 w 269"/>
                  <a:gd name="T75" fmla="*/ 92 h 407"/>
                  <a:gd name="T76" fmla="*/ 231 w 269"/>
                  <a:gd name="T77" fmla="*/ 76 h 407"/>
                  <a:gd name="T78" fmla="*/ 241 w 269"/>
                  <a:gd name="T79" fmla="*/ 60 h 407"/>
                  <a:gd name="T80" fmla="*/ 247 w 269"/>
                  <a:gd name="T81" fmla="*/ 84 h 407"/>
                  <a:gd name="T82" fmla="*/ 258 w 269"/>
                  <a:gd name="T83" fmla="*/ 65 h 407"/>
                  <a:gd name="T84" fmla="*/ 256 w 269"/>
                  <a:gd name="T85" fmla="*/ 48 h 407"/>
                  <a:gd name="T86" fmla="*/ 233 w 269"/>
                  <a:gd name="T87" fmla="*/ 45 h 407"/>
                  <a:gd name="T88" fmla="*/ 222 w 269"/>
                  <a:gd name="T89" fmla="*/ 37 h 407"/>
                  <a:gd name="T90" fmla="*/ 190 w 269"/>
                  <a:gd name="T91" fmla="*/ 18 h 407"/>
                  <a:gd name="T92" fmla="*/ 139 w 269"/>
                  <a:gd name="T93" fmla="*/ 2 h 407"/>
                  <a:gd name="T94" fmla="*/ 98 w 269"/>
                  <a:gd name="T95" fmla="*/ 43 h 407"/>
                  <a:gd name="T96" fmla="*/ 76 w 269"/>
                  <a:gd name="T97" fmla="*/ 92 h 407"/>
                  <a:gd name="T98" fmla="*/ 39 w 269"/>
                  <a:gd name="T99" fmla="*/ 91 h 407"/>
                  <a:gd name="T100" fmla="*/ 4 w 269"/>
                  <a:gd name="T101" fmla="*/ 104 h 407"/>
                  <a:gd name="T102" fmla="*/ 38 w 269"/>
                  <a:gd name="T103" fmla="*/ 171 h 407"/>
                  <a:gd name="T104" fmla="*/ 40 w 269"/>
                  <a:gd name="T105" fmla="*/ 197 h 407"/>
                  <a:gd name="T106" fmla="*/ 233 w 269"/>
                  <a:gd name="T107" fmla="*/ 0 h 407"/>
                  <a:gd name="T108" fmla="*/ 220 w 269"/>
                  <a:gd name="T109" fmla="*/ 6 h 407"/>
                  <a:gd name="T110" fmla="*/ 59 w 269"/>
                  <a:gd name="T111" fmla="*/ 206 h 407"/>
                  <a:gd name="T112" fmla="*/ 57 w 269"/>
                  <a:gd name="T113" fmla="*/ 210 h 407"/>
                  <a:gd name="T114" fmla="*/ 257 w 269"/>
                  <a:gd name="T115" fmla="*/ 123 h 407"/>
                  <a:gd name="T116" fmla="*/ 253 w 269"/>
                  <a:gd name="T117" fmla="*/ 127 h 407"/>
                  <a:gd name="T118" fmla="*/ 59 w 269"/>
                  <a:gd name="T119" fmla="*/ 217 h 407"/>
                  <a:gd name="T120" fmla="*/ 56 w 269"/>
                  <a:gd name="T121" fmla="*/ 22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9" h="407">
                    <a:moveTo>
                      <a:pt x="50" y="202"/>
                    </a:moveTo>
                    <a:lnTo>
                      <a:pt x="50" y="202"/>
                    </a:lnTo>
                    <a:lnTo>
                      <a:pt x="50" y="202"/>
                    </a:lnTo>
                    <a:lnTo>
                      <a:pt x="51" y="202"/>
                    </a:lnTo>
                    <a:lnTo>
                      <a:pt x="53" y="203"/>
                    </a:lnTo>
                    <a:lnTo>
                      <a:pt x="53" y="204"/>
                    </a:lnTo>
                    <a:lnTo>
                      <a:pt x="53" y="204"/>
                    </a:lnTo>
                    <a:lnTo>
                      <a:pt x="55" y="204"/>
                    </a:lnTo>
                    <a:lnTo>
                      <a:pt x="55" y="203"/>
                    </a:lnTo>
                    <a:lnTo>
                      <a:pt x="55" y="202"/>
                    </a:lnTo>
                    <a:lnTo>
                      <a:pt x="56" y="202"/>
                    </a:lnTo>
                    <a:lnTo>
                      <a:pt x="56" y="202"/>
                    </a:lnTo>
                    <a:lnTo>
                      <a:pt x="57" y="202"/>
                    </a:lnTo>
                    <a:lnTo>
                      <a:pt x="59" y="200"/>
                    </a:lnTo>
                    <a:lnTo>
                      <a:pt x="59" y="197"/>
                    </a:lnTo>
                    <a:lnTo>
                      <a:pt x="59" y="197"/>
                    </a:lnTo>
                    <a:lnTo>
                      <a:pt x="59" y="196"/>
                    </a:lnTo>
                    <a:lnTo>
                      <a:pt x="60" y="197"/>
                    </a:lnTo>
                    <a:lnTo>
                      <a:pt x="60" y="199"/>
                    </a:lnTo>
                    <a:lnTo>
                      <a:pt x="60" y="199"/>
                    </a:lnTo>
                    <a:lnTo>
                      <a:pt x="61" y="199"/>
                    </a:lnTo>
                    <a:lnTo>
                      <a:pt x="62" y="199"/>
                    </a:lnTo>
                    <a:lnTo>
                      <a:pt x="62" y="199"/>
                    </a:lnTo>
                    <a:lnTo>
                      <a:pt x="62" y="196"/>
                    </a:lnTo>
                    <a:lnTo>
                      <a:pt x="62" y="196"/>
                    </a:lnTo>
                    <a:lnTo>
                      <a:pt x="62" y="196"/>
                    </a:lnTo>
                    <a:lnTo>
                      <a:pt x="61" y="194"/>
                    </a:lnTo>
                    <a:lnTo>
                      <a:pt x="61" y="194"/>
                    </a:lnTo>
                    <a:lnTo>
                      <a:pt x="62" y="192"/>
                    </a:lnTo>
                    <a:lnTo>
                      <a:pt x="62" y="191"/>
                    </a:lnTo>
                    <a:lnTo>
                      <a:pt x="62" y="191"/>
                    </a:lnTo>
                    <a:lnTo>
                      <a:pt x="63" y="189"/>
                    </a:lnTo>
                    <a:lnTo>
                      <a:pt x="63" y="186"/>
                    </a:lnTo>
                    <a:lnTo>
                      <a:pt x="62" y="183"/>
                    </a:lnTo>
                    <a:lnTo>
                      <a:pt x="63" y="182"/>
                    </a:lnTo>
                    <a:lnTo>
                      <a:pt x="65" y="181"/>
                    </a:lnTo>
                    <a:lnTo>
                      <a:pt x="66" y="182"/>
                    </a:lnTo>
                    <a:lnTo>
                      <a:pt x="66" y="183"/>
                    </a:lnTo>
                    <a:lnTo>
                      <a:pt x="67" y="182"/>
                    </a:lnTo>
                    <a:lnTo>
                      <a:pt x="67" y="180"/>
                    </a:lnTo>
                    <a:lnTo>
                      <a:pt x="68" y="180"/>
                    </a:lnTo>
                    <a:lnTo>
                      <a:pt x="70" y="180"/>
                    </a:lnTo>
                    <a:lnTo>
                      <a:pt x="71" y="180"/>
                    </a:lnTo>
                    <a:lnTo>
                      <a:pt x="71" y="178"/>
                    </a:lnTo>
                    <a:lnTo>
                      <a:pt x="72" y="177"/>
                    </a:lnTo>
                    <a:lnTo>
                      <a:pt x="73" y="175"/>
                    </a:lnTo>
                    <a:lnTo>
                      <a:pt x="72" y="175"/>
                    </a:lnTo>
                    <a:lnTo>
                      <a:pt x="72" y="174"/>
                    </a:lnTo>
                    <a:lnTo>
                      <a:pt x="72" y="172"/>
                    </a:lnTo>
                    <a:lnTo>
                      <a:pt x="72" y="171"/>
                    </a:lnTo>
                    <a:lnTo>
                      <a:pt x="73" y="170"/>
                    </a:lnTo>
                    <a:lnTo>
                      <a:pt x="76" y="169"/>
                    </a:lnTo>
                    <a:lnTo>
                      <a:pt x="76" y="168"/>
                    </a:lnTo>
                    <a:lnTo>
                      <a:pt x="74" y="166"/>
                    </a:lnTo>
                    <a:lnTo>
                      <a:pt x="74" y="166"/>
                    </a:lnTo>
                    <a:lnTo>
                      <a:pt x="72" y="164"/>
                    </a:lnTo>
                    <a:lnTo>
                      <a:pt x="71" y="163"/>
                    </a:lnTo>
                    <a:lnTo>
                      <a:pt x="71" y="160"/>
                    </a:lnTo>
                    <a:lnTo>
                      <a:pt x="71" y="158"/>
                    </a:lnTo>
                    <a:lnTo>
                      <a:pt x="72" y="158"/>
                    </a:lnTo>
                    <a:lnTo>
                      <a:pt x="72" y="159"/>
                    </a:lnTo>
                    <a:lnTo>
                      <a:pt x="72" y="161"/>
                    </a:lnTo>
                    <a:lnTo>
                      <a:pt x="74" y="166"/>
                    </a:lnTo>
                    <a:lnTo>
                      <a:pt x="77" y="169"/>
                    </a:lnTo>
                    <a:lnTo>
                      <a:pt x="78" y="169"/>
                    </a:lnTo>
                    <a:lnTo>
                      <a:pt x="80" y="170"/>
                    </a:lnTo>
                    <a:lnTo>
                      <a:pt x="80" y="171"/>
                    </a:lnTo>
                    <a:lnTo>
                      <a:pt x="79" y="172"/>
                    </a:lnTo>
                    <a:lnTo>
                      <a:pt x="79" y="174"/>
                    </a:lnTo>
                    <a:lnTo>
                      <a:pt x="79" y="175"/>
                    </a:lnTo>
                    <a:lnTo>
                      <a:pt x="80" y="177"/>
                    </a:lnTo>
                    <a:lnTo>
                      <a:pt x="80" y="180"/>
                    </a:lnTo>
                    <a:lnTo>
                      <a:pt x="82" y="181"/>
                    </a:lnTo>
                    <a:lnTo>
                      <a:pt x="79" y="182"/>
                    </a:lnTo>
                    <a:lnTo>
                      <a:pt x="78" y="181"/>
                    </a:lnTo>
                    <a:lnTo>
                      <a:pt x="77" y="182"/>
                    </a:lnTo>
                    <a:lnTo>
                      <a:pt x="76" y="183"/>
                    </a:lnTo>
                    <a:lnTo>
                      <a:pt x="76" y="185"/>
                    </a:lnTo>
                    <a:lnTo>
                      <a:pt x="74" y="187"/>
                    </a:lnTo>
                    <a:lnTo>
                      <a:pt x="74" y="188"/>
                    </a:lnTo>
                    <a:lnTo>
                      <a:pt x="73" y="193"/>
                    </a:lnTo>
                    <a:lnTo>
                      <a:pt x="73" y="194"/>
                    </a:lnTo>
                    <a:lnTo>
                      <a:pt x="72" y="196"/>
                    </a:lnTo>
                    <a:lnTo>
                      <a:pt x="72" y="198"/>
                    </a:lnTo>
                    <a:lnTo>
                      <a:pt x="71" y="202"/>
                    </a:lnTo>
                    <a:lnTo>
                      <a:pt x="71" y="203"/>
                    </a:lnTo>
                    <a:lnTo>
                      <a:pt x="71" y="206"/>
                    </a:lnTo>
                    <a:lnTo>
                      <a:pt x="71" y="209"/>
                    </a:lnTo>
                    <a:lnTo>
                      <a:pt x="71" y="210"/>
                    </a:lnTo>
                    <a:lnTo>
                      <a:pt x="70" y="213"/>
                    </a:lnTo>
                    <a:lnTo>
                      <a:pt x="70" y="214"/>
                    </a:lnTo>
                    <a:lnTo>
                      <a:pt x="70" y="215"/>
                    </a:lnTo>
                    <a:lnTo>
                      <a:pt x="70" y="216"/>
                    </a:lnTo>
                    <a:lnTo>
                      <a:pt x="70" y="217"/>
                    </a:lnTo>
                    <a:lnTo>
                      <a:pt x="70" y="217"/>
                    </a:lnTo>
                    <a:lnTo>
                      <a:pt x="70" y="219"/>
                    </a:lnTo>
                    <a:lnTo>
                      <a:pt x="71" y="219"/>
                    </a:lnTo>
                    <a:lnTo>
                      <a:pt x="71" y="217"/>
                    </a:lnTo>
                    <a:lnTo>
                      <a:pt x="72" y="216"/>
                    </a:lnTo>
                    <a:lnTo>
                      <a:pt x="72" y="216"/>
                    </a:lnTo>
                    <a:lnTo>
                      <a:pt x="73" y="216"/>
                    </a:lnTo>
                    <a:lnTo>
                      <a:pt x="74" y="216"/>
                    </a:lnTo>
                    <a:lnTo>
                      <a:pt x="74" y="215"/>
                    </a:lnTo>
                    <a:lnTo>
                      <a:pt x="76" y="215"/>
                    </a:lnTo>
                    <a:lnTo>
                      <a:pt x="77" y="215"/>
                    </a:lnTo>
                    <a:lnTo>
                      <a:pt x="79" y="214"/>
                    </a:lnTo>
                    <a:lnTo>
                      <a:pt x="79" y="215"/>
                    </a:lnTo>
                    <a:lnTo>
                      <a:pt x="78" y="216"/>
                    </a:lnTo>
                    <a:lnTo>
                      <a:pt x="78" y="217"/>
                    </a:lnTo>
                    <a:lnTo>
                      <a:pt x="77" y="219"/>
                    </a:lnTo>
                    <a:lnTo>
                      <a:pt x="77" y="221"/>
                    </a:lnTo>
                    <a:lnTo>
                      <a:pt x="77" y="222"/>
                    </a:lnTo>
                    <a:lnTo>
                      <a:pt x="76" y="223"/>
                    </a:lnTo>
                    <a:lnTo>
                      <a:pt x="73" y="226"/>
                    </a:lnTo>
                    <a:lnTo>
                      <a:pt x="72" y="227"/>
                    </a:lnTo>
                    <a:lnTo>
                      <a:pt x="73" y="230"/>
                    </a:lnTo>
                    <a:lnTo>
                      <a:pt x="73" y="231"/>
                    </a:lnTo>
                    <a:lnTo>
                      <a:pt x="74" y="232"/>
                    </a:lnTo>
                    <a:lnTo>
                      <a:pt x="76" y="232"/>
                    </a:lnTo>
                    <a:lnTo>
                      <a:pt x="78" y="230"/>
                    </a:lnTo>
                    <a:lnTo>
                      <a:pt x="78" y="231"/>
                    </a:lnTo>
                    <a:lnTo>
                      <a:pt x="77" y="232"/>
                    </a:lnTo>
                    <a:lnTo>
                      <a:pt x="76" y="232"/>
                    </a:lnTo>
                    <a:lnTo>
                      <a:pt x="76" y="233"/>
                    </a:lnTo>
                    <a:lnTo>
                      <a:pt x="78" y="233"/>
                    </a:lnTo>
                    <a:lnTo>
                      <a:pt x="79" y="232"/>
                    </a:lnTo>
                    <a:lnTo>
                      <a:pt x="80" y="233"/>
                    </a:lnTo>
                    <a:lnTo>
                      <a:pt x="79" y="233"/>
                    </a:lnTo>
                    <a:lnTo>
                      <a:pt x="78" y="233"/>
                    </a:lnTo>
                    <a:lnTo>
                      <a:pt x="77" y="234"/>
                    </a:lnTo>
                    <a:lnTo>
                      <a:pt x="77" y="236"/>
                    </a:lnTo>
                    <a:lnTo>
                      <a:pt x="77" y="236"/>
                    </a:lnTo>
                    <a:lnTo>
                      <a:pt x="78" y="236"/>
                    </a:lnTo>
                    <a:lnTo>
                      <a:pt x="79" y="237"/>
                    </a:lnTo>
                    <a:lnTo>
                      <a:pt x="78" y="237"/>
                    </a:lnTo>
                    <a:lnTo>
                      <a:pt x="77" y="237"/>
                    </a:lnTo>
                    <a:lnTo>
                      <a:pt x="77" y="238"/>
                    </a:lnTo>
                    <a:lnTo>
                      <a:pt x="77" y="239"/>
                    </a:lnTo>
                    <a:lnTo>
                      <a:pt x="77" y="239"/>
                    </a:lnTo>
                    <a:lnTo>
                      <a:pt x="78" y="239"/>
                    </a:lnTo>
                    <a:lnTo>
                      <a:pt x="79" y="239"/>
                    </a:lnTo>
                    <a:lnTo>
                      <a:pt x="79" y="239"/>
                    </a:lnTo>
                    <a:lnTo>
                      <a:pt x="78" y="241"/>
                    </a:lnTo>
                    <a:lnTo>
                      <a:pt x="78" y="242"/>
                    </a:lnTo>
                    <a:lnTo>
                      <a:pt x="79" y="245"/>
                    </a:lnTo>
                    <a:lnTo>
                      <a:pt x="78" y="244"/>
                    </a:lnTo>
                    <a:lnTo>
                      <a:pt x="77" y="243"/>
                    </a:lnTo>
                    <a:lnTo>
                      <a:pt x="74" y="247"/>
                    </a:lnTo>
                    <a:lnTo>
                      <a:pt x="72" y="249"/>
                    </a:lnTo>
                    <a:lnTo>
                      <a:pt x="73" y="251"/>
                    </a:lnTo>
                    <a:lnTo>
                      <a:pt x="78" y="254"/>
                    </a:lnTo>
                    <a:lnTo>
                      <a:pt x="82" y="255"/>
                    </a:lnTo>
                    <a:lnTo>
                      <a:pt x="82" y="260"/>
                    </a:lnTo>
                    <a:lnTo>
                      <a:pt x="80" y="266"/>
                    </a:lnTo>
                    <a:lnTo>
                      <a:pt x="80" y="271"/>
                    </a:lnTo>
                    <a:lnTo>
                      <a:pt x="82" y="273"/>
                    </a:lnTo>
                    <a:lnTo>
                      <a:pt x="80" y="276"/>
                    </a:lnTo>
                    <a:lnTo>
                      <a:pt x="79" y="278"/>
                    </a:lnTo>
                    <a:lnTo>
                      <a:pt x="80" y="284"/>
                    </a:lnTo>
                    <a:lnTo>
                      <a:pt x="82" y="287"/>
                    </a:lnTo>
                    <a:lnTo>
                      <a:pt x="83" y="289"/>
                    </a:lnTo>
                    <a:lnTo>
                      <a:pt x="84" y="293"/>
                    </a:lnTo>
                    <a:lnTo>
                      <a:pt x="85" y="296"/>
                    </a:lnTo>
                    <a:lnTo>
                      <a:pt x="88" y="301"/>
                    </a:lnTo>
                    <a:lnTo>
                      <a:pt x="89" y="307"/>
                    </a:lnTo>
                    <a:lnTo>
                      <a:pt x="90" y="311"/>
                    </a:lnTo>
                    <a:lnTo>
                      <a:pt x="93" y="316"/>
                    </a:lnTo>
                    <a:lnTo>
                      <a:pt x="95" y="320"/>
                    </a:lnTo>
                    <a:lnTo>
                      <a:pt x="98" y="322"/>
                    </a:lnTo>
                    <a:lnTo>
                      <a:pt x="98" y="326"/>
                    </a:lnTo>
                    <a:lnTo>
                      <a:pt x="100" y="333"/>
                    </a:lnTo>
                    <a:lnTo>
                      <a:pt x="101" y="337"/>
                    </a:lnTo>
                    <a:lnTo>
                      <a:pt x="102" y="343"/>
                    </a:lnTo>
                    <a:lnTo>
                      <a:pt x="102" y="348"/>
                    </a:lnTo>
                    <a:lnTo>
                      <a:pt x="102" y="351"/>
                    </a:lnTo>
                    <a:lnTo>
                      <a:pt x="104" y="354"/>
                    </a:lnTo>
                    <a:lnTo>
                      <a:pt x="105" y="357"/>
                    </a:lnTo>
                    <a:lnTo>
                      <a:pt x="105" y="360"/>
                    </a:lnTo>
                    <a:lnTo>
                      <a:pt x="107" y="362"/>
                    </a:lnTo>
                    <a:lnTo>
                      <a:pt x="108" y="366"/>
                    </a:lnTo>
                    <a:lnTo>
                      <a:pt x="110" y="368"/>
                    </a:lnTo>
                    <a:lnTo>
                      <a:pt x="111" y="371"/>
                    </a:lnTo>
                    <a:lnTo>
                      <a:pt x="113" y="372"/>
                    </a:lnTo>
                    <a:lnTo>
                      <a:pt x="113" y="374"/>
                    </a:lnTo>
                    <a:lnTo>
                      <a:pt x="115" y="376"/>
                    </a:lnTo>
                    <a:lnTo>
                      <a:pt x="116" y="378"/>
                    </a:lnTo>
                    <a:lnTo>
                      <a:pt x="117" y="379"/>
                    </a:lnTo>
                    <a:lnTo>
                      <a:pt x="119" y="380"/>
                    </a:lnTo>
                    <a:lnTo>
                      <a:pt x="121" y="382"/>
                    </a:lnTo>
                    <a:lnTo>
                      <a:pt x="122" y="382"/>
                    </a:lnTo>
                    <a:lnTo>
                      <a:pt x="124" y="383"/>
                    </a:lnTo>
                    <a:lnTo>
                      <a:pt x="126" y="387"/>
                    </a:lnTo>
                    <a:lnTo>
                      <a:pt x="129" y="389"/>
                    </a:lnTo>
                    <a:lnTo>
                      <a:pt x="132" y="390"/>
                    </a:lnTo>
                    <a:lnTo>
                      <a:pt x="136" y="393"/>
                    </a:lnTo>
                    <a:lnTo>
                      <a:pt x="145" y="397"/>
                    </a:lnTo>
                    <a:lnTo>
                      <a:pt x="150" y="401"/>
                    </a:lnTo>
                    <a:lnTo>
                      <a:pt x="153" y="404"/>
                    </a:lnTo>
                    <a:lnTo>
                      <a:pt x="155" y="404"/>
                    </a:lnTo>
                    <a:lnTo>
                      <a:pt x="156" y="404"/>
                    </a:lnTo>
                    <a:lnTo>
                      <a:pt x="158" y="404"/>
                    </a:lnTo>
                    <a:lnTo>
                      <a:pt x="162" y="404"/>
                    </a:lnTo>
                    <a:lnTo>
                      <a:pt x="163" y="404"/>
                    </a:lnTo>
                    <a:lnTo>
                      <a:pt x="166" y="404"/>
                    </a:lnTo>
                    <a:lnTo>
                      <a:pt x="168" y="405"/>
                    </a:lnTo>
                    <a:lnTo>
                      <a:pt x="171" y="406"/>
                    </a:lnTo>
                    <a:lnTo>
                      <a:pt x="174" y="406"/>
                    </a:lnTo>
                    <a:lnTo>
                      <a:pt x="177" y="407"/>
                    </a:lnTo>
                    <a:lnTo>
                      <a:pt x="179" y="406"/>
                    </a:lnTo>
                    <a:lnTo>
                      <a:pt x="180" y="406"/>
                    </a:lnTo>
                    <a:lnTo>
                      <a:pt x="183" y="405"/>
                    </a:lnTo>
                    <a:lnTo>
                      <a:pt x="184" y="406"/>
                    </a:lnTo>
                    <a:lnTo>
                      <a:pt x="185" y="406"/>
                    </a:lnTo>
                    <a:lnTo>
                      <a:pt x="188" y="405"/>
                    </a:lnTo>
                    <a:lnTo>
                      <a:pt x="192" y="404"/>
                    </a:lnTo>
                    <a:lnTo>
                      <a:pt x="195" y="405"/>
                    </a:lnTo>
                    <a:lnTo>
                      <a:pt x="196" y="405"/>
                    </a:lnTo>
                    <a:lnTo>
                      <a:pt x="198" y="405"/>
                    </a:lnTo>
                    <a:lnTo>
                      <a:pt x="201" y="405"/>
                    </a:lnTo>
                    <a:lnTo>
                      <a:pt x="203" y="405"/>
                    </a:lnTo>
                    <a:lnTo>
                      <a:pt x="206" y="406"/>
                    </a:lnTo>
                    <a:lnTo>
                      <a:pt x="208" y="406"/>
                    </a:lnTo>
                    <a:lnTo>
                      <a:pt x="209" y="405"/>
                    </a:lnTo>
                    <a:lnTo>
                      <a:pt x="212" y="405"/>
                    </a:lnTo>
                    <a:lnTo>
                      <a:pt x="214" y="405"/>
                    </a:lnTo>
                    <a:lnTo>
                      <a:pt x="216" y="404"/>
                    </a:lnTo>
                    <a:lnTo>
                      <a:pt x="217" y="402"/>
                    </a:lnTo>
                    <a:lnTo>
                      <a:pt x="218" y="401"/>
                    </a:lnTo>
                    <a:lnTo>
                      <a:pt x="219" y="401"/>
                    </a:lnTo>
                    <a:lnTo>
                      <a:pt x="220" y="400"/>
                    </a:lnTo>
                    <a:lnTo>
                      <a:pt x="222" y="400"/>
                    </a:lnTo>
                    <a:lnTo>
                      <a:pt x="222" y="401"/>
                    </a:lnTo>
                    <a:lnTo>
                      <a:pt x="223" y="400"/>
                    </a:lnTo>
                    <a:lnTo>
                      <a:pt x="223" y="397"/>
                    </a:lnTo>
                    <a:lnTo>
                      <a:pt x="225" y="396"/>
                    </a:lnTo>
                    <a:lnTo>
                      <a:pt x="225" y="397"/>
                    </a:lnTo>
                    <a:lnTo>
                      <a:pt x="226" y="399"/>
                    </a:lnTo>
                    <a:lnTo>
                      <a:pt x="226" y="399"/>
                    </a:lnTo>
                    <a:lnTo>
                      <a:pt x="228" y="399"/>
                    </a:lnTo>
                    <a:lnTo>
                      <a:pt x="229" y="397"/>
                    </a:lnTo>
                    <a:lnTo>
                      <a:pt x="230" y="395"/>
                    </a:lnTo>
                    <a:lnTo>
                      <a:pt x="231" y="395"/>
                    </a:lnTo>
                    <a:lnTo>
                      <a:pt x="233" y="395"/>
                    </a:lnTo>
                    <a:lnTo>
                      <a:pt x="233" y="394"/>
                    </a:lnTo>
                    <a:lnTo>
                      <a:pt x="234" y="393"/>
                    </a:lnTo>
                    <a:lnTo>
                      <a:pt x="235" y="391"/>
                    </a:lnTo>
                    <a:lnTo>
                      <a:pt x="236" y="390"/>
                    </a:lnTo>
                    <a:lnTo>
                      <a:pt x="237" y="390"/>
                    </a:lnTo>
                    <a:lnTo>
                      <a:pt x="239" y="389"/>
                    </a:lnTo>
                    <a:lnTo>
                      <a:pt x="239" y="388"/>
                    </a:lnTo>
                    <a:lnTo>
                      <a:pt x="236" y="387"/>
                    </a:lnTo>
                    <a:lnTo>
                      <a:pt x="236" y="385"/>
                    </a:lnTo>
                    <a:lnTo>
                      <a:pt x="236" y="384"/>
                    </a:lnTo>
                    <a:lnTo>
                      <a:pt x="237" y="382"/>
                    </a:lnTo>
                    <a:lnTo>
                      <a:pt x="241" y="379"/>
                    </a:lnTo>
                    <a:lnTo>
                      <a:pt x="245" y="377"/>
                    </a:lnTo>
                    <a:lnTo>
                      <a:pt x="246" y="376"/>
                    </a:lnTo>
                    <a:lnTo>
                      <a:pt x="247" y="374"/>
                    </a:lnTo>
                    <a:lnTo>
                      <a:pt x="247" y="372"/>
                    </a:lnTo>
                    <a:lnTo>
                      <a:pt x="247" y="371"/>
                    </a:lnTo>
                    <a:lnTo>
                      <a:pt x="247" y="369"/>
                    </a:lnTo>
                    <a:lnTo>
                      <a:pt x="248" y="368"/>
                    </a:lnTo>
                    <a:lnTo>
                      <a:pt x="251" y="367"/>
                    </a:lnTo>
                    <a:lnTo>
                      <a:pt x="252" y="366"/>
                    </a:lnTo>
                    <a:lnTo>
                      <a:pt x="253" y="365"/>
                    </a:lnTo>
                    <a:lnTo>
                      <a:pt x="254" y="363"/>
                    </a:lnTo>
                    <a:lnTo>
                      <a:pt x="257" y="362"/>
                    </a:lnTo>
                    <a:lnTo>
                      <a:pt x="257" y="362"/>
                    </a:lnTo>
                    <a:lnTo>
                      <a:pt x="258" y="361"/>
                    </a:lnTo>
                    <a:lnTo>
                      <a:pt x="261" y="360"/>
                    </a:lnTo>
                    <a:lnTo>
                      <a:pt x="261" y="359"/>
                    </a:lnTo>
                    <a:lnTo>
                      <a:pt x="261" y="359"/>
                    </a:lnTo>
                    <a:lnTo>
                      <a:pt x="262" y="356"/>
                    </a:lnTo>
                    <a:lnTo>
                      <a:pt x="259" y="352"/>
                    </a:lnTo>
                    <a:lnTo>
                      <a:pt x="259" y="352"/>
                    </a:lnTo>
                    <a:lnTo>
                      <a:pt x="259" y="351"/>
                    </a:lnTo>
                    <a:lnTo>
                      <a:pt x="259" y="351"/>
                    </a:lnTo>
                    <a:lnTo>
                      <a:pt x="259" y="349"/>
                    </a:lnTo>
                    <a:lnTo>
                      <a:pt x="259" y="346"/>
                    </a:lnTo>
                    <a:lnTo>
                      <a:pt x="259" y="344"/>
                    </a:lnTo>
                    <a:lnTo>
                      <a:pt x="259" y="343"/>
                    </a:lnTo>
                    <a:lnTo>
                      <a:pt x="257" y="344"/>
                    </a:lnTo>
                    <a:lnTo>
                      <a:pt x="256" y="344"/>
                    </a:lnTo>
                    <a:lnTo>
                      <a:pt x="254" y="343"/>
                    </a:lnTo>
                    <a:lnTo>
                      <a:pt x="253" y="341"/>
                    </a:lnTo>
                    <a:lnTo>
                      <a:pt x="253" y="340"/>
                    </a:lnTo>
                    <a:lnTo>
                      <a:pt x="256" y="338"/>
                    </a:lnTo>
                    <a:lnTo>
                      <a:pt x="256" y="335"/>
                    </a:lnTo>
                    <a:lnTo>
                      <a:pt x="257" y="334"/>
                    </a:lnTo>
                    <a:lnTo>
                      <a:pt x="257" y="334"/>
                    </a:lnTo>
                    <a:lnTo>
                      <a:pt x="257" y="335"/>
                    </a:lnTo>
                    <a:lnTo>
                      <a:pt x="258" y="337"/>
                    </a:lnTo>
                    <a:lnTo>
                      <a:pt x="259" y="335"/>
                    </a:lnTo>
                    <a:lnTo>
                      <a:pt x="261" y="333"/>
                    </a:lnTo>
                    <a:lnTo>
                      <a:pt x="259" y="332"/>
                    </a:lnTo>
                    <a:lnTo>
                      <a:pt x="259" y="332"/>
                    </a:lnTo>
                    <a:lnTo>
                      <a:pt x="261" y="331"/>
                    </a:lnTo>
                    <a:lnTo>
                      <a:pt x="261" y="328"/>
                    </a:lnTo>
                    <a:lnTo>
                      <a:pt x="261" y="326"/>
                    </a:lnTo>
                    <a:lnTo>
                      <a:pt x="262" y="323"/>
                    </a:lnTo>
                    <a:lnTo>
                      <a:pt x="262" y="322"/>
                    </a:lnTo>
                    <a:lnTo>
                      <a:pt x="261" y="322"/>
                    </a:lnTo>
                    <a:lnTo>
                      <a:pt x="261" y="320"/>
                    </a:lnTo>
                    <a:lnTo>
                      <a:pt x="262" y="317"/>
                    </a:lnTo>
                    <a:lnTo>
                      <a:pt x="263" y="316"/>
                    </a:lnTo>
                    <a:lnTo>
                      <a:pt x="264" y="314"/>
                    </a:lnTo>
                    <a:lnTo>
                      <a:pt x="265" y="310"/>
                    </a:lnTo>
                    <a:lnTo>
                      <a:pt x="265" y="307"/>
                    </a:lnTo>
                    <a:lnTo>
                      <a:pt x="264" y="307"/>
                    </a:lnTo>
                    <a:lnTo>
                      <a:pt x="263" y="310"/>
                    </a:lnTo>
                    <a:lnTo>
                      <a:pt x="262" y="314"/>
                    </a:lnTo>
                    <a:lnTo>
                      <a:pt x="261" y="315"/>
                    </a:lnTo>
                    <a:lnTo>
                      <a:pt x="261" y="316"/>
                    </a:lnTo>
                    <a:lnTo>
                      <a:pt x="259" y="316"/>
                    </a:lnTo>
                    <a:lnTo>
                      <a:pt x="258" y="314"/>
                    </a:lnTo>
                    <a:lnTo>
                      <a:pt x="257" y="311"/>
                    </a:lnTo>
                    <a:lnTo>
                      <a:pt x="257" y="310"/>
                    </a:lnTo>
                    <a:lnTo>
                      <a:pt x="254" y="310"/>
                    </a:lnTo>
                    <a:lnTo>
                      <a:pt x="254" y="306"/>
                    </a:lnTo>
                    <a:lnTo>
                      <a:pt x="256" y="301"/>
                    </a:lnTo>
                    <a:lnTo>
                      <a:pt x="256" y="299"/>
                    </a:lnTo>
                    <a:lnTo>
                      <a:pt x="256" y="299"/>
                    </a:lnTo>
                    <a:lnTo>
                      <a:pt x="257" y="296"/>
                    </a:lnTo>
                    <a:lnTo>
                      <a:pt x="257" y="293"/>
                    </a:lnTo>
                    <a:lnTo>
                      <a:pt x="257" y="293"/>
                    </a:lnTo>
                    <a:lnTo>
                      <a:pt x="256" y="292"/>
                    </a:lnTo>
                    <a:lnTo>
                      <a:pt x="256" y="290"/>
                    </a:lnTo>
                    <a:lnTo>
                      <a:pt x="257" y="289"/>
                    </a:lnTo>
                    <a:lnTo>
                      <a:pt x="257" y="287"/>
                    </a:lnTo>
                    <a:lnTo>
                      <a:pt x="257" y="286"/>
                    </a:lnTo>
                    <a:lnTo>
                      <a:pt x="258" y="283"/>
                    </a:lnTo>
                    <a:lnTo>
                      <a:pt x="259" y="282"/>
                    </a:lnTo>
                    <a:lnTo>
                      <a:pt x="259" y="279"/>
                    </a:lnTo>
                    <a:lnTo>
                      <a:pt x="259" y="275"/>
                    </a:lnTo>
                    <a:lnTo>
                      <a:pt x="259" y="272"/>
                    </a:lnTo>
                    <a:lnTo>
                      <a:pt x="258" y="271"/>
                    </a:lnTo>
                    <a:lnTo>
                      <a:pt x="258" y="270"/>
                    </a:lnTo>
                    <a:lnTo>
                      <a:pt x="257" y="269"/>
                    </a:lnTo>
                    <a:lnTo>
                      <a:pt x="256" y="271"/>
                    </a:lnTo>
                    <a:lnTo>
                      <a:pt x="256" y="272"/>
                    </a:lnTo>
                    <a:lnTo>
                      <a:pt x="256" y="276"/>
                    </a:lnTo>
                    <a:lnTo>
                      <a:pt x="256" y="277"/>
                    </a:lnTo>
                    <a:lnTo>
                      <a:pt x="256" y="278"/>
                    </a:lnTo>
                    <a:lnTo>
                      <a:pt x="254" y="278"/>
                    </a:lnTo>
                    <a:lnTo>
                      <a:pt x="254" y="277"/>
                    </a:lnTo>
                    <a:lnTo>
                      <a:pt x="254" y="275"/>
                    </a:lnTo>
                    <a:lnTo>
                      <a:pt x="254" y="272"/>
                    </a:lnTo>
                    <a:lnTo>
                      <a:pt x="254" y="271"/>
                    </a:lnTo>
                    <a:lnTo>
                      <a:pt x="254" y="269"/>
                    </a:lnTo>
                    <a:lnTo>
                      <a:pt x="254" y="269"/>
                    </a:lnTo>
                    <a:lnTo>
                      <a:pt x="253" y="267"/>
                    </a:lnTo>
                    <a:lnTo>
                      <a:pt x="254" y="266"/>
                    </a:lnTo>
                    <a:lnTo>
                      <a:pt x="256" y="266"/>
                    </a:lnTo>
                    <a:lnTo>
                      <a:pt x="257" y="265"/>
                    </a:lnTo>
                    <a:lnTo>
                      <a:pt x="258" y="264"/>
                    </a:lnTo>
                    <a:lnTo>
                      <a:pt x="258" y="262"/>
                    </a:lnTo>
                    <a:lnTo>
                      <a:pt x="258" y="262"/>
                    </a:lnTo>
                    <a:lnTo>
                      <a:pt x="257" y="261"/>
                    </a:lnTo>
                    <a:lnTo>
                      <a:pt x="257" y="260"/>
                    </a:lnTo>
                    <a:lnTo>
                      <a:pt x="258" y="259"/>
                    </a:lnTo>
                    <a:lnTo>
                      <a:pt x="258" y="258"/>
                    </a:lnTo>
                    <a:lnTo>
                      <a:pt x="259" y="256"/>
                    </a:lnTo>
                    <a:lnTo>
                      <a:pt x="259" y="255"/>
                    </a:lnTo>
                    <a:lnTo>
                      <a:pt x="259" y="254"/>
                    </a:lnTo>
                    <a:lnTo>
                      <a:pt x="259" y="253"/>
                    </a:lnTo>
                    <a:lnTo>
                      <a:pt x="261" y="251"/>
                    </a:lnTo>
                    <a:lnTo>
                      <a:pt x="261" y="250"/>
                    </a:lnTo>
                    <a:lnTo>
                      <a:pt x="259" y="249"/>
                    </a:lnTo>
                    <a:lnTo>
                      <a:pt x="261" y="248"/>
                    </a:lnTo>
                    <a:lnTo>
                      <a:pt x="261" y="248"/>
                    </a:lnTo>
                    <a:lnTo>
                      <a:pt x="262" y="248"/>
                    </a:lnTo>
                    <a:lnTo>
                      <a:pt x="262" y="247"/>
                    </a:lnTo>
                    <a:lnTo>
                      <a:pt x="263" y="245"/>
                    </a:lnTo>
                    <a:lnTo>
                      <a:pt x="263" y="244"/>
                    </a:lnTo>
                    <a:lnTo>
                      <a:pt x="263" y="243"/>
                    </a:lnTo>
                    <a:lnTo>
                      <a:pt x="263" y="242"/>
                    </a:lnTo>
                    <a:lnTo>
                      <a:pt x="263" y="241"/>
                    </a:lnTo>
                    <a:lnTo>
                      <a:pt x="262" y="239"/>
                    </a:lnTo>
                    <a:lnTo>
                      <a:pt x="263" y="238"/>
                    </a:lnTo>
                    <a:lnTo>
                      <a:pt x="263" y="238"/>
                    </a:lnTo>
                    <a:lnTo>
                      <a:pt x="264" y="236"/>
                    </a:lnTo>
                    <a:lnTo>
                      <a:pt x="265" y="232"/>
                    </a:lnTo>
                    <a:lnTo>
                      <a:pt x="264" y="231"/>
                    </a:lnTo>
                    <a:lnTo>
                      <a:pt x="265" y="230"/>
                    </a:lnTo>
                    <a:lnTo>
                      <a:pt x="265" y="227"/>
                    </a:lnTo>
                    <a:lnTo>
                      <a:pt x="264" y="225"/>
                    </a:lnTo>
                    <a:lnTo>
                      <a:pt x="264" y="223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5" y="217"/>
                    </a:lnTo>
                    <a:lnTo>
                      <a:pt x="265" y="217"/>
                    </a:lnTo>
                    <a:lnTo>
                      <a:pt x="267" y="215"/>
                    </a:lnTo>
                    <a:lnTo>
                      <a:pt x="265" y="214"/>
                    </a:lnTo>
                    <a:lnTo>
                      <a:pt x="267" y="213"/>
                    </a:lnTo>
                    <a:lnTo>
                      <a:pt x="267" y="211"/>
                    </a:lnTo>
                    <a:lnTo>
                      <a:pt x="267" y="209"/>
                    </a:lnTo>
                    <a:lnTo>
                      <a:pt x="267" y="206"/>
                    </a:lnTo>
                    <a:lnTo>
                      <a:pt x="267" y="204"/>
                    </a:lnTo>
                    <a:lnTo>
                      <a:pt x="267" y="202"/>
                    </a:lnTo>
                    <a:lnTo>
                      <a:pt x="267" y="200"/>
                    </a:lnTo>
                    <a:lnTo>
                      <a:pt x="267" y="199"/>
                    </a:lnTo>
                    <a:lnTo>
                      <a:pt x="267" y="198"/>
                    </a:lnTo>
                    <a:lnTo>
                      <a:pt x="268" y="196"/>
                    </a:lnTo>
                    <a:lnTo>
                      <a:pt x="268" y="194"/>
                    </a:lnTo>
                    <a:lnTo>
                      <a:pt x="267" y="192"/>
                    </a:lnTo>
                    <a:lnTo>
                      <a:pt x="267" y="189"/>
                    </a:lnTo>
                    <a:lnTo>
                      <a:pt x="267" y="188"/>
                    </a:lnTo>
                    <a:lnTo>
                      <a:pt x="267" y="186"/>
                    </a:lnTo>
                    <a:lnTo>
                      <a:pt x="267" y="185"/>
                    </a:lnTo>
                    <a:lnTo>
                      <a:pt x="268" y="183"/>
                    </a:lnTo>
                    <a:lnTo>
                      <a:pt x="269" y="181"/>
                    </a:lnTo>
                    <a:lnTo>
                      <a:pt x="268" y="180"/>
                    </a:lnTo>
                    <a:lnTo>
                      <a:pt x="267" y="178"/>
                    </a:lnTo>
                    <a:lnTo>
                      <a:pt x="267" y="176"/>
                    </a:lnTo>
                    <a:lnTo>
                      <a:pt x="267" y="176"/>
                    </a:lnTo>
                    <a:lnTo>
                      <a:pt x="265" y="175"/>
                    </a:lnTo>
                    <a:lnTo>
                      <a:pt x="267" y="174"/>
                    </a:lnTo>
                    <a:lnTo>
                      <a:pt x="267" y="171"/>
                    </a:lnTo>
                    <a:lnTo>
                      <a:pt x="268" y="169"/>
                    </a:lnTo>
                    <a:lnTo>
                      <a:pt x="267" y="169"/>
                    </a:lnTo>
                    <a:lnTo>
                      <a:pt x="264" y="170"/>
                    </a:lnTo>
                    <a:lnTo>
                      <a:pt x="264" y="169"/>
                    </a:lnTo>
                    <a:lnTo>
                      <a:pt x="265" y="168"/>
                    </a:lnTo>
                    <a:lnTo>
                      <a:pt x="267" y="166"/>
                    </a:lnTo>
                    <a:lnTo>
                      <a:pt x="267" y="164"/>
                    </a:lnTo>
                    <a:lnTo>
                      <a:pt x="265" y="163"/>
                    </a:lnTo>
                    <a:lnTo>
                      <a:pt x="264" y="161"/>
                    </a:lnTo>
                    <a:lnTo>
                      <a:pt x="265" y="157"/>
                    </a:lnTo>
                    <a:lnTo>
                      <a:pt x="264" y="155"/>
                    </a:lnTo>
                    <a:lnTo>
                      <a:pt x="264" y="154"/>
                    </a:lnTo>
                    <a:lnTo>
                      <a:pt x="263" y="152"/>
                    </a:lnTo>
                    <a:lnTo>
                      <a:pt x="262" y="151"/>
                    </a:lnTo>
                    <a:lnTo>
                      <a:pt x="262" y="149"/>
                    </a:lnTo>
                    <a:lnTo>
                      <a:pt x="261" y="149"/>
                    </a:lnTo>
                    <a:lnTo>
                      <a:pt x="259" y="152"/>
                    </a:lnTo>
                    <a:lnTo>
                      <a:pt x="261" y="153"/>
                    </a:lnTo>
                    <a:lnTo>
                      <a:pt x="259" y="154"/>
                    </a:lnTo>
                    <a:lnTo>
                      <a:pt x="254" y="153"/>
                    </a:lnTo>
                    <a:lnTo>
                      <a:pt x="256" y="152"/>
                    </a:lnTo>
                    <a:lnTo>
                      <a:pt x="257" y="151"/>
                    </a:lnTo>
                    <a:lnTo>
                      <a:pt x="257" y="149"/>
                    </a:lnTo>
                    <a:lnTo>
                      <a:pt x="257" y="148"/>
                    </a:lnTo>
                    <a:lnTo>
                      <a:pt x="256" y="148"/>
                    </a:lnTo>
                    <a:lnTo>
                      <a:pt x="253" y="148"/>
                    </a:lnTo>
                    <a:lnTo>
                      <a:pt x="253" y="147"/>
                    </a:lnTo>
                    <a:lnTo>
                      <a:pt x="254" y="146"/>
                    </a:lnTo>
                    <a:lnTo>
                      <a:pt x="254" y="144"/>
                    </a:lnTo>
                    <a:lnTo>
                      <a:pt x="253" y="143"/>
                    </a:lnTo>
                    <a:lnTo>
                      <a:pt x="252" y="142"/>
                    </a:lnTo>
                    <a:lnTo>
                      <a:pt x="252" y="141"/>
                    </a:lnTo>
                    <a:lnTo>
                      <a:pt x="252" y="138"/>
                    </a:lnTo>
                    <a:lnTo>
                      <a:pt x="252" y="136"/>
                    </a:lnTo>
                    <a:lnTo>
                      <a:pt x="252" y="133"/>
                    </a:lnTo>
                    <a:lnTo>
                      <a:pt x="252" y="132"/>
                    </a:lnTo>
                    <a:lnTo>
                      <a:pt x="252" y="130"/>
                    </a:lnTo>
                    <a:lnTo>
                      <a:pt x="251" y="129"/>
                    </a:lnTo>
                    <a:lnTo>
                      <a:pt x="251" y="126"/>
                    </a:lnTo>
                    <a:lnTo>
                      <a:pt x="251" y="125"/>
                    </a:lnTo>
                    <a:lnTo>
                      <a:pt x="250" y="124"/>
                    </a:lnTo>
                    <a:lnTo>
                      <a:pt x="248" y="121"/>
                    </a:lnTo>
                    <a:lnTo>
                      <a:pt x="247" y="120"/>
                    </a:lnTo>
                    <a:lnTo>
                      <a:pt x="246" y="118"/>
                    </a:lnTo>
                    <a:lnTo>
                      <a:pt x="245" y="116"/>
                    </a:lnTo>
                    <a:lnTo>
                      <a:pt x="244" y="116"/>
                    </a:lnTo>
                    <a:lnTo>
                      <a:pt x="242" y="115"/>
                    </a:lnTo>
                    <a:lnTo>
                      <a:pt x="241" y="114"/>
                    </a:lnTo>
                    <a:lnTo>
                      <a:pt x="242" y="113"/>
                    </a:lnTo>
                    <a:lnTo>
                      <a:pt x="242" y="113"/>
                    </a:lnTo>
                    <a:lnTo>
                      <a:pt x="242" y="112"/>
                    </a:lnTo>
                    <a:lnTo>
                      <a:pt x="241" y="110"/>
                    </a:lnTo>
                    <a:lnTo>
                      <a:pt x="239" y="110"/>
                    </a:lnTo>
                    <a:lnTo>
                      <a:pt x="239" y="112"/>
                    </a:lnTo>
                    <a:lnTo>
                      <a:pt x="239" y="114"/>
                    </a:lnTo>
                    <a:lnTo>
                      <a:pt x="236" y="114"/>
                    </a:lnTo>
                    <a:lnTo>
                      <a:pt x="235" y="114"/>
                    </a:lnTo>
                    <a:lnTo>
                      <a:pt x="234" y="115"/>
                    </a:lnTo>
                    <a:lnTo>
                      <a:pt x="233" y="116"/>
                    </a:lnTo>
                    <a:lnTo>
                      <a:pt x="230" y="116"/>
                    </a:lnTo>
                    <a:lnTo>
                      <a:pt x="226" y="115"/>
                    </a:lnTo>
                    <a:lnTo>
                      <a:pt x="225" y="116"/>
                    </a:lnTo>
                    <a:lnTo>
                      <a:pt x="222" y="114"/>
                    </a:lnTo>
                    <a:lnTo>
                      <a:pt x="218" y="113"/>
                    </a:lnTo>
                    <a:lnTo>
                      <a:pt x="213" y="112"/>
                    </a:lnTo>
                    <a:lnTo>
                      <a:pt x="208" y="114"/>
                    </a:lnTo>
                    <a:lnTo>
                      <a:pt x="207" y="114"/>
                    </a:lnTo>
                    <a:lnTo>
                      <a:pt x="208" y="112"/>
                    </a:lnTo>
                    <a:lnTo>
                      <a:pt x="211" y="110"/>
                    </a:lnTo>
                    <a:lnTo>
                      <a:pt x="216" y="109"/>
                    </a:lnTo>
                    <a:lnTo>
                      <a:pt x="219" y="110"/>
                    </a:lnTo>
                    <a:lnTo>
                      <a:pt x="223" y="113"/>
                    </a:lnTo>
                    <a:lnTo>
                      <a:pt x="226" y="114"/>
                    </a:lnTo>
                    <a:lnTo>
                      <a:pt x="230" y="114"/>
                    </a:lnTo>
                    <a:lnTo>
                      <a:pt x="231" y="113"/>
                    </a:lnTo>
                    <a:lnTo>
                      <a:pt x="233" y="109"/>
                    </a:lnTo>
                    <a:lnTo>
                      <a:pt x="231" y="108"/>
                    </a:lnTo>
                    <a:lnTo>
                      <a:pt x="233" y="108"/>
                    </a:lnTo>
                    <a:lnTo>
                      <a:pt x="234" y="109"/>
                    </a:lnTo>
                    <a:lnTo>
                      <a:pt x="236" y="110"/>
                    </a:lnTo>
                    <a:lnTo>
                      <a:pt x="237" y="109"/>
                    </a:lnTo>
                    <a:lnTo>
                      <a:pt x="235" y="108"/>
                    </a:lnTo>
                    <a:lnTo>
                      <a:pt x="233" y="105"/>
                    </a:lnTo>
                    <a:lnTo>
                      <a:pt x="231" y="104"/>
                    </a:lnTo>
                    <a:lnTo>
                      <a:pt x="233" y="105"/>
                    </a:lnTo>
                    <a:lnTo>
                      <a:pt x="235" y="105"/>
                    </a:lnTo>
                    <a:lnTo>
                      <a:pt x="237" y="105"/>
                    </a:lnTo>
                    <a:lnTo>
                      <a:pt x="237" y="107"/>
                    </a:lnTo>
                    <a:lnTo>
                      <a:pt x="241" y="108"/>
                    </a:lnTo>
                    <a:lnTo>
                      <a:pt x="242" y="108"/>
                    </a:lnTo>
                    <a:lnTo>
                      <a:pt x="244" y="105"/>
                    </a:lnTo>
                    <a:lnTo>
                      <a:pt x="246" y="104"/>
                    </a:lnTo>
                    <a:lnTo>
                      <a:pt x="247" y="102"/>
                    </a:lnTo>
                    <a:lnTo>
                      <a:pt x="246" y="102"/>
                    </a:lnTo>
                    <a:lnTo>
                      <a:pt x="245" y="101"/>
                    </a:lnTo>
                    <a:lnTo>
                      <a:pt x="244" y="99"/>
                    </a:lnTo>
                    <a:lnTo>
                      <a:pt x="244" y="98"/>
                    </a:lnTo>
                    <a:lnTo>
                      <a:pt x="242" y="98"/>
                    </a:lnTo>
                    <a:lnTo>
                      <a:pt x="241" y="97"/>
                    </a:lnTo>
                    <a:lnTo>
                      <a:pt x="239" y="96"/>
                    </a:lnTo>
                    <a:lnTo>
                      <a:pt x="237" y="96"/>
                    </a:lnTo>
                    <a:lnTo>
                      <a:pt x="236" y="95"/>
                    </a:lnTo>
                    <a:lnTo>
                      <a:pt x="234" y="95"/>
                    </a:lnTo>
                    <a:lnTo>
                      <a:pt x="233" y="95"/>
                    </a:lnTo>
                    <a:lnTo>
                      <a:pt x="231" y="95"/>
                    </a:lnTo>
                    <a:lnTo>
                      <a:pt x="231" y="95"/>
                    </a:lnTo>
                    <a:lnTo>
                      <a:pt x="230" y="93"/>
                    </a:lnTo>
                    <a:lnTo>
                      <a:pt x="229" y="93"/>
                    </a:lnTo>
                    <a:lnTo>
                      <a:pt x="230" y="92"/>
                    </a:lnTo>
                    <a:lnTo>
                      <a:pt x="231" y="92"/>
                    </a:lnTo>
                    <a:lnTo>
                      <a:pt x="235" y="92"/>
                    </a:lnTo>
                    <a:lnTo>
                      <a:pt x="239" y="93"/>
                    </a:lnTo>
                    <a:lnTo>
                      <a:pt x="241" y="93"/>
                    </a:lnTo>
                    <a:lnTo>
                      <a:pt x="242" y="92"/>
                    </a:lnTo>
                    <a:lnTo>
                      <a:pt x="242" y="90"/>
                    </a:lnTo>
                    <a:lnTo>
                      <a:pt x="241" y="88"/>
                    </a:lnTo>
                    <a:lnTo>
                      <a:pt x="239" y="88"/>
                    </a:lnTo>
                    <a:lnTo>
                      <a:pt x="237" y="87"/>
                    </a:lnTo>
                    <a:lnTo>
                      <a:pt x="239" y="87"/>
                    </a:lnTo>
                    <a:lnTo>
                      <a:pt x="241" y="86"/>
                    </a:lnTo>
                    <a:lnTo>
                      <a:pt x="241" y="84"/>
                    </a:lnTo>
                    <a:lnTo>
                      <a:pt x="241" y="82"/>
                    </a:lnTo>
                    <a:lnTo>
                      <a:pt x="239" y="82"/>
                    </a:lnTo>
                    <a:lnTo>
                      <a:pt x="237" y="81"/>
                    </a:lnTo>
                    <a:lnTo>
                      <a:pt x="237" y="79"/>
                    </a:lnTo>
                    <a:lnTo>
                      <a:pt x="235" y="78"/>
                    </a:lnTo>
                    <a:lnTo>
                      <a:pt x="234" y="78"/>
                    </a:lnTo>
                    <a:lnTo>
                      <a:pt x="231" y="76"/>
                    </a:lnTo>
                    <a:lnTo>
                      <a:pt x="229" y="75"/>
                    </a:lnTo>
                    <a:lnTo>
                      <a:pt x="229" y="74"/>
                    </a:lnTo>
                    <a:lnTo>
                      <a:pt x="231" y="75"/>
                    </a:lnTo>
                    <a:lnTo>
                      <a:pt x="236" y="76"/>
                    </a:lnTo>
                    <a:lnTo>
                      <a:pt x="237" y="74"/>
                    </a:lnTo>
                    <a:lnTo>
                      <a:pt x="239" y="74"/>
                    </a:lnTo>
                    <a:lnTo>
                      <a:pt x="241" y="73"/>
                    </a:lnTo>
                    <a:lnTo>
                      <a:pt x="241" y="68"/>
                    </a:lnTo>
                    <a:lnTo>
                      <a:pt x="240" y="65"/>
                    </a:lnTo>
                    <a:lnTo>
                      <a:pt x="239" y="64"/>
                    </a:lnTo>
                    <a:lnTo>
                      <a:pt x="236" y="63"/>
                    </a:lnTo>
                    <a:lnTo>
                      <a:pt x="236" y="62"/>
                    </a:lnTo>
                    <a:lnTo>
                      <a:pt x="240" y="62"/>
                    </a:lnTo>
                    <a:lnTo>
                      <a:pt x="241" y="60"/>
                    </a:lnTo>
                    <a:lnTo>
                      <a:pt x="244" y="60"/>
                    </a:lnTo>
                    <a:lnTo>
                      <a:pt x="245" y="60"/>
                    </a:lnTo>
                    <a:lnTo>
                      <a:pt x="247" y="57"/>
                    </a:lnTo>
                    <a:lnTo>
                      <a:pt x="248" y="58"/>
                    </a:lnTo>
                    <a:lnTo>
                      <a:pt x="247" y="60"/>
                    </a:lnTo>
                    <a:lnTo>
                      <a:pt x="246" y="62"/>
                    </a:lnTo>
                    <a:lnTo>
                      <a:pt x="244" y="64"/>
                    </a:lnTo>
                    <a:lnTo>
                      <a:pt x="242" y="67"/>
                    </a:lnTo>
                    <a:lnTo>
                      <a:pt x="245" y="68"/>
                    </a:lnTo>
                    <a:lnTo>
                      <a:pt x="246" y="70"/>
                    </a:lnTo>
                    <a:lnTo>
                      <a:pt x="245" y="73"/>
                    </a:lnTo>
                    <a:lnTo>
                      <a:pt x="246" y="75"/>
                    </a:lnTo>
                    <a:lnTo>
                      <a:pt x="246" y="78"/>
                    </a:lnTo>
                    <a:lnTo>
                      <a:pt x="247" y="84"/>
                    </a:lnTo>
                    <a:lnTo>
                      <a:pt x="248" y="85"/>
                    </a:lnTo>
                    <a:lnTo>
                      <a:pt x="253" y="85"/>
                    </a:lnTo>
                    <a:lnTo>
                      <a:pt x="256" y="85"/>
                    </a:lnTo>
                    <a:lnTo>
                      <a:pt x="258" y="85"/>
                    </a:lnTo>
                    <a:lnTo>
                      <a:pt x="261" y="84"/>
                    </a:lnTo>
                    <a:lnTo>
                      <a:pt x="262" y="84"/>
                    </a:lnTo>
                    <a:lnTo>
                      <a:pt x="263" y="82"/>
                    </a:lnTo>
                    <a:lnTo>
                      <a:pt x="263" y="81"/>
                    </a:lnTo>
                    <a:lnTo>
                      <a:pt x="263" y="79"/>
                    </a:lnTo>
                    <a:lnTo>
                      <a:pt x="262" y="74"/>
                    </a:lnTo>
                    <a:lnTo>
                      <a:pt x="261" y="71"/>
                    </a:lnTo>
                    <a:lnTo>
                      <a:pt x="261" y="69"/>
                    </a:lnTo>
                    <a:lnTo>
                      <a:pt x="259" y="68"/>
                    </a:lnTo>
                    <a:lnTo>
                      <a:pt x="258" y="65"/>
                    </a:lnTo>
                    <a:lnTo>
                      <a:pt x="258" y="64"/>
                    </a:lnTo>
                    <a:lnTo>
                      <a:pt x="261" y="63"/>
                    </a:lnTo>
                    <a:lnTo>
                      <a:pt x="262" y="63"/>
                    </a:lnTo>
                    <a:lnTo>
                      <a:pt x="262" y="60"/>
                    </a:lnTo>
                    <a:lnTo>
                      <a:pt x="262" y="59"/>
                    </a:lnTo>
                    <a:lnTo>
                      <a:pt x="261" y="56"/>
                    </a:lnTo>
                    <a:lnTo>
                      <a:pt x="262" y="53"/>
                    </a:lnTo>
                    <a:lnTo>
                      <a:pt x="262" y="50"/>
                    </a:lnTo>
                    <a:lnTo>
                      <a:pt x="261" y="48"/>
                    </a:lnTo>
                    <a:lnTo>
                      <a:pt x="261" y="47"/>
                    </a:lnTo>
                    <a:lnTo>
                      <a:pt x="262" y="45"/>
                    </a:lnTo>
                    <a:lnTo>
                      <a:pt x="259" y="45"/>
                    </a:lnTo>
                    <a:lnTo>
                      <a:pt x="257" y="46"/>
                    </a:lnTo>
                    <a:lnTo>
                      <a:pt x="256" y="48"/>
                    </a:lnTo>
                    <a:lnTo>
                      <a:pt x="254" y="50"/>
                    </a:lnTo>
                    <a:lnTo>
                      <a:pt x="252" y="52"/>
                    </a:lnTo>
                    <a:lnTo>
                      <a:pt x="250" y="54"/>
                    </a:lnTo>
                    <a:lnTo>
                      <a:pt x="251" y="50"/>
                    </a:lnTo>
                    <a:lnTo>
                      <a:pt x="251" y="46"/>
                    </a:lnTo>
                    <a:lnTo>
                      <a:pt x="247" y="46"/>
                    </a:lnTo>
                    <a:lnTo>
                      <a:pt x="242" y="48"/>
                    </a:lnTo>
                    <a:lnTo>
                      <a:pt x="242" y="51"/>
                    </a:lnTo>
                    <a:lnTo>
                      <a:pt x="241" y="56"/>
                    </a:lnTo>
                    <a:lnTo>
                      <a:pt x="239" y="54"/>
                    </a:lnTo>
                    <a:lnTo>
                      <a:pt x="239" y="50"/>
                    </a:lnTo>
                    <a:lnTo>
                      <a:pt x="237" y="47"/>
                    </a:lnTo>
                    <a:lnTo>
                      <a:pt x="234" y="46"/>
                    </a:lnTo>
                    <a:lnTo>
                      <a:pt x="233" y="45"/>
                    </a:lnTo>
                    <a:lnTo>
                      <a:pt x="237" y="41"/>
                    </a:lnTo>
                    <a:lnTo>
                      <a:pt x="237" y="37"/>
                    </a:lnTo>
                    <a:lnTo>
                      <a:pt x="237" y="37"/>
                    </a:lnTo>
                    <a:lnTo>
                      <a:pt x="236" y="34"/>
                    </a:lnTo>
                    <a:lnTo>
                      <a:pt x="234" y="30"/>
                    </a:lnTo>
                    <a:lnTo>
                      <a:pt x="233" y="29"/>
                    </a:lnTo>
                    <a:lnTo>
                      <a:pt x="231" y="29"/>
                    </a:lnTo>
                    <a:lnTo>
                      <a:pt x="230" y="30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8" y="35"/>
                    </a:lnTo>
                    <a:lnTo>
                      <a:pt x="226" y="37"/>
                    </a:lnTo>
                    <a:lnTo>
                      <a:pt x="224" y="37"/>
                    </a:lnTo>
                    <a:lnTo>
                      <a:pt x="222" y="37"/>
                    </a:lnTo>
                    <a:lnTo>
                      <a:pt x="217" y="34"/>
                    </a:lnTo>
                    <a:lnTo>
                      <a:pt x="216" y="31"/>
                    </a:lnTo>
                    <a:lnTo>
                      <a:pt x="216" y="29"/>
                    </a:lnTo>
                    <a:lnTo>
                      <a:pt x="216" y="29"/>
                    </a:lnTo>
                    <a:lnTo>
                      <a:pt x="219" y="19"/>
                    </a:lnTo>
                    <a:lnTo>
                      <a:pt x="219" y="14"/>
                    </a:lnTo>
                    <a:lnTo>
                      <a:pt x="219" y="14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08" y="18"/>
                    </a:lnTo>
                    <a:lnTo>
                      <a:pt x="201" y="20"/>
                    </a:lnTo>
                    <a:lnTo>
                      <a:pt x="197" y="20"/>
                    </a:lnTo>
                    <a:lnTo>
                      <a:pt x="194" y="19"/>
                    </a:lnTo>
                    <a:lnTo>
                      <a:pt x="190" y="18"/>
                    </a:lnTo>
                    <a:lnTo>
                      <a:pt x="186" y="13"/>
                    </a:lnTo>
                    <a:lnTo>
                      <a:pt x="186" y="13"/>
                    </a:lnTo>
                    <a:lnTo>
                      <a:pt x="184" y="12"/>
                    </a:lnTo>
                    <a:lnTo>
                      <a:pt x="180" y="12"/>
                    </a:lnTo>
                    <a:lnTo>
                      <a:pt x="172" y="13"/>
                    </a:lnTo>
                    <a:lnTo>
                      <a:pt x="163" y="14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0" y="11"/>
                    </a:lnTo>
                    <a:lnTo>
                      <a:pt x="160" y="9"/>
                    </a:lnTo>
                    <a:lnTo>
                      <a:pt x="152" y="7"/>
                    </a:lnTo>
                    <a:lnTo>
                      <a:pt x="149" y="3"/>
                    </a:lnTo>
                    <a:lnTo>
                      <a:pt x="141" y="2"/>
                    </a:lnTo>
                    <a:lnTo>
                      <a:pt x="139" y="2"/>
                    </a:lnTo>
                    <a:lnTo>
                      <a:pt x="139" y="5"/>
                    </a:lnTo>
                    <a:lnTo>
                      <a:pt x="143" y="14"/>
                    </a:lnTo>
                    <a:lnTo>
                      <a:pt x="124" y="14"/>
                    </a:lnTo>
                    <a:lnTo>
                      <a:pt x="121" y="14"/>
                    </a:lnTo>
                    <a:lnTo>
                      <a:pt x="117" y="15"/>
                    </a:lnTo>
                    <a:lnTo>
                      <a:pt x="115" y="17"/>
                    </a:lnTo>
                    <a:lnTo>
                      <a:pt x="111" y="20"/>
                    </a:lnTo>
                    <a:lnTo>
                      <a:pt x="107" y="24"/>
                    </a:lnTo>
                    <a:lnTo>
                      <a:pt x="102" y="28"/>
                    </a:lnTo>
                    <a:lnTo>
                      <a:pt x="99" y="31"/>
                    </a:lnTo>
                    <a:lnTo>
                      <a:pt x="98" y="34"/>
                    </a:lnTo>
                    <a:lnTo>
                      <a:pt x="96" y="39"/>
                    </a:lnTo>
                    <a:lnTo>
                      <a:pt x="96" y="41"/>
                    </a:lnTo>
                    <a:lnTo>
                      <a:pt x="98" y="43"/>
                    </a:lnTo>
                    <a:lnTo>
                      <a:pt x="98" y="46"/>
                    </a:lnTo>
                    <a:lnTo>
                      <a:pt x="98" y="52"/>
                    </a:lnTo>
                    <a:lnTo>
                      <a:pt x="96" y="56"/>
                    </a:lnTo>
                    <a:lnTo>
                      <a:pt x="96" y="58"/>
                    </a:lnTo>
                    <a:lnTo>
                      <a:pt x="95" y="62"/>
                    </a:lnTo>
                    <a:lnTo>
                      <a:pt x="93" y="64"/>
                    </a:lnTo>
                    <a:lnTo>
                      <a:pt x="91" y="65"/>
                    </a:lnTo>
                    <a:lnTo>
                      <a:pt x="90" y="67"/>
                    </a:lnTo>
                    <a:lnTo>
                      <a:pt x="85" y="70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2" y="87"/>
                    </a:lnTo>
                    <a:lnTo>
                      <a:pt x="79" y="92"/>
                    </a:lnTo>
                    <a:lnTo>
                      <a:pt x="76" y="92"/>
                    </a:lnTo>
                    <a:lnTo>
                      <a:pt x="74" y="92"/>
                    </a:lnTo>
                    <a:lnTo>
                      <a:pt x="72" y="92"/>
                    </a:lnTo>
                    <a:lnTo>
                      <a:pt x="68" y="92"/>
                    </a:lnTo>
                    <a:lnTo>
                      <a:pt x="67" y="92"/>
                    </a:lnTo>
                    <a:lnTo>
                      <a:pt x="65" y="92"/>
                    </a:lnTo>
                    <a:lnTo>
                      <a:pt x="62" y="92"/>
                    </a:lnTo>
                    <a:lnTo>
                      <a:pt x="60" y="92"/>
                    </a:lnTo>
                    <a:lnTo>
                      <a:pt x="55" y="92"/>
                    </a:lnTo>
                    <a:lnTo>
                      <a:pt x="53" y="92"/>
                    </a:lnTo>
                    <a:lnTo>
                      <a:pt x="50" y="92"/>
                    </a:lnTo>
                    <a:lnTo>
                      <a:pt x="48" y="92"/>
                    </a:lnTo>
                    <a:lnTo>
                      <a:pt x="44" y="92"/>
                    </a:lnTo>
                    <a:lnTo>
                      <a:pt x="42" y="91"/>
                    </a:lnTo>
                    <a:lnTo>
                      <a:pt x="39" y="91"/>
                    </a:lnTo>
                    <a:lnTo>
                      <a:pt x="35" y="91"/>
                    </a:lnTo>
                    <a:lnTo>
                      <a:pt x="33" y="91"/>
                    </a:lnTo>
                    <a:lnTo>
                      <a:pt x="28" y="90"/>
                    </a:lnTo>
                    <a:lnTo>
                      <a:pt x="27" y="90"/>
                    </a:lnTo>
                    <a:lnTo>
                      <a:pt x="25" y="90"/>
                    </a:lnTo>
                    <a:lnTo>
                      <a:pt x="20" y="90"/>
                    </a:lnTo>
                    <a:lnTo>
                      <a:pt x="17" y="91"/>
                    </a:lnTo>
                    <a:lnTo>
                      <a:pt x="15" y="91"/>
                    </a:lnTo>
                    <a:lnTo>
                      <a:pt x="12" y="92"/>
                    </a:lnTo>
                    <a:lnTo>
                      <a:pt x="11" y="96"/>
                    </a:lnTo>
                    <a:lnTo>
                      <a:pt x="9" y="98"/>
                    </a:lnTo>
                    <a:lnTo>
                      <a:pt x="8" y="101"/>
                    </a:lnTo>
                    <a:lnTo>
                      <a:pt x="6" y="102"/>
                    </a:lnTo>
                    <a:lnTo>
                      <a:pt x="4" y="104"/>
                    </a:lnTo>
                    <a:lnTo>
                      <a:pt x="1" y="108"/>
                    </a:lnTo>
                    <a:lnTo>
                      <a:pt x="0" y="109"/>
                    </a:lnTo>
                    <a:lnTo>
                      <a:pt x="0" y="112"/>
                    </a:lnTo>
                    <a:lnTo>
                      <a:pt x="25" y="144"/>
                    </a:lnTo>
                    <a:lnTo>
                      <a:pt x="33" y="154"/>
                    </a:lnTo>
                    <a:lnTo>
                      <a:pt x="33" y="154"/>
                    </a:lnTo>
                    <a:lnTo>
                      <a:pt x="34" y="164"/>
                    </a:lnTo>
                    <a:lnTo>
                      <a:pt x="34" y="164"/>
                    </a:lnTo>
                    <a:lnTo>
                      <a:pt x="35" y="166"/>
                    </a:lnTo>
                    <a:lnTo>
                      <a:pt x="35" y="168"/>
                    </a:lnTo>
                    <a:lnTo>
                      <a:pt x="37" y="168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38" y="171"/>
                    </a:lnTo>
                    <a:lnTo>
                      <a:pt x="37" y="172"/>
                    </a:lnTo>
                    <a:lnTo>
                      <a:pt x="35" y="175"/>
                    </a:lnTo>
                    <a:lnTo>
                      <a:pt x="32" y="177"/>
                    </a:lnTo>
                    <a:lnTo>
                      <a:pt x="31" y="181"/>
                    </a:lnTo>
                    <a:lnTo>
                      <a:pt x="31" y="181"/>
                    </a:lnTo>
                    <a:lnTo>
                      <a:pt x="29" y="186"/>
                    </a:lnTo>
                    <a:lnTo>
                      <a:pt x="26" y="189"/>
                    </a:lnTo>
                    <a:lnTo>
                      <a:pt x="26" y="189"/>
                    </a:lnTo>
                    <a:lnTo>
                      <a:pt x="26" y="191"/>
                    </a:lnTo>
                    <a:lnTo>
                      <a:pt x="26" y="193"/>
                    </a:lnTo>
                    <a:lnTo>
                      <a:pt x="27" y="196"/>
                    </a:lnTo>
                    <a:lnTo>
                      <a:pt x="27" y="196"/>
                    </a:lnTo>
                    <a:lnTo>
                      <a:pt x="33" y="196"/>
                    </a:lnTo>
                    <a:lnTo>
                      <a:pt x="40" y="197"/>
                    </a:lnTo>
                    <a:lnTo>
                      <a:pt x="46" y="198"/>
                    </a:lnTo>
                    <a:lnTo>
                      <a:pt x="49" y="199"/>
                    </a:lnTo>
                    <a:lnTo>
                      <a:pt x="50" y="202"/>
                    </a:lnTo>
                    <a:lnTo>
                      <a:pt x="50" y="202"/>
                    </a:lnTo>
                    <a:close/>
                    <a:moveTo>
                      <a:pt x="228" y="7"/>
                    </a:moveTo>
                    <a:lnTo>
                      <a:pt x="228" y="7"/>
                    </a:lnTo>
                    <a:lnTo>
                      <a:pt x="228" y="5"/>
                    </a:lnTo>
                    <a:lnTo>
                      <a:pt x="229" y="5"/>
                    </a:lnTo>
                    <a:lnTo>
                      <a:pt x="231" y="5"/>
                    </a:lnTo>
                    <a:lnTo>
                      <a:pt x="231" y="5"/>
                    </a:lnTo>
                    <a:lnTo>
                      <a:pt x="233" y="3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33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0" y="1"/>
                    </a:lnTo>
                    <a:lnTo>
                      <a:pt x="220" y="1"/>
                    </a:lnTo>
                    <a:lnTo>
                      <a:pt x="220" y="2"/>
                    </a:lnTo>
                    <a:lnTo>
                      <a:pt x="219" y="3"/>
                    </a:lnTo>
                    <a:lnTo>
                      <a:pt x="219" y="3"/>
                    </a:lnTo>
                    <a:lnTo>
                      <a:pt x="219" y="5"/>
                    </a:lnTo>
                    <a:lnTo>
                      <a:pt x="220" y="6"/>
                    </a:lnTo>
                    <a:lnTo>
                      <a:pt x="220" y="6"/>
                    </a:lnTo>
                    <a:lnTo>
                      <a:pt x="224" y="7"/>
                    </a:lnTo>
                    <a:lnTo>
                      <a:pt x="224" y="7"/>
                    </a:lnTo>
                    <a:lnTo>
                      <a:pt x="226" y="7"/>
                    </a:lnTo>
                    <a:lnTo>
                      <a:pt x="226" y="6"/>
                    </a:lnTo>
                    <a:lnTo>
                      <a:pt x="226" y="6"/>
                    </a:lnTo>
                    <a:lnTo>
                      <a:pt x="228" y="5"/>
                    </a:lnTo>
                    <a:lnTo>
                      <a:pt x="228" y="7"/>
                    </a:lnTo>
                    <a:close/>
                    <a:moveTo>
                      <a:pt x="61" y="214"/>
                    </a:moveTo>
                    <a:lnTo>
                      <a:pt x="61" y="210"/>
                    </a:lnTo>
                    <a:lnTo>
                      <a:pt x="61" y="210"/>
                    </a:lnTo>
                    <a:lnTo>
                      <a:pt x="61" y="209"/>
                    </a:lnTo>
                    <a:lnTo>
                      <a:pt x="60" y="208"/>
                    </a:lnTo>
                    <a:lnTo>
                      <a:pt x="60" y="208"/>
                    </a:lnTo>
                    <a:lnTo>
                      <a:pt x="59" y="206"/>
                    </a:lnTo>
                    <a:lnTo>
                      <a:pt x="59" y="206"/>
                    </a:lnTo>
                    <a:lnTo>
                      <a:pt x="57" y="205"/>
                    </a:lnTo>
                    <a:lnTo>
                      <a:pt x="57" y="205"/>
                    </a:lnTo>
                    <a:lnTo>
                      <a:pt x="56" y="205"/>
                    </a:lnTo>
                    <a:lnTo>
                      <a:pt x="56" y="206"/>
                    </a:lnTo>
                    <a:lnTo>
                      <a:pt x="56" y="206"/>
                    </a:lnTo>
                    <a:lnTo>
                      <a:pt x="55" y="206"/>
                    </a:lnTo>
                    <a:lnTo>
                      <a:pt x="55" y="206"/>
                    </a:lnTo>
                    <a:lnTo>
                      <a:pt x="55" y="206"/>
                    </a:lnTo>
                    <a:lnTo>
                      <a:pt x="55" y="210"/>
                    </a:lnTo>
                    <a:lnTo>
                      <a:pt x="55" y="210"/>
                    </a:lnTo>
                    <a:lnTo>
                      <a:pt x="56" y="210"/>
                    </a:lnTo>
                    <a:lnTo>
                      <a:pt x="57" y="210"/>
                    </a:lnTo>
                    <a:lnTo>
                      <a:pt x="57" y="210"/>
                    </a:lnTo>
                    <a:lnTo>
                      <a:pt x="57" y="211"/>
                    </a:lnTo>
                    <a:lnTo>
                      <a:pt x="57" y="211"/>
                    </a:lnTo>
                    <a:lnTo>
                      <a:pt x="57" y="211"/>
                    </a:lnTo>
                    <a:lnTo>
                      <a:pt x="59" y="213"/>
                    </a:lnTo>
                    <a:lnTo>
                      <a:pt x="59" y="213"/>
                    </a:lnTo>
                    <a:lnTo>
                      <a:pt x="59" y="214"/>
                    </a:lnTo>
                    <a:lnTo>
                      <a:pt x="60" y="214"/>
                    </a:lnTo>
                    <a:lnTo>
                      <a:pt x="61" y="214"/>
                    </a:lnTo>
                    <a:lnTo>
                      <a:pt x="61" y="214"/>
                    </a:lnTo>
                    <a:close/>
                    <a:moveTo>
                      <a:pt x="257" y="129"/>
                    </a:moveTo>
                    <a:lnTo>
                      <a:pt x="257" y="129"/>
                    </a:lnTo>
                    <a:lnTo>
                      <a:pt x="257" y="126"/>
                    </a:lnTo>
                    <a:lnTo>
                      <a:pt x="257" y="126"/>
                    </a:lnTo>
                    <a:lnTo>
                      <a:pt x="257" y="123"/>
                    </a:lnTo>
                    <a:lnTo>
                      <a:pt x="257" y="123"/>
                    </a:lnTo>
                    <a:lnTo>
                      <a:pt x="257" y="121"/>
                    </a:lnTo>
                    <a:lnTo>
                      <a:pt x="256" y="120"/>
                    </a:lnTo>
                    <a:lnTo>
                      <a:pt x="256" y="120"/>
                    </a:lnTo>
                    <a:lnTo>
                      <a:pt x="253" y="119"/>
                    </a:lnTo>
                    <a:lnTo>
                      <a:pt x="253" y="119"/>
                    </a:lnTo>
                    <a:lnTo>
                      <a:pt x="252" y="119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52" y="124"/>
                    </a:lnTo>
                    <a:lnTo>
                      <a:pt x="252" y="124"/>
                    </a:lnTo>
                    <a:lnTo>
                      <a:pt x="252" y="126"/>
                    </a:lnTo>
                    <a:lnTo>
                      <a:pt x="252" y="126"/>
                    </a:lnTo>
                    <a:lnTo>
                      <a:pt x="253" y="127"/>
                    </a:lnTo>
                    <a:lnTo>
                      <a:pt x="253" y="127"/>
                    </a:lnTo>
                    <a:lnTo>
                      <a:pt x="253" y="129"/>
                    </a:lnTo>
                    <a:lnTo>
                      <a:pt x="254" y="129"/>
                    </a:lnTo>
                    <a:lnTo>
                      <a:pt x="254" y="129"/>
                    </a:lnTo>
                    <a:lnTo>
                      <a:pt x="256" y="129"/>
                    </a:lnTo>
                    <a:lnTo>
                      <a:pt x="257" y="129"/>
                    </a:lnTo>
                    <a:lnTo>
                      <a:pt x="257" y="129"/>
                    </a:lnTo>
                    <a:close/>
                    <a:moveTo>
                      <a:pt x="57" y="222"/>
                    </a:moveTo>
                    <a:lnTo>
                      <a:pt x="57" y="222"/>
                    </a:lnTo>
                    <a:lnTo>
                      <a:pt x="59" y="221"/>
                    </a:lnTo>
                    <a:lnTo>
                      <a:pt x="59" y="220"/>
                    </a:lnTo>
                    <a:lnTo>
                      <a:pt x="59" y="217"/>
                    </a:lnTo>
                    <a:lnTo>
                      <a:pt x="59" y="217"/>
                    </a:lnTo>
                    <a:lnTo>
                      <a:pt x="59" y="217"/>
                    </a:lnTo>
                    <a:lnTo>
                      <a:pt x="59" y="217"/>
                    </a:lnTo>
                    <a:lnTo>
                      <a:pt x="59" y="216"/>
                    </a:lnTo>
                    <a:lnTo>
                      <a:pt x="59" y="216"/>
                    </a:lnTo>
                    <a:lnTo>
                      <a:pt x="57" y="216"/>
                    </a:lnTo>
                    <a:lnTo>
                      <a:pt x="57" y="216"/>
                    </a:lnTo>
                    <a:lnTo>
                      <a:pt x="57" y="216"/>
                    </a:lnTo>
                    <a:lnTo>
                      <a:pt x="57" y="216"/>
                    </a:lnTo>
                    <a:lnTo>
                      <a:pt x="56" y="215"/>
                    </a:lnTo>
                    <a:lnTo>
                      <a:pt x="56" y="215"/>
                    </a:lnTo>
                    <a:lnTo>
                      <a:pt x="56" y="216"/>
                    </a:lnTo>
                    <a:lnTo>
                      <a:pt x="56" y="217"/>
                    </a:lnTo>
                    <a:lnTo>
                      <a:pt x="56" y="221"/>
                    </a:lnTo>
                    <a:lnTo>
                      <a:pt x="56" y="222"/>
                    </a:lnTo>
                    <a:lnTo>
                      <a:pt x="56" y="222"/>
                    </a:lnTo>
                    <a:lnTo>
                      <a:pt x="56" y="223"/>
                    </a:lnTo>
                    <a:lnTo>
                      <a:pt x="56" y="223"/>
                    </a:lnTo>
                    <a:lnTo>
                      <a:pt x="57" y="223"/>
                    </a:lnTo>
                    <a:lnTo>
                      <a:pt x="57" y="223"/>
                    </a:lnTo>
                    <a:lnTo>
                      <a:pt x="57" y="223"/>
                    </a:lnTo>
                    <a:lnTo>
                      <a:pt x="57" y="222"/>
                    </a:lnTo>
                    <a:lnTo>
                      <a:pt x="57" y="22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18" name="Freeform 407">
                <a:extLst>
                  <a:ext uri="{FF2B5EF4-FFF2-40B4-BE49-F238E27FC236}">
                    <a16:creationId xmlns:a16="http://schemas.microsoft.com/office/drawing/2014/main" id="{8F08D459-E26E-B340-9D96-2243C6D4A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267" y="7498639"/>
                <a:ext cx="297904" cy="471784"/>
              </a:xfrm>
              <a:custGeom>
                <a:avLst/>
                <a:gdLst>
                  <a:gd name="T0" fmla="*/ 56 w 269"/>
                  <a:gd name="T1" fmla="*/ 200 h 405"/>
                  <a:gd name="T2" fmla="*/ 62 w 269"/>
                  <a:gd name="T3" fmla="*/ 194 h 405"/>
                  <a:gd name="T4" fmla="*/ 65 w 269"/>
                  <a:gd name="T5" fmla="*/ 179 h 405"/>
                  <a:gd name="T6" fmla="*/ 72 w 269"/>
                  <a:gd name="T7" fmla="*/ 172 h 405"/>
                  <a:gd name="T8" fmla="*/ 72 w 269"/>
                  <a:gd name="T9" fmla="*/ 156 h 405"/>
                  <a:gd name="T10" fmla="*/ 80 w 269"/>
                  <a:gd name="T11" fmla="*/ 178 h 405"/>
                  <a:gd name="T12" fmla="*/ 72 w 269"/>
                  <a:gd name="T13" fmla="*/ 196 h 405"/>
                  <a:gd name="T14" fmla="*/ 70 w 269"/>
                  <a:gd name="T15" fmla="*/ 217 h 405"/>
                  <a:gd name="T16" fmla="*/ 78 w 269"/>
                  <a:gd name="T17" fmla="*/ 214 h 405"/>
                  <a:gd name="T18" fmla="*/ 78 w 269"/>
                  <a:gd name="T19" fmla="*/ 228 h 405"/>
                  <a:gd name="T20" fmla="*/ 77 w 269"/>
                  <a:gd name="T21" fmla="*/ 234 h 405"/>
                  <a:gd name="T22" fmla="*/ 78 w 269"/>
                  <a:gd name="T23" fmla="*/ 240 h 405"/>
                  <a:gd name="T24" fmla="*/ 82 w 269"/>
                  <a:gd name="T25" fmla="*/ 271 h 405"/>
                  <a:gd name="T26" fmla="*/ 95 w 269"/>
                  <a:gd name="T27" fmla="*/ 318 h 405"/>
                  <a:gd name="T28" fmla="*/ 108 w 269"/>
                  <a:gd name="T29" fmla="*/ 364 h 405"/>
                  <a:gd name="T30" fmla="*/ 126 w 269"/>
                  <a:gd name="T31" fmla="*/ 385 h 405"/>
                  <a:gd name="T32" fmla="*/ 166 w 269"/>
                  <a:gd name="T33" fmla="*/ 402 h 405"/>
                  <a:gd name="T34" fmla="*/ 195 w 269"/>
                  <a:gd name="T35" fmla="*/ 403 h 405"/>
                  <a:gd name="T36" fmla="*/ 218 w 269"/>
                  <a:gd name="T37" fmla="*/ 399 h 405"/>
                  <a:gd name="T38" fmla="*/ 229 w 269"/>
                  <a:gd name="T39" fmla="*/ 395 h 405"/>
                  <a:gd name="T40" fmla="*/ 236 w 269"/>
                  <a:gd name="T41" fmla="*/ 383 h 405"/>
                  <a:gd name="T42" fmla="*/ 252 w 269"/>
                  <a:gd name="T43" fmla="*/ 364 h 405"/>
                  <a:gd name="T44" fmla="*/ 259 w 269"/>
                  <a:gd name="T45" fmla="*/ 349 h 405"/>
                  <a:gd name="T46" fmla="*/ 256 w 269"/>
                  <a:gd name="T47" fmla="*/ 333 h 405"/>
                  <a:gd name="T48" fmla="*/ 262 w 269"/>
                  <a:gd name="T49" fmla="*/ 321 h 405"/>
                  <a:gd name="T50" fmla="*/ 261 w 269"/>
                  <a:gd name="T51" fmla="*/ 313 h 405"/>
                  <a:gd name="T52" fmla="*/ 257 w 269"/>
                  <a:gd name="T53" fmla="*/ 291 h 405"/>
                  <a:gd name="T54" fmla="*/ 258 w 269"/>
                  <a:gd name="T55" fmla="*/ 269 h 405"/>
                  <a:gd name="T56" fmla="*/ 254 w 269"/>
                  <a:gd name="T57" fmla="*/ 269 h 405"/>
                  <a:gd name="T58" fmla="*/ 258 w 269"/>
                  <a:gd name="T59" fmla="*/ 257 h 405"/>
                  <a:gd name="T60" fmla="*/ 262 w 269"/>
                  <a:gd name="T61" fmla="*/ 245 h 405"/>
                  <a:gd name="T62" fmla="*/ 265 w 269"/>
                  <a:gd name="T63" fmla="*/ 228 h 405"/>
                  <a:gd name="T64" fmla="*/ 267 w 269"/>
                  <a:gd name="T65" fmla="*/ 207 h 405"/>
                  <a:gd name="T66" fmla="*/ 267 w 269"/>
                  <a:gd name="T67" fmla="*/ 184 h 405"/>
                  <a:gd name="T68" fmla="*/ 267 w 269"/>
                  <a:gd name="T69" fmla="*/ 167 h 405"/>
                  <a:gd name="T70" fmla="*/ 262 w 269"/>
                  <a:gd name="T71" fmla="*/ 149 h 405"/>
                  <a:gd name="T72" fmla="*/ 253 w 269"/>
                  <a:gd name="T73" fmla="*/ 146 h 405"/>
                  <a:gd name="T74" fmla="*/ 251 w 269"/>
                  <a:gd name="T75" fmla="*/ 127 h 405"/>
                  <a:gd name="T76" fmla="*/ 242 w 269"/>
                  <a:gd name="T77" fmla="*/ 111 h 405"/>
                  <a:gd name="T78" fmla="*/ 225 w 269"/>
                  <a:gd name="T79" fmla="*/ 114 h 405"/>
                  <a:gd name="T80" fmla="*/ 230 w 269"/>
                  <a:gd name="T81" fmla="*/ 112 h 405"/>
                  <a:gd name="T82" fmla="*/ 235 w 269"/>
                  <a:gd name="T83" fmla="*/ 103 h 405"/>
                  <a:gd name="T84" fmla="*/ 242 w 269"/>
                  <a:gd name="T85" fmla="*/ 96 h 405"/>
                  <a:gd name="T86" fmla="*/ 231 w 269"/>
                  <a:gd name="T87" fmla="*/ 90 h 405"/>
                  <a:gd name="T88" fmla="*/ 241 w 269"/>
                  <a:gd name="T89" fmla="*/ 80 h 405"/>
                  <a:gd name="T90" fmla="*/ 239 w 269"/>
                  <a:gd name="T91" fmla="*/ 72 h 405"/>
                  <a:gd name="T92" fmla="*/ 248 w 269"/>
                  <a:gd name="T93" fmla="*/ 56 h 405"/>
                  <a:gd name="T94" fmla="*/ 253 w 269"/>
                  <a:gd name="T95" fmla="*/ 83 h 405"/>
                  <a:gd name="T96" fmla="*/ 258 w 269"/>
                  <a:gd name="T97" fmla="*/ 63 h 405"/>
                  <a:gd name="T98" fmla="*/ 259 w 269"/>
                  <a:gd name="T99" fmla="*/ 43 h 405"/>
                  <a:gd name="T100" fmla="*/ 239 w 269"/>
                  <a:gd name="T101" fmla="*/ 52 h 405"/>
                  <a:gd name="T102" fmla="*/ 230 w 269"/>
                  <a:gd name="T103" fmla="*/ 28 h 405"/>
                  <a:gd name="T104" fmla="*/ 219 w 269"/>
                  <a:gd name="T105" fmla="*/ 12 h 405"/>
                  <a:gd name="T106" fmla="*/ 180 w 269"/>
                  <a:gd name="T107" fmla="*/ 10 h 405"/>
                  <a:gd name="T108" fmla="*/ 143 w 269"/>
                  <a:gd name="T109" fmla="*/ 12 h 405"/>
                  <a:gd name="T110" fmla="*/ 98 w 269"/>
                  <a:gd name="T111" fmla="*/ 41 h 405"/>
                  <a:gd name="T112" fmla="*/ 82 w 269"/>
                  <a:gd name="T113" fmla="*/ 85 h 405"/>
                  <a:gd name="T114" fmla="*/ 50 w 269"/>
                  <a:gd name="T115" fmla="*/ 90 h 405"/>
                  <a:gd name="T116" fmla="*/ 15 w 269"/>
                  <a:gd name="T117" fmla="*/ 89 h 405"/>
                  <a:gd name="T118" fmla="*/ 33 w 269"/>
                  <a:gd name="T119" fmla="*/ 152 h 405"/>
                  <a:gd name="T120" fmla="*/ 31 w 269"/>
                  <a:gd name="T121" fmla="*/ 179 h 405"/>
                  <a:gd name="T122" fmla="*/ 49 w 269"/>
                  <a:gd name="T123" fmla="*/ 19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9" h="405">
                    <a:moveTo>
                      <a:pt x="50" y="200"/>
                    </a:moveTo>
                    <a:lnTo>
                      <a:pt x="50" y="200"/>
                    </a:lnTo>
                    <a:lnTo>
                      <a:pt x="50" y="200"/>
                    </a:lnTo>
                    <a:lnTo>
                      <a:pt x="51" y="200"/>
                    </a:lnTo>
                    <a:lnTo>
                      <a:pt x="53" y="201"/>
                    </a:lnTo>
                    <a:lnTo>
                      <a:pt x="53" y="202"/>
                    </a:lnTo>
                    <a:lnTo>
                      <a:pt x="53" y="202"/>
                    </a:lnTo>
                    <a:lnTo>
                      <a:pt x="55" y="202"/>
                    </a:lnTo>
                    <a:lnTo>
                      <a:pt x="55" y="201"/>
                    </a:lnTo>
                    <a:lnTo>
                      <a:pt x="55" y="200"/>
                    </a:lnTo>
                    <a:lnTo>
                      <a:pt x="56" y="200"/>
                    </a:lnTo>
                    <a:lnTo>
                      <a:pt x="56" y="200"/>
                    </a:lnTo>
                    <a:lnTo>
                      <a:pt x="57" y="200"/>
                    </a:lnTo>
                    <a:lnTo>
                      <a:pt x="59" y="198"/>
                    </a:lnTo>
                    <a:lnTo>
                      <a:pt x="59" y="195"/>
                    </a:lnTo>
                    <a:lnTo>
                      <a:pt x="59" y="195"/>
                    </a:lnTo>
                    <a:lnTo>
                      <a:pt x="59" y="194"/>
                    </a:lnTo>
                    <a:lnTo>
                      <a:pt x="60" y="195"/>
                    </a:lnTo>
                    <a:lnTo>
                      <a:pt x="60" y="197"/>
                    </a:lnTo>
                    <a:lnTo>
                      <a:pt x="60" y="197"/>
                    </a:lnTo>
                    <a:lnTo>
                      <a:pt x="61" y="197"/>
                    </a:lnTo>
                    <a:lnTo>
                      <a:pt x="62" y="197"/>
                    </a:lnTo>
                    <a:lnTo>
                      <a:pt x="62" y="197"/>
                    </a:lnTo>
                    <a:lnTo>
                      <a:pt x="62" y="194"/>
                    </a:lnTo>
                    <a:lnTo>
                      <a:pt x="62" y="194"/>
                    </a:lnTo>
                    <a:lnTo>
                      <a:pt x="62" y="194"/>
                    </a:lnTo>
                    <a:lnTo>
                      <a:pt x="61" y="192"/>
                    </a:lnTo>
                    <a:lnTo>
                      <a:pt x="61" y="192"/>
                    </a:lnTo>
                    <a:lnTo>
                      <a:pt x="62" y="190"/>
                    </a:lnTo>
                    <a:lnTo>
                      <a:pt x="62" y="189"/>
                    </a:lnTo>
                    <a:lnTo>
                      <a:pt x="62" y="189"/>
                    </a:lnTo>
                    <a:lnTo>
                      <a:pt x="63" y="187"/>
                    </a:lnTo>
                    <a:lnTo>
                      <a:pt x="63" y="184"/>
                    </a:lnTo>
                    <a:lnTo>
                      <a:pt x="62" y="181"/>
                    </a:lnTo>
                    <a:lnTo>
                      <a:pt x="63" y="180"/>
                    </a:lnTo>
                    <a:lnTo>
                      <a:pt x="65" y="179"/>
                    </a:lnTo>
                    <a:lnTo>
                      <a:pt x="66" y="180"/>
                    </a:lnTo>
                    <a:lnTo>
                      <a:pt x="66" y="181"/>
                    </a:lnTo>
                    <a:lnTo>
                      <a:pt x="67" y="180"/>
                    </a:lnTo>
                    <a:lnTo>
                      <a:pt x="67" y="178"/>
                    </a:lnTo>
                    <a:lnTo>
                      <a:pt x="68" y="178"/>
                    </a:lnTo>
                    <a:lnTo>
                      <a:pt x="70" y="178"/>
                    </a:lnTo>
                    <a:lnTo>
                      <a:pt x="71" y="178"/>
                    </a:lnTo>
                    <a:lnTo>
                      <a:pt x="71" y="176"/>
                    </a:lnTo>
                    <a:lnTo>
                      <a:pt x="72" y="175"/>
                    </a:lnTo>
                    <a:lnTo>
                      <a:pt x="73" y="173"/>
                    </a:lnTo>
                    <a:lnTo>
                      <a:pt x="72" y="173"/>
                    </a:lnTo>
                    <a:lnTo>
                      <a:pt x="72" y="172"/>
                    </a:lnTo>
                    <a:lnTo>
                      <a:pt x="72" y="170"/>
                    </a:lnTo>
                    <a:lnTo>
                      <a:pt x="72" y="169"/>
                    </a:lnTo>
                    <a:lnTo>
                      <a:pt x="73" y="168"/>
                    </a:lnTo>
                    <a:lnTo>
                      <a:pt x="76" y="167"/>
                    </a:lnTo>
                    <a:lnTo>
                      <a:pt x="76" y="166"/>
                    </a:lnTo>
                    <a:lnTo>
                      <a:pt x="74" y="164"/>
                    </a:lnTo>
                    <a:lnTo>
                      <a:pt x="74" y="164"/>
                    </a:lnTo>
                    <a:lnTo>
                      <a:pt x="72" y="162"/>
                    </a:lnTo>
                    <a:lnTo>
                      <a:pt x="71" y="161"/>
                    </a:lnTo>
                    <a:lnTo>
                      <a:pt x="71" y="158"/>
                    </a:lnTo>
                    <a:lnTo>
                      <a:pt x="71" y="156"/>
                    </a:lnTo>
                    <a:lnTo>
                      <a:pt x="72" y="156"/>
                    </a:lnTo>
                    <a:lnTo>
                      <a:pt x="72" y="157"/>
                    </a:lnTo>
                    <a:lnTo>
                      <a:pt x="72" y="159"/>
                    </a:lnTo>
                    <a:lnTo>
                      <a:pt x="74" y="164"/>
                    </a:lnTo>
                    <a:lnTo>
                      <a:pt x="77" y="167"/>
                    </a:lnTo>
                    <a:lnTo>
                      <a:pt x="78" y="167"/>
                    </a:lnTo>
                    <a:lnTo>
                      <a:pt x="80" y="168"/>
                    </a:lnTo>
                    <a:lnTo>
                      <a:pt x="80" y="169"/>
                    </a:lnTo>
                    <a:lnTo>
                      <a:pt x="79" y="170"/>
                    </a:lnTo>
                    <a:lnTo>
                      <a:pt x="79" y="172"/>
                    </a:lnTo>
                    <a:lnTo>
                      <a:pt x="79" y="173"/>
                    </a:lnTo>
                    <a:lnTo>
                      <a:pt x="80" y="175"/>
                    </a:lnTo>
                    <a:lnTo>
                      <a:pt x="80" y="178"/>
                    </a:lnTo>
                    <a:lnTo>
                      <a:pt x="82" y="179"/>
                    </a:lnTo>
                    <a:lnTo>
                      <a:pt x="79" y="180"/>
                    </a:lnTo>
                    <a:lnTo>
                      <a:pt x="78" y="179"/>
                    </a:lnTo>
                    <a:lnTo>
                      <a:pt x="77" y="180"/>
                    </a:lnTo>
                    <a:lnTo>
                      <a:pt x="76" y="181"/>
                    </a:lnTo>
                    <a:lnTo>
                      <a:pt x="76" y="183"/>
                    </a:lnTo>
                    <a:lnTo>
                      <a:pt x="74" y="185"/>
                    </a:lnTo>
                    <a:lnTo>
                      <a:pt x="74" y="186"/>
                    </a:lnTo>
                    <a:lnTo>
                      <a:pt x="73" y="191"/>
                    </a:lnTo>
                    <a:lnTo>
                      <a:pt x="73" y="192"/>
                    </a:lnTo>
                    <a:lnTo>
                      <a:pt x="72" y="194"/>
                    </a:lnTo>
                    <a:lnTo>
                      <a:pt x="72" y="196"/>
                    </a:lnTo>
                    <a:lnTo>
                      <a:pt x="71" y="200"/>
                    </a:lnTo>
                    <a:lnTo>
                      <a:pt x="71" y="201"/>
                    </a:lnTo>
                    <a:lnTo>
                      <a:pt x="71" y="204"/>
                    </a:lnTo>
                    <a:lnTo>
                      <a:pt x="71" y="207"/>
                    </a:lnTo>
                    <a:lnTo>
                      <a:pt x="71" y="208"/>
                    </a:lnTo>
                    <a:lnTo>
                      <a:pt x="70" y="211"/>
                    </a:lnTo>
                    <a:lnTo>
                      <a:pt x="70" y="212"/>
                    </a:lnTo>
                    <a:lnTo>
                      <a:pt x="70" y="213"/>
                    </a:lnTo>
                    <a:lnTo>
                      <a:pt x="70" y="214"/>
                    </a:lnTo>
                    <a:lnTo>
                      <a:pt x="70" y="215"/>
                    </a:lnTo>
                    <a:lnTo>
                      <a:pt x="70" y="215"/>
                    </a:lnTo>
                    <a:lnTo>
                      <a:pt x="70" y="217"/>
                    </a:lnTo>
                    <a:lnTo>
                      <a:pt x="71" y="217"/>
                    </a:lnTo>
                    <a:lnTo>
                      <a:pt x="71" y="215"/>
                    </a:lnTo>
                    <a:lnTo>
                      <a:pt x="72" y="214"/>
                    </a:lnTo>
                    <a:lnTo>
                      <a:pt x="72" y="214"/>
                    </a:lnTo>
                    <a:lnTo>
                      <a:pt x="73" y="214"/>
                    </a:lnTo>
                    <a:lnTo>
                      <a:pt x="74" y="214"/>
                    </a:lnTo>
                    <a:lnTo>
                      <a:pt x="74" y="213"/>
                    </a:lnTo>
                    <a:lnTo>
                      <a:pt x="76" y="213"/>
                    </a:lnTo>
                    <a:lnTo>
                      <a:pt x="77" y="213"/>
                    </a:lnTo>
                    <a:lnTo>
                      <a:pt x="79" y="212"/>
                    </a:lnTo>
                    <a:lnTo>
                      <a:pt x="79" y="213"/>
                    </a:lnTo>
                    <a:lnTo>
                      <a:pt x="78" y="214"/>
                    </a:lnTo>
                    <a:lnTo>
                      <a:pt x="78" y="215"/>
                    </a:lnTo>
                    <a:lnTo>
                      <a:pt x="77" y="217"/>
                    </a:lnTo>
                    <a:lnTo>
                      <a:pt x="77" y="219"/>
                    </a:lnTo>
                    <a:lnTo>
                      <a:pt x="77" y="220"/>
                    </a:lnTo>
                    <a:lnTo>
                      <a:pt x="76" y="221"/>
                    </a:lnTo>
                    <a:lnTo>
                      <a:pt x="73" y="224"/>
                    </a:lnTo>
                    <a:lnTo>
                      <a:pt x="72" y="225"/>
                    </a:lnTo>
                    <a:lnTo>
                      <a:pt x="73" y="228"/>
                    </a:lnTo>
                    <a:lnTo>
                      <a:pt x="73" y="229"/>
                    </a:lnTo>
                    <a:lnTo>
                      <a:pt x="74" y="230"/>
                    </a:lnTo>
                    <a:lnTo>
                      <a:pt x="76" y="230"/>
                    </a:lnTo>
                    <a:lnTo>
                      <a:pt x="78" y="228"/>
                    </a:lnTo>
                    <a:lnTo>
                      <a:pt x="78" y="229"/>
                    </a:lnTo>
                    <a:lnTo>
                      <a:pt x="77" y="230"/>
                    </a:lnTo>
                    <a:lnTo>
                      <a:pt x="76" y="230"/>
                    </a:lnTo>
                    <a:lnTo>
                      <a:pt x="76" y="231"/>
                    </a:lnTo>
                    <a:lnTo>
                      <a:pt x="78" y="231"/>
                    </a:lnTo>
                    <a:lnTo>
                      <a:pt x="79" y="230"/>
                    </a:lnTo>
                    <a:lnTo>
                      <a:pt x="80" y="231"/>
                    </a:lnTo>
                    <a:lnTo>
                      <a:pt x="79" y="231"/>
                    </a:lnTo>
                    <a:lnTo>
                      <a:pt x="78" y="231"/>
                    </a:lnTo>
                    <a:lnTo>
                      <a:pt x="77" y="232"/>
                    </a:lnTo>
                    <a:lnTo>
                      <a:pt x="77" y="234"/>
                    </a:lnTo>
                    <a:lnTo>
                      <a:pt x="77" y="234"/>
                    </a:lnTo>
                    <a:lnTo>
                      <a:pt x="78" y="234"/>
                    </a:lnTo>
                    <a:lnTo>
                      <a:pt x="79" y="235"/>
                    </a:lnTo>
                    <a:lnTo>
                      <a:pt x="78" y="235"/>
                    </a:lnTo>
                    <a:lnTo>
                      <a:pt x="77" y="235"/>
                    </a:lnTo>
                    <a:lnTo>
                      <a:pt x="77" y="236"/>
                    </a:lnTo>
                    <a:lnTo>
                      <a:pt x="77" y="237"/>
                    </a:lnTo>
                    <a:lnTo>
                      <a:pt x="77" y="237"/>
                    </a:lnTo>
                    <a:lnTo>
                      <a:pt x="78" y="237"/>
                    </a:lnTo>
                    <a:lnTo>
                      <a:pt x="79" y="237"/>
                    </a:lnTo>
                    <a:lnTo>
                      <a:pt x="79" y="237"/>
                    </a:lnTo>
                    <a:lnTo>
                      <a:pt x="78" y="239"/>
                    </a:lnTo>
                    <a:lnTo>
                      <a:pt x="78" y="240"/>
                    </a:lnTo>
                    <a:lnTo>
                      <a:pt x="79" y="243"/>
                    </a:lnTo>
                    <a:lnTo>
                      <a:pt x="78" y="242"/>
                    </a:lnTo>
                    <a:lnTo>
                      <a:pt x="77" y="241"/>
                    </a:lnTo>
                    <a:lnTo>
                      <a:pt x="74" y="245"/>
                    </a:lnTo>
                    <a:lnTo>
                      <a:pt x="72" y="247"/>
                    </a:lnTo>
                    <a:lnTo>
                      <a:pt x="73" y="249"/>
                    </a:lnTo>
                    <a:lnTo>
                      <a:pt x="78" y="252"/>
                    </a:lnTo>
                    <a:lnTo>
                      <a:pt x="82" y="253"/>
                    </a:lnTo>
                    <a:lnTo>
                      <a:pt x="82" y="258"/>
                    </a:lnTo>
                    <a:lnTo>
                      <a:pt x="80" y="264"/>
                    </a:lnTo>
                    <a:lnTo>
                      <a:pt x="80" y="269"/>
                    </a:lnTo>
                    <a:lnTo>
                      <a:pt x="82" y="271"/>
                    </a:lnTo>
                    <a:lnTo>
                      <a:pt x="80" y="274"/>
                    </a:lnTo>
                    <a:lnTo>
                      <a:pt x="79" y="276"/>
                    </a:lnTo>
                    <a:lnTo>
                      <a:pt x="80" y="282"/>
                    </a:lnTo>
                    <a:lnTo>
                      <a:pt x="82" y="285"/>
                    </a:lnTo>
                    <a:lnTo>
                      <a:pt x="83" y="287"/>
                    </a:lnTo>
                    <a:lnTo>
                      <a:pt x="84" y="291"/>
                    </a:lnTo>
                    <a:lnTo>
                      <a:pt x="85" y="294"/>
                    </a:lnTo>
                    <a:lnTo>
                      <a:pt x="88" y="299"/>
                    </a:lnTo>
                    <a:lnTo>
                      <a:pt x="89" y="305"/>
                    </a:lnTo>
                    <a:lnTo>
                      <a:pt x="90" y="309"/>
                    </a:lnTo>
                    <a:lnTo>
                      <a:pt x="93" y="314"/>
                    </a:lnTo>
                    <a:lnTo>
                      <a:pt x="95" y="318"/>
                    </a:lnTo>
                    <a:lnTo>
                      <a:pt x="98" y="320"/>
                    </a:lnTo>
                    <a:lnTo>
                      <a:pt x="98" y="324"/>
                    </a:lnTo>
                    <a:lnTo>
                      <a:pt x="100" y="331"/>
                    </a:lnTo>
                    <a:lnTo>
                      <a:pt x="101" y="335"/>
                    </a:lnTo>
                    <a:lnTo>
                      <a:pt x="102" y="341"/>
                    </a:lnTo>
                    <a:lnTo>
                      <a:pt x="102" y="346"/>
                    </a:lnTo>
                    <a:lnTo>
                      <a:pt x="102" y="349"/>
                    </a:lnTo>
                    <a:lnTo>
                      <a:pt x="104" y="352"/>
                    </a:lnTo>
                    <a:lnTo>
                      <a:pt x="105" y="355"/>
                    </a:lnTo>
                    <a:lnTo>
                      <a:pt x="105" y="358"/>
                    </a:lnTo>
                    <a:lnTo>
                      <a:pt x="107" y="360"/>
                    </a:lnTo>
                    <a:lnTo>
                      <a:pt x="108" y="364"/>
                    </a:lnTo>
                    <a:lnTo>
                      <a:pt x="110" y="366"/>
                    </a:lnTo>
                    <a:lnTo>
                      <a:pt x="111" y="369"/>
                    </a:lnTo>
                    <a:lnTo>
                      <a:pt x="113" y="370"/>
                    </a:lnTo>
                    <a:lnTo>
                      <a:pt x="113" y="372"/>
                    </a:lnTo>
                    <a:lnTo>
                      <a:pt x="115" y="374"/>
                    </a:lnTo>
                    <a:lnTo>
                      <a:pt x="116" y="376"/>
                    </a:lnTo>
                    <a:lnTo>
                      <a:pt x="117" y="377"/>
                    </a:lnTo>
                    <a:lnTo>
                      <a:pt x="119" y="378"/>
                    </a:lnTo>
                    <a:lnTo>
                      <a:pt x="121" y="380"/>
                    </a:lnTo>
                    <a:lnTo>
                      <a:pt x="122" y="380"/>
                    </a:lnTo>
                    <a:lnTo>
                      <a:pt x="124" y="381"/>
                    </a:lnTo>
                    <a:lnTo>
                      <a:pt x="126" y="385"/>
                    </a:lnTo>
                    <a:lnTo>
                      <a:pt x="129" y="387"/>
                    </a:lnTo>
                    <a:lnTo>
                      <a:pt x="132" y="388"/>
                    </a:lnTo>
                    <a:lnTo>
                      <a:pt x="136" y="391"/>
                    </a:lnTo>
                    <a:lnTo>
                      <a:pt x="145" y="395"/>
                    </a:lnTo>
                    <a:lnTo>
                      <a:pt x="150" y="399"/>
                    </a:lnTo>
                    <a:lnTo>
                      <a:pt x="153" y="402"/>
                    </a:lnTo>
                    <a:lnTo>
                      <a:pt x="155" y="402"/>
                    </a:lnTo>
                    <a:lnTo>
                      <a:pt x="156" y="402"/>
                    </a:lnTo>
                    <a:lnTo>
                      <a:pt x="158" y="402"/>
                    </a:lnTo>
                    <a:lnTo>
                      <a:pt x="162" y="402"/>
                    </a:lnTo>
                    <a:lnTo>
                      <a:pt x="163" y="402"/>
                    </a:lnTo>
                    <a:lnTo>
                      <a:pt x="166" y="402"/>
                    </a:lnTo>
                    <a:lnTo>
                      <a:pt x="168" y="403"/>
                    </a:lnTo>
                    <a:lnTo>
                      <a:pt x="171" y="404"/>
                    </a:lnTo>
                    <a:lnTo>
                      <a:pt x="174" y="404"/>
                    </a:lnTo>
                    <a:lnTo>
                      <a:pt x="177" y="405"/>
                    </a:lnTo>
                    <a:lnTo>
                      <a:pt x="179" y="404"/>
                    </a:lnTo>
                    <a:lnTo>
                      <a:pt x="180" y="404"/>
                    </a:lnTo>
                    <a:lnTo>
                      <a:pt x="183" y="403"/>
                    </a:lnTo>
                    <a:lnTo>
                      <a:pt x="184" y="404"/>
                    </a:lnTo>
                    <a:lnTo>
                      <a:pt x="185" y="404"/>
                    </a:lnTo>
                    <a:lnTo>
                      <a:pt x="188" y="403"/>
                    </a:lnTo>
                    <a:lnTo>
                      <a:pt x="192" y="402"/>
                    </a:lnTo>
                    <a:lnTo>
                      <a:pt x="195" y="403"/>
                    </a:lnTo>
                    <a:lnTo>
                      <a:pt x="196" y="403"/>
                    </a:lnTo>
                    <a:lnTo>
                      <a:pt x="198" y="403"/>
                    </a:lnTo>
                    <a:lnTo>
                      <a:pt x="201" y="403"/>
                    </a:lnTo>
                    <a:lnTo>
                      <a:pt x="203" y="403"/>
                    </a:lnTo>
                    <a:lnTo>
                      <a:pt x="206" y="404"/>
                    </a:lnTo>
                    <a:lnTo>
                      <a:pt x="208" y="404"/>
                    </a:lnTo>
                    <a:lnTo>
                      <a:pt x="209" y="403"/>
                    </a:lnTo>
                    <a:lnTo>
                      <a:pt x="212" y="403"/>
                    </a:lnTo>
                    <a:lnTo>
                      <a:pt x="214" y="403"/>
                    </a:lnTo>
                    <a:lnTo>
                      <a:pt x="216" y="402"/>
                    </a:lnTo>
                    <a:lnTo>
                      <a:pt x="217" y="400"/>
                    </a:lnTo>
                    <a:lnTo>
                      <a:pt x="218" y="399"/>
                    </a:lnTo>
                    <a:lnTo>
                      <a:pt x="219" y="399"/>
                    </a:lnTo>
                    <a:lnTo>
                      <a:pt x="220" y="398"/>
                    </a:lnTo>
                    <a:lnTo>
                      <a:pt x="222" y="398"/>
                    </a:lnTo>
                    <a:lnTo>
                      <a:pt x="222" y="399"/>
                    </a:lnTo>
                    <a:lnTo>
                      <a:pt x="223" y="398"/>
                    </a:lnTo>
                    <a:lnTo>
                      <a:pt x="223" y="395"/>
                    </a:lnTo>
                    <a:lnTo>
                      <a:pt x="225" y="394"/>
                    </a:lnTo>
                    <a:lnTo>
                      <a:pt x="225" y="395"/>
                    </a:lnTo>
                    <a:lnTo>
                      <a:pt x="226" y="397"/>
                    </a:lnTo>
                    <a:lnTo>
                      <a:pt x="226" y="397"/>
                    </a:lnTo>
                    <a:lnTo>
                      <a:pt x="228" y="397"/>
                    </a:lnTo>
                    <a:lnTo>
                      <a:pt x="229" y="395"/>
                    </a:lnTo>
                    <a:lnTo>
                      <a:pt x="230" y="393"/>
                    </a:lnTo>
                    <a:lnTo>
                      <a:pt x="231" y="393"/>
                    </a:lnTo>
                    <a:lnTo>
                      <a:pt x="233" y="393"/>
                    </a:lnTo>
                    <a:lnTo>
                      <a:pt x="233" y="392"/>
                    </a:lnTo>
                    <a:lnTo>
                      <a:pt x="234" y="391"/>
                    </a:lnTo>
                    <a:lnTo>
                      <a:pt x="235" y="389"/>
                    </a:lnTo>
                    <a:lnTo>
                      <a:pt x="236" y="388"/>
                    </a:lnTo>
                    <a:lnTo>
                      <a:pt x="237" y="388"/>
                    </a:lnTo>
                    <a:lnTo>
                      <a:pt x="239" y="387"/>
                    </a:lnTo>
                    <a:lnTo>
                      <a:pt x="239" y="386"/>
                    </a:lnTo>
                    <a:lnTo>
                      <a:pt x="236" y="385"/>
                    </a:lnTo>
                    <a:lnTo>
                      <a:pt x="236" y="383"/>
                    </a:lnTo>
                    <a:lnTo>
                      <a:pt x="236" y="382"/>
                    </a:lnTo>
                    <a:lnTo>
                      <a:pt x="237" y="380"/>
                    </a:lnTo>
                    <a:lnTo>
                      <a:pt x="241" y="377"/>
                    </a:lnTo>
                    <a:lnTo>
                      <a:pt x="245" y="375"/>
                    </a:lnTo>
                    <a:lnTo>
                      <a:pt x="246" y="374"/>
                    </a:lnTo>
                    <a:lnTo>
                      <a:pt x="247" y="372"/>
                    </a:lnTo>
                    <a:lnTo>
                      <a:pt x="247" y="370"/>
                    </a:lnTo>
                    <a:lnTo>
                      <a:pt x="247" y="369"/>
                    </a:lnTo>
                    <a:lnTo>
                      <a:pt x="247" y="367"/>
                    </a:lnTo>
                    <a:lnTo>
                      <a:pt x="248" y="366"/>
                    </a:lnTo>
                    <a:lnTo>
                      <a:pt x="251" y="365"/>
                    </a:lnTo>
                    <a:lnTo>
                      <a:pt x="252" y="364"/>
                    </a:lnTo>
                    <a:lnTo>
                      <a:pt x="253" y="363"/>
                    </a:lnTo>
                    <a:lnTo>
                      <a:pt x="254" y="361"/>
                    </a:lnTo>
                    <a:lnTo>
                      <a:pt x="257" y="360"/>
                    </a:lnTo>
                    <a:lnTo>
                      <a:pt x="257" y="360"/>
                    </a:lnTo>
                    <a:lnTo>
                      <a:pt x="258" y="359"/>
                    </a:lnTo>
                    <a:lnTo>
                      <a:pt x="261" y="358"/>
                    </a:lnTo>
                    <a:lnTo>
                      <a:pt x="261" y="357"/>
                    </a:lnTo>
                    <a:lnTo>
                      <a:pt x="261" y="357"/>
                    </a:lnTo>
                    <a:lnTo>
                      <a:pt x="262" y="354"/>
                    </a:lnTo>
                    <a:lnTo>
                      <a:pt x="259" y="350"/>
                    </a:lnTo>
                    <a:lnTo>
                      <a:pt x="259" y="350"/>
                    </a:lnTo>
                    <a:lnTo>
                      <a:pt x="259" y="349"/>
                    </a:lnTo>
                    <a:lnTo>
                      <a:pt x="259" y="349"/>
                    </a:lnTo>
                    <a:lnTo>
                      <a:pt x="259" y="347"/>
                    </a:lnTo>
                    <a:lnTo>
                      <a:pt x="259" y="344"/>
                    </a:lnTo>
                    <a:lnTo>
                      <a:pt x="259" y="342"/>
                    </a:lnTo>
                    <a:lnTo>
                      <a:pt x="259" y="341"/>
                    </a:lnTo>
                    <a:lnTo>
                      <a:pt x="257" y="342"/>
                    </a:lnTo>
                    <a:lnTo>
                      <a:pt x="256" y="342"/>
                    </a:lnTo>
                    <a:lnTo>
                      <a:pt x="254" y="341"/>
                    </a:lnTo>
                    <a:lnTo>
                      <a:pt x="253" y="339"/>
                    </a:lnTo>
                    <a:lnTo>
                      <a:pt x="253" y="338"/>
                    </a:lnTo>
                    <a:lnTo>
                      <a:pt x="256" y="336"/>
                    </a:lnTo>
                    <a:lnTo>
                      <a:pt x="256" y="333"/>
                    </a:lnTo>
                    <a:lnTo>
                      <a:pt x="257" y="332"/>
                    </a:lnTo>
                    <a:lnTo>
                      <a:pt x="257" y="332"/>
                    </a:lnTo>
                    <a:lnTo>
                      <a:pt x="257" y="333"/>
                    </a:lnTo>
                    <a:lnTo>
                      <a:pt x="258" y="335"/>
                    </a:lnTo>
                    <a:lnTo>
                      <a:pt x="259" y="333"/>
                    </a:lnTo>
                    <a:lnTo>
                      <a:pt x="261" y="331"/>
                    </a:lnTo>
                    <a:lnTo>
                      <a:pt x="259" y="330"/>
                    </a:lnTo>
                    <a:lnTo>
                      <a:pt x="259" y="330"/>
                    </a:lnTo>
                    <a:lnTo>
                      <a:pt x="261" y="329"/>
                    </a:lnTo>
                    <a:lnTo>
                      <a:pt x="261" y="326"/>
                    </a:lnTo>
                    <a:lnTo>
                      <a:pt x="261" y="324"/>
                    </a:lnTo>
                    <a:lnTo>
                      <a:pt x="262" y="321"/>
                    </a:lnTo>
                    <a:lnTo>
                      <a:pt x="262" y="320"/>
                    </a:lnTo>
                    <a:lnTo>
                      <a:pt x="261" y="320"/>
                    </a:lnTo>
                    <a:lnTo>
                      <a:pt x="261" y="318"/>
                    </a:lnTo>
                    <a:lnTo>
                      <a:pt x="262" y="315"/>
                    </a:lnTo>
                    <a:lnTo>
                      <a:pt x="263" y="314"/>
                    </a:lnTo>
                    <a:lnTo>
                      <a:pt x="264" y="312"/>
                    </a:lnTo>
                    <a:lnTo>
                      <a:pt x="265" y="308"/>
                    </a:lnTo>
                    <a:lnTo>
                      <a:pt x="265" y="305"/>
                    </a:lnTo>
                    <a:lnTo>
                      <a:pt x="264" y="305"/>
                    </a:lnTo>
                    <a:lnTo>
                      <a:pt x="263" y="308"/>
                    </a:lnTo>
                    <a:lnTo>
                      <a:pt x="262" y="312"/>
                    </a:lnTo>
                    <a:lnTo>
                      <a:pt x="261" y="313"/>
                    </a:lnTo>
                    <a:lnTo>
                      <a:pt x="261" y="314"/>
                    </a:lnTo>
                    <a:lnTo>
                      <a:pt x="259" y="314"/>
                    </a:lnTo>
                    <a:lnTo>
                      <a:pt x="258" y="312"/>
                    </a:lnTo>
                    <a:lnTo>
                      <a:pt x="257" y="309"/>
                    </a:lnTo>
                    <a:lnTo>
                      <a:pt x="257" y="308"/>
                    </a:lnTo>
                    <a:lnTo>
                      <a:pt x="254" y="308"/>
                    </a:lnTo>
                    <a:lnTo>
                      <a:pt x="254" y="304"/>
                    </a:lnTo>
                    <a:lnTo>
                      <a:pt x="256" y="299"/>
                    </a:lnTo>
                    <a:lnTo>
                      <a:pt x="256" y="297"/>
                    </a:lnTo>
                    <a:lnTo>
                      <a:pt x="256" y="297"/>
                    </a:lnTo>
                    <a:lnTo>
                      <a:pt x="257" y="294"/>
                    </a:lnTo>
                    <a:lnTo>
                      <a:pt x="257" y="291"/>
                    </a:lnTo>
                    <a:lnTo>
                      <a:pt x="257" y="291"/>
                    </a:lnTo>
                    <a:lnTo>
                      <a:pt x="256" y="290"/>
                    </a:lnTo>
                    <a:lnTo>
                      <a:pt x="256" y="288"/>
                    </a:lnTo>
                    <a:lnTo>
                      <a:pt x="257" y="287"/>
                    </a:lnTo>
                    <a:lnTo>
                      <a:pt x="257" y="285"/>
                    </a:lnTo>
                    <a:lnTo>
                      <a:pt x="257" y="284"/>
                    </a:lnTo>
                    <a:lnTo>
                      <a:pt x="258" y="281"/>
                    </a:lnTo>
                    <a:lnTo>
                      <a:pt x="259" y="280"/>
                    </a:lnTo>
                    <a:lnTo>
                      <a:pt x="259" y="277"/>
                    </a:lnTo>
                    <a:lnTo>
                      <a:pt x="259" y="273"/>
                    </a:lnTo>
                    <a:lnTo>
                      <a:pt x="259" y="270"/>
                    </a:lnTo>
                    <a:lnTo>
                      <a:pt x="258" y="269"/>
                    </a:lnTo>
                    <a:lnTo>
                      <a:pt x="258" y="268"/>
                    </a:lnTo>
                    <a:lnTo>
                      <a:pt x="257" y="267"/>
                    </a:lnTo>
                    <a:lnTo>
                      <a:pt x="256" y="269"/>
                    </a:lnTo>
                    <a:lnTo>
                      <a:pt x="256" y="270"/>
                    </a:lnTo>
                    <a:lnTo>
                      <a:pt x="256" y="274"/>
                    </a:lnTo>
                    <a:lnTo>
                      <a:pt x="256" y="275"/>
                    </a:lnTo>
                    <a:lnTo>
                      <a:pt x="256" y="276"/>
                    </a:lnTo>
                    <a:lnTo>
                      <a:pt x="254" y="276"/>
                    </a:lnTo>
                    <a:lnTo>
                      <a:pt x="254" y="275"/>
                    </a:lnTo>
                    <a:lnTo>
                      <a:pt x="254" y="273"/>
                    </a:lnTo>
                    <a:lnTo>
                      <a:pt x="254" y="270"/>
                    </a:lnTo>
                    <a:lnTo>
                      <a:pt x="254" y="269"/>
                    </a:lnTo>
                    <a:lnTo>
                      <a:pt x="254" y="267"/>
                    </a:lnTo>
                    <a:lnTo>
                      <a:pt x="254" y="267"/>
                    </a:lnTo>
                    <a:lnTo>
                      <a:pt x="253" y="265"/>
                    </a:lnTo>
                    <a:lnTo>
                      <a:pt x="254" y="264"/>
                    </a:lnTo>
                    <a:lnTo>
                      <a:pt x="256" y="264"/>
                    </a:lnTo>
                    <a:lnTo>
                      <a:pt x="257" y="263"/>
                    </a:lnTo>
                    <a:lnTo>
                      <a:pt x="258" y="262"/>
                    </a:lnTo>
                    <a:lnTo>
                      <a:pt x="258" y="260"/>
                    </a:lnTo>
                    <a:lnTo>
                      <a:pt x="258" y="260"/>
                    </a:lnTo>
                    <a:lnTo>
                      <a:pt x="257" y="259"/>
                    </a:lnTo>
                    <a:lnTo>
                      <a:pt x="257" y="258"/>
                    </a:lnTo>
                    <a:lnTo>
                      <a:pt x="258" y="257"/>
                    </a:lnTo>
                    <a:lnTo>
                      <a:pt x="258" y="256"/>
                    </a:lnTo>
                    <a:lnTo>
                      <a:pt x="259" y="254"/>
                    </a:lnTo>
                    <a:lnTo>
                      <a:pt x="259" y="253"/>
                    </a:lnTo>
                    <a:lnTo>
                      <a:pt x="259" y="252"/>
                    </a:lnTo>
                    <a:lnTo>
                      <a:pt x="259" y="251"/>
                    </a:lnTo>
                    <a:lnTo>
                      <a:pt x="261" y="249"/>
                    </a:lnTo>
                    <a:lnTo>
                      <a:pt x="261" y="248"/>
                    </a:lnTo>
                    <a:lnTo>
                      <a:pt x="259" y="247"/>
                    </a:lnTo>
                    <a:lnTo>
                      <a:pt x="261" y="246"/>
                    </a:lnTo>
                    <a:lnTo>
                      <a:pt x="261" y="246"/>
                    </a:lnTo>
                    <a:lnTo>
                      <a:pt x="262" y="246"/>
                    </a:lnTo>
                    <a:lnTo>
                      <a:pt x="262" y="245"/>
                    </a:lnTo>
                    <a:lnTo>
                      <a:pt x="263" y="243"/>
                    </a:lnTo>
                    <a:lnTo>
                      <a:pt x="263" y="242"/>
                    </a:lnTo>
                    <a:lnTo>
                      <a:pt x="263" y="241"/>
                    </a:lnTo>
                    <a:lnTo>
                      <a:pt x="263" y="240"/>
                    </a:lnTo>
                    <a:lnTo>
                      <a:pt x="263" y="239"/>
                    </a:lnTo>
                    <a:lnTo>
                      <a:pt x="262" y="237"/>
                    </a:lnTo>
                    <a:lnTo>
                      <a:pt x="263" y="236"/>
                    </a:lnTo>
                    <a:lnTo>
                      <a:pt x="263" y="236"/>
                    </a:lnTo>
                    <a:lnTo>
                      <a:pt x="264" y="234"/>
                    </a:lnTo>
                    <a:lnTo>
                      <a:pt x="265" y="230"/>
                    </a:lnTo>
                    <a:lnTo>
                      <a:pt x="264" y="229"/>
                    </a:lnTo>
                    <a:lnTo>
                      <a:pt x="265" y="228"/>
                    </a:lnTo>
                    <a:lnTo>
                      <a:pt x="265" y="225"/>
                    </a:lnTo>
                    <a:lnTo>
                      <a:pt x="264" y="223"/>
                    </a:lnTo>
                    <a:lnTo>
                      <a:pt x="264" y="221"/>
                    </a:lnTo>
                    <a:lnTo>
                      <a:pt x="265" y="219"/>
                    </a:lnTo>
                    <a:lnTo>
                      <a:pt x="265" y="218"/>
                    </a:lnTo>
                    <a:lnTo>
                      <a:pt x="265" y="215"/>
                    </a:lnTo>
                    <a:lnTo>
                      <a:pt x="265" y="215"/>
                    </a:lnTo>
                    <a:lnTo>
                      <a:pt x="267" y="213"/>
                    </a:lnTo>
                    <a:lnTo>
                      <a:pt x="265" y="212"/>
                    </a:lnTo>
                    <a:lnTo>
                      <a:pt x="267" y="211"/>
                    </a:lnTo>
                    <a:lnTo>
                      <a:pt x="267" y="209"/>
                    </a:lnTo>
                    <a:lnTo>
                      <a:pt x="267" y="207"/>
                    </a:lnTo>
                    <a:lnTo>
                      <a:pt x="267" y="204"/>
                    </a:lnTo>
                    <a:lnTo>
                      <a:pt x="267" y="202"/>
                    </a:lnTo>
                    <a:lnTo>
                      <a:pt x="267" y="200"/>
                    </a:lnTo>
                    <a:lnTo>
                      <a:pt x="267" y="198"/>
                    </a:lnTo>
                    <a:lnTo>
                      <a:pt x="267" y="197"/>
                    </a:lnTo>
                    <a:lnTo>
                      <a:pt x="267" y="196"/>
                    </a:lnTo>
                    <a:lnTo>
                      <a:pt x="268" y="194"/>
                    </a:lnTo>
                    <a:lnTo>
                      <a:pt x="268" y="192"/>
                    </a:lnTo>
                    <a:lnTo>
                      <a:pt x="267" y="190"/>
                    </a:lnTo>
                    <a:lnTo>
                      <a:pt x="267" y="187"/>
                    </a:lnTo>
                    <a:lnTo>
                      <a:pt x="267" y="186"/>
                    </a:lnTo>
                    <a:lnTo>
                      <a:pt x="267" y="184"/>
                    </a:lnTo>
                    <a:lnTo>
                      <a:pt x="267" y="183"/>
                    </a:lnTo>
                    <a:lnTo>
                      <a:pt x="268" y="181"/>
                    </a:lnTo>
                    <a:lnTo>
                      <a:pt x="269" y="179"/>
                    </a:lnTo>
                    <a:lnTo>
                      <a:pt x="268" y="178"/>
                    </a:lnTo>
                    <a:lnTo>
                      <a:pt x="267" y="176"/>
                    </a:lnTo>
                    <a:lnTo>
                      <a:pt x="267" y="174"/>
                    </a:lnTo>
                    <a:lnTo>
                      <a:pt x="267" y="174"/>
                    </a:lnTo>
                    <a:lnTo>
                      <a:pt x="265" y="173"/>
                    </a:lnTo>
                    <a:lnTo>
                      <a:pt x="267" y="172"/>
                    </a:lnTo>
                    <a:lnTo>
                      <a:pt x="267" y="169"/>
                    </a:lnTo>
                    <a:lnTo>
                      <a:pt x="268" y="167"/>
                    </a:lnTo>
                    <a:lnTo>
                      <a:pt x="267" y="167"/>
                    </a:lnTo>
                    <a:lnTo>
                      <a:pt x="264" y="168"/>
                    </a:lnTo>
                    <a:lnTo>
                      <a:pt x="264" y="167"/>
                    </a:lnTo>
                    <a:lnTo>
                      <a:pt x="265" y="166"/>
                    </a:lnTo>
                    <a:lnTo>
                      <a:pt x="267" y="164"/>
                    </a:lnTo>
                    <a:lnTo>
                      <a:pt x="267" y="162"/>
                    </a:lnTo>
                    <a:lnTo>
                      <a:pt x="265" y="161"/>
                    </a:lnTo>
                    <a:lnTo>
                      <a:pt x="264" y="159"/>
                    </a:lnTo>
                    <a:lnTo>
                      <a:pt x="265" y="155"/>
                    </a:lnTo>
                    <a:lnTo>
                      <a:pt x="264" y="153"/>
                    </a:lnTo>
                    <a:lnTo>
                      <a:pt x="264" y="152"/>
                    </a:lnTo>
                    <a:lnTo>
                      <a:pt x="263" y="150"/>
                    </a:lnTo>
                    <a:lnTo>
                      <a:pt x="262" y="149"/>
                    </a:lnTo>
                    <a:lnTo>
                      <a:pt x="262" y="147"/>
                    </a:lnTo>
                    <a:lnTo>
                      <a:pt x="261" y="147"/>
                    </a:lnTo>
                    <a:lnTo>
                      <a:pt x="259" y="150"/>
                    </a:lnTo>
                    <a:lnTo>
                      <a:pt x="261" y="151"/>
                    </a:lnTo>
                    <a:lnTo>
                      <a:pt x="259" y="152"/>
                    </a:lnTo>
                    <a:lnTo>
                      <a:pt x="254" y="151"/>
                    </a:lnTo>
                    <a:lnTo>
                      <a:pt x="256" y="150"/>
                    </a:lnTo>
                    <a:lnTo>
                      <a:pt x="257" y="149"/>
                    </a:lnTo>
                    <a:lnTo>
                      <a:pt x="257" y="147"/>
                    </a:lnTo>
                    <a:lnTo>
                      <a:pt x="257" y="146"/>
                    </a:lnTo>
                    <a:lnTo>
                      <a:pt x="256" y="146"/>
                    </a:lnTo>
                    <a:lnTo>
                      <a:pt x="253" y="146"/>
                    </a:lnTo>
                    <a:lnTo>
                      <a:pt x="253" y="145"/>
                    </a:lnTo>
                    <a:lnTo>
                      <a:pt x="254" y="144"/>
                    </a:lnTo>
                    <a:lnTo>
                      <a:pt x="254" y="142"/>
                    </a:lnTo>
                    <a:lnTo>
                      <a:pt x="253" y="141"/>
                    </a:lnTo>
                    <a:lnTo>
                      <a:pt x="252" y="140"/>
                    </a:lnTo>
                    <a:lnTo>
                      <a:pt x="252" y="139"/>
                    </a:lnTo>
                    <a:lnTo>
                      <a:pt x="252" y="136"/>
                    </a:lnTo>
                    <a:lnTo>
                      <a:pt x="252" y="134"/>
                    </a:lnTo>
                    <a:lnTo>
                      <a:pt x="252" y="131"/>
                    </a:lnTo>
                    <a:lnTo>
                      <a:pt x="252" y="130"/>
                    </a:lnTo>
                    <a:lnTo>
                      <a:pt x="252" y="128"/>
                    </a:lnTo>
                    <a:lnTo>
                      <a:pt x="251" y="127"/>
                    </a:lnTo>
                    <a:lnTo>
                      <a:pt x="251" y="124"/>
                    </a:lnTo>
                    <a:lnTo>
                      <a:pt x="251" y="123"/>
                    </a:lnTo>
                    <a:lnTo>
                      <a:pt x="250" y="122"/>
                    </a:lnTo>
                    <a:lnTo>
                      <a:pt x="248" y="119"/>
                    </a:lnTo>
                    <a:lnTo>
                      <a:pt x="247" y="118"/>
                    </a:lnTo>
                    <a:lnTo>
                      <a:pt x="246" y="116"/>
                    </a:lnTo>
                    <a:lnTo>
                      <a:pt x="245" y="114"/>
                    </a:lnTo>
                    <a:lnTo>
                      <a:pt x="244" y="114"/>
                    </a:lnTo>
                    <a:lnTo>
                      <a:pt x="242" y="113"/>
                    </a:lnTo>
                    <a:lnTo>
                      <a:pt x="241" y="112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0"/>
                    </a:lnTo>
                    <a:lnTo>
                      <a:pt x="241" y="108"/>
                    </a:lnTo>
                    <a:lnTo>
                      <a:pt x="239" y="108"/>
                    </a:lnTo>
                    <a:lnTo>
                      <a:pt x="239" y="110"/>
                    </a:lnTo>
                    <a:lnTo>
                      <a:pt x="239" y="112"/>
                    </a:lnTo>
                    <a:lnTo>
                      <a:pt x="236" y="112"/>
                    </a:lnTo>
                    <a:lnTo>
                      <a:pt x="235" y="112"/>
                    </a:lnTo>
                    <a:lnTo>
                      <a:pt x="234" y="113"/>
                    </a:lnTo>
                    <a:lnTo>
                      <a:pt x="233" y="114"/>
                    </a:lnTo>
                    <a:lnTo>
                      <a:pt x="230" y="114"/>
                    </a:lnTo>
                    <a:lnTo>
                      <a:pt x="226" y="113"/>
                    </a:lnTo>
                    <a:lnTo>
                      <a:pt x="225" y="114"/>
                    </a:lnTo>
                    <a:lnTo>
                      <a:pt x="222" y="112"/>
                    </a:lnTo>
                    <a:lnTo>
                      <a:pt x="218" y="111"/>
                    </a:lnTo>
                    <a:lnTo>
                      <a:pt x="213" y="110"/>
                    </a:lnTo>
                    <a:lnTo>
                      <a:pt x="208" y="112"/>
                    </a:lnTo>
                    <a:lnTo>
                      <a:pt x="207" y="112"/>
                    </a:lnTo>
                    <a:lnTo>
                      <a:pt x="208" y="110"/>
                    </a:lnTo>
                    <a:lnTo>
                      <a:pt x="211" y="108"/>
                    </a:lnTo>
                    <a:lnTo>
                      <a:pt x="216" y="107"/>
                    </a:lnTo>
                    <a:lnTo>
                      <a:pt x="219" y="108"/>
                    </a:lnTo>
                    <a:lnTo>
                      <a:pt x="223" y="111"/>
                    </a:lnTo>
                    <a:lnTo>
                      <a:pt x="226" y="112"/>
                    </a:lnTo>
                    <a:lnTo>
                      <a:pt x="230" y="112"/>
                    </a:lnTo>
                    <a:lnTo>
                      <a:pt x="231" y="111"/>
                    </a:lnTo>
                    <a:lnTo>
                      <a:pt x="233" y="107"/>
                    </a:lnTo>
                    <a:lnTo>
                      <a:pt x="231" y="106"/>
                    </a:lnTo>
                    <a:lnTo>
                      <a:pt x="233" y="106"/>
                    </a:lnTo>
                    <a:lnTo>
                      <a:pt x="234" y="107"/>
                    </a:lnTo>
                    <a:lnTo>
                      <a:pt x="236" y="108"/>
                    </a:lnTo>
                    <a:lnTo>
                      <a:pt x="237" y="107"/>
                    </a:lnTo>
                    <a:lnTo>
                      <a:pt x="235" y="106"/>
                    </a:lnTo>
                    <a:lnTo>
                      <a:pt x="233" y="103"/>
                    </a:lnTo>
                    <a:lnTo>
                      <a:pt x="231" y="102"/>
                    </a:lnTo>
                    <a:lnTo>
                      <a:pt x="233" y="103"/>
                    </a:lnTo>
                    <a:lnTo>
                      <a:pt x="235" y="103"/>
                    </a:lnTo>
                    <a:lnTo>
                      <a:pt x="237" y="103"/>
                    </a:lnTo>
                    <a:lnTo>
                      <a:pt x="237" y="105"/>
                    </a:lnTo>
                    <a:lnTo>
                      <a:pt x="241" y="106"/>
                    </a:lnTo>
                    <a:lnTo>
                      <a:pt x="242" y="106"/>
                    </a:lnTo>
                    <a:lnTo>
                      <a:pt x="244" y="103"/>
                    </a:lnTo>
                    <a:lnTo>
                      <a:pt x="246" y="102"/>
                    </a:lnTo>
                    <a:lnTo>
                      <a:pt x="247" y="100"/>
                    </a:lnTo>
                    <a:lnTo>
                      <a:pt x="246" y="100"/>
                    </a:lnTo>
                    <a:lnTo>
                      <a:pt x="245" y="99"/>
                    </a:lnTo>
                    <a:lnTo>
                      <a:pt x="244" y="97"/>
                    </a:lnTo>
                    <a:lnTo>
                      <a:pt x="244" y="96"/>
                    </a:lnTo>
                    <a:lnTo>
                      <a:pt x="242" y="96"/>
                    </a:lnTo>
                    <a:lnTo>
                      <a:pt x="241" y="95"/>
                    </a:lnTo>
                    <a:lnTo>
                      <a:pt x="239" y="94"/>
                    </a:lnTo>
                    <a:lnTo>
                      <a:pt x="237" y="94"/>
                    </a:lnTo>
                    <a:lnTo>
                      <a:pt x="236" y="93"/>
                    </a:lnTo>
                    <a:lnTo>
                      <a:pt x="234" y="93"/>
                    </a:lnTo>
                    <a:lnTo>
                      <a:pt x="233" y="93"/>
                    </a:lnTo>
                    <a:lnTo>
                      <a:pt x="231" y="93"/>
                    </a:lnTo>
                    <a:lnTo>
                      <a:pt x="231" y="93"/>
                    </a:lnTo>
                    <a:lnTo>
                      <a:pt x="230" y="91"/>
                    </a:lnTo>
                    <a:lnTo>
                      <a:pt x="229" y="91"/>
                    </a:lnTo>
                    <a:lnTo>
                      <a:pt x="230" y="90"/>
                    </a:lnTo>
                    <a:lnTo>
                      <a:pt x="231" y="90"/>
                    </a:lnTo>
                    <a:lnTo>
                      <a:pt x="235" y="90"/>
                    </a:lnTo>
                    <a:lnTo>
                      <a:pt x="239" y="91"/>
                    </a:lnTo>
                    <a:lnTo>
                      <a:pt x="241" y="91"/>
                    </a:lnTo>
                    <a:lnTo>
                      <a:pt x="242" y="90"/>
                    </a:lnTo>
                    <a:lnTo>
                      <a:pt x="242" y="88"/>
                    </a:lnTo>
                    <a:lnTo>
                      <a:pt x="241" y="86"/>
                    </a:lnTo>
                    <a:lnTo>
                      <a:pt x="239" y="86"/>
                    </a:lnTo>
                    <a:lnTo>
                      <a:pt x="237" y="85"/>
                    </a:lnTo>
                    <a:lnTo>
                      <a:pt x="239" y="85"/>
                    </a:lnTo>
                    <a:lnTo>
                      <a:pt x="241" y="84"/>
                    </a:lnTo>
                    <a:lnTo>
                      <a:pt x="241" y="82"/>
                    </a:lnTo>
                    <a:lnTo>
                      <a:pt x="241" y="80"/>
                    </a:lnTo>
                    <a:lnTo>
                      <a:pt x="239" y="80"/>
                    </a:lnTo>
                    <a:lnTo>
                      <a:pt x="237" y="79"/>
                    </a:lnTo>
                    <a:lnTo>
                      <a:pt x="237" y="77"/>
                    </a:lnTo>
                    <a:lnTo>
                      <a:pt x="235" y="76"/>
                    </a:lnTo>
                    <a:lnTo>
                      <a:pt x="234" y="76"/>
                    </a:lnTo>
                    <a:lnTo>
                      <a:pt x="231" y="74"/>
                    </a:lnTo>
                    <a:lnTo>
                      <a:pt x="229" y="73"/>
                    </a:lnTo>
                    <a:lnTo>
                      <a:pt x="229" y="72"/>
                    </a:lnTo>
                    <a:lnTo>
                      <a:pt x="231" y="73"/>
                    </a:lnTo>
                    <a:lnTo>
                      <a:pt x="236" y="74"/>
                    </a:lnTo>
                    <a:lnTo>
                      <a:pt x="237" y="72"/>
                    </a:lnTo>
                    <a:lnTo>
                      <a:pt x="239" y="72"/>
                    </a:lnTo>
                    <a:lnTo>
                      <a:pt x="241" y="71"/>
                    </a:lnTo>
                    <a:lnTo>
                      <a:pt x="241" y="66"/>
                    </a:lnTo>
                    <a:lnTo>
                      <a:pt x="240" y="63"/>
                    </a:lnTo>
                    <a:lnTo>
                      <a:pt x="239" y="62"/>
                    </a:lnTo>
                    <a:lnTo>
                      <a:pt x="236" y="61"/>
                    </a:lnTo>
                    <a:lnTo>
                      <a:pt x="236" y="60"/>
                    </a:lnTo>
                    <a:lnTo>
                      <a:pt x="240" y="60"/>
                    </a:lnTo>
                    <a:lnTo>
                      <a:pt x="241" y="58"/>
                    </a:lnTo>
                    <a:lnTo>
                      <a:pt x="244" y="58"/>
                    </a:lnTo>
                    <a:lnTo>
                      <a:pt x="245" y="58"/>
                    </a:lnTo>
                    <a:lnTo>
                      <a:pt x="247" y="55"/>
                    </a:lnTo>
                    <a:lnTo>
                      <a:pt x="248" y="56"/>
                    </a:lnTo>
                    <a:lnTo>
                      <a:pt x="247" y="58"/>
                    </a:lnTo>
                    <a:lnTo>
                      <a:pt x="246" y="60"/>
                    </a:lnTo>
                    <a:lnTo>
                      <a:pt x="244" y="62"/>
                    </a:lnTo>
                    <a:lnTo>
                      <a:pt x="242" y="65"/>
                    </a:lnTo>
                    <a:lnTo>
                      <a:pt x="245" y="66"/>
                    </a:lnTo>
                    <a:lnTo>
                      <a:pt x="246" y="68"/>
                    </a:lnTo>
                    <a:lnTo>
                      <a:pt x="245" y="71"/>
                    </a:lnTo>
                    <a:lnTo>
                      <a:pt x="246" y="73"/>
                    </a:lnTo>
                    <a:lnTo>
                      <a:pt x="246" y="76"/>
                    </a:lnTo>
                    <a:lnTo>
                      <a:pt x="247" y="82"/>
                    </a:lnTo>
                    <a:lnTo>
                      <a:pt x="248" y="83"/>
                    </a:lnTo>
                    <a:lnTo>
                      <a:pt x="253" y="83"/>
                    </a:lnTo>
                    <a:lnTo>
                      <a:pt x="256" y="83"/>
                    </a:lnTo>
                    <a:lnTo>
                      <a:pt x="258" y="83"/>
                    </a:lnTo>
                    <a:lnTo>
                      <a:pt x="261" y="82"/>
                    </a:lnTo>
                    <a:lnTo>
                      <a:pt x="262" y="82"/>
                    </a:lnTo>
                    <a:lnTo>
                      <a:pt x="263" y="80"/>
                    </a:lnTo>
                    <a:lnTo>
                      <a:pt x="263" y="79"/>
                    </a:lnTo>
                    <a:lnTo>
                      <a:pt x="263" y="77"/>
                    </a:lnTo>
                    <a:lnTo>
                      <a:pt x="262" y="72"/>
                    </a:lnTo>
                    <a:lnTo>
                      <a:pt x="261" y="69"/>
                    </a:lnTo>
                    <a:lnTo>
                      <a:pt x="261" y="67"/>
                    </a:lnTo>
                    <a:lnTo>
                      <a:pt x="259" y="66"/>
                    </a:lnTo>
                    <a:lnTo>
                      <a:pt x="258" y="63"/>
                    </a:lnTo>
                    <a:lnTo>
                      <a:pt x="258" y="62"/>
                    </a:lnTo>
                    <a:lnTo>
                      <a:pt x="261" y="61"/>
                    </a:lnTo>
                    <a:lnTo>
                      <a:pt x="262" y="61"/>
                    </a:lnTo>
                    <a:lnTo>
                      <a:pt x="262" y="58"/>
                    </a:lnTo>
                    <a:lnTo>
                      <a:pt x="262" y="57"/>
                    </a:lnTo>
                    <a:lnTo>
                      <a:pt x="261" y="54"/>
                    </a:lnTo>
                    <a:lnTo>
                      <a:pt x="262" y="51"/>
                    </a:lnTo>
                    <a:lnTo>
                      <a:pt x="262" y="48"/>
                    </a:lnTo>
                    <a:lnTo>
                      <a:pt x="261" y="46"/>
                    </a:lnTo>
                    <a:lnTo>
                      <a:pt x="261" y="45"/>
                    </a:lnTo>
                    <a:lnTo>
                      <a:pt x="262" y="43"/>
                    </a:lnTo>
                    <a:lnTo>
                      <a:pt x="259" y="43"/>
                    </a:lnTo>
                    <a:lnTo>
                      <a:pt x="257" y="44"/>
                    </a:lnTo>
                    <a:lnTo>
                      <a:pt x="256" y="46"/>
                    </a:lnTo>
                    <a:lnTo>
                      <a:pt x="254" y="48"/>
                    </a:lnTo>
                    <a:lnTo>
                      <a:pt x="252" y="50"/>
                    </a:lnTo>
                    <a:lnTo>
                      <a:pt x="250" y="52"/>
                    </a:lnTo>
                    <a:lnTo>
                      <a:pt x="251" y="48"/>
                    </a:lnTo>
                    <a:lnTo>
                      <a:pt x="251" y="44"/>
                    </a:lnTo>
                    <a:lnTo>
                      <a:pt x="247" y="44"/>
                    </a:lnTo>
                    <a:lnTo>
                      <a:pt x="242" y="46"/>
                    </a:lnTo>
                    <a:lnTo>
                      <a:pt x="242" y="49"/>
                    </a:lnTo>
                    <a:lnTo>
                      <a:pt x="241" y="54"/>
                    </a:lnTo>
                    <a:lnTo>
                      <a:pt x="239" y="52"/>
                    </a:lnTo>
                    <a:lnTo>
                      <a:pt x="239" y="48"/>
                    </a:lnTo>
                    <a:lnTo>
                      <a:pt x="237" y="45"/>
                    </a:lnTo>
                    <a:lnTo>
                      <a:pt x="234" y="44"/>
                    </a:lnTo>
                    <a:lnTo>
                      <a:pt x="233" y="43"/>
                    </a:lnTo>
                    <a:lnTo>
                      <a:pt x="237" y="39"/>
                    </a:lnTo>
                    <a:lnTo>
                      <a:pt x="237" y="35"/>
                    </a:lnTo>
                    <a:lnTo>
                      <a:pt x="237" y="35"/>
                    </a:lnTo>
                    <a:lnTo>
                      <a:pt x="236" y="32"/>
                    </a:lnTo>
                    <a:lnTo>
                      <a:pt x="234" y="28"/>
                    </a:lnTo>
                    <a:lnTo>
                      <a:pt x="233" y="27"/>
                    </a:lnTo>
                    <a:lnTo>
                      <a:pt x="231" y="27"/>
                    </a:lnTo>
                    <a:lnTo>
                      <a:pt x="230" y="28"/>
                    </a:lnTo>
                    <a:lnTo>
                      <a:pt x="229" y="29"/>
                    </a:lnTo>
                    <a:lnTo>
                      <a:pt x="229" y="29"/>
                    </a:lnTo>
                    <a:lnTo>
                      <a:pt x="228" y="33"/>
                    </a:lnTo>
                    <a:lnTo>
                      <a:pt x="226" y="35"/>
                    </a:lnTo>
                    <a:lnTo>
                      <a:pt x="224" y="35"/>
                    </a:lnTo>
                    <a:lnTo>
                      <a:pt x="222" y="35"/>
                    </a:lnTo>
                    <a:lnTo>
                      <a:pt x="217" y="32"/>
                    </a:lnTo>
                    <a:lnTo>
                      <a:pt x="216" y="29"/>
                    </a:lnTo>
                    <a:lnTo>
                      <a:pt x="216" y="27"/>
                    </a:lnTo>
                    <a:lnTo>
                      <a:pt x="216" y="27"/>
                    </a:lnTo>
                    <a:lnTo>
                      <a:pt x="219" y="17"/>
                    </a:lnTo>
                    <a:lnTo>
                      <a:pt x="219" y="12"/>
                    </a:lnTo>
                    <a:lnTo>
                      <a:pt x="219" y="12"/>
                    </a:lnTo>
                    <a:lnTo>
                      <a:pt x="217" y="12"/>
                    </a:lnTo>
                    <a:lnTo>
                      <a:pt x="217" y="12"/>
                    </a:lnTo>
                    <a:lnTo>
                      <a:pt x="208" y="16"/>
                    </a:lnTo>
                    <a:lnTo>
                      <a:pt x="201" y="18"/>
                    </a:lnTo>
                    <a:lnTo>
                      <a:pt x="197" y="18"/>
                    </a:lnTo>
                    <a:lnTo>
                      <a:pt x="194" y="17"/>
                    </a:lnTo>
                    <a:lnTo>
                      <a:pt x="190" y="16"/>
                    </a:lnTo>
                    <a:lnTo>
                      <a:pt x="186" y="11"/>
                    </a:lnTo>
                    <a:lnTo>
                      <a:pt x="186" y="11"/>
                    </a:lnTo>
                    <a:lnTo>
                      <a:pt x="184" y="10"/>
                    </a:lnTo>
                    <a:lnTo>
                      <a:pt x="180" y="10"/>
                    </a:lnTo>
                    <a:lnTo>
                      <a:pt x="172" y="11"/>
                    </a:lnTo>
                    <a:lnTo>
                      <a:pt x="163" y="12"/>
                    </a:lnTo>
                    <a:lnTo>
                      <a:pt x="161" y="12"/>
                    </a:lnTo>
                    <a:lnTo>
                      <a:pt x="161" y="10"/>
                    </a:lnTo>
                    <a:lnTo>
                      <a:pt x="160" y="9"/>
                    </a:lnTo>
                    <a:lnTo>
                      <a:pt x="160" y="7"/>
                    </a:lnTo>
                    <a:lnTo>
                      <a:pt x="152" y="5"/>
                    </a:lnTo>
                    <a:lnTo>
                      <a:pt x="149" y="1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3"/>
                    </a:lnTo>
                    <a:lnTo>
                      <a:pt x="143" y="12"/>
                    </a:lnTo>
                    <a:lnTo>
                      <a:pt x="124" y="12"/>
                    </a:lnTo>
                    <a:lnTo>
                      <a:pt x="121" y="12"/>
                    </a:lnTo>
                    <a:lnTo>
                      <a:pt x="117" y="13"/>
                    </a:lnTo>
                    <a:lnTo>
                      <a:pt x="115" y="15"/>
                    </a:lnTo>
                    <a:lnTo>
                      <a:pt x="111" y="18"/>
                    </a:lnTo>
                    <a:lnTo>
                      <a:pt x="107" y="22"/>
                    </a:lnTo>
                    <a:lnTo>
                      <a:pt x="102" y="26"/>
                    </a:lnTo>
                    <a:lnTo>
                      <a:pt x="99" y="29"/>
                    </a:lnTo>
                    <a:lnTo>
                      <a:pt x="98" y="32"/>
                    </a:lnTo>
                    <a:lnTo>
                      <a:pt x="96" y="37"/>
                    </a:lnTo>
                    <a:lnTo>
                      <a:pt x="96" y="39"/>
                    </a:lnTo>
                    <a:lnTo>
                      <a:pt x="98" y="41"/>
                    </a:lnTo>
                    <a:lnTo>
                      <a:pt x="98" y="44"/>
                    </a:lnTo>
                    <a:lnTo>
                      <a:pt x="98" y="50"/>
                    </a:lnTo>
                    <a:lnTo>
                      <a:pt x="96" y="54"/>
                    </a:lnTo>
                    <a:lnTo>
                      <a:pt x="96" y="56"/>
                    </a:lnTo>
                    <a:lnTo>
                      <a:pt x="95" y="60"/>
                    </a:lnTo>
                    <a:lnTo>
                      <a:pt x="93" y="62"/>
                    </a:lnTo>
                    <a:lnTo>
                      <a:pt x="91" y="63"/>
                    </a:lnTo>
                    <a:lnTo>
                      <a:pt x="90" y="65"/>
                    </a:lnTo>
                    <a:lnTo>
                      <a:pt x="85" y="68"/>
                    </a:lnTo>
                    <a:lnTo>
                      <a:pt x="84" y="71"/>
                    </a:lnTo>
                    <a:lnTo>
                      <a:pt x="83" y="77"/>
                    </a:lnTo>
                    <a:lnTo>
                      <a:pt x="82" y="85"/>
                    </a:lnTo>
                    <a:lnTo>
                      <a:pt x="79" y="90"/>
                    </a:lnTo>
                    <a:lnTo>
                      <a:pt x="76" y="90"/>
                    </a:lnTo>
                    <a:lnTo>
                      <a:pt x="74" y="90"/>
                    </a:lnTo>
                    <a:lnTo>
                      <a:pt x="72" y="90"/>
                    </a:lnTo>
                    <a:lnTo>
                      <a:pt x="68" y="90"/>
                    </a:lnTo>
                    <a:lnTo>
                      <a:pt x="67" y="90"/>
                    </a:lnTo>
                    <a:lnTo>
                      <a:pt x="65" y="90"/>
                    </a:lnTo>
                    <a:lnTo>
                      <a:pt x="62" y="90"/>
                    </a:lnTo>
                    <a:lnTo>
                      <a:pt x="60" y="90"/>
                    </a:lnTo>
                    <a:lnTo>
                      <a:pt x="55" y="90"/>
                    </a:lnTo>
                    <a:lnTo>
                      <a:pt x="53" y="90"/>
                    </a:lnTo>
                    <a:lnTo>
                      <a:pt x="50" y="90"/>
                    </a:lnTo>
                    <a:lnTo>
                      <a:pt x="48" y="90"/>
                    </a:lnTo>
                    <a:lnTo>
                      <a:pt x="44" y="90"/>
                    </a:lnTo>
                    <a:lnTo>
                      <a:pt x="42" y="89"/>
                    </a:lnTo>
                    <a:lnTo>
                      <a:pt x="39" y="89"/>
                    </a:lnTo>
                    <a:lnTo>
                      <a:pt x="35" y="89"/>
                    </a:lnTo>
                    <a:lnTo>
                      <a:pt x="33" y="89"/>
                    </a:lnTo>
                    <a:lnTo>
                      <a:pt x="28" y="88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0" y="88"/>
                    </a:lnTo>
                    <a:lnTo>
                      <a:pt x="17" y="89"/>
                    </a:lnTo>
                    <a:lnTo>
                      <a:pt x="15" y="89"/>
                    </a:lnTo>
                    <a:lnTo>
                      <a:pt x="12" y="90"/>
                    </a:lnTo>
                    <a:lnTo>
                      <a:pt x="11" y="94"/>
                    </a:lnTo>
                    <a:lnTo>
                      <a:pt x="9" y="96"/>
                    </a:lnTo>
                    <a:lnTo>
                      <a:pt x="8" y="99"/>
                    </a:lnTo>
                    <a:lnTo>
                      <a:pt x="6" y="100"/>
                    </a:lnTo>
                    <a:lnTo>
                      <a:pt x="4" y="102"/>
                    </a:lnTo>
                    <a:lnTo>
                      <a:pt x="1" y="106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25" y="142"/>
                    </a:lnTo>
                    <a:lnTo>
                      <a:pt x="33" y="152"/>
                    </a:lnTo>
                    <a:lnTo>
                      <a:pt x="33" y="152"/>
                    </a:lnTo>
                    <a:lnTo>
                      <a:pt x="34" y="162"/>
                    </a:lnTo>
                    <a:lnTo>
                      <a:pt x="34" y="162"/>
                    </a:lnTo>
                    <a:lnTo>
                      <a:pt x="35" y="164"/>
                    </a:lnTo>
                    <a:lnTo>
                      <a:pt x="35" y="166"/>
                    </a:lnTo>
                    <a:lnTo>
                      <a:pt x="37" y="166"/>
                    </a:lnTo>
                    <a:lnTo>
                      <a:pt x="37" y="168"/>
                    </a:lnTo>
                    <a:lnTo>
                      <a:pt x="37" y="168"/>
                    </a:lnTo>
                    <a:lnTo>
                      <a:pt x="38" y="169"/>
                    </a:lnTo>
                    <a:lnTo>
                      <a:pt x="37" y="170"/>
                    </a:lnTo>
                    <a:lnTo>
                      <a:pt x="35" y="173"/>
                    </a:lnTo>
                    <a:lnTo>
                      <a:pt x="32" y="175"/>
                    </a:lnTo>
                    <a:lnTo>
                      <a:pt x="31" y="179"/>
                    </a:lnTo>
                    <a:lnTo>
                      <a:pt x="31" y="179"/>
                    </a:lnTo>
                    <a:lnTo>
                      <a:pt x="29" y="184"/>
                    </a:lnTo>
                    <a:lnTo>
                      <a:pt x="26" y="187"/>
                    </a:lnTo>
                    <a:lnTo>
                      <a:pt x="26" y="187"/>
                    </a:lnTo>
                    <a:lnTo>
                      <a:pt x="26" y="189"/>
                    </a:lnTo>
                    <a:lnTo>
                      <a:pt x="26" y="191"/>
                    </a:lnTo>
                    <a:lnTo>
                      <a:pt x="27" y="194"/>
                    </a:lnTo>
                    <a:lnTo>
                      <a:pt x="27" y="194"/>
                    </a:lnTo>
                    <a:lnTo>
                      <a:pt x="33" y="194"/>
                    </a:lnTo>
                    <a:lnTo>
                      <a:pt x="40" y="195"/>
                    </a:lnTo>
                    <a:lnTo>
                      <a:pt x="46" y="196"/>
                    </a:lnTo>
                    <a:lnTo>
                      <a:pt x="49" y="197"/>
                    </a:lnTo>
                    <a:lnTo>
                      <a:pt x="50" y="200"/>
                    </a:lnTo>
                    <a:lnTo>
                      <a:pt x="50" y="200"/>
                    </a:lnTo>
                  </a:path>
                </a:pathLst>
              </a:custGeom>
              <a:solidFill>
                <a:srgbClr val="FA7304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19" name="Freeform 408">
                <a:extLst>
                  <a:ext uri="{FF2B5EF4-FFF2-40B4-BE49-F238E27FC236}">
                    <a16:creationId xmlns:a16="http://schemas.microsoft.com/office/drawing/2014/main" id="{4C5C2D74-3963-4B47-9B7B-22B5E1432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653" y="7496309"/>
                <a:ext cx="16309" cy="8154"/>
              </a:xfrm>
              <a:custGeom>
                <a:avLst/>
                <a:gdLst>
                  <a:gd name="T0" fmla="*/ 9 w 14"/>
                  <a:gd name="T1" fmla="*/ 7 h 7"/>
                  <a:gd name="T2" fmla="*/ 9 w 14"/>
                  <a:gd name="T3" fmla="*/ 7 h 7"/>
                  <a:gd name="T4" fmla="*/ 9 w 14"/>
                  <a:gd name="T5" fmla="*/ 5 h 7"/>
                  <a:gd name="T6" fmla="*/ 10 w 14"/>
                  <a:gd name="T7" fmla="*/ 5 h 7"/>
                  <a:gd name="T8" fmla="*/ 12 w 14"/>
                  <a:gd name="T9" fmla="*/ 5 h 7"/>
                  <a:gd name="T10" fmla="*/ 12 w 14"/>
                  <a:gd name="T11" fmla="*/ 5 h 7"/>
                  <a:gd name="T12" fmla="*/ 14 w 14"/>
                  <a:gd name="T13" fmla="*/ 3 h 7"/>
                  <a:gd name="T14" fmla="*/ 14 w 14"/>
                  <a:gd name="T15" fmla="*/ 2 h 7"/>
                  <a:gd name="T16" fmla="*/ 14 w 14"/>
                  <a:gd name="T17" fmla="*/ 2 h 7"/>
                  <a:gd name="T18" fmla="*/ 14 w 14"/>
                  <a:gd name="T19" fmla="*/ 0 h 7"/>
                  <a:gd name="T20" fmla="*/ 12 w 14"/>
                  <a:gd name="T21" fmla="*/ 0 h 7"/>
                  <a:gd name="T22" fmla="*/ 12 w 14"/>
                  <a:gd name="T23" fmla="*/ 0 h 7"/>
                  <a:gd name="T24" fmla="*/ 5 w 14"/>
                  <a:gd name="T25" fmla="*/ 0 h 7"/>
                  <a:gd name="T26" fmla="*/ 5 w 14"/>
                  <a:gd name="T27" fmla="*/ 0 h 7"/>
                  <a:gd name="T28" fmla="*/ 3 w 14"/>
                  <a:gd name="T29" fmla="*/ 0 h 7"/>
                  <a:gd name="T30" fmla="*/ 3 w 14"/>
                  <a:gd name="T31" fmla="*/ 0 h 7"/>
                  <a:gd name="T32" fmla="*/ 1 w 14"/>
                  <a:gd name="T33" fmla="*/ 1 h 7"/>
                  <a:gd name="T34" fmla="*/ 1 w 14"/>
                  <a:gd name="T35" fmla="*/ 1 h 7"/>
                  <a:gd name="T36" fmla="*/ 1 w 14"/>
                  <a:gd name="T37" fmla="*/ 2 h 7"/>
                  <a:gd name="T38" fmla="*/ 0 w 14"/>
                  <a:gd name="T39" fmla="*/ 3 h 7"/>
                  <a:gd name="T40" fmla="*/ 0 w 14"/>
                  <a:gd name="T41" fmla="*/ 3 h 7"/>
                  <a:gd name="T42" fmla="*/ 0 w 14"/>
                  <a:gd name="T43" fmla="*/ 5 h 7"/>
                  <a:gd name="T44" fmla="*/ 1 w 14"/>
                  <a:gd name="T45" fmla="*/ 6 h 7"/>
                  <a:gd name="T46" fmla="*/ 1 w 14"/>
                  <a:gd name="T47" fmla="*/ 6 h 7"/>
                  <a:gd name="T48" fmla="*/ 5 w 14"/>
                  <a:gd name="T49" fmla="*/ 7 h 7"/>
                  <a:gd name="T50" fmla="*/ 5 w 14"/>
                  <a:gd name="T51" fmla="*/ 7 h 7"/>
                  <a:gd name="T52" fmla="*/ 7 w 14"/>
                  <a:gd name="T53" fmla="*/ 7 h 7"/>
                  <a:gd name="T54" fmla="*/ 7 w 14"/>
                  <a:gd name="T55" fmla="*/ 6 h 7"/>
                  <a:gd name="T56" fmla="*/ 7 w 14"/>
                  <a:gd name="T57" fmla="*/ 6 h 7"/>
                  <a:gd name="T58" fmla="*/ 9 w 14"/>
                  <a:gd name="T5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" h="7">
                    <a:moveTo>
                      <a:pt x="9" y="7"/>
                    </a:moveTo>
                    <a:lnTo>
                      <a:pt x="9" y="7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5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0" name="Freeform 409">
                <a:extLst>
                  <a:ext uri="{FF2B5EF4-FFF2-40B4-BE49-F238E27FC236}">
                    <a16:creationId xmlns:a16="http://schemas.microsoft.com/office/drawing/2014/main" id="{6DA59A8C-04DB-734C-A925-335FC3FF4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6610" y="7735113"/>
                <a:ext cx="6989" cy="10484"/>
              </a:xfrm>
              <a:custGeom>
                <a:avLst/>
                <a:gdLst>
                  <a:gd name="T0" fmla="*/ 6 w 6"/>
                  <a:gd name="T1" fmla="*/ 9 h 9"/>
                  <a:gd name="T2" fmla="*/ 6 w 6"/>
                  <a:gd name="T3" fmla="*/ 5 h 9"/>
                  <a:gd name="T4" fmla="*/ 6 w 6"/>
                  <a:gd name="T5" fmla="*/ 5 h 9"/>
                  <a:gd name="T6" fmla="*/ 6 w 6"/>
                  <a:gd name="T7" fmla="*/ 4 h 9"/>
                  <a:gd name="T8" fmla="*/ 5 w 6"/>
                  <a:gd name="T9" fmla="*/ 3 h 9"/>
                  <a:gd name="T10" fmla="*/ 5 w 6"/>
                  <a:gd name="T11" fmla="*/ 3 h 9"/>
                  <a:gd name="T12" fmla="*/ 4 w 6"/>
                  <a:gd name="T13" fmla="*/ 1 h 9"/>
                  <a:gd name="T14" fmla="*/ 4 w 6"/>
                  <a:gd name="T15" fmla="*/ 1 h 9"/>
                  <a:gd name="T16" fmla="*/ 2 w 6"/>
                  <a:gd name="T17" fmla="*/ 0 h 9"/>
                  <a:gd name="T18" fmla="*/ 2 w 6"/>
                  <a:gd name="T19" fmla="*/ 0 h 9"/>
                  <a:gd name="T20" fmla="*/ 1 w 6"/>
                  <a:gd name="T21" fmla="*/ 0 h 9"/>
                  <a:gd name="T22" fmla="*/ 1 w 6"/>
                  <a:gd name="T23" fmla="*/ 1 h 9"/>
                  <a:gd name="T24" fmla="*/ 1 w 6"/>
                  <a:gd name="T25" fmla="*/ 1 h 9"/>
                  <a:gd name="T26" fmla="*/ 0 w 6"/>
                  <a:gd name="T27" fmla="*/ 1 h 9"/>
                  <a:gd name="T28" fmla="*/ 0 w 6"/>
                  <a:gd name="T29" fmla="*/ 1 h 9"/>
                  <a:gd name="T30" fmla="*/ 0 w 6"/>
                  <a:gd name="T31" fmla="*/ 1 h 9"/>
                  <a:gd name="T32" fmla="*/ 0 w 6"/>
                  <a:gd name="T33" fmla="*/ 5 h 9"/>
                  <a:gd name="T34" fmla="*/ 0 w 6"/>
                  <a:gd name="T35" fmla="*/ 5 h 9"/>
                  <a:gd name="T36" fmla="*/ 1 w 6"/>
                  <a:gd name="T37" fmla="*/ 5 h 9"/>
                  <a:gd name="T38" fmla="*/ 2 w 6"/>
                  <a:gd name="T39" fmla="*/ 5 h 9"/>
                  <a:gd name="T40" fmla="*/ 2 w 6"/>
                  <a:gd name="T41" fmla="*/ 5 h 9"/>
                  <a:gd name="T42" fmla="*/ 2 w 6"/>
                  <a:gd name="T43" fmla="*/ 6 h 9"/>
                  <a:gd name="T44" fmla="*/ 2 w 6"/>
                  <a:gd name="T45" fmla="*/ 6 h 9"/>
                  <a:gd name="T46" fmla="*/ 2 w 6"/>
                  <a:gd name="T47" fmla="*/ 6 h 9"/>
                  <a:gd name="T48" fmla="*/ 4 w 6"/>
                  <a:gd name="T49" fmla="*/ 8 h 9"/>
                  <a:gd name="T50" fmla="*/ 4 w 6"/>
                  <a:gd name="T51" fmla="*/ 8 h 9"/>
                  <a:gd name="T52" fmla="*/ 4 w 6"/>
                  <a:gd name="T53" fmla="*/ 9 h 9"/>
                  <a:gd name="T54" fmla="*/ 5 w 6"/>
                  <a:gd name="T55" fmla="*/ 9 h 9"/>
                  <a:gd name="T56" fmla="*/ 6 w 6"/>
                  <a:gd name="T57" fmla="*/ 9 h 9"/>
                  <a:gd name="T58" fmla="*/ 6 w 6"/>
                  <a:gd name="T5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" h="9">
                    <a:moveTo>
                      <a:pt x="6" y="9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9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1" name="Freeform 410">
                <a:extLst>
                  <a:ext uri="{FF2B5EF4-FFF2-40B4-BE49-F238E27FC236}">
                    <a16:creationId xmlns:a16="http://schemas.microsoft.com/office/drawing/2014/main" id="{9432036F-DA26-0347-A0AF-668CA067A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930" y="7634932"/>
                <a:ext cx="6989" cy="11649"/>
              </a:xfrm>
              <a:custGeom>
                <a:avLst/>
                <a:gdLst>
                  <a:gd name="T0" fmla="*/ 6 w 6"/>
                  <a:gd name="T1" fmla="*/ 10 h 10"/>
                  <a:gd name="T2" fmla="*/ 6 w 6"/>
                  <a:gd name="T3" fmla="*/ 10 h 10"/>
                  <a:gd name="T4" fmla="*/ 6 w 6"/>
                  <a:gd name="T5" fmla="*/ 7 h 10"/>
                  <a:gd name="T6" fmla="*/ 6 w 6"/>
                  <a:gd name="T7" fmla="*/ 7 h 10"/>
                  <a:gd name="T8" fmla="*/ 6 w 6"/>
                  <a:gd name="T9" fmla="*/ 4 h 10"/>
                  <a:gd name="T10" fmla="*/ 6 w 6"/>
                  <a:gd name="T11" fmla="*/ 4 h 10"/>
                  <a:gd name="T12" fmla="*/ 6 w 6"/>
                  <a:gd name="T13" fmla="*/ 2 h 10"/>
                  <a:gd name="T14" fmla="*/ 5 w 6"/>
                  <a:gd name="T15" fmla="*/ 1 h 10"/>
                  <a:gd name="T16" fmla="*/ 5 w 6"/>
                  <a:gd name="T17" fmla="*/ 1 h 10"/>
                  <a:gd name="T18" fmla="*/ 2 w 6"/>
                  <a:gd name="T19" fmla="*/ 0 h 10"/>
                  <a:gd name="T20" fmla="*/ 2 w 6"/>
                  <a:gd name="T21" fmla="*/ 0 h 10"/>
                  <a:gd name="T22" fmla="*/ 1 w 6"/>
                  <a:gd name="T23" fmla="*/ 0 h 10"/>
                  <a:gd name="T24" fmla="*/ 0 w 6"/>
                  <a:gd name="T25" fmla="*/ 2 h 10"/>
                  <a:gd name="T26" fmla="*/ 0 w 6"/>
                  <a:gd name="T27" fmla="*/ 2 h 10"/>
                  <a:gd name="T28" fmla="*/ 1 w 6"/>
                  <a:gd name="T29" fmla="*/ 5 h 10"/>
                  <a:gd name="T30" fmla="*/ 1 w 6"/>
                  <a:gd name="T31" fmla="*/ 5 h 10"/>
                  <a:gd name="T32" fmla="*/ 1 w 6"/>
                  <a:gd name="T33" fmla="*/ 7 h 10"/>
                  <a:gd name="T34" fmla="*/ 1 w 6"/>
                  <a:gd name="T35" fmla="*/ 7 h 10"/>
                  <a:gd name="T36" fmla="*/ 2 w 6"/>
                  <a:gd name="T37" fmla="*/ 8 h 10"/>
                  <a:gd name="T38" fmla="*/ 2 w 6"/>
                  <a:gd name="T39" fmla="*/ 8 h 10"/>
                  <a:gd name="T40" fmla="*/ 2 w 6"/>
                  <a:gd name="T41" fmla="*/ 10 h 10"/>
                  <a:gd name="T42" fmla="*/ 3 w 6"/>
                  <a:gd name="T43" fmla="*/ 10 h 10"/>
                  <a:gd name="T44" fmla="*/ 3 w 6"/>
                  <a:gd name="T45" fmla="*/ 10 h 10"/>
                  <a:gd name="T46" fmla="*/ 5 w 6"/>
                  <a:gd name="T47" fmla="*/ 10 h 10"/>
                  <a:gd name="T48" fmla="*/ 6 w 6"/>
                  <a:gd name="T49" fmla="*/ 10 h 10"/>
                  <a:gd name="T50" fmla="*/ 6 w 6"/>
                  <a:gd name="T5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lnTo>
                      <a:pt x="6" y="1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6" y="1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2" name="Freeform 411">
                <a:extLst>
                  <a:ext uri="{FF2B5EF4-FFF2-40B4-BE49-F238E27FC236}">
                    <a16:creationId xmlns:a16="http://schemas.microsoft.com/office/drawing/2014/main" id="{11717B63-6B99-444D-BFF0-C35EC06A8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775" y="7746762"/>
                <a:ext cx="3495" cy="9319"/>
              </a:xfrm>
              <a:custGeom>
                <a:avLst/>
                <a:gdLst>
                  <a:gd name="T0" fmla="*/ 1 w 3"/>
                  <a:gd name="T1" fmla="*/ 7 h 8"/>
                  <a:gd name="T2" fmla="*/ 1 w 3"/>
                  <a:gd name="T3" fmla="*/ 7 h 8"/>
                  <a:gd name="T4" fmla="*/ 3 w 3"/>
                  <a:gd name="T5" fmla="*/ 6 h 8"/>
                  <a:gd name="T6" fmla="*/ 3 w 3"/>
                  <a:gd name="T7" fmla="*/ 5 h 8"/>
                  <a:gd name="T8" fmla="*/ 3 w 3"/>
                  <a:gd name="T9" fmla="*/ 2 h 8"/>
                  <a:gd name="T10" fmla="*/ 3 w 3"/>
                  <a:gd name="T11" fmla="*/ 2 h 8"/>
                  <a:gd name="T12" fmla="*/ 3 w 3"/>
                  <a:gd name="T13" fmla="*/ 2 h 8"/>
                  <a:gd name="T14" fmla="*/ 3 w 3"/>
                  <a:gd name="T15" fmla="*/ 2 h 8"/>
                  <a:gd name="T16" fmla="*/ 3 w 3"/>
                  <a:gd name="T17" fmla="*/ 1 h 8"/>
                  <a:gd name="T18" fmla="*/ 3 w 3"/>
                  <a:gd name="T19" fmla="*/ 1 h 8"/>
                  <a:gd name="T20" fmla="*/ 1 w 3"/>
                  <a:gd name="T21" fmla="*/ 1 h 8"/>
                  <a:gd name="T22" fmla="*/ 1 w 3"/>
                  <a:gd name="T23" fmla="*/ 1 h 8"/>
                  <a:gd name="T24" fmla="*/ 1 w 3"/>
                  <a:gd name="T25" fmla="*/ 1 h 8"/>
                  <a:gd name="T26" fmla="*/ 1 w 3"/>
                  <a:gd name="T27" fmla="*/ 1 h 8"/>
                  <a:gd name="T28" fmla="*/ 0 w 3"/>
                  <a:gd name="T29" fmla="*/ 0 h 8"/>
                  <a:gd name="T30" fmla="*/ 0 w 3"/>
                  <a:gd name="T31" fmla="*/ 0 h 8"/>
                  <a:gd name="T32" fmla="*/ 0 w 3"/>
                  <a:gd name="T33" fmla="*/ 1 h 8"/>
                  <a:gd name="T34" fmla="*/ 0 w 3"/>
                  <a:gd name="T35" fmla="*/ 2 h 8"/>
                  <a:gd name="T36" fmla="*/ 0 w 3"/>
                  <a:gd name="T37" fmla="*/ 6 h 8"/>
                  <a:gd name="T38" fmla="*/ 0 w 3"/>
                  <a:gd name="T39" fmla="*/ 7 h 8"/>
                  <a:gd name="T40" fmla="*/ 0 w 3"/>
                  <a:gd name="T41" fmla="*/ 7 h 8"/>
                  <a:gd name="T42" fmla="*/ 0 w 3"/>
                  <a:gd name="T43" fmla="*/ 8 h 8"/>
                  <a:gd name="T44" fmla="*/ 0 w 3"/>
                  <a:gd name="T45" fmla="*/ 8 h 8"/>
                  <a:gd name="T46" fmla="*/ 1 w 3"/>
                  <a:gd name="T47" fmla="*/ 8 h 8"/>
                  <a:gd name="T48" fmla="*/ 1 w 3"/>
                  <a:gd name="T49" fmla="*/ 8 h 8"/>
                  <a:gd name="T50" fmla="*/ 1 w 3"/>
                  <a:gd name="T51" fmla="*/ 8 h 8"/>
                  <a:gd name="T52" fmla="*/ 1 w 3"/>
                  <a:gd name="T53" fmla="*/ 7 h 8"/>
                  <a:gd name="T54" fmla="*/ 1 w 3"/>
                  <a:gd name="T5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" h="8">
                    <a:moveTo>
                      <a:pt x="1" y="7"/>
                    </a:moveTo>
                    <a:lnTo>
                      <a:pt x="1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3" name="Freeform 412">
                <a:extLst>
                  <a:ext uri="{FF2B5EF4-FFF2-40B4-BE49-F238E27FC236}">
                    <a16:creationId xmlns:a16="http://schemas.microsoft.com/office/drawing/2014/main" id="{C3C3FBE8-2BC1-6D46-A140-77EAF25B8F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7838" y="7675703"/>
                <a:ext cx="131634" cy="171240"/>
              </a:xfrm>
              <a:custGeom>
                <a:avLst/>
                <a:gdLst>
                  <a:gd name="T0" fmla="*/ 106 w 113"/>
                  <a:gd name="T1" fmla="*/ 118 h 147"/>
                  <a:gd name="T2" fmla="*/ 105 w 113"/>
                  <a:gd name="T3" fmla="*/ 119 h 147"/>
                  <a:gd name="T4" fmla="*/ 99 w 113"/>
                  <a:gd name="T5" fmla="*/ 123 h 147"/>
                  <a:gd name="T6" fmla="*/ 99 w 113"/>
                  <a:gd name="T7" fmla="*/ 130 h 147"/>
                  <a:gd name="T8" fmla="*/ 96 w 113"/>
                  <a:gd name="T9" fmla="*/ 135 h 147"/>
                  <a:gd name="T10" fmla="*/ 88 w 113"/>
                  <a:gd name="T11" fmla="*/ 135 h 147"/>
                  <a:gd name="T12" fmla="*/ 74 w 113"/>
                  <a:gd name="T13" fmla="*/ 133 h 147"/>
                  <a:gd name="T14" fmla="*/ 65 w 113"/>
                  <a:gd name="T15" fmla="*/ 139 h 147"/>
                  <a:gd name="T16" fmla="*/ 59 w 113"/>
                  <a:gd name="T17" fmla="*/ 145 h 147"/>
                  <a:gd name="T18" fmla="*/ 48 w 113"/>
                  <a:gd name="T19" fmla="*/ 121 h 147"/>
                  <a:gd name="T20" fmla="*/ 36 w 113"/>
                  <a:gd name="T21" fmla="*/ 97 h 147"/>
                  <a:gd name="T22" fmla="*/ 31 w 113"/>
                  <a:gd name="T23" fmla="*/ 84 h 147"/>
                  <a:gd name="T24" fmla="*/ 28 w 113"/>
                  <a:gd name="T25" fmla="*/ 72 h 147"/>
                  <a:gd name="T26" fmla="*/ 25 w 113"/>
                  <a:gd name="T27" fmla="*/ 57 h 147"/>
                  <a:gd name="T28" fmla="*/ 18 w 113"/>
                  <a:gd name="T29" fmla="*/ 29 h 147"/>
                  <a:gd name="T30" fmla="*/ 16 w 113"/>
                  <a:gd name="T31" fmla="*/ 22 h 147"/>
                  <a:gd name="T32" fmla="*/ 23 w 113"/>
                  <a:gd name="T33" fmla="*/ 26 h 147"/>
                  <a:gd name="T34" fmla="*/ 29 w 113"/>
                  <a:gd name="T35" fmla="*/ 27 h 147"/>
                  <a:gd name="T36" fmla="*/ 28 w 113"/>
                  <a:gd name="T37" fmla="*/ 28 h 147"/>
                  <a:gd name="T38" fmla="*/ 33 w 113"/>
                  <a:gd name="T39" fmla="*/ 33 h 147"/>
                  <a:gd name="T40" fmla="*/ 40 w 113"/>
                  <a:gd name="T41" fmla="*/ 38 h 147"/>
                  <a:gd name="T42" fmla="*/ 40 w 113"/>
                  <a:gd name="T43" fmla="*/ 31 h 147"/>
                  <a:gd name="T44" fmla="*/ 36 w 113"/>
                  <a:gd name="T45" fmla="*/ 27 h 147"/>
                  <a:gd name="T46" fmla="*/ 40 w 113"/>
                  <a:gd name="T47" fmla="*/ 23 h 147"/>
                  <a:gd name="T48" fmla="*/ 34 w 113"/>
                  <a:gd name="T49" fmla="*/ 23 h 147"/>
                  <a:gd name="T50" fmla="*/ 33 w 113"/>
                  <a:gd name="T51" fmla="*/ 18 h 147"/>
                  <a:gd name="T52" fmla="*/ 44 w 113"/>
                  <a:gd name="T53" fmla="*/ 16 h 147"/>
                  <a:gd name="T54" fmla="*/ 56 w 113"/>
                  <a:gd name="T55" fmla="*/ 16 h 147"/>
                  <a:gd name="T56" fmla="*/ 63 w 113"/>
                  <a:gd name="T57" fmla="*/ 31 h 147"/>
                  <a:gd name="T58" fmla="*/ 83 w 113"/>
                  <a:gd name="T59" fmla="*/ 42 h 147"/>
                  <a:gd name="T60" fmla="*/ 112 w 113"/>
                  <a:gd name="T61" fmla="*/ 45 h 147"/>
                  <a:gd name="T62" fmla="*/ 100 w 113"/>
                  <a:gd name="T63" fmla="*/ 50 h 147"/>
                  <a:gd name="T64" fmla="*/ 76 w 113"/>
                  <a:gd name="T65" fmla="*/ 43 h 147"/>
                  <a:gd name="T66" fmla="*/ 63 w 113"/>
                  <a:gd name="T67" fmla="*/ 39 h 147"/>
                  <a:gd name="T68" fmla="*/ 67 w 113"/>
                  <a:gd name="T69" fmla="*/ 51 h 147"/>
                  <a:gd name="T70" fmla="*/ 73 w 113"/>
                  <a:gd name="T71" fmla="*/ 65 h 147"/>
                  <a:gd name="T72" fmla="*/ 89 w 113"/>
                  <a:gd name="T73" fmla="*/ 57 h 147"/>
                  <a:gd name="T74" fmla="*/ 100 w 113"/>
                  <a:gd name="T75" fmla="*/ 57 h 147"/>
                  <a:gd name="T76" fmla="*/ 99 w 113"/>
                  <a:gd name="T77" fmla="*/ 65 h 147"/>
                  <a:gd name="T78" fmla="*/ 98 w 113"/>
                  <a:gd name="T79" fmla="*/ 76 h 147"/>
                  <a:gd name="T80" fmla="*/ 98 w 113"/>
                  <a:gd name="T81" fmla="*/ 94 h 147"/>
                  <a:gd name="T82" fmla="*/ 95 w 113"/>
                  <a:gd name="T83" fmla="*/ 97 h 147"/>
                  <a:gd name="T84" fmla="*/ 102 w 113"/>
                  <a:gd name="T85" fmla="*/ 111 h 147"/>
                  <a:gd name="T86" fmla="*/ 22 w 113"/>
                  <a:gd name="T87" fmla="*/ 16 h 147"/>
                  <a:gd name="T88" fmla="*/ 8 w 113"/>
                  <a:gd name="T89" fmla="*/ 6 h 147"/>
                  <a:gd name="T90" fmla="*/ 1 w 113"/>
                  <a:gd name="T91" fmla="*/ 1 h 147"/>
                  <a:gd name="T92" fmla="*/ 4 w 113"/>
                  <a:gd name="T93" fmla="*/ 6 h 147"/>
                  <a:gd name="T94" fmla="*/ 12 w 113"/>
                  <a:gd name="T95" fmla="*/ 12 h 147"/>
                  <a:gd name="T96" fmla="*/ 26 w 113"/>
                  <a:gd name="T97" fmla="*/ 1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3" h="147">
                    <a:moveTo>
                      <a:pt x="102" y="111"/>
                    </a:moveTo>
                    <a:lnTo>
                      <a:pt x="102" y="113"/>
                    </a:lnTo>
                    <a:lnTo>
                      <a:pt x="102" y="113"/>
                    </a:lnTo>
                    <a:lnTo>
                      <a:pt x="106" y="118"/>
                    </a:lnTo>
                    <a:lnTo>
                      <a:pt x="106" y="118"/>
                    </a:lnTo>
                    <a:lnTo>
                      <a:pt x="107" y="119"/>
                    </a:lnTo>
                    <a:lnTo>
                      <a:pt x="106" y="121"/>
                    </a:lnTo>
                    <a:lnTo>
                      <a:pt x="105" y="119"/>
                    </a:lnTo>
                    <a:lnTo>
                      <a:pt x="102" y="121"/>
                    </a:lnTo>
                    <a:lnTo>
                      <a:pt x="102" y="121"/>
                    </a:lnTo>
                    <a:lnTo>
                      <a:pt x="99" y="123"/>
                    </a:lnTo>
                    <a:lnTo>
                      <a:pt x="99" y="123"/>
                    </a:lnTo>
                    <a:lnTo>
                      <a:pt x="98" y="125"/>
                    </a:lnTo>
                    <a:lnTo>
                      <a:pt x="98" y="129"/>
                    </a:lnTo>
                    <a:lnTo>
                      <a:pt x="98" y="129"/>
                    </a:lnTo>
                    <a:lnTo>
                      <a:pt x="99" y="130"/>
                    </a:lnTo>
                    <a:lnTo>
                      <a:pt x="98" y="133"/>
                    </a:lnTo>
                    <a:lnTo>
                      <a:pt x="96" y="133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95" y="136"/>
                    </a:lnTo>
                    <a:lnTo>
                      <a:pt x="93" y="138"/>
                    </a:lnTo>
                    <a:lnTo>
                      <a:pt x="90" y="136"/>
                    </a:lnTo>
                    <a:lnTo>
                      <a:pt x="88" y="135"/>
                    </a:lnTo>
                    <a:lnTo>
                      <a:pt x="88" y="135"/>
                    </a:lnTo>
                    <a:lnTo>
                      <a:pt x="81" y="132"/>
                    </a:lnTo>
                    <a:lnTo>
                      <a:pt x="81" y="132"/>
                    </a:lnTo>
                    <a:lnTo>
                      <a:pt x="74" y="133"/>
                    </a:lnTo>
                    <a:lnTo>
                      <a:pt x="70" y="135"/>
                    </a:lnTo>
                    <a:lnTo>
                      <a:pt x="70" y="135"/>
                    </a:lnTo>
                    <a:lnTo>
                      <a:pt x="67" y="136"/>
                    </a:lnTo>
                    <a:lnTo>
                      <a:pt x="65" y="139"/>
                    </a:lnTo>
                    <a:lnTo>
                      <a:pt x="62" y="141"/>
                    </a:lnTo>
                    <a:lnTo>
                      <a:pt x="62" y="144"/>
                    </a:lnTo>
                    <a:lnTo>
                      <a:pt x="61" y="147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53" y="133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3" y="113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6" y="97"/>
                    </a:lnTo>
                    <a:lnTo>
                      <a:pt x="34" y="94"/>
                    </a:lnTo>
                    <a:lnTo>
                      <a:pt x="33" y="90"/>
                    </a:lnTo>
                    <a:lnTo>
                      <a:pt x="33" y="90"/>
                    </a:lnTo>
                    <a:lnTo>
                      <a:pt x="31" y="84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4"/>
                    </a:lnTo>
                    <a:lnTo>
                      <a:pt x="28" y="72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25" y="61"/>
                    </a:lnTo>
                    <a:lnTo>
                      <a:pt x="25" y="57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20" y="32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7" y="26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20" y="23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9" y="31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8" y="37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2"/>
                    </a:lnTo>
                    <a:lnTo>
                      <a:pt x="40" y="3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7" y="28"/>
                    </a:lnTo>
                    <a:lnTo>
                      <a:pt x="36" y="27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9" y="24"/>
                    </a:lnTo>
                    <a:lnTo>
                      <a:pt x="40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7" y="22"/>
                    </a:lnTo>
                    <a:lnTo>
                      <a:pt x="34" y="23"/>
                    </a:lnTo>
                    <a:lnTo>
                      <a:pt x="33" y="22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3" y="18"/>
                    </a:lnTo>
                    <a:lnTo>
                      <a:pt x="34" y="17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44" y="16"/>
                    </a:lnTo>
                    <a:lnTo>
                      <a:pt x="48" y="15"/>
                    </a:lnTo>
                    <a:lnTo>
                      <a:pt x="53" y="12"/>
                    </a:lnTo>
                    <a:lnTo>
                      <a:pt x="55" y="12"/>
                    </a:lnTo>
                    <a:lnTo>
                      <a:pt x="56" y="16"/>
                    </a:lnTo>
                    <a:lnTo>
                      <a:pt x="59" y="21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3" y="31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74" y="38"/>
                    </a:lnTo>
                    <a:lnTo>
                      <a:pt x="83" y="42"/>
                    </a:lnTo>
                    <a:lnTo>
                      <a:pt x="93" y="43"/>
                    </a:lnTo>
                    <a:lnTo>
                      <a:pt x="101" y="44"/>
                    </a:lnTo>
                    <a:lnTo>
                      <a:pt x="101" y="44"/>
                    </a:lnTo>
                    <a:lnTo>
                      <a:pt x="112" y="45"/>
                    </a:lnTo>
                    <a:lnTo>
                      <a:pt x="113" y="46"/>
                    </a:lnTo>
                    <a:lnTo>
                      <a:pt x="113" y="46"/>
                    </a:lnTo>
                    <a:lnTo>
                      <a:pt x="100" y="50"/>
                    </a:lnTo>
                    <a:lnTo>
                      <a:pt x="100" y="50"/>
                    </a:lnTo>
                    <a:lnTo>
                      <a:pt x="95" y="49"/>
                    </a:lnTo>
                    <a:lnTo>
                      <a:pt x="89" y="46"/>
                    </a:lnTo>
                    <a:lnTo>
                      <a:pt x="89" y="46"/>
                    </a:lnTo>
                    <a:lnTo>
                      <a:pt x="76" y="43"/>
                    </a:lnTo>
                    <a:lnTo>
                      <a:pt x="70" y="39"/>
                    </a:lnTo>
                    <a:lnTo>
                      <a:pt x="65" y="37"/>
                    </a:lnTo>
                    <a:lnTo>
                      <a:pt x="63" y="37"/>
                    </a:lnTo>
                    <a:lnTo>
                      <a:pt x="63" y="39"/>
                    </a:lnTo>
                    <a:lnTo>
                      <a:pt x="65" y="43"/>
                    </a:lnTo>
                    <a:lnTo>
                      <a:pt x="67" y="44"/>
                    </a:lnTo>
                    <a:lnTo>
                      <a:pt x="67" y="48"/>
                    </a:lnTo>
                    <a:lnTo>
                      <a:pt x="67" y="51"/>
                    </a:lnTo>
                    <a:lnTo>
                      <a:pt x="67" y="55"/>
                    </a:lnTo>
                    <a:lnTo>
                      <a:pt x="67" y="59"/>
                    </a:lnTo>
                    <a:lnTo>
                      <a:pt x="70" y="61"/>
                    </a:lnTo>
                    <a:lnTo>
                      <a:pt x="73" y="65"/>
                    </a:lnTo>
                    <a:lnTo>
                      <a:pt x="78" y="63"/>
                    </a:lnTo>
                    <a:lnTo>
                      <a:pt x="82" y="61"/>
                    </a:lnTo>
                    <a:lnTo>
                      <a:pt x="87" y="59"/>
                    </a:lnTo>
                    <a:lnTo>
                      <a:pt x="89" y="57"/>
                    </a:lnTo>
                    <a:lnTo>
                      <a:pt x="93" y="56"/>
                    </a:lnTo>
                    <a:lnTo>
                      <a:pt x="95" y="57"/>
                    </a:lnTo>
                    <a:lnTo>
                      <a:pt x="96" y="57"/>
                    </a:lnTo>
                    <a:lnTo>
                      <a:pt x="100" y="57"/>
                    </a:lnTo>
                    <a:lnTo>
                      <a:pt x="100" y="57"/>
                    </a:lnTo>
                    <a:lnTo>
                      <a:pt x="101" y="61"/>
                    </a:lnTo>
                    <a:lnTo>
                      <a:pt x="101" y="62"/>
                    </a:lnTo>
                    <a:lnTo>
                      <a:pt x="99" y="65"/>
                    </a:lnTo>
                    <a:lnTo>
                      <a:pt x="98" y="66"/>
                    </a:lnTo>
                    <a:lnTo>
                      <a:pt x="99" y="68"/>
                    </a:lnTo>
                    <a:lnTo>
                      <a:pt x="99" y="71"/>
                    </a:lnTo>
                    <a:lnTo>
                      <a:pt x="98" y="76"/>
                    </a:lnTo>
                    <a:lnTo>
                      <a:pt x="96" y="78"/>
                    </a:lnTo>
                    <a:lnTo>
                      <a:pt x="98" y="85"/>
                    </a:lnTo>
                    <a:lnTo>
                      <a:pt x="98" y="93"/>
                    </a:lnTo>
                    <a:lnTo>
                      <a:pt x="98" y="94"/>
                    </a:lnTo>
                    <a:lnTo>
                      <a:pt x="96" y="94"/>
                    </a:lnTo>
                    <a:lnTo>
                      <a:pt x="95" y="94"/>
                    </a:lnTo>
                    <a:lnTo>
                      <a:pt x="95" y="96"/>
                    </a:lnTo>
                    <a:lnTo>
                      <a:pt x="95" y="97"/>
                    </a:lnTo>
                    <a:lnTo>
                      <a:pt x="96" y="99"/>
                    </a:lnTo>
                    <a:lnTo>
                      <a:pt x="96" y="101"/>
                    </a:lnTo>
                    <a:lnTo>
                      <a:pt x="100" y="107"/>
                    </a:lnTo>
                    <a:lnTo>
                      <a:pt x="102" y="111"/>
                    </a:lnTo>
                    <a:lnTo>
                      <a:pt x="102" y="111"/>
                    </a:lnTo>
                    <a:close/>
                    <a:moveTo>
                      <a:pt x="27" y="17"/>
                    </a:moveTo>
                    <a:lnTo>
                      <a:pt x="27" y="17"/>
                    </a:lnTo>
                    <a:lnTo>
                      <a:pt x="22" y="16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5" y="15"/>
                    </a:lnTo>
                    <a:lnTo>
                      <a:pt x="20" y="16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7" y="17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A7304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4" name="Freeform 414">
                <a:extLst>
                  <a:ext uri="{FF2B5EF4-FFF2-40B4-BE49-F238E27FC236}">
                    <a16:creationId xmlns:a16="http://schemas.microsoft.com/office/drawing/2014/main" id="{FAAAC3C5-FE11-4A41-9A7D-8086BA2FD5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1528" y="7626777"/>
                <a:ext cx="492752" cy="525369"/>
              </a:xfrm>
              <a:custGeom>
                <a:avLst/>
                <a:gdLst>
                  <a:gd name="T0" fmla="*/ 11 w 423"/>
                  <a:gd name="T1" fmla="*/ 217 h 451"/>
                  <a:gd name="T2" fmla="*/ 16 w 423"/>
                  <a:gd name="T3" fmla="*/ 221 h 451"/>
                  <a:gd name="T4" fmla="*/ 27 w 423"/>
                  <a:gd name="T5" fmla="*/ 223 h 451"/>
                  <a:gd name="T6" fmla="*/ 41 w 423"/>
                  <a:gd name="T7" fmla="*/ 223 h 451"/>
                  <a:gd name="T8" fmla="*/ 47 w 423"/>
                  <a:gd name="T9" fmla="*/ 227 h 451"/>
                  <a:gd name="T10" fmla="*/ 56 w 423"/>
                  <a:gd name="T11" fmla="*/ 225 h 451"/>
                  <a:gd name="T12" fmla="*/ 64 w 423"/>
                  <a:gd name="T13" fmla="*/ 228 h 451"/>
                  <a:gd name="T14" fmla="*/ 62 w 423"/>
                  <a:gd name="T15" fmla="*/ 242 h 451"/>
                  <a:gd name="T16" fmla="*/ 65 w 423"/>
                  <a:gd name="T17" fmla="*/ 247 h 451"/>
                  <a:gd name="T18" fmla="*/ 66 w 423"/>
                  <a:gd name="T19" fmla="*/ 253 h 451"/>
                  <a:gd name="T20" fmla="*/ 60 w 423"/>
                  <a:gd name="T21" fmla="*/ 262 h 451"/>
                  <a:gd name="T22" fmla="*/ 56 w 423"/>
                  <a:gd name="T23" fmla="*/ 273 h 451"/>
                  <a:gd name="T24" fmla="*/ 55 w 423"/>
                  <a:gd name="T25" fmla="*/ 285 h 451"/>
                  <a:gd name="T26" fmla="*/ 53 w 423"/>
                  <a:gd name="T27" fmla="*/ 310 h 451"/>
                  <a:gd name="T28" fmla="*/ 38 w 423"/>
                  <a:gd name="T29" fmla="*/ 337 h 451"/>
                  <a:gd name="T30" fmla="*/ 66 w 423"/>
                  <a:gd name="T31" fmla="*/ 350 h 451"/>
                  <a:gd name="T32" fmla="*/ 77 w 423"/>
                  <a:gd name="T33" fmla="*/ 333 h 451"/>
                  <a:gd name="T34" fmla="*/ 100 w 423"/>
                  <a:gd name="T35" fmla="*/ 366 h 451"/>
                  <a:gd name="T36" fmla="*/ 121 w 423"/>
                  <a:gd name="T37" fmla="*/ 388 h 451"/>
                  <a:gd name="T38" fmla="*/ 169 w 423"/>
                  <a:gd name="T39" fmla="*/ 419 h 451"/>
                  <a:gd name="T40" fmla="*/ 180 w 423"/>
                  <a:gd name="T41" fmla="*/ 439 h 451"/>
                  <a:gd name="T42" fmla="*/ 205 w 423"/>
                  <a:gd name="T43" fmla="*/ 440 h 451"/>
                  <a:gd name="T44" fmla="*/ 228 w 423"/>
                  <a:gd name="T45" fmla="*/ 408 h 451"/>
                  <a:gd name="T46" fmla="*/ 251 w 423"/>
                  <a:gd name="T47" fmla="*/ 384 h 451"/>
                  <a:gd name="T48" fmla="*/ 246 w 423"/>
                  <a:gd name="T49" fmla="*/ 347 h 451"/>
                  <a:gd name="T50" fmla="*/ 266 w 423"/>
                  <a:gd name="T51" fmla="*/ 327 h 451"/>
                  <a:gd name="T52" fmla="*/ 291 w 423"/>
                  <a:gd name="T53" fmla="*/ 315 h 451"/>
                  <a:gd name="T54" fmla="*/ 313 w 423"/>
                  <a:gd name="T55" fmla="*/ 300 h 451"/>
                  <a:gd name="T56" fmla="*/ 320 w 423"/>
                  <a:gd name="T57" fmla="*/ 285 h 451"/>
                  <a:gd name="T58" fmla="*/ 322 w 423"/>
                  <a:gd name="T59" fmla="*/ 262 h 451"/>
                  <a:gd name="T60" fmla="*/ 315 w 423"/>
                  <a:gd name="T61" fmla="*/ 247 h 451"/>
                  <a:gd name="T62" fmla="*/ 323 w 423"/>
                  <a:gd name="T63" fmla="*/ 232 h 451"/>
                  <a:gd name="T64" fmla="*/ 334 w 423"/>
                  <a:gd name="T65" fmla="*/ 222 h 451"/>
                  <a:gd name="T66" fmla="*/ 348 w 423"/>
                  <a:gd name="T67" fmla="*/ 214 h 451"/>
                  <a:gd name="T68" fmla="*/ 359 w 423"/>
                  <a:gd name="T69" fmla="*/ 197 h 451"/>
                  <a:gd name="T70" fmla="*/ 367 w 423"/>
                  <a:gd name="T71" fmla="*/ 186 h 451"/>
                  <a:gd name="T72" fmla="*/ 379 w 423"/>
                  <a:gd name="T73" fmla="*/ 187 h 451"/>
                  <a:gd name="T74" fmla="*/ 391 w 423"/>
                  <a:gd name="T75" fmla="*/ 181 h 451"/>
                  <a:gd name="T76" fmla="*/ 397 w 423"/>
                  <a:gd name="T77" fmla="*/ 187 h 451"/>
                  <a:gd name="T78" fmla="*/ 405 w 423"/>
                  <a:gd name="T79" fmla="*/ 176 h 451"/>
                  <a:gd name="T80" fmla="*/ 412 w 423"/>
                  <a:gd name="T81" fmla="*/ 161 h 451"/>
                  <a:gd name="T82" fmla="*/ 412 w 423"/>
                  <a:gd name="T83" fmla="*/ 136 h 451"/>
                  <a:gd name="T84" fmla="*/ 413 w 423"/>
                  <a:gd name="T85" fmla="*/ 125 h 451"/>
                  <a:gd name="T86" fmla="*/ 414 w 423"/>
                  <a:gd name="T87" fmla="*/ 124 h 451"/>
                  <a:gd name="T88" fmla="*/ 420 w 423"/>
                  <a:gd name="T89" fmla="*/ 107 h 451"/>
                  <a:gd name="T90" fmla="*/ 413 w 423"/>
                  <a:gd name="T91" fmla="*/ 86 h 451"/>
                  <a:gd name="T92" fmla="*/ 405 w 423"/>
                  <a:gd name="T93" fmla="*/ 48 h 451"/>
                  <a:gd name="T94" fmla="*/ 345 w 423"/>
                  <a:gd name="T95" fmla="*/ 32 h 451"/>
                  <a:gd name="T96" fmla="*/ 298 w 423"/>
                  <a:gd name="T97" fmla="*/ 52 h 451"/>
                  <a:gd name="T98" fmla="*/ 261 w 423"/>
                  <a:gd name="T99" fmla="*/ 68 h 451"/>
                  <a:gd name="T100" fmla="*/ 227 w 423"/>
                  <a:gd name="T101" fmla="*/ 109 h 451"/>
                  <a:gd name="T102" fmla="*/ 180 w 423"/>
                  <a:gd name="T103" fmla="*/ 133 h 451"/>
                  <a:gd name="T104" fmla="*/ 162 w 423"/>
                  <a:gd name="T105" fmla="*/ 198 h 451"/>
                  <a:gd name="T106" fmla="*/ 61 w 423"/>
                  <a:gd name="T107" fmla="*/ 202 h 451"/>
                  <a:gd name="T108" fmla="*/ 13 w 423"/>
                  <a:gd name="T109" fmla="*/ 219 h 451"/>
                  <a:gd name="T110" fmla="*/ 8 w 423"/>
                  <a:gd name="T111" fmla="*/ 223 h 451"/>
                  <a:gd name="T112" fmla="*/ 30 w 423"/>
                  <a:gd name="T113" fmla="*/ 225 h 451"/>
                  <a:gd name="T114" fmla="*/ 58 w 423"/>
                  <a:gd name="T115" fmla="*/ 226 h 451"/>
                  <a:gd name="T116" fmla="*/ 60 w 423"/>
                  <a:gd name="T117" fmla="*/ 232 h 451"/>
                  <a:gd name="T118" fmla="*/ 50 w 423"/>
                  <a:gd name="T119" fmla="*/ 267 h 451"/>
                  <a:gd name="T120" fmla="*/ 53 w 423"/>
                  <a:gd name="T121" fmla="*/ 268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23" h="451">
                    <a:moveTo>
                      <a:pt x="5" y="194"/>
                    </a:moveTo>
                    <a:lnTo>
                      <a:pt x="4" y="194"/>
                    </a:lnTo>
                    <a:lnTo>
                      <a:pt x="5" y="194"/>
                    </a:lnTo>
                    <a:lnTo>
                      <a:pt x="8" y="199"/>
                    </a:lnTo>
                    <a:lnTo>
                      <a:pt x="6" y="202"/>
                    </a:lnTo>
                    <a:lnTo>
                      <a:pt x="5" y="203"/>
                    </a:lnTo>
                    <a:lnTo>
                      <a:pt x="4" y="204"/>
                    </a:lnTo>
                    <a:lnTo>
                      <a:pt x="3" y="205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3" y="211"/>
                    </a:lnTo>
                    <a:lnTo>
                      <a:pt x="5" y="212"/>
                    </a:lnTo>
                    <a:lnTo>
                      <a:pt x="6" y="214"/>
                    </a:lnTo>
                    <a:lnTo>
                      <a:pt x="9" y="217"/>
                    </a:lnTo>
                    <a:lnTo>
                      <a:pt x="9" y="216"/>
                    </a:lnTo>
                    <a:lnTo>
                      <a:pt x="10" y="215"/>
                    </a:lnTo>
                    <a:lnTo>
                      <a:pt x="11" y="215"/>
                    </a:lnTo>
                    <a:lnTo>
                      <a:pt x="10" y="216"/>
                    </a:lnTo>
                    <a:lnTo>
                      <a:pt x="11" y="217"/>
                    </a:lnTo>
                    <a:lnTo>
                      <a:pt x="11" y="216"/>
                    </a:lnTo>
                    <a:lnTo>
                      <a:pt x="13" y="216"/>
                    </a:lnTo>
                    <a:lnTo>
                      <a:pt x="14" y="216"/>
                    </a:lnTo>
                    <a:lnTo>
                      <a:pt x="14" y="216"/>
                    </a:lnTo>
                    <a:lnTo>
                      <a:pt x="14" y="215"/>
                    </a:lnTo>
                    <a:lnTo>
                      <a:pt x="14" y="214"/>
                    </a:lnTo>
                    <a:lnTo>
                      <a:pt x="14" y="214"/>
                    </a:lnTo>
                    <a:lnTo>
                      <a:pt x="14" y="212"/>
                    </a:lnTo>
                    <a:lnTo>
                      <a:pt x="14" y="214"/>
                    </a:lnTo>
                    <a:lnTo>
                      <a:pt x="15" y="214"/>
                    </a:lnTo>
                    <a:lnTo>
                      <a:pt x="15" y="215"/>
                    </a:lnTo>
                    <a:lnTo>
                      <a:pt x="15" y="215"/>
                    </a:lnTo>
                    <a:lnTo>
                      <a:pt x="15" y="215"/>
                    </a:lnTo>
                    <a:lnTo>
                      <a:pt x="16" y="215"/>
                    </a:lnTo>
                    <a:lnTo>
                      <a:pt x="16" y="215"/>
                    </a:lnTo>
                    <a:lnTo>
                      <a:pt x="16" y="216"/>
                    </a:lnTo>
                    <a:lnTo>
                      <a:pt x="16" y="219"/>
                    </a:lnTo>
                    <a:lnTo>
                      <a:pt x="16" y="220"/>
                    </a:lnTo>
                    <a:lnTo>
                      <a:pt x="16" y="221"/>
                    </a:lnTo>
                    <a:lnTo>
                      <a:pt x="16" y="221"/>
                    </a:lnTo>
                    <a:lnTo>
                      <a:pt x="16" y="222"/>
                    </a:lnTo>
                    <a:lnTo>
                      <a:pt x="17" y="222"/>
                    </a:lnTo>
                    <a:lnTo>
                      <a:pt x="17" y="221"/>
                    </a:lnTo>
                    <a:lnTo>
                      <a:pt x="19" y="221"/>
                    </a:lnTo>
                    <a:lnTo>
                      <a:pt x="19" y="221"/>
                    </a:lnTo>
                    <a:lnTo>
                      <a:pt x="19" y="220"/>
                    </a:lnTo>
                    <a:lnTo>
                      <a:pt x="20" y="220"/>
                    </a:lnTo>
                    <a:lnTo>
                      <a:pt x="21" y="220"/>
                    </a:lnTo>
                    <a:lnTo>
                      <a:pt x="22" y="220"/>
                    </a:lnTo>
                    <a:lnTo>
                      <a:pt x="22" y="221"/>
                    </a:lnTo>
                    <a:lnTo>
                      <a:pt x="22" y="222"/>
                    </a:lnTo>
                    <a:lnTo>
                      <a:pt x="22" y="223"/>
                    </a:lnTo>
                    <a:lnTo>
                      <a:pt x="24" y="223"/>
                    </a:lnTo>
                    <a:lnTo>
                      <a:pt x="25" y="225"/>
                    </a:lnTo>
                    <a:lnTo>
                      <a:pt x="25" y="225"/>
                    </a:lnTo>
                    <a:lnTo>
                      <a:pt x="26" y="225"/>
                    </a:lnTo>
                    <a:lnTo>
                      <a:pt x="26" y="225"/>
                    </a:lnTo>
                    <a:lnTo>
                      <a:pt x="27" y="223"/>
                    </a:lnTo>
                    <a:lnTo>
                      <a:pt x="27" y="223"/>
                    </a:lnTo>
                    <a:lnTo>
                      <a:pt x="27" y="223"/>
                    </a:lnTo>
                    <a:lnTo>
                      <a:pt x="27" y="222"/>
                    </a:lnTo>
                    <a:lnTo>
                      <a:pt x="27" y="221"/>
                    </a:lnTo>
                    <a:lnTo>
                      <a:pt x="28" y="221"/>
                    </a:lnTo>
                    <a:lnTo>
                      <a:pt x="30" y="220"/>
                    </a:lnTo>
                    <a:lnTo>
                      <a:pt x="30" y="220"/>
                    </a:lnTo>
                    <a:lnTo>
                      <a:pt x="32" y="220"/>
                    </a:lnTo>
                    <a:lnTo>
                      <a:pt x="32" y="219"/>
                    </a:lnTo>
                    <a:lnTo>
                      <a:pt x="32" y="219"/>
                    </a:lnTo>
                    <a:lnTo>
                      <a:pt x="33" y="220"/>
                    </a:lnTo>
                    <a:lnTo>
                      <a:pt x="34" y="219"/>
                    </a:lnTo>
                    <a:lnTo>
                      <a:pt x="37" y="217"/>
                    </a:lnTo>
                    <a:lnTo>
                      <a:pt x="38" y="217"/>
                    </a:lnTo>
                    <a:lnTo>
                      <a:pt x="39" y="217"/>
                    </a:lnTo>
                    <a:lnTo>
                      <a:pt x="39" y="219"/>
                    </a:lnTo>
                    <a:lnTo>
                      <a:pt x="41" y="220"/>
                    </a:lnTo>
                    <a:lnTo>
                      <a:pt x="41" y="222"/>
                    </a:lnTo>
                    <a:lnTo>
                      <a:pt x="41" y="223"/>
                    </a:lnTo>
                    <a:lnTo>
                      <a:pt x="41" y="223"/>
                    </a:lnTo>
                    <a:lnTo>
                      <a:pt x="41" y="225"/>
                    </a:lnTo>
                    <a:lnTo>
                      <a:pt x="41" y="225"/>
                    </a:lnTo>
                    <a:lnTo>
                      <a:pt x="42" y="226"/>
                    </a:lnTo>
                    <a:lnTo>
                      <a:pt x="43" y="225"/>
                    </a:lnTo>
                    <a:lnTo>
                      <a:pt x="42" y="223"/>
                    </a:lnTo>
                    <a:lnTo>
                      <a:pt x="42" y="223"/>
                    </a:lnTo>
                    <a:lnTo>
                      <a:pt x="43" y="223"/>
                    </a:lnTo>
                    <a:lnTo>
                      <a:pt x="44" y="223"/>
                    </a:lnTo>
                    <a:lnTo>
                      <a:pt x="44" y="223"/>
                    </a:lnTo>
                    <a:lnTo>
                      <a:pt x="44" y="225"/>
                    </a:lnTo>
                    <a:lnTo>
                      <a:pt x="44" y="225"/>
                    </a:lnTo>
                    <a:lnTo>
                      <a:pt x="45" y="225"/>
                    </a:lnTo>
                    <a:lnTo>
                      <a:pt x="47" y="223"/>
                    </a:lnTo>
                    <a:lnTo>
                      <a:pt x="47" y="225"/>
                    </a:lnTo>
                    <a:lnTo>
                      <a:pt x="47" y="226"/>
                    </a:lnTo>
                    <a:lnTo>
                      <a:pt x="47" y="227"/>
                    </a:lnTo>
                    <a:lnTo>
                      <a:pt x="47" y="227"/>
                    </a:lnTo>
                    <a:lnTo>
                      <a:pt x="47" y="227"/>
                    </a:lnTo>
                    <a:lnTo>
                      <a:pt x="47" y="227"/>
                    </a:lnTo>
                    <a:lnTo>
                      <a:pt x="48" y="227"/>
                    </a:lnTo>
                    <a:lnTo>
                      <a:pt x="48" y="227"/>
                    </a:lnTo>
                    <a:lnTo>
                      <a:pt x="49" y="226"/>
                    </a:lnTo>
                    <a:lnTo>
                      <a:pt x="49" y="225"/>
                    </a:lnTo>
                    <a:lnTo>
                      <a:pt x="49" y="223"/>
                    </a:lnTo>
                    <a:lnTo>
                      <a:pt x="49" y="223"/>
                    </a:lnTo>
                    <a:lnTo>
                      <a:pt x="50" y="223"/>
                    </a:lnTo>
                    <a:lnTo>
                      <a:pt x="50" y="225"/>
                    </a:lnTo>
                    <a:lnTo>
                      <a:pt x="50" y="226"/>
                    </a:lnTo>
                    <a:lnTo>
                      <a:pt x="51" y="226"/>
                    </a:lnTo>
                    <a:lnTo>
                      <a:pt x="51" y="226"/>
                    </a:lnTo>
                    <a:lnTo>
                      <a:pt x="51" y="223"/>
                    </a:lnTo>
                    <a:lnTo>
                      <a:pt x="51" y="223"/>
                    </a:lnTo>
                    <a:lnTo>
                      <a:pt x="53" y="225"/>
                    </a:lnTo>
                    <a:lnTo>
                      <a:pt x="54" y="225"/>
                    </a:lnTo>
                    <a:lnTo>
                      <a:pt x="54" y="226"/>
                    </a:lnTo>
                    <a:lnTo>
                      <a:pt x="55" y="225"/>
                    </a:lnTo>
                    <a:lnTo>
                      <a:pt x="56" y="225"/>
                    </a:lnTo>
                    <a:lnTo>
                      <a:pt x="58" y="225"/>
                    </a:lnTo>
                    <a:lnTo>
                      <a:pt x="60" y="225"/>
                    </a:lnTo>
                    <a:lnTo>
                      <a:pt x="61" y="225"/>
                    </a:lnTo>
                    <a:lnTo>
                      <a:pt x="62" y="226"/>
                    </a:lnTo>
                    <a:lnTo>
                      <a:pt x="62" y="225"/>
                    </a:lnTo>
                    <a:lnTo>
                      <a:pt x="64" y="225"/>
                    </a:lnTo>
                    <a:lnTo>
                      <a:pt x="65" y="225"/>
                    </a:lnTo>
                    <a:lnTo>
                      <a:pt x="65" y="225"/>
                    </a:lnTo>
                    <a:lnTo>
                      <a:pt x="66" y="223"/>
                    </a:lnTo>
                    <a:lnTo>
                      <a:pt x="66" y="225"/>
                    </a:lnTo>
                    <a:lnTo>
                      <a:pt x="66" y="226"/>
                    </a:lnTo>
                    <a:lnTo>
                      <a:pt x="66" y="228"/>
                    </a:lnTo>
                    <a:lnTo>
                      <a:pt x="66" y="228"/>
                    </a:lnTo>
                    <a:lnTo>
                      <a:pt x="66" y="229"/>
                    </a:lnTo>
                    <a:lnTo>
                      <a:pt x="66" y="231"/>
                    </a:lnTo>
                    <a:lnTo>
                      <a:pt x="65" y="229"/>
                    </a:lnTo>
                    <a:lnTo>
                      <a:pt x="65" y="228"/>
                    </a:lnTo>
                    <a:lnTo>
                      <a:pt x="64" y="228"/>
                    </a:lnTo>
                    <a:lnTo>
                      <a:pt x="64" y="228"/>
                    </a:lnTo>
                    <a:lnTo>
                      <a:pt x="64" y="229"/>
                    </a:lnTo>
                    <a:lnTo>
                      <a:pt x="64" y="231"/>
                    </a:lnTo>
                    <a:lnTo>
                      <a:pt x="64" y="232"/>
                    </a:lnTo>
                    <a:lnTo>
                      <a:pt x="65" y="232"/>
                    </a:lnTo>
                    <a:lnTo>
                      <a:pt x="65" y="233"/>
                    </a:lnTo>
                    <a:lnTo>
                      <a:pt x="65" y="234"/>
                    </a:lnTo>
                    <a:lnTo>
                      <a:pt x="66" y="236"/>
                    </a:lnTo>
                    <a:lnTo>
                      <a:pt x="66" y="236"/>
                    </a:lnTo>
                    <a:lnTo>
                      <a:pt x="66" y="237"/>
                    </a:lnTo>
                    <a:lnTo>
                      <a:pt x="65" y="237"/>
                    </a:lnTo>
                    <a:lnTo>
                      <a:pt x="64" y="238"/>
                    </a:lnTo>
                    <a:lnTo>
                      <a:pt x="61" y="238"/>
                    </a:lnTo>
                    <a:lnTo>
                      <a:pt x="61" y="239"/>
                    </a:lnTo>
                    <a:lnTo>
                      <a:pt x="61" y="240"/>
                    </a:lnTo>
                    <a:lnTo>
                      <a:pt x="61" y="242"/>
                    </a:lnTo>
                    <a:lnTo>
                      <a:pt x="61" y="243"/>
                    </a:lnTo>
                    <a:lnTo>
                      <a:pt x="62" y="243"/>
                    </a:lnTo>
                    <a:lnTo>
                      <a:pt x="62" y="243"/>
                    </a:lnTo>
                    <a:lnTo>
                      <a:pt x="62" y="242"/>
                    </a:lnTo>
                    <a:lnTo>
                      <a:pt x="64" y="242"/>
                    </a:lnTo>
                    <a:lnTo>
                      <a:pt x="65" y="240"/>
                    </a:lnTo>
                    <a:lnTo>
                      <a:pt x="65" y="240"/>
                    </a:lnTo>
                    <a:lnTo>
                      <a:pt x="65" y="242"/>
                    </a:lnTo>
                    <a:lnTo>
                      <a:pt x="65" y="243"/>
                    </a:lnTo>
                    <a:lnTo>
                      <a:pt x="65" y="243"/>
                    </a:lnTo>
                    <a:lnTo>
                      <a:pt x="64" y="243"/>
                    </a:lnTo>
                    <a:lnTo>
                      <a:pt x="64" y="244"/>
                    </a:lnTo>
                    <a:lnTo>
                      <a:pt x="64" y="244"/>
                    </a:lnTo>
                    <a:lnTo>
                      <a:pt x="65" y="245"/>
                    </a:lnTo>
                    <a:lnTo>
                      <a:pt x="65" y="244"/>
                    </a:lnTo>
                    <a:lnTo>
                      <a:pt x="65" y="244"/>
                    </a:lnTo>
                    <a:lnTo>
                      <a:pt x="66" y="244"/>
                    </a:lnTo>
                    <a:lnTo>
                      <a:pt x="67" y="244"/>
                    </a:lnTo>
                    <a:lnTo>
                      <a:pt x="66" y="245"/>
                    </a:lnTo>
                    <a:lnTo>
                      <a:pt x="66" y="245"/>
                    </a:lnTo>
                    <a:lnTo>
                      <a:pt x="66" y="245"/>
                    </a:lnTo>
                    <a:lnTo>
                      <a:pt x="65" y="247"/>
                    </a:lnTo>
                    <a:lnTo>
                      <a:pt x="65" y="247"/>
                    </a:lnTo>
                    <a:lnTo>
                      <a:pt x="65" y="247"/>
                    </a:lnTo>
                    <a:lnTo>
                      <a:pt x="65" y="248"/>
                    </a:lnTo>
                    <a:lnTo>
                      <a:pt x="65" y="248"/>
                    </a:lnTo>
                    <a:lnTo>
                      <a:pt x="66" y="248"/>
                    </a:lnTo>
                    <a:lnTo>
                      <a:pt x="66" y="247"/>
                    </a:lnTo>
                    <a:lnTo>
                      <a:pt x="67" y="247"/>
                    </a:lnTo>
                    <a:lnTo>
                      <a:pt x="69" y="247"/>
                    </a:lnTo>
                    <a:lnTo>
                      <a:pt x="69" y="248"/>
                    </a:lnTo>
                    <a:lnTo>
                      <a:pt x="67" y="248"/>
                    </a:lnTo>
                    <a:lnTo>
                      <a:pt x="67" y="249"/>
                    </a:lnTo>
                    <a:lnTo>
                      <a:pt x="67" y="249"/>
                    </a:lnTo>
                    <a:lnTo>
                      <a:pt x="67" y="249"/>
                    </a:lnTo>
                    <a:lnTo>
                      <a:pt x="69" y="250"/>
                    </a:lnTo>
                    <a:lnTo>
                      <a:pt x="69" y="250"/>
                    </a:lnTo>
                    <a:lnTo>
                      <a:pt x="69" y="250"/>
                    </a:lnTo>
                    <a:lnTo>
                      <a:pt x="69" y="250"/>
                    </a:lnTo>
                    <a:lnTo>
                      <a:pt x="67" y="251"/>
                    </a:lnTo>
                    <a:lnTo>
                      <a:pt x="66" y="251"/>
                    </a:lnTo>
                    <a:lnTo>
                      <a:pt x="66" y="253"/>
                    </a:lnTo>
                    <a:lnTo>
                      <a:pt x="65" y="254"/>
                    </a:lnTo>
                    <a:lnTo>
                      <a:pt x="65" y="255"/>
                    </a:lnTo>
                    <a:lnTo>
                      <a:pt x="64" y="256"/>
                    </a:lnTo>
                    <a:lnTo>
                      <a:pt x="64" y="256"/>
                    </a:lnTo>
                    <a:lnTo>
                      <a:pt x="62" y="257"/>
                    </a:lnTo>
                    <a:lnTo>
                      <a:pt x="62" y="259"/>
                    </a:lnTo>
                    <a:lnTo>
                      <a:pt x="62" y="259"/>
                    </a:lnTo>
                    <a:lnTo>
                      <a:pt x="61" y="260"/>
                    </a:lnTo>
                    <a:lnTo>
                      <a:pt x="60" y="260"/>
                    </a:lnTo>
                    <a:lnTo>
                      <a:pt x="60" y="261"/>
                    </a:lnTo>
                    <a:lnTo>
                      <a:pt x="59" y="261"/>
                    </a:lnTo>
                    <a:lnTo>
                      <a:pt x="58" y="264"/>
                    </a:lnTo>
                    <a:lnTo>
                      <a:pt x="58" y="265"/>
                    </a:lnTo>
                    <a:lnTo>
                      <a:pt x="58" y="266"/>
                    </a:lnTo>
                    <a:lnTo>
                      <a:pt x="58" y="265"/>
                    </a:lnTo>
                    <a:lnTo>
                      <a:pt x="59" y="265"/>
                    </a:lnTo>
                    <a:lnTo>
                      <a:pt x="59" y="264"/>
                    </a:lnTo>
                    <a:lnTo>
                      <a:pt x="60" y="262"/>
                    </a:lnTo>
                    <a:lnTo>
                      <a:pt x="60" y="262"/>
                    </a:lnTo>
                    <a:lnTo>
                      <a:pt x="61" y="262"/>
                    </a:lnTo>
                    <a:lnTo>
                      <a:pt x="61" y="261"/>
                    </a:lnTo>
                    <a:lnTo>
                      <a:pt x="62" y="262"/>
                    </a:lnTo>
                    <a:lnTo>
                      <a:pt x="61" y="262"/>
                    </a:lnTo>
                    <a:lnTo>
                      <a:pt x="61" y="264"/>
                    </a:lnTo>
                    <a:lnTo>
                      <a:pt x="61" y="265"/>
                    </a:lnTo>
                    <a:lnTo>
                      <a:pt x="59" y="266"/>
                    </a:lnTo>
                    <a:lnTo>
                      <a:pt x="58" y="268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8" y="273"/>
                    </a:lnTo>
                    <a:lnTo>
                      <a:pt x="59" y="275"/>
                    </a:lnTo>
                    <a:lnTo>
                      <a:pt x="58" y="275"/>
                    </a:lnTo>
                    <a:lnTo>
                      <a:pt x="58" y="276"/>
                    </a:lnTo>
                    <a:lnTo>
                      <a:pt x="56" y="276"/>
                    </a:lnTo>
                    <a:lnTo>
                      <a:pt x="56" y="276"/>
                    </a:lnTo>
                    <a:lnTo>
                      <a:pt x="55" y="276"/>
                    </a:lnTo>
                    <a:lnTo>
                      <a:pt x="56" y="275"/>
                    </a:lnTo>
                    <a:lnTo>
                      <a:pt x="56" y="273"/>
                    </a:lnTo>
                    <a:lnTo>
                      <a:pt x="56" y="271"/>
                    </a:lnTo>
                    <a:lnTo>
                      <a:pt x="56" y="271"/>
                    </a:lnTo>
                    <a:lnTo>
                      <a:pt x="56" y="270"/>
                    </a:lnTo>
                    <a:lnTo>
                      <a:pt x="56" y="268"/>
                    </a:lnTo>
                    <a:lnTo>
                      <a:pt x="55" y="268"/>
                    </a:lnTo>
                    <a:lnTo>
                      <a:pt x="55" y="270"/>
                    </a:lnTo>
                    <a:lnTo>
                      <a:pt x="55" y="271"/>
                    </a:lnTo>
                    <a:lnTo>
                      <a:pt x="54" y="271"/>
                    </a:lnTo>
                    <a:lnTo>
                      <a:pt x="54" y="272"/>
                    </a:lnTo>
                    <a:lnTo>
                      <a:pt x="54" y="273"/>
                    </a:lnTo>
                    <a:lnTo>
                      <a:pt x="54" y="275"/>
                    </a:lnTo>
                    <a:lnTo>
                      <a:pt x="54" y="276"/>
                    </a:lnTo>
                    <a:lnTo>
                      <a:pt x="54" y="277"/>
                    </a:lnTo>
                    <a:lnTo>
                      <a:pt x="55" y="278"/>
                    </a:lnTo>
                    <a:lnTo>
                      <a:pt x="55" y="279"/>
                    </a:lnTo>
                    <a:lnTo>
                      <a:pt x="55" y="281"/>
                    </a:lnTo>
                    <a:lnTo>
                      <a:pt x="55" y="281"/>
                    </a:lnTo>
                    <a:lnTo>
                      <a:pt x="55" y="283"/>
                    </a:lnTo>
                    <a:lnTo>
                      <a:pt x="55" y="285"/>
                    </a:lnTo>
                    <a:lnTo>
                      <a:pt x="55" y="287"/>
                    </a:lnTo>
                    <a:lnTo>
                      <a:pt x="55" y="288"/>
                    </a:lnTo>
                    <a:lnTo>
                      <a:pt x="55" y="289"/>
                    </a:lnTo>
                    <a:lnTo>
                      <a:pt x="55" y="290"/>
                    </a:lnTo>
                    <a:lnTo>
                      <a:pt x="55" y="292"/>
                    </a:lnTo>
                    <a:lnTo>
                      <a:pt x="55" y="294"/>
                    </a:lnTo>
                    <a:lnTo>
                      <a:pt x="55" y="295"/>
                    </a:lnTo>
                    <a:lnTo>
                      <a:pt x="55" y="295"/>
                    </a:lnTo>
                    <a:lnTo>
                      <a:pt x="55" y="296"/>
                    </a:lnTo>
                    <a:lnTo>
                      <a:pt x="55" y="298"/>
                    </a:lnTo>
                    <a:lnTo>
                      <a:pt x="55" y="299"/>
                    </a:lnTo>
                    <a:lnTo>
                      <a:pt x="55" y="300"/>
                    </a:lnTo>
                    <a:lnTo>
                      <a:pt x="55" y="301"/>
                    </a:lnTo>
                    <a:lnTo>
                      <a:pt x="55" y="301"/>
                    </a:lnTo>
                    <a:lnTo>
                      <a:pt x="54" y="304"/>
                    </a:lnTo>
                    <a:lnTo>
                      <a:pt x="54" y="305"/>
                    </a:lnTo>
                    <a:lnTo>
                      <a:pt x="53" y="307"/>
                    </a:lnTo>
                    <a:lnTo>
                      <a:pt x="53" y="309"/>
                    </a:lnTo>
                    <a:lnTo>
                      <a:pt x="53" y="310"/>
                    </a:lnTo>
                    <a:lnTo>
                      <a:pt x="53" y="310"/>
                    </a:lnTo>
                    <a:lnTo>
                      <a:pt x="51" y="311"/>
                    </a:lnTo>
                    <a:lnTo>
                      <a:pt x="50" y="311"/>
                    </a:lnTo>
                    <a:lnTo>
                      <a:pt x="50" y="312"/>
                    </a:lnTo>
                    <a:lnTo>
                      <a:pt x="49" y="313"/>
                    </a:lnTo>
                    <a:lnTo>
                      <a:pt x="47" y="317"/>
                    </a:lnTo>
                    <a:lnTo>
                      <a:pt x="45" y="318"/>
                    </a:lnTo>
                    <a:lnTo>
                      <a:pt x="44" y="322"/>
                    </a:lnTo>
                    <a:lnTo>
                      <a:pt x="43" y="324"/>
                    </a:lnTo>
                    <a:lnTo>
                      <a:pt x="41" y="327"/>
                    </a:lnTo>
                    <a:lnTo>
                      <a:pt x="37" y="328"/>
                    </a:lnTo>
                    <a:lnTo>
                      <a:pt x="36" y="329"/>
                    </a:lnTo>
                    <a:lnTo>
                      <a:pt x="34" y="330"/>
                    </a:lnTo>
                    <a:lnTo>
                      <a:pt x="34" y="332"/>
                    </a:lnTo>
                    <a:lnTo>
                      <a:pt x="33" y="333"/>
                    </a:lnTo>
                    <a:lnTo>
                      <a:pt x="33" y="335"/>
                    </a:lnTo>
                    <a:lnTo>
                      <a:pt x="34" y="335"/>
                    </a:lnTo>
                    <a:lnTo>
                      <a:pt x="37" y="335"/>
                    </a:lnTo>
                    <a:lnTo>
                      <a:pt x="38" y="337"/>
                    </a:lnTo>
                    <a:lnTo>
                      <a:pt x="39" y="338"/>
                    </a:lnTo>
                    <a:lnTo>
                      <a:pt x="42" y="340"/>
                    </a:lnTo>
                    <a:lnTo>
                      <a:pt x="44" y="340"/>
                    </a:lnTo>
                    <a:lnTo>
                      <a:pt x="45" y="340"/>
                    </a:lnTo>
                    <a:lnTo>
                      <a:pt x="48" y="340"/>
                    </a:lnTo>
                    <a:lnTo>
                      <a:pt x="49" y="339"/>
                    </a:lnTo>
                    <a:lnTo>
                      <a:pt x="49" y="338"/>
                    </a:lnTo>
                    <a:lnTo>
                      <a:pt x="51" y="335"/>
                    </a:lnTo>
                    <a:lnTo>
                      <a:pt x="54" y="335"/>
                    </a:lnTo>
                    <a:lnTo>
                      <a:pt x="55" y="337"/>
                    </a:lnTo>
                    <a:lnTo>
                      <a:pt x="58" y="339"/>
                    </a:lnTo>
                    <a:lnTo>
                      <a:pt x="59" y="340"/>
                    </a:lnTo>
                    <a:lnTo>
                      <a:pt x="61" y="343"/>
                    </a:lnTo>
                    <a:lnTo>
                      <a:pt x="62" y="341"/>
                    </a:lnTo>
                    <a:lnTo>
                      <a:pt x="65" y="339"/>
                    </a:lnTo>
                    <a:lnTo>
                      <a:pt x="67" y="340"/>
                    </a:lnTo>
                    <a:lnTo>
                      <a:pt x="67" y="344"/>
                    </a:lnTo>
                    <a:lnTo>
                      <a:pt x="66" y="346"/>
                    </a:lnTo>
                    <a:lnTo>
                      <a:pt x="66" y="350"/>
                    </a:lnTo>
                    <a:lnTo>
                      <a:pt x="67" y="352"/>
                    </a:lnTo>
                    <a:lnTo>
                      <a:pt x="67" y="354"/>
                    </a:lnTo>
                    <a:lnTo>
                      <a:pt x="70" y="354"/>
                    </a:lnTo>
                    <a:lnTo>
                      <a:pt x="72" y="354"/>
                    </a:lnTo>
                    <a:lnTo>
                      <a:pt x="76" y="351"/>
                    </a:lnTo>
                    <a:lnTo>
                      <a:pt x="79" y="351"/>
                    </a:lnTo>
                    <a:lnTo>
                      <a:pt x="81" y="349"/>
                    </a:lnTo>
                    <a:lnTo>
                      <a:pt x="81" y="346"/>
                    </a:lnTo>
                    <a:lnTo>
                      <a:pt x="81" y="345"/>
                    </a:lnTo>
                    <a:lnTo>
                      <a:pt x="79" y="343"/>
                    </a:lnTo>
                    <a:lnTo>
                      <a:pt x="77" y="343"/>
                    </a:lnTo>
                    <a:lnTo>
                      <a:pt x="73" y="343"/>
                    </a:lnTo>
                    <a:lnTo>
                      <a:pt x="73" y="341"/>
                    </a:lnTo>
                    <a:lnTo>
                      <a:pt x="73" y="339"/>
                    </a:lnTo>
                    <a:lnTo>
                      <a:pt x="75" y="338"/>
                    </a:lnTo>
                    <a:lnTo>
                      <a:pt x="73" y="334"/>
                    </a:lnTo>
                    <a:lnTo>
                      <a:pt x="75" y="332"/>
                    </a:lnTo>
                    <a:lnTo>
                      <a:pt x="75" y="332"/>
                    </a:lnTo>
                    <a:lnTo>
                      <a:pt x="77" y="333"/>
                    </a:lnTo>
                    <a:lnTo>
                      <a:pt x="79" y="333"/>
                    </a:lnTo>
                    <a:lnTo>
                      <a:pt x="82" y="334"/>
                    </a:lnTo>
                    <a:lnTo>
                      <a:pt x="84" y="335"/>
                    </a:lnTo>
                    <a:lnTo>
                      <a:pt x="86" y="338"/>
                    </a:lnTo>
                    <a:lnTo>
                      <a:pt x="87" y="339"/>
                    </a:lnTo>
                    <a:lnTo>
                      <a:pt x="89" y="340"/>
                    </a:lnTo>
                    <a:lnTo>
                      <a:pt x="89" y="343"/>
                    </a:lnTo>
                    <a:lnTo>
                      <a:pt x="90" y="344"/>
                    </a:lnTo>
                    <a:lnTo>
                      <a:pt x="92" y="345"/>
                    </a:lnTo>
                    <a:lnTo>
                      <a:pt x="93" y="346"/>
                    </a:lnTo>
                    <a:lnTo>
                      <a:pt x="94" y="349"/>
                    </a:lnTo>
                    <a:lnTo>
                      <a:pt x="95" y="351"/>
                    </a:lnTo>
                    <a:lnTo>
                      <a:pt x="95" y="352"/>
                    </a:lnTo>
                    <a:lnTo>
                      <a:pt x="97" y="355"/>
                    </a:lnTo>
                    <a:lnTo>
                      <a:pt x="97" y="357"/>
                    </a:lnTo>
                    <a:lnTo>
                      <a:pt x="97" y="362"/>
                    </a:lnTo>
                    <a:lnTo>
                      <a:pt x="97" y="363"/>
                    </a:lnTo>
                    <a:lnTo>
                      <a:pt x="98" y="366"/>
                    </a:lnTo>
                    <a:lnTo>
                      <a:pt x="100" y="366"/>
                    </a:lnTo>
                    <a:lnTo>
                      <a:pt x="103" y="365"/>
                    </a:lnTo>
                    <a:lnTo>
                      <a:pt x="106" y="362"/>
                    </a:lnTo>
                    <a:lnTo>
                      <a:pt x="107" y="363"/>
                    </a:lnTo>
                    <a:lnTo>
                      <a:pt x="109" y="366"/>
                    </a:lnTo>
                    <a:lnTo>
                      <a:pt x="111" y="366"/>
                    </a:lnTo>
                    <a:lnTo>
                      <a:pt x="111" y="366"/>
                    </a:lnTo>
                    <a:lnTo>
                      <a:pt x="114" y="367"/>
                    </a:lnTo>
                    <a:lnTo>
                      <a:pt x="115" y="369"/>
                    </a:lnTo>
                    <a:lnTo>
                      <a:pt x="115" y="373"/>
                    </a:lnTo>
                    <a:lnTo>
                      <a:pt x="115" y="377"/>
                    </a:lnTo>
                    <a:lnTo>
                      <a:pt x="116" y="379"/>
                    </a:lnTo>
                    <a:lnTo>
                      <a:pt x="116" y="382"/>
                    </a:lnTo>
                    <a:lnTo>
                      <a:pt x="118" y="384"/>
                    </a:lnTo>
                    <a:lnTo>
                      <a:pt x="120" y="384"/>
                    </a:lnTo>
                    <a:lnTo>
                      <a:pt x="122" y="384"/>
                    </a:lnTo>
                    <a:lnTo>
                      <a:pt x="124" y="384"/>
                    </a:lnTo>
                    <a:lnTo>
                      <a:pt x="124" y="385"/>
                    </a:lnTo>
                    <a:lnTo>
                      <a:pt x="124" y="386"/>
                    </a:lnTo>
                    <a:lnTo>
                      <a:pt x="121" y="388"/>
                    </a:lnTo>
                    <a:lnTo>
                      <a:pt x="121" y="389"/>
                    </a:lnTo>
                    <a:lnTo>
                      <a:pt x="118" y="390"/>
                    </a:lnTo>
                    <a:lnTo>
                      <a:pt x="117" y="391"/>
                    </a:lnTo>
                    <a:lnTo>
                      <a:pt x="116" y="395"/>
                    </a:lnTo>
                    <a:lnTo>
                      <a:pt x="116" y="397"/>
                    </a:lnTo>
                    <a:lnTo>
                      <a:pt x="117" y="397"/>
                    </a:lnTo>
                    <a:lnTo>
                      <a:pt x="120" y="397"/>
                    </a:lnTo>
                    <a:lnTo>
                      <a:pt x="122" y="399"/>
                    </a:lnTo>
                    <a:lnTo>
                      <a:pt x="122" y="399"/>
                    </a:lnTo>
                    <a:lnTo>
                      <a:pt x="152" y="414"/>
                    </a:lnTo>
                    <a:lnTo>
                      <a:pt x="155" y="414"/>
                    </a:lnTo>
                    <a:lnTo>
                      <a:pt x="156" y="413"/>
                    </a:lnTo>
                    <a:lnTo>
                      <a:pt x="159" y="413"/>
                    </a:lnTo>
                    <a:lnTo>
                      <a:pt x="161" y="413"/>
                    </a:lnTo>
                    <a:lnTo>
                      <a:pt x="165" y="413"/>
                    </a:lnTo>
                    <a:lnTo>
                      <a:pt x="166" y="414"/>
                    </a:lnTo>
                    <a:lnTo>
                      <a:pt x="167" y="416"/>
                    </a:lnTo>
                    <a:lnTo>
                      <a:pt x="168" y="417"/>
                    </a:lnTo>
                    <a:lnTo>
                      <a:pt x="169" y="419"/>
                    </a:lnTo>
                    <a:lnTo>
                      <a:pt x="171" y="420"/>
                    </a:lnTo>
                    <a:lnTo>
                      <a:pt x="173" y="420"/>
                    </a:lnTo>
                    <a:lnTo>
                      <a:pt x="176" y="420"/>
                    </a:lnTo>
                    <a:lnTo>
                      <a:pt x="177" y="422"/>
                    </a:lnTo>
                    <a:lnTo>
                      <a:pt x="177" y="423"/>
                    </a:lnTo>
                    <a:lnTo>
                      <a:pt x="178" y="424"/>
                    </a:lnTo>
                    <a:lnTo>
                      <a:pt x="178" y="425"/>
                    </a:lnTo>
                    <a:lnTo>
                      <a:pt x="178" y="428"/>
                    </a:lnTo>
                    <a:lnTo>
                      <a:pt x="178" y="429"/>
                    </a:lnTo>
                    <a:lnTo>
                      <a:pt x="178" y="430"/>
                    </a:lnTo>
                    <a:lnTo>
                      <a:pt x="178" y="430"/>
                    </a:lnTo>
                    <a:lnTo>
                      <a:pt x="178" y="433"/>
                    </a:lnTo>
                    <a:lnTo>
                      <a:pt x="178" y="434"/>
                    </a:lnTo>
                    <a:lnTo>
                      <a:pt x="178" y="434"/>
                    </a:lnTo>
                    <a:lnTo>
                      <a:pt x="177" y="435"/>
                    </a:lnTo>
                    <a:lnTo>
                      <a:pt x="178" y="436"/>
                    </a:lnTo>
                    <a:lnTo>
                      <a:pt x="178" y="436"/>
                    </a:lnTo>
                    <a:lnTo>
                      <a:pt x="179" y="438"/>
                    </a:lnTo>
                    <a:lnTo>
                      <a:pt x="180" y="439"/>
                    </a:lnTo>
                    <a:lnTo>
                      <a:pt x="180" y="440"/>
                    </a:lnTo>
                    <a:lnTo>
                      <a:pt x="182" y="441"/>
                    </a:lnTo>
                    <a:lnTo>
                      <a:pt x="183" y="442"/>
                    </a:lnTo>
                    <a:lnTo>
                      <a:pt x="183" y="442"/>
                    </a:lnTo>
                    <a:lnTo>
                      <a:pt x="184" y="444"/>
                    </a:lnTo>
                    <a:lnTo>
                      <a:pt x="185" y="445"/>
                    </a:lnTo>
                    <a:lnTo>
                      <a:pt x="185" y="446"/>
                    </a:lnTo>
                    <a:lnTo>
                      <a:pt x="187" y="447"/>
                    </a:lnTo>
                    <a:lnTo>
                      <a:pt x="187" y="448"/>
                    </a:lnTo>
                    <a:lnTo>
                      <a:pt x="188" y="450"/>
                    </a:lnTo>
                    <a:lnTo>
                      <a:pt x="188" y="451"/>
                    </a:lnTo>
                    <a:lnTo>
                      <a:pt x="189" y="450"/>
                    </a:lnTo>
                    <a:lnTo>
                      <a:pt x="190" y="450"/>
                    </a:lnTo>
                    <a:lnTo>
                      <a:pt x="193" y="447"/>
                    </a:lnTo>
                    <a:lnTo>
                      <a:pt x="195" y="445"/>
                    </a:lnTo>
                    <a:lnTo>
                      <a:pt x="197" y="441"/>
                    </a:lnTo>
                    <a:lnTo>
                      <a:pt x="200" y="441"/>
                    </a:lnTo>
                    <a:lnTo>
                      <a:pt x="202" y="441"/>
                    </a:lnTo>
                    <a:lnTo>
                      <a:pt x="205" y="440"/>
                    </a:lnTo>
                    <a:lnTo>
                      <a:pt x="206" y="438"/>
                    </a:lnTo>
                    <a:lnTo>
                      <a:pt x="208" y="436"/>
                    </a:lnTo>
                    <a:lnTo>
                      <a:pt x="212" y="436"/>
                    </a:lnTo>
                    <a:lnTo>
                      <a:pt x="216" y="435"/>
                    </a:lnTo>
                    <a:lnTo>
                      <a:pt x="218" y="434"/>
                    </a:lnTo>
                    <a:lnTo>
                      <a:pt x="221" y="428"/>
                    </a:lnTo>
                    <a:lnTo>
                      <a:pt x="224" y="423"/>
                    </a:lnTo>
                    <a:lnTo>
                      <a:pt x="225" y="420"/>
                    </a:lnTo>
                    <a:lnTo>
                      <a:pt x="227" y="419"/>
                    </a:lnTo>
                    <a:lnTo>
                      <a:pt x="228" y="417"/>
                    </a:lnTo>
                    <a:lnTo>
                      <a:pt x="228" y="414"/>
                    </a:lnTo>
                    <a:lnTo>
                      <a:pt x="227" y="413"/>
                    </a:lnTo>
                    <a:lnTo>
                      <a:pt x="224" y="412"/>
                    </a:lnTo>
                    <a:lnTo>
                      <a:pt x="222" y="411"/>
                    </a:lnTo>
                    <a:lnTo>
                      <a:pt x="223" y="410"/>
                    </a:lnTo>
                    <a:lnTo>
                      <a:pt x="224" y="410"/>
                    </a:lnTo>
                    <a:lnTo>
                      <a:pt x="227" y="411"/>
                    </a:lnTo>
                    <a:lnTo>
                      <a:pt x="228" y="410"/>
                    </a:lnTo>
                    <a:lnTo>
                      <a:pt x="228" y="408"/>
                    </a:lnTo>
                    <a:lnTo>
                      <a:pt x="229" y="407"/>
                    </a:lnTo>
                    <a:lnTo>
                      <a:pt x="232" y="407"/>
                    </a:lnTo>
                    <a:lnTo>
                      <a:pt x="234" y="407"/>
                    </a:lnTo>
                    <a:lnTo>
                      <a:pt x="235" y="406"/>
                    </a:lnTo>
                    <a:lnTo>
                      <a:pt x="236" y="406"/>
                    </a:lnTo>
                    <a:lnTo>
                      <a:pt x="238" y="405"/>
                    </a:lnTo>
                    <a:lnTo>
                      <a:pt x="240" y="403"/>
                    </a:lnTo>
                    <a:lnTo>
                      <a:pt x="242" y="403"/>
                    </a:lnTo>
                    <a:lnTo>
                      <a:pt x="244" y="402"/>
                    </a:lnTo>
                    <a:lnTo>
                      <a:pt x="246" y="400"/>
                    </a:lnTo>
                    <a:lnTo>
                      <a:pt x="247" y="399"/>
                    </a:lnTo>
                    <a:lnTo>
                      <a:pt x="250" y="396"/>
                    </a:lnTo>
                    <a:lnTo>
                      <a:pt x="250" y="395"/>
                    </a:lnTo>
                    <a:lnTo>
                      <a:pt x="251" y="392"/>
                    </a:lnTo>
                    <a:lnTo>
                      <a:pt x="253" y="391"/>
                    </a:lnTo>
                    <a:lnTo>
                      <a:pt x="253" y="390"/>
                    </a:lnTo>
                    <a:lnTo>
                      <a:pt x="253" y="388"/>
                    </a:lnTo>
                    <a:lnTo>
                      <a:pt x="252" y="385"/>
                    </a:lnTo>
                    <a:lnTo>
                      <a:pt x="251" y="384"/>
                    </a:lnTo>
                    <a:lnTo>
                      <a:pt x="250" y="383"/>
                    </a:lnTo>
                    <a:lnTo>
                      <a:pt x="249" y="382"/>
                    </a:lnTo>
                    <a:lnTo>
                      <a:pt x="246" y="382"/>
                    </a:lnTo>
                    <a:lnTo>
                      <a:pt x="245" y="380"/>
                    </a:lnTo>
                    <a:lnTo>
                      <a:pt x="244" y="378"/>
                    </a:lnTo>
                    <a:lnTo>
                      <a:pt x="244" y="375"/>
                    </a:lnTo>
                    <a:lnTo>
                      <a:pt x="244" y="374"/>
                    </a:lnTo>
                    <a:lnTo>
                      <a:pt x="242" y="373"/>
                    </a:lnTo>
                    <a:lnTo>
                      <a:pt x="241" y="371"/>
                    </a:lnTo>
                    <a:lnTo>
                      <a:pt x="240" y="369"/>
                    </a:lnTo>
                    <a:lnTo>
                      <a:pt x="239" y="368"/>
                    </a:lnTo>
                    <a:lnTo>
                      <a:pt x="239" y="366"/>
                    </a:lnTo>
                    <a:lnTo>
                      <a:pt x="240" y="363"/>
                    </a:lnTo>
                    <a:lnTo>
                      <a:pt x="240" y="361"/>
                    </a:lnTo>
                    <a:lnTo>
                      <a:pt x="240" y="358"/>
                    </a:lnTo>
                    <a:lnTo>
                      <a:pt x="241" y="357"/>
                    </a:lnTo>
                    <a:lnTo>
                      <a:pt x="242" y="354"/>
                    </a:lnTo>
                    <a:lnTo>
                      <a:pt x="242" y="354"/>
                    </a:lnTo>
                    <a:lnTo>
                      <a:pt x="246" y="347"/>
                    </a:lnTo>
                    <a:lnTo>
                      <a:pt x="247" y="345"/>
                    </a:lnTo>
                    <a:lnTo>
                      <a:pt x="249" y="343"/>
                    </a:lnTo>
                    <a:lnTo>
                      <a:pt x="250" y="340"/>
                    </a:lnTo>
                    <a:lnTo>
                      <a:pt x="251" y="339"/>
                    </a:lnTo>
                    <a:lnTo>
                      <a:pt x="252" y="338"/>
                    </a:lnTo>
                    <a:lnTo>
                      <a:pt x="253" y="337"/>
                    </a:lnTo>
                    <a:lnTo>
                      <a:pt x="256" y="337"/>
                    </a:lnTo>
                    <a:lnTo>
                      <a:pt x="257" y="337"/>
                    </a:lnTo>
                    <a:lnTo>
                      <a:pt x="260" y="335"/>
                    </a:lnTo>
                    <a:lnTo>
                      <a:pt x="261" y="335"/>
                    </a:lnTo>
                    <a:lnTo>
                      <a:pt x="262" y="335"/>
                    </a:lnTo>
                    <a:lnTo>
                      <a:pt x="264" y="337"/>
                    </a:lnTo>
                    <a:lnTo>
                      <a:pt x="266" y="334"/>
                    </a:lnTo>
                    <a:lnTo>
                      <a:pt x="264" y="333"/>
                    </a:lnTo>
                    <a:lnTo>
                      <a:pt x="263" y="332"/>
                    </a:lnTo>
                    <a:lnTo>
                      <a:pt x="263" y="330"/>
                    </a:lnTo>
                    <a:lnTo>
                      <a:pt x="263" y="329"/>
                    </a:lnTo>
                    <a:lnTo>
                      <a:pt x="264" y="328"/>
                    </a:lnTo>
                    <a:lnTo>
                      <a:pt x="266" y="327"/>
                    </a:lnTo>
                    <a:lnTo>
                      <a:pt x="269" y="323"/>
                    </a:lnTo>
                    <a:lnTo>
                      <a:pt x="270" y="323"/>
                    </a:lnTo>
                    <a:lnTo>
                      <a:pt x="273" y="322"/>
                    </a:lnTo>
                    <a:lnTo>
                      <a:pt x="273" y="321"/>
                    </a:lnTo>
                    <a:lnTo>
                      <a:pt x="275" y="320"/>
                    </a:lnTo>
                    <a:lnTo>
                      <a:pt x="277" y="317"/>
                    </a:lnTo>
                    <a:lnTo>
                      <a:pt x="277" y="315"/>
                    </a:lnTo>
                    <a:lnTo>
                      <a:pt x="277" y="311"/>
                    </a:lnTo>
                    <a:lnTo>
                      <a:pt x="278" y="307"/>
                    </a:lnTo>
                    <a:lnTo>
                      <a:pt x="279" y="304"/>
                    </a:lnTo>
                    <a:lnTo>
                      <a:pt x="280" y="302"/>
                    </a:lnTo>
                    <a:lnTo>
                      <a:pt x="281" y="301"/>
                    </a:lnTo>
                    <a:lnTo>
                      <a:pt x="284" y="302"/>
                    </a:lnTo>
                    <a:lnTo>
                      <a:pt x="285" y="304"/>
                    </a:lnTo>
                    <a:lnTo>
                      <a:pt x="286" y="305"/>
                    </a:lnTo>
                    <a:lnTo>
                      <a:pt x="287" y="307"/>
                    </a:lnTo>
                    <a:lnTo>
                      <a:pt x="289" y="309"/>
                    </a:lnTo>
                    <a:lnTo>
                      <a:pt x="289" y="311"/>
                    </a:lnTo>
                    <a:lnTo>
                      <a:pt x="291" y="315"/>
                    </a:lnTo>
                    <a:lnTo>
                      <a:pt x="294" y="316"/>
                    </a:lnTo>
                    <a:lnTo>
                      <a:pt x="295" y="317"/>
                    </a:lnTo>
                    <a:lnTo>
                      <a:pt x="297" y="317"/>
                    </a:lnTo>
                    <a:lnTo>
                      <a:pt x="298" y="317"/>
                    </a:lnTo>
                    <a:lnTo>
                      <a:pt x="301" y="317"/>
                    </a:lnTo>
                    <a:lnTo>
                      <a:pt x="303" y="316"/>
                    </a:lnTo>
                    <a:lnTo>
                      <a:pt x="306" y="315"/>
                    </a:lnTo>
                    <a:lnTo>
                      <a:pt x="308" y="313"/>
                    </a:lnTo>
                    <a:lnTo>
                      <a:pt x="309" y="311"/>
                    </a:lnTo>
                    <a:lnTo>
                      <a:pt x="312" y="310"/>
                    </a:lnTo>
                    <a:lnTo>
                      <a:pt x="314" y="307"/>
                    </a:lnTo>
                    <a:lnTo>
                      <a:pt x="315" y="307"/>
                    </a:lnTo>
                    <a:lnTo>
                      <a:pt x="315" y="307"/>
                    </a:lnTo>
                    <a:lnTo>
                      <a:pt x="315" y="307"/>
                    </a:lnTo>
                    <a:lnTo>
                      <a:pt x="314" y="306"/>
                    </a:lnTo>
                    <a:lnTo>
                      <a:pt x="315" y="304"/>
                    </a:lnTo>
                    <a:lnTo>
                      <a:pt x="315" y="302"/>
                    </a:lnTo>
                    <a:lnTo>
                      <a:pt x="314" y="301"/>
                    </a:lnTo>
                    <a:lnTo>
                      <a:pt x="313" y="300"/>
                    </a:lnTo>
                    <a:lnTo>
                      <a:pt x="313" y="299"/>
                    </a:lnTo>
                    <a:lnTo>
                      <a:pt x="312" y="299"/>
                    </a:lnTo>
                    <a:lnTo>
                      <a:pt x="312" y="298"/>
                    </a:lnTo>
                    <a:lnTo>
                      <a:pt x="312" y="296"/>
                    </a:lnTo>
                    <a:lnTo>
                      <a:pt x="312" y="295"/>
                    </a:lnTo>
                    <a:lnTo>
                      <a:pt x="313" y="294"/>
                    </a:lnTo>
                    <a:lnTo>
                      <a:pt x="313" y="293"/>
                    </a:lnTo>
                    <a:lnTo>
                      <a:pt x="314" y="293"/>
                    </a:lnTo>
                    <a:lnTo>
                      <a:pt x="315" y="292"/>
                    </a:lnTo>
                    <a:lnTo>
                      <a:pt x="315" y="290"/>
                    </a:lnTo>
                    <a:lnTo>
                      <a:pt x="315" y="289"/>
                    </a:lnTo>
                    <a:lnTo>
                      <a:pt x="317" y="288"/>
                    </a:lnTo>
                    <a:lnTo>
                      <a:pt x="317" y="289"/>
                    </a:lnTo>
                    <a:lnTo>
                      <a:pt x="318" y="289"/>
                    </a:lnTo>
                    <a:lnTo>
                      <a:pt x="319" y="289"/>
                    </a:lnTo>
                    <a:lnTo>
                      <a:pt x="319" y="289"/>
                    </a:lnTo>
                    <a:lnTo>
                      <a:pt x="320" y="289"/>
                    </a:lnTo>
                    <a:lnTo>
                      <a:pt x="320" y="288"/>
                    </a:lnTo>
                    <a:lnTo>
                      <a:pt x="320" y="285"/>
                    </a:lnTo>
                    <a:lnTo>
                      <a:pt x="320" y="283"/>
                    </a:lnTo>
                    <a:lnTo>
                      <a:pt x="322" y="282"/>
                    </a:lnTo>
                    <a:lnTo>
                      <a:pt x="322" y="281"/>
                    </a:lnTo>
                    <a:lnTo>
                      <a:pt x="320" y="279"/>
                    </a:lnTo>
                    <a:lnTo>
                      <a:pt x="320" y="281"/>
                    </a:lnTo>
                    <a:lnTo>
                      <a:pt x="319" y="279"/>
                    </a:lnTo>
                    <a:lnTo>
                      <a:pt x="319" y="277"/>
                    </a:lnTo>
                    <a:lnTo>
                      <a:pt x="322" y="276"/>
                    </a:lnTo>
                    <a:lnTo>
                      <a:pt x="323" y="273"/>
                    </a:lnTo>
                    <a:lnTo>
                      <a:pt x="323" y="271"/>
                    </a:lnTo>
                    <a:lnTo>
                      <a:pt x="323" y="267"/>
                    </a:lnTo>
                    <a:lnTo>
                      <a:pt x="324" y="265"/>
                    </a:lnTo>
                    <a:lnTo>
                      <a:pt x="324" y="264"/>
                    </a:lnTo>
                    <a:lnTo>
                      <a:pt x="324" y="261"/>
                    </a:lnTo>
                    <a:lnTo>
                      <a:pt x="324" y="260"/>
                    </a:lnTo>
                    <a:lnTo>
                      <a:pt x="324" y="259"/>
                    </a:lnTo>
                    <a:lnTo>
                      <a:pt x="323" y="261"/>
                    </a:lnTo>
                    <a:lnTo>
                      <a:pt x="323" y="262"/>
                    </a:lnTo>
                    <a:lnTo>
                      <a:pt x="322" y="262"/>
                    </a:lnTo>
                    <a:lnTo>
                      <a:pt x="320" y="262"/>
                    </a:lnTo>
                    <a:lnTo>
                      <a:pt x="319" y="261"/>
                    </a:lnTo>
                    <a:lnTo>
                      <a:pt x="318" y="260"/>
                    </a:lnTo>
                    <a:lnTo>
                      <a:pt x="317" y="260"/>
                    </a:lnTo>
                    <a:lnTo>
                      <a:pt x="315" y="260"/>
                    </a:lnTo>
                    <a:lnTo>
                      <a:pt x="314" y="260"/>
                    </a:lnTo>
                    <a:lnTo>
                      <a:pt x="314" y="260"/>
                    </a:lnTo>
                    <a:lnTo>
                      <a:pt x="313" y="260"/>
                    </a:lnTo>
                    <a:lnTo>
                      <a:pt x="313" y="257"/>
                    </a:lnTo>
                    <a:lnTo>
                      <a:pt x="314" y="256"/>
                    </a:lnTo>
                    <a:lnTo>
                      <a:pt x="315" y="255"/>
                    </a:lnTo>
                    <a:lnTo>
                      <a:pt x="315" y="253"/>
                    </a:lnTo>
                    <a:lnTo>
                      <a:pt x="314" y="253"/>
                    </a:lnTo>
                    <a:lnTo>
                      <a:pt x="313" y="251"/>
                    </a:lnTo>
                    <a:lnTo>
                      <a:pt x="313" y="250"/>
                    </a:lnTo>
                    <a:lnTo>
                      <a:pt x="314" y="249"/>
                    </a:lnTo>
                    <a:lnTo>
                      <a:pt x="314" y="248"/>
                    </a:lnTo>
                    <a:lnTo>
                      <a:pt x="315" y="247"/>
                    </a:lnTo>
                    <a:lnTo>
                      <a:pt x="315" y="247"/>
                    </a:lnTo>
                    <a:lnTo>
                      <a:pt x="317" y="245"/>
                    </a:lnTo>
                    <a:lnTo>
                      <a:pt x="317" y="244"/>
                    </a:lnTo>
                    <a:lnTo>
                      <a:pt x="315" y="244"/>
                    </a:lnTo>
                    <a:lnTo>
                      <a:pt x="315" y="244"/>
                    </a:lnTo>
                    <a:lnTo>
                      <a:pt x="315" y="242"/>
                    </a:lnTo>
                    <a:lnTo>
                      <a:pt x="315" y="239"/>
                    </a:lnTo>
                    <a:lnTo>
                      <a:pt x="317" y="239"/>
                    </a:lnTo>
                    <a:lnTo>
                      <a:pt x="318" y="239"/>
                    </a:lnTo>
                    <a:lnTo>
                      <a:pt x="318" y="238"/>
                    </a:lnTo>
                    <a:lnTo>
                      <a:pt x="318" y="237"/>
                    </a:lnTo>
                    <a:lnTo>
                      <a:pt x="317" y="237"/>
                    </a:lnTo>
                    <a:lnTo>
                      <a:pt x="317" y="236"/>
                    </a:lnTo>
                    <a:lnTo>
                      <a:pt x="317" y="234"/>
                    </a:lnTo>
                    <a:lnTo>
                      <a:pt x="317" y="234"/>
                    </a:lnTo>
                    <a:lnTo>
                      <a:pt x="317" y="233"/>
                    </a:lnTo>
                    <a:lnTo>
                      <a:pt x="318" y="232"/>
                    </a:lnTo>
                    <a:lnTo>
                      <a:pt x="319" y="232"/>
                    </a:lnTo>
                    <a:lnTo>
                      <a:pt x="322" y="233"/>
                    </a:lnTo>
                    <a:lnTo>
                      <a:pt x="323" y="232"/>
                    </a:lnTo>
                    <a:lnTo>
                      <a:pt x="324" y="233"/>
                    </a:lnTo>
                    <a:lnTo>
                      <a:pt x="326" y="233"/>
                    </a:lnTo>
                    <a:lnTo>
                      <a:pt x="328" y="233"/>
                    </a:lnTo>
                    <a:lnTo>
                      <a:pt x="328" y="232"/>
                    </a:lnTo>
                    <a:lnTo>
                      <a:pt x="328" y="231"/>
                    </a:lnTo>
                    <a:lnTo>
                      <a:pt x="329" y="229"/>
                    </a:lnTo>
                    <a:lnTo>
                      <a:pt x="329" y="227"/>
                    </a:lnTo>
                    <a:lnTo>
                      <a:pt x="330" y="227"/>
                    </a:lnTo>
                    <a:lnTo>
                      <a:pt x="331" y="226"/>
                    </a:lnTo>
                    <a:lnTo>
                      <a:pt x="334" y="227"/>
                    </a:lnTo>
                    <a:lnTo>
                      <a:pt x="335" y="228"/>
                    </a:lnTo>
                    <a:lnTo>
                      <a:pt x="336" y="228"/>
                    </a:lnTo>
                    <a:lnTo>
                      <a:pt x="336" y="226"/>
                    </a:lnTo>
                    <a:lnTo>
                      <a:pt x="335" y="225"/>
                    </a:lnTo>
                    <a:lnTo>
                      <a:pt x="333" y="225"/>
                    </a:lnTo>
                    <a:lnTo>
                      <a:pt x="331" y="225"/>
                    </a:lnTo>
                    <a:lnTo>
                      <a:pt x="331" y="223"/>
                    </a:lnTo>
                    <a:lnTo>
                      <a:pt x="331" y="222"/>
                    </a:lnTo>
                    <a:lnTo>
                      <a:pt x="334" y="222"/>
                    </a:lnTo>
                    <a:lnTo>
                      <a:pt x="335" y="223"/>
                    </a:lnTo>
                    <a:lnTo>
                      <a:pt x="337" y="223"/>
                    </a:lnTo>
                    <a:lnTo>
                      <a:pt x="340" y="223"/>
                    </a:lnTo>
                    <a:lnTo>
                      <a:pt x="341" y="223"/>
                    </a:lnTo>
                    <a:lnTo>
                      <a:pt x="341" y="222"/>
                    </a:lnTo>
                    <a:lnTo>
                      <a:pt x="342" y="220"/>
                    </a:lnTo>
                    <a:lnTo>
                      <a:pt x="342" y="220"/>
                    </a:lnTo>
                    <a:lnTo>
                      <a:pt x="343" y="219"/>
                    </a:lnTo>
                    <a:lnTo>
                      <a:pt x="343" y="219"/>
                    </a:lnTo>
                    <a:lnTo>
                      <a:pt x="342" y="217"/>
                    </a:lnTo>
                    <a:lnTo>
                      <a:pt x="341" y="216"/>
                    </a:lnTo>
                    <a:lnTo>
                      <a:pt x="342" y="216"/>
                    </a:lnTo>
                    <a:lnTo>
                      <a:pt x="343" y="215"/>
                    </a:lnTo>
                    <a:lnTo>
                      <a:pt x="345" y="214"/>
                    </a:lnTo>
                    <a:lnTo>
                      <a:pt x="346" y="212"/>
                    </a:lnTo>
                    <a:lnTo>
                      <a:pt x="346" y="212"/>
                    </a:lnTo>
                    <a:lnTo>
                      <a:pt x="347" y="212"/>
                    </a:lnTo>
                    <a:lnTo>
                      <a:pt x="347" y="214"/>
                    </a:lnTo>
                    <a:lnTo>
                      <a:pt x="348" y="214"/>
                    </a:lnTo>
                    <a:lnTo>
                      <a:pt x="350" y="212"/>
                    </a:lnTo>
                    <a:lnTo>
                      <a:pt x="351" y="212"/>
                    </a:lnTo>
                    <a:lnTo>
                      <a:pt x="351" y="210"/>
                    </a:lnTo>
                    <a:lnTo>
                      <a:pt x="351" y="209"/>
                    </a:lnTo>
                    <a:lnTo>
                      <a:pt x="351" y="208"/>
                    </a:lnTo>
                    <a:lnTo>
                      <a:pt x="352" y="206"/>
                    </a:lnTo>
                    <a:lnTo>
                      <a:pt x="352" y="204"/>
                    </a:lnTo>
                    <a:lnTo>
                      <a:pt x="353" y="204"/>
                    </a:lnTo>
                    <a:lnTo>
                      <a:pt x="354" y="203"/>
                    </a:lnTo>
                    <a:lnTo>
                      <a:pt x="356" y="202"/>
                    </a:lnTo>
                    <a:lnTo>
                      <a:pt x="357" y="202"/>
                    </a:lnTo>
                    <a:lnTo>
                      <a:pt x="357" y="203"/>
                    </a:lnTo>
                    <a:lnTo>
                      <a:pt x="357" y="202"/>
                    </a:lnTo>
                    <a:lnTo>
                      <a:pt x="357" y="202"/>
                    </a:lnTo>
                    <a:lnTo>
                      <a:pt x="358" y="200"/>
                    </a:lnTo>
                    <a:lnTo>
                      <a:pt x="358" y="199"/>
                    </a:lnTo>
                    <a:lnTo>
                      <a:pt x="359" y="198"/>
                    </a:lnTo>
                    <a:lnTo>
                      <a:pt x="359" y="198"/>
                    </a:lnTo>
                    <a:lnTo>
                      <a:pt x="359" y="197"/>
                    </a:lnTo>
                    <a:lnTo>
                      <a:pt x="359" y="195"/>
                    </a:lnTo>
                    <a:lnTo>
                      <a:pt x="359" y="194"/>
                    </a:lnTo>
                    <a:lnTo>
                      <a:pt x="359" y="193"/>
                    </a:lnTo>
                    <a:lnTo>
                      <a:pt x="360" y="192"/>
                    </a:lnTo>
                    <a:lnTo>
                      <a:pt x="360" y="191"/>
                    </a:lnTo>
                    <a:lnTo>
                      <a:pt x="363" y="191"/>
                    </a:lnTo>
                    <a:lnTo>
                      <a:pt x="364" y="191"/>
                    </a:lnTo>
                    <a:lnTo>
                      <a:pt x="365" y="191"/>
                    </a:lnTo>
                    <a:lnTo>
                      <a:pt x="365" y="189"/>
                    </a:lnTo>
                    <a:lnTo>
                      <a:pt x="365" y="188"/>
                    </a:lnTo>
                    <a:lnTo>
                      <a:pt x="365" y="187"/>
                    </a:lnTo>
                    <a:lnTo>
                      <a:pt x="364" y="186"/>
                    </a:lnTo>
                    <a:lnTo>
                      <a:pt x="364" y="183"/>
                    </a:lnTo>
                    <a:lnTo>
                      <a:pt x="365" y="184"/>
                    </a:lnTo>
                    <a:lnTo>
                      <a:pt x="365" y="184"/>
                    </a:lnTo>
                    <a:lnTo>
                      <a:pt x="365" y="187"/>
                    </a:lnTo>
                    <a:lnTo>
                      <a:pt x="367" y="187"/>
                    </a:lnTo>
                    <a:lnTo>
                      <a:pt x="367" y="186"/>
                    </a:lnTo>
                    <a:lnTo>
                      <a:pt x="367" y="186"/>
                    </a:lnTo>
                    <a:lnTo>
                      <a:pt x="367" y="183"/>
                    </a:lnTo>
                    <a:lnTo>
                      <a:pt x="368" y="183"/>
                    </a:lnTo>
                    <a:lnTo>
                      <a:pt x="369" y="184"/>
                    </a:lnTo>
                    <a:lnTo>
                      <a:pt x="369" y="186"/>
                    </a:lnTo>
                    <a:lnTo>
                      <a:pt x="369" y="187"/>
                    </a:lnTo>
                    <a:lnTo>
                      <a:pt x="369" y="188"/>
                    </a:lnTo>
                    <a:lnTo>
                      <a:pt x="370" y="188"/>
                    </a:lnTo>
                    <a:lnTo>
                      <a:pt x="370" y="187"/>
                    </a:lnTo>
                    <a:lnTo>
                      <a:pt x="371" y="186"/>
                    </a:lnTo>
                    <a:lnTo>
                      <a:pt x="373" y="187"/>
                    </a:lnTo>
                    <a:lnTo>
                      <a:pt x="374" y="188"/>
                    </a:lnTo>
                    <a:lnTo>
                      <a:pt x="375" y="191"/>
                    </a:lnTo>
                    <a:lnTo>
                      <a:pt x="375" y="191"/>
                    </a:lnTo>
                    <a:lnTo>
                      <a:pt x="375" y="189"/>
                    </a:lnTo>
                    <a:lnTo>
                      <a:pt x="376" y="188"/>
                    </a:lnTo>
                    <a:lnTo>
                      <a:pt x="376" y="188"/>
                    </a:lnTo>
                    <a:lnTo>
                      <a:pt x="376" y="187"/>
                    </a:lnTo>
                    <a:lnTo>
                      <a:pt x="378" y="187"/>
                    </a:lnTo>
                    <a:lnTo>
                      <a:pt x="379" y="187"/>
                    </a:lnTo>
                    <a:lnTo>
                      <a:pt x="381" y="188"/>
                    </a:lnTo>
                    <a:lnTo>
                      <a:pt x="382" y="188"/>
                    </a:lnTo>
                    <a:lnTo>
                      <a:pt x="382" y="188"/>
                    </a:lnTo>
                    <a:lnTo>
                      <a:pt x="382" y="187"/>
                    </a:lnTo>
                    <a:lnTo>
                      <a:pt x="384" y="187"/>
                    </a:lnTo>
                    <a:lnTo>
                      <a:pt x="385" y="186"/>
                    </a:lnTo>
                    <a:lnTo>
                      <a:pt x="385" y="186"/>
                    </a:lnTo>
                    <a:lnTo>
                      <a:pt x="385" y="187"/>
                    </a:lnTo>
                    <a:lnTo>
                      <a:pt x="386" y="188"/>
                    </a:lnTo>
                    <a:lnTo>
                      <a:pt x="386" y="187"/>
                    </a:lnTo>
                    <a:lnTo>
                      <a:pt x="387" y="186"/>
                    </a:lnTo>
                    <a:lnTo>
                      <a:pt x="387" y="184"/>
                    </a:lnTo>
                    <a:lnTo>
                      <a:pt x="387" y="184"/>
                    </a:lnTo>
                    <a:lnTo>
                      <a:pt x="388" y="184"/>
                    </a:lnTo>
                    <a:lnTo>
                      <a:pt x="388" y="183"/>
                    </a:lnTo>
                    <a:lnTo>
                      <a:pt x="388" y="182"/>
                    </a:lnTo>
                    <a:lnTo>
                      <a:pt x="390" y="182"/>
                    </a:lnTo>
                    <a:lnTo>
                      <a:pt x="390" y="181"/>
                    </a:lnTo>
                    <a:lnTo>
                      <a:pt x="391" y="181"/>
                    </a:lnTo>
                    <a:lnTo>
                      <a:pt x="392" y="181"/>
                    </a:lnTo>
                    <a:lnTo>
                      <a:pt x="392" y="181"/>
                    </a:lnTo>
                    <a:lnTo>
                      <a:pt x="393" y="180"/>
                    </a:lnTo>
                    <a:lnTo>
                      <a:pt x="392" y="180"/>
                    </a:lnTo>
                    <a:lnTo>
                      <a:pt x="392" y="178"/>
                    </a:lnTo>
                    <a:lnTo>
                      <a:pt x="393" y="178"/>
                    </a:lnTo>
                    <a:lnTo>
                      <a:pt x="395" y="177"/>
                    </a:lnTo>
                    <a:lnTo>
                      <a:pt x="396" y="176"/>
                    </a:lnTo>
                    <a:lnTo>
                      <a:pt x="396" y="176"/>
                    </a:lnTo>
                    <a:lnTo>
                      <a:pt x="397" y="175"/>
                    </a:lnTo>
                    <a:lnTo>
                      <a:pt x="398" y="176"/>
                    </a:lnTo>
                    <a:lnTo>
                      <a:pt x="398" y="176"/>
                    </a:lnTo>
                    <a:lnTo>
                      <a:pt x="397" y="177"/>
                    </a:lnTo>
                    <a:lnTo>
                      <a:pt x="397" y="178"/>
                    </a:lnTo>
                    <a:lnTo>
                      <a:pt x="396" y="180"/>
                    </a:lnTo>
                    <a:lnTo>
                      <a:pt x="396" y="183"/>
                    </a:lnTo>
                    <a:lnTo>
                      <a:pt x="395" y="186"/>
                    </a:lnTo>
                    <a:lnTo>
                      <a:pt x="396" y="187"/>
                    </a:lnTo>
                    <a:lnTo>
                      <a:pt x="397" y="187"/>
                    </a:lnTo>
                    <a:lnTo>
                      <a:pt x="397" y="186"/>
                    </a:lnTo>
                    <a:lnTo>
                      <a:pt x="397" y="183"/>
                    </a:lnTo>
                    <a:lnTo>
                      <a:pt x="398" y="182"/>
                    </a:lnTo>
                    <a:lnTo>
                      <a:pt x="398" y="181"/>
                    </a:lnTo>
                    <a:lnTo>
                      <a:pt x="399" y="181"/>
                    </a:lnTo>
                    <a:lnTo>
                      <a:pt x="401" y="181"/>
                    </a:lnTo>
                    <a:lnTo>
                      <a:pt x="402" y="181"/>
                    </a:lnTo>
                    <a:lnTo>
                      <a:pt x="402" y="181"/>
                    </a:lnTo>
                    <a:lnTo>
                      <a:pt x="403" y="180"/>
                    </a:lnTo>
                    <a:lnTo>
                      <a:pt x="404" y="180"/>
                    </a:lnTo>
                    <a:lnTo>
                      <a:pt x="404" y="178"/>
                    </a:lnTo>
                    <a:lnTo>
                      <a:pt x="403" y="178"/>
                    </a:lnTo>
                    <a:lnTo>
                      <a:pt x="402" y="178"/>
                    </a:lnTo>
                    <a:lnTo>
                      <a:pt x="402" y="177"/>
                    </a:lnTo>
                    <a:lnTo>
                      <a:pt x="403" y="177"/>
                    </a:lnTo>
                    <a:lnTo>
                      <a:pt x="404" y="176"/>
                    </a:lnTo>
                    <a:lnTo>
                      <a:pt x="404" y="176"/>
                    </a:lnTo>
                    <a:lnTo>
                      <a:pt x="405" y="176"/>
                    </a:lnTo>
                    <a:lnTo>
                      <a:pt x="405" y="176"/>
                    </a:lnTo>
                    <a:lnTo>
                      <a:pt x="407" y="175"/>
                    </a:lnTo>
                    <a:lnTo>
                      <a:pt x="407" y="174"/>
                    </a:lnTo>
                    <a:lnTo>
                      <a:pt x="407" y="174"/>
                    </a:lnTo>
                    <a:lnTo>
                      <a:pt x="407" y="172"/>
                    </a:lnTo>
                    <a:lnTo>
                      <a:pt x="405" y="172"/>
                    </a:lnTo>
                    <a:lnTo>
                      <a:pt x="404" y="171"/>
                    </a:lnTo>
                    <a:lnTo>
                      <a:pt x="404" y="171"/>
                    </a:lnTo>
                    <a:lnTo>
                      <a:pt x="404" y="170"/>
                    </a:lnTo>
                    <a:lnTo>
                      <a:pt x="404" y="170"/>
                    </a:lnTo>
                    <a:lnTo>
                      <a:pt x="405" y="170"/>
                    </a:lnTo>
                    <a:lnTo>
                      <a:pt x="407" y="170"/>
                    </a:lnTo>
                    <a:lnTo>
                      <a:pt x="407" y="169"/>
                    </a:lnTo>
                    <a:lnTo>
                      <a:pt x="408" y="169"/>
                    </a:lnTo>
                    <a:lnTo>
                      <a:pt x="409" y="169"/>
                    </a:lnTo>
                    <a:lnTo>
                      <a:pt x="410" y="167"/>
                    </a:lnTo>
                    <a:lnTo>
                      <a:pt x="412" y="164"/>
                    </a:lnTo>
                    <a:lnTo>
                      <a:pt x="412" y="163"/>
                    </a:lnTo>
                    <a:lnTo>
                      <a:pt x="413" y="163"/>
                    </a:lnTo>
                    <a:lnTo>
                      <a:pt x="412" y="161"/>
                    </a:lnTo>
                    <a:lnTo>
                      <a:pt x="412" y="161"/>
                    </a:lnTo>
                    <a:lnTo>
                      <a:pt x="412" y="160"/>
                    </a:lnTo>
                    <a:lnTo>
                      <a:pt x="413" y="159"/>
                    </a:lnTo>
                    <a:lnTo>
                      <a:pt x="413" y="157"/>
                    </a:lnTo>
                    <a:lnTo>
                      <a:pt x="414" y="154"/>
                    </a:lnTo>
                    <a:lnTo>
                      <a:pt x="414" y="152"/>
                    </a:lnTo>
                    <a:lnTo>
                      <a:pt x="414" y="149"/>
                    </a:lnTo>
                    <a:lnTo>
                      <a:pt x="414" y="148"/>
                    </a:lnTo>
                    <a:lnTo>
                      <a:pt x="414" y="147"/>
                    </a:lnTo>
                    <a:lnTo>
                      <a:pt x="414" y="146"/>
                    </a:lnTo>
                    <a:lnTo>
                      <a:pt x="414" y="144"/>
                    </a:lnTo>
                    <a:lnTo>
                      <a:pt x="414" y="144"/>
                    </a:lnTo>
                    <a:lnTo>
                      <a:pt x="415" y="143"/>
                    </a:lnTo>
                    <a:lnTo>
                      <a:pt x="415" y="142"/>
                    </a:lnTo>
                    <a:lnTo>
                      <a:pt x="416" y="142"/>
                    </a:lnTo>
                    <a:lnTo>
                      <a:pt x="415" y="139"/>
                    </a:lnTo>
                    <a:lnTo>
                      <a:pt x="414" y="138"/>
                    </a:lnTo>
                    <a:lnTo>
                      <a:pt x="413" y="137"/>
                    </a:lnTo>
                    <a:lnTo>
                      <a:pt x="412" y="136"/>
                    </a:lnTo>
                    <a:lnTo>
                      <a:pt x="413" y="135"/>
                    </a:lnTo>
                    <a:lnTo>
                      <a:pt x="414" y="135"/>
                    </a:lnTo>
                    <a:lnTo>
                      <a:pt x="415" y="135"/>
                    </a:lnTo>
                    <a:lnTo>
                      <a:pt x="415" y="136"/>
                    </a:lnTo>
                    <a:lnTo>
                      <a:pt x="416" y="136"/>
                    </a:lnTo>
                    <a:lnTo>
                      <a:pt x="416" y="133"/>
                    </a:lnTo>
                    <a:lnTo>
                      <a:pt x="415" y="132"/>
                    </a:lnTo>
                    <a:lnTo>
                      <a:pt x="413" y="130"/>
                    </a:lnTo>
                    <a:lnTo>
                      <a:pt x="413" y="129"/>
                    </a:lnTo>
                    <a:lnTo>
                      <a:pt x="413" y="126"/>
                    </a:lnTo>
                    <a:lnTo>
                      <a:pt x="413" y="127"/>
                    </a:lnTo>
                    <a:lnTo>
                      <a:pt x="414" y="127"/>
                    </a:lnTo>
                    <a:lnTo>
                      <a:pt x="415" y="129"/>
                    </a:lnTo>
                    <a:lnTo>
                      <a:pt x="416" y="129"/>
                    </a:lnTo>
                    <a:lnTo>
                      <a:pt x="416" y="129"/>
                    </a:lnTo>
                    <a:lnTo>
                      <a:pt x="416" y="127"/>
                    </a:lnTo>
                    <a:lnTo>
                      <a:pt x="415" y="126"/>
                    </a:lnTo>
                    <a:lnTo>
                      <a:pt x="414" y="126"/>
                    </a:lnTo>
                    <a:lnTo>
                      <a:pt x="413" y="125"/>
                    </a:lnTo>
                    <a:lnTo>
                      <a:pt x="412" y="125"/>
                    </a:lnTo>
                    <a:lnTo>
                      <a:pt x="410" y="124"/>
                    </a:lnTo>
                    <a:lnTo>
                      <a:pt x="409" y="122"/>
                    </a:lnTo>
                    <a:lnTo>
                      <a:pt x="409" y="120"/>
                    </a:lnTo>
                    <a:lnTo>
                      <a:pt x="408" y="119"/>
                    </a:lnTo>
                    <a:lnTo>
                      <a:pt x="407" y="119"/>
                    </a:lnTo>
                    <a:lnTo>
                      <a:pt x="404" y="118"/>
                    </a:lnTo>
                    <a:lnTo>
                      <a:pt x="403" y="116"/>
                    </a:lnTo>
                    <a:lnTo>
                      <a:pt x="402" y="115"/>
                    </a:lnTo>
                    <a:lnTo>
                      <a:pt x="402" y="114"/>
                    </a:lnTo>
                    <a:lnTo>
                      <a:pt x="402" y="113"/>
                    </a:lnTo>
                    <a:lnTo>
                      <a:pt x="403" y="114"/>
                    </a:lnTo>
                    <a:lnTo>
                      <a:pt x="404" y="115"/>
                    </a:lnTo>
                    <a:lnTo>
                      <a:pt x="405" y="116"/>
                    </a:lnTo>
                    <a:lnTo>
                      <a:pt x="407" y="116"/>
                    </a:lnTo>
                    <a:lnTo>
                      <a:pt x="410" y="119"/>
                    </a:lnTo>
                    <a:lnTo>
                      <a:pt x="412" y="120"/>
                    </a:lnTo>
                    <a:lnTo>
                      <a:pt x="413" y="122"/>
                    </a:lnTo>
                    <a:lnTo>
                      <a:pt x="414" y="124"/>
                    </a:lnTo>
                    <a:lnTo>
                      <a:pt x="416" y="125"/>
                    </a:lnTo>
                    <a:lnTo>
                      <a:pt x="416" y="124"/>
                    </a:lnTo>
                    <a:lnTo>
                      <a:pt x="416" y="121"/>
                    </a:lnTo>
                    <a:lnTo>
                      <a:pt x="418" y="121"/>
                    </a:lnTo>
                    <a:lnTo>
                      <a:pt x="419" y="122"/>
                    </a:lnTo>
                    <a:lnTo>
                      <a:pt x="420" y="124"/>
                    </a:lnTo>
                    <a:lnTo>
                      <a:pt x="421" y="122"/>
                    </a:lnTo>
                    <a:lnTo>
                      <a:pt x="421" y="122"/>
                    </a:lnTo>
                    <a:lnTo>
                      <a:pt x="421" y="120"/>
                    </a:lnTo>
                    <a:lnTo>
                      <a:pt x="421" y="119"/>
                    </a:lnTo>
                    <a:lnTo>
                      <a:pt x="421" y="118"/>
                    </a:lnTo>
                    <a:lnTo>
                      <a:pt x="423" y="118"/>
                    </a:lnTo>
                    <a:lnTo>
                      <a:pt x="423" y="118"/>
                    </a:lnTo>
                    <a:lnTo>
                      <a:pt x="423" y="116"/>
                    </a:lnTo>
                    <a:lnTo>
                      <a:pt x="420" y="115"/>
                    </a:lnTo>
                    <a:lnTo>
                      <a:pt x="420" y="114"/>
                    </a:lnTo>
                    <a:lnTo>
                      <a:pt x="420" y="114"/>
                    </a:lnTo>
                    <a:lnTo>
                      <a:pt x="419" y="110"/>
                    </a:lnTo>
                    <a:lnTo>
                      <a:pt x="420" y="107"/>
                    </a:lnTo>
                    <a:lnTo>
                      <a:pt x="420" y="104"/>
                    </a:lnTo>
                    <a:lnTo>
                      <a:pt x="416" y="101"/>
                    </a:lnTo>
                    <a:lnTo>
                      <a:pt x="416" y="101"/>
                    </a:lnTo>
                    <a:lnTo>
                      <a:pt x="416" y="98"/>
                    </a:lnTo>
                    <a:lnTo>
                      <a:pt x="418" y="98"/>
                    </a:lnTo>
                    <a:lnTo>
                      <a:pt x="420" y="99"/>
                    </a:lnTo>
                    <a:lnTo>
                      <a:pt x="420" y="99"/>
                    </a:lnTo>
                    <a:lnTo>
                      <a:pt x="421" y="99"/>
                    </a:lnTo>
                    <a:lnTo>
                      <a:pt x="421" y="98"/>
                    </a:lnTo>
                    <a:lnTo>
                      <a:pt x="420" y="96"/>
                    </a:lnTo>
                    <a:lnTo>
                      <a:pt x="420" y="96"/>
                    </a:lnTo>
                    <a:lnTo>
                      <a:pt x="419" y="94"/>
                    </a:lnTo>
                    <a:lnTo>
                      <a:pt x="420" y="94"/>
                    </a:lnTo>
                    <a:lnTo>
                      <a:pt x="421" y="92"/>
                    </a:lnTo>
                    <a:lnTo>
                      <a:pt x="423" y="91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416" y="87"/>
                    </a:lnTo>
                    <a:lnTo>
                      <a:pt x="413" y="86"/>
                    </a:lnTo>
                    <a:lnTo>
                      <a:pt x="403" y="84"/>
                    </a:lnTo>
                    <a:lnTo>
                      <a:pt x="403" y="84"/>
                    </a:lnTo>
                    <a:lnTo>
                      <a:pt x="397" y="82"/>
                    </a:lnTo>
                    <a:lnTo>
                      <a:pt x="395" y="80"/>
                    </a:lnTo>
                    <a:lnTo>
                      <a:pt x="395" y="79"/>
                    </a:lnTo>
                    <a:lnTo>
                      <a:pt x="396" y="76"/>
                    </a:lnTo>
                    <a:lnTo>
                      <a:pt x="396" y="76"/>
                    </a:lnTo>
                    <a:lnTo>
                      <a:pt x="398" y="74"/>
                    </a:lnTo>
                    <a:lnTo>
                      <a:pt x="399" y="71"/>
                    </a:lnTo>
                    <a:lnTo>
                      <a:pt x="399" y="69"/>
                    </a:lnTo>
                    <a:lnTo>
                      <a:pt x="399" y="69"/>
                    </a:lnTo>
                    <a:lnTo>
                      <a:pt x="402" y="66"/>
                    </a:lnTo>
                    <a:lnTo>
                      <a:pt x="405" y="63"/>
                    </a:lnTo>
                    <a:lnTo>
                      <a:pt x="408" y="60"/>
                    </a:lnTo>
                    <a:lnTo>
                      <a:pt x="408" y="58"/>
                    </a:lnTo>
                    <a:lnTo>
                      <a:pt x="407" y="56"/>
                    </a:lnTo>
                    <a:lnTo>
                      <a:pt x="407" y="56"/>
                    </a:lnTo>
                    <a:lnTo>
                      <a:pt x="405" y="52"/>
                    </a:lnTo>
                    <a:lnTo>
                      <a:pt x="405" y="48"/>
                    </a:lnTo>
                    <a:lnTo>
                      <a:pt x="404" y="45"/>
                    </a:lnTo>
                    <a:lnTo>
                      <a:pt x="403" y="41"/>
                    </a:lnTo>
                    <a:lnTo>
                      <a:pt x="390" y="25"/>
                    </a:lnTo>
                    <a:lnTo>
                      <a:pt x="370" y="0"/>
                    </a:lnTo>
                    <a:lnTo>
                      <a:pt x="370" y="1"/>
                    </a:lnTo>
                    <a:lnTo>
                      <a:pt x="368" y="3"/>
                    </a:lnTo>
                    <a:lnTo>
                      <a:pt x="365" y="6"/>
                    </a:lnTo>
                    <a:lnTo>
                      <a:pt x="363" y="8"/>
                    </a:lnTo>
                    <a:lnTo>
                      <a:pt x="363" y="9"/>
                    </a:lnTo>
                    <a:lnTo>
                      <a:pt x="360" y="12"/>
                    </a:lnTo>
                    <a:lnTo>
                      <a:pt x="358" y="14"/>
                    </a:lnTo>
                    <a:lnTo>
                      <a:pt x="357" y="17"/>
                    </a:lnTo>
                    <a:lnTo>
                      <a:pt x="354" y="17"/>
                    </a:lnTo>
                    <a:lnTo>
                      <a:pt x="352" y="19"/>
                    </a:lnTo>
                    <a:lnTo>
                      <a:pt x="351" y="21"/>
                    </a:lnTo>
                    <a:lnTo>
                      <a:pt x="350" y="23"/>
                    </a:lnTo>
                    <a:lnTo>
                      <a:pt x="348" y="25"/>
                    </a:lnTo>
                    <a:lnTo>
                      <a:pt x="347" y="26"/>
                    </a:lnTo>
                    <a:lnTo>
                      <a:pt x="345" y="32"/>
                    </a:lnTo>
                    <a:lnTo>
                      <a:pt x="341" y="35"/>
                    </a:lnTo>
                    <a:lnTo>
                      <a:pt x="339" y="39"/>
                    </a:lnTo>
                    <a:lnTo>
                      <a:pt x="335" y="41"/>
                    </a:lnTo>
                    <a:lnTo>
                      <a:pt x="333" y="45"/>
                    </a:lnTo>
                    <a:lnTo>
                      <a:pt x="328" y="47"/>
                    </a:lnTo>
                    <a:lnTo>
                      <a:pt x="325" y="49"/>
                    </a:lnTo>
                    <a:lnTo>
                      <a:pt x="323" y="52"/>
                    </a:lnTo>
                    <a:lnTo>
                      <a:pt x="320" y="54"/>
                    </a:lnTo>
                    <a:lnTo>
                      <a:pt x="318" y="54"/>
                    </a:lnTo>
                    <a:lnTo>
                      <a:pt x="317" y="53"/>
                    </a:lnTo>
                    <a:lnTo>
                      <a:pt x="317" y="52"/>
                    </a:lnTo>
                    <a:lnTo>
                      <a:pt x="314" y="49"/>
                    </a:lnTo>
                    <a:lnTo>
                      <a:pt x="309" y="47"/>
                    </a:lnTo>
                    <a:lnTo>
                      <a:pt x="307" y="47"/>
                    </a:lnTo>
                    <a:lnTo>
                      <a:pt x="307" y="48"/>
                    </a:lnTo>
                    <a:lnTo>
                      <a:pt x="306" y="51"/>
                    </a:lnTo>
                    <a:lnTo>
                      <a:pt x="305" y="53"/>
                    </a:lnTo>
                    <a:lnTo>
                      <a:pt x="302" y="53"/>
                    </a:lnTo>
                    <a:lnTo>
                      <a:pt x="298" y="52"/>
                    </a:lnTo>
                    <a:lnTo>
                      <a:pt x="297" y="52"/>
                    </a:lnTo>
                    <a:lnTo>
                      <a:pt x="295" y="53"/>
                    </a:lnTo>
                    <a:lnTo>
                      <a:pt x="292" y="54"/>
                    </a:lnTo>
                    <a:lnTo>
                      <a:pt x="290" y="57"/>
                    </a:lnTo>
                    <a:lnTo>
                      <a:pt x="286" y="57"/>
                    </a:lnTo>
                    <a:lnTo>
                      <a:pt x="284" y="57"/>
                    </a:lnTo>
                    <a:lnTo>
                      <a:pt x="280" y="57"/>
                    </a:lnTo>
                    <a:lnTo>
                      <a:pt x="279" y="57"/>
                    </a:lnTo>
                    <a:lnTo>
                      <a:pt x="281" y="60"/>
                    </a:lnTo>
                    <a:lnTo>
                      <a:pt x="281" y="64"/>
                    </a:lnTo>
                    <a:lnTo>
                      <a:pt x="281" y="65"/>
                    </a:lnTo>
                    <a:lnTo>
                      <a:pt x="280" y="68"/>
                    </a:lnTo>
                    <a:lnTo>
                      <a:pt x="277" y="68"/>
                    </a:lnTo>
                    <a:lnTo>
                      <a:pt x="274" y="69"/>
                    </a:lnTo>
                    <a:lnTo>
                      <a:pt x="273" y="68"/>
                    </a:lnTo>
                    <a:lnTo>
                      <a:pt x="269" y="65"/>
                    </a:lnTo>
                    <a:lnTo>
                      <a:pt x="266" y="65"/>
                    </a:lnTo>
                    <a:lnTo>
                      <a:pt x="264" y="65"/>
                    </a:lnTo>
                    <a:lnTo>
                      <a:pt x="261" y="68"/>
                    </a:lnTo>
                    <a:lnTo>
                      <a:pt x="257" y="70"/>
                    </a:lnTo>
                    <a:lnTo>
                      <a:pt x="256" y="73"/>
                    </a:lnTo>
                    <a:lnTo>
                      <a:pt x="252" y="75"/>
                    </a:lnTo>
                    <a:lnTo>
                      <a:pt x="251" y="79"/>
                    </a:lnTo>
                    <a:lnTo>
                      <a:pt x="252" y="81"/>
                    </a:lnTo>
                    <a:lnTo>
                      <a:pt x="255" y="87"/>
                    </a:lnTo>
                    <a:lnTo>
                      <a:pt x="255" y="90"/>
                    </a:lnTo>
                    <a:lnTo>
                      <a:pt x="252" y="90"/>
                    </a:lnTo>
                    <a:lnTo>
                      <a:pt x="251" y="91"/>
                    </a:lnTo>
                    <a:lnTo>
                      <a:pt x="247" y="93"/>
                    </a:lnTo>
                    <a:lnTo>
                      <a:pt x="245" y="97"/>
                    </a:lnTo>
                    <a:lnTo>
                      <a:pt x="241" y="94"/>
                    </a:lnTo>
                    <a:lnTo>
                      <a:pt x="239" y="96"/>
                    </a:lnTo>
                    <a:lnTo>
                      <a:pt x="236" y="96"/>
                    </a:lnTo>
                    <a:lnTo>
                      <a:pt x="233" y="99"/>
                    </a:lnTo>
                    <a:lnTo>
                      <a:pt x="230" y="103"/>
                    </a:lnTo>
                    <a:lnTo>
                      <a:pt x="229" y="104"/>
                    </a:lnTo>
                    <a:lnTo>
                      <a:pt x="228" y="104"/>
                    </a:lnTo>
                    <a:lnTo>
                      <a:pt x="227" y="109"/>
                    </a:lnTo>
                    <a:lnTo>
                      <a:pt x="228" y="111"/>
                    </a:lnTo>
                    <a:lnTo>
                      <a:pt x="227" y="114"/>
                    </a:lnTo>
                    <a:lnTo>
                      <a:pt x="227" y="114"/>
                    </a:lnTo>
                    <a:lnTo>
                      <a:pt x="225" y="119"/>
                    </a:lnTo>
                    <a:lnTo>
                      <a:pt x="224" y="124"/>
                    </a:lnTo>
                    <a:lnTo>
                      <a:pt x="222" y="125"/>
                    </a:lnTo>
                    <a:lnTo>
                      <a:pt x="219" y="127"/>
                    </a:lnTo>
                    <a:lnTo>
                      <a:pt x="219" y="127"/>
                    </a:lnTo>
                    <a:lnTo>
                      <a:pt x="215" y="130"/>
                    </a:lnTo>
                    <a:lnTo>
                      <a:pt x="212" y="130"/>
                    </a:lnTo>
                    <a:lnTo>
                      <a:pt x="208" y="130"/>
                    </a:lnTo>
                    <a:lnTo>
                      <a:pt x="202" y="131"/>
                    </a:lnTo>
                    <a:lnTo>
                      <a:pt x="199" y="130"/>
                    </a:lnTo>
                    <a:lnTo>
                      <a:pt x="194" y="130"/>
                    </a:lnTo>
                    <a:lnTo>
                      <a:pt x="189" y="129"/>
                    </a:lnTo>
                    <a:lnTo>
                      <a:pt x="185" y="126"/>
                    </a:lnTo>
                    <a:lnTo>
                      <a:pt x="183" y="127"/>
                    </a:lnTo>
                    <a:lnTo>
                      <a:pt x="182" y="131"/>
                    </a:lnTo>
                    <a:lnTo>
                      <a:pt x="180" y="133"/>
                    </a:lnTo>
                    <a:lnTo>
                      <a:pt x="179" y="138"/>
                    </a:lnTo>
                    <a:lnTo>
                      <a:pt x="178" y="138"/>
                    </a:lnTo>
                    <a:lnTo>
                      <a:pt x="178" y="141"/>
                    </a:lnTo>
                    <a:lnTo>
                      <a:pt x="176" y="149"/>
                    </a:lnTo>
                    <a:lnTo>
                      <a:pt x="173" y="153"/>
                    </a:lnTo>
                    <a:lnTo>
                      <a:pt x="173" y="155"/>
                    </a:lnTo>
                    <a:lnTo>
                      <a:pt x="174" y="159"/>
                    </a:lnTo>
                    <a:lnTo>
                      <a:pt x="174" y="163"/>
                    </a:lnTo>
                    <a:lnTo>
                      <a:pt x="174" y="164"/>
                    </a:lnTo>
                    <a:lnTo>
                      <a:pt x="173" y="170"/>
                    </a:lnTo>
                    <a:lnTo>
                      <a:pt x="173" y="175"/>
                    </a:lnTo>
                    <a:lnTo>
                      <a:pt x="172" y="177"/>
                    </a:lnTo>
                    <a:lnTo>
                      <a:pt x="172" y="178"/>
                    </a:lnTo>
                    <a:lnTo>
                      <a:pt x="171" y="183"/>
                    </a:lnTo>
                    <a:lnTo>
                      <a:pt x="167" y="186"/>
                    </a:lnTo>
                    <a:lnTo>
                      <a:pt x="166" y="187"/>
                    </a:lnTo>
                    <a:lnTo>
                      <a:pt x="165" y="188"/>
                    </a:lnTo>
                    <a:lnTo>
                      <a:pt x="162" y="192"/>
                    </a:lnTo>
                    <a:lnTo>
                      <a:pt x="162" y="198"/>
                    </a:lnTo>
                    <a:lnTo>
                      <a:pt x="160" y="198"/>
                    </a:lnTo>
                    <a:lnTo>
                      <a:pt x="159" y="204"/>
                    </a:lnTo>
                    <a:lnTo>
                      <a:pt x="156" y="205"/>
                    </a:lnTo>
                    <a:lnTo>
                      <a:pt x="154" y="206"/>
                    </a:lnTo>
                    <a:lnTo>
                      <a:pt x="148" y="208"/>
                    </a:lnTo>
                    <a:lnTo>
                      <a:pt x="139" y="209"/>
                    </a:lnTo>
                    <a:lnTo>
                      <a:pt x="131" y="210"/>
                    </a:lnTo>
                    <a:lnTo>
                      <a:pt x="126" y="210"/>
                    </a:lnTo>
                    <a:lnTo>
                      <a:pt x="118" y="210"/>
                    </a:lnTo>
                    <a:lnTo>
                      <a:pt x="115" y="210"/>
                    </a:lnTo>
                    <a:lnTo>
                      <a:pt x="107" y="208"/>
                    </a:lnTo>
                    <a:lnTo>
                      <a:pt x="104" y="208"/>
                    </a:lnTo>
                    <a:lnTo>
                      <a:pt x="97" y="206"/>
                    </a:lnTo>
                    <a:lnTo>
                      <a:pt x="93" y="205"/>
                    </a:lnTo>
                    <a:lnTo>
                      <a:pt x="90" y="205"/>
                    </a:lnTo>
                    <a:lnTo>
                      <a:pt x="82" y="204"/>
                    </a:lnTo>
                    <a:lnTo>
                      <a:pt x="77" y="204"/>
                    </a:lnTo>
                    <a:lnTo>
                      <a:pt x="70" y="203"/>
                    </a:lnTo>
                    <a:lnTo>
                      <a:pt x="61" y="202"/>
                    </a:lnTo>
                    <a:lnTo>
                      <a:pt x="56" y="202"/>
                    </a:lnTo>
                    <a:lnTo>
                      <a:pt x="51" y="202"/>
                    </a:lnTo>
                    <a:lnTo>
                      <a:pt x="45" y="200"/>
                    </a:lnTo>
                    <a:lnTo>
                      <a:pt x="41" y="199"/>
                    </a:lnTo>
                    <a:lnTo>
                      <a:pt x="34" y="199"/>
                    </a:lnTo>
                    <a:lnTo>
                      <a:pt x="32" y="198"/>
                    </a:lnTo>
                    <a:lnTo>
                      <a:pt x="27" y="198"/>
                    </a:lnTo>
                    <a:lnTo>
                      <a:pt x="20" y="197"/>
                    </a:lnTo>
                    <a:lnTo>
                      <a:pt x="15" y="195"/>
                    </a:lnTo>
                    <a:lnTo>
                      <a:pt x="5" y="194"/>
                    </a:lnTo>
                    <a:lnTo>
                      <a:pt x="5" y="194"/>
                    </a:lnTo>
                    <a:close/>
                    <a:moveTo>
                      <a:pt x="8" y="223"/>
                    </a:moveTo>
                    <a:lnTo>
                      <a:pt x="8" y="222"/>
                    </a:lnTo>
                    <a:lnTo>
                      <a:pt x="9" y="221"/>
                    </a:lnTo>
                    <a:lnTo>
                      <a:pt x="9" y="220"/>
                    </a:lnTo>
                    <a:lnTo>
                      <a:pt x="10" y="220"/>
                    </a:lnTo>
                    <a:lnTo>
                      <a:pt x="11" y="220"/>
                    </a:lnTo>
                    <a:lnTo>
                      <a:pt x="11" y="219"/>
                    </a:lnTo>
                    <a:lnTo>
                      <a:pt x="13" y="219"/>
                    </a:lnTo>
                    <a:lnTo>
                      <a:pt x="13" y="219"/>
                    </a:lnTo>
                    <a:lnTo>
                      <a:pt x="13" y="219"/>
                    </a:lnTo>
                    <a:lnTo>
                      <a:pt x="13" y="220"/>
                    </a:lnTo>
                    <a:lnTo>
                      <a:pt x="13" y="221"/>
                    </a:lnTo>
                    <a:lnTo>
                      <a:pt x="13" y="222"/>
                    </a:lnTo>
                    <a:lnTo>
                      <a:pt x="13" y="223"/>
                    </a:lnTo>
                    <a:lnTo>
                      <a:pt x="13" y="223"/>
                    </a:lnTo>
                    <a:lnTo>
                      <a:pt x="11" y="223"/>
                    </a:lnTo>
                    <a:lnTo>
                      <a:pt x="11" y="222"/>
                    </a:lnTo>
                    <a:lnTo>
                      <a:pt x="10" y="221"/>
                    </a:lnTo>
                    <a:lnTo>
                      <a:pt x="10" y="221"/>
                    </a:lnTo>
                    <a:lnTo>
                      <a:pt x="10" y="222"/>
                    </a:lnTo>
                    <a:lnTo>
                      <a:pt x="10" y="223"/>
                    </a:lnTo>
                    <a:lnTo>
                      <a:pt x="10" y="223"/>
                    </a:lnTo>
                    <a:lnTo>
                      <a:pt x="10" y="225"/>
                    </a:lnTo>
                    <a:lnTo>
                      <a:pt x="9" y="225"/>
                    </a:lnTo>
                    <a:lnTo>
                      <a:pt x="8" y="225"/>
                    </a:lnTo>
                    <a:lnTo>
                      <a:pt x="8" y="225"/>
                    </a:lnTo>
                    <a:lnTo>
                      <a:pt x="8" y="223"/>
                    </a:lnTo>
                    <a:lnTo>
                      <a:pt x="8" y="223"/>
                    </a:lnTo>
                    <a:close/>
                    <a:moveTo>
                      <a:pt x="34" y="222"/>
                    </a:moveTo>
                    <a:lnTo>
                      <a:pt x="33" y="222"/>
                    </a:lnTo>
                    <a:lnTo>
                      <a:pt x="33" y="221"/>
                    </a:lnTo>
                    <a:lnTo>
                      <a:pt x="34" y="220"/>
                    </a:lnTo>
                    <a:lnTo>
                      <a:pt x="36" y="220"/>
                    </a:lnTo>
                    <a:lnTo>
                      <a:pt x="36" y="220"/>
                    </a:lnTo>
                    <a:lnTo>
                      <a:pt x="37" y="219"/>
                    </a:lnTo>
                    <a:lnTo>
                      <a:pt x="38" y="219"/>
                    </a:lnTo>
                    <a:lnTo>
                      <a:pt x="38" y="219"/>
                    </a:lnTo>
                    <a:lnTo>
                      <a:pt x="38" y="220"/>
                    </a:lnTo>
                    <a:lnTo>
                      <a:pt x="37" y="220"/>
                    </a:lnTo>
                    <a:lnTo>
                      <a:pt x="37" y="221"/>
                    </a:lnTo>
                    <a:lnTo>
                      <a:pt x="37" y="222"/>
                    </a:lnTo>
                    <a:lnTo>
                      <a:pt x="36" y="222"/>
                    </a:lnTo>
                    <a:lnTo>
                      <a:pt x="34" y="222"/>
                    </a:lnTo>
                    <a:lnTo>
                      <a:pt x="34" y="222"/>
                    </a:lnTo>
                    <a:close/>
                    <a:moveTo>
                      <a:pt x="31" y="225"/>
                    </a:moveTo>
                    <a:lnTo>
                      <a:pt x="30" y="225"/>
                    </a:lnTo>
                    <a:lnTo>
                      <a:pt x="30" y="223"/>
                    </a:lnTo>
                    <a:lnTo>
                      <a:pt x="30" y="222"/>
                    </a:lnTo>
                    <a:lnTo>
                      <a:pt x="30" y="221"/>
                    </a:lnTo>
                    <a:lnTo>
                      <a:pt x="30" y="221"/>
                    </a:lnTo>
                    <a:lnTo>
                      <a:pt x="31" y="221"/>
                    </a:lnTo>
                    <a:lnTo>
                      <a:pt x="31" y="222"/>
                    </a:lnTo>
                    <a:lnTo>
                      <a:pt x="32" y="223"/>
                    </a:lnTo>
                    <a:lnTo>
                      <a:pt x="32" y="223"/>
                    </a:lnTo>
                    <a:lnTo>
                      <a:pt x="32" y="225"/>
                    </a:lnTo>
                    <a:lnTo>
                      <a:pt x="32" y="225"/>
                    </a:lnTo>
                    <a:lnTo>
                      <a:pt x="31" y="225"/>
                    </a:lnTo>
                    <a:lnTo>
                      <a:pt x="31" y="225"/>
                    </a:lnTo>
                    <a:close/>
                    <a:moveTo>
                      <a:pt x="59" y="229"/>
                    </a:moveTo>
                    <a:lnTo>
                      <a:pt x="58" y="229"/>
                    </a:lnTo>
                    <a:lnTo>
                      <a:pt x="58" y="229"/>
                    </a:lnTo>
                    <a:lnTo>
                      <a:pt x="56" y="228"/>
                    </a:lnTo>
                    <a:lnTo>
                      <a:pt x="56" y="228"/>
                    </a:lnTo>
                    <a:lnTo>
                      <a:pt x="56" y="227"/>
                    </a:lnTo>
                    <a:lnTo>
                      <a:pt x="58" y="226"/>
                    </a:lnTo>
                    <a:lnTo>
                      <a:pt x="59" y="226"/>
                    </a:lnTo>
                    <a:lnTo>
                      <a:pt x="60" y="225"/>
                    </a:lnTo>
                    <a:lnTo>
                      <a:pt x="60" y="226"/>
                    </a:lnTo>
                    <a:lnTo>
                      <a:pt x="61" y="226"/>
                    </a:lnTo>
                    <a:lnTo>
                      <a:pt x="62" y="226"/>
                    </a:lnTo>
                    <a:lnTo>
                      <a:pt x="62" y="226"/>
                    </a:lnTo>
                    <a:lnTo>
                      <a:pt x="64" y="226"/>
                    </a:lnTo>
                    <a:lnTo>
                      <a:pt x="62" y="227"/>
                    </a:lnTo>
                    <a:lnTo>
                      <a:pt x="62" y="227"/>
                    </a:lnTo>
                    <a:lnTo>
                      <a:pt x="61" y="228"/>
                    </a:lnTo>
                    <a:lnTo>
                      <a:pt x="61" y="228"/>
                    </a:lnTo>
                    <a:lnTo>
                      <a:pt x="60" y="228"/>
                    </a:lnTo>
                    <a:lnTo>
                      <a:pt x="60" y="229"/>
                    </a:lnTo>
                    <a:lnTo>
                      <a:pt x="59" y="229"/>
                    </a:lnTo>
                    <a:lnTo>
                      <a:pt x="59" y="229"/>
                    </a:lnTo>
                    <a:close/>
                    <a:moveTo>
                      <a:pt x="61" y="233"/>
                    </a:moveTo>
                    <a:lnTo>
                      <a:pt x="61" y="233"/>
                    </a:lnTo>
                    <a:lnTo>
                      <a:pt x="60" y="232"/>
                    </a:lnTo>
                    <a:lnTo>
                      <a:pt x="60" y="232"/>
                    </a:lnTo>
                    <a:lnTo>
                      <a:pt x="61" y="231"/>
                    </a:lnTo>
                    <a:lnTo>
                      <a:pt x="61" y="229"/>
                    </a:lnTo>
                    <a:lnTo>
                      <a:pt x="61" y="229"/>
                    </a:lnTo>
                    <a:lnTo>
                      <a:pt x="62" y="229"/>
                    </a:lnTo>
                    <a:lnTo>
                      <a:pt x="62" y="229"/>
                    </a:lnTo>
                    <a:lnTo>
                      <a:pt x="62" y="231"/>
                    </a:lnTo>
                    <a:lnTo>
                      <a:pt x="62" y="232"/>
                    </a:lnTo>
                    <a:lnTo>
                      <a:pt x="62" y="232"/>
                    </a:lnTo>
                    <a:lnTo>
                      <a:pt x="61" y="233"/>
                    </a:lnTo>
                    <a:lnTo>
                      <a:pt x="61" y="233"/>
                    </a:lnTo>
                    <a:close/>
                    <a:moveTo>
                      <a:pt x="50" y="271"/>
                    </a:moveTo>
                    <a:lnTo>
                      <a:pt x="49" y="271"/>
                    </a:lnTo>
                    <a:lnTo>
                      <a:pt x="49" y="270"/>
                    </a:lnTo>
                    <a:lnTo>
                      <a:pt x="49" y="270"/>
                    </a:lnTo>
                    <a:lnTo>
                      <a:pt x="49" y="268"/>
                    </a:lnTo>
                    <a:lnTo>
                      <a:pt x="49" y="268"/>
                    </a:lnTo>
                    <a:lnTo>
                      <a:pt x="49" y="267"/>
                    </a:lnTo>
                    <a:lnTo>
                      <a:pt x="50" y="267"/>
                    </a:lnTo>
                    <a:lnTo>
                      <a:pt x="50" y="267"/>
                    </a:lnTo>
                    <a:lnTo>
                      <a:pt x="50" y="266"/>
                    </a:lnTo>
                    <a:lnTo>
                      <a:pt x="51" y="266"/>
                    </a:lnTo>
                    <a:lnTo>
                      <a:pt x="51" y="264"/>
                    </a:lnTo>
                    <a:lnTo>
                      <a:pt x="51" y="264"/>
                    </a:lnTo>
                    <a:lnTo>
                      <a:pt x="53" y="264"/>
                    </a:lnTo>
                    <a:lnTo>
                      <a:pt x="54" y="264"/>
                    </a:lnTo>
                    <a:lnTo>
                      <a:pt x="54" y="264"/>
                    </a:lnTo>
                    <a:lnTo>
                      <a:pt x="55" y="264"/>
                    </a:lnTo>
                    <a:lnTo>
                      <a:pt x="55" y="262"/>
                    </a:lnTo>
                    <a:lnTo>
                      <a:pt x="55" y="262"/>
                    </a:lnTo>
                    <a:lnTo>
                      <a:pt x="56" y="264"/>
                    </a:lnTo>
                    <a:lnTo>
                      <a:pt x="56" y="264"/>
                    </a:lnTo>
                    <a:lnTo>
                      <a:pt x="55" y="265"/>
                    </a:lnTo>
                    <a:lnTo>
                      <a:pt x="55" y="265"/>
                    </a:lnTo>
                    <a:lnTo>
                      <a:pt x="55" y="266"/>
                    </a:lnTo>
                    <a:lnTo>
                      <a:pt x="55" y="267"/>
                    </a:lnTo>
                    <a:lnTo>
                      <a:pt x="54" y="268"/>
                    </a:lnTo>
                    <a:lnTo>
                      <a:pt x="54" y="270"/>
                    </a:lnTo>
                    <a:lnTo>
                      <a:pt x="53" y="268"/>
                    </a:lnTo>
                    <a:lnTo>
                      <a:pt x="53" y="267"/>
                    </a:lnTo>
                    <a:lnTo>
                      <a:pt x="53" y="268"/>
                    </a:lnTo>
                    <a:lnTo>
                      <a:pt x="51" y="268"/>
                    </a:lnTo>
                    <a:lnTo>
                      <a:pt x="51" y="270"/>
                    </a:lnTo>
                    <a:lnTo>
                      <a:pt x="51" y="270"/>
                    </a:lnTo>
                    <a:lnTo>
                      <a:pt x="50" y="271"/>
                    </a:lnTo>
                    <a:close/>
                  </a:path>
                </a:pathLst>
              </a:custGeom>
              <a:solidFill>
                <a:srgbClr val="2AC2D6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29"/>
                <a:endParaRPr lang="en-US" sz="70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5" name="Freeform 415">
                <a:extLst>
                  <a:ext uri="{FF2B5EF4-FFF2-40B4-BE49-F238E27FC236}">
                    <a16:creationId xmlns:a16="http://schemas.microsoft.com/office/drawing/2014/main" id="{52CF5D39-527B-3A4D-9766-98F17AD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7682" y="7944795"/>
                <a:ext cx="23298" cy="43101"/>
              </a:xfrm>
              <a:custGeom>
                <a:avLst/>
                <a:gdLst>
                  <a:gd name="T0" fmla="*/ 7 w 20"/>
                  <a:gd name="T1" fmla="*/ 0 h 37"/>
                  <a:gd name="T2" fmla="*/ 3 w 20"/>
                  <a:gd name="T3" fmla="*/ 0 h 37"/>
                  <a:gd name="T4" fmla="*/ 1 w 20"/>
                  <a:gd name="T5" fmla="*/ 6 h 37"/>
                  <a:gd name="T6" fmla="*/ 4 w 20"/>
                  <a:gd name="T7" fmla="*/ 9 h 37"/>
                  <a:gd name="T8" fmla="*/ 6 w 20"/>
                  <a:gd name="T9" fmla="*/ 10 h 37"/>
                  <a:gd name="T10" fmla="*/ 6 w 20"/>
                  <a:gd name="T11" fmla="*/ 16 h 37"/>
                  <a:gd name="T12" fmla="*/ 5 w 20"/>
                  <a:gd name="T13" fmla="*/ 17 h 37"/>
                  <a:gd name="T14" fmla="*/ 5 w 20"/>
                  <a:gd name="T15" fmla="*/ 21 h 37"/>
                  <a:gd name="T16" fmla="*/ 4 w 20"/>
                  <a:gd name="T17" fmla="*/ 23 h 37"/>
                  <a:gd name="T18" fmla="*/ 3 w 20"/>
                  <a:gd name="T19" fmla="*/ 25 h 37"/>
                  <a:gd name="T20" fmla="*/ 4 w 20"/>
                  <a:gd name="T21" fmla="*/ 27 h 37"/>
                  <a:gd name="T22" fmla="*/ 3 w 20"/>
                  <a:gd name="T23" fmla="*/ 32 h 37"/>
                  <a:gd name="T24" fmla="*/ 3 w 20"/>
                  <a:gd name="T25" fmla="*/ 34 h 37"/>
                  <a:gd name="T26" fmla="*/ 0 w 20"/>
                  <a:gd name="T27" fmla="*/ 36 h 37"/>
                  <a:gd name="T28" fmla="*/ 1 w 20"/>
                  <a:gd name="T29" fmla="*/ 37 h 37"/>
                  <a:gd name="T30" fmla="*/ 4 w 20"/>
                  <a:gd name="T31" fmla="*/ 37 h 37"/>
                  <a:gd name="T32" fmla="*/ 4 w 20"/>
                  <a:gd name="T33" fmla="*/ 34 h 37"/>
                  <a:gd name="T34" fmla="*/ 5 w 20"/>
                  <a:gd name="T35" fmla="*/ 32 h 37"/>
                  <a:gd name="T36" fmla="*/ 7 w 20"/>
                  <a:gd name="T37" fmla="*/ 29 h 37"/>
                  <a:gd name="T38" fmla="*/ 11 w 20"/>
                  <a:gd name="T39" fmla="*/ 29 h 37"/>
                  <a:gd name="T40" fmla="*/ 16 w 20"/>
                  <a:gd name="T41" fmla="*/ 26 h 37"/>
                  <a:gd name="T42" fmla="*/ 17 w 20"/>
                  <a:gd name="T43" fmla="*/ 23 h 37"/>
                  <a:gd name="T44" fmla="*/ 18 w 20"/>
                  <a:gd name="T45" fmla="*/ 22 h 37"/>
                  <a:gd name="T46" fmla="*/ 20 w 20"/>
                  <a:gd name="T47" fmla="*/ 21 h 37"/>
                  <a:gd name="T48" fmla="*/ 17 w 20"/>
                  <a:gd name="T49" fmla="*/ 20 h 37"/>
                  <a:gd name="T50" fmla="*/ 15 w 20"/>
                  <a:gd name="T51" fmla="*/ 19 h 37"/>
                  <a:gd name="T52" fmla="*/ 16 w 20"/>
                  <a:gd name="T53" fmla="*/ 15 h 37"/>
                  <a:gd name="T54" fmla="*/ 16 w 20"/>
                  <a:gd name="T55" fmla="*/ 11 h 37"/>
                  <a:gd name="T56" fmla="*/ 17 w 20"/>
                  <a:gd name="T57" fmla="*/ 11 h 37"/>
                  <a:gd name="T58" fmla="*/ 17 w 20"/>
                  <a:gd name="T59" fmla="*/ 8 h 37"/>
                  <a:gd name="T60" fmla="*/ 17 w 20"/>
                  <a:gd name="T61" fmla="*/ 6 h 37"/>
                  <a:gd name="T62" fmla="*/ 18 w 20"/>
                  <a:gd name="T63" fmla="*/ 9 h 37"/>
                  <a:gd name="T64" fmla="*/ 17 w 20"/>
                  <a:gd name="T65" fmla="*/ 16 h 37"/>
                  <a:gd name="T66" fmla="*/ 17 w 20"/>
                  <a:gd name="T67" fmla="*/ 17 h 37"/>
                  <a:gd name="T68" fmla="*/ 18 w 20"/>
                  <a:gd name="T69" fmla="*/ 15 h 37"/>
                  <a:gd name="T70" fmla="*/ 18 w 20"/>
                  <a:gd name="T71" fmla="*/ 4 h 37"/>
                  <a:gd name="T72" fmla="*/ 18 w 20"/>
                  <a:gd name="T73" fmla="*/ 3 h 37"/>
                  <a:gd name="T74" fmla="*/ 17 w 20"/>
                  <a:gd name="T75" fmla="*/ 4 h 37"/>
                  <a:gd name="T76" fmla="*/ 16 w 20"/>
                  <a:gd name="T77" fmla="*/ 6 h 37"/>
                  <a:gd name="T78" fmla="*/ 15 w 20"/>
                  <a:gd name="T79" fmla="*/ 5 h 37"/>
                  <a:gd name="T80" fmla="*/ 15 w 20"/>
                  <a:gd name="T81" fmla="*/ 2 h 37"/>
                  <a:gd name="T82" fmla="*/ 12 w 20"/>
                  <a:gd name="T83" fmla="*/ 2 h 37"/>
                  <a:gd name="T84" fmla="*/ 11 w 20"/>
                  <a:gd name="T8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37">
                    <a:moveTo>
                      <a:pt x="11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4" y="9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3" y="32"/>
                    </a:lnTo>
                    <a:lnTo>
                      <a:pt x="3" y="33"/>
                    </a:lnTo>
                    <a:lnTo>
                      <a:pt x="3" y="34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37"/>
                    </a:lnTo>
                    <a:lnTo>
                      <a:pt x="3" y="37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2" y="27"/>
                    </a:lnTo>
                    <a:lnTo>
                      <a:pt x="16" y="26"/>
                    </a:lnTo>
                    <a:lnTo>
                      <a:pt x="17" y="25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19"/>
                    </a:lnTo>
                    <a:lnTo>
                      <a:pt x="16" y="17"/>
                    </a:lnTo>
                    <a:lnTo>
                      <a:pt x="16" y="15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6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20" y="11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6" name="Freeform 416">
                <a:extLst>
                  <a:ext uri="{FF2B5EF4-FFF2-40B4-BE49-F238E27FC236}">
                    <a16:creationId xmlns:a16="http://schemas.microsoft.com/office/drawing/2014/main" id="{1410C8FB-2878-3240-A782-C63A81E7B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177" y="7831800"/>
                <a:ext cx="205022" cy="260937"/>
              </a:xfrm>
              <a:custGeom>
                <a:avLst/>
                <a:gdLst>
                  <a:gd name="T0" fmla="*/ 32 w 176"/>
                  <a:gd name="T1" fmla="*/ 117 h 224"/>
                  <a:gd name="T2" fmla="*/ 35 w 176"/>
                  <a:gd name="T3" fmla="*/ 118 h 224"/>
                  <a:gd name="T4" fmla="*/ 23 w 176"/>
                  <a:gd name="T5" fmla="*/ 130 h 224"/>
                  <a:gd name="T6" fmla="*/ 29 w 176"/>
                  <a:gd name="T7" fmla="*/ 135 h 224"/>
                  <a:gd name="T8" fmla="*/ 32 w 176"/>
                  <a:gd name="T9" fmla="*/ 142 h 224"/>
                  <a:gd name="T10" fmla="*/ 26 w 176"/>
                  <a:gd name="T11" fmla="*/ 144 h 224"/>
                  <a:gd name="T12" fmla="*/ 24 w 176"/>
                  <a:gd name="T13" fmla="*/ 136 h 224"/>
                  <a:gd name="T14" fmla="*/ 15 w 176"/>
                  <a:gd name="T15" fmla="*/ 135 h 224"/>
                  <a:gd name="T16" fmla="*/ 7 w 176"/>
                  <a:gd name="T17" fmla="*/ 148 h 224"/>
                  <a:gd name="T18" fmla="*/ 0 w 176"/>
                  <a:gd name="T19" fmla="*/ 142 h 224"/>
                  <a:gd name="T20" fmla="*/ 6 w 176"/>
                  <a:gd name="T21" fmla="*/ 159 h 224"/>
                  <a:gd name="T22" fmla="*/ 13 w 176"/>
                  <a:gd name="T23" fmla="*/ 164 h 224"/>
                  <a:gd name="T24" fmla="*/ 15 w 176"/>
                  <a:gd name="T25" fmla="*/ 176 h 224"/>
                  <a:gd name="T26" fmla="*/ 21 w 176"/>
                  <a:gd name="T27" fmla="*/ 164 h 224"/>
                  <a:gd name="T28" fmla="*/ 20 w 176"/>
                  <a:gd name="T29" fmla="*/ 184 h 224"/>
                  <a:gd name="T30" fmla="*/ 28 w 176"/>
                  <a:gd name="T31" fmla="*/ 186 h 224"/>
                  <a:gd name="T32" fmla="*/ 26 w 176"/>
                  <a:gd name="T33" fmla="*/ 175 h 224"/>
                  <a:gd name="T34" fmla="*/ 35 w 176"/>
                  <a:gd name="T35" fmla="*/ 187 h 224"/>
                  <a:gd name="T36" fmla="*/ 37 w 176"/>
                  <a:gd name="T37" fmla="*/ 198 h 224"/>
                  <a:gd name="T38" fmla="*/ 36 w 176"/>
                  <a:gd name="T39" fmla="*/ 202 h 224"/>
                  <a:gd name="T40" fmla="*/ 42 w 176"/>
                  <a:gd name="T41" fmla="*/ 203 h 224"/>
                  <a:gd name="T42" fmla="*/ 48 w 176"/>
                  <a:gd name="T43" fmla="*/ 210 h 224"/>
                  <a:gd name="T44" fmla="*/ 47 w 176"/>
                  <a:gd name="T45" fmla="*/ 202 h 224"/>
                  <a:gd name="T46" fmla="*/ 54 w 176"/>
                  <a:gd name="T47" fmla="*/ 202 h 224"/>
                  <a:gd name="T48" fmla="*/ 53 w 176"/>
                  <a:gd name="T49" fmla="*/ 208 h 224"/>
                  <a:gd name="T50" fmla="*/ 65 w 176"/>
                  <a:gd name="T51" fmla="*/ 224 h 224"/>
                  <a:gd name="T52" fmla="*/ 62 w 176"/>
                  <a:gd name="T53" fmla="*/ 213 h 224"/>
                  <a:gd name="T54" fmla="*/ 77 w 176"/>
                  <a:gd name="T55" fmla="*/ 219 h 224"/>
                  <a:gd name="T56" fmla="*/ 74 w 176"/>
                  <a:gd name="T57" fmla="*/ 203 h 224"/>
                  <a:gd name="T58" fmla="*/ 90 w 176"/>
                  <a:gd name="T59" fmla="*/ 120 h 224"/>
                  <a:gd name="T60" fmla="*/ 90 w 176"/>
                  <a:gd name="T61" fmla="*/ 109 h 224"/>
                  <a:gd name="T62" fmla="*/ 99 w 176"/>
                  <a:gd name="T63" fmla="*/ 102 h 224"/>
                  <a:gd name="T64" fmla="*/ 115 w 176"/>
                  <a:gd name="T65" fmla="*/ 86 h 224"/>
                  <a:gd name="T66" fmla="*/ 124 w 176"/>
                  <a:gd name="T67" fmla="*/ 78 h 224"/>
                  <a:gd name="T68" fmla="*/ 132 w 176"/>
                  <a:gd name="T69" fmla="*/ 74 h 224"/>
                  <a:gd name="T70" fmla="*/ 137 w 176"/>
                  <a:gd name="T71" fmla="*/ 63 h 224"/>
                  <a:gd name="T72" fmla="*/ 153 w 176"/>
                  <a:gd name="T73" fmla="*/ 66 h 224"/>
                  <a:gd name="T74" fmla="*/ 148 w 176"/>
                  <a:gd name="T75" fmla="*/ 53 h 224"/>
                  <a:gd name="T76" fmla="*/ 166 w 176"/>
                  <a:gd name="T77" fmla="*/ 58 h 224"/>
                  <a:gd name="T78" fmla="*/ 167 w 176"/>
                  <a:gd name="T79" fmla="*/ 52 h 224"/>
                  <a:gd name="T80" fmla="*/ 166 w 176"/>
                  <a:gd name="T81" fmla="*/ 39 h 224"/>
                  <a:gd name="T82" fmla="*/ 160 w 176"/>
                  <a:gd name="T83" fmla="*/ 16 h 224"/>
                  <a:gd name="T84" fmla="*/ 137 w 176"/>
                  <a:gd name="T85" fmla="*/ 10 h 224"/>
                  <a:gd name="T86" fmla="*/ 110 w 176"/>
                  <a:gd name="T87" fmla="*/ 5 h 224"/>
                  <a:gd name="T88" fmla="*/ 102 w 176"/>
                  <a:gd name="T89" fmla="*/ 18 h 224"/>
                  <a:gd name="T90" fmla="*/ 76 w 176"/>
                  <a:gd name="T91" fmla="*/ 19 h 224"/>
                  <a:gd name="T92" fmla="*/ 82 w 176"/>
                  <a:gd name="T93" fmla="*/ 29 h 224"/>
                  <a:gd name="T94" fmla="*/ 74 w 176"/>
                  <a:gd name="T95" fmla="*/ 33 h 224"/>
                  <a:gd name="T96" fmla="*/ 75 w 176"/>
                  <a:gd name="T97" fmla="*/ 36 h 224"/>
                  <a:gd name="T98" fmla="*/ 65 w 176"/>
                  <a:gd name="T99" fmla="*/ 43 h 224"/>
                  <a:gd name="T100" fmla="*/ 62 w 176"/>
                  <a:gd name="T101" fmla="*/ 45 h 224"/>
                  <a:gd name="T102" fmla="*/ 53 w 176"/>
                  <a:gd name="T103" fmla="*/ 46 h 224"/>
                  <a:gd name="T104" fmla="*/ 42 w 176"/>
                  <a:gd name="T105" fmla="*/ 58 h 224"/>
                  <a:gd name="T106" fmla="*/ 38 w 176"/>
                  <a:gd name="T107" fmla="*/ 50 h 224"/>
                  <a:gd name="T108" fmla="*/ 28 w 176"/>
                  <a:gd name="T109" fmla="*/ 44 h 224"/>
                  <a:gd name="T110" fmla="*/ 2 w 176"/>
                  <a:gd name="T111" fmla="*/ 71 h 224"/>
                  <a:gd name="T112" fmla="*/ 15 w 176"/>
                  <a:gd name="T113" fmla="*/ 81 h 224"/>
                  <a:gd name="T114" fmla="*/ 15 w 176"/>
                  <a:gd name="T115" fmla="*/ 88 h 224"/>
                  <a:gd name="T116" fmla="*/ 21 w 176"/>
                  <a:gd name="T117" fmla="*/ 90 h 224"/>
                  <a:gd name="T118" fmla="*/ 18 w 176"/>
                  <a:gd name="T119" fmla="*/ 100 h 224"/>
                  <a:gd name="T120" fmla="*/ 20 w 176"/>
                  <a:gd name="T121" fmla="*/ 105 h 224"/>
                  <a:gd name="T122" fmla="*/ 25 w 176"/>
                  <a:gd name="T123" fmla="*/ 100 h 224"/>
                  <a:gd name="T124" fmla="*/ 35 w 176"/>
                  <a:gd name="T125" fmla="*/ 10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6" h="224">
                    <a:moveTo>
                      <a:pt x="26" y="111"/>
                    </a:moveTo>
                    <a:lnTo>
                      <a:pt x="25" y="113"/>
                    </a:lnTo>
                    <a:lnTo>
                      <a:pt x="24" y="114"/>
                    </a:lnTo>
                    <a:lnTo>
                      <a:pt x="23" y="116"/>
                    </a:lnTo>
                    <a:lnTo>
                      <a:pt x="23" y="118"/>
                    </a:lnTo>
                    <a:lnTo>
                      <a:pt x="23" y="119"/>
                    </a:lnTo>
                    <a:lnTo>
                      <a:pt x="23" y="119"/>
                    </a:lnTo>
                    <a:lnTo>
                      <a:pt x="26" y="119"/>
                    </a:lnTo>
                    <a:lnTo>
                      <a:pt x="28" y="119"/>
                    </a:lnTo>
                    <a:lnTo>
                      <a:pt x="28" y="118"/>
                    </a:lnTo>
                    <a:lnTo>
                      <a:pt x="29" y="117"/>
                    </a:lnTo>
                    <a:lnTo>
                      <a:pt x="29" y="117"/>
                    </a:lnTo>
                    <a:lnTo>
                      <a:pt x="31" y="117"/>
                    </a:lnTo>
                    <a:lnTo>
                      <a:pt x="32" y="117"/>
                    </a:lnTo>
                    <a:lnTo>
                      <a:pt x="34" y="117"/>
                    </a:lnTo>
                    <a:lnTo>
                      <a:pt x="36" y="118"/>
                    </a:lnTo>
                    <a:lnTo>
                      <a:pt x="37" y="118"/>
                    </a:lnTo>
                    <a:lnTo>
                      <a:pt x="40" y="117"/>
                    </a:lnTo>
                    <a:lnTo>
                      <a:pt x="41" y="117"/>
                    </a:lnTo>
                    <a:lnTo>
                      <a:pt x="42" y="118"/>
                    </a:lnTo>
                    <a:lnTo>
                      <a:pt x="41" y="118"/>
                    </a:lnTo>
                    <a:lnTo>
                      <a:pt x="41" y="119"/>
                    </a:lnTo>
                    <a:lnTo>
                      <a:pt x="38" y="119"/>
                    </a:lnTo>
                    <a:lnTo>
                      <a:pt x="38" y="119"/>
                    </a:lnTo>
                    <a:lnTo>
                      <a:pt x="37" y="120"/>
                    </a:lnTo>
                    <a:lnTo>
                      <a:pt x="37" y="120"/>
                    </a:lnTo>
                    <a:lnTo>
                      <a:pt x="36" y="119"/>
                    </a:lnTo>
                    <a:lnTo>
                      <a:pt x="35" y="118"/>
                    </a:lnTo>
                    <a:lnTo>
                      <a:pt x="31" y="118"/>
                    </a:lnTo>
                    <a:lnTo>
                      <a:pt x="29" y="119"/>
                    </a:lnTo>
                    <a:lnTo>
                      <a:pt x="28" y="120"/>
                    </a:lnTo>
                    <a:lnTo>
                      <a:pt x="26" y="120"/>
                    </a:lnTo>
                    <a:lnTo>
                      <a:pt x="24" y="122"/>
                    </a:lnTo>
                    <a:lnTo>
                      <a:pt x="24" y="122"/>
                    </a:lnTo>
                    <a:lnTo>
                      <a:pt x="21" y="120"/>
                    </a:lnTo>
                    <a:lnTo>
                      <a:pt x="21" y="122"/>
                    </a:lnTo>
                    <a:lnTo>
                      <a:pt x="20" y="124"/>
                    </a:lnTo>
                    <a:lnTo>
                      <a:pt x="20" y="125"/>
                    </a:lnTo>
                    <a:lnTo>
                      <a:pt x="20" y="126"/>
                    </a:lnTo>
                    <a:lnTo>
                      <a:pt x="23" y="128"/>
                    </a:lnTo>
                    <a:lnTo>
                      <a:pt x="23" y="129"/>
                    </a:lnTo>
                    <a:lnTo>
                      <a:pt x="23" y="130"/>
                    </a:lnTo>
                    <a:lnTo>
                      <a:pt x="21" y="131"/>
                    </a:lnTo>
                    <a:lnTo>
                      <a:pt x="21" y="133"/>
                    </a:lnTo>
                    <a:lnTo>
                      <a:pt x="21" y="134"/>
                    </a:lnTo>
                    <a:lnTo>
                      <a:pt x="23" y="134"/>
                    </a:lnTo>
                    <a:lnTo>
                      <a:pt x="23" y="135"/>
                    </a:lnTo>
                    <a:lnTo>
                      <a:pt x="24" y="134"/>
                    </a:lnTo>
                    <a:lnTo>
                      <a:pt x="24" y="133"/>
                    </a:lnTo>
                    <a:lnTo>
                      <a:pt x="24" y="130"/>
                    </a:lnTo>
                    <a:lnTo>
                      <a:pt x="25" y="130"/>
                    </a:lnTo>
                    <a:lnTo>
                      <a:pt x="25" y="131"/>
                    </a:lnTo>
                    <a:lnTo>
                      <a:pt x="26" y="134"/>
                    </a:lnTo>
                    <a:lnTo>
                      <a:pt x="26" y="134"/>
                    </a:lnTo>
                    <a:lnTo>
                      <a:pt x="28" y="135"/>
                    </a:lnTo>
                    <a:lnTo>
                      <a:pt x="29" y="135"/>
                    </a:lnTo>
                    <a:lnTo>
                      <a:pt x="30" y="134"/>
                    </a:lnTo>
                    <a:lnTo>
                      <a:pt x="31" y="134"/>
                    </a:lnTo>
                    <a:lnTo>
                      <a:pt x="32" y="134"/>
                    </a:lnTo>
                    <a:lnTo>
                      <a:pt x="32" y="136"/>
                    </a:lnTo>
                    <a:lnTo>
                      <a:pt x="32" y="137"/>
                    </a:lnTo>
                    <a:lnTo>
                      <a:pt x="32" y="137"/>
                    </a:lnTo>
                    <a:lnTo>
                      <a:pt x="32" y="136"/>
                    </a:lnTo>
                    <a:lnTo>
                      <a:pt x="31" y="136"/>
                    </a:lnTo>
                    <a:lnTo>
                      <a:pt x="30" y="136"/>
                    </a:lnTo>
                    <a:lnTo>
                      <a:pt x="30" y="136"/>
                    </a:lnTo>
                    <a:lnTo>
                      <a:pt x="31" y="139"/>
                    </a:lnTo>
                    <a:lnTo>
                      <a:pt x="32" y="140"/>
                    </a:lnTo>
                    <a:lnTo>
                      <a:pt x="32" y="142"/>
                    </a:lnTo>
                    <a:lnTo>
                      <a:pt x="32" y="142"/>
                    </a:lnTo>
                    <a:lnTo>
                      <a:pt x="31" y="142"/>
                    </a:lnTo>
                    <a:lnTo>
                      <a:pt x="31" y="141"/>
                    </a:lnTo>
                    <a:lnTo>
                      <a:pt x="30" y="137"/>
                    </a:lnTo>
                    <a:lnTo>
                      <a:pt x="30" y="136"/>
                    </a:lnTo>
                    <a:lnTo>
                      <a:pt x="29" y="136"/>
                    </a:lnTo>
                    <a:lnTo>
                      <a:pt x="26" y="136"/>
                    </a:lnTo>
                    <a:lnTo>
                      <a:pt x="26" y="137"/>
                    </a:lnTo>
                    <a:lnTo>
                      <a:pt x="26" y="140"/>
                    </a:lnTo>
                    <a:lnTo>
                      <a:pt x="28" y="142"/>
                    </a:lnTo>
                    <a:lnTo>
                      <a:pt x="29" y="142"/>
                    </a:lnTo>
                    <a:lnTo>
                      <a:pt x="30" y="142"/>
                    </a:lnTo>
                    <a:lnTo>
                      <a:pt x="30" y="144"/>
                    </a:lnTo>
                    <a:lnTo>
                      <a:pt x="29" y="145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5" y="142"/>
                    </a:lnTo>
                    <a:lnTo>
                      <a:pt x="25" y="141"/>
                    </a:lnTo>
                    <a:lnTo>
                      <a:pt x="24" y="141"/>
                    </a:lnTo>
                    <a:lnTo>
                      <a:pt x="21" y="140"/>
                    </a:lnTo>
                    <a:lnTo>
                      <a:pt x="21" y="139"/>
                    </a:lnTo>
                    <a:lnTo>
                      <a:pt x="21" y="139"/>
                    </a:lnTo>
                    <a:lnTo>
                      <a:pt x="23" y="137"/>
                    </a:lnTo>
                    <a:lnTo>
                      <a:pt x="24" y="139"/>
                    </a:lnTo>
                    <a:lnTo>
                      <a:pt x="25" y="141"/>
                    </a:lnTo>
                    <a:lnTo>
                      <a:pt x="25" y="141"/>
                    </a:lnTo>
                    <a:lnTo>
                      <a:pt x="26" y="139"/>
                    </a:lnTo>
                    <a:lnTo>
                      <a:pt x="25" y="137"/>
                    </a:lnTo>
                    <a:lnTo>
                      <a:pt x="24" y="136"/>
                    </a:lnTo>
                    <a:lnTo>
                      <a:pt x="23" y="136"/>
                    </a:lnTo>
                    <a:lnTo>
                      <a:pt x="21" y="136"/>
                    </a:lnTo>
                    <a:lnTo>
                      <a:pt x="21" y="136"/>
                    </a:lnTo>
                    <a:lnTo>
                      <a:pt x="20" y="136"/>
                    </a:lnTo>
                    <a:lnTo>
                      <a:pt x="20" y="137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19" y="142"/>
                    </a:lnTo>
                    <a:lnTo>
                      <a:pt x="19" y="141"/>
                    </a:lnTo>
                    <a:lnTo>
                      <a:pt x="19" y="137"/>
                    </a:lnTo>
                    <a:lnTo>
                      <a:pt x="19" y="136"/>
                    </a:lnTo>
                    <a:lnTo>
                      <a:pt x="18" y="135"/>
                    </a:lnTo>
                    <a:lnTo>
                      <a:pt x="17" y="135"/>
                    </a:lnTo>
                    <a:lnTo>
                      <a:pt x="15" y="135"/>
                    </a:lnTo>
                    <a:lnTo>
                      <a:pt x="14" y="135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3" y="134"/>
                    </a:lnTo>
                    <a:lnTo>
                      <a:pt x="12" y="135"/>
                    </a:lnTo>
                    <a:lnTo>
                      <a:pt x="12" y="136"/>
                    </a:lnTo>
                    <a:lnTo>
                      <a:pt x="13" y="140"/>
                    </a:lnTo>
                    <a:lnTo>
                      <a:pt x="12" y="142"/>
                    </a:lnTo>
                    <a:lnTo>
                      <a:pt x="12" y="144"/>
                    </a:lnTo>
                    <a:lnTo>
                      <a:pt x="11" y="146"/>
                    </a:lnTo>
                    <a:lnTo>
                      <a:pt x="8" y="147"/>
                    </a:lnTo>
                    <a:lnTo>
                      <a:pt x="7" y="147"/>
                    </a:lnTo>
                    <a:lnTo>
                      <a:pt x="7" y="148"/>
                    </a:lnTo>
                    <a:lnTo>
                      <a:pt x="6" y="151"/>
                    </a:lnTo>
                    <a:lnTo>
                      <a:pt x="6" y="152"/>
                    </a:lnTo>
                    <a:lnTo>
                      <a:pt x="6" y="152"/>
                    </a:lnTo>
                    <a:lnTo>
                      <a:pt x="4" y="152"/>
                    </a:lnTo>
                    <a:lnTo>
                      <a:pt x="4" y="151"/>
                    </a:lnTo>
                    <a:lnTo>
                      <a:pt x="6" y="146"/>
                    </a:lnTo>
                    <a:lnTo>
                      <a:pt x="6" y="145"/>
                    </a:lnTo>
                    <a:lnTo>
                      <a:pt x="4" y="145"/>
                    </a:lnTo>
                    <a:lnTo>
                      <a:pt x="3" y="145"/>
                    </a:lnTo>
                    <a:lnTo>
                      <a:pt x="3" y="146"/>
                    </a:lnTo>
                    <a:lnTo>
                      <a:pt x="2" y="146"/>
                    </a:lnTo>
                    <a:lnTo>
                      <a:pt x="2" y="144"/>
                    </a:lnTo>
                    <a:lnTo>
                      <a:pt x="1" y="144"/>
                    </a:lnTo>
                    <a:lnTo>
                      <a:pt x="0" y="142"/>
                    </a:lnTo>
                    <a:lnTo>
                      <a:pt x="0" y="144"/>
                    </a:lnTo>
                    <a:lnTo>
                      <a:pt x="0" y="147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1" y="148"/>
                    </a:lnTo>
                    <a:lnTo>
                      <a:pt x="2" y="148"/>
                    </a:lnTo>
                    <a:lnTo>
                      <a:pt x="2" y="150"/>
                    </a:lnTo>
                    <a:lnTo>
                      <a:pt x="3" y="150"/>
                    </a:lnTo>
                    <a:lnTo>
                      <a:pt x="3" y="151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4" y="157"/>
                    </a:lnTo>
                    <a:lnTo>
                      <a:pt x="6" y="158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lnTo>
                      <a:pt x="7" y="164"/>
                    </a:lnTo>
                    <a:lnTo>
                      <a:pt x="7" y="163"/>
                    </a:lnTo>
                    <a:lnTo>
                      <a:pt x="8" y="163"/>
                    </a:lnTo>
                    <a:lnTo>
                      <a:pt x="8" y="163"/>
                    </a:lnTo>
                    <a:lnTo>
                      <a:pt x="8" y="164"/>
                    </a:lnTo>
                    <a:lnTo>
                      <a:pt x="9" y="165"/>
                    </a:lnTo>
                    <a:lnTo>
                      <a:pt x="11" y="167"/>
                    </a:lnTo>
                    <a:lnTo>
                      <a:pt x="11" y="165"/>
                    </a:lnTo>
                    <a:lnTo>
                      <a:pt x="12" y="165"/>
                    </a:lnTo>
                    <a:lnTo>
                      <a:pt x="13" y="164"/>
                    </a:lnTo>
                    <a:lnTo>
                      <a:pt x="13" y="164"/>
                    </a:lnTo>
                    <a:lnTo>
                      <a:pt x="13" y="164"/>
                    </a:lnTo>
                    <a:lnTo>
                      <a:pt x="13" y="167"/>
                    </a:lnTo>
                    <a:lnTo>
                      <a:pt x="13" y="169"/>
                    </a:lnTo>
                    <a:lnTo>
                      <a:pt x="14" y="171"/>
                    </a:lnTo>
                    <a:lnTo>
                      <a:pt x="14" y="173"/>
                    </a:lnTo>
                    <a:lnTo>
                      <a:pt x="14" y="173"/>
                    </a:lnTo>
                    <a:lnTo>
                      <a:pt x="14" y="174"/>
                    </a:lnTo>
                    <a:lnTo>
                      <a:pt x="13" y="175"/>
                    </a:lnTo>
                    <a:lnTo>
                      <a:pt x="13" y="176"/>
                    </a:lnTo>
                    <a:lnTo>
                      <a:pt x="15" y="178"/>
                    </a:lnTo>
                    <a:lnTo>
                      <a:pt x="17" y="180"/>
                    </a:lnTo>
                    <a:lnTo>
                      <a:pt x="18" y="180"/>
                    </a:lnTo>
                    <a:lnTo>
                      <a:pt x="18" y="179"/>
                    </a:lnTo>
                    <a:lnTo>
                      <a:pt x="17" y="178"/>
                    </a:lnTo>
                    <a:lnTo>
                      <a:pt x="15" y="176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5" y="174"/>
                    </a:lnTo>
                    <a:lnTo>
                      <a:pt x="15" y="175"/>
                    </a:lnTo>
                    <a:lnTo>
                      <a:pt x="17" y="175"/>
                    </a:lnTo>
                    <a:lnTo>
                      <a:pt x="17" y="173"/>
                    </a:lnTo>
                    <a:lnTo>
                      <a:pt x="15" y="170"/>
                    </a:lnTo>
                    <a:lnTo>
                      <a:pt x="15" y="168"/>
                    </a:lnTo>
                    <a:lnTo>
                      <a:pt x="17" y="168"/>
                    </a:lnTo>
                    <a:lnTo>
                      <a:pt x="18" y="168"/>
                    </a:lnTo>
                    <a:lnTo>
                      <a:pt x="18" y="168"/>
                    </a:lnTo>
                    <a:lnTo>
                      <a:pt x="19" y="165"/>
                    </a:lnTo>
                    <a:lnTo>
                      <a:pt x="20" y="164"/>
                    </a:lnTo>
                    <a:lnTo>
                      <a:pt x="21" y="164"/>
                    </a:lnTo>
                    <a:lnTo>
                      <a:pt x="21" y="165"/>
                    </a:lnTo>
                    <a:lnTo>
                      <a:pt x="21" y="167"/>
                    </a:lnTo>
                    <a:lnTo>
                      <a:pt x="19" y="168"/>
                    </a:lnTo>
                    <a:lnTo>
                      <a:pt x="19" y="169"/>
                    </a:lnTo>
                    <a:lnTo>
                      <a:pt x="19" y="171"/>
                    </a:lnTo>
                    <a:lnTo>
                      <a:pt x="20" y="173"/>
                    </a:lnTo>
                    <a:lnTo>
                      <a:pt x="20" y="173"/>
                    </a:lnTo>
                    <a:lnTo>
                      <a:pt x="19" y="174"/>
                    </a:lnTo>
                    <a:lnTo>
                      <a:pt x="18" y="175"/>
                    </a:lnTo>
                    <a:lnTo>
                      <a:pt x="18" y="176"/>
                    </a:lnTo>
                    <a:lnTo>
                      <a:pt x="18" y="179"/>
                    </a:lnTo>
                    <a:lnTo>
                      <a:pt x="19" y="180"/>
                    </a:lnTo>
                    <a:lnTo>
                      <a:pt x="20" y="182"/>
                    </a:lnTo>
                    <a:lnTo>
                      <a:pt x="20" y="184"/>
                    </a:lnTo>
                    <a:lnTo>
                      <a:pt x="19" y="186"/>
                    </a:lnTo>
                    <a:lnTo>
                      <a:pt x="19" y="189"/>
                    </a:lnTo>
                    <a:lnTo>
                      <a:pt x="20" y="191"/>
                    </a:lnTo>
                    <a:lnTo>
                      <a:pt x="20" y="192"/>
                    </a:lnTo>
                    <a:lnTo>
                      <a:pt x="21" y="192"/>
                    </a:lnTo>
                    <a:lnTo>
                      <a:pt x="23" y="191"/>
                    </a:lnTo>
                    <a:lnTo>
                      <a:pt x="23" y="192"/>
                    </a:lnTo>
                    <a:lnTo>
                      <a:pt x="24" y="192"/>
                    </a:lnTo>
                    <a:lnTo>
                      <a:pt x="25" y="191"/>
                    </a:lnTo>
                    <a:lnTo>
                      <a:pt x="26" y="190"/>
                    </a:lnTo>
                    <a:lnTo>
                      <a:pt x="26" y="189"/>
                    </a:lnTo>
                    <a:lnTo>
                      <a:pt x="26" y="187"/>
                    </a:lnTo>
                    <a:lnTo>
                      <a:pt x="26" y="186"/>
                    </a:lnTo>
                    <a:lnTo>
                      <a:pt x="28" y="186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30" y="189"/>
                    </a:lnTo>
                    <a:lnTo>
                      <a:pt x="30" y="191"/>
                    </a:lnTo>
                    <a:lnTo>
                      <a:pt x="31" y="191"/>
                    </a:lnTo>
                    <a:lnTo>
                      <a:pt x="31" y="190"/>
                    </a:lnTo>
                    <a:lnTo>
                      <a:pt x="31" y="186"/>
                    </a:lnTo>
                    <a:lnTo>
                      <a:pt x="30" y="184"/>
                    </a:lnTo>
                    <a:lnTo>
                      <a:pt x="29" y="182"/>
                    </a:lnTo>
                    <a:lnTo>
                      <a:pt x="29" y="181"/>
                    </a:lnTo>
                    <a:lnTo>
                      <a:pt x="28" y="180"/>
                    </a:lnTo>
                    <a:lnTo>
                      <a:pt x="26" y="178"/>
                    </a:lnTo>
                    <a:lnTo>
                      <a:pt x="26" y="175"/>
                    </a:lnTo>
                    <a:lnTo>
                      <a:pt x="26" y="175"/>
                    </a:lnTo>
                    <a:lnTo>
                      <a:pt x="26" y="174"/>
                    </a:lnTo>
                    <a:lnTo>
                      <a:pt x="28" y="175"/>
                    </a:lnTo>
                    <a:lnTo>
                      <a:pt x="28" y="178"/>
                    </a:lnTo>
                    <a:lnTo>
                      <a:pt x="28" y="178"/>
                    </a:lnTo>
                    <a:lnTo>
                      <a:pt x="30" y="180"/>
                    </a:lnTo>
                    <a:lnTo>
                      <a:pt x="31" y="184"/>
                    </a:lnTo>
                    <a:lnTo>
                      <a:pt x="32" y="185"/>
                    </a:lnTo>
                    <a:lnTo>
                      <a:pt x="34" y="18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36" y="185"/>
                    </a:lnTo>
                    <a:lnTo>
                      <a:pt x="36" y="185"/>
                    </a:lnTo>
                    <a:lnTo>
                      <a:pt x="35" y="186"/>
                    </a:lnTo>
                    <a:lnTo>
                      <a:pt x="35" y="187"/>
                    </a:lnTo>
                    <a:lnTo>
                      <a:pt x="35" y="189"/>
                    </a:lnTo>
                    <a:lnTo>
                      <a:pt x="36" y="191"/>
                    </a:lnTo>
                    <a:lnTo>
                      <a:pt x="36" y="192"/>
                    </a:lnTo>
                    <a:lnTo>
                      <a:pt x="36" y="195"/>
                    </a:lnTo>
                    <a:lnTo>
                      <a:pt x="37" y="196"/>
                    </a:lnTo>
                    <a:lnTo>
                      <a:pt x="37" y="196"/>
                    </a:lnTo>
                    <a:lnTo>
                      <a:pt x="37" y="191"/>
                    </a:lnTo>
                    <a:lnTo>
                      <a:pt x="37" y="190"/>
                    </a:lnTo>
                    <a:lnTo>
                      <a:pt x="37" y="189"/>
                    </a:lnTo>
                    <a:lnTo>
                      <a:pt x="38" y="189"/>
                    </a:lnTo>
                    <a:lnTo>
                      <a:pt x="38" y="191"/>
                    </a:lnTo>
                    <a:lnTo>
                      <a:pt x="37" y="197"/>
                    </a:lnTo>
                    <a:lnTo>
                      <a:pt x="37" y="197"/>
                    </a:lnTo>
                    <a:lnTo>
                      <a:pt x="37" y="198"/>
                    </a:lnTo>
                    <a:lnTo>
                      <a:pt x="36" y="198"/>
                    </a:lnTo>
                    <a:lnTo>
                      <a:pt x="35" y="197"/>
                    </a:lnTo>
                    <a:lnTo>
                      <a:pt x="35" y="196"/>
                    </a:lnTo>
                    <a:lnTo>
                      <a:pt x="35" y="195"/>
                    </a:lnTo>
                    <a:lnTo>
                      <a:pt x="35" y="193"/>
                    </a:lnTo>
                    <a:lnTo>
                      <a:pt x="34" y="195"/>
                    </a:lnTo>
                    <a:lnTo>
                      <a:pt x="34" y="196"/>
                    </a:lnTo>
                    <a:lnTo>
                      <a:pt x="34" y="197"/>
                    </a:lnTo>
                    <a:lnTo>
                      <a:pt x="34" y="198"/>
                    </a:lnTo>
                    <a:lnTo>
                      <a:pt x="36" y="199"/>
                    </a:lnTo>
                    <a:lnTo>
                      <a:pt x="36" y="199"/>
                    </a:lnTo>
                    <a:lnTo>
                      <a:pt x="36" y="201"/>
                    </a:lnTo>
                    <a:lnTo>
                      <a:pt x="35" y="202"/>
                    </a:lnTo>
                    <a:lnTo>
                      <a:pt x="36" y="202"/>
                    </a:lnTo>
                    <a:lnTo>
                      <a:pt x="37" y="202"/>
                    </a:lnTo>
                    <a:lnTo>
                      <a:pt x="37" y="203"/>
                    </a:lnTo>
                    <a:lnTo>
                      <a:pt x="37" y="204"/>
                    </a:lnTo>
                    <a:lnTo>
                      <a:pt x="38" y="204"/>
                    </a:lnTo>
                    <a:lnTo>
                      <a:pt x="38" y="203"/>
                    </a:lnTo>
                    <a:lnTo>
                      <a:pt x="40" y="202"/>
                    </a:lnTo>
                    <a:lnTo>
                      <a:pt x="38" y="199"/>
                    </a:lnTo>
                    <a:lnTo>
                      <a:pt x="38" y="197"/>
                    </a:lnTo>
                    <a:lnTo>
                      <a:pt x="38" y="196"/>
                    </a:lnTo>
                    <a:lnTo>
                      <a:pt x="38" y="195"/>
                    </a:lnTo>
                    <a:lnTo>
                      <a:pt x="40" y="195"/>
                    </a:lnTo>
                    <a:lnTo>
                      <a:pt x="41" y="197"/>
                    </a:lnTo>
                    <a:lnTo>
                      <a:pt x="42" y="201"/>
                    </a:lnTo>
                    <a:lnTo>
                      <a:pt x="42" y="203"/>
                    </a:lnTo>
                    <a:lnTo>
                      <a:pt x="42" y="204"/>
                    </a:lnTo>
                    <a:lnTo>
                      <a:pt x="43" y="204"/>
                    </a:lnTo>
                    <a:lnTo>
                      <a:pt x="43" y="204"/>
                    </a:lnTo>
                    <a:lnTo>
                      <a:pt x="43" y="202"/>
                    </a:lnTo>
                    <a:lnTo>
                      <a:pt x="42" y="201"/>
                    </a:lnTo>
                    <a:lnTo>
                      <a:pt x="43" y="199"/>
                    </a:lnTo>
                    <a:lnTo>
                      <a:pt x="45" y="199"/>
                    </a:lnTo>
                    <a:lnTo>
                      <a:pt x="45" y="201"/>
                    </a:lnTo>
                    <a:lnTo>
                      <a:pt x="45" y="201"/>
                    </a:lnTo>
                    <a:lnTo>
                      <a:pt x="45" y="202"/>
                    </a:lnTo>
                    <a:lnTo>
                      <a:pt x="43" y="202"/>
                    </a:lnTo>
                    <a:lnTo>
                      <a:pt x="46" y="204"/>
                    </a:lnTo>
                    <a:lnTo>
                      <a:pt x="46" y="207"/>
                    </a:lnTo>
                    <a:lnTo>
                      <a:pt x="48" y="210"/>
                    </a:lnTo>
                    <a:lnTo>
                      <a:pt x="51" y="212"/>
                    </a:lnTo>
                    <a:lnTo>
                      <a:pt x="51" y="212"/>
                    </a:lnTo>
                    <a:lnTo>
                      <a:pt x="52" y="206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1" y="203"/>
                    </a:lnTo>
                    <a:lnTo>
                      <a:pt x="49" y="203"/>
                    </a:lnTo>
                    <a:lnTo>
                      <a:pt x="49" y="204"/>
                    </a:lnTo>
                    <a:lnTo>
                      <a:pt x="49" y="206"/>
                    </a:lnTo>
                    <a:lnTo>
                      <a:pt x="48" y="206"/>
                    </a:lnTo>
                    <a:lnTo>
                      <a:pt x="48" y="206"/>
                    </a:lnTo>
                    <a:lnTo>
                      <a:pt x="46" y="203"/>
                    </a:lnTo>
                    <a:lnTo>
                      <a:pt x="46" y="203"/>
                    </a:lnTo>
                    <a:lnTo>
                      <a:pt x="47" y="202"/>
                    </a:lnTo>
                    <a:lnTo>
                      <a:pt x="48" y="203"/>
                    </a:lnTo>
                    <a:lnTo>
                      <a:pt x="48" y="202"/>
                    </a:lnTo>
                    <a:lnTo>
                      <a:pt x="48" y="201"/>
                    </a:lnTo>
                    <a:lnTo>
                      <a:pt x="47" y="199"/>
                    </a:lnTo>
                    <a:lnTo>
                      <a:pt x="48" y="199"/>
                    </a:lnTo>
                    <a:lnTo>
                      <a:pt x="49" y="199"/>
                    </a:lnTo>
                    <a:lnTo>
                      <a:pt x="51" y="201"/>
                    </a:lnTo>
                    <a:lnTo>
                      <a:pt x="51" y="201"/>
                    </a:lnTo>
                    <a:lnTo>
                      <a:pt x="51" y="198"/>
                    </a:lnTo>
                    <a:lnTo>
                      <a:pt x="51" y="197"/>
                    </a:lnTo>
                    <a:lnTo>
                      <a:pt x="52" y="197"/>
                    </a:lnTo>
                    <a:lnTo>
                      <a:pt x="52" y="201"/>
                    </a:lnTo>
                    <a:lnTo>
                      <a:pt x="53" y="202"/>
                    </a:lnTo>
                    <a:lnTo>
                      <a:pt x="54" y="202"/>
                    </a:lnTo>
                    <a:lnTo>
                      <a:pt x="56" y="201"/>
                    </a:lnTo>
                    <a:lnTo>
                      <a:pt x="57" y="201"/>
                    </a:lnTo>
                    <a:lnTo>
                      <a:pt x="58" y="201"/>
                    </a:lnTo>
                    <a:lnTo>
                      <a:pt x="58" y="202"/>
                    </a:lnTo>
                    <a:lnTo>
                      <a:pt x="58" y="203"/>
                    </a:lnTo>
                    <a:lnTo>
                      <a:pt x="57" y="203"/>
                    </a:lnTo>
                    <a:lnTo>
                      <a:pt x="56" y="203"/>
                    </a:lnTo>
                    <a:lnTo>
                      <a:pt x="56" y="203"/>
                    </a:lnTo>
                    <a:lnTo>
                      <a:pt x="54" y="204"/>
                    </a:lnTo>
                    <a:lnTo>
                      <a:pt x="54" y="206"/>
                    </a:lnTo>
                    <a:lnTo>
                      <a:pt x="54" y="206"/>
                    </a:lnTo>
                    <a:lnTo>
                      <a:pt x="53" y="207"/>
                    </a:lnTo>
                    <a:lnTo>
                      <a:pt x="53" y="207"/>
                    </a:lnTo>
                    <a:lnTo>
                      <a:pt x="53" y="208"/>
                    </a:lnTo>
                    <a:lnTo>
                      <a:pt x="53" y="209"/>
                    </a:lnTo>
                    <a:lnTo>
                      <a:pt x="53" y="209"/>
                    </a:lnTo>
                    <a:lnTo>
                      <a:pt x="54" y="209"/>
                    </a:lnTo>
                    <a:lnTo>
                      <a:pt x="54" y="208"/>
                    </a:lnTo>
                    <a:lnTo>
                      <a:pt x="56" y="208"/>
                    </a:lnTo>
                    <a:lnTo>
                      <a:pt x="56" y="208"/>
                    </a:lnTo>
                    <a:lnTo>
                      <a:pt x="56" y="209"/>
                    </a:lnTo>
                    <a:lnTo>
                      <a:pt x="58" y="216"/>
                    </a:lnTo>
                    <a:lnTo>
                      <a:pt x="60" y="221"/>
                    </a:lnTo>
                    <a:lnTo>
                      <a:pt x="62" y="223"/>
                    </a:lnTo>
                    <a:lnTo>
                      <a:pt x="63" y="224"/>
                    </a:lnTo>
                    <a:lnTo>
                      <a:pt x="64" y="224"/>
                    </a:lnTo>
                    <a:lnTo>
                      <a:pt x="65" y="224"/>
                    </a:lnTo>
                    <a:lnTo>
                      <a:pt x="65" y="224"/>
                    </a:lnTo>
                    <a:lnTo>
                      <a:pt x="64" y="221"/>
                    </a:lnTo>
                    <a:lnTo>
                      <a:pt x="65" y="220"/>
                    </a:lnTo>
                    <a:lnTo>
                      <a:pt x="64" y="220"/>
                    </a:lnTo>
                    <a:lnTo>
                      <a:pt x="63" y="219"/>
                    </a:lnTo>
                    <a:lnTo>
                      <a:pt x="62" y="216"/>
                    </a:lnTo>
                    <a:lnTo>
                      <a:pt x="59" y="214"/>
                    </a:lnTo>
                    <a:lnTo>
                      <a:pt x="59" y="212"/>
                    </a:lnTo>
                    <a:lnTo>
                      <a:pt x="59" y="208"/>
                    </a:lnTo>
                    <a:lnTo>
                      <a:pt x="59" y="208"/>
                    </a:lnTo>
                    <a:lnTo>
                      <a:pt x="60" y="208"/>
                    </a:lnTo>
                    <a:lnTo>
                      <a:pt x="60" y="208"/>
                    </a:lnTo>
                    <a:lnTo>
                      <a:pt x="60" y="210"/>
                    </a:lnTo>
                    <a:lnTo>
                      <a:pt x="60" y="212"/>
                    </a:lnTo>
                    <a:lnTo>
                      <a:pt x="62" y="213"/>
                    </a:lnTo>
                    <a:lnTo>
                      <a:pt x="64" y="214"/>
                    </a:lnTo>
                    <a:lnTo>
                      <a:pt x="64" y="215"/>
                    </a:lnTo>
                    <a:lnTo>
                      <a:pt x="66" y="219"/>
                    </a:lnTo>
                    <a:lnTo>
                      <a:pt x="68" y="221"/>
                    </a:lnTo>
                    <a:lnTo>
                      <a:pt x="68" y="223"/>
                    </a:lnTo>
                    <a:lnTo>
                      <a:pt x="69" y="224"/>
                    </a:lnTo>
                    <a:lnTo>
                      <a:pt x="70" y="224"/>
                    </a:lnTo>
                    <a:lnTo>
                      <a:pt x="73" y="223"/>
                    </a:lnTo>
                    <a:lnTo>
                      <a:pt x="75" y="220"/>
                    </a:lnTo>
                    <a:lnTo>
                      <a:pt x="76" y="219"/>
                    </a:lnTo>
                    <a:lnTo>
                      <a:pt x="76" y="216"/>
                    </a:lnTo>
                    <a:lnTo>
                      <a:pt x="77" y="215"/>
                    </a:lnTo>
                    <a:lnTo>
                      <a:pt x="77" y="216"/>
                    </a:lnTo>
                    <a:lnTo>
                      <a:pt x="77" y="219"/>
                    </a:lnTo>
                    <a:lnTo>
                      <a:pt x="79" y="220"/>
                    </a:lnTo>
                    <a:lnTo>
                      <a:pt x="80" y="220"/>
                    </a:lnTo>
                    <a:lnTo>
                      <a:pt x="80" y="218"/>
                    </a:lnTo>
                    <a:lnTo>
                      <a:pt x="80" y="215"/>
                    </a:lnTo>
                    <a:lnTo>
                      <a:pt x="80" y="212"/>
                    </a:lnTo>
                    <a:lnTo>
                      <a:pt x="80" y="212"/>
                    </a:lnTo>
                    <a:lnTo>
                      <a:pt x="79" y="212"/>
                    </a:lnTo>
                    <a:lnTo>
                      <a:pt x="77" y="210"/>
                    </a:lnTo>
                    <a:lnTo>
                      <a:pt x="76" y="209"/>
                    </a:lnTo>
                    <a:lnTo>
                      <a:pt x="76" y="207"/>
                    </a:lnTo>
                    <a:lnTo>
                      <a:pt x="76" y="207"/>
                    </a:lnTo>
                    <a:lnTo>
                      <a:pt x="75" y="206"/>
                    </a:lnTo>
                    <a:lnTo>
                      <a:pt x="74" y="204"/>
                    </a:lnTo>
                    <a:lnTo>
                      <a:pt x="74" y="203"/>
                    </a:lnTo>
                    <a:lnTo>
                      <a:pt x="74" y="202"/>
                    </a:lnTo>
                    <a:lnTo>
                      <a:pt x="74" y="196"/>
                    </a:lnTo>
                    <a:lnTo>
                      <a:pt x="74" y="184"/>
                    </a:lnTo>
                    <a:lnTo>
                      <a:pt x="74" y="178"/>
                    </a:lnTo>
                    <a:lnTo>
                      <a:pt x="73" y="173"/>
                    </a:lnTo>
                    <a:lnTo>
                      <a:pt x="73" y="169"/>
                    </a:lnTo>
                    <a:lnTo>
                      <a:pt x="74" y="163"/>
                    </a:lnTo>
                    <a:lnTo>
                      <a:pt x="77" y="154"/>
                    </a:lnTo>
                    <a:lnTo>
                      <a:pt x="80" y="146"/>
                    </a:lnTo>
                    <a:lnTo>
                      <a:pt x="81" y="141"/>
                    </a:lnTo>
                    <a:lnTo>
                      <a:pt x="82" y="139"/>
                    </a:lnTo>
                    <a:lnTo>
                      <a:pt x="84" y="134"/>
                    </a:lnTo>
                    <a:lnTo>
                      <a:pt x="87" y="125"/>
                    </a:lnTo>
                    <a:lnTo>
                      <a:pt x="90" y="120"/>
                    </a:lnTo>
                    <a:lnTo>
                      <a:pt x="91" y="118"/>
                    </a:lnTo>
                    <a:lnTo>
                      <a:pt x="92" y="117"/>
                    </a:lnTo>
                    <a:lnTo>
                      <a:pt x="92" y="116"/>
                    </a:lnTo>
                    <a:lnTo>
                      <a:pt x="91" y="116"/>
                    </a:lnTo>
                    <a:lnTo>
                      <a:pt x="92" y="114"/>
                    </a:lnTo>
                    <a:lnTo>
                      <a:pt x="92" y="116"/>
                    </a:lnTo>
                    <a:lnTo>
                      <a:pt x="92" y="116"/>
                    </a:lnTo>
                    <a:lnTo>
                      <a:pt x="93" y="116"/>
                    </a:lnTo>
                    <a:lnTo>
                      <a:pt x="93" y="114"/>
                    </a:lnTo>
                    <a:lnTo>
                      <a:pt x="93" y="113"/>
                    </a:lnTo>
                    <a:lnTo>
                      <a:pt x="92" y="112"/>
                    </a:lnTo>
                    <a:lnTo>
                      <a:pt x="91" y="111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08"/>
                    </a:lnTo>
                    <a:lnTo>
                      <a:pt x="91" y="108"/>
                    </a:lnTo>
                    <a:lnTo>
                      <a:pt x="92" y="108"/>
                    </a:lnTo>
                    <a:lnTo>
                      <a:pt x="92" y="109"/>
                    </a:lnTo>
                    <a:lnTo>
                      <a:pt x="93" y="111"/>
                    </a:lnTo>
                    <a:lnTo>
                      <a:pt x="93" y="111"/>
                    </a:lnTo>
                    <a:lnTo>
                      <a:pt x="94" y="111"/>
                    </a:lnTo>
                    <a:lnTo>
                      <a:pt x="94" y="108"/>
                    </a:lnTo>
                    <a:lnTo>
                      <a:pt x="96" y="108"/>
                    </a:lnTo>
                    <a:lnTo>
                      <a:pt x="98" y="107"/>
                    </a:lnTo>
                    <a:lnTo>
                      <a:pt x="99" y="106"/>
                    </a:lnTo>
                    <a:lnTo>
                      <a:pt x="99" y="105"/>
                    </a:lnTo>
                    <a:lnTo>
                      <a:pt x="98" y="103"/>
                    </a:lnTo>
                    <a:lnTo>
                      <a:pt x="99" y="102"/>
                    </a:lnTo>
                    <a:lnTo>
                      <a:pt x="102" y="100"/>
                    </a:lnTo>
                    <a:lnTo>
                      <a:pt x="104" y="100"/>
                    </a:lnTo>
                    <a:lnTo>
                      <a:pt x="107" y="100"/>
                    </a:lnTo>
                    <a:lnTo>
                      <a:pt x="108" y="100"/>
                    </a:lnTo>
                    <a:lnTo>
                      <a:pt x="108" y="99"/>
                    </a:lnTo>
                    <a:lnTo>
                      <a:pt x="109" y="96"/>
                    </a:lnTo>
                    <a:lnTo>
                      <a:pt x="110" y="95"/>
                    </a:lnTo>
                    <a:lnTo>
                      <a:pt x="110" y="95"/>
                    </a:lnTo>
                    <a:lnTo>
                      <a:pt x="110" y="94"/>
                    </a:lnTo>
                    <a:lnTo>
                      <a:pt x="110" y="91"/>
                    </a:lnTo>
                    <a:lnTo>
                      <a:pt x="110" y="89"/>
                    </a:lnTo>
                    <a:lnTo>
                      <a:pt x="110" y="88"/>
                    </a:lnTo>
                    <a:lnTo>
                      <a:pt x="113" y="88"/>
                    </a:lnTo>
                    <a:lnTo>
                      <a:pt x="115" y="86"/>
                    </a:lnTo>
                    <a:lnTo>
                      <a:pt x="119" y="84"/>
                    </a:lnTo>
                    <a:lnTo>
                      <a:pt x="119" y="81"/>
                    </a:lnTo>
                    <a:lnTo>
                      <a:pt x="119" y="81"/>
                    </a:lnTo>
                    <a:lnTo>
                      <a:pt x="118" y="80"/>
                    </a:lnTo>
                    <a:lnTo>
                      <a:pt x="115" y="79"/>
                    </a:lnTo>
                    <a:lnTo>
                      <a:pt x="115" y="78"/>
                    </a:lnTo>
                    <a:lnTo>
                      <a:pt x="115" y="77"/>
                    </a:lnTo>
                    <a:lnTo>
                      <a:pt x="115" y="77"/>
                    </a:lnTo>
                    <a:lnTo>
                      <a:pt x="116" y="78"/>
                    </a:lnTo>
                    <a:lnTo>
                      <a:pt x="119" y="79"/>
                    </a:lnTo>
                    <a:lnTo>
                      <a:pt x="120" y="80"/>
                    </a:lnTo>
                    <a:lnTo>
                      <a:pt x="121" y="80"/>
                    </a:lnTo>
                    <a:lnTo>
                      <a:pt x="122" y="79"/>
                    </a:lnTo>
                    <a:lnTo>
                      <a:pt x="124" y="78"/>
                    </a:lnTo>
                    <a:lnTo>
                      <a:pt x="124" y="77"/>
                    </a:lnTo>
                    <a:lnTo>
                      <a:pt x="124" y="74"/>
                    </a:lnTo>
                    <a:lnTo>
                      <a:pt x="122" y="73"/>
                    </a:lnTo>
                    <a:lnTo>
                      <a:pt x="122" y="72"/>
                    </a:lnTo>
                    <a:lnTo>
                      <a:pt x="124" y="72"/>
                    </a:lnTo>
                    <a:lnTo>
                      <a:pt x="125" y="73"/>
                    </a:lnTo>
                    <a:lnTo>
                      <a:pt x="125" y="74"/>
                    </a:lnTo>
                    <a:lnTo>
                      <a:pt x="125" y="75"/>
                    </a:lnTo>
                    <a:lnTo>
                      <a:pt x="125" y="77"/>
                    </a:lnTo>
                    <a:lnTo>
                      <a:pt x="126" y="77"/>
                    </a:lnTo>
                    <a:lnTo>
                      <a:pt x="127" y="77"/>
                    </a:lnTo>
                    <a:lnTo>
                      <a:pt x="129" y="75"/>
                    </a:lnTo>
                    <a:lnTo>
                      <a:pt x="130" y="75"/>
                    </a:lnTo>
                    <a:lnTo>
                      <a:pt x="132" y="74"/>
                    </a:lnTo>
                    <a:lnTo>
                      <a:pt x="133" y="73"/>
                    </a:lnTo>
                    <a:lnTo>
                      <a:pt x="133" y="72"/>
                    </a:lnTo>
                    <a:lnTo>
                      <a:pt x="135" y="72"/>
                    </a:lnTo>
                    <a:lnTo>
                      <a:pt x="135" y="72"/>
                    </a:lnTo>
                    <a:lnTo>
                      <a:pt x="137" y="73"/>
                    </a:lnTo>
                    <a:lnTo>
                      <a:pt x="137" y="74"/>
                    </a:lnTo>
                    <a:lnTo>
                      <a:pt x="138" y="74"/>
                    </a:lnTo>
                    <a:lnTo>
                      <a:pt x="139" y="73"/>
                    </a:lnTo>
                    <a:lnTo>
                      <a:pt x="141" y="68"/>
                    </a:lnTo>
                    <a:lnTo>
                      <a:pt x="141" y="67"/>
                    </a:lnTo>
                    <a:lnTo>
                      <a:pt x="138" y="66"/>
                    </a:lnTo>
                    <a:lnTo>
                      <a:pt x="137" y="64"/>
                    </a:lnTo>
                    <a:lnTo>
                      <a:pt x="137" y="63"/>
                    </a:lnTo>
                    <a:lnTo>
                      <a:pt x="137" y="63"/>
                    </a:lnTo>
                    <a:lnTo>
                      <a:pt x="138" y="63"/>
                    </a:lnTo>
                    <a:lnTo>
                      <a:pt x="138" y="64"/>
                    </a:lnTo>
                    <a:lnTo>
                      <a:pt x="141" y="66"/>
                    </a:lnTo>
                    <a:lnTo>
                      <a:pt x="142" y="66"/>
                    </a:lnTo>
                    <a:lnTo>
                      <a:pt x="142" y="66"/>
                    </a:lnTo>
                    <a:lnTo>
                      <a:pt x="142" y="64"/>
                    </a:lnTo>
                    <a:lnTo>
                      <a:pt x="143" y="64"/>
                    </a:lnTo>
                    <a:lnTo>
                      <a:pt x="144" y="64"/>
                    </a:lnTo>
                    <a:lnTo>
                      <a:pt x="143" y="66"/>
                    </a:lnTo>
                    <a:lnTo>
                      <a:pt x="144" y="67"/>
                    </a:lnTo>
                    <a:lnTo>
                      <a:pt x="146" y="68"/>
                    </a:lnTo>
                    <a:lnTo>
                      <a:pt x="147" y="69"/>
                    </a:lnTo>
                    <a:lnTo>
                      <a:pt x="149" y="68"/>
                    </a:lnTo>
                    <a:lnTo>
                      <a:pt x="153" y="66"/>
                    </a:lnTo>
                    <a:lnTo>
                      <a:pt x="155" y="63"/>
                    </a:lnTo>
                    <a:lnTo>
                      <a:pt x="158" y="62"/>
                    </a:lnTo>
                    <a:lnTo>
                      <a:pt x="158" y="61"/>
                    </a:lnTo>
                    <a:lnTo>
                      <a:pt x="158" y="60"/>
                    </a:lnTo>
                    <a:lnTo>
                      <a:pt x="158" y="58"/>
                    </a:lnTo>
                    <a:lnTo>
                      <a:pt x="156" y="58"/>
                    </a:lnTo>
                    <a:lnTo>
                      <a:pt x="155" y="58"/>
                    </a:lnTo>
                    <a:lnTo>
                      <a:pt x="154" y="58"/>
                    </a:lnTo>
                    <a:lnTo>
                      <a:pt x="153" y="57"/>
                    </a:lnTo>
                    <a:lnTo>
                      <a:pt x="152" y="57"/>
                    </a:lnTo>
                    <a:lnTo>
                      <a:pt x="150" y="57"/>
                    </a:lnTo>
                    <a:lnTo>
                      <a:pt x="149" y="56"/>
                    </a:lnTo>
                    <a:lnTo>
                      <a:pt x="149" y="55"/>
                    </a:lnTo>
                    <a:lnTo>
                      <a:pt x="148" y="53"/>
                    </a:lnTo>
                    <a:lnTo>
                      <a:pt x="148" y="53"/>
                    </a:lnTo>
                    <a:lnTo>
                      <a:pt x="149" y="53"/>
                    </a:lnTo>
                    <a:lnTo>
                      <a:pt x="152" y="56"/>
                    </a:lnTo>
                    <a:lnTo>
                      <a:pt x="154" y="56"/>
                    </a:lnTo>
                    <a:lnTo>
                      <a:pt x="155" y="56"/>
                    </a:lnTo>
                    <a:lnTo>
                      <a:pt x="156" y="56"/>
                    </a:lnTo>
                    <a:lnTo>
                      <a:pt x="158" y="56"/>
                    </a:lnTo>
                    <a:lnTo>
                      <a:pt x="159" y="57"/>
                    </a:lnTo>
                    <a:lnTo>
                      <a:pt x="160" y="58"/>
                    </a:lnTo>
                    <a:lnTo>
                      <a:pt x="161" y="60"/>
                    </a:lnTo>
                    <a:lnTo>
                      <a:pt x="164" y="58"/>
                    </a:lnTo>
                    <a:lnTo>
                      <a:pt x="165" y="58"/>
                    </a:lnTo>
                    <a:lnTo>
                      <a:pt x="166" y="58"/>
                    </a:lnTo>
                    <a:lnTo>
                      <a:pt x="166" y="58"/>
                    </a:lnTo>
                    <a:lnTo>
                      <a:pt x="166" y="57"/>
                    </a:lnTo>
                    <a:lnTo>
                      <a:pt x="165" y="56"/>
                    </a:lnTo>
                    <a:lnTo>
                      <a:pt x="165" y="55"/>
                    </a:lnTo>
                    <a:lnTo>
                      <a:pt x="164" y="53"/>
                    </a:lnTo>
                    <a:lnTo>
                      <a:pt x="161" y="52"/>
                    </a:lnTo>
                    <a:lnTo>
                      <a:pt x="160" y="51"/>
                    </a:lnTo>
                    <a:lnTo>
                      <a:pt x="159" y="50"/>
                    </a:lnTo>
                    <a:lnTo>
                      <a:pt x="159" y="50"/>
                    </a:lnTo>
                    <a:lnTo>
                      <a:pt x="159" y="49"/>
                    </a:lnTo>
                    <a:lnTo>
                      <a:pt x="160" y="50"/>
                    </a:lnTo>
                    <a:lnTo>
                      <a:pt x="163" y="51"/>
                    </a:lnTo>
                    <a:lnTo>
                      <a:pt x="164" y="52"/>
                    </a:lnTo>
                    <a:lnTo>
                      <a:pt x="165" y="52"/>
                    </a:lnTo>
                    <a:lnTo>
                      <a:pt x="167" y="52"/>
                    </a:lnTo>
                    <a:lnTo>
                      <a:pt x="169" y="53"/>
                    </a:lnTo>
                    <a:lnTo>
                      <a:pt x="170" y="53"/>
                    </a:lnTo>
                    <a:lnTo>
                      <a:pt x="171" y="55"/>
                    </a:lnTo>
                    <a:lnTo>
                      <a:pt x="174" y="53"/>
                    </a:lnTo>
                    <a:lnTo>
                      <a:pt x="175" y="52"/>
                    </a:lnTo>
                    <a:lnTo>
                      <a:pt x="176" y="51"/>
                    </a:lnTo>
                    <a:lnTo>
                      <a:pt x="176" y="49"/>
                    </a:lnTo>
                    <a:lnTo>
                      <a:pt x="176" y="45"/>
                    </a:lnTo>
                    <a:lnTo>
                      <a:pt x="174" y="43"/>
                    </a:lnTo>
                    <a:lnTo>
                      <a:pt x="172" y="40"/>
                    </a:lnTo>
                    <a:lnTo>
                      <a:pt x="171" y="39"/>
                    </a:lnTo>
                    <a:lnTo>
                      <a:pt x="169" y="39"/>
                    </a:lnTo>
                    <a:lnTo>
                      <a:pt x="167" y="39"/>
                    </a:lnTo>
                    <a:lnTo>
                      <a:pt x="166" y="39"/>
                    </a:lnTo>
                    <a:lnTo>
                      <a:pt x="167" y="38"/>
                    </a:lnTo>
                    <a:lnTo>
                      <a:pt x="169" y="38"/>
                    </a:lnTo>
                    <a:lnTo>
                      <a:pt x="169" y="36"/>
                    </a:lnTo>
                    <a:lnTo>
                      <a:pt x="169" y="35"/>
                    </a:lnTo>
                    <a:lnTo>
                      <a:pt x="167" y="34"/>
                    </a:lnTo>
                    <a:lnTo>
                      <a:pt x="167" y="33"/>
                    </a:lnTo>
                    <a:lnTo>
                      <a:pt x="167" y="32"/>
                    </a:lnTo>
                    <a:lnTo>
                      <a:pt x="166" y="29"/>
                    </a:lnTo>
                    <a:lnTo>
                      <a:pt x="164" y="28"/>
                    </a:lnTo>
                    <a:lnTo>
                      <a:pt x="161" y="27"/>
                    </a:lnTo>
                    <a:lnTo>
                      <a:pt x="161" y="26"/>
                    </a:lnTo>
                    <a:lnTo>
                      <a:pt x="160" y="24"/>
                    </a:lnTo>
                    <a:lnTo>
                      <a:pt x="160" y="19"/>
                    </a:lnTo>
                    <a:lnTo>
                      <a:pt x="160" y="16"/>
                    </a:lnTo>
                    <a:lnTo>
                      <a:pt x="159" y="13"/>
                    </a:lnTo>
                    <a:lnTo>
                      <a:pt x="158" y="11"/>
                    </a:lnTo>
                    <a:lnTo>
                      <a:pt x="154" y="11"/>
                    </a:lnTo>
                    <a:lnTo>
                      <a:pt x="149" y="10"/>
                    </a:lnTo>
                    <a:lnTo>
                      <a:pt x="146" y="10"/>
                    </a:lnTo>
                    <a:lnTo>
                      <a:pt x="144" y="10"/>
                    </a:lnTo>
                    <a:lnTo>
                      <a:pt x="143" y="11"/>
                    </a:lnTo>
                    <a:lnTo>
                      <a:pt x="143" y="12"/>
                    </a:lnTo>
                    <a:lnTo>
                      <a:pt x="143" y="13"/>
                    </a:lnTo>
                    <a:lnTo>
                      <a:pt x="142" y="12"/>
                    </a:lnTo>
                    <a:lnTo>
                      <a:pt x="142" y="11"/>
                    </a:lnTo>
                    <a:lnTo>
                      <a:pt x="141" y="11"/>
                    </a:lnTo>
                    <a:lnTo>
                      <a:pt x="138" y="11"/>
                    </a:lnTo>
                    <a:lnTo>
                      <a:pt x="137" y="10"/>
                    </a:lnTo>
                    <a:lnTo>
                      <a:pt x="135" y="5"/>
                    </a:lnTo>
                    <a:lnTo>
                      <a:pt x="132" y="2"/>
                    </a:lnTo>
                    <a:lnTo>
                      <a:pt x="130" y="2"/>
                    </a:lnTo>
                    <a:lnTo>
                      <a:pt x="129" y="2"/>
                    </a:lnTo>
                    <a:lnTo>
                      <a:pt x="127" y="2"/>
                    </a:lnTo>
                    <a:lnTo>
                      <a:pt x="126" y="4"/>
                    </a:lnTo>
                    <a:lnTo>
                      <a:pt x="125" y="4"/>
                    </a:lnTo>
                    <a:lnTo>
                      <a:pt x="124" y="4"/>
                    </a:lnTo>
                    <a:lnTo>
                      <a:pt x="124" y="1"/>
                    </a:lnTo>
                    <a:lnTo>
                      <a:pt x="122" y="1"/>
                    </a:lnTo>
                    <a:lnTo>
                      <a:pt x="121" y="0"/>
                    </a:lnTo>
                    <a:lnTo>
                      <a:pt x="118" y="1"/>
                    </a:lnTo>
                    <a:lnTo>
                      <a:pt x="114" y="4"/>
                    </a:lnTo>
                    <a:lnTo>
                      <a:pt x="110" y="5"/>
                    </a:lnTo>
                    <a:lnTo>
                      <a:pt x="109" y="6"/>
                    </a:lnTo>
                    <a:lnTo>
                      <a:pt x="109" y="8"/>
                    </a:lnTo>
                    <a:lnTo>
                      <a:pt x="109" y="10"/>
                    </a:lnTo>
                    <a:lnTo>
                      <a:pt x="109" y="11"/>
                    </a:lnTo>
                    <a:lnTo>
                      <a:pt x="108" y="12"/>
                    </a:lnTo>
                    <a:lnTo>
                      <a:pt x="108" y="13"/>
                    </a:lnTo>
                    <a:lnTo>
                      <a:pt x="105" y="12"/>
                    </a:lnTo>
                    <a:lnTo>
                      <a:pt x="103" y="12"/>
                    </a:lnTo>
                    <a:lnTo>
                      <a:pt x="102" y="12"/>
                    </a:lnTo>
                    <a:lnTo>
                      <a:pt x="101" y="13"/>
                    </a:lnTo>
                    <a:lnTo>
                      <a:pt x="99" y="15"/>
                    </a:lnTo>
                    <a:lnTo>
                      <a:pt x="101" y="16"/>
                    </a:lnTo>
                    <a:lnTo>
                      <a:pt x="102" y="17"/>
                    </a:lnTo>
                    <a:lnTo>
                      <a:pt x="102" y="18"/>
                    </a:lnTo>
                    <a:lnTo>
                      <a:pt x="102" y="19"/>
                    </a:lnTo>
                    <a:lnTo>
                      <a:pt x="102" y="21"/>
                    </a:lnTo>
                    <a:lnTo>
                      <a:pt x="101" y="21"/>
                    </a:lnTo>
                    <a:lnTo>
                      <a:pt x="99" y="18"/>
                    </a:lnTo>
                    <a:lnTo>
                      <a:pt x="99" y="16"/>
                    </a:lnTo>
                    <a:lnTo>
                      <a:pt x="98" y="15"/>
                    </a:lnTo>
                    <a:lnTo>
                      <a:pt x="96" y="13"/>
                    </a:lnTo>
                    <a:lnTo>
                      <a:pt x="92" y="13"/>
                    </a:lnTo>
                    <a:lnTo>
                      <a:pt x="88" y="12"/>
                    </a:lnTo>
                    <a:lnTo>
                      <a:pt x="86" y="12"/>
                    </a:lnTo>
                    <a:lnTo>
                      <a:pt x="84" y="13"/>
                    </a:lnTo>
                    <a:lnTo>
                      <a:pt x="81" y="16"/>
                    </a:lnTo>
                    <a:lnTo>
                      <a:pt x="77" y="17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3"/>
                    </a:lnTo>
                    <a:lnTo>
                      <a:pt x="79" y="24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82" y="28"/>
                    </a:lnTo>
                    <a:lnTo>
                      <a:pt x="85" y="28"/>
                    </a:lnTo>
                    <a:lnTo>
                      <a:pt x="86" y="29"/>
                    </a:lnTo>
                    <a:lnTo>
                      <a:pt x="86" y="30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5" y="30"/>
                    </a:lnTo>
                    <a:lnTo>
                      <a:pt x="84" y="29"/>
                    </a:lnTo>
                    <a:lnTo>
                      <a:pt x="82" y="29"/>
                    </a:lnTo>
                    <a:lnTo>
                      <a:pt x="81" y="29"/>
                    </a:lnTo>
                    <a:lnTo>
                      <a:pt x="80" y="29"/>
                    </a:lnTo>
                    <a:lnTo>
                      <a:pt x="80" y="28"/>
                    </a:lnTo>
                    <a:lnTo>
                      <a:pt x="79" y="27"/>
                    </a:lnTo>
                    <a:lnTo>
                      <a:pt x="76" y="27"/>
                    </a:lnTo>
                    <a:lnTo>
                      <a:pt x="76" y="27"/>
                    </a:lnTo>
                    <a:lnTo>
                      <a:pt x="76" y="28"/>
                    </a:lnTo>
                    <a:lnTo>
                      <a:pt x="79" y="29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77" y="32"/>
                    </a:lnTo>
                    <a:lnTo>
                      <a:pt x="74" y="32"/>
                    </a:lnTo>
                    <a:lnTo>
                      <a:pt x="73" y="32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6" y="34"/>
                    </a:lnTo>
                    <a:lnTo>
                      <a:pt x="79" y="34"/>
                    </a:lnTo>
                    <a:lnTo>
                      <a:pt x="81" y="34"/>
                    </a:lnTo>
                    <a:lnTo>
                      <a:pt x="84" y="35"/>
                    </a:lnTo>
                    <a:lnTo>
                      <a:pt x="84" y="38"/>
                    </a:lnTo>
                    <a:lnTo>
                      <a:pt x="84" y="38"/>
                    </a:lnTo>
                    <a:lnTo>
                      <a:pt x="82" y="38"/>
                    </a:lnTo>
                    <a:lnTo>
                      <a:pt x="82" y="36"/>
                    </a:lnTo>
                    <a:lnTo>
                      <a:pt x="80" y="35"/>
                    </a:lnTo>
                    <a:lnTo>
                      <a:pt x="79" y="35"/>
                    </a:lnTo>
                    <a:lnTo>
                      <a:pt x="77" y="35"/>
                    </a:lnTo>
                    <a:lnTo>
                      <a:pt x="76" y="36"/>
                    </a:lnTo>
                    <a:lnTo>
                      <a:pt x="75" y="36"/>
                    </a:lnTo>
                    <a:lnTo>
                      <a:pt x="74" y="36"/>
                    </a:lnTo>
                    <a:lnTo>
                      <a:pt x="73" y="36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9" y="38"/>
                    </a:lnTo>
                    <a:lnTo>
                      <a:pt x="69" y="39"/>
                    </a:lnTo>
                    <a:lnTo>
                      <a:pt x="70" y="40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69" y="40"/>
                    </a:lnTo>
                    <a:lnTo>
                      <a:pt x="68" y="40"/>
                    </a:lnTo>
                    <a:lnTo>
                      <a:pt x="66" y="40"/>
                    </a:lnTo>
                    <a:lnTo>
                      <a:pt x="65" y="41"/>
                    </a:lnTo>
                    <a:lnTo>
                      <a:pt x="65" y="43"/>
                    </a:lnTo>
                    <a:lnTo>
                      <a:pt x="64" y="43"/>
                    </a:lnTo>
                    <a:lnTo>
                      <a:pt x="64" y="44"/>
                    </a:lnTo>
                    <a:lnTo>
                      <a:pt x="64" y="45"/>
                    </a:lnTo>
                    <a:lnTo>
                      <a:pt x="65" y="47"/>
                    </a:lnTo>
                    <a:lnTo>
                      <a:pt x="66" y="47"/>
                    </a:lnTo>
                    <a:lnTo>
                      <a:pt x="65" y="47"/>
                    </a:lnTo>
                    <a:lnTo>
                      <a:pt x="63" y="46"/>
                    </a:lnTo>
                    <a:lnTo>
                      <a:pt x="63" y="44"/>
                    </a:lnTo>
                    <a:lnTo>
                      <a:pt x="63" y="41"/>
                    </a:lnTo>
                    <a:lnTo>
                      <a:pt x="62" y="41"/>
                    </a:lnTo>
                    <a:lnTo>
                      <a:pt x="62" y="41"/>
                    </a:lnTo>
                    <a:lnTo>
                      <a:pt x="62" y="41"/>
                    </a:lnTo>
                    <a:lnTo>
                      <a:pt x="60" y="43"/>
                    </a:lnTo>
                    <a:lnTo>
                      <a:pt x="62" y="45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0" y="46"/>
                    </a:lnTo>
                    <a:lnTo>
                      <a:pt x="59" y="46"/>
                    </a:lnTo>
                    <a:lnTo>
                      <a:pt x="58" y="46"/>
                    </a:lnTo>
                    <a:lnTo>
                      <a:pt x="58" y="47"/>
                    </a:lnTo>
                    <a:lnTo>
                      <a:pt x="57" y="49"/>
                    </a:lnTo>
                    <a:lnTo>
                      <a:pt x="57" y="49"/>
                    </a:lnTo>
                    <a:lnTo>
                      <a:pt x="56" y="47"/>
                    </a:lnTo>
                    <a:lnTo>
                      <a:pt x="56" y="46"/>
                    </a:lnTo>
                    <a:lnTo>
                      <a:pt x="56" y="45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3" y="46"/>
                    </a:lnTo>
                    <a:lnTo>
                      <a:pt x="53" y="49"/>
                    </a:lnTo>
                    <a:lnTo>
                      <a:pt x="52" y="50"/>
                    </a:lnTo>
                    <a:lnTo>
                      <a:pt x="51" y="51"/>
                    </a:lnTo>
                    <a:lnTo>
                      <a:pt x="49" y="52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8" y="53"/>
                    </a:lnTo>
                    <a:lnTo>
                      <a:pt x="48" y="53"/>
                    </a:lnTo>
                    <a:lnTo>
                      <a:pt x="48" y="52"/>
                    </a:lnTo>
                    <a:lnTo>
                      <a:pt x="47" y="51"/>
                    </a:lnTo>
                    <a:lnTo>
                      <a:pt x="46" y="53"/>
                    </a:lnTo>
                    <a:lnTo>
                      <a:pt x="45" y="56"/>
                    </a:lnTo>
                    <a:lnTo>
                      <a:pt x="43" y="57"/>
                    </a:lnTo>
                    <a:lnTo>
                      <a:pt x="42" y="58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1" y="56"/>
                    </a:lnTo>
                    <a:lnTo>
                      <a:pt x="42" y="53"/>
                    </a:lnTo>
                    <a:lnTo>
                      <a:pt x="42" y="53"/>
                    </a:lnTo>
                    <a:lnTo>
                      <a:pt x="41" y="53"/>
                    </a:lnTo>
                    <a:lnTo>
                      <a:pt x="40" y="53"/>
                    </a:lnTo>
                    <a:lnTo>
                      <a:pt x="40" y="51"/>
                    </a:lnTo>
                    <a:lnTo>
                      <a:pt x="41" y="51"/>
                    </a:lnTo>
                    <a:lnTo>
                      <a:pt x="42" y="51"/>
                    </a:lnTo>
                    <a:lnTo>
                      <a:pt x="43" y="50"/>
                    </a:lnTo>
                    <a:lnTo>
                      <a:pt x="42" y="50"/>
                    </a:lnTo>
                    <a:lnTo>
                      <a:pt x="41" y="49"/>
                    </a:lnTo>
                    <a:lnTo>
                      <a:pt x="38" y="50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6" y="50"/>
                    </a:lnTo>
                    <a:lnTo>
                      <a:pt x="37" y="49"/>
                    </a:lnTo>
                    <a:lnTo>
                      <a:pt x="37" y="47"/>
                    </a:lnTo>
                    <a:lnTo>
                      <a:pt x="37" y="46"/>
                    </a:lnTo>
                    <a:lnTo>
                      <a:pt x="37" y="45"/>
                    </a:lnTo>
                    <a:lnTo>
                      <a:pt x="37" y="44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6" y="43"/>
                    </a:lnTo>
                    <a:lnTo>
                      <a:pt x="34" y="44"/>
                    </a:lnTo>
                    <a:lnTo>
                      <a:pt x="30" y="44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1" y="47"/>
                    </a:lnTo>
                    <a:lnTo>
                      <a:pt x="14" y="51"/>
                    </a:lnTo>
                    <a:lnTo>
                      <a:pt x="12" y="53"/>
                    </a:lnTo>
                    <a:lnTo>
                      <a:pt x="11" y="56"/>
                    </a:lnTo>
                    <a:lnTo>
                      <a:pt x="9" y="57"/>
                    </a:lnTo>
                    <a:lnTo>
                      <a:pt x="8" y="58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7" y="63"/>
                    </a:lnTo>
                    <a:lnTo>
                      <a:pt x="6" y="64"/>
                    </a:lnTo>
                    <a:lnTo>
                      <a:pt x="4" y="67"/>
                    </a:lnTo>
                    <a:lnTo>
                      <a:pt x="4" y="68"/>
                    </a:lnTo>
                    <a:lnTo>
                      <a:pt x="2" y="71"/>
                    </a:lnTo>
                    <a:lnTo>
                      <a:pt x="1" y="72"/>
                    </a:lnTo>
                    <a:lnTo>
                      <a:pt x="1" y="74"/>
                    </a:lnTo>
                    <a:lnTo>
                      <a:pt x="2" y="78"/>
                    </a:lnTo>
                    <a:lnTo>
                      <a:pt x="3" y="80"/>
                    </a:lnTo>
                    <a:lnTo>
                      <a:pt x="4" y="83"/>
                    </a:lnTo>
                    <a:lnTo>
                      <a:pt x="6" y="85"/>
                    </a:lnTo>
                    <a:lnTo>
                      <a:pt x="7" y="86"/>
                    </a:lnTo>
                    <a:lnTo>
                      <a:pt x="8" y="86"/>
                    </a:lnTo>
                    <a:lnTo>
                      <a:pt x="8" y="89"/>
                    </a:lnTo>
                    <a:lnTo>
                      <a:pt x="11" y="90"/>
                    </a:lnTo>
                    <a:lnTo>
                      <a:pt x="11" y="88"/>
                    </a:lnTo>
                    <a:lnTo>
                      <a:pt x="11" y="86"/>
                    </a:lnTo>
                    <a:lnTo>
                      <a:pt x="12" y="84"/>
                    </a:lnTo>
                    <a:lnTo>
                      <a:pt x="15" y="81"/>
                    </a:lnTo>
                    <a:lnTo>
                      <a:pt x="17" y="81"/>
                    </a:lnTo>
                    <a:lnTo>
                      <a:pt x="17" y="83"/>
                    </a:lnTo>
                    <a:lnTo>
                      <a:pt x="15" y="84"/>
                    </a:lnTo>
                    <a:lnTo>
                      <a:pt x="14" y="88"/>
                    </a:lnTo>
                    <a:lnTo>
                      <a:pt x="13" y="89"/>
                    </a:lnTo>
                    <a:lnTo>
                      <a:pt x="13" y="94"/>
                    </a:lnTo>
                    <a:lnTo>
                      <a:pt x="12" y="95"/>
                    </a:lnTo>
                    <a:lnTo>
                      <a:pt x="12" y="96"/>
                    </a:lnTo>
                    <a:lnTo>
                      <a:pt x="11" y="97"/>
                    </a:lnTo>
                    <a:lnTo>
                      <a:pt x="12" y="97"/>
                    </a:lnTo>
                    <a:lnTo>
                      <a:pt x="13" y="95"/>
                    </a:lnTo>
                    <a:lnTo>
                      <a:pt x="14" y="92"/>
                    </a:lnTo>
                    <a:lnTo>
                      <a:pt x="14" y="90"/>
                    </a:lnTo>
                    <a:lnTo>
                      <a:pt x="15" y="88"/>
                    </a:lnTo>
                    <a:lnTo>
                      <a:pt x="15" y="88"/>
                    </a:lnTo>
                    <a:lnTo>
                      <a:pt x="17" y="88"/>
                    </a:lnTo>
                    <a:lnTo>
                      <a:pt x="19" y="88"/>
                    </a:lnTo>
                    <a:lnTo>
                      <a:pt x="20" y="86"/>
                    </a:lnTo>
                    <a:lnTo>
                      <a:pt x="23" y="83"/>
                    </a:lnTo>
                    <a:lnTo>
                      <a:pt x="25" y="79"/>
                    </a:lnTo>
                    <a:lnTo>
                      <a:pt x="25" y="79"/>
                    </a:lnTo>
                    <a:lnTo>
                      <a:pt x="26" y="79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5" y="83"/>
                    </a:lnTo>
                    <a:lnTo>
                      <a:pt x="21" y="85"/>
                    </a:lnTo>
                    <a:lnTo>
                      <a:pt x="21" y="86"/>
                    </a:lnTo>
                    <a:lnTo>
                      <a:pt x="21" y="90"/>
                    </a:lnTo>
                    <a:lnTo>
                      <a:pt x="21" y="91"/>
                    </a:lnTo>
                    <a:lnTo>
                      <a:pt x="20" y="92"/>
                    </a:lnTo>
                    <a:lnTo>
                      <a:pt x="19" y="92"/>
                    </a:lnTo>
                    <a:lnTo>
                      <a:pt x="18" y="94"/>
                    </a:lnTo>
                    <a:lnTo>
                      <a:pt x="17" y="94"/>
                    </a:lnTo>
                    <a:lnTo>
                      <a:pt x="15" y="94"/>
                    </a:lnTo>
                    <a:lnTo>
                      <a:pt x="14" y="94"/>
                    </a:lnTo>
                    <a:lnTo>
                      <a:pt x="14" y="95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5"/>
                    </a:lnTo>
                    <a:lnTo>
                      <a:pt x="18" y="96"/>
                    </a:lnTo>
                    <a:lnTo>
                      <a:pt x="18" y="97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0" y="100"/>
                    </a:lnTo>
                    <a:lnTo>
                      <a:pt x="21" y="99"/>
                    </a:lnTo>
                    <a:lnTo>
                      <a:pt x="21" y="100"/>
                    </a:lnTo>
                    <a:lnTo>
                      <a:pt x="21" y="101"/>
                    </a:lnTo>
                    <a:lnTo>
                      <a:pt x="20" y="102"/>
                    </a:lnTo>
                    <a:lnTo>
                      <a:pt x="19" y="102"/>
                    </a:lnTo>
                    <a:lnTo>
                      <a:pt x="18" y="102"/>
                    </a:lnTo>
                    <a:lnTo>
                      <a:pt x="18" y="103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19" y="106"/>
                    </a:lnTo>
                    <a:lnTo>
                      <a:pt x="20" y="106"/>
                    </a:lnTo>
                    <a:lnTo>
                      <a:pt x="20" y="105"/>
                    </a:lnTo>
                    <a:lnTo>
                      <a:pt x="21" y="102"/>
                    </a:lnTo>
                    <a:lnTo>
                      <a:pt x="21" y="101"/>
                    </a:lnTo>
                    <a:lnTo>
                      <a:pt x="23" y="101"/>
                    </a:lnTo>
                    <a:lnTo>
                      <a:pt x="23" y="102"/>
                    </a:lnTo>
                    <a:lnTo>
                      <a:pt x="23" y="102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24" y="105"/>
                    </a:lnTo>
                    <a:lnTo>
                      <a:pt x="24" y="103"/>
                    </a:lnTo>
                    <a:lnTo>
                      <a:pt x="24" y="103"/>
                    </a:lnTo>
                    <a:lnTo>
                      <a:pt x="24" y="102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25" y="100"/>
                    </a:lnTo>
                    <a:lnTo>
                      <a:pt x="26" y="100"/>
                    </a:lnTo>
                    <a:lnTo>
                      <a:pt x="26" y="101"/>
                    </a:lnTo>
                    <a:lnTo>
                      <a:pt x="25" y="102"/>
                    </a:lnTo>
                    <a:lnTo>
                      <a:pt x="25" y="105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6" y="106"/>
                    </a:lnTo>
                    <a:lnTo>
                      <a:pt x="28" y="105"/>
                    </a:lnTo>
                    <a:lnTo>
                      <a:pt x="29" y="103"/>
                    </a:lnTo>
                    <a:lnTo>
                      <a:pt x="31" y="103"/>
                    </a:lnTo>
                    <a:lnTo>
                      <a:pt x="34" y="103"/>
                    </a:lnTo>
                    <a:lnTo>
                      <a:pt x="35" y="103"/>
                    </a:lnTo>
                    <a:lnTo>
                      <a:pt x="35" y="105"/>
                    </a:lnTo>
                    <a:lnTo>
                      <a:pt x="35" y="106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1" y="107"/>
                    </a:lnTo>
                    <a:lnTo>
                      <a:pt x="31" y="107"/>
                    </a:lnTo>
                    <a:lnTo>
                      <a:pt x="30" y="107"/>
                    </a:lnTo>
                    <a:lnTo>
                      <a:pt x="29" y="107"/>
                    </a:lnTo>
                    <a:lnTo>
                      <a:pt x="28" y="108"/>
                    </a:lnTo>
                    <a:lnTo>
                      <a:pt x="26" y="109"/>
                    </a:lnTo>
                    <a:lnTo>
                      <a:pt x="26" y="111"/>
                    </a:lnTo>
                    <a:lnTo>
                      <a:pt x="26" y="111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7" name="Freeform 417">
                <a:extLst>
                  <a:ext uri="{FF2B5EF4-FFF2-40B4-BE49-F238E27FC236}">
                    <a16:creationId xmlns:a16="http://schemas.microsoft.com/office/drawing/2014/main" id="{CFF682A7-C285-0E46-B32B-CE5FC970D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098" y="7721134"/>
                <a:ext cx="476444" cy="167745"/>
              </a:xfrm>
              <a:custGeom>
                <a:avLst/>
                <a:gdLst>
                  <a:gd name="T0" fmla="*/ 35 w 409"/>
                  <a:gd name="T1" fmla="*/ 91 h 144"/>
                  <a:gd name="T2" fmla="*/ 22 w 409"/>
                  <a:gd name="T3" fmla="*/ 85 h 144"/>
                  <a:gd name="T4" fmla="*/ 21 w 409"/>
                  <a:gd name="T5" fmla="*/ 71 h 144"/>
                  <a:gd name="T6" fmla="*/ 43 w 409"/>
                  <a:gd name="T7" fmla="*/ 66 h 144"/>
                  <a:gd name="T8" fmla="*/ 70 w 409"/>
                  <a:gd name="T9" fmla="*/ 84 h 144"/>
                  <a:gd name="T10" fmla="*/ 65 w 409"/>
                  <a:gd name="T11" fmla="*/ 56 h 144"/>
                  <a:gd name="T12" fmla="*/ 77 w 409"/>
                  <a:gd name="T13" fmla="*/ 62 h 144"/>
                  <a:gd name="T14" fmla="*/ 89 w 409"/>
                  <a:gd name="T15" fmla="*/ 55 h 144"/>
                  <a:gd name="T16" fmla="*/ 95 w 409"/>
                  <a:gd name="T17" fmla="*/ 58 h 144"/>
                  <a:gd name="T18" fmla="*/ 88 w 409"/>
                  <a:gd name="T19" fmla="*/ 41 h 144"/>
                  <a:gd name="T20" fmla="*/ 108 w 409"/>
                  <a:gd name="T21" fmla="*/ 45 h 144"/>
                  <a:gd name="T22" fmla="*/ 114 w 409"/>
                  <a:gd name="T23" fmla="*/ 44 h 144"/>
                  <a:gd name="T24" fmla="*/ 125 w 409"/>
                  <a:gd name="T25" fmla="*/ 34 h 144"/>
                  <a:gd name="T26" fmla="*/ 116 w 409"/>
                  <a:gd name="T27" fmla="*/ 24 h 144"/>
                  <a:gd name="T28" fmla="*/ 127 w 409"/>
                  <a:gd name="T29" fmla="*/ 10 h 144"/>
                  <a:gd name="T30" fmla="*/ 128 w 409"/>
                  <a:gd name="T31" fmla="*/ 22 h 144"/>
                  <a:gd name="T32" fmla="*/ 144 w 409"/>
                  <a:gd name="T33" fmla="*/ 10 h 144"/>
                  <a:gd name="T34" fmla="*/ 162 w 409"/>
                  <a:gd name="T35" fmla="*/ 22 h 144"/>
                  <a:gd name="T36" fmla="*/ 182 w 409"/>
                  <a:gd name="T37" fmla="*/ 11 h 144"/>
                  <a:gd name="T38" fmla="*/ 199 w 409"/>
                  <a:gd name="T39" fmla="*/ 4 h 144"/>
                  <a:gd name="T40" fmla="*/ 216 w 409"/>
                  <a:gd name="T41" fmla="*/ 4 h 144"/>
                  <a:gd name="T42" fmla="*/ 234 w 409"/>
                  <a:gd name="T43" fmla="*/ 3 h 144"/>
                  <a:gd name="T44" fmla="*/ 238 w 409"/>
                  <a:gd name="T45" fmla="*/ 13 h 144"/>
                  <a:gd name="T46" fmla="*/ 250 w 409"/>
                  <a:gd name="T47" fmla="*/ 6 h 144"/>
                  <a:gd name="T48" fmla="*/ 267 w 409"/>
                  <a:gd name="T49" fmla="*/ 4 h 144"/>
                  <a:gd name="T50" fmla="*/ 279 w 409"/>
                  <a:gd name="T51" fmla="*/ 15 h 144"/>
                  <a:gd name="T52" fmla="*/ 285 w 409"/>
                  <a:gd name="T53" fmla="*/ 21 h 144"/>
                  <a:gd name="T54" fmla="*/ 307 w 409"/>
                  <a:gd name="T55" fmla="*/ 22 h 144"/>
                  <a:gd name="T56" fmla="*/ 319 w 409"/>
                  <a:gd name="T57" fmla="*/ 28 h 144"/>
                  <a:gd name="T58" fmla="*/ 330 w 409"/>
                  <a:gd name="T59" fmla="*/ 24 h 144"/>
                  <a:gd name="T60" fmla="*/ 348 w 409"/>
                  <a:gd name="T61" fmla="*/ 30 h 144"/>
                  <a:gd name="T62" fmla="*/ 362 w 409"/>
                  <a:gd name="T63" fmla="*/ 15 h 144"/>
                  <a:gd name="T64" fmla="*/ 380 w 409"/>
                  <a:gd name="T65" fmla="*/ 11 h 144"/>
                  <a:gd name="T66" fmla="*/ 406 w 409"/>
                  <a:gd name="T67" fmla="*/ 21 h 144"/>
                  <a:gd name="T68" fmla="*/ 406 w 409"/>
                  <a:gd name="T69" fmla="*/ 41 h 144"/>
                  <a:gd name="T70" fmla="*/ 396 w 409"/>
                  <a:gd name="T71" fmla="*/ 56 h 144"/>
                  <a:gd name="T72" fmla="*/ 376 w 409"/>
                  <a:gd name="T73" fmla="*/ 68 h 144"/>
                  <a:gd name="T74" fmla="*/ 342 w 409"/>
                  <a:gd name="T75" fmla="*/ 73 h 144"/>
                  <a:gd name="T76" fmla="*/ 308 w 409"/>
                  <a:gd name="T77" fmla="*/ 71 h 144"/>
                  <a:gd name="T78" fmla="*/ 273 w 409"/>
                  <a:gd name="T79" fmla="*/ 72 h 144"/>
                  <a:gd name="T80" fmla="*/ 261 w 409"/>
                  <a:gd name="T81" fmla="*/ 68 h 144"/>
                  <a:gd name="T82" fmla="*/ 229 w 409"/>
                  <a:gd name="T83" fmla="*/ 67 h 144"/>
                  <a:gd name="T84" fmla="*/ 221 w 409"/>
                  <a:gd name="T85" fmla="*/ 66 h 144"/>
                  <a:gd name="T86" fmla="*/ 195 w 409"/>
                  <a:gd name="T87" fmla="*/ 78 h 144"/>
                  <a:gd name="T88" fmla="*/ 183 w 409"/>
                  <a:gd name="T89" fmla="*/ 66 h 144"/>
                  <a:gd name="T90" fmla="*/ 188 w 409"/>
                  <a:gd name="T91" fmla="*/ 85 h 144"/>
                  <a:gd name="T92" fmla="*/ 167 w 409"/>
                  <a:gd name="T93" fmla="*/ 86 h 144"/>
                  <a:gd name="T94" fmla="*/ 160 w 409"/>
                  <a:gd name="T95" fmla="*/ 96 h 144"/>
                  <a:gd name="T96" fmla="*/ 153 w 409"/>
                  <a:gd name="T97" fmla="*/ 86 h 144"/>
                  <a:gd name="T98" fmla="*/ 137 w 409"/>
                  <a:gd name="T99" fmla="*/ 86 h 144"/>
                  <a:gd name="T100" fmla="*/ 127 w 409"/>
                  <a:gd name="T101" fmla="*/ 106 h 144"/>
                  <a:gd name="T102" fmla="*/ 115 w 409"/>
                  <a:gd name="T103" fmla="*/ 107 h 144"/>
                  <a:gd name="T104" fmla="*/ 108 w 409"/>
                  <a:gd name="T105" fmla="*/ 112 h 144"/>
                  <a:gd name="T106" fmla="*/ 101 w 409"/>
                  <a:gd name="T107" fmla="*/ 96 h 144"/>
                  <a:gd name="T108" fmla="*/ 83 w 409"/>
                  <a:gd name="T109" fmla="*/ 123 h 144"/>
                  <a:gd name="T110" fmla="*/ 81 w 409"/>
                  <a:gd name="T111" fmla="*/ 124 h 144"/>
                  <a:gd name="T112" fmla="*/ 63 w 409"/>
                  <a:gd name="T113" fmla="*/ 121 h 144"/>
                  <a:gd name="T114" fmla="*/ 48 w 409"/>
                  <a:gd name="T115" fmla="*/ 139 h 144"/>
                  <a:gd name="T116" fmla="*/ 38 w 409"/>
                  <a:gd name="T117" fmla="*/ 122 h 144"/>
                  <a:gd name="T118" fmla="*/ 24 w 409"/>
                  <a:gd name="T119" fmla="*/ 114 h 144"/>
                  <a:gd name="T120" fmla="*/ 0 w 409"/>
                  <a:gd name="T121" fmla="*/ 10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9" h="144">
                    <a:moveTo>
                      <a:pt x="2" y="96"/>
                    </a:moveTo>
                    <a:lnTo>
                      <a:pt x="4" y="97"/>
                    </a:lnTo>
                    <a:lnTo>
                      <a:pt x="5" y="97"/>
                    </a:lnTo>
                    <a:lnTo>
                      <a:pt x="8" y="97"/>
                    </a:lnTo>
                    <a:lnTo>
                      <a:pt x="9" y="96"/>
                    </a:lnTo>
                    <a:lnTo>
                      <a:pt x="9" y="95"/>
                    </a:lnTo>
                    <a:lnTo>
                      <a:pt x="9" y="94"/>
                    </a:lnTo>
                    <a:lnTo>
                      <a:pt x="10" y="91"/>
                    </a:lnTo>
                    <a:lnTo>
                      <a:pt x="14" y="90"/>
                    </a:lnTo>
                    <a:lnTo>
                      <a:pt x="17" y="89"/>
                    </a:lnTo>
                    <a:lnTo>
                      <a:pt x="19" y="89"/>
                    </a:lnTo>
                    <a:lnTo>
                      <a:pt x="24" y="89"/>
                    </a:lnTo>
                    <a:lnTo>
                      <a:pt x="25" y="89"/>
                    </a:lnTo>
                    <a:lnTo>
                      <a:pt x="28" y="90"/>
                    </a:lnTo>
                    <a:lnTo>
                      <a:pt x="31" y="90"/>
                    </a:lnTo>
                    <a:lnTo>
                      <a:pt x="32" y="91"/>
                    </a:lnTo>
                    <a:lnTo>
                      <a:pt x="35" y="91"/>
                    </a:lnTo>
                    <a:lnTo>
                      <a:pt x="38" y="94"/>
                    </a:lnTo>
                    <a:lnTo>
                      <a:pt x="41" y="95"/>
                    </a:lnTo>
                    <a:lnTo>
                      <a:pt x="42" y="95"/>
                    </a:lnTo>
                    <a:lnTo>
                      <a:pt x="42" y="94"/>
                    </a:lnTo>
                    <a:lnTo>
                      <a:pt x="41" y="93"/>
                    </a:lnTo>
                    <a:lnTo>
                      <a:pt x="38" y="91"/>
                    </a:lnTo>
                    <a:lnTo>
                      <a:pt x="35" y="90"/>
                    </a:lnTo>
                    <a:lnTo>
                      <a:pt x="32" y="90"/>
                    </a:lnTo>
                    <a:lnTo>
                      <a:pt x="31" y="89"/>
                    </a:lnTo>
                    <a:lnTo>
                      <a:pt x="31" y="88"/>
                    </a:lnTo>
                    <a:lnTo>
                      <a:pt x="31" y="86"/>
                    </a:lnTo>
                    <a:lnTo>
                      <a:pt x="30" y="86"/>
                    </a:lnTo>
                    <a:lnTo>
                      <a:pt x="27" y="86"/>
                    </a:lnTo>
                    <a:lnTo>
                      <a:pt x="26" y="85"/>
                    </a:lnTo>
                    <a:lnTo>
                      <a:pt x="25" y="84"/>
                    </a:lnTo>
                    <a:lnTo>
                      <a:pt x="24" y="85"/>
                    </a:lnTo>
                    <a:lnTo>
                      <a:pt x="22" y="85"/>
                    </a:lnTo>
                    <a:lnTo>
                      <a:pt x="20" y="85"/>
                    </a:lnTo>
                    <a:lnTo>
                      <a:pt x="17" y="85"/>
                    </a:lnTo>
                    <a:lnTo>
                      <a:pt x="16" y="84"/>
                    </a:lnTo>
                    <a:lnTo>
                      <a:pt x="15" y="83"/>
                    </a:lnTo>
                    <a:lnTo>
                      <a:pt x="14" y="82"/>
                    </a:lnTo>
                    <a:lnTo>
                      <a:pt x="14" y="79"/>
                    </a:lnTo>
                    <a:lnTo>
                      <a:pt x="14" y="77"/>
                    </a:lnTo>
                    <a:lnTo>
                      <a:pt x="14" y="74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5" y="66"/>
                    </a:lnTo>
                    <a:lnTo>
                      <a:pt x="17" y="65"/>
                    </a:lnTo>
                    <a:lnTo>
                      <a:pt x="17" y="66"/>
                    </a:lnTo>
                    <a:lnTo>
                      <a:pt x="17" y="67"/>
                    </a:lnTo>
                    <a:lnTo>
                      <a:pt x="17" y="68"/>
                    </a:lnTo>
                    <a:lnTo>
                      <a:pt x="19" y="69"/>
                    </a:lnTo>
                    <a:lnTo>
                      <a:pt x="21" y="71"/>
                    </a:lnTo>
                    <a:lnTo>
                      <a:pt x="22" y="69"/>
                    </a:lnTo>
                    <a:lnTo>
                      <a:pt x="25" y="68"/>
                    </a:lnTo>
                    <a:lnTo>
                      <a:pt x="25" y="68"/>
                    </a:lnTo>
                    <a:lnTo>
                      <a:pt x="26" y="67"/>
                    </a:lnTo>
                    <a:lnTo>
                      <a:pt x="27" y="68"/>
                    </a:lnTo>
                    <a:lnTo>
                      <a:pt x="30" y="67"/>
                    </a:lnTo>
                    <a:lnTo>
                      <a:pt x="33" y="67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41" y="69"/>
                    </a:lnTo>
                    <a:lnTo>
                      <a:pt x="42" y="69"/>
                    </a:lnTo>
                    <a:lnTo>
                      <a:pt x="43" y="69"/>
                    </a:lnTo>
                    <a:lnTo>
                      <a:pt x="44" y="71"/>
                    </a:lnTo>
                    <a:lnTo>
                      <a:pt x="44" y="69"/>
                    </a:lnTo>
                    <a:lnTo>
                      <a:pt x="44" y="68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4" y="65"/>
                    </a:lnTo>
                    <a:lnTo>
                      <a:pt x="47" y="63"/>
                    </a:lnTo>
                    <a:lnTo>
                      <a:pt x="49" y="62"/>
                    </a:lnTo>
                    <a:lnTo>
                      <a:pt x="58" y="62"/>
                    </a:lnTo>
                    <a:lnTo>
                      <a:pt x="59" y="62"/>
                    </a:lnTo>
                    <a:lnTo>
                      <a:pt x="60" y="63"/>
                    </a:lnTo>
                    <a:lnTo>
                      <a:pt x="61" y="65"/>
                    </a:lnTo>
                    <a:lnTo>
                      <a:pt x="61" y="67"/>
                    </a:lnTo>
                    <a:lnTo>
                      <a:pt x="63" y="68"/>
                    </a:lnTo>
                    <a:lnTo>
                      <a:pt x="64" y="69"/>
                    </a:lnTo>
                    <a:lnTo>
                      <a:pt x="65" y="71"/>
                    </a:lnTo>
                    <a:lnTo>
                      <a:pt x="67" y="74"/>
                    </a:lnTo>
                    <a:lnTo>
                      <a:pt x="67" y="76"/>
                    </a:lnTo>
                    <a:lnTo>
                      <a:pt x="67" y="77"/>
                    </a:lnTo>
                    <a:lnTo>
                      <a:pt x="69" y="80"/>
                    </a:lnTo>
                    <a:lnTo>
                      <a:pt x="69" y="83"/>
                    </a:lnTo>
                    <a:lnTo>
                      <a:pt x="70" y="84"/>
                    </a:lnTo>
                    <a:lnTo>
                      <a:pt x="71" y="84"/>
                    </a:lnTo>
                    <a:lnTo>
                      <a:pt x="70" y="83"/>
                    </a:lnTo>
                    <a:lnTo>
                      <a:pt x="70" y="82"/>
                    </a:lnTo>
                    <a:lnTo>
                      <a:pt x="69" y="76"/>
                    </a:lnTo>
                    <a:lnTo>
                      <a:pt x="69" y="74"/>
                    </a:lnTo>
                    <a:lnTo>
                      <a:pt x="67" y="72"/>
                    </a:lnTo>
                    <a:lnTo>
                      <a:pt x="67" y="71"/>
                    </a:lnTo>
                    <a:lnTo>
                      <a:pt x="67" y="69"/>
                    </a:lnTo>
                    <a:lnTo>
                      <a:pt x="69" y="67"/>
                    </a:lnTo>
                    <a:lnTo>
                      <a:pt x="69" y="66"/>
                    </a:lnTo>
                    <a:lnTo>
                      <a:pt x="67" y="65"/>
                    </a:lnTo>
                    <a:lnTo>
                      <a:pt x="66" y="62"/>
                    </a:lnTo>
                    <a:lnTo>
                      <a:pt x="65" y="61"/>
                    </a:lnTo>
                    <a:lnTo>
                      <a:pt x="63" y="58"/>
                    </a:lnTo>
                    <a:lnTo>
                      <a:pt x="63" y="57"/>
                    </a:lnTo>
                    <a:lnTo>
                      <a:pt x="64" y="56"/>
                    </a:lnTo>
                    <a:lnTo>
                      <a:pt x="65" y="56"/>
                    </a:lnTo>
                    <a:lnTo>
                      <a:pt x="66" y="55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7" y="57"/>
                    </a:lnTo>
                    <a:lnTo>
                      <a:pt x="69" y="58"/>
                    </a:lnTo>
                    <a:lnTo>
                      <a:pt x="70" y="60"/>
                    </a:lnTo>
                    <a:lnTo>
                      <a:pt x="71" y="60"/>
                    </a:lnTo>
                    <a:lnTo>
                      <a:pt x="73" y="62"/>
                    </a:lnTo>
                    <a:lnTo>
                      <a:pt x="75" y="62"/>
                    </a:lnTo>
                    <a:lnTo>
                      <a:pt x="75" y="62"/>
                    </a:lnTo>
                    <a:lnTo>
                      <a:pt x="73" y="63"/>
                    </a:lnTo>
                    <a:lnTo>
                      <a:pt x="73" y="63"/>
                    </a:lnTo>
                    <a:lnTo>
                      <a:pt x="73" y="65"/>
                    </a:lnTo>
                    <a:lnTo>
                      <a:pt x="75" y="65"/>
                    </a:lnTo>
                    <a:lnTo>
                      <a:pt x="76" y="65"/>
                    </a:lnTo>
                    <a:lnTo>
                      <a:pt x="76" y="63"/>
                    </a:lnTo>
                    <a:lnTo>
                      <a:pt x="77" y="62"/>
                    </a:lnTo>
                    <a:lnTo>
                      <a:pt x="77" y="61"/>
                    </a:lnTo>
                    <a:lnTo>
                      <a:pt x="76" y="61"/>
                    </a:lnTo>
                    <a:lnTo>
                      <a:pt x="75" y="58"/>
                    </a:lnTo>
                    <a:lnTo>
                      <a:pt x="75" y="57"/>
                    </a:lnTo>
                    <a:lnTo>
                      <a:pt x="73" y="55"/>
                    </a:lnTo>
                    <a:lnTo>
                      <a:pt x="72" y="54"/>
                    </a:lnTo>
                    <a:lnTo>
                      <a:pt x="73" y="52"/>
                    </a:lnTo>
                    <a:lnTo>
                      <a:pt x="73" y="51"/>
                    </a:lnTo>
                    <a:lnTo>
                      <a:pt x="75" y="50"/>
                    </a:lnTo>
                    <a:lnTo>
                      <a:pt x="76" y="50"/>
                    </a:lnTo>
                    <a:lnTo>
                      <a:pt x="78" y="51"/>
                    </a:lnTo>
                    <a:lnTo>
                      <a:pt x="80" y="52"/>
                    </a:lnTo>
                    <a:lnTo>
                      <a:pt x="82" y="52"/>
                    </a:lnTo>
                    <a:lnTo>
                      <a:pt x="83" y="52"/>
                    </a:lnTo>
                    <a:lnTo>
                      <a:pt x="84" y="54"/>
                    </a:lnTo>
                    <a:lnTo>
                      <a:pt x="87" y="55"/>
                    </a:lnTo>
                    <a:lnTo>
                      <a:pt x="89" y="55"/>
                    </a:lnTo>
                    <a:lnTo>
                      <a:pt x="90" y="57"/>
                    </a:lnTo>
                    <a:lnTo>
                      <a:pt x="93" y="58"/>
                    </a:lnTo>
                    <a:lnTo>
                      <a:pt x="94" y="58"/>
                    </a:lnTo>
                    <a:lnTo>
                      <a:pt x="95" y="60"/>
                    </a:lnTo>
                    <a:lnTo>
                      <a:pt x="98" y="63"/>
                    </a:lnTo>
                    <a:lnTo>
                      <a:pt x="99" y="66"/>
                    </a:lnTo>
                    <a:lnTo>
                      <a:pt x="100" y="69"/>
                    </a:lnTo>
                    <a:lnTo>
                      <a:pt x="101" y="72"/>
                    </a:lnTo>
                    <a:lnTo>
                      <a:pt x="101" y="73"/>
                    </a:lnTo>
                    <a:lnTo>
                      <a:pt x="101" y="74"/>
                    </a:lnTo>
                    <a:lnTo>
                      <a:pt x="103" y="73"/>
                    </a:lnTo>
                    <a:lnTo>
                      <a:pt x="103" y="72"/>
                    </a:lnTo>
                    <a:lnTo>
                      <a:pt x="101" y="69"/>
                    </a:lnTo>
                    <a:lnTo>
                      <a:pt x="100" y="67"/>
                    </a:lnTo>
                    <a:lnTo>
                      <a:pt x="99" y="63"/>
                    </a:lnTo>
                    <a:lnTo>
                      <a:pt x="97" y="61"/>
                    </a:lnTo>
                    <a:lnTo>
                      <a:pt x="95" y="58"/>
                    </a:lnTo>
                    <a:lnTo>
                      <a:pt x="93" y="56"/>
                    </a:lnTo>
                    <a:lnTo>
                      <a:pt x="92" y="56"/>
                    </a:lnTo>
                    <a:lnTo>
                      <a:pt x="90" y="56"/>
                    </a:lnTo>
                    <a:lnTo>
                      <a:pt x="90" y="55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0" y="51"/>
                    </a:lnTo>
                    <a:lnTo>
                      <a:pt x="89" y="50"/>
                    </a:lnTo>
                    <a:lnTo>
                      <a:pt x="88" y="49"/>
                    </a:lnTo>
                    <a:lnTo>
                      <a:pt x="87" y="49"/>
                    </a:lnTo>
                    <a:lnTo>
                      <a:pt x="88" y="48"/>
                    </a:lnTo>
                    <a:lnTo>
                      <a:pt x="88" y="46"/>
                    </a:lnTo>
                    <a:lnTo>
                      <a:pt x="87" y="45"/>
                    </a:lnTo>
                    <a:lnTo>
                      <a:pt x="87" y="45"/>
                    </a:lnTo>
                    <a:lnTo>
                      <a:pt x="87" y="43"/>
                    </a:lnTo>
                    <a:lnTo>
                      <a:pt x="87" y="43"/>
                    </a:lnTo>
                    <a:lnTo>
                      <a:pt x="88" y="41"/>
                    </a:lnTo>
                    <a:lnTo>
                      <a:pt x="89" y="40"/>
                    </a:lnTo>
                    <a:lnTo>
                      <a:pt x="89" y="40"/>
                    </a:lnTo>
                    <a:lnTo>
                      <a:pt x="90" y="39"/>
                    </a:lnTo>
                    <a:lnTo>
                      <a:pt x="92" y="40"/>
                    </a:lnTo>
                    <a:lnTo>
                      <a:pt x="93" y="39"/>
                    </a:lnTo>
                    <a:lnTo>
                      <a:pt x="94" y="39"/>
                    </a:lnTo>
                    <a:lnTo>
                      <a:pt x="97" y="39"/>
                    </a:lnTo>
                    <a:lnTo>
                      <a:pt x="98" y="39"/>
                    </a:lnTo>
                    <a:lnTo>
                      <a:pt x="99" y="40"/>
                    </a:lnTo>
                    <a:lnTo>
                      <a:pt x="99" y="41"/>
                    </a:lnTo>
                    <a:lnTo>
                      <a:pt x="98" y="43"/>
                    </a:lnTo>
                    <a:lnTo>
                      <a:pt x="99" y="43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4" y="44"/>
                    </a:lnTo>
                    <a:lnTo>
                      <a:pt x="106" y="45"/>
                    </a:lnTo>
                    <a:lnTo>
                      <a:pt x="108" y="45"/>
                    </a:lnTo>
                    <a:lnTo>
                      <a:pt x="110" y="45"/>
                    </a:lnTo>
                    <a:lnTo>
                      <a:pt x="110" y="48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1" y="52"/>
                    </a:lnTo>
                    <a:lnTo>
                      <a:pt x="114" y="54"/>
                    </a:lnTo>
                    <a:lnTo>
                      <a:pt x="115" y="54"/>
                    </a:lnTo>
                    <a:lnTo>
                      <a:pt x="116" y="54"/>
                    </a:lnTo>
                    <a:lnTo>
                      <a:pt x="114" y="52"/>
                    </a:lnTo>
                    <a:lnTo>
                      <a:pt x="112" y="51"/>
                    </a:lnTo>
                    <a:lnTo>
                      <a:pt x="111" y="50"/>
                    </a:lnTo>
                    <a:lnTo>
                      <a:pt x="111" y="48"/>
                    </a:lnTo>
                    <a:lnTo>
                      <a:pt x="111" y="46"/>
                    </a:lnTo>
                    <a:lnTo>
                      <a:pt x="111" y="45"/>
                    </a:lnTo>
                    <a:lnTo>
                      <a:pt x="111" y="44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4" y="43"/>
                    </a:lnTo>
                    <a:lnTo>
                      <a:pt x="112" y="41"/>
                    </a:lnTo>
                    <a:lnTo>
                      <a:pt x="111" y="40"/>
                    </a:lnTo>
                    <a:lnTo>
                      <a:pt x="110" y="39"/>
                    </a:lnTo>
                    <a:lnTo>
                      <a:pt x="106" y="38"/>
                    </a:lnTo>
                    <a:lnTo>
                      <a:pt x="105" y="37"/>
                    </a:lnTo>
                    <a:lnTo>
                      <a:pt x="104" y="34"/>
                    </a:lnTo>
                    <a:lnTo>
                      <a:pt x="105" y="33"/>
                    </a:lnTo>
                    <a:lnTo>
                      <a:pt x="106" y="32"/>
                    </a:lnTo>
                    <a:lnTo>
                      <a:pt x="110" y="32"/>
                    </a:lnTo>
                    <a:lnTo>
                      <a:pt x="112" y="32"/>
                    </a:lnTo>
                    <a:lnTo>
                      <a:pt x="116" y="33"/>
                    </a:lnTo>
                    <a:lnTo>
                      <a:pt x="118" y="33"/>
                    </a:lnTo>
                    <a:lnTo>
                      <a:pt x="120" y="34"/>
                    </a:lnTo>
                    <a:lnTo>
                      <a:pt x="122" y="35"/>
                    </a:lnTo>
                    <a:lnTo>
                      <a:pt x="123" y="34"/>
                    </a:lnTo>
                    <a:lnTo>
                      <a:pt x="125" y="34"/>
                    </a:lnTo>
                    <a:lnTo>
                      <a:pt x="123" y="33"/>
                    </a:lnTo>
                    <a:lnTo>
                      <a:pt x="122" y="33"/>
                    </a:lnTo>
                    <a:lnTo>
                      <a:pt x="121" y="32"/>
                    </a:lnTo>
                    <a:lnTo>
                      <a:pt x="120" y="30"/>
                    </a:lnTo>
                    <a:lnTo>
                      <a:pt x="120" y="29"/>
                    </a:lnTo>
                    <a:lnTo>
                      <a:pt x="120" y="29"/>
                    </a:lnTo>
                    <a:lnTo>
                      <a:pt x="121" y="28"/>
                    </a:lnTo>
                    <a:lnTo>
                      <a:pt x="123" y="28"/>
                    </a:lnTo>
                    <a:lnTo>
                      <a:pt x="125" y="28"/>
                    </a:lnTo>
                    <a:lnTo>
                      <a:pt x="126" y="27"/>
                    </a:lnTo>
                    <a:lnTo>
                      <a:pt x="125" y="27"/>
                    </a:lnTo>
                    <a:lnTo>
                      <a:pt x="123" y="26"/>
                    </a:lnTo>
                    <a:lnTo>
                      <a:pt x="121" y="26"/>
                    </a:lnTo>
                    <a:lnTo>
                      <a:pt x="120" y="24"/>
                    </a:lnTo>
                    <a:lnTo>
                      <a:pt x="118" y="24"/>
                    </a:lnTo>
                    <a:lnTo>
                      <a:pt x="117" y="24"/>
                    </a:lnTo>
                    <a:lnTo>
                      <a:pt x="116" y="24"/>
                    </a:lnTo>
                    <a:lnTo>
                      <a:pt x="115" y="24"/>
                    </a:lnTo>
                    <a:lnTo>
                      <a:pt x="114" y="23"/>
                    </a:lnTo>
                    <a:lnTo>
                      <a:pt x="114" y="22"/>
                    </a:lnTo>
                    <a:lnTo>
                      <a:pt x="115" y="20"/>
                    </a:lnTo>
                    <a:lnTo>
                      <a:pt x="116" y="20"/>
                    </a:lnTo>
                    <a:lnTo>
                      <a:pt x="118" y="18"/>
                    </a:lnTo>
                    <a:lnTo>
                      <a:pt x="120" y="17"/>
                    </a:lnTo>
                    <a:lnTo>
                      <a:pt x="120" y="16"/>
                    </a:lnTo>
                    <a:lnTo>
                      <a:pt x="118" y="16"/>
                    </a:lnTo>
                    <a:lnTo>
                      <a:pt x="117" y="15"/>
                    </a:lnTo>
                    <a:lnTo>
                      <a:pt x="117" y="13"/>
                    </a:lnTo>
                    <a:lnTo>
                      <a:pt x="118" y="13"/>
                    </a:lnTo>
                    <a:lnTo>
                      <a:pt x="120" y="12"/>
                    </a:lnTo>
                    <a:lnTo>
                      <a:pt x="122" y="11"/>
                    </a:lnTo>
                    <a:lnTo>
                      <a:pt x="123" y="10"/>
                    </a:lnTo>
                    <a:lnTo>
                      <a:pt x="126" y="10"/>
                    </a:lnTo>
                    <a:lnTo>
                      <a:pt x="127" y="10"/>
                    </a:lnTo>
                    <a:lnTo>
                      <a:pt x="128" y="10"/>
                    </a:lnTo>
                    <a:lnTo>
                      <a:pt x="128" y="11"/>
                    </a:lnTo>
                    <a:lnTo>
                      <a:pt x="128" y="12"/>
                    </a:lnTo>
                    <a:lnTo>
                      <a:pt x="128" y="13"/>
                    </a:lnTo>
                    <a:lnTo>
                      <a:pt x="127" y="13"/>
                    </a:lnTo>
                    <a:lnTo>
                      <a:pt x="127" y="15"/>
                    </a:lnTo>
                    <a:lnTo>
                      <a:pt x="126" y="16"/>
                    </a:lnTo>
                    <a:lnTo>
                      <a:pt x="127" y="16"/>
                    </a:lnTo>
                    <a:lnTo>
                      <a:pt x="128" y="16"/>
                    </a:lnTo>
                    <a:lnTo>
                      <a:pt x="129" y="15"/>
                    </a:lnTo>
                    <a:lnTo>
                      <a:pt x="131" y="15"/>
                    </a:lnTo>
                    <a:lnTo>
                      <a:pt x="131" y="15"/>
                    </a:lnTo>
                    <a:lnTo>
                      <a:pt x="131" y="16"/>
                    </a:lnTo>
                    <a:lnTo>
                      <a:pt x="131" y="17"/>
                    </a:lnTo>
                    <a:lnTo>
                      <a:pt x="129" y="18"/>
                    </a:lnTo>
                    <a:lnTo>
                      <a:pt x="129" y="21"/>
                    </a:lnTo>
                    <a:lnTo>
                      <a:pt x="128" y="22"/>
                    </a:lnTo>
                    <a:lnTo>
                      <a:pt x="128" y="22"/>
                    </a:lnTo>
                    <a:lnTo>
                      <a:pt x="127" y="23"/>
                    </a:lnTo>
                    <a:lnTo>
                      <a:pt x="128" y="24"/>
                    </a:lnTo>
                    <a:lnTo>
                      <a:pt x="129" y="23"/>
                    </a:lnTo>
                    <a:lnTo>
                      <a:pt x="131" y="23"/>
                    </a:lnTo>
                    <a:lnTo>
                      <a:pt x="132" y="22"/>
                    </a:lnTo>
                    <a:lnTo>
                      <a:pt x="134" y="22"/>
                    </a:lnTo>
                    <a:lnTo>
                      <a:pt x="135" y="21"/>
                    </a:lnTo>
                    <a:lnTo>
                      <a:pt x="138" y="20"/>
                    </a:lnTo>
                    <a:lnTo>
                      <a:pt x="142" y="18"/>
                    </a:lnTo>
                    <a:lnTo>
                      <a:pt x="143" y="17"/>
                    </a:lnTo>
                    <a:lnTo>
                      <a:pt x="143" y="16"/>
                    </a:lnTo>
                    <a:lnTo>
                      <a:pt x="143" y="15"/>
                    </a:lnTo>
                    <a:lnTo>
                      <a:pt x="143" y="13"/>
                    </a:lnTo>
                    <a:lnTo>
                      <a:pt x="142" y="12"/>
                    </a:lnTo>
                    <a:lnTo>
                      <a:pt x="143" y="11"/>
                    </a:lnTo>
                    <a:lnTo>
                      <a:pt x="144" y="10"/>
                    </a:lnTo>
                    <a:lnTo>
                      <a:pt x="146" y="10"/>
                    </a:lnTo>
                    <a:lnTo>
                      <a:pt x="149" y="10"/>
                    </a:lnTo>
                    <a:lnTo>
                      <a:pt x="150" y="10"/>
                    </a:lnTo>
                    <a:lnTo>
                      <a:pt x="151" y="11"/>
                    </a:lnTo>
                    <a:lnTo>
                      <a:pt x="153" y="12"/>
                    </a:lnTo>
                    <a:lnTo>
                      <a:pt x="155" y="13"/>
                    </a:lnTo>
                    <a:lnTo>
                      <a:pt x="155" y="15"/>
                    </a:lnTo>
                    <a:lnTo>
                      <a:pt x="156" y="16"/>
                    </a:lnTo>
                    <a:lnTo>
                      <a:pt x="157" y="16"/>
                    </a:lnTo>
                    <a:lnTo>
                      <a:pt x="157" y="17"/>
                    </a:lnTo>
                    <a:lnTo>
                      <a:pt x="157" y="18"/>
                    </a:lnTo>
                    <a:lnTo>
                      <a:pt x="157" y="20"/>
                    </a:lnTo>
                    <a:lnTo>
                      <a:pt x="157" y="22"/>
                    </a:lnTo>
                    <a:lnTo>
                      <a:pt x="159" y="23"/>
                    </a:lnTo>
                    <a:lnTo>
                      <a:pt x="161" y="23"/>
                    </a:lnTo>
                    <a:lnTo>
                      <a:pt x="162" y="23"/>
                    </a:lnTo>
                    <a:lnTo>
                      <a:pt x="162" y="22"/>
                    </a:lnTo>
                    <a:lnTo>
                      <a:pt x="162" y="21"/>
                    </a:lnTo>
                    <a:lnTo>
                      <a:pt x="162" y="20"/>
                    </a:lnTo>
                    <a:lnTo>
                      <a:pt x="163" y="18"/>
                    </a:lnTo>
                    <a:lnTo>
                      <a:pt x="165" y="17"/>
                    </a:lnTo>
                    <a:lnTo>
                      <a:pt x="165" y="16"/>
                    </a:lnTo>
                    <a:lnTo>
                      <a:pt x="165" y="15"/>
                    </a:lnTo>
                    <a:lnTo>
                      <a:pt x="165" y="13"/>
                    </a:lnTo>
                    <a:lnTo>
                      <a:pt x="165" y="12"/>
                    </a:lnTo>
                    <a:lnTo>
                      <a:pt x="167" y="11"/>
                    </a:lnTo>
                    <a:lnTo>
                      <a:pt x="168" y="10"/>
                    </a:lnTo>
                    <a:lnTo>
                      <a:pt x="170" y="10"/>
                    </a:lnTo>
                    <a:lnTo>
                      <a:pt x="171" y="10"/>
                    </a:lnTo>
                    <a:lnTo>
                      <a:pt x="173" y="10"/>
                    </a:lnTo>
                    <a:lnTo>
                      <a:pt x="177" y="11"/>
                    </a:lnTo>
                    <a:lnTo>
                      <a:pt x="179" y="12"/>
                    </a:lnTo>
                    <a:lnTo>
                      <a:pt x="181" y="12"/>
                    </a:lnTo>
                    <a:lnTo>
                      <a:pt x="182" y="11"/>
                    </a:lnTo>
                    <a:lnTo>
                      <a:pt x="182" y="10"/>
                    </a:lnTo>
                    <a:lnTo>
                      <a:pt x="181" y="10"/>
                    </a:lnTo>
                    <a:lnTo>
                      <a:pt x="179" y="9"/>
                    </a:lnTo>
                    <a:lnTo>
                      <a:pt x="178" y="7"/>
                    </a:lnTo>
                    <a:lnTo>
                      <a:pt x="179" y="6"/>
                    </a:lnTo>
                    <a:lnTo>
                      <a:pt x="179" y="5"/>
                    </a:lnTo>
                    <a:lnTo>
                      <a:pt x="179" y="5"/>
                    </a:lnTo>
                    <a:lnTo>
                      <a:pt x="182" y="5"/>
                    </a:lnTo>
                    <a:lnTo>
                      <a:pt x="185" y="6"/>
                    </a:lnTo>
                    <a:lnTo>
                      <a:pt x="188" y="6"/>
                    </a:lnTo>
                    <a:lnTo>
                      <a:pt x="191" y="7"/>
                    </a:lnTo>
                    <a:lnTo>
                      <a:pt x="194" y="7"/>
                    </a:lnTo>
                    <a:lnTo>
                      <a:pt x="194" y="6"/>
                    </a:lnTo>
                    <a:lnTo>
                      <a:pt x="195" y="5"/>
                    </a:lnTo>
                    <a:lnTo>
                      <a:pt x="196" y="4"/>
                    </a:lnTo>
                    <a:lnTo>
                      <a:pt x="198" y="4"/>
                    </a:lnTo>
                    <a:lnTo>
                      <a:pt x="199" y="4"/>
                    </a:lnTo>
                    <a:lnTo>
                      <a:pt x="200" y="4"/>
                    </a:lnTo>
                    <a:lnTo>
                      <a:pt x="200" y="3"/>
                    </a:lnTo>
                    <a:lnTo>
                      <a:pt x="202" y="3"/>
                    </a:lnTo>
                    <a:lnTo>
                      <a:pt x="205" y="3"/>
                    </a:lnTo>
                    <a:lnTo>
                      <a:pt x="206" y="3"/>
                    </a:lnTo>
                    <a:lnTo>
                      <a:pt x="207" y="4"/>
                    </a:lnTo>
                    <a:lnTo>
                      <a:pt x="207" y="5"/>
                    </a:lnTo>
                    <a:lnTo>
                      <a:pt x="207" y="5"/>
                    </a:lnTo>
                    <a:lnTo>
                      <a:pt x="208" y="5"/>
                    </a:lnTo>
                    <a:lnTo>
                      <a:pt x="210" y="5"/>
                    </a:lnTo>
                    <a:lnTo>
                      <a:pt x="211" y="5"/>
                    </a:lnTo>
                    <a:lnTo>
                      <a:pt x="212" y="5"/>
                    </a:lnTo>
                    <a:lnTo>
                      <a:pt x="213" y="5"/>
                    </a:lnTo>
                    <a:lnTo>
                      <a:pt x="215" y="5"/>
                    </a:lnTo>
                    <a:lnTo>
                      <a:pt x="215" y="4"/>
                    </a:lnTo>
                    <a:lnTo>
                      <a:pt x="216" y="3"/>
                    </a:lnTo>
                    <a:lnTo>
                      <a:pt x="216" y="4"/>
                    </a:lnTo>
                    <a:lnTo>
                      <a:pt x="218" y="4"/>
                    </a:lnTo>
                    <a:lnTo>
                      <a:pt x="219" y="5"/>
                    </a:lnTo>
                    <a:lnTo>
                      <a:pt x="219" y="6"/>
                    </a:lnTo>
                    <a:lnTo>
                      <a:pt x="221" y="7"/>
                    </a:lnTo>
                    <a:lnTo>
                      <a:pt x="224" y="7"/>
                    </a:lnTo>
                    <a:lnTo>
                      <a:pt x="227" y="7"/>
                    </a:lnTo>
                    <a:lnTo>
                      <a:pt x="229" y="7"/>
                    </a:lnTo>
                    <a:lnTo>
                      <a:pt x="232" y="10"/>
                    </a:lnTo>
                    <a:lnTo>
                      <a:pt x="233" y="10"/>
                    </a:lnTo>
                    <a:lnTo>
                      <a:pt x="233" y="10"/>
                    </a:lnTo>
                    <a:lnTo>
                      <a:pt x="233" y="10"/>
                    </a:lnTo>
                    <a:lnTo>
                      <a:pt x="233" y="9"/>
                    </a:lnTo>
                    <a:lnTo>
                      <a:pt x="233" y="6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3"/>
                    </a:lnTo>
                    <a:lnTo>
                      <a:pt x="234" y="3"/>
                    </a:lnTo>
                    <a:lnTo>
                      <a:pt x="238" y="3"/>
                    </a:lnTo>
                    <a:lnTo>
                      <a:pt x="240" y="4"/>
                    </a:lnTo>
                    <a:lnTo>
                      <a:pt x="243" y="4"/>
                    </a:lnTo>
                    <a:lnTo>
                      <a:pt x="244" y="5"/>
                    </a:lnTo>
                    <a:lnTo>
                      <a:pt x="245" y="6"/>
                    </a:lnTo>
                    <a:lnTo>
                      <a:pt x="245" y="6"/>
                    </a:lnTo>
                    <a:lnTo>
                      <a:pt x="246" y="7"/>
                    </a:lnTo>
                    <a:lnTo>
                      <a:pt x="246" y="7"/>
                    </a:lnTo>
                    <a:lnTo>
                      <a:pt x="245" y="9"/>
                    </a:lnTo>
                    <a:lnTo>
                      <a:pt x="244" y="9"/>
                    </a:lnTo>
                    <a:lnTo>
                      <a:pt x="243" y="9"/>
                    </a:lnTo>
                    <a:lnTo>
                      <a:pt x="241" y="9"/>
                    </a:lnTo>
                    <a:lnTo>
                      <a:pt x="239" y="9"/>
                    </a:lnTo>
                    <a:lnTo>
                      <a:pt x="238" y="10"/>
                    </a:lnTo>
                    <a:lnTo>
                      <a:pt x="236" y="11"/>
                    </a:lnTo>
                    <a:lnTo>
                      <a:pt x="236" y="12"/>
                    </a:lnTo>
                    <a:lnTo>
                      <a:pt x="238" y="13"/>
                    </a:lnTo>
                    <a:lnTo>
                      <a:pt x="239" y="13"/>
                    </a:lnTo>
                    <a:lnTo>
                      <a:pt x="241" y="13"/>
                    </a:lnTo>
                    <a:lnTo>
                      <a:pt x="243" y="12"/>
                    </a:lnTo>
                    <a:lnTo>
                      <a:pt x="245" y="12"/>
                    </a:lnTo>
                    <a:lnTo>
                      <a:pt x="246" y="12"/>
                    </a:lnTo>
                    <a:lnTo>
                      <a:pt x="247" y="13"/>
                    </a:lnTo>
                    <a:lnTo>
                      <a:pt x="249" y="15"/>
                    </a:lnTo>
                    <a:lnTo>
                      <a:pt x="250" y="15"/>
                    </a:lnTo>
                    <a:lnTo>
                      <a:pt x="250" y="13"/>
                    </a:lnTo>
                    <a:lnTo>
                      <a:pt x="250" y="12"/>
                    </a:lnTo>
                    <a:lnTo>
                      <a:pt x="251" y="12"/>
                    </a:lnTo>
                    <a:lnTo>
                      <a:pt x="251" y="11"/>
                    </a:lnTo>
                    <a:lnTo>
                      <a:pt x="252" y="11"/>
                    </a:lnTo>
                    <a:lnTo>
                      <a:pt x="252" y="10"/>
                    </a:lnTo>
                    <a:lnTo>
                      <a:pt x="251" y="9"/>
                    </a:lnTo>
                    <a:lnTo>
                      <a:pt x="250" y="7"/>
                    </a:lnTo>
                    <a:lnTo>
                      <a:pt x="250" y="6"/>
                    </a:lnTo>
                    <a:lnTo>
                      <a:pt x="250" y="5"/>
                    </a:lnTo>
                    <a:lnTo>
                      <a:pt x="251" y="5"/>
                    </a:lnTo>
                    <a:lnTo>
                      <a:pt x="252" y="4"/>
                    </a:lnTo>
                    <a:lnTo>
                      <a:pt x="253" y="4"/>
                    </a:lnTo>
                    <a:lnTo>
                      <a:pt x="253" y="3"/>
                    </a:lnTo>
                    <a:lnTo>
                      <a:pt x="253" y="1"/>
                    </a:lnTo>
                    <a:lnTo>
                      <a:pt x="255" y="1"/>
                    </a:lnTo>
                    <a:lnTo>
                      <a:pt x="256" y="0"/>
                    </a:lnTo>
                    <a:lnTo>
                      <a:pt x="257" y="0"/>
                    </a:lnTo>
                    <a:lnTo>
                      <a:pt x="258" y="0"/>
                    </a:lnTo>
                    <a:lnTo>
                      <a:pt x="260" y="0"/>
                    </a:lnTo>
                    <a:lnTo>
                      <a:pt x="260" y="1"/>
                    </a:lnTo>
                    <a:lnTo>
                      <a:pt x="261" y="1"/>
                    </a:lnTo>
                    <a:lnTo>
                      <a:pt x="262" y="1"/>
                    </a:lnTo>
                    <a:lnTo>
                      <a:pt x="263" y="1"/>
                    </a:lnTo>
                    <a:lnTo>
                      <a:pt x="264" y="3"/>
                    </a:lnTo>
                    <a:lnTo>
                      <a:pt x="267" y="4"/>
                    </a:lnTo>
                    <a:lnTo>
                      <a:pt x="268" y="4"/>
                    </a:lnTo>
                    <a:lnTo>
                      <a:pt x="268" y="5"/>
                    </a:lnTo>
                    <a:lnTo>
                      <a:pt x="268" y="6"/>
                    </a:lnTo>
                    <a:lnTo>
                      <a:pt x="268" y="7"/>
                    </a:lnTo>
                    <a:lnTo>
                      <a:pt x="269" y="7"/>
                    </a:lnTo>
                    <a:lnTo>
                      <a:pt x="271" y="7"/>
                    </a:lnTo>
                    <a:lnTo>
                      <a:pt x="271" y="6"/>
                    </a:lnTo>
                    <a:lnTo>
                      <a:pt x="272" y="7"/>
                    </a:lnTo>
                    <a:lnTo>
                      <a:pt x="272" y="7"/>
                    </a:lnTo>
                    <a:lnTo>
                      <a:pt x="272" y="9"/>
                    </a:lnTo>
                    <a:lnTo>
                      <a:pt x="272" y="10"/>
                    </a:lnTo>
                    <a:lnTo>
                      <a:pt x="273" y="11"/>
                    </a:lnTo>
                    <a:lnTo>
                      <a:pt x="274" y="12"/>
                    </a:lnTo>
                    <a:lnTo>
                      <a:pt x="275" y="13"/>
                    </a:lnTo>
                    <a:lnTo>
                      <a:pt x="278" y="13"/>
                    </a:lnTo>
                    <a:lnTo>
                      <a:pt x="279" y="13"/>
                    </a:lnTo>
                    <a:lnTo>
                      <a:pt x="279" y="15"/>
                    </a:lnTo>
                    <a:lnTo>
                      <a:pt x="279" y="16"/>
                    </a:lnTo>
                    <a:lnTo>
                      <a:pt x="278" y="17"/>
                    </a:lnTo>
                    <a:lnTo>
                      <a:pt x="277" y="18"/>
                    </a:lnTo>
                    <a:lnTo>
                      <a:pt x="275" y="18"/>
                    </a:lnTo>
                    <a:lnTo>
                      <a:pt x="275" y="20"/>
                    </a:lnTo>
                    <a:lnTo>
                      <a:pt x="275" y="21"/>
                    </a:lnTo>
                    <a:lnTo>
                      <a:pt x="275" y="21"/>
                    </a:lnTo>
                    <a:lnTo>
                      <a:pt x="278" y="21"/>
                    </a:lnTo>
                    <a:lnTo>
                      <a:pt x="279" y="21"/>
                    </a:lnTo>
                    <a:lnTo>
                      <a:pt x="280" y="20"/>
                    </a:lnTo>
                    <a:lnTo>
                      <a:pt x="283" y="20"/>
                    </a:lnTo>
                    <a:lnTo>
                      <a:pt x="284" y="17"/>
                    </a:lnTo>
                    <a:lnTo>
                      <a:pt x="285" y="17"/>
                    </a:lnTo>
                    <a:lnTo>
                      <a:pt x="285" y="17"/>
                    </a:lnTo>
                    <a:lnTo>
                      <a:pt x="286" y="17"/>
                    </a:lnTo>
                    <a:lnTo>
                      <a:pt x="286" y="18"/>
                    </a:lnTo>
                    <a:lnTo>
                      <a:pt x="285" y="21"/>
                    </a:lnTo>
                    <a:lnTo>
                      <a:pt x="285" y="22"/>
                    </a:lnTo>
                    <a:lnTo>
                      <a:pt x="285" y="23"/>
                    </a:lnTo>
                    <a:lnTo>
                      <a:pt x="286" y="23"/>
                    </a:lnTo>
                    <a:lnTo>
                      <a:pt x="289" y="23"/>
                    </a:lnTo>
                    <a:lnTo>
                      <a:pt x="291" y="23"/>
                    </a:lnTo>
                    <a:lnTo>
                      <a:pt x="294" y="23"/>
                    </a:lnTo>
                    <a:lnTo>
                      <a:pt x="296" y="24"/>
                    </a:lnTo>
                    <a:lnTo>
                      <a:pt x="297" y="24"/>
                    </a:lnTo>
                    <a:lnTo>
                      <a:pt x="299" y="24"/>
                    </a:lnTo>
                    <a:lnTo>
                      <a:pt x="299" y="23"/>
                    </a:lnTo>
                    <a:lnTo>
                      <a:pt x="300" y="23"/>
                    </a:lnTo>
                    <a:lnTo>
                      <a:pt x="301" y="23"/>
                    </a:lnTo>
                    <a:lnTo>
                      <a:pt x="302" y="23"/>
                    </a:lnTo>
                    <a:lnTo>
                      <a:pt x="303" y="23"/>
                    </a:lnTo>
                    <a:lnTo>
                      <a:pt x="305" y="23"/>
                    </a:lnTo>
                    <a:lnTo>
                      <a:pt x="306" y="23"/>
                    </a:lnTo>
                    <a:lnTo>
                      <a:pt x="307" y="22"/>
                    </a:lnTo>
                    <a:lnTo>
                      <a:pt x="308" y="22"/>
                    </a:lnTo>
                    <a:lnTo>
                      <a:pt x="308" y="24"/>
                    </a:lnTo>
                    <a:lnTo>
                      <a:pt x="307" y="26"/>
                    </a:lnTo>
                    <a:lnTo>
                      <a:pt x="306" y="28"/>
                    </a:lnTo>
                    <a:lnTo>
                      <a:pt x="307" y="29"/>
                    </a:lnTo>
                    <a:lnTo>
                      <a:pt x="308" y="29"/>
                    </a:lnTo>
                    <a:lnTo>
                      <a:pt x="309" y="28"/>
                    </a:lnTo>
                    <a:lnTo>
                      <a:pt x="311" y="28"/>
                    </a:lnTo>
                    <a:lnTo>
                      <a:pt x="312" y="27"/>
                    </a:lnTo>
                    <a:lnTo>
                      <a:pt x="314" y="27"/>
                    </a:lnTo>
                    <a:lnTo>
                      <a:pt x="316" y="28"/>
                    </a:lnTo>
                    <a:lnTo>
                      <a:pt x="317" y="28"/>
                    </a:lnTo>
                    <a:lnTo>
                      <a:pt x="317" y="28"/>
                    </a:lnTo>
                    <a:lnTo>
                      <a:pt x="318" y="27"/>
                    </a:lnTo>
                    <a:lnTo>
                      <a:pt x="318" y="27"/>
                    </a:lnTo>
                    <a:lnTo>
                      <a:pt x="319" y="27"/>
                    </a:lnTo>
                    <a:lnTo>
                      <a:pt x="319" y="28"/>
                    </a:lnTo>
                    <a:lnTo>
                      <a:pt x="319" y="29"/>
                    </a:lnTo>
                    <a:lnTo>
                      <a:pt x="320" y="30"/>
                    </a:lnTo>
                    <a:lnTo>
                      <a:pt x="320" y="30"/>
                    </a:lnTo>
                    <a:lnTo>
                      <a:pt x="320" y="32"/>
                    </a:lnTo>
                    <a:lnTo>
                      <a:pt x="322" y="32"/>
                    </a:lnTo>
                    <a:lnTo>
                      <a:pt x="322" y="30"/>
                    </a:lnTo>
                    <a:lnTo>
                      <a:pt x="322" y="30"/>
                    </a:lnTo>
                    <a:lnTo>
                      <a:pt x="320" y="29"/>
                    </a:lnTo>
                    <a:lnTo>
                      <a:pt x="320" y="28"/>
                    </a:lnTo>
                    <a:lnTo>
                      <a:pt x="320" y="27"/>
                    </a:lnTo>
                    <a:lnTo>
                      <a:pt x="322" y="26"/>
                    </a:lnTo>
                    <a:lnTo>
                      <a:pt x="324" y="27"/>
                    </a:lnTo>
                    <a:lnTo>
                      <a:pt x="325" y="27"/>
                    </a:lnTo>
                    <a:lnTo>
                      <a:pt x="326" y="26"/>
                    </a:lnTo>
                    <a:lnTo>
                      <a:pt x="326" y="26"/>
                    </a:lnTo>
                    <a:lnTo>
                      <a:pt x="328" y="24"/>
                    </a:lnTo>
                    <a:lnTo>
                      <a:pt x="330" y="24"/>
                    </a:lnTo>
                    <a:lnTo>
                      <a:pt x="331" y="26"/>
                    </a:lnTo>
                    <a:lnTo>
                      <a:pt x="331" y="26"/>
                    </a:lnTo>
                    <a:lnTo>
                      <a:pt x="331" y="28"/>
                    </a:lnTo>
                    <a:lnTo>
                      <a:pt x="333" y="28"/>
                    </a:lnTo>
                    <a:lnTo>
                      <a:pt x="334" y="28"/>
                    </a:lnTo>
                    <a:lnTo>
                      <a:pt x="336" y="27"/>
                    </a:lnTo>
                    <a:lnTo>
                      <a:pt x="337" y="27"/>
                    </a:lnTo>
                    <a:lnTo>
                      <a:pt x="339" y="26"/>
                    </a:lnTo>
                    <a:lnTo>
                      <a:pt x="339" y="26"/>
                    </a:lnTo>
                    <a:lnTo>
                      <a:pt x="340" y="24"/>
                    </a:lnTo>
                    <a:lnTo>
                      <a:pt x="342" y="24"/>
                    </a:lnTo>
                    <a:lnTo>
                      <a:pt x="344" y="24"/>
                    </a:lnTo>
                    <a:lnTo>
                      <a:pt x="344" y="27"/>
                    </a:lnTo>
                    <a:lnTo>
                      <a:pt x="346" y="29"/>
                    </a:lnTo>
                    <a:lnTo>
                      <a:pt x="347" y="30"/>
                    </a:lnTo>
                    <a:lnTo>
                      <a:pt x="347" y="32"/>
                    </a:lnTo>
                    <a:lnTo>
                      <a:pt x="348" y="30"/>
                    </a:lnTo>
                    <a:lnTo>
                      <a:pt x="348" y="29"/>
                    </a:lnTo>
                    <a:lnTo>
                      <a:pt x="350" y="28"/>
                    </a:lnTo>
                    <a:lnTo>
                      <a:pt x="350" y="27"/>
                    </a:lnTo>
                    <a:lnTo>
                      <a:pt x="351" y="26"/>
                    </a:lnTo>
                    <a:lnTo>
                      <a:pt x="351" y="23"/>
                    </a:lnTo>
                    <a:lnTo>
                      <a:pt x="351" y="22"/>
                    </a:lnTo>
                    <a:lnTo>
                      <a:pt x="351" y="20"/>
                    </a:lnTo>
                    <a:lnTo>
                      <a:pt x="352" y="18"/>
                    </a:lnTo>
                    <a:lnTo>
                      <a:pt x="352" y="18"/>
                    </a:lnTo>
                    <a:lnTo>
                      <a:pt x="354" y="17"/>
                    </a:lnTo>
                    <a:lnTo>
                      <a:pt x="354" y="16"/>
                    </a:lnTo>
                    <a:lnTo>
                      <a:pt x="356" y="16"/>
                    </a:lnTo>
                    <a:lnTo>
                      <a:pt x="357" y="16"/>
                    </a:lnTo>
                    <a:lnTo>
                      <a:pt x="358" y="16"/>
                    </a:lnTo>
                    <a:lnTo>
                      <a:pt x="359" y="16"/>
                    </a:lnTo>
                    <a:lnTo>
                      <a:pt x="361" y="16"/>
                    </a:lnTo>
                    <a:lnTo>
                      <a:pt x="362" y="15"/>
                    </a:lnTo>
                    <a:lnTo>
                      <a:pt x="363" y="16"/>
                    </a:lnTo>
                    <a:lnTo>
                      <a:pt x="364" y="16"/>
                    </a:lnTo>
                    <a:lnTo>
                      <a:pt x="365" y="15"/>
                    </a:lnTo>
                    <a:lnTo>
                      <a:pt x="367" y="15"/>
                    </a:lnTo>
                    <a:lnTo>
                      <a:pt x="368" y="13"/>
                    </a:lnTo>
                    <a:lnTo>
                      <a:pt x="369" y="13"/>
                    </a:lnTo>
                    <a:lnTo>
                      <a:pt x="370" y="13"/>
                    </a:lnTo>
                    <a:lnTo>
                      <a:pt x="371" y="15"/>
                    </a:lnTo>
                    <a:lnTo>
                      <a:pt x="373" y="13"/>
                    </a:lnTo>
                    <a:lnTo>
                      <a:pt x="373" y="13"/>
                    </a:lnTo>
                    <a:lnTo>
                      <a:pt x="373" y="12"/>
                    </a:lnTo>
                    <a:lnTo>
                      <a:pt x="375" y="12"/>
                    </a:lnTo>
                    <a:lnTo>
                      <a:pt x="376" y="12"/>
                    </a:lnTo>
                    <a:lnTo>
                      <a:pt x="378" y="13"/>
                    </a:lnTo>
                    <a:lnTo>
                      <a:pt x="379" y="12"/>
                    </a:lnTo>
                    <a:lnTo>
                      <a:pt x="380" y="12"/>
                    </a:lnTo>
                    <a:lnTo>
                      <a:pt x="380" y="11"/>
                    </a:lnTo>
                    <a:lnTo>
                      <a:pt x="381" y="11"/>
                    </a:lnTo>
                    <a:lnTo>
                      <a:pt x="382" y="11"/>
                    </a:lnTo>
                    <a:lnTo>
                      <a:pt x="384" y="12"/>
                    </a:lnTo>
                    <a:lnTo>
                      <a:pt x="386" y="13"/>
                    </a:lnTo>
                    <a:lnTo>
                      <a:pt x="387" y="12"/>
                    </a:lnTo>
                    <a:lnTo>
                      <a:pt x="390" y="12"/>
                    </a:lnTo>
                    <a:lnTo>
                      <a:pt x="391" y="12"/>
                    </a:lnTo>
                    <a:lnTo>
                      <a:pt x="393" y="12"/>
                    </a:lnTo>
                    <a:lnTo>
                      <a:pt x="396" y="13"/>
                    </a:lnTo>
                    <a:lnTo>
                      <a:pt x="399" y="15"/>
                    </a:lnTo>
                    <a:lnTo>
                      <a:pt x="402" y="15"/>
                    </a:lnTo>
                    <a:lnTo>
                      <a:pt x="402" y="16"/>
                    </a:lnTo>
                    <a:lnTo>
                      <a:pt x="403" y="17"/>
                    </a:lnTo>
                    <a:lnTo>
                      <a:pt x="403" y="18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6" y="21"/>
                    </a:lnTo>
                    <a:lnTo>
                      <a:pt x="407" y="22"/>
                    </a:lnTo>
                    <a:lnTo>
                      <a:pt x="407" y="23"/>
                    </a:lnTo>
                    <a:lnTo>
                      <a:pt x="407" y="24"/>
                    </a:lnTo>
                    <a:lnTo>
                      <a:pt x="407" y="26"/>
                    </a:lnTo>
                    <a:lnTo>
                      <a:pt x="408" y="27"/>
                    </a:lnTo>
                    <a:lnTo>
                      <a:pt x="408" y="28"/>
                    </a:lnTo>
                    <a:lnTo>
                      <a:pt x="409" y="30"/>
                    </a:lnTo>
                    <a:lnTo>
                      <a:pt x="408" y="32"/>
                    </a:lnTo>
                    <a:lnTo>
                      <a:pt x="407" y="33"/>
                    </a:lnTo>
                    <a:lnTo>
                      <a:pt x="407" y="34"/>
                    </a:lnTo>
                    <a:lnTo>
                      <a:pt x="407" y="35"/>
                    </a:lnTo>
                    <a:lnTo>
                      <a:pt x="407" y="37"/>
                    </a:lnTo>
                    <a:lnTo>
                      <a:pt x="408" y="38"/>
                    </a:lnTo>
                    <a:lnTo>
                      <a:pt x="408" y="38"/>
                    </a:lnTo>
                    <a:lnTo>
                      <a:pt x="408" y="39"/>
                    </a:lnTo>
                    <a:lnTo>
                      <a:pt x="407" y="40"/>
                    </a:lnTo>
                    <a:lnTo>
                      <a:pt x="406" y="41"/>
                    </a:lnTo>
                    <a:lnTo>
                      <a:pt x="406" y="43"/>
                    </a:lnTo>
                    <a:lnTo>
                      <a:pt x="407" y="44"/>
                    </a:lnTo>
                    <a:lnTo>
                      <a:pt x="407" y="45"/>
                    </a:lnTo>
                    <a:lnTo>
                      <a:pt x="406" y="45"/>
                    </a:lnTo>
                    <a:lnTo>
                      <a:pt x="403" y="46"/>
                    </a:lnTo>
                    <a:lnTo>
                      <a:pt x="402" y="48"/>
                    </a:lnTo>
                    <a:lnTo>
                      <a:pt x="399" y="50"/>
                    </a:lnTo>
                    <a:lnTo>
                      <a:pt x="397" y="51"/>
                    </a:lnTo>
                    <a:lnTo>
                      <a:pt x="397" y="54"/>
                    </a:lnTo>
                    <a:lnTo>
                      <a:pt x="398" y="55"/>
                    </a:lnTo>
                    <a:lnTo>
                      <a:pt x="399" y="55"/>
                    </a:lnTo>
                    <a:lnTo>
                      <a:pt x="399" y="55"/>
                    </a:lnTo>
                    <a:lnTo>
                      <a:pt x="399" y="56"/>
                    </a:lnTo>
                    <a:lnTo>
                      <a:pt x="398" y="57"/>
                    </a:lnTo>
                    <a:lnTo>
                      <a:pt x="398" y="57"/>
                    </a:lnTo>
                    <a:lnTo>
                      <a:pt x="397" y="56"/>
                    </a:lnTo>
                    <a:lnTo>
                      <a:pt x="396" y="56"/>
                    </a:lnTo>
                    <a:lnTo>
                      <a:pt x="395" y="57"/>
                    </a:lnTo>
                    <a:lnTo>
                      <a:pt x="393" y="58"/>
                    </a:lnTo>
                    <a:lnTo>
                      <a:pt x="391" y="60"/>
                    </a:lnTo>
                    <a:lnTo>
                      <a:pt x="390" y="61"/>
                    </a:lnTo>
                    <a:lnTo>
                      <a:pt x="389" y="62"/>
                    </a:lnTo>
                    <a:lnTo>
                      <a:pt x="386" y="62"/>
                    </a:lnTo>
                    <a:lnTo>
                      <a:pt x="385" y="62"/>
                    </a:lnTo>
                    <a:lnTo>
                      <a:pt x="384" y="65"/>
                    </a:lnTo>
                    <a:lnTo>
                      <a:pt x="384" y="66"/>
                    </a:lnTo>
                    <a:lnTo>
                      <a:pt x="382" y="66"/>
                    </a:lnTo>
                    <a:lnTo>
                      <a:pt x="380" y="66"/>
                    </a:lnTo>
                    <a:lnTo>
                      <a:pt x="380" y="66"/>
                    </a:lnTo>
                    <a:lnTo>
                      <a:pt x="380" y="67"/>
                    </a:lnTo>
                    <a:lnTo>
                      <a:pt x="379" y="67"/>
                    </a:lnTo>
                    <a:lnTo>
                      <a:pt x="378" y="67"/>
                    </a:lnTo>
                    <a:lnTo>
                      <a:pt x="376" y="68"/>
                    </a:lnTo>
                    <a:lnTo>
                      <a:pt x="376" y="68"/>
                    </a:lnTo>
                    <a:lnTo>
                      <a:pt x="378" y="71"/>
                    </a:lnTo>
                    <a:lnTo>
                      <a:pt x="378" y="72"/>
                    </a:lnTo>
                    <a:lnTo>
                      <a:pt x="378" y="72"/>
                    </a:lnTo>
                    <a:lnTo>
                      <a:pt x="376" y="72"/>
                    </a:lnTo>
                    <a:lnTo>
                      <a:pt x="375" y="72"/>
                    </a:lnTo>
                    <a:lnTo>
                      <a:pt x="375" y="71"/>
                    </a:lnTo>
                    <a:lnTo>
                      <a:pt x="374" y="69"/>
                    </a:lnTo>
                    <a:lnTo>
                      <a:pt x="373" y="69"/>
                    </a:lnTo>
                    <a:lnTo>
                      <a:pt x="370" y="69"/>
                    </a:lnTo>
                    <a:lnTo>
                      <a:pt x="368" y="69"/>
                    </a:lnTo>
                    <a:lnTo>
                      <a:pt x="365" y="71"/>
                    </a:lnTo>
                    <a:lnTo>
                      <a:pt x="359" y="72"/>
                    </a:lnTo>
                    <a:lnTo>
                      <a:pt x="356" y="72"/>
                    </a:lnTo>
                    <a:lnTo>
                      <a:pt x="353" y="73"/>
                    </a:lnTo>
                    <a:lnTo>
                      <a:pt x="351" y="73"/>
                    </a:lnTo>
                    <a:lnTo>
                      <a:pt x="348" y="73"/>
                    </a:lnTo>
                    <a:lnTo>
                      <a:pt x="342" y="73"/>
                    </a:lnTo>
                    <a:lnTo>
                      <a:pt x="340" y="73"/>
                    </a:lnTo>
                    <a:lnTo>
                      <a:pt x="335" y="73"/>
                    </a:lnTo>
                    <a:lnTo>
                      <a:pt x="334" y="73"/>
                    </a:lnTo>
                    <a:lnTo>
                      <a:pt x="333" y="72"/>
                    </a:lnTo>
                    <a:lnTo>
                      <a:pt x="331" y="72"/>
                    </a:lnTo>
                    <a:lnTo>
                      <a:pt x="331" y="71"/>
                    </a:lnTo>
                    <a:lnTo>
                      <a:pt x="330" y="72"/>
                    </a:lnTo>
                    <a:lnTo>
                      <a:pt x="329" y="73"/>
                    </a:lnTo>
                    <a:lnTo>
                      <a:pt x="328" y="73"/>
                    </a:lnTo>
                    <a:lnTo>
                      <a:pt x="325" y="73"/>
                    </a:lnTo>
                    <a:lnTo>
                      <a:pt x="323" y="72"/>
                    </a:lnTo>
                    <a:lnTo>
                      <a:pt x="322" y="72"/>
                    </a:lnTo>
                    <a:lnTo>
                      <a:pt x="319" y="72"/>
                    </a:lnTo>
                    <a:lnTo>
                      <a:pt x="316" y="72"/>
                    </a:lnTo>
                    <a:lnTo>
                      <a:pt x="313" y="71"/>
                    </a:lnTo>
                    <a:lnTo>
                      <a:pt x="311" y="71"/>
                    </a:lnTo>
                    <a:lnTo>
                      <a:pt x="308" y="71"/>
                    </a:lnTo>
                    <a:lnTo>
                      <a:pt x="306" y="71"/>
                    </a:lnTo>
                    <a:lnTo>
                      <a:pt x="303" y="72"/>
                    </a:lnTo>
                    <a:lnTo>
                      <a:pt x="302" y="72"/>
                    </a:lnTo>
                    <a:lnTo>
                      <a:pt x="299" y="71"/>
                    </a:lnTo>
                    <a:lnTo>
                      <a:pt x="297" y="71"/>
                    </a:lnTo>
                    <a:lnTo>
                      <a:pt x="295" y="69"/>
                    </a:lnTo>
                    <a:lnTo>
                      <a:pt x="292" y="71"/>
                    </a:lnTo>
                    <a:lnTo>
                      <a:pt x="290" y="71"/>
                    </a:lnTo>
                    <a:lnTo>
                      <a:pt x="286" y="71"/>
                    </a:lnTo>
                    <a:lnTo>
                      <a:pt x="284" y="69"/>
                    </a:lnTo>
                    <a:lnTo>
                      <a:pt x="283" y="69"/>
                    </a:lnTo>
                    <a:lnTo>
                      <a:pt x="280" y="71"/>
                    </a:lnTo>
                    <a:lnTo>
                      <a:pt x="278" y="69"/>
                    </a:lnTo>
                    <a:lnTo>
                      <a:pt x="277" y="71"/>
                    </a:lnTo>
                    <a:lnTo>
                      <a:pt x="275" y="72"/>
                    </a:lnTo>
                    <a:lnTo>
                      <a:pt x="274" y="72"/>
                    </a:lnTo>
                    <a:lnTo>
                      <a:pt x="273" y="72"/>
                    </a:lnTo>
                    <a:lnTo>
                      <a:pt x="274" y="71"/>
                    </a:lnTo>
                    <a:lnTo>
                      <a:pt x="275" y="69"/>
                    </a:lnTo>
                    <a:lnTo>
                      <a:pt x="277" y="68"/>
                    </a:lnTo>
                    <a:lnTo>
                      <a:pt x="275" y="67"/>
                    </a:lnTo>
                    <a:lnTo>
                      <a:pt x="277" y="65"/>
                    </a:lnTo>
                    <a:lnTo>
                      <a:pt x="275" y="63"/>
                    </a:lnTo>
                    <a:lnTo>
                      <a:pt x="275" y="63"/>
                    </a:lnTo>
                    <a:lnTo>
                      <a:pt x="275" y="65"/>
                    </a:lnTo>
                    <a:lnTo>
                      <a:pt x="275" y="66"/>
                    </a:lnTo>
                    <a:lnTo>
                      <a:pt x="274" y="67"/>
                    </a:lnTo>
                    <a:lnTo>
                      <a:pt x="274" y="67"/>
                    </a:lnTo>
                    <a:lnTo>
                      <a:pt x="272" y="68"/>
                    </a:lnTo>
                    <a:lnTo>
                      <a:pt x="271" y="68"/>
                    </a:lnTo>
                    <a:lnTo>
                      <a:pt x="267" y="69"/>
                    </a:lnTo>
                    <a:lnTo>
                      <a:pt x="264" y="69"/>
                    </a:lnTo>
                    <a:lnTo>
                      <a:pt x="262" y="69"/>
                    </a:lnTo>
                    <a:lnTo>
                      <a:pt x="261" y="68"/>
                    </a:lnTo>
                    <a:lnTo>
                      <a:pt x="260" y="67"/>
                    </a:lnTo>
                    <a:lnTo>
                      <a:pt x="257" y="67"/>
                    </a:lnTo>
                    <a:lnTo>
                      <a:pt x="253" y="67"/>
                    </a:lnTo>
                    <a:lnTo>
                      <a:pt x="249" y="66"/>
                    </a:lnTo>
                    <a:lnTo>
                      <a:pt x="246" y="66"/>
                    </a:lnTo>
                    <a:lnTo>
                      <a:pt x="244" y="67"/>
                    </a:lnTo>
                    <a:lnTo>
                      <a:pt x="243" y="68"/>
                    </a:lnTo>
                    <a:lnTo>
                      <a:pt x="241" y="68"/>
                    </a:lnTo>
                    <a:lnTo>
                      <a:pt x="240" y="68"/>
                    </a:lnTo>
                    <a:lnTo>
                      <a:pt x="240" y="67"/>
                    </a:lnTo>
                    <a:lnTo>
                      <a:pt x="238" y="65"/>
                    </a:lnTo>
                    <a:lnTo>
                      <a:pt x="236" y="65"/>
                    </a:lnTo>
                    <a:lnTo>
                      <a:pt x="235" y="65"/>
                    </a:lnTo>
                    <a:lnTo>
                      <a:pt x="233" y="67"/>
                    </a:lnTo>
                    <a:lnTo>
                      <a:pt x="232" y="68"/>
                    </a:lnTo>
                    <a:lnTo>
                      <a:pt x="229" y="68"/>
                    </a:lnTo>
                    <a:lnTo>
                      <a:pt x="229" y="67"/>
                    </a:lnTo>
                    <a:lnTo>
                      <a:pt x="229" y="66"/>
                    </a:lnTo>
                    <a:lnTo>
                      <a:pt x="228" y="66"/>
                    </a:lnTo>
                    <a:lnTo>
                      <a:pt x="227" y="67"/>
                    </a:lnTo>
                    <a:lnTo>
                      <a:pt x="226" y="68"/>
                    </a:lnTo>
                    <a:lnTo>
                      <a:pt x="226" y="69"/>
                    </a:lnTo>
                    <a:lnTo>
                      <a:pt x="226" y="71"/>
                    </a:lnTo>
                    <a:lnTo>
                      <a:pt x="223" y="71"/>
                    </a:lnTo>
                    <a:lnTo>
                      <a:pt x="222" y="72"/>
                    </a:lnTo>
                    <a:lnTo>
                      <a:pt x="222" y="72"/>
                    </a:lnTo>
                    <a:lnTo>
                      <a:pt x="221" y="73"/>
                    </a:lnTo>
                    <a:lnTo>
                      <a:pt x="218" y="74"/>
                    </a:lnTo>
                    <a:lnTo>
                      <a:pt x="217" y="74"/>
                    </a:lnTo>
                    <a:lnTo>
                      <a:pt x="216" y="73"/>
                    </a:lnTo>
                    <a:lnTo>
                      <a:pt x="217" y="71"/>
                    </a:lnTo>
                    <a:lnTo>
                      <a:pt x="218" y="68"/>
                    </a:lnTo>
                    <a:lnTo>
                      <a:pt x="221" y="67"/>
                    </a:lnTo>
                    <a:lnTo>
                      <a:pt x="221" y="66"/>
                    </a:lnTo>
                    <a:lnTo>
                      <a:pt x="221" y="66"/>
                    </a:lnTo>
                    <a:lnTo>
                      <a:pt x="219" y="66"/>
                    </a:lnTo>
                    <a:lnTo>
                      <a:pt x="218" y="66"/>
                    </a:lnTo>
                    <a:lnTo>
                      <a:pt x="217" y="67"/>
                    </a:lnTo>
                    <a:lnTo>
                      <a:pt x="215" y="69"/>
                    </a:lnTo>
                    <a:lnTo>
                      <a:pt x="212" y="71"/>
                    </a:lnTo>
                    <a:lnTo>
                      <a:pt x="211" y="72"/>
                    </a:lnTo>
                    <a:lnTo>
                      <a:pt x="205" y="72"/>
                    </a:lnTo>
                    <a:lnTo>
                      <a:pt x="204" y="72"/>
                    </a:lnTo>
                    <a:lnTo>
                      <a:pt x="202" y="72"/>
                    </a:lnTo>
                    <a:lnTo>
                      <a:pt x="201" y="73"/>
                    </a:lnTo>
                    <a:lnTo>
                      <a:pt x="201" y="74"/>
                    </a:lnTo>
                    <a:lnTo>
                      <a:pt x="200" y="76"/>
                    </a:lnTo>
                    <a:lnTo>
                      <a:pt x="199" y="77"/>
                    </a:lnTo>
                    <a:lnTo>
                      <a:pt x="198" y="78"/>
                    </a:lnTo>
                    <a:lnTo>
                      <a:pt x="196" y="78"/>
                    </a:lnTo>
                    <a:lnTo>
                      <a:pt x="195" y="78"/>
                    </a:lnTo>
                    <a:lnTo>
                      <a:pt x="195" y="77"/>
                    </a:lnTo>
                    <a:lnTo>
                      <a:pt x="195" y="76"/>
                    </a:lnTo>
                    <a:lnTo>
                      <a:pt x="195" y="74"/>
                    </a:lnTo>
                    <a:lnTo>
                      <a:pt x="196" y="72"/>
                    </a:lnTo>
                    <a:lnTo>
                      <a:pt x="196" y="72"/>
                    </a:lnTo>
                    <a:lnTo>
                      <a:pt x="196" y="71"/>
                    </a:lnTo>
                    <a:lnTo>
                      <a:pt x="195" y="72"/>
                    </a:lnTo>
                    <a:lnTo>
                      <a:pt x="194" y="72"/>
                    </a:lnTo>
                    <a:lnTo>
                      <a:pt x="194" y="73"/>
                    </a:lnTo>
                    <a:lnTo>
                      <a:pt x="193" y="74"/>
                    </a:lnTo>
                    <a:lnTo>
                      <a:pt x="190" y="76"/>
                    </a:lnTo>
                    <a:lnTo>
                      <a:pt x="188" y="76"/>
                    </a:lnTo>
                    <a:lnTo>
                      <a:pt x="187" y="74"/>
                    </a:lnTo>
                    <a:lnTo>
                      <a:pt x="185" y="74"/>
                    </a:lnTo>
                    <a:lnTo>
                      <a:pt x="184" y="72"/>
                    </a:lnTo>
                    <a:lnTo>
                      <a:pt x="183" y="69"/>
                    </a:lnTo>
                    <a:lnTo>
                      <a:pt x="183" y="66"/>
                    </a:lnTo>
                    <a:lnTo>
                      <a:pt x="183" y="65"/>
                    </a:lnTo>
                    <a:lnTo>
                      <a:pt x="183" y="63"/>
                    </a:lnTo>
                    <a:lnTo>
                      <a:pt x="182" y="65"/>
                    </a:lnTo>
                    <a:lnTo>
                      <a:pt x="181" y="66"/>
                    </a:lnTo>
                    <a:lnTo>
                      <a:pt x="182" y="68"/>
                    </a:lnTo>
                    <a:lnTo>
                      <a:pt x="182" y="71"/>
                    </a:lnTo>
                    <a:lnTo>
                      <a:pt x="182" y="72"/>
                    </a:lnTo>
                    <a:lnTo>
                      <a:pt x="183" y="73"/>
                    </a:lnTo>
                    <a:lnTo>
                      <a:pt x="184" y="76"/>
                    </a:lnTo>
                    <a:lnTo>
                      <a:pt x="185" y="77"/>
                    </a:lnTo>
                    <a:lnTo>
                      <a:pt x="187" y="77"/>
                    </a:lnTo>
                    <a:lnTo>
                      <a:pt x="189" y="80"/>
                    </a:lnTo>
                    <a:lnTo>
                      <a:pt x="190" y="80"/>
                    </a:lnTo>
                    <a:lnTo>
                      <a:pt x="191" y="82"/>
                    </a:lnTo>
                    <a:lnTo>
                      <a:pt x="191" y="83"/>
                    </a:lnTo>
                    <a:lnTo>
                      <a:pt x="190" y="84"/>
                    </a:lnTo>
                    <a:lnTo>
                      <a:pt x="188" y="85"/>
                    </a:lnTo>
                    <a:lnTo>
                      <a:pt x="187" y="86"/>
                    </a:lnTo>
                    <a:lnTo>
                      <a:pt x="184" y="85"/>
                    </a:lnTo>
                    <a:lnTo>
                      <a:pt x="183" y="84"/>
                    </a:lnTo>
                    <a:lnTo>
                      <a:pt x="182" y="84"/>
                    </a:lnTo>
                    <a:lnTo>
                      <a:pt x="181" y="84"/>
                    </a:lnTo>
                    <a:lnTo>
                      <a:pt x="179" y="84"/>
                    </a:lnTo>
                    <a:lnTo>
                      <a:pt x="179" y="84"/>
                    </a:lnTo>
                    <a:lnTo>
                      <a:pt x="179" y="85"/>
                    </a:lnTo>
                    <a:lnTo>
                      <a:pt x="179" y="86"/>
                    </a:lnTo>
                    <a:lnTo>
                      <a:pt x="179" y="89"/>
                    </a:lnTo>
                    <a:lnTo>
                      <a:pt x="179" y="89"/>
                    </a:lnTo>
                    <a:lnTo>
                      <a:pt x="178" y="90"/>
                    </a:lnTo>
                    <a:lnTo>
                      <a:pt x="174" y="90"/>
                    </a:lnTo>
                    <a:lnTo>
                      <a:pt x="172" y="90"/>
                    </a:lnTo>
                    <a:lnTo>
                      <a:pt x="171" y="89"/>
                    </a:lnTo>
                    <a:lnTo>
                      <a:pt x="168" y="88"/>
                    </a:lnTo>
                    <a:lnTo>
                      <a:pt x="167" y="86"/>
                    </a:lnTo>
                    <a:lnTo>
                      <a:pt x="166" y="86"/>
                    </a:lnTo>
                    <a:lnTo>
                      <a:pt x="166" y="85"/>
                    </a:lnTo>
                    <a:lnTo>
                      <a:pt x="166" y="84"/>
                    </a:lnTo>
                    <a:lnTo>
                      <a:pt x="166" y="82"/>
                    </a:lnTo>
                    <a:lnTo>
                      <a:pt x="166" y="80"/>
                    </a:lnTo>
                    <a:lnTo>
                      <a:pt x="165" y="80"/>
                    </a:lnTo>
                    <a:lnTo>
                      <a:pt x="165" y="80"/>
                    </a:lnTo>
                    <a:lnTo>
                      <a:pt x="163" y="82"/>
                    </a:lnTo>
                    <a:lnTo>
                      <a:pt x="163" y="83"/>
                    </a:lnTo>
                    <a:lnTo>
                      <a:pt x="163" y="85"/>
                    </a:lnTo>
                    <a:lnTo>
                      <a:pt x="163" y="86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5" y="93"/>
                    </a:lnTo>
                    <a:lnTo>
                      <a:pt x="165" y="95"/>
                    </a:lnTo>
                    <a:lnTo>
                      <a:pt x="163" y="96"/>
                    </a:lnTo>
                    <a:lnTo>
                      <a:pt x="160" y="96"/>
                    </a:lnTo>
                    <a:lnTo>
                      <a:pt x="159" y="96"/>
                    </a:lnTo>
                    <a:lnTo>
                      <a:pt x="157" y="94"/>
                    </a:lnTo>
                    <a:lnTo>
                      <a:pt x="156" y="91"/>
                    </a:lnTo>
                    <a:lnTo>
                      <a:pt x="156" y="89"/>
                    </a:lnTo>
                    <a:lnTo>
                      <a:pt x="156" y="86"/>
                    </a:lnTo>
                    <a:lnTo>
                      <a:pt x="156" y="84"/>
                    </a:lnTo>
                    <a:lnTo>
                      <a:pt x="156" y="83"/>
                    </a:lnTo>
                    <a:lnTo>
                      <a:pt x="156" y="80"/>
                    </a:lnTo>
                    <a:lnTo>
                      <a:pt x="155" y="78"/>
                    </a:lnTo>
                    <a:lnTo>
                      <a:pt x="155" y="78"/>
                    </a:lnTo>
                    <a:lnTo>
                      <a:pt x="154" y="78"/>
                    </a:lnTo>
                    <a:lnTo>
                      <a:pt x="155" y="79"/>
                    </a:lnTo>
                    <a:lnTo>
                      <a:pt x="154" y="82"/>
                    </a:lnTo>
                    <a:lnTo>
                      <a:pt x="154" y="83"/>
                    </a:lnTo>
                    <a:lnTo>
                      <a:pt x="154" y="85"/>
                    </a:lnTo>
                    <a:lnTo>
                      <a:pt x="154" y="86"/>
                    </a:lnTo>
                    <a:lnTo>
                      <a:pt x="153" y="86"/>
                    </a:lnTo>
                    <a:lnTo>
                      <a:pt x="151" y="86"/>
                    </a:lnTo>
                    <a:lnTo>
                      <a:pt x="151" y="84"/>
                    </a:lnTo>
                    <a:lnTo>
                      <a:pt x="150" y="84"/>
                    </a:lnTo>
                    <a:lnTo>
                      <a:pt x="150" y="85"/>
                    </a:lnTo>
                    <a:lnTo>
                      <a:pt x="150" y="86"/>
                    </a:lnTo>
                    <a:lnTo>
                      <a:pt x="150" y="88"/>
                    </a:lnTo>
                    <a:lnTo>
                      <a:pt x="149" y="90"/>
                    </a:lnTo>
                    <a:lnTo>
                      <a:pt x="146" y="93"/>
                    </a:lnTo>
                    <a:lnTo>
                      <a:pt x="144" y="94"/>
                    </a:lnTo>
                    <a:lnTo>
                      <a:pt x="144" y="95"/>
                    </a:lnTo>
                    <a:lnTo>
                      <a:pt x="143" y="97"/>
                    </a:lnTo>
                    <a:lnTo>
                      <a:pt x="143" y="99"/>
                    </a:lnTo>
                    <a:lnTo>
                      <a:pt x="142" y="97"/>
                    </a:lnTo>
                    <a:lnTo>
                      <a:pt x="140" y="97"/>
                    </a:lnTo>
                    <a:lnTo>
                      <a:pt x="138" y="93"/>
                    </a:lnTo>
                    <a:lnTo>
                      <a:pt x="138" y="90"/>
                    </a:lnTo>
                    <a:lnTo>
                      <a:pt x="137" y="86"/>
                    </a:lnTo>
                    <a:lnTo>
                      <a:pt x="135" y="85"/>
                    </a:lnTo>
                    <a:lnTo>
                      <a:pt x="134" y="84"/>
                    </a:lnTo>
                    <a:lnTo>
                      <a:pt x="133" y="82"/>
                    </a:lnTo>
                    <a:lnTo>
                      <a:pt x="133" y="80"/>
                    </a:lnTo>
                    <a:lnTo>
                      <a:pt x="132" y="79"/>
                    </a:lnTo>
                    <a:lnTo>
                      <a:pt x="132" y="80"/>
                    </a:lnTo>
                    <a:lnTo>
                      <a:pt x="132" y="82"/>
                    </a:lnTo>
                    <a:lnTo>
                      <a:pt x="133" y="84"/>
                    </a:lnTo>
                    <a:lnTo>
                      <a:pt x="133" y="85"/>
                    </a:lnTo>
                    <a:lnTo>
                      <a:pt x="134" y="88"/>
                    </a:lnTo>
                    <a:lnTo>
                      <a:pt x="133" y="90"/>
                    </a:lnTo>
                    <a:lnTo>
                      <a:pt x="133" y="93"/>
                    </a:lnTo>
                    <a:lnTo>
                      <a:pt x="132" y="95"/>
                    </a:lnTo>
                    <a:lnTo>
                      <a:pt x="129" y="99"/>
                    </a:lnTo>
                    <a:lnTo>
                      <a:pt x="128" y="101"/>
                    </a:lnTo>
                    <a:lnTo>
                      <a:pt x="127" y="103"/>
                    </a:lnTo>
                    <a:lnTo>
                      <a:pt x="127" y="106"/>
                    </a:lnTo>
                    <a:lnTo>
                      <a:pt x="126" y="106"/>
                    </a:lnTo>
                    <a:lnTo>
                      <a:pt x="125" y="106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5"/>
                    </a:lnTo>
                    <a:lnTo>
                      <a:pt x="122" y="106"/>
                    </a:lnTo>
                    <a:lnTo>
                      <a:pt x="121" y="108"/>
                    </a:lnTo>
                    <a:lnTo>
                      <a:pt x="120" y="108"/>
                    </a:lnTo>
                    <a:lnTo>
                      <a:pt x="118" y="108"/>
                    </a:lnTo>
                    <a:lnTo>
                      <a:pt x="117" y="106"/>
                    </a:lnTo>
                    <a:lnTo>
                      <a:pt x="117" y="103"/>
                    </a:lnTo>
                    <a:lnTo>
                      <a:pt x="116" y="103"/>
                    </a:lnTo>
                    <a:lnTo>
                      <a:pt x="115" y="105"/>
                    </a:lnTo>
                    <a:lnTo>
                      <a:pt x="115" y="106"/>
                    </a:lnTo>
                    <a:lnTo>
                      <a:pt x="115" y="107"/>
                    </a:lnTo>
                    <a:lnTo>
                      <a:pt x="116" y="107"/>
                    </a:lnTo>
                    <a:lnTo>
                      <a:pt x="117" y="108"/>
                    </a:lnTo>
                    <a:lnTo>
                      <a:pt x="117" y="110"/>
                    </a:lnTo>
                    <a:lnTo>
                      <a:pt x="117" y="111"/>
                    </a:lnTo>
                    <a:lnTo>
                      <a:pt x="116" y="111"/>
                    </a:lnTo>
                    <a:lnTo>
                      <a:pt x="116" y="111"/>
                    </a:lnTo>
                    <a:lnTo>
                      <a:pt x="116" y="110"/>
                    </a:lnTo>
                    <a:lnTo>
                      <a:pt x="115" y="108"/>
                    </a:lnTo>
                    <a:lnTo>
                      <a:pt x="114" y="107"/>
                    </a:lnTo>
                    <a:lnTo>
                      <a:pt x="112" y="107"/>
                    </a:lnTo>
                    <a:lnTo>
                      <a:pt x="112" y="106"/>
                    </a:lnTo>
                    <a:lnTo>
                      <a:pt x="111" y="106"/>
                    </a:lnTo>
                    <a:lnTo>
                      <a:pt x="111" y="107"/>
                    </a:lnTo>
                    <a:lnTo>
                      <a:pt x="110" y="110"/>
                    </a:lnTo>
                    <a:lnTo>
                      <a:pt x="109" y="110"/>
                    </a:lnTo>
                    <a:lnTo>
                      <a:pt x="108" y="111"/>
                    </a:lnTo>
                    <a:lnTo>
                      <a:pt x="108" y="112"/>
                    </a:lnTo>
                    <a:lnTo>
                      <a:pt x="109" y="112"/>
                    </a:lnTo>
                    <a:lnTo>
                      <a:pt x="109" y="113"/>
                    </a:lnTo>
                    <a:lnTo>
                      <a:pt x="108" y="114"/>
                    </a:lnTo>
                    <a:lnTo>
                      <a:pt x="106" y="114"/>
                    </a:lnTo>
                    <a:lnTo>
                      <a:pt x="105" y="114"/>
                    </a:lnTo>
                    <a:lnTo>
                      <a:pt x="105" y="114"/>
                    </a:lnTo>
                    <a:lnTo>
                      <a:pt x="104" y="114"/>
                    </a:lnTo>
                    <a:lnTo>
                      <a:pt x="103" y="114"/>
                    </a:lnTo>
                    <a:lnTo>
                      <a:pt x="103" y="113"/>
                    </a:lnTo>
                    <a:lnTo>
                      <a:pt x="103" y="112"/>
                    </a:lnTo>
                    <a:lnTo>
                      <a:pt x="100" y="110"/>
                    </a:lnTo>
                    <a:lnTo>
                      <a:pt x="100" y="106"/>
                    </a:lnTo>
                    <a:lnTo>
                      <a:pt x="101" y="101"/>
                    </a:lnTo>
                    <a:lnTo>
                      <a:pt x="103" y="96"/>
                    </a:lnTo>
                    <a:lnTo>
                      <a:pt x="103" y="94"/>
                    </a:lnTo>
                    <a:lnTo>
                      <a:pt x="101" y="94"/>
                    </a:lnTo>
                    <a:lnTo>
                      <a:pt x="101" y="96"/>
                    </a:lnTo>
                    <a:lnTo>
                      <a:pt x="100" y="100"/>
                    </a:lnTo>
                    <a:lnTo>
                      <a:pt x="99" y="101"/>
                    </a:lnTo>
                    <a:lnTo>
                      <a:pt x="98" y="105"/>
                    </a:lnTo>
                    <a:lnTo>
                      <a:pt x="97" y="114"/>
                    </a:lnTo>
                    <a:lnTo>
                      <a:pt x="95" y="117"/>
                    </a:lnTo>
                    <a:lnTo>
                      <a:pt x="94" y="117"/>
                    </a:lnTo>
                    <a:lnTo>
                      <a:pt x="93" y="119"/>
                    </a:lnTo>
                    <a:lnTo>
                      <a:pt x="92" y="121"/>
                    </a:lnTo>
                    <a:lnTo>
                      <a:pt x="90" y="121"/>
                    </a:lnTo>
                    <a:lnTo>
                      <a:pt x="90" y="123"/>
                    </a:lnTo>
                    <a:lnTo>
                      <a:pt x="89" y="124"/>
                    </a:lnTo>
                    <a:lnTo>
                      <a:pt x="88" y="125"/>
                    </a:lnTo>
                    <a:lnTo>
                      <a:pt x="87" y="125"/>
                    </a:lnTo>
                    <a:lnTo>
                      <a:pt x="84" y="127"/>
                    </a:lnTo>
                    <a:lnTo>
                      <a:pt x="83" y="127"/>
                    </a:lnTo>
                    <a:lnTo>
                      <a:pt x="82" y="124"/>
                    </a:lnTo>
                    <a:lnTo>
                      <a:pt x="83" y="123"/>
                    </a:lnTo>
                    <a:lnTo>
                      <a:pt x="83" y="119"/>
                    </a:lnTo>
                    <a:lnTo>
                      <a:pt x="84" y="117"/>
                    </a:lnTo>
                    <a:lnTo>
                      <a:pt x="83" y="114"/>
                    </a:lnTo>
                    <a:lnTo>
                      <a:pt x="80" y="110"/>
                    </a:lnTo>
                    <a:lnTo>
                      <a:pt x="76" y="106"/>
                    </a:lnTo>
                    <a:lnTo>
                      <a:pt x="73" y="102"/>
                    </a:lnTo>
                    <a:lnTo>
                      <a:pt x="72" y="102"/>
                    </a:lnTo>
                    <a:lnTo>
                      <a:pt x="72" y="101"/>
                    </a:lnTo>
                    <a:lnTo>
                      <a:pt x="72" y="102"/>
                    </a:lnTo>
                    <a:lnTo>
                      <a:pt x="72" y="103"/>
                    </a:lnTo>
                    <a:lnTo>
                      <a:pt x="73" y="106"/>
                    </a:lnTo>
                    <a:lnTo>
                      <a:pt x="77" y="110"/>
                    </a:lnTo>
                    <a:lnTo>
                      <a:pt x="80" y="113"/>
                    </a:lnTo>
                    <a:lnTo>
                      <a:pt x="81" y="118"/>
                    </a:lnTo>
                    <a:lnTo>
                      <a:pt x="82" y="121"/>
                    </a:lnTo>
                    <a:lnTo>
                      <a:pt x="81" y="123"/>
                    </a:lnTo>
                    <a:lnTo>
                      <a:pt x="81" y="124"/>
                    </a:lnTo>
                    <a:lnTo>
                      <a:pt x="80" y="128"/>
                    </a:lnTo>
                    <a:lnTo>
                      <a:pt x="78" y="131"/>
                    </a:lnTo>
                    <a:lnTo>
                      <a:pt x="77" y="133"/>
                    </a:lnTo>
                    <a:lnTo>
                      <a:pt x="73" y="131"/>
                    </a:lnTo>
                    <a:lnTo>
                      <a:pt x="71" y="131"/>
                    </a:lnTo>
                    <a:lnTo>
                      <a:pt x="70" y="131"/>
                    </a:lnTo>
                    <a:lnTo>
                      <a:pt x="67" y="131"/>
                    </a:lnTo>
                    <a:lnTo>
                      <a:pt x="65" y="129"/>
                    </a:lnTo>
                    <a:lnTo>
                      <a:pt x="65" y="125"/>
                    </a:lnTo>
                    <a:lnTo>
                      <a:pt x="64" y="123"/>
                    </a:lnTo>
                    <a:lnTo>
                      <a:pt x="65" y="116"/>
                    </a:lnTo>
                    <a:lnTo>
                      <a:pt x="65" y="113"/>
                    </a:lnTo>
                    <a:lnTo>
                      <a:pt x="64" y="113"/>
                    </a:lnTo>
                    <a:lnTo>
                      <a:pt x="64" y="114"/>
                    </a:lnTo>
                    <a:lnTo>
                      <a:pt x="64" y="116"/>
                    </a:lnTo>
                    <a:lnTo>
                      <a:pt x="64" y="118"/>
                    </a:lnTo>
                    <a:lnTo>
                      <a:pt x="63" y="121"/>
                    </a:lnTo>
                    <a:lnTo>
                      <a:pt x="63" y="122"/>
                    </a:lnTo>
                    <a:lnTo>
                      <a:pt x="61" y="122"/>
                    </a:lnTo>
                    <a:lnTo>
                      <a:pt x="61" y="123"/>
                    </a:lnTo>
                    <a:lnTo>
                      <a:pt x="61" y="124"/>
                    </a:lnTo>
                    <a:lnTo>
                      <a:pt x="63" y="125"/>
                    </a:lnTo>
                    <a:lnTo>
                      <a:pt x="64" y="128"/>
                    </a:lnTo>
                    <a:lnTo>
                      <a:pt x="64" y="130"/>
                    </a:lnTo>
                    <a:lnTo>
                      <a:pt x="64" y="134"/>
                    </a:lnTo>
                    <a:lnTo>
                      <a:pt x="63" y="136"/>
                    </a:lnTo>
                    <a:lnTo>
                      <a:pt x="61" y="138"/>
                    </a:lnTo>
                    <a:lnTo>
                      <a:pt x="58" y="139"/>
                    </a:lnTo>
                    <a:lnTo>
                      <a:pt x="54" y="141"/>
                    </a:lnTo>
                    <a:lnTo>
                      <a:pt x="50" y="142"/>
                    </a:lnTo>
                    <a:lnTo>
                      <a:pt x="49" y="142"/>
                    </a:lnTo>
                    <a:lnTo>
                      <a:pt x="48" y="142"/>
                    </a:lnTo>
                    <a:lnTo>
                      <a:pt x="48" y="140"/>
                    </a:lnTo>
                    <a:lnTo>
                      <a:pt x="48" y="139"/>
                    </a:lnTo>
                    <a:lnTo>
                      <a:pt x="47" y="139"/>
                    </a:lnTo>
                    <a:lnTo>
                      <a:pt x="47" y="141"/>
                    </a:lnTo>
                    <a:lnTo>
                      <a:pt x="45" y="141"/>
                    </a:lnTo>
                    <a:lnTo>
                      <a:pt x="44" y="142"/>
                    </a:lnTo>
                    <a:lnTo>
                      <a:pt x="44" y="144"/>
                    </a:lnTo>
                    <a:lnTo>
                      <a:pt x="41" y="144"/>
                    </a:lnTo>
                    <a:lnTo>
                      <a:pt x="41" y="142"/>
                    </a:lnTo>
                    <a:lnTo>
                      <a:pt x="37" y="138"/>
                    </a:lnTo>
                    <a:lnTo>
                      <a:pt x="36" y="135"/>
                    </a:lnTo>
                    <a:lnTo>
                      <a:pt x="35" y="134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5" y="129"/>
                    </a:lnTo>
                    <a:lnTo>
                      <a:pt x="36" y="127"/>
                    </a:lnTo>
                    <a:lnTo>
                      <a:pt x="37" y="125"/>
                    </a:lnTo>
                    <a:lnTo>
                      <a:pt x="38" y="123"/>
                    </a:lnTo>
                    <a:lnTo>
                      <a:pt x="38" y="122"/>
                    </a:lnTo>
                    <a:lnTo>
                      <a:pt x="38" y="121"/>
                    </a:lnTo>
                    <a:lnTo>
                      <a:pt x="37" y="121"/>
                    </a:lnTo>
                    <a:lnTo>
                      <a:pt x="37" y="122"/>
                    </a:lnTo>
                    <a:lnTo>
                      <a:pt x="36" y="124"/>
                    </a:lnTo>
                    <a:lnTo>
                      <a:pt x="36" y="125"/>
                    </a:lnTo>
                    <a:lnTo>
                      <a:pt x="33" y="128"/>
                    </a:lnTo>
                    <a:lnTo>
                      <a:pt x="32" y="129"/>
                    </a:lnTo>
                    <a:lnTo>
                      <a:pt x="31" y="130"/>
                    </a:lnTo>
                    <a:lnTo>
                      <a:pt x="31" y="129"/>
                    </a:lnTo>
                    <a:lnTo>
                      <a:pt x="31" y="128"/>
                    </a:lnTo>
                    <a:lnTo>
                      <a:pt x="31" y="127"/>
                    </a:lnTo>
                    <a:lnTo>
                      <a:pt x="30" y="124"/>
                    </a:lnTo>
                    <a:lnTo>
                      <a:pt x="27" y="123"/>
                    </a:lnTo>
                    <a:lnTo>
                      <a:pt x="25" y="121"/>
                    </a:lnTo>
                    <a:lnTo>
                      <a:pt x="24" y="119"/>
                    </a:lnTo>
                    <a:lnTo>
                      <a:pt x="24" y="117"/>
                    </a:lnTo>
                    <a:lnTo>
                      <a:pt x="24" y="114"/>
                    </a:lnTo>
                    <a:lnTo>
                      <a:pt x="24" y="111"/>
                    </a:lnTo>
                    <a:lnTo>
                      <a:pt x="22" y="110"/>
                    </a:lnTo>
                    <a:lnTo>
                      <a:pt x="21" y="107"/>
                    </a:lnTo>
                    <a:lnTo>
                      <a:pt x="20" y="106"/>
                    </a:lnTo>
                    <a:lnTo>
                      <a:pt x="19" y="105"/>
                    </a:lnTo>
                    <a:lnTo>
                      <a:pt x="17" y="105"/>
                    </a:lnTo>
                    <a:lnTo>
                      <a:pt x="16" y="103"/>
                    </a:lnTo>
                    <a:lnTo>
                      <a:pt x="14" y="103"/>
                    </a:lnTo>
                    <a:lnTo>
                      <a:pt x="11" y="103"/>
                    </a:lnTo>
                    <a:lnTo>
                      <a:pt x="10" y="103"/>
                    </a:lnTo>
                    <a:lnTo>
                      <a:pt x="9" y="103"/>
                    </a:lnTo>
                    <a:lnTo>
                      <a:pt x="7" y="102"/>
                    </a:lnTo>
                    <a:lnTo>
                      <a:pt x="5" y="103"/>
                    </a:lnTo>
                    <a:lnTo>
                      <a:pt x="4" y="105"/>
                    </a:lnTo>
                    <a:lnTo>
                      <a:pt x="3" y="103"/>
                    </a:lnTo>
                    <a:lnTo>
                      <a:pt x="2" y="103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2" y="96"/>
                    </a:lnTo>
                    <a:lnTo>
                      <a:pt x="2" y="96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8" name="Freeform 418">
                <a:extLst>
                  <a:ext uri="{FF2B5EF4-FFF2-40B4-BE49-F238E27FC236}">
                    <a16:creationId xmlns:a16="http://schemas.microsoft.com/office/drawing/2014/main" id="{FE59F587-0221-504E-AA13-BD20DEB09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720" y="8128849"/>
                <a:ext cx="38442" cy="85038"/>
              </a:xfrm>
              <a:custGeom>
                <a:avLst/>
                <a:gdLst>
                  <a:gd name="T0" fmla="*/ 32 w 33"/>
                  <a:gd name="T1" fmla="*/ 44 h 73"/>
                  <a:gd name="T2" fmla="*/ 31 w 33"/>
                  <a:gd name="T3" fmla="*/ 42 h 73"/>
                  <a:gd name="T4" fmla="*/ 29 w 33"/>
                  <a:gd name="T5" fmla="*/ 36 h 73"/>
                  <a:gd name="T6" fmla="*/ 28 w 33"/>
                  <a:gd name="T7" fmla="*/ 27 h 73"/>
                  <a:gd name="T8" fmla="*/ 28 w 33"/>
                  <a:gd name="T9" fmla="*/ 7 h 73"/>
                  <a:gd name="T10" fmla="*/ 28 w 33"/>
                  <a:gd name="T11" fmla="*/ 3 h 73"/>
                  <a:gd name="T12" fmla="*/ 24 w 33"/>
                  <a:gd name="T13" fmla="*/ 3 h 73"/>
                  <a:gd name="T14" fmla="*/ 22 w 33"/>
                  <a:gd name="T15" fmla="*/ 2 h 73"/>
                  <a:gd name="T16" fmla="*/ 21 w 33"/>
                  <a:gd name="T17" fmla="*/ 0 h 73"/>
                  <a:gd name="T18" fmla="*/ 17 w 33"/>
                  <a:gd name="T19" fmla="*/ 4 h 73"/>
                  <a:gd name="T20" fmla="*/ 14 w 33"/>
                  <a:gd name="T21" fmla="*/ 4 h 73"/>
                  <a:gd name="T22" fmla="*/ 11 w 33"/>
                  <a:gd name="T23" fmla="*/ 4 h 73"/>
                  <a:gd name="T24" fmla="*/ 11 w 33"/>
                  <a:gd name="T25" fmla="*/ 3 h 73"/>
                  <a:gd name="T26" fmla="*/ 9 w 33"/>
                  <a:gd name="T27" fmla="*/ 4 h 73"/>
                  <a:gd name="T28" fmla="*/ 11 w 33"/>
                  <a:gd name="T29" fmla="*/ 11 h 73"/>
                  <a:gd name="T30" fmla="*/ 11 w 33"/>
                  <a:gd name="T31" fmla="*/ 16 h 73"/>
                  <a:gd name="T32" fmla="*/ 9 w 33"/>
                  <a:gd name="T33" fmla="*/ 14 h 73"/>
                  <a:gd name="T34" fmla="*/ 6 w 33"/>
                  <a:gd name="T35" fmla="*/ 8 h 73"/>
                  <a:gd name="T36" fmla="*/ 5 w 33"/>
                  <a:gd name="T37" fmla="*/ 7 h 73"/>
                  <a:gd name="T38" fmla="*/ 3 w 33"/>
                  <a:gd name="T39" fmla="*/ 7 h 73"/>
                  <a:gd name="T40" fmla="*/ 1 w 33"/>
                  <a:gd name="T41" fmla="*/ 10 h 73"/>
                  <a:gd name="T42" fmla="*/ 1 w 33"/>
                  <a:gd name="T43" fmla="*/ 14 h 73"/>
                  <a:gd name="T44" fmla="*/ 3 w 33"/>
                  <a:gd name="T45" fmla="*/ 14 h 73"/>
                  <a:gd name="T46" fmla="*/ 5 w 33"/>
                  <a:gd name="T47" fmla="*/ 15 h 73"/>
                  <a:gd name="T48" fmla="*/ 1 w 33"/>
                  <a:gd name="T49" fmla="*/ 17 h 73"/>
                  <a:gd name="T50" fmla="*/ 0 w 33"/>
                  <a:gd name="T51" fmla="*/ 26 h 73"/>
                  <a:gd name="T52" fmla="*/ 0 w 33"/>
                  <a:gd name="T53" fmla="*/ 38 h 73"/>
                  <a:gd name="T54" fmla="*/ 1 w 33"/>
                  <a:gd name="T55" fmla="*/ 43 h 73"/>
                  <a:gd name="T56" fmla="*/ 3 w 33"/>
                  <a:gd name="T57" fmla="*/ 43 h 73"/>
                  <a:gd name="T58" fmla="*/ 3 w 33"/>
                  <a:gd name="T59" fmla="*/ 39 h 73"/>
                  <a:gd name="T60" fmla="*/ 4 w 33"/>
                  <a:gd name="T61" fmla="*/ 36 h 73"/>
                  <a:gd name="T62" fmla="*/ 7 w 33"/>
                  <a:gd name="T63" fmla="*/ 44 h 73"/>
                  <a:gd name="T64" fmla="*/ 11 w 33"/>
                  <a:gd name="T65" fmla="*/ 53 h 73"/>
                  <a:gd name="T66" fmla="*/ 10 w 33"/>
                  <a:gd name="T67" fmla="*/ 56 h 73"/>
                  <a:gd name="T68" fmla="*/ 9 w 33"/>
                  <a:gd name="T69" fmla="*/ 55 h 73"/>
                  <a:gd name="T70" fmla="*/ 7 w 33"/>
                  <a:gd name="T71" fmla="*/ 56 h 73"/>
                  <a:gd name="T72" fmla="*/ 6 w 33"/>
                  <a:gd name="T73" fmla="*/ 59 h 73"/>
                  <a:gd name="T74" fmla="*/ 10 w 33"/>
                  <a:gd name="T75" fmla="*/ 66 h 73"/>
                  <a:gd name="T76" fmla="*/ 11 w 33"/>
                  <a:gd name="T77" fmla="*/ 67 h 73"/>
                  <a:gd name="T78" fmla="*/ 15 w 33"/>
                  <a:gd name="T79" fmla="*/ 67 h 73"/>
                  <a:gd name="T80" fmla="*/ 17 w 33"/>
                  <a:gd name="T81" fmla="*/ 72 h 73"/>
                  <a:gd name="T82" fmla="*/ 18 w 33"/>
                  <a:gd name="T83" fmla="*/ 72 h 73"/>
                  <a:gd name="T84" fmla="*/ 22 w 33"/>
                  <a:gd name="T85" fmla="*/ 72 h 73"/>
                  <a:gd name="T86" fmla="*/ 23 w 33"/>
                  <a:gd name="T87" fmla="*/ 71 h 73"/>
                  <a:gd name="T88" fmla="*/ 24 w 33"/>
                  <a:gd name="T89" fmla="*/ 73 h 73"/>
                  <a:gd name="T90" fmla="*/ 26 w 33"/>
                  <a:gd name="T91" fmla="*/ 73 h 73"/>
                  <a:gd name="T92" fmla="*/ 27 w 33"/>
                  <a:gd name="T93" fmla="*/ 70 h 73"/>
                  <a:gd name="T94" fmla="*/ 32 w 33"/>
                  <a:gd name="T95" fmla="*/ 67 h 73"/>
                  <a:gd name="T96" fmla="*/ 33 w 33"/>
                  <a:gd name="T97" fmla="*/ 61 h 73"/>
                  <a:gd name="T98" fmla="*/ 32 w 33"/>
                  <a:gd name="T99" fmla="*/ 5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" h="73">
                    <a:moveTo>
                      <a:pt x="32" y="52"/>
                    </a:moveTo>
                    <a:lnTo>
                      <a:pt x="32" y="48"/>
                    </a:lnTo>
                    <a:lnTo>
                      <a:pt x="32" y="44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1"/>
                    </a:lnTo>
                    <a:lnTo>
                      <a:pt x="29" y="38"/>
                    </a:lnTo>
                    <a:lnTo>
                      <a:pt x="29" y="36"/>
                    </a:lnTo>
                    <a:lnTo>
                      <a:pt x="29" y="33"/>
                    </a:lnTo>
                    <a:lnTo>
                      <a:pt x="28" y="30"/>
                    </a:lnTo>
                    <a:lnTo>
                      <a:pt x="28" y="27"/>
                    </a:lnTo>
                    <a:lnTo>
                      <a:pt x="28" y="25"/>
                    </a:lnTo>
                    <a:lnTo>
                      <a:pt x="28" y="19"/>
                    </a:lnTo>
                    <a:lnTo>
                      <a:pt x="28" y="7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8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7" y="44"/>
                    </a:lnTo>
                    <a:lnTo>
                      <a:pt x="10" y="47"/>
                    </a:lnTo>
                    <a:lnTo>
                      <a:pt x="11" y="50"/>
                    </a:lnTo>
                    <a:lnTo>
                      <a:pt x="11" y="53"/>
                    </a:lnTo>
                    <a:lnTo>
                      <a:pt x="11" y="55"/>
                    </a:lnTo>
                    <a:lnTo>
                      <a:pt x="11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4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7" y="58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5" y="59"/>
                    </a:lnTo>
                    <a:lnTo>
                      <a:pt x="7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1" y="67"/>
                    </a:lnTo>
                    <a:lnTo>
                      <a:pt x="12" y="67"/>
                    </a:lnTo>
                    <a:lnTo>
                      <a:pt x="14" y="67"/>
                    </a:lnTo>
                    <a:lnTo>
                      <a:pt x="15" y="67"/>
                    </a:lnTo>
                    <a:lnTo>
                      <a:pt x="16" y="69"/>
                    </a:lnTo>
                    <a:lnTo>
                      <a:pt x="17" y="70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8" y="72"/>
                    </a:lnTo>
                    <a:lnTo>
                      <a:pt x="20" y="72"/>
                    </a:lnTo>
                    <a:lnTo>
                      <a:pt x="21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2" y="71"/>
                    </a:lnTo>
                    <a:lnTo>
                      <a:pt x="23" y="71"/>
                    </a:lnTo>
                    <a:lnTo>
                      <a:pt x="24" y="71"/>
                    </a:lnTo>
                    <a:lnTo>
                      <a:pt x="24" y="72"/>
                    </a:lnTo>
                    <a:lnTo>
                      <a:pt x="24" y="73"/>
                    </a:lnTo>
                    <a:lnTo>
                      <a:pt x="24" y="73"/>
                    </a:lnTo>
                    <a:lnTo>
                      <a:pt x="24" y="73"/>
                    </a:lnTo>
                    <a:lnTo>
                      <a:pt x="26" y="73"/>
                    </a:lnTo>
                    <a:lnTo>
                      <a:pt x="26" y="72"/>
                    </a:lnTo>
                    <a:lnTo>
                      <a:pt x="27" y="71"/>
                    </a:lnTo>
                    <a:lnTo>
                      <a:pt x="27" y="70"/>
                    </a:lnTo>
                    <a:lnTo>
                      <a:pt x="29" y="69"/>
                    </a:lnTo>
                    <a:lnTo>
                      <a:pt x="31" y="69"/>
                    </a:lnTo>
                    <a:lnTo>
                      <a:pt x="32" y="67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3" y="61"/>
                    </a:lnTo>
                    <a:lnTo>
                      <a:pt x="33" y="59"/>
                    </a:lnTo>
                    <a:lnTo>
                      <a:pt x="33" y="56"/>
                    </a:lnTo>
                    <a:lnTo>
                      <a:pt x="32" y="5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9" name="Freeform 419">
                <a:extLst>
                  <a:ext uri="{FF2B5EF4-FFF2-40B4-BE49-F238E27FC236}">
                    <a16:creationId xmlns:a16="http://schemas.microsoft.com/office/drawing/2014/main" id="{361ED0F1-452E-AD47-9CE4-4230CAFFA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053" y="7994885"/>
                <a:ext cx="75718" cy="64069"/>
              </a:xfrm>
              <a:custGeom>
                <a:avLst/>
                <a:gdLst>
                  <a:gd name="T0" fmla="*/ 62 w 65"/>
                  <a:gd name="T1" fmla="*/ 18 h 55"/>
                  <a:gd name="T2" fmla="*/ 62 w 65"/>
                  <a:gd name="T3" fmla="*/ 12 h 55"/>
                  <a:gd name="T4" fmla="*/ 61 w 65"/>
                  <a:gd name="T5" fmla="*/ 8 h 55"/>
                  <a:gd name="T6" fmla="*/ 56 w 65"/>
                  <a:gd name="T7" fmla="*/ 4 h 55"/>
                  <a:gd name="T8" fmla="*/ 51 w 65"/>
                  <a:gd name="T9" fmla="*/ 0 h 55"/>
                  <a:gd name="T10" fmla="*/ 43 w 65"/>
                  <a:gd name="T11" fmla="*/ 0 h 55"/>
                  <a:gd name="T12" fmla="*/ 36 w 65"/>
                  <a:gd name="T13" fmla="*/ 0 h 55"/>
                  <a:gd name="T14" fmla="*/ 29 w 65"/>
                  <a:gd name="T15" fmla="*/ 2 h 55"/>
                  <a:gd name="T16" fmla="*/ 20 w 65"/>
                  <a:gd name="T17" fmla="*/ 8 h 55"/>
                  <a:gd name="T18" fmla="*/ 12 w 65"/>
                  <a:gd name="T19" fmla="*/ 16 h 55"/>
                  <a:gd name="T20" fmla="*/ 8 w 65"/>
                  <a:gd name="T21" fmla="*/ 19 h 55"/>
                  <a:gd name="T22" fmla="*/ 3 w 65"/>
                  <a:gd name="T23" fmla="*/ 23 h 55"/>
                  <a:gd name="T24" fmla="*/ 1 w 65"/>
                  <a:gd name="T25" fmla="*/ 27 h 55"/>
                  <a:gd name="T26" fmla="*/ 0 w 65"/>
                  <a:gd name="T27" fmla="*/ 30 h 55"/>
                  <a:gd name="T28" fmla="*/ 2 w 65"/>
                  <a:gd name="T29" fmla="*/ 38 h 55"/>
                  <a:gd name="T30" fmla="*/ 5 w 65"/>
                  <a:gd name="T31" fmla="*/ 41 h 55"/>
                  <a:gd name="T32" fmla="*/ 6 w 65"/>
                  <a:gd name="T33" fmla="*/ 41 h 55"/>
                  <a:gd name="T34" fmla="*/ 7 w 65"/>
                  <a:gd name="T35" fmla="*/ 40 h 55"/>
                  <a:gd name="T36" fmla="*/ 8 w 65"/>
                  <a:gd name="T37" fmla="*/ 40 h 55"/>
                  <a:gd name="T38" fmla="*/ 8 w 65"/>
                  <a:gd name="T39" fmla="*/ 41 h 55"/>
                  <a:gd name="T40" fmla="*/ 7 w 65"/>
                  <a:gd name="T41" fmla="*/ 42 h 55"/>
                  <a:gd name="T42" fmla="*/ 8 w 65"/>
                  <a:gd name="T43" fmla="*/ 44 h 55"/>
                  <a:gd name="T44" fmla="*/ 12 w 65"/>
                  <a:gd name="T45" fmla="*/ 46 h 55"/>
                  <a:gd name="T46" fmla="*/ 18 w 65"/>
                  <a:gd name="T47" fmla="*/ 49 h 55"/>
                  <a:gd name="T48" fmla="*/ 23 w 65"/>
                  <a:gd name="T49" fmla="*/ 50 h 55"/>
                  <a:gd name="T50" fmla="*/ 26 w 65"/>
                  <a:gd name="T51" fmla="*/ 51 h 55"/>
                  <a:gd name="T52" fmla="*/ 36 w 65"/>
                  <a:gd name="T53" fmla="*/ 51 h 55"/>
                  <a:gd name="T54" fmla="*/ 42 w 65"/>
                  <a:gd name="T55" fmla="*/ 50 h 55"/>
                  <a:gd name="T56" fmla="*/ 46 w 65"/>
                  <a:gd name="T57" fmla="*/ 50 h 55"/>
                  <a:gd name="T58" fmla="*/ 45 w 65"/>
                  <a:gd name="T59" fmla="*/ 47 h 55"/>
                  <a:gd name="T60" fmla="*/ 43 w 65"/>
                  <a:gd name="T61" fmla="*/ 47 h 55"/>
                  <a:gd name="T62" fmla="*/ 43 w 65"/>
                  <a:gd name="T63" fmla="*/ 46 h 55"/>
                  <a:gd name="T64" fmla="*/ 46 w 65"/>
                  <a:gd name="T65" fmla="*/ 47 h 55"/>
                  <a:gd name="T66" fmla="*/ 51 w 65"/>
                  <a:gd name="T67" fmla="*/ 47 h 55"/>
                  <a:gd name="T68" fmla="*/ 56 w 65"/>
                  <a:gd name="T69" fmla="*/ 46 h 55"/>
                  <a:gd name="T70" fmla="*/ 58 w 65"/>
                  <a:gd name="T71" fmla="*/ 46 h 55"/>
                  <a:gd name="T72" fmla="*/ 57 w 65"/>
                  <a:gd name="T73" fmla="*/ 49 h 55"/>
                  <a:gd name="T74" fmla="*/ 53 w 65"/>
                  <a:gd name="T75" fmla="*/ 50 h 55"/>
                  <a:gd name="T76" fmla="*/ 51 w 65"/>
                  <a:gd name="T77" fmla="*/ 52 h 55"/>
                  <a:gd name="T78" fmla="*/ 50 w 65"/>
                  <a:gd name="T79" fmla="*/ 53 h 55"/>
                  <a:gd name="T80" fmla="*/ 53 w 65"/>
                  <a:gd name="T81" fmla="*/ 53 h 55"/>
                  <a:gd name="T82" fmla="*/ 62 w 65"/>
                  <a:gd name="T83" fmla="*/ 50 h 55"/>
                  <a:gd name="T84" fmla="*/ 64 w 65"/>
                  <a:gd name="T85" fmla="*/ 44 h 55"/>
                  <a:gd name="T86" fmla="*/ 65 w 65"/>
                  <a:gd name="T87" fmla="*/ 35 h 55"/>
                  <a:gd name="T88" fmla="*/ 63 w 65"/>
                  <a:gd name="T89" fmla="*/ 2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5" h="55">
                    <a:moveTo>
                      <a:pt x="63" y="22"/>
                    </a:moveTo>
                    <a:lnTo>
                      <a:pt x="62" y="18"/>
                    </a:lnTo>
                    <a:lnTo>
                      <a:pt x="62" y="14"/>
                    </a:lnTo>
                    <a:lnTo>
                      <a:pt x="62" y="12"/>
                    </a:lnTo>
                    <a:lnTo>
                      <a:pt x="62" y="10"/>
                    </a:lnTo>
                    <a:lnTo>
                      <a:pt x="61" y="8"/>
                    </a:lnTo>
                    <a:lnTo>
                      <a:pt x="59" y="6"/>
                    </a:lnTo>
                    <a:lnTo>
                      <a:pt x="56" y="4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1"/>
                    </a:lnTo>
                    <a:lnTo>
                      <a:pt x="29" y="2"/>
                    </a:lnTo>
                    <a:lnTo>
                      <a:pt x="23" y="7"/>
                    </a:lnTo>
                    <a:lnTo>
                      <a:pt x="20" y="8"/>
                    </a:lnTo>
                    <a:lnTo>
                      <a:pt x="14" y="13"/>
                    </a:lnTo>
                    <a:lnTo>
                      <a:pt x="12" y="16"/>
                    </a:lnTo>
                    <a:lnTo>
                      <a:pt x="9" y="18"/>
                    </a:lnTo>
                    <a:lnTo>
                      <a:pt x="8" y="19"/>
                    </a:lnTo>
                    <a:lnTo>
                      <a:pt x="6" y="21"/>
                    </a:lnTo>
                    <a:lnTo>
                      <a:pt x="3" y="23"/>
                    </a:lnTo>
                    <a:lnTo>
                      <a:pt x="2" y="25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5" y="41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8" y="44"/>
                    </a:lnTo>
                    <a:lnTo>
                      <a:pt x="9" y="45"/>
                    </a:lnTo>
                    <a:lnTo>
                      <a:pt x="12" y="46"/>
                    </a:lnTo>
                    <a:lnTo>
                      <a:pt x="16" y="47"/>
                    </a:lnTo>
                    <a:lnTo>
                      <a:pt x="18" y="49"/>
                    </a:lnTo>
                    <a:lnTo>
                      <a:pt x="22" y="50"/>
                    </a:lnTo>
                    <a:lnTo>
                      <a:pt x="23" y="50"/>
                    </a:lnTo>
                    <a:lnTo>
                      <a:pt x="24" y="51"/>
                    </a:lnTo>
                    <a:lnTo>
                      <a:pt x="26" y="51"/>
                    </a:lnTo>
                    <a:lnTo>
                      <a:pt x="31" y="51"/>
                    </a:lnTo>
                    <a:lnTo>
                      <a:pt x="36" y="51"/>
                    </a:lnTo>
                    <a:lnTo>
                      <a:pt x="40" y="51"/>
                    </a:lnTo>
                    <a:lnTo>
                      <a:pt x="42" y="50"/>
                    </a:lnTo>
                    <a:lnTo>
                      <a:pt x="45" y="50"/>
                    </a:lnTo>
                    <a:lnTo>
                      <a:pt x="46" y="50"/>
                    </a:lnTo>
                    <a:lnTo>
                      <a:pt x="46" y="49"/>
                    </a:lnTo>
                    <a:lnTo>
                      <a:pt x="45" y="47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43" y="46"/>
                    </a:lnTo>
                    <a:lnTo>
                      <a:pt x="43" y="46"/>
                    </a:lnTo>
                    <a:lnTo>
                      <a:pt x="45" y="46"/>
                    </a:lnTo>
                    <a:lnTo>
                      <a:pt x="46" y="47"/>
                    </a:lnTo>
                    <a:lnTo>
                      <a:pt x="48" y="47"/>
                    </a:lnTo>
                    <a:lnTo>
                      <a:pt x="51" y="47"/>
                    </a:lnTo>
                    <a:lnTo>
                      <a:pt x="53" y="46"/>
                    </a:lnTo>
                    <a:lnTo>
                      <a:pt x="56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58" y="47"/>
                    </a:lnTo>
                    <a:lnTo>
                      <a:pt x="57" y="49"/>
                    </a:lnTo>
                    <a:lnTo>
                      <a:pt x="54" y="50"/>
                    </a:lnTo>
                    <a:lnTo>
                      <a:pt x="53" y="50"/>
                    </a:lnTo>
                    <a:lnTo>
                      <a:pt x="52" y="51"/>
                    </a:lnTo>
                    <a:lnTo>
                      <a:pt x="51" y="52"/>
                    </a:lnTo>
                    <a:lnTo>
                      <a:pt x="50" y="53"/>
                    </a:lnTo>
                    <a:lnTo>
                      <a:pt x="50" y="53"/>
                    </a:lnTo>
                    <a:lnTo>
                      <a:pt x="51" y="55"/>
                    </a:lnTo>
                    <a:lnTo>
                      <a:pt x="53" y="53"/>
                    </a:lnTo>
                    <a:lnTo>
                      <a:pt x="57" y="52"/>
                    </a:lnTo>
                    <a:lnTo>
                      <a:pt x="62" y="50"/>
                    </a:lnTo>
                    <a:lnTo>
                      <a:pt x="62" y="49"/>
                    </a:lnTo>
                    <a:lnTo>
                      <a:pt x="64" y="44"/>
                    </a:lnTo>
                    <a:lnTo>
                      <a:pt x="65" y="40"/>
                    </a:lnTo>
                    <a:lnTo>
                      <a:pt x="65" y="35"/>
                    </a:lnTo>
                    <a:lnTo>
                      <a:pt x="64" y="29"/>
                    </a:lnTo>
                    <a:lnTo>
                      <a:pt x="63" y="2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30" name="Freeform 420">
                <a:extLst>
                  <a:ext uri="{FF2B5EF4-FFF2-40B4-BE49-F238E27FC236}">
                    <a16:creationId xmlns:a16="http://schemas.microsoft.com/office/drawing/2014/main" id="{4E665BD7-9F8C-1B4E-A3C3-498125FD4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782" y="8035657"/>
                <a:ext cx="5824" cy="10484"/>
              </a:xfrm>
              <a:custGeom>
                <a:avLst/>
                <a:gdLst>
                  <a:gd name="T0" fmla="*/ 2 w 5"/>
                  <a:gd name="T1" fmla="*/ 9 h 9"/>
                  <a:gd name="T2" fmla="*/ 0 w 5"/>
                  <a:gd name="T3" fmla="*/ 9 h 9"/>
                  <a:gd name="T4" fmla="*/ 0 w 5"/>
                  <a:gd name="T5" fmla="*/ 9 h 9"/>
                  <a:gd name="T6" fmla="*/ 0 w 5"/>
                  <a:gd name="T7" fmla="*/ 7 h 9"/>
                  <a:gd name="T8" fmla="*/ 2 w 5"/>
                  <a:gd name="T9" fmla="*/ 6 h 9"/>
                  <a:gd name="T10" fmla="*/ 2 w 5"/>
                  <a:gd name="T11" fmla="*/ 5 h 9"/>
                  <a:gd name="T12" fmla="*/ 3 w 5"/>
                  <a:gd name="T13" fmla="*/ 4 h 9"/>
                  <a:gd name="T14" fmla="*/ 3 w 5"/>
                  <a:gd name="T15" fmla="*/ 3 h 9"/>
                  <a:gd name="T16" fmla="*/ 3 w 5"/>
                  <a:gd name="T17" fmla="*/ 1 h 9"/>
                  <a:gd name="T18" fmla="*/ 4 w 5"/>
                  <a:gd name="T19" fmla="*/ 0 h 9"/>
                  <a:gd name="T20" fmla="*/ 5 w 5"/>
                  <a:gd name="T21" fmla="*/ 0 h 9"/>
                  <a:gd name="T22" fmla="*/ 5 w 5"/>
                  <a:gd name="T23" fmla="*/ 1 h 9"/>
                  <a:gd name="T24" fmla="*/ 4 w 5"/>
                  <a:gd name="T25" fmla="*/ 3 h 9"/>
                  <a:gd name="T26" fmla="*/ 3 w 5"/>
                  <a:gd name="T27" fmla="*/ 6 h 9"/>
                  <a:gd name="T28" fmla="*/ 2 w 5"/>
                  <a:gd name="T29" fmla="*/ 9 h 9"/>
                  <a:gd name="T30" fmla="*/ 2 w 5"/>
                  <a:gd name="T3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9">
                    <a:moveTo>
                      <a:pt x="2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31" name="Freeform 421">
                <a:extLst>
                  <a:ext uri="{FF2B5EF4-FFF2-40B4-BE49-F238E27FC236}">
                    <a16:creationId xmlns:a16="http://schemas.microsoft.com/office/drawing/2014/main" id="{432E1391-0EAD-1249-A74F-B809BAB43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4838" y="9838885"/>
                <a:ext cx="337821" cy="742041"/>
              </a:xfrm>
              <a:custGeom>
                <a:avLst/>
                <a:gdLst>
                  <a:gd name="T0" fmla="*/ 88 w 290"/>
                  <a:gd name="T1" fmla="*/ 266 h 637"/>
                  <a:gd name="T2" fmla="*/ 96 w 290"/>
                  <a:gd name="T3" fmla="*/ 232 h 637"/>
                  <a:gd name="T4" fmla="*/ 93 w 290"/>
                  <a:gd name="T5" fmla="*/ 196 h 637"/>
                  <a:gd name="T6" fmla="*/ 123 w 290"/>
                  <a:gd name="T7" fmla="*/ 173 h 637"/>
                  <a:gd name="T8" fmla="*/ 145 w 290"/>
                  <a:gd name="T9" fmla="*/ 177 h 637"/>
                  <a:gd name="T10" fmla="*/ 168 w 290"/>
                  <a:gd name="T11" fmla="*/ 177 h 637"/>
                  <a:gd name="T12" fmla="*/ 197 w 290"/>
                  <a:gd name="T13" fmla="*/ 157 h 637"/>
                  <a:gd name="T14" fmla="*/ 197 w 290"/>
                  <a:gd name="T15" fmla="*/ 125 h 637"/>
                  <a:gd name="T16" fmla="*/ 223 w 290"/>
                  <a:gd name="T17" fmla="*/ 94 h 637"/>
                  <a:gd name="T18" fmla="*/ 226 w 290"/>
                  <a:gd name="T19" fmla="*/ 67 h 637"/>
                  <a:gd name="T20" fmla="*/ 196 w 290"/>
                  <a:gd name="T21" fmla="*/ 68 h 637"/>
                  <a:gd name="T22" fmla="*/ 180 w 290"/>
                  <a:gd name="T23" fmla="*/ 57 h 637"/>
                  <a:gd name="T24" fmla="*/ 190 w 290"/>
                  <a:gd name="T25" fmla="*/ 34 h 637"/>
                  <a:gd name="T26" fmla="*/ 212 w 290"/>
                  <a:gd name="T27" fmla="*/ 1 h 637"/>
                  <a:gd name="T28" fmla="*/ 232 w 290"/>
                  <a:gd name="T29" fmla="*/ 24 h 637"/>
                  <a:gd name="T30" fmla="*/ 257 w 290"/>
                  <a:gd name="T31" fmla="*/ 33 h 637"/>
                  <a:gd name="T32" fmla="*/ 256 w 290"/>
                  <a:gd name="T33" fmla="*/ 58 h 637"/>
                  <a:gd name="T34" fmla="*/ 282 w 290"/>
                  <a:gd name="T35" fmla="*/ 58 h 637"/>
                  <a:gd name="T36" fmla="*/ 281 w 290"/>
                  <a:gd name="T37" fmla="*/ 109 h 637"/>
                  <a:gd name="T38" fmla="*/ 287 w 290"/>
                  <a:gd name="T39" fmla="*/ 153 h 637"/>
                  <a:gd name="T40" fmla="*/ 284 w 290"/>
                  <a:gd name="T41" fmla="*/ 214 h 637"/>
                  <a:gd name="T42" fmla="*/ 276 w 290"/>
                  <a:gd name="T43" fmla="*/ 254 h 637"/>
                  <a:gd name="T44" fmla="*/ 273 w 290"/>
                  <a:gd name="T45" fmla="*/ 295 h 637"/>
                  <a:gd name="T46" fmla="*/ 270 w 290"/>
                  <a:gd name="T47" fmla="*/ 309 h 637"/>
                  <a:gd name="T48" fmla="*/ 260 w 290"/>
                  <a:gd name="T49" fmla="*/ 347 h 637"/>
                  <a:gd name="T50" fmla="*/ 264 w 290"/>
                  <a:gd name="T51" fmla="*/ 376 h 637"/>
                  <a:gd name="T52" fmla="*/ 266 w 290"/>
                  <a:gd name="T53" fmla="*/ 396 h 637"/>
                  <a:gd name="T54" fmla="*/ 257 w 290"/>
                  <a:gd name="T55" fmla="*/ 409 h 637"/>
                  <a:gd name="T56" fmla="*/ 252 w 290"/>
                  <a:gd name="T57" fmla="*/ 448 h 637"/>
                  <a:gd name="T58" fmla="*/ 239 w 290"/>
                  <a:gd name="T59" fmla="*/ 477 h 637"/>
                  <a:gd name="T60" fmla="*/ 228 w 290"/>
                  <a:gd name="T61" fmla="*/ 503 h 637"/>
                  <a:gd name="T62" fmla="*/ 215 w 290"/>
                  <a:gd name="T63" fmla="*/ 513 h 637"/>
                  <a:gd name="T64" fmla="*/ 193 w 290"/>
                  <a:gd name="T65" fmla="*/ 535 h 637"/>
                  <a:gd name="T66" fmla="*/ 178 w 290"/>
                  <a:gd name="T67" fmla="*/ 535 h 637"/>
                  <a:gd name="T68" fmla="*/ 168 w 290"/>
                  <a:gd name="T69" fmla="*/ 539 h 637"/>
                  <a:gd name="T70" fmla="*/ 156 w 290"/>
                  <a:gd name="T71" fmla="*/ 545 h 637"/>
                  <a:gd name="T72" fmla="*/ 142 w 290"/>
                  <a:gd name="T73" fmla="*/ 551 h 637"/>
                  <a:gd name="T74" fmla="*/ 134 w 290"/>
                  <a:gd name="T75" fmla="*/ 528 h 637"/>
                  <a:gd name="T76" fmla="*/ 125 w 290"/>
                  <a:gd name="T77" fmla="*/ 524 h 637"/>
                  <a:gd name="T78" fmla="*/ 112 w 290"/>
                  <a:gd name="T79" fmla="*/ 545 h 637"/>
                  <a:gd name="T80" fmla="*/ 110 w 290"/>
                  <a:gd name="T81" fmla="*/ 530 h 637"/>
                  <a:gd name="T82" fmla="*/ 100 w 290"/>
                  <a:gd name="T83" fmla="*/ 531 h 637"/>
                  <a:gd name="T84" fmla="*/ 97 w 290"/>
                  <a:gd name="T85" fmla="*/ 546 h 637"/>
                  <a:gd name="T86" fmla="*/ 100 w 290"/>
                  <a:gd name="T87" fmla="*/ 559 h 637"/>
                  <a:gd name="T88" fmla="*/ 99 w 290"/>
                  <a:gd name="T89" fmla="*/ 567 h 637"/>
                  <a:gd name="T90" fmla="*/ 100 w 290"/>
                  <a:gd name="T91" fmla="*/ 575 h 637"/>
                  <a:gd name="T92" fmla="*/ 95 w 290"/>
                  <a:gd name="T93" fmla="*/ 591 h 637"/>
                  <a:gd name="T94" fmla="*/ 89 w 290"/>
                  <a:gd name="T95" fmla="*/ 598 h 637"/>
                  <a:gd name="T96" fmla="*/ 75 w 290"/>
                  <a:gd name="T97" fmla="*/ 606 h 637"/>
                  <a:gd name="T98" fmla="*/ 66 w 290"/>
                  <a:gd name="T99" fmla="*/ 611 h 637"/>
                  <a:gd name="T100" fmla="*/ 80 w 290"/>
                  <a:gd name="T101" fmla="*/ 614 h 637"/>
                  <a:gd name="T102" fmla="*/ 73 w 290"/>
                  <a:gd name="T103" fmla="*/ 619 h 637"/>
                  <a:gd name="T104" fmla="*/ 71 w 290"/>
                  <a:gd name="T105" fmla="*/ 625 h 637"/>
                  <a:gd name="T106" fmla="*/ 62 w 290"/>
                  <a:gd name="T107" fmla="*/ 587 h 637"/>
                  <a:gd name="T108" fmla="*/ 69 w 290"/>
                  <a:gd name="T109" fmla="*/ 538 h 637"/>
                  <a:gd name="T110" fmla="*/ 5 w 290"/>
                  <a:gd name="T111" fmla="*/ 449 h 637"/>
                  <a:gd name="T112" fmla="*/ 26 w 290"/>
                  <a:gd name="T113" fmla="*/ 409 h 637"/>
                  <a:gd name="T114" fmla="*/ 91 w 290"/>
                  <a:gd name="T115" fmla="*/ 371 h 637"/>
                  <a:gd name="T116" fmla="*/ 94 w 290"/>
                  <a:gd name="T117" fmla="*/ 322 h 637"/>
                  <a:gd name="T118" fmla="*/ 91 w 290"/>
                  <a:gd name="T119" fmla="*/ 303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0" h="637">
                    <a:moveTo>
                      <a:pt x="93" y="294"/>
                    </a:moveTo>
                    <a:lnTo>
                      <a:pt x="93" y="294"/>
                    </a:lnTo>
                    <a:lnTo>
                      <a:pt x="93" y="292"/>
                    </a:lnTo>
                    <a:lnTo>
                      <a:pt x="91" y="289"/>
                    </a:lnTo>
                    <a:lnTo>
                      <a:pt x="91" y="288"/>
                    </a:lnTo>
                    <a:lnTo>
                      <a:pt x="90" y="287"/>
                    </a:lnTo>
                    <a:lnTo>
                      <a:pt x="89" y="286"/>
                    </a:lnTo>
                    <a:lnTo>
                      <a:pt x="88" y="286"/>
                    </a:lnTo>
                    <a:lnTo>
                      <a:pt x="88" y="284"/>
                    </a:lnTo>
                    <a:lnTo>
                      <a:pt x="88" y="283"/>
                    </a:lnTo>
                    <a:lnTo>
                      <a:pt x="88" y="282"/>
                    </a:lnTo>
                    <a:lnTo>
                      <a:pt x="89" y="281"/>
                    </a:lnTo>
                    <a:lnTo>
                      <a:pt x="89" y="277"/>
                    </a:lnTo>
                    <a:lnTo>
                      <a:pt x="89" y="277"/>
                    </a:lnTo>
                    <a:lnTo>
                      <a:pt x="90" y="271"/>
                    </a:lnTo>
                    <a:lnTo>
                      <a:pt x="88" y="266"/>
                    </a:lnTo>
                    <a:lnTo>
                      <a:pt x="89" y="265"/>
                    </a:lnTo>
                    <a:lnTo>
                      <a:pt x="89" y="263"/>
                    </a:lnTo>
                    <a:lnTo>
                      <a:pt x="89" y="261"/>
                    </a:lnTo>
                    <a:lnTo>
                      <a:pt x="88" y="260"/>
                    </a:lnTo>
                    <a:lnTo>
                      <a:pt x="86" y="259"/>
                    </a:lnTo>
                    <a:lnTo>
                      <a:pt x="86" y="259"/>
                    </a:lnTo>
                    <a:lnTo>
                      <a:pt x="83" y="259"/>
                    </a:lnTo>
                    <a:lnTo>
                      <a:pt x="83" y="258"/>
                    </a:lnTo>
                    <a:lnTo>
                      <a:pt x="83" y="257"/>
                    </a:lnTo>
                    <a:lnTo>
                      <a:pt x="83" y="253"/>
                    </a:lnTo>
                    <a:lnTo>
                      <a:pt x="82" y="252"/>
                    </a:lnTo>
                    <a:lnTo>
                      <a:pt x="82" y="244"/>
                    </a:lnTo>
                    <a:lnTo>
                      <a:pt x="85" y="241"/>
                    </a:lnTo>
                    <a:lnTo>
                      <a:pt x="90" y="237"/>
                    </a:lnTo>
                    <a:lnTo>
                      <a:pt x="93" y="233"/>
                    </a:lnTo>
                    <a:lnTo>
                      <a:pt x="96" y="232"/>
                    </a:lnTo>
                    <a:lnTo>
                      <a:pt x="97" y="230"/>
                    </a:lnTo>
                    <a:lnTo>
                      <a:pt x="97" y="227"/>
                    </a:lnTo>
                    <a:lnTo>
                      <a:pt x="97" y="225"/>
                    </a:lnTo>
                    <a:lnTo>
                      <a:pt x="95" y="222"/>
                    </a:lnTo>
                    <a:lnTo>
                      <a:pt x="93" y="216"/>
                    </a:lnTo>
                    <a:lnTo>
                      <a:pt x="93" y="212"/>
                    </a:lnTo>
                    <a:lnTo>
                      <a:pt x="91" y="208"/>
                    </a:lnTo>
                    <a:lnTo>
                      <a:pt x="91" y="207"/>
                    </a:lnTo>
                    <a:lnTo>
                      <a:pt x="93" y="207"/>
                    </a:lnTo>
                    <a:lnTo>
                      <a:pt x="94" y="207"/>
                    </a:lnTo>
                    <a:lnTo>
                      <a:pt x="96" y="207"/>
                    </a:lnTo>
                    <a:lnTo>
                      <a:pt x="96" y="205"/>
                    </a:lnTo>
                    <a:lnTo>
                      <a:pt x="96" y="203"/>
                    </a:lnTo>
                    <a:lnTo>
                      <a:pt x="95" y="199"/>
                    </a:lnTo>
                    <a:lnTo>
                      <a:pt x="94" y="198"/>
                    </a:lnTo>
                    <a:lnTo>
                      <a:pt x="93" y="196"/>
                    </a:lnTo>
                    <a:lnTo>
                      <a:pt x="93" y="193"/>
                    </a:lnTo>
                    <a:lnTo>
                      <a:pt x="93" y="192"/>
                    </a:lnTo>
                    <a:lnTo>
                      <a:pt x="95" y="190"/>
                    </a:lnTo>
                    <a:lnTo>
                      <a:pt x="103" y="184"/>
                    </a:lnTo>
                    <a:lnTo>
                      <a:pt x="108" y="182"/>
                    </a:lnTo>
                    <a:lnTo>
                      <a:pt x="110" y="181"/>
                    </a:lnTo>
                    <a:lnTo>
                      <a:pt x="110" y="177"/>
                    </a:lnTo>
                    <a:lnTo>
                      <a:pt x="111" y="175"/>
                    </a:lnTo>
                    <a:lnTo>
                      <a:pt x="111" y="174"/>
                    </a:lnTo>
                    <a:lnTo>
                      <a:pt x="113" y="174"/>
                    </a:lnTo>
                    <a:lnTo>
                      <a:pt x="114" y="174"/>
                    </a:lnTo>
                    <a:lnTo>
                      <a:pt x="117" y="174"/>
                    </a:lnTo>
                    <a:lnTo>
                      <a:pt x="119" y="173"/>
                    </a:lnTo>
                    <a:lnTo>
                      <a:pt x="122" y="173"/>
                    </a:lnTo>
                    <a:lnTo>
                      <a:pt x="123" y="173"/>
                    </a:lnTo>
                    <a:lnTo>
                      <a:pt x="123" y="173"/>
                    </a:lnTo>
                    <a:lnTo>
                      <a:pt x="123" y="175"/>
                    </a:lnTo>
                    <a:lnTo>
                      <a:pt x="124" y="176"/>
                    </a:lnTo>
                    <a:lnTo>
                      <a:pt x="128" y="176"/>
                    </a:lnTo>
                    <a:lnTo>
                      <a:pt x="130" y="176"/>
                    </a:lnTo>
                    <a:lnTo>
                      <a:pt x="131" y="176"/>
                    </a:lnTo>
                    <a:lnTo>
                      <a:pt x="133" y="177"/>
                    </a:lnTo>
                    <a:lnTo>
                      <a:pt x="133" y="180"/>
                    </a:lnTo>
                    <a:lnTo>
                      <a:pt x="131" y="182"/>
                    </a:lnTo>
                    <a:lnTo>
                      <a:pt x="131" y="184"/>
                    </a:lnTo>
                    <a:lnTo>
                      <a:pt x="131" y="185"/>
                    </a:lnTo>
                    <a:lnTo>
                      <a:pt x="134" y="186"/>
                    </a:lnTo>
                    <a:lnTo>
                      <a:pt x="135" y="186"/>
                    </a:lnTo>
                    <a:lnTo>
                      <a:pt x="136" y="182"/>
                    </a:lnTo>
                    <a:lnTo>
                      <a:pt x="141" y="179"/>
                    </a:lnTo>
                    <a:lnTo>
                      <a:pt x="142" y="179"/>
                    </a:lnTo>
                    <a:lnTo>
                      <a:pt x="145" y="177"/>
                    </a:lnTo>
                    <a:lnTo>
                      <a:pt x="146" y="176"/>
                    </a:lnTo>
                    <a:lnTo>
                      <a:pt x="147" y="174"/>
                    </a:lnTo>
                    <a:lnTo>
                      <a:pt x="148" y="173"/>
                    </a:lnTo>
                    <a:lnTo>
                      <a:pt x="150" y="173"/>
                    </a:lnTo>
                    <a:lnTo>
                      <a:pt x="152" y="174"/>
                    </a:lnTo>
                    <a:lnTo>
                      <a:pt x="152" y="175"/>
                    </a:lnTo>
                    <a:lnTo>
                      <a:pt x="151" y="176"/>
                    </a:lnTo>
                    <a:lnTo>
                      <a:pt x="148" y="177"/>
                    </a:lnTo>
                    <a:lnTo>
                      <a:pt x="147" y="179"/>
                    </a:lnTo>
                    <a:lnTo>
                      <a:pt x="148" y="180"/>
                    </a:lnTo>
                    <a:lnTo>
                      <a:pt x="151" y="180"/>
                    </a:lnTo>
                    <a:lnTo>
                      <a:pt x="153" y="177"/>
                    </a:lnTo>
                    <a:lnTo>
                      <a:pt x="156" y="177"/>
                    </a:lnTo>
                    <a:lnTo>
                      <a:pt x="162" y="179"/>
                    </a:lnTo>
                    <a:lnTo>
                      <a:pt x="166" y="179"/>
                    </a:lnTo>
                    <a:lnTo>
                      <a:pt x="168" y="177"/>
                    </a:lnTo>
                    <a:lnTo>
                      <a:pt x="169" y="175"/>
                    </a:lnTo>
                    <a:lnTo>
                      <a:pt x="170" y="173"/>
                    </a:lnTo>
                    <a:lnTo>
                      <a:pt x="172" y="171"/>
                    </a:lnTo>
                    <a:lnTo>
                      <a:pt x="174" y="171"/>
                    </a:lnTo>
                    <a:lnTo>
                      <a:pt x="178" y="173"/>
                    </a:lnTo>
                    <a:lnTo>
                      <a:pt x="180" y="173"/>
                    </a:lnTo>
                    <a:lnTo>
                      <a:pt x="185" y="170"/>
                    </a:lnTo>
                    <a:lnTo>
                      <a:pt x="186" y="168"/>
                    </a:lnTo>
                    <a:lnTo>
                      <a:pt x="187" y="164"/>
                    </a:lnTo>
                    <a:lnTo>
                      <a:pt x="189" y="163"/>
                    </a:lnTo>
                    <a:lnTo>
                      <a:pt x="190" y="163"/>
                    </a:lnTo>
                    <a:lnTo>
                      <a:pt x="192" y="162"/>
                    </a:lnTo>
                    <a:lnTo>
                      <a:pt x="195" y="162"/>
                    </a:lnTo>
                    <a:lnTo>
                      <a:pt x="196" y="160"/>
                    </a:lnTo>
                    <a:lnTo>
                      <a:pt x="197" y="159"/>
                    </a:lnTo>
                    <a:lnTo>
                      <a:pt x="197" y="157"/>
                    </a:lnTo>
                    <a:lnTo>
                      <a:pt x="200" y="154"/>
                    </a:lnTo>
                    <a:lnTo>
                      <a:pt x="200" y="152"/>
                    </a:lnTo>
                    <a:lnTo>
                      <a:pt x="200" y="151"/>
                    </a:lnTo>
                    <a:lnTo>
                      <a:pt x="200" y="148"/>
                    </a:lnTo>
                    <a:lnTo>
                      <a:pt x="201" y="147"/>
                    </a:lnTo>
                    <a:lnTo>
                      <a:pt x="201" y="146"/>
                    </a:lnTo>
                    <a:lnTo>
                      <a:pt x="201" y="143"/>
                    </a:lnTo>
                    <a:lnTo>
                      <a:pt x="201" y="142"/>
                    </a:lnTo>
                    <a:lnTo>
                      <a:pt x="202" y="141"/>
                    </a:lnTo>
                    <a:lnTo>
                      <a:pt x="203" y="139"/>
                    </a:lnTo>
                    <a:lnTo>
                      <a:pt x="204" y="136"/>
                    </a:lnTo>
                    <a:lnTo>
                      <a:pt x="204" y="134"/>
                    </a:lnTo>
                    <a:lnTo>
                      <a:pt x="203" y="132"/>
                    </a:lnTo>
                    <a:lnTo>
                      <a:pt x="200" y="130"/>
                    </a:lnTo>
                    <a:lnTo>
                      <a:pt x="198" y="129"/>
                    </a:lnTo>
                    <a:lnTo>
                      <a:pt x="197" y="125"/>
                    </a:lnTo>
                    <a:lnTo>
                      <a:pt x="196" y="115"/>
                    </a:lnTo>
                    <a:lnTo>
                      <a:pt x="196" y="114"/>
                    </a:lnTo>
                    <a:lnTo>
                      <a:pt x="198" y="112"/>
                    </a:lnTo>
                    <a:lnTo>
                      <a:pt x="200" y="113"/>
                    </a:lnTo>
                    <a:lnTo>
                      <a:pt x="202" y="113"/>
                    </a:lnTo>
                    <a:lnTo>
                      <a:pt x="204" y="113"/>
                    </a:lnTo>
                    <a:lnTo>
                      <a:pt x="206" y="112"/>
                    </a:lnTo>
                    <a:lnTo>
                      <a:pt x="207" y="109"/>
                    </a:lnTo>
                    <a:lnTo>
                      <a:pt x="209" y="108"/>
                    </a:lnTo>
                    <a:lnTo>
                      <a:pt x="213" y="108"/>
                    </a:lnTo>
                    <a:lnTo>
                      <a:pt x="215" y="108"/>
                    </a:lnTo>
                    <a:lnTo>
                      <a:pt x="218" y="106"/>
                    </a:lnTo>
                    <a:lnTo>
                      <a:pt x="220" y="102"/>
                    </a:lnTo>
                    <a:lnTo>
                      <a:pt x="220" y="97"/>
                    </a:lnTo>
                    <a:lnTo>
                      <a:pt x="221" y="95"/>
                    </a:lnTo>
                    <a:lnTo>
                      <a:pt x="223" y="94"/>
                    </a:lnTo>
                    <a:lnTo>
                      <a:pt x="224" y="91"/>
                    </a:lnTo>
                    <a:lnTo>
                      <a:pt x="224" y="90"/>
                    </a:lnTo>
                    <a:lnTo>
                      <a:pt x="226" y="87"/>
                    </a:lnTo>
                    <a:lnTo>
                      <a:pt x="228" y="86"/>
                    </a:lnTo>
                    <a:lnTo>
                      <a:pt x="228" y="80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5"/>
                    </a:lnTo>
                    <a:lnTo>
                      <a:pt x="232" y="73"/>
                    </a:lnTo>
                    <a:lnTo>
                      <a:pt x="234" y="70"/>
                    </a:lnTo>
                    <a:lnTo>
                      <a:pt x="234" y="68"/>
                    </a:lnTo>
                    <a:lnTo>
                      <a:pt x="234" y="66"/>
                    </a:lnTo>
                    <a:lnTo>
                      <a:pt x="232" y="66"/>
                    </a:lnTo>
                    <a:lnTo>
                      <a:pt x="230" y="66"/>
                    </a:lnTo>
                    <a:lnTo>
                      <a:pt x="228" y="66"/>
                    </a:lnTo>
                    <a:lnTo>
                      <a:pt x="226" y="67"/>
                    </a:lnTo>
                    <a:lnTo>
                      <a:pt x="224" y="68"/>
                    </a:lnTo>
                    <a:lnTo>
                      <a:pt x="223" y="67"/>
                    </a:lnTo>
                    <a:lnTo>
                      <a:pt x="221" y="66"/>
                    </a:lnTo>
                    <a:lnTo>
                      <a:pt x="223" y="62"/>
                    </a:lnTo>
                    <a:lnTo>
                      <a:pt x="223" y="59"/>
                    </a:lnTo>
                    <a:lnTo>
                      <a:pt x="221" y="59"/>
                    </a:lnTo>
                    <a:lnTo>
                      <a:pt x="218" y="58"/>
                    </a:lnTo>
                    <a:lnTo>
                      <a:pt x="217" y="59"/>
                    </a:lnTo>
                    <a:lnTo>
                      <a:pt x="215" y="62"/>
                    </a:lnTo>
                    <a:lnTo>
                      <a:pt x="213" y="63"/>
                    </a:lnTo>
                    <a:lnTo>
                      <a:pt x="211" y="64"/>
                    </a:lnTo>
                    <a:lnTo>
                      <a:pt x="207" y="63"/>
                    </a:lnTo>
                    <a:lnTo>
                      <a:pt x="204" y="63"/>
                    </a:lnTo>
                    <a:lnTo>
                      <a:pt x="201" y="64"/>
                    </a:lnTo>
                    <a:lnTo>
                      <a:pt x="198" y="66"/>
                    </a:lnTo>
                    <a:lnTo>
                      <a:pt x="196" y="68"/>
                    </a:lnTo>
                    <a:lnTo>
                      <a:pt x="193" y="70"/>
                    </a:lnTo>
                    <a:lnTo>
                      <a:pt x="192" y="70"/>
                    </a:lnTo>
                    <a:lnTo>
                      <a:pt x="191" y="70"/>
                    </a:lnTo>
                    <a:lnTo>
                      <a:pt x="190" y="69"/>
                    </a:lnTo>
                    <a:lnTo>
                      <a:pt x="190" y="67"/>
                    </a:lnTo>
                    <a:lnTo>
                      <a:pt x="192" y="63"/>
                    </a:lnTo>
                    <a:lnTo>
                      <a:pt x="196" y="59"/>
                    </a:lnTo>
                    <a:lnTo>
                      <a:pt x="196" y="58"/>
                    </a:lnTo>
                    <a:lnTo>
                      <a:pt x="195" y="57"/>
                    </a:lnTo>
                    <a:lnTo>
                      <a:pt x="192" y="57"/>
                    </a:lnTo>
                    <a:lnTo>
                      <a:pt x="191" y="57"/>
                    </a:lnTo>
                    <a:lnTo>
                      <a:pt x="189" y="57"/>
                    </a:lnTo>
                    <a:lnTo>
                      <a:pt x="189" y="57"/>
                    </a:lnTo>
                    <a:lnTo>
                      <a:pt x="186" y="58"/>
                    </a:lnTo>
                    <a:lnTo>
                      <a:pt x="184" y="58"/>
                    </a:lnTo>
                    <a:lnTo>
                      <a:pt x="180" y="57"/>
                    </a:lnTo>
                    <a:lnTo>
                      <a:pt x="179" y="56"/>
                    </a:lnTo>
                    <a:lnTo>
                      <a:pt x="175" y="56"/>
                    </a:lnTo>
                    <a:lnTo>
                      <a:pt x="173" y="56"/>
                    </a:lnTo>
                    <a:lnTo>
                      <a:pt x="173" y="55"/>
                    </a:lnTo>
                    <a:lnTo>
                      <a:pt x="173" y="53"/>
                    </a:lnTo>
                    <a:lnTo>
                      <a:pt x="173" y="50"/>
                    </a:lnTo>
                    <a:lnTo>
                      <a:pt x="173" y="46"/>
                    </a:lnTo>
                    <a:lnTo>
                      <a:pt x="174" y="44"/>
                    </a:lnTo>
                    <a:lnTo>
                      <a:pt x="174" y="42"/>
                    </a:lnTo>
                    <a:lnTo>
                      <a:pt x="178" y="39"/>
                    </a:lnTo>
                    <a:lnTo>
                      <a:pt x="181" y="35"/>
                    </a:lnTo>
                    <a:lnTo>
                      <a:pt x="183" y="35"/>
                    </a:lnTo>
                    <a:lnTo>
                      <a:pt x="184" y="35"/>
                    </a:lnTo>
                    <a:lnTo>
                      <a:pt x="186" y="36"/>
                    </a:lnTo>
                    <a:lnTo>
                      <a:pt x="189" y="36"/>
                    </a:lnTo>
                    <a:lnTo>
                      <a:pt x="190" y="34"/>
                    </a:lnTo>
                    <a:lnTo>
                      <a:pt x="193" y="31"/>
                    </a:lnTo>
                    <a:lnTo>
                      <a:pt x="193" y="29"/>
                    </a:lnTo>
                    <a:lnTo>
                      <a:pt x="193" y="25"/>
                    </a:lnTo>
                    <a:lnTo>
                      <a:pt x="196" y="23"/>
                    </a:lnTo>
                    <a:lnTo>
                      <a:pt x="198" y="21"/>
                    </a:lnTo>
                    <a:lnTo>
                      <a:pt x="201" y="19"/>
                    </a:lnTo>
                    <a:lnTo>
                      <a:pt x="203" y="17"/>
                    </a:lnTo>
                    <a:lnTo>
                      <a:pt x="202" y="14"/>
                    </a:lnTo>
                    <a:lnTo>
                      <a:pt x="200" y="10"/>
                    </a:lnTo>
                    <a:lnTo>
                      <a:pt x="201" y="7"/>
                    </a:lnTo>
                    <a:lnTo>
                      <a:pt x="201" y="2"/>
                    </a:lnTo>
                    <a:lnTo>
                      <a:pt x="202" y="0"/>
                    </a:lnTo>
                    <a:lnTo>
                      <a:pt x="204" y="0"/>
                    </a:lnTo>
                    <a:lnTo>
                      <a:pt x="206" y="0"/>
                    </a:lnTo>
                    <a:lnTo>
                      <a:pt x="209" y="1"/>
                    </a:lnTo>
                    <a:lnTo>
                      <a:pt x="212" y="1"/>
                    </a:lnTo>
                    <a:lnTo>
                      <a:pt x="214" y="1"/>
                    </a:lnTo>
                    <a:lnTo>
                      <a:pt x="215" y="2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3" y="10"/>
                    </a:lnTo>
                    <a:lnTo>
                      <a:pt x="224" y="11"/>
                    </a:lnTo>
                    <a:lnTo>
                      <a:pt x="226" y="13"/>
                    </a:lnTo>
                    <a:lnTo>
                      <a:pt x="226" y="13"/>
                    </a:lnTo>
                    <a:lnTo>
                      <a:pt x="228" y="13"/>
                    </a:lnTo>
                    <a:lnTo>
                      <a:pt x="230" y="11"/>
                    </a:lnTo>
                    <a:lnTo>
                      <a:pt x="231" y="11"/>
                    </a:lnTo>
                    <a:lnTo>
                      <a:pt x="232" y="11"/>
                    </a:lnTo>
                    <a:lnTo>
                      <a:pt x="234" y="12"/>
                    </a:lnTo>
                    <a:lnTo>
                      <a:pt x="235" y="14"/>
                    </a:lnTo>
                    <a:lnTo>
                      <a:pt x="234" y="19"/>
                    </a:lnTo>
                    <a:lnTo>
                      <a:pt x="232" y="24"/>
                    </a:lnTo>
                    <a:lnTo>
                      <a:pt x="232" y="24"/>
                    </a:lnTo>
                    <a:lnTo>
                      <a:pt x="234" y="25"/>
                    </a:lnTo>
                    <a:lnTo>
                      <a:pt x="235" y="23"/>
                    </a:lnTo>
                    <a:lnTo>
                      <a:pt x="236" y="22"/>
                    </a:lnTo>
                    <a:lnTo>
                      <a:pt x="237" y="21"/>
                    </a:lnTo>
                    <a:lnTo>
                      <a:pt x="240" y="21"/>
                    </a:lnTo>
                    <a:lnTo>
                      <a:pt x="242" y="22"/>
                    </a:lnTo>
                    <a:lnTo>
                      <a:pt x="245" y="23"/>
                    </a:lnTo>
                    <a:lnTo>
                      <a:pt x="248" y="24"/>
                    </a:lnTo>
                    <a:lnTo>
                      <a:pt x="252" y="24"/>
                    </a:lnTo>
                    <a:lnTo>
                      <a:pt x="254" y="25"/>
                    </a:lnTo>
                    <a:lnTo>
                      <a:pt x="254" y="27"/>
                    </a:lnTo>
                    <a:lnTo>
                      <a:pt x="254" y="28"/>
                    </a:lnTo>
                    <a:lnTo>
                      <a:pt x="256" y="30"/>
                    </a:lnTo>
                    <a:lnTo>
                      <a:pt x="257" y="31"/>
                    </a:lnTo>
                    <a:lnTo>
                      <a:pt x="257" y="33"/>
                    </a:lnTo>
                    <a:lnTo>
                      <a:pt x="257" y="33"/>
                    </a:lnTo>
                    <a:lnTo>
                      <a:pt x="256" y="34"/>
                    </a:lnTo>
                    <a:lnTo>
                      <a:pt x="253" y="34"/>
                    </a:lnTo>
                    <a:lnTo>
                      <a:pt x="253" y="35"/>
                    </a:lnTo>
                    <a:lnTo>
                      <a:pt x="252" y="38"/>
                    </a:lnTo>
                    <a:lnTo>
                      <a:pt x="251" y="40"/>
                    </a:lnTo>
                    <a:lnTo>
                      <a:pt x="248" y="42"/>
                    </a:lnTo>
                    <a:lnTo>
                      <a:pt x="247" y="45"/>
                    </a:lnTo>
                    <a:lnTo>
                      <a:pt x="246" y="46"/>
                    </a:lnTo>
                    <a:lnTo>
                      <a:pt x="247" y="47"/>
                    </a:lnTo>
                    <a:lnTo>
                      <a:pt x="251" y="49"/>
                    </a:lnTo>
                    <a:lnTo>
                      <a:pt x="254" y="49"/>
                    </a:lnTo>
                    <a:lnTo>
                      <a:pt x="256" y="50"/>
                    </a:lnTo>
                    <a:lnTo>
                      <a:pt x="256" y="52"/>
                    </a:lnTo>
                    <a:lnTo>
                      <a:pt x="256" y="56"/>
                    </a:lnTo>
                    <a:lnTo>
                      <a:pt x="256" y="58"/>
                    </a:lnTo>
                    <a:lnTo>
                      <a:pt x="257" y="58"/>
                    </a:lnTo>
                    <a:lnTo>
                      <a:pt x="258" y="59"/>
                    </a:lnTo>
                    <a:lnTo>
                      <a:pt x="260" y="57"/>
                    </a:lnTo>
                    <a:lnTo>
                      <a:pt x="264" y="53"/>
                    </a:lnTo>
                    <a:lnTo>
                      <a:pt x="266" y="52"/>
                    </a:lnTo>
                    <a:lnTo>
                      <a:pt x="269" y="51"/>
                    </a:lnTo>
                    <a:lnTo>
                      <a:pt x="271" y="51"/>
                    </a:lnTo>
                    <a:lnTo>
                      <a:pt x="273" y="52"/>
                    </a:lnTo>
                    <a:lnTo>
                      <a:pt x="275" y="53"/>
                    </a:lnTo>
                    <a:lnTo>
                      <a:pt x="276" y="53"/>
                    </a:lnTo>
                    <a:lnTo>
                      <a:pt x="277" y="52"/>
                    </a:lnTo>
                    <a:lnTo>
                      <a:pt x="279" y="51"/>
                    </a:lnTo>
                    <a:lnTo>
                      <a:pt x="280" y="51"/>
                    </a:lnTo>
                    <a:lnTo>
                      <a:pt x="281" y="51"/>
                    </a:lnTo>
                    <a:lnTo>
                      <a:pt x="284" y="58"/>
                    </a:lnTo>
                    <a:lnTo>
                      <a:pt x="282" y="58"/>
                    </a:lnTo>
                    <a:lnTo>
                      <a:pt x="280" y="59"/>
                    </a:lnTo>
                    <a:lnTo>
                      <a:pt x="279" y="62"/>
                    </a:lnTo>
                    <a:lnTo>
                      <a:pt x="279" y="64"/>
                    </a:lnTo>
                    <a:lnTo>
                      <a:pt x="279" y="67"/>
                    </a:lnTo>
                    <a:lnTo>
                      <a:pt x="279" y="72"/>
                    </a:lnTo>
                    <a:lnTo>
                      <a:pt x="279" y="75"/>
                    </a:lnTo>
                    <a:lnTo>
                      <a:pt x="279" y="79"/>
                    </a:lnTo>
                    <a:lnTo>
                      <a:pt x="277" y="83"/>
                    </a:lnTo>
                    <a:lnTo>
                      <a:pt x="277" y="84"/>
                    </a:lnTo>
                    <a:lnTo>
                      <a:pt x="277" y="86"/>
                    </a:lnTo>
                    <a:lnTo>
                      <a:pt x="277" y="90"/>
                    </a:lnTo>
                    <a:lnTo>
                      <a:pt x="279" y="96"/>
                    </a:lnTo>
                    <a:lnTo>
                      <a:pt x="280" y="100"/>
                    </a:lnTo>
                    <a:lnTo>
                      <a:pt x="280" y="102"/>
                    </a:lnTo>
                    <a:lnTo>
                      <a:pt x="280" y="104"/>
                    </a:lnTo>
                    <a:lnTo>
                      <a:pt x="281" y="109"/>
                    </a:lnTo>
                    <a:lnTo>
                      <a:pt x="282" y="117"/>
                    </a:lnTo>
                    <a:lnTo>
                      <a:pt x="284" y="120"/>
                    </a:lnTo>
                    <a:lnTo>
                      <a:pt x="284" y="121"/>
                    </a:lnTo>
                    <a:lnTo>
                      <a:pt x="286" y="124"/>
                    </a:lnTo>
                    <a:lnTo>
                      <a:pt x="286" y="126"/>
                    </a:lnTo>
                    <a:lnTo>
                      <a:pt x="286" y="129"/>
                    </a:lnTo>
                    <a:lnTo>
                      <a:pt x="286" y="131"/>
                    </a:lnTo>
                    <a:lnTo>
                      <a:pt x="285" y="135"/>
                    </a:lnTo>
                    <a:lnTo>
                      <a:pt x="284" y="137"/>
                    </a:lnTo>
                    <a:lnTo>
                      <a:pt x="284" y="140"/>
                    </a:lnTo>
                    <a:lnTo>
                      <a:pt x="284" y="141"/>
                    </a:lnTo>
                    <a:lnTo>
                      <a:pt x="285" y="143"/>
                    </a:lnTo>
                    <a:lnTo>
                      <a:pt x="286" y="147"/>
                    </a:lnTo>
                    <a:lnTo>
                      <a:pt x="286" y="151"/>
                    </a:lnTo>
                    <a:lnTo>
                      <a:pt x="287" y="152"/>
                    </a:lnTo>
                    <a:lnTo>
                      <a:pt x="287" y="153"/>
                    </a:lnTo>
                    <a:lnTo>
                      <a:pt x="288" y="154"/>
                    </a:lnTo>
                    <a:lnTo>
                      <a:pt x="290" y="157"/>
                    </a:lnTo>
                    <a:lnTo>
                      <a:pt x="290" y="163"/>
                    </a:lnTo>
                    <a:lnTo>
                      <a:pt x="288" y="168"/>
                    </a:lnTo>
                    <a:lnTo>
                      <a:pt x="288" y="175"/>
                    </a:lnTo>
                    <a:lnTo>
                      <a:pt x="288" y="184"/>
                    </a:lnTo>
                    <a:lnTo>
                      <a:pt x="288" y="186"/>
                    </a:lnTo>
                    <a:lnTo>
                      <a:pt x="288" y="188"/>
                    </a:lnTo>
                    <a:lnTo>
                      <a:pt x="288" y="191"/>
                    </a:lnTo>
                    <a:lnTo>
                      <a:pt x="288" y="193"/>
                    </a:lnTo>
                    <a:lnTo>
                      <a:pt x="288" y="194"/>
                    </a:lnTo>
                    <a:lnTo>
                      <a:pt x="290" y="196"/>
                    </a:lnTo>
                    <a:lnTo>
                      <a:pt x="288" y="198"/>
                    </a:lnTo>
                    <a:lnTo>
                      <a:pt x="287" y="202"/>
                    </a:lnTo>
                    <a:lnTo>
                      <a:pt x="286" y="207"/>
                    </a:lnTo>
                    <a:lnTo>
                      <a:pt x="284" y="214"/>
                    </a:lnTo>
                    <a:lnTo>
                      <a:pt x="284" y="219"/>
                    </a:lnTo>
                    <a:lnTo>
                      <a:pt x="282" y="221"/>
                    </a:lnTo>
                    <a:lnTo>
                      <a:pt x="282" y="225"/>
                    </a:lnTo>
                    <a:lnTo>
                      <a:pt x="282" y="227"/>
                    </a:lnTo>
                    <a:lnTo>
                      <a:pt x="282" y="230"/>
                    </a:lnTo>
                    <a:lnTo>
                      <a:pt x="281" y="232"/>
                    </a:lnTo>
                    <a:lnTo>
                      <a:pt x="281" y="233"/>
                    </a:lnTo>
                    <a:lnTo>
                      <a:pt x="282" y="236"/>
                    </a:lnTo>
                    <a:lnTo>
                      <a:pt x="282" y="238"/>
                    </a:lnTo>
                    <a:lnTo>
                      <a:pt x="282" y="239"/>
                    </a:lnTo>
                    <a:lnTo>
                      <a:pt x="281" y="242"/>
                    </a:lnTo>
                    <a:lnTo>
                      <a:pt x="280" y="243"/>
                    </a:lnTo>
                    <a:lnTo>
                      <a:pt x="279" y="246"/>
                    </a:lnTo>
                    <a:lnTo>
                      <a:pt x="277" y="247"/>
                    </a:lnTo>
                    <a:lnTo>
                      <a:pt x="277" y="250"/>
                    </a:lnTo>
                    <a:lnTo>
                      <a:pt x="276" y="254"/>
                    </a:lnTo>
                    <a:lnTo>
                      <a:pt x="276" y="255"/>
                    </a:lnTo>
                    <a:lnTo>
                      <a:pt x="275" y="259"/>
                    </a:lnTo>
                    <a:lnTo>
                      <a:pt x="274" y="260"/>
                    </a:lnTo>
                    <a:lnTo>
                      <a:pt x="274" y="261"/>
                    </a:lnTo>
                    <a:lnTo>
                      <a:pt x="274" y="265"/>
                    </a:lnTo>
                    <a:lnTo>
                      <a:pt x="275" y="269"/>
                    </a:lnTo>
                    <a:lnTo>
                      <a:pt x="275" y="272"/>
                    </a:lnTo>
                    <a:lnTo>
                      <a:pt x="274" y="275"/>
                    </a:lnTo>
                    <a:lnTo>
                      <a:pt x="274" y="277"/>
                    </a:lnTo>
                    <a:lnTo>
                      <a:pt x="273" y="281"/>
                    </a:lnTo>
                    <a:lnTo>
                      <a:pt x="271" y="283"/>
                    </a:lnTo>
                    <a:lnTo>
                      <a:pt x="271" y="284"/>
                    </a:lnTo>
                    <a:lnTo>
                      <a:pt x="273" y="286"/>
                    </a:lnTo>
                    <a:lnTo>
                      <a:pt x="273" y="287"/>
                    </a:lnTo>
                    <a:lnTo>
                      <a:pt x="273" y="289"/>
                    </a:lnTo>
                    <a:lnTo>
                      <a:pt x="273" y="295"/>
                    </a:lnTo>
                    <a:lnTo>
                      <a:pt x="273" y="298"/>
                    </a:lnTo>
                    <a:lnTo>
                      <a:pt x="274" y="299"/>
                    </a:lnTo>
                    <a:lnTo>
                      <a:pt x="274" y="300"/>
                    </a:lnTo>
                    <a:lnTo>
                      <a:pt x="273" y="300"/>
                    </a:lnTo>
                    <a:lnTo>
                      <a:pt x="271" y="300"/>
                    </a:lnTo>
                    <a:lnTo>
                      <a:pt x="269" y="300"/>
                    </a:lnTo>
                    <a:lnTo>
                      <a:pt x="268" y="300"/>
                    </a:lnTo>
                    <a:lnTo>
                      <a:pt x="268" y="300"/>
                    </a:lnTo>
                    <a:lnTo>
                      <a:pt x="268" y="302"/>
                    </a:lnTo>
                    <a:lnTo>
                      <a:pt x="269" y="303"/>
                    </a:lnTo>
                    <a:lnTo>
                      <a:pt x="269" y="304"/>
                    </a:lnTo>
                    <a:lnTo>
                      <a:pt x="269" y="305"/>
                    </a:lnTo>
                    <a:lnTo>
                      <a:pt x="269" y="306"/>
                    </a:lnTo>
                    <a:lnTo>
                      <a:pt x="269" y="306"/>
                    </a:lnTo>
                    <a:lnTo>
                      <a:pt x="270" y="308"/>
                    </a:lnTo>
                    <a:lnTo>
                      <a:pt x="270" y="309"/>
                    </a:lnTo>
                    <a:lnTo>
                      <a:pt x="270" y="310"/>
                    </a:lnTo>
                    <a:lnTo>
                      <a:pt x="268" y="314"/>
                    </a:lnTo>
                    <a:lnTo>
                      <a:pt x="268" y="315"/>
                    </a:lnTo>
                    <a:lnTo>
                      <a:pt x="268" y="317"/>
                    </a:lnTo>
                    <a:lnTo>
                      <a:pt x="269" y="319"/>
                    </a:lnTo>
                    <a:lnTo>
                      <a:pt x="270" y="320"/>
                    </a:lnTo>
                    <a:lnTo>
                      <a:pt x="271" y="321"/>
                    </a:lnTo>
                    <a:lnTo>
                      <a:pt x="271" y="322"/>
                    </a:lnTo>
                    <a:lnTo>
                      <a:pt x="271" y="326"/>
                    </a:lnTo>
                    <a:lnTo>
                      <a:pt x="270" y="330"/>
                    </a:lnTo>
                    <a:lnTo>
                      <a:pt x="268" y="333"/>
                    </a:lnTo>
                    <a:lnTo>
                      <a:pt x="266" y="336"/>
                    </a:lnTo>
                    <a:lnTo>
                      <a:pt x="263" y="339"/>
                    </a:lnTo>
                    <a:lnTo>
                      <a:pt x="262" y="342"/>
                    </a:lnTo>
                    <a:lnTo>
                      <a:pt x="260" y="344"/>
                    </a:lnTo>
                    <a:lnTo>
                      <a:pt x="260" y="347"/>
                    </a:lnTo>
                    <a:lnTo>
                      <a:pt x="262" y="348"/>
                    </a:lnTo>
                    <a:lnTo>
                      <a:pt x="263" y="351"/>
                    </a:lnTo>
                    <a:lnTo>
                      <a:pt x="264" y="354"/>
                    </a:lnTo>
                    <a:lnTo>
                      <a:pt x="263" y="355"/>
                    </a:lnTo>
                    <a:lnTo>
                      <a:pt x="262" y="357"/>
                    </a:lnTo>
                    <a:lnTo>
                      <a:pt x="262" y="359"/>
                    </a:lnTo>
                    <a:lnTo>
                      <a:pt x="260" y="361"/>
                    </a:lnTo>
                    <a:lnTo>
                      <a:pt x="262" y="361"/>
                    </a:lnTo>
                    <a:lnTo>
                      <a:pt x="262" y="362"/>
                    </a:lnTo>
                    <a:lnTo>
                      <a:pt x="262" y="364"/>
                    </a:lnTo>
                    <a:lnTo>
                      <a:pt x="260" y="365"/>
                    </a:lnTo>
                    <a:lnTo>
                      <a:pt x="260" y="366"/>
                    </a:lnTo>
                    <a:lnTo>
                      <a:pt x="262" y="367"/>
                    </a:lnTo>
                    <a:lnTo>
                      <a:pt x="264" y="370"/>
                    </a:lnTo>
                    <a:lnTo>
                      <a:pt x="264" y="373"/>
                    </a:lnTo>
                    <a:lnTo>
                      <a:pt x="264" y="376"/>
                    </a:lnTo>
                    <a:lnTo>
                      <a:pt x="263" y="377"/>
                    </a:lnTo>
                    <a:lnTo>
                      <a:pt x="263" y="379"/>
                    </a:lnTo>
                    <a:lnTo>
                      <a:pt x="263" y="381"/>
                    </a:lnTo>
                    <a:lnTo>
                      <a:pt x="263" y="382"/>
                    </a:lnTo>
                    <a:lnTo>
                      <a:pt x="264" y="383"/>
                    </a:lnTo>
                    <a:lnTo>
                      <a:pt x="264" y="384"/>
                    </a:lnTo>
                    <a:lnTo>
                      <a:pt x="263" y="384"/>
                    </a:lnTo>
                    <a:lnTo>
                      <a:pt x="262" y="384"/>
                    </a:lnTo>
                    <a:lnTo>
                      <a:pt x="260" y="385"/>
                    </a:lnTo>
                    <a:lnTo>
                      <a:pt x="260" y="385"/>
                    </a:lnTo>
                    <a:lnTo>
                      <a:pt x="262" y="387"/>
                    </a:lnTo>
                    <a:lnTo>
                      <a:pt x="263" y="388"/>
                    </a:lnTo>
                    <a:lnTo>
                      <a:pt x="265" y="389"/>
                    </a:lnTo>
                    <a:lnTo>
                      <a:pt x="266" y="390"/>
                    </a:lnTo>
                    <a:lnTo>
                      <a:pt x="266" y="393"/>
                    </a:lnTo>
                    <a:lnTo>
                      <a:pt x="266" y="396"/>
                    </a:lnTo>
                    <a:lnTo>
                      <a:pt x="266" y="399"/>
                    </a:lnTo>
                    <a:lnTo>
                      <a:pt x="265" y="401"/>
                    </a:lnTo>
                    <a:lnTo>
                      <a:pt x="264" y="402"/>
                    </a:lnTo>
                    <a:lnTo>
                      <a:pt x="265" y="405"/>
                    </a:lnTo>
                    <a:lnTo>
                      <a:pt x="264" y="406"/>
                    </a:lnTo>
                    <a:lnTo>
                      <a:pt x="264" y="407"/>
                    </a:lnTo>
                    <a:lnTo>
                      <a:pt x="263" y="409"/>
                    </a:lnTo>
                    <a:lnTo>
                      <a:pt x="262" y="409"/>
                    </a:lnTo>
                    <a:lnTo>
                      <a:pt x="260" y="409"/>
                    </a:lnTo>
                    <a:lnTo>
                      <a:pt x="260" y="409"/>
                    </a:lnTo>
                    <a:lnTo>
                      <a:pt x="260" y="407"/>
                    </a:lnTo>
                    <a:lnTo>
                      <a:pt x="260" y="406"/>
                    </a:lnTo>
                    <a:lnTo>
                      <a:pt x="259" y="406"/>
                    </a:lnTo>
                    <a:lnTo>
                      <a:pt x="259" y="407"/>
                    </a:lnTo>
                    <a:lnTo>
                      <a:pt x="257" y="407"/>
                    </a:lnTo>
                    <a:lnTo>
                      <a:pt x="257" y="409"/>
                    </a:lnTo>
                    <a:lnTo>
                      <a:pt x="259" y="409"/>
                    </a:lnTo>
                    <a:lnTo>
                      <a:pt x="260" y="411"/>
                    </a:lnTo>
                    <a:lnTo>
                      <a:pt x="262" y="413"/>
                    </a:lnTo>
                    <a:lnTo>
                      <a:pt x="262" y="415"/>
                    </a:lnTo>
                    <a:lnTo>
                      <a:pt x="262" y="417"/>
                    </a:lnTo>
                    <a:lnTo>
                      <a:pt x="262" y="418"/>
                    </a:lnTo>
                    <a:lnTo>
                      <a:pt x="263" y="421"/>
                    </a:lnTo>
                    <a:lnTo>
                      <a:pt x="263" y="423"/>
                    </a:lnTo>
                    <a:lnTo>
                      <a:pt x="263" y="426"/>
                    </a:lnTo>
                    <a:lnTo>
                      <a:pt x="259" y="430"/>
                    </a:lnTo>
                    <a:lnTo>
                      <a:pt x="257" y="437"/>
                    </a:lnTo>
                    <a:lnTo>
                      <a:pt x="254" y="440"/>
                    </a:lnTo>
                    <a:lnTo>
                      <a:pt x="253" y="443"/>
                    </a:lnTo>
                    <a:lnTo>
                      <a:pt x="253" y="445"/>
                    </a:lnTo>
                    <a:lnTo>
                      <a:pt x="252" y="446"/>
                    </a:lnTo>
                    <a:lnTo>
                      <a:pt x="252" y="448"/>
                    </a:lnTo>
                    <a:lnTo>
                      <a:pt x="252" y="449"/>
                    </a:lnTo>
                    <a:lnTo>
                      <a:pt x="252" y="450"/>
                    </a:lnTo>
                    <a:lnTo>
                      <a:pt x="251" y="451"/>
                    </a:lnTo>
                    <a:lnTo>
                      <a:pt x="249" y="452"/>
                    </a:lnTo>
                    <a:lnTo>
                      <a:pt x="248" y="456"/>
                    </a:lnTo>
                    <a:lnTo>
                      <a:pt x="247" y="460"/>
                    </a:lnTo>
                    <a:lnTo>
                      <a:pt x="245" y="462"/>
                    </a:lnTo>
                    <a:lnTo>
                      <a:pt x="243" y="465"/>
                    </a:lnTo>
                    <a:lnTo>
                      <a:pt x="242" y="467"/>
                    </a:lnTo>
                    <a:lnTo>
                      <a:pt x="241" y="468"/>
                    </a:lnTo>
                    <a:lnTo>
                      <a:pt x="241" y="469"/>
                    </a:lnTo>
                    <a:lnTo>
                      <a:pt x="242" y="471"/>
                    </a:lnTo>
                    <a:lnTo>
                      <a:pt x="241" y="472"/>
                    </a:lnTo>
                    <a:lnTo>
                      <a:pt x="240" y="473"/>
                    </a:lnTo>
                    <a:lnTo>
                      <a:pt x="239" y="474"/>
                    </a:lnTo>
                    <a:lnTo>
                      <a:pt x="239" y="477"/>
                    </a:lnTo>
                    <a:lnTo>
                      <a:pt x="237" y="478"/>
                    </a:lnTo>
                    <a:lnTo>
                      <a:pt x="236" y="479"/>
                    </a:lnTo>
                    <a:lnTo>
                      <a:pt x="234" y="480"/>
                    </a:lnTo>
                    <a:lnTo>
                      <a:pt x="234" y="482"/>
                    </a:lnTo>
                    <a:lnTo>
                      <a:pt x="232" y="483"/>
                    </a:lnTo>
                    <a:lnTo>
                      <a:pt x="232" y="484"/>
                    </a:lnTo>
                    <a:lnTo>
                      <a:pt x="232" y="484"/>
                    </a:lnTo>
                    <a:lnTo>
                      <a:pt x="232" y="486"/>
                    </a:lnTo>
                    <a:lnTo>
                      <a:pt x="232" y="488"/>
                    </a:lnTo>
                    <a:lnTo>
                      <a:pt x="231" y="490"/>
                    </a:lnTo>
                    <a:lnTo>
                      <a:pt x="230" y="493"/>
                    </a:lnTo>
                    <a:lnTo>
                      <a:pt x="229" y="496"/>
                    </a:lnTo>
                    <a:lnTo>
                      <a:pt x="228" y="497"/>
                    </a:lnTo>
                    <a:lnTo>
                      <a:pt x="228" y="500"/>
                    </a:lnTo>
                    <a:lnTo>
                      <a:pt x="228" y="501"/>
                    </a:lnTo>
                    <a:lnTo>
                      <a:pt x="228" y="503"/>
                    </a:lnTo>
                    <a:lnTo>
                      <a:pt x="226" y="505"/>
                    </a:lnTo>
                    <a:lnTo>
                      <a:pt x="224" y="506"/>
                    </a:lnTo>
                    <a:lnTo>
                      <a:pt x="224" y="505"/>
                    </a:lnTo>
                    <a:lnTo>
                      <a:pt x="224" y="505"/>
                    </a:lnTo>
                    <a:lnTo>
                      <a:pt x="223" y="503"/>
                    </a:lnTo>
                    <a:lnTo>
                      <a:pt x="221" y="505"/>
                    </a:lnTo>
                    <a:lnTo>
                      <a:pt x="221" y="506"/>
                    </a:lnTo>
                    <a:lnTo>
                      <a:pt x="221" y="507"/>
                    </a:lnTo>
                    <a:lnTo>
                      <a:pt x="220" y="510"/>
                    </a:lnTo>
                    <a:lnTo>
                      <a:pt x="219" y="511"/>
                    </a:lnTo>
                    <a:lnTo>
                      <a:pt x="219" y="512"/>
                    </a:lnTo>
                    <a:lnTo>
                      <a:pt x="219" y="514"/>
                    </a:lnTo>
                    <a:lnTo>
                      <a:pt x="218" y="514"/>
                    </a:lnTo>
                    <a:lnTo>
                      <a:pt x="217" y="514"/>
                    </a:lnTo>
                    <a:lnTo>
                      <a:pt x="217" y="514"/>
                    </a:lnTo>
                    <a:lnTo>
                      <a:pt x="215" y="513"/>
                    </a:lnTo>
                    <a:lnTo>
                      <a:pt x="214" y="513"/>
                    </a:lnTo>
                    <a:lnTo>
                      <a:pt x="213" y="514"/>
                    </a:lnTo>
                    <a:lnTo>
                      <a:pt x="212" y="516"/>
                    </a:lnTo>
                    <a:lnTo>
                      <a:pt x="212" y="517"/>
                    </a:lnTo>
                    <a:lnTo>
                      <a:pt x="211" y="518"/>
                    </a:lnTo>
                    <a:lnTo>
                      <a:pt x="209" y="518"/>
                    </a:lnTo>
                    <a:lnTo>
                      <a:pt x="208" y="518"/>
                    </a:lnTo>
                    <a:lnTo>
                      <a:pt x="208" y="518"/>
                    </a:lnTo>
                    <a:lnTo>
                      <a:pt x="208" y="519"/>
                    </a:lnTo>
                    <a:lnTo>
                      <a:pt x="208" y="520"/>
                    </a:lnTo>
                    <a:lnTo>
                      <a:pt x="207" y="522"/>
                    </a:lnTo>
                    <a:lnTo>
                      <a:pt x="206" y="523"/>
                    </a:lnTo>
                    <a:lnTo>
                      <a:pt x="202" y="525"/>
                    </a:lnTo>
                    <a:lnTo>
                      <a:pt x="198" y="530"/>
                    </a:lnTo>
                    <a:lnTo>
                      <a:pt x="195" y="533"/>
                    </a:lnTo>
                    <a:lnTo>
                      <a:pt x="193" y="535"/>
                    </a:lnTo>
                    <a:lnTo>
                      <a:pt x="192" y="538"/>
                    </a:lnTo>
                    <a:lnTo>
                      <a:pt x="190" y="541"/>
                    </a:lnTo>
                    <a:lnTo>
                      <a:pt x="189" y="542"/>
                    </a:lnTo>
                    <a:lnTo>
                      <a:pt x="187" y="542"/>
                    </a:lnTo>
                    <a:lnTo>
                      <a:pt x="186" y="542"/>
                    </a:lnTo>
                    <a:lnTo>
                      <a:pt x="185" y="541"/>
                    </a:lnTo>
                    <a:lnTo>
                      <a:pt x="185" y="540"/>
                    </a:lnTo>
                    <a:lnTo>
                      <a:pt x="185" y="538"/>
                    </a:lnTo>
                    <a:lnTo>
                      <a:pt x="186" y="535"/>
                    </a:lnTo>
                    <a:lnTo>
                      <a:pt x="186" y="534"/>
                    </a:lnTo>
                    <a:lnTo>
                      <a:pt x="186" y="534"/>
                    </a:lnTo>
                    <a:lnTo>
                      <a:pt x="184" y="534"/>
                    </a:lnTo>
                    <a:lnTo>
                      <a:pt x="183" y="534"/>
                    </a:lnTo>
                    <a:lnTo>
                      <a:pt x="180" y="535"/>
                    </a:lnTo>
                    <a:lnTo>
                      <a:pt x="179" y="535"/>
                    </a:lnTo>
                    <a:lnTo>
                      <a:pt x="178" y="535"/>
                    </a:lnTo>
                    <a:lnTo>
                      <a:pt x="176" y="536"/>
                    </a:lnTo>
                    <a:lnTo>
                      <a:pt x="176" y="536"/>
                    </a:lnTo>
                    <a:lnTo>
                      <a:pt x="175" y="538"/>
                    </a:lnTo>
                    <a:lnTo>
                      <a:pt x="175" y="538"/>
                    </a:lnTo>
                    <a:lnTo>
                      <a:pt x="176" y="539"/>
                    </a:lnTo>
                    <a:lnTo>
                      <a:pt x="176" y="539"/>
                    </a:lnTo>
                    <a:lnTo>
                      <a:pt x="176" y="540"/>
                    </a:lnTo>
                    <a:lnTo>
                      <a:pt x="176" y="542"/>
                    </a:lnTo>
                    <a:lnTo>
                      <a:pt x="176" y="544"/>
                    </a:lnTo>
                    <a:lnTo>
                      <a:pt x="175" y="545"/>
                    </a:lnTo>
                    <a:lnTo>
                      <a:pt x="174" y="545"/>
                    </a:lnTo>
                    <a:lnTo>
                      <a:pt x="173" y="545"/>
                    </a:lnTo>
                    <a:lnTo>
                      <a:pt x="172" y="542"/>
                    </a:lnTo>
                    <a:lnTo>
                      <a:pt x="172" y="541"/>
                    </a:lnTo>
                    <a:lnTo>
                      <a:pt x="169" y="540"/>
                    </a:lnTo>
                    <a:lnTo>
                      <a:pt x="168" y="539"/>
                    </a:lnTo>
                    <a:lnTo>
                      <a:pt x="168" y="538"/>
                    </a:lnTo>
                    <a:lnTo>
                      <a:pt x="168" y="536"/>
                    </a:lnTo>
                    <a:lnTo>
                      <a:pt x="167" y="536"/>
                    </a:lnTo>
                    <a:lnTo>
                      <a:pt x="166" y="536"/>
                    </a:lnTo>
                    <a:lnTo>
                      <a:pt x="164" y="536"/>
                    </a:lnTo>
                    <a:lnTo>
                      <a:pt x="164" y="538"/>
                    </a:lnTo>
                    <a:lnTo>
                      <a:pt x="164" y="539"/>
                    </a:lnTo>
                    <a:lnTo>
                      <a:pt x="163" y="540"/>
                    </a:lnTo>
                    <a:lnTo>
                      <a:pt x="162" y="540"/>
                    </a:lnTo>
                    <a:lnTo>
                      <a:pt x="162" y="540"/>
                    </a:lnTo>
                    <a:lnTo>
                      <a:pt x="161" y="541"/>
                    </a:lnTo>
                    <a:lnTo>
                      <a:pt x="159" y="542"/>
                    </a:lnTo>
                    <a:lnTo>
                      <a:pt x="158" y="544"/>
                    </a:lnTo>
                    <a:lnTo>
                      <a:pt x="158" y="544"/>
                    </a:lnTo>
                    <a:lnTo>
                      <a:pt x="157" y="544"/>
                    </a:lnTo>
                    <a:lnTo>
                      <a:pt x="156" y="545"/>
                    </a:lnTo>
                    <a:lnTo>
                      <a:pt x="155" y="545"/>
                    </a:lnTo>
                    <a:lnTo>
                      <a:pt x="153" y="544"/>
                    </a:lnTo>
                    <a:lnTo>
                      <a:pt x="152" y="544"/>
                    </a:lnTo>
                    <a:lnTo>
                      <a:pt x="151" y="542"/>
                    </a:lnTo>
                    <a:lnTo>
                      <a:pt x="147" y="541"/>
                    </a:lnTo>
                    <a:lnTo>
                      <a:pt x="146" y="541"/>
                    </a:lnTo>
                    <a:lnTo>
                      <a:pt x="145" y="544"/>
                    </a:lnTo>
                    <a:lnTo>
                      <a:pt x="145" y="545"/>
                    </a:lnTo>
                    <a:lnTo>
                      <a:pt x="145" y="546"/>
                    </a:lnTo>
                    <a:lnTo>
                      <a:pt x="145" y="547"/>
                    </a:lnTo>
                    <a:lnTo>
                      <a:pt x="146" y="548"/>
                    </a:lnTo>
                    <a:lnTo>
                      <a:pt x="145" y="550"/>
                    </a:lnTo>
                    <a:lnTo>
                      <a:pt x="146" y="551"/>
                    </a:lnTo>
                    <a:lnTo>
                      <a:pt x="145" y="552"/>
                    </a:lnTo>
                    <a:lnTo>
                      <a:pt x="145" y="551"/>
                    </a:lnTo>
                    <a:lnTo>
                      <a:pt x="142" y="551"/>
                    </a:lnTo>
                    <a:lnTo>
                      <a:pt x="141" y="551"/>
                    </a:lnTo>
                    <a:lnTo>
                      <a:pt x="140" y="550"/>
                    </a:lnTo>
                    <a:lnTo>
                      <a:pt x="140" y="548"/>
                    </a:lnTo>
                    <a:lnTo>
                      <a:pt x="140" y="547"/>
                    </a:lnTo>
                    <a:lnTo>
                      <a:pt x="139" y="546"/>
                    </a:lnTo>
                    <a:lnTo>
                      <a:pt x="138" y="544"/>
                    </a:lnTo>
                    <a:lnTo>
                      <a:pt x="138" y="540"/>
                    </a:lnTo>
                    <a:lnTo>
                      <a:pt x="136" y="539"/>
                    </a:lnTo>
                    <a:lnTo>
                      <a:pt x="135" y="538"/>
                    </a:lnTo>
                    <a:lnTo>
                      <a:pt x="134" y="536"/>
                    </a:lnTo>
                    <a:lnTo>
                      <a:pt x="134" y="535"/>
                    </a:lnTo>
                    <a:lnTo>
                      <a:pt x="134" y="533"/>
                    </a:lnTo>
                    <a:lnTo>
                      <a:pt x="134" y="531"/>
                    </a:lnTo>
                    <a:lnTo>
                      <a:pt x="133" y="530"/>
                    </a:lnTo>
                    <a:lnTo>
                      <a:pt x="133" y="529"/>
                    </a:lnTo>
                    <a:lnTo>
                      <a:pt x="134" y="528"/>
                    </a:lnTo>
                    <a:lnTo>
                      <a:pt x="134" y="527"/>
                    </a:lnTo>
                    <a:lnTo>
                      <a:pt x="133" y="525"/>
                    </a:lnTo>
                    <a:lnTo>
                      <a:pt x="131" y="525"/>
                    </a:lnTo>
                    <a:lnTo>
                      <a:pt x="131" y="525"/>
                    </a:lnTo>
                    <a:lnTo>
                      <a:pt x="130" y="525"/>
                    </a:lnTo>
                    <a:lnTo>
                      <a:pt x="129" y="524"/>
                    </a:lnTo>
                    <a:lnTo>
                      <a:pt x="129" y="523"/>
                    </a:lnTo>
                    <a:lnTo>
                      <a:pt x="130" y="523"/>
                    </a:lnTo>
                    <a:lnTo>
                      <a:pt x="130" y="522"/>
                    </a:lnTo>
                    <a:lnTo>
                      <a:pt x="129" y="520"/>
                    </a:lnTo>
                    <a:lnTo>
                      <a:pt x="127" y="519"/>
                    </a:lnTo>
                    <a:lnTo>
                      <a:pt x="125" y="518"/>
                    </a:lnTo>
                    <a:lnTo>
                      <a:pt x="124" y="519"/>
                    </a:lnTo>
                    <a:lnTo>
                      <a:pt x="124" y="520"/>
                    </a:lnTo>
                    <a:lnTo>
                      <a:pt x="125" y="522"/>
                    </a:lnTo>
                    <a:lnTo>
                      <a:pt x="125" y="524"/>
                    </a:lnTo>
                    <a:lnTo>
                      <a:pt x="125" y="525"/>
                    </a:lnTo>
                    <a:lnTo>
                      <a:pt x="122" y="531"/>
                    </a:lnTo>
                    <a:lnTo>
                      <a:pt x="121" y="536"/>
                    </a:lnTo>
                    <a:lnTo>
                      <a:pt x="119" y="540"/>
                    </a:lnTo>
                    <a:lnTo>
                      <a:pt x="119" y="542"/>
                    </a:lnTo>
                    <a:lnTo>
                      <a:pt x="119" y="544"/>
                    </a:lnTo>
                    <a:lnTo>
                      <a:pt x="118" y="546"/>
                    </a:lnTo>
                    <a:lnTo>
                      <a:pt x="117" y="546"/>
                    </a:lnTo>
                    <a:lnTo>
                      <a:pt x="116" y="546"/>
                    </a:lnTo>
                    <a:lnTo>
                      <a:pt x="114" y="546"/>
                    </a:lnTo>
                    <a:lnTo>
                      <a:pt x="113" y="546"/>
                    </a:lnTo>
                    <a:lnTo>
                      <a:pt x="113" y="547"/>
                    </a:lnTo>
                    <a:lnTo>
                      <a:pt x="112" y="548"/>
                    </a:lnTo>
                    <a:lnTo>
                      <a:pt x="112" y="547"/>
                    </a:lnTo>
                    <a:lnTo>
                      <a:pt x="112" y="546"/>
                    </a:lnTo>
                    <a:lnTo>
                      <a:pt x="112" y="545"/>
                    </a:lnTo>
                    <a:lnTo>
                      <a:pt x="112" y="542"/>
                    </a:lnTo>
                    <a:lnTo>
                      <a:pt x="112" y="540"/>
                    </a:lnTo>
                    <a:lnTo>
                      <a:pt x="112" y="535"/>
                    </a:lnTo>
                    <a:lnTo>
                      <a:pt x="113" y="533"/>
                    </a:lnTo>
                    <a:lnTo>
                      <a:pt x="113" y="529"/>
                    </a:lnTo>
                    <a:lnTo>
                      <a:pt x="113" y="527"/>
                    </a:lnTo>
                    <a:lnTo>
                      <a:pt x="112" y="527"/>
                    </a:lnTo>
                    <a:lnTo>
                      <a:pt x="111" y="527"/>
                    </a:lnTo>
                    <a:lnTo>
                      <a:pt x="111" y="528"/>
                    </a:lnTo>
                    <a:lnTo>
                      <a:pt x="111" y="529"/>
                    </a:lnTo>
                    <a:lnTo>
                      <a:pt x="111" y="531"/>
                    </a:lnTo>
                    <a:lnTo>
                      <a:pt x="111" y="533"/>
                    </a:lnTo>
                    <a:lnTo>
                      <a:pt x="111" y="533"/>
                    </a:lnTo>
                    <a:lnTo>
                      <a:pt x="110" y="533"/>
                    </a:lnTo>
                    <a:lnTo>
                      <a:pt x="110" y="531"/>
                    </a:lnTo>
                    <a:lnTo>
                      <a:pt x="110" y="530"/>
                    </a:lnTo>
                    <a:lnTo>
                      <a:pt x="108" y="530"/>
                    </a:lnTo>
                    <a:lnTo>
                      <a:pt x="107" y="529"/>
                    </a:lnTo>
                    <a:lnTo>
                      <a:pt x="106" y="529"/>
                    </a:lnTo>
                    <a:lnTo>
                      <a:pt x="105" y="530"/>
                    </a:lnTo>
                    <a:lnTo>
                      <a:pt x="105" y="531"/>
                    </a:lnTo>
                    <a:lnTo>
                      <a:pt x="103" y="531"/>
                    </a:lnTo>
                    <a:lnTo>
                      <a:pt x="102" y="531"/>
                    </a:lnTo>
                    <a:lnTo>
                      <a:pt x="102" y="531"/>
                    </a:lnTo>
                    <a:lnTo>
                      <a:pt x="101" y="530"/>
                    </a:lnTo>
                    <a:lnTo>
                      <a:pt x="101" y="530"/>
                    </a:lnTo>
                    <a:lnTo>
                      <a:pt x="100" y="530"/>
                    </a:lnTo>
                    <a:lnTo>
                      <a:pt x="99" y="530"/>
                    </a:lnTo>
                    <a:lnTo>
                      <a:pt x="99" y="530"/>
                    </a:lnTo>
                    <a:lnTo>
                      <a:pt x="99" y="531"/>
                    </a:lnTo>
                    <a:lnTo>
                      <a:pt x="99" y="531"/>
                    </a:lnTo>
                    <a:lnTo>
                      <a:pt x="100" y="531"/>
                    </a:lnTo>
                    <a:lnTo>
                      <a:pt x="101" y="533"/>
                    </a:lnTo>
                    <a:lnTo>
                      <a:pt x="101" y="534"/>
                    </a:lnTo>
                    <a:lnTo>
                      <a:pt x="100" y="534"/>
                    </a:lnTo>
                    <a:lnTo>
                      <a:pt x="101" y="536"/>
                    </a:lnTo>
                    <a:lnTo>
                      <a:pt x="102" y="538"/>
                    </a:lnTo>
                    <a:lnTo>
                      <a:pt x="102" y="539"/>
                    </a:lnTo>
                    <a:lnTo>
                      <a:pt x="101" y="540"/>
                    </a:lnTo>
                    <a:lnTo>
                      <a:pt x="100" y="541"/>
                    </a:lnTo>
                    <a:lnTo>
                      <a:pt x="100" y="542"/>
                    </a:lnTo>
                    <a:lnTo>
                      <a:pt x="101" y="544"/>
                    </a:lnTo>
                    <a:lnTo>
                      <a:pt x="102" y="544"/>
                    </a:lnTo>
                    <a:lnTo>
                      <a:pt x="102" y="545"/>
                    </a:lnTo>
                    <a:lnTo>
                      <a:pt x="101" y="545"/>
                    </a:lnTo>
                    <a:lnTo>
                      <a:pt x="100" y="545"/>
                    </a:lnTo>
                    <a:lnTo>
                      <a:pt x="99" y="545"/>
                    </a:lnTo>
                    <a:lnTo>
                      <a:pt x="97" y="546"/>
                    </a:lnTo>
                    <a:lnTo>
                      <a:pt x="99" y="547"/>
                    </a:lnTo>
                    <a:lnTo>
                      <a:pt x="100" y="547"/>
                    </a:lnTo>
                    <a:lnTo>
                      <a:pt x="100" y="546"/>
                    </a:lnTo>
                    <a:lnTo>
                      <a:pt x="101" y="546"/>
                    </a:lnTo>
                    <a:lnTo>
                      <a:pt x="101" y="547"/>
                    </a:lnTo>
                    <a:lnTo>
                      <a:pt x="101" y="547"/>
                    </a:lnTo>
                    <a:lnTo>
                      <a:pt x="101" y="550"/>
                    </a:lnTo>
                    <a:lnTo>
                      <a:pt x="100" y="552"/>
                    </a:lnTo>
                    <a:lnTo>
                      <a:pt x="100" y="552"/>
                    </a:lnTo>
                    <a:lnTo>
                      <a:pt x="100" y="553"/>
                    </a:lnTo>
                    <a:lnTo>
                      <a:pt x="100" y="555"/>
                    </a:lnTo>
                    <a:lnTo>
                      <a:pt x="100" y="556"/>
                    </a:lnTo>
                    <a:lnTo>
                      <a:pt x="100" y="557"/>
                    </a:lnTo>
                    <a:lnTo>
                      <a:pt x="99" y="558"/>
                    </a:lnTo>
                    <a:lnTo>
                      <a:pt x="100" y="559"/>
                    </a:lnTo>
                    <a:lnTo>
                      <a:pt x="100" y="559"/>
                    </a:lnTo>
                    <a:lnTo>
                      <a:pt x="101" y="562"/>
                    </a:lnTo>
                    <a:lnTo>
                      <a:pt x="101" y="563"/>
                    </a:lnTo>
                    <a:lnTo>
                      <a:pt x="100" y="563"/>
                    </a:lnTo>
                    <a:lnTo>
                      <a:pt x="99" y="563"/>
                    </a:lnTo>
                    <a:lnTo>
                      <a:pt x="99" y="562"/>
                    </a:lnTo>
                    <a:lnTo>
                      <a:pt x="99" y="562"/>
                    </a:lnTo>
                    <a:lnTo>
                      <a:pt x="97" y="563"/>
                    </a:lnTo>
                    <a:lnTo>
                      <a:pt x="96" y="564"/>
                    </a:lnTo>
                    <a:lnTo>
                      <a:pt x="95" y="564"/>
                    </a:lnTo>
                    <a:lnTo>
                      <a:pt x="94" y="567"/>
                    </a:lnTo>
                    <a:lnTo>
                      <a:pt x="94" y="567"/>
                    </a:lnTo>
                    <a:lnTo>
                      <a:pt x="95" y="567"/>
                    </a:lnTo>
                    <a:lnTo>
                      <a:pt x="96" y="566"/>
                    </a:lnTo>
                    <a:lnTo>
                      <a:pt x="97" y="566"/>
                    </a:lnTo>
                    <a:lnTo>
                      <a:pt x="99" y="566"/>
                    </a:lnTo>
                    <a:lnTo>
                      <a:pt x="99" y="567"/>
                    </a:lnTo>
                    <a:lnTo>
                      <a:pt x="97" y="568"/>
                    </a:lnTo>
                    <a:lnTo>
                      <a:pt x="96" y="569"/>
                    </a:lnTo>
                    <a:lnTo>
                      <a:pt x="95" y="570"/>
                    </a:lnTo>
                    <a:lnTo>
                      <a:pt x="94" y="570"/>
                    </a:lnTo>
                    <a:lnTo>
                      <a:pt x="93" y="570"/>
                    </a:lnTo>
                    <a:lnTo>
                      <a:pt x="93" y="572"/>
                    </a:lnTo>
                    <a:lnTo>
                      <a:pt x="95" y="573"/>
                    </a:lnTo>
                    <a:lnTo>
                      <a:pt x="95" y="573"/>
                    </a:lnTo>
                    <a:lnTo>
                      <a:pt x="95" y="575"/>
                    </a:lnTo>
                    <a:lnTo>
                      <a:pt x="96" y="576"/>
                    </a:lnTo>
                    <a:lnTo>
                      <a:pt x="97" y="575"/>
                    </a:lnTo>
                    <a:lnTo>
                      <a:pt x="97" y="574"/>
                    </a:lnTo>
                    <a:lnTo>
                      <a:pt x="99" y="574"/>
                    </a:lnTo>
                    <a:lnTo>
                      <a:pt x="100" y="573"/>
                    </a:lnTo>
                    <a:lnTo>
                      <a:pt x="100" y="574"/>
                    </a:lnTo>
                    <a:lnTo>
                      <a:pt x="100" y="575"/>
                    </a:lnTo>
                    <a:lnTo>
                      <a:pt x="99" y="576"/>
                    </a:lnTo>
                    <a:lnTo>
                      <a:pt x="96" y="579"/>
                    </a:lnTo>
                    <a:lnTo>
                      <a:pt x="96" y="580"/>
                    </a:lnTo>
                    <a:lnTo>
                      <a:pt x="96" y="583"/>
                    </a:lnTo>
                    <a:lnTo>
                      <a:pt x="97" y="583"/>
                    </a:lnTo>
                    <a:lnTo>
                      <a:pt x="99" y="583"/>
                    </a:lnTo>
                    <a:lnTo>
                      <a:pt x="99" y="583"/>
                    </a:lnTo>
                    <a:lnTo>
                      <a:pt x="99" y="584"/>
                    </a:lnTo>
                    <a:lnTo>
                      <a:pt x="97" y="585"/>
                    </a:lnTo>
                    <a:lnTo>
                      <a:pt x="96" y="585"/>
                    </a:lnTo>
                    <a:lnTo>
                      <a:pt x="95" y="585"/>
                    </a:lnTo>
                    <a:lnTo>
                      <a:pt x="94" y="586"/>
                    </a:lnTo>
                    <a:lnTo>
                      <a:pt x="94" y="586"/>
                    </a:lnTo>
                    <a:lnTo>
                      <a:pt x="94" y="587"/>
                    </a:lnTo>
                    <a:lnTo>
                      <a:pt x="94" y="590"/>
                    </a:lnTo>
                    <a:lnTo>
                      <a:pt x="95" y="591"/>
                    </a:lnTo>
                    <a:lnTo>
                      <a:pt x="96" y="593"/>
                    </a:lnTo>
                    <a:lnTo>
                      <a:pt x="97" y="595"/>
                    </a:lnTo>
                    <a:lnTo>
                      <a:pt x="97" y="596"/>
                    </a:lnTo>
                    <a:lnTo>
                      <a:pt x="97" y="598"/>
                    </a:lnTo>
                    <a:lnTo>
                      <a:pt x="97" y="600"/>
                    </a:lnTo>
                    <a:lnTo>
                      <a:pt x="99" y="601"/>
                    </a:lnTo>
                    <a:lnTo>
                      <a:pt x="99" y="602"/>
                    </a:lnTo>
                    <a:lnTo>
                      <a:pt x="97" y="604"/>
                    </a:lnTo>
                    <a:lnTo>
                      <a:pt x="97" y="604"/>
                    </a:lnTo>
                    <a:lnTo>
                      <a:pt x="95" y="604"/>
                    </a:lnTo>
                    <a:lnTo>
                      <a:pt x="94" y="604"/>
                    </a:lnTo>
                    <a:lnTo>
                      <a:pt x="94" y="603"/>
                    </a:lnTo>
                    <a:lnTo>
                      <a:pt x="93" y="602"/>
                    </a:lnTo>
                    <a:lnTo>
                      <a:pt x="90" y="601"/>
                    </a:lnTo>
                    <a:lnTo>
                      <a:pt x="90" y="598"/>
                    </a:lnTo>
                    <a:lnTo>
                      <a:pt x="89" y="598"/>
                    </a:lnTo>
                    <a:lnTo>
                      <a:pt x="89" y="600"/>
                    </a:lnTo>
                    <a:lnTo>
                      <a:pt x="89" y="601"/>
                    </a:lnTo>
                    <a:lnTo>
                      <a:pt x="89" y="602"/>
                    </a:lnTo>
                    <a:lnTo>
                      <a:pt x="88" y="602"/>
                    </a:lnTo>
                    <a:lnTo>
                      <a:pt x="88" y="602"/>
                    </a:lnTo>
                    <a:lnTo>
                      <a:pt x="85" y="602"/>
                    </a:lnTo>
                    <a:lnTo>
                      <a:pt x="84" y="602"/>
                    </a:lnTo>
                    <a:lnTo>
                      <a:pt x="83" y="602"/>
                    </a:lnTo>
                    <a:lnTo>
                      <a:pt x="82" y="603"/>
                    </a:lnTo>
                    <a:lnTo>
                      <a:pt x="83" y="603"/>
                    </a:lnTo>
                    <a:lnTo>
                      <a:pt x="83" y="604"/>
                    </a:lnTo>
                    <a:lnTo>
                      <a:pt x="83" y="604"/>
                    </a:lnTo>
                    <a:lnTo>
                      <a:pt x="80" y="604"/>
                    </a:lnTo>
                    <a:lnTo>
                      <a:pt x="78" y="604"/>
                    </a:lnTo>
                    <a:lnTo>
                      <a:pt x="75" y="604"/>
                    </a:lnTo>
                    <a:lnTo>
                      <a:pt x="75" y="606"/>
                    </a:lnTo>
                    <a:lnTo>
                      <a:pt x="73" y="607"/>
                    </a:lnTo>
                    <a:lnTo>
                      <a:pt x="72" y="608"/>
                    </a:lnTo>
                    <a:lnTo>
                      <a:pt x="72" y="608"/>
                    </a:lnTo>
                    <a:lnTo>
                      <a:pt x="72" y="607"/>
                    </a:lnTo>
                    <a:lnTo>
                      <a:pt x="73" y="606"/>
                    </a:lnTo>
                    <a:lnTo>
                      <a:pt x="73" y="604"/>
                    </a:lnTo>
                    <a:lnTo>
                      <a:pt x="72" y="603"/>
                    </a:lnTo>
                    <a:lnTo>
                      <a:pt x="72" y="603"/>
                    </a:lnTo>
                    <a:lnTo>
                      <a:pt x="71" y="604"/>
                    </a:lnTo>
                    <a:lnTo>
                      <a:pt x="69" y="606"/>
                    </a:lnTo>
                    <a:lnTo>
                      <a:pt x="68" y="606"/>
                    </a:lnTo>
                    <a:lnTo>
                      <a:pt x="66" y="607"/>
                    </a:lnTo>
                    <a:lnTo>
                      <a:pt x="66" y="607"/>
                    </a:lnTo>
                    <a:lnTo>
                      <a:pt x="66" y="608"/>
                    </a:lnTo>
                    <a:lnTo>
                      <a:pt x="66" y="609"/>
                    </a:lnTo>
                    <a:lnTo>
                      <a:pt x="66" y="611"/>
                    </a:lnTo>
                    <a:lnTo>
                      <a:pt x="68" y="609"/>
                    </a:lnTo>
                    <a:lnTo>
                      <a:pt x="69" y="611"/>
                    </a:lnTo>
                    <a:lnTo>
                      <a:pt x="71" y="611"/>
                    </a:lnTo>
                    <a:lnTo>
                      <a:pt x="71" y="612"/>
                    </a:lnTo>
                    <a:lnTo>
                      <a:pt x="72" y="612"/>
                    </a:lnTo>
                    <a:lnTo>
                      <a:pt x="73" y="612"/>
                    </a:lnTo>
                    <a:lnTo>
                      <a:pt x="73" y="611"/>
                    </a:lnTo>
                    <a:lnTo>
                      <a:pt x="74" y="609"/>
                    </a:lnTo>
                    <a:lnTo>
                      <a:pt x="74" y="611"/>
                    </a:lnTo>
                    <a:lnTo>
                      <a:pt x="74" y="612"/>
                    </a:lnTo>
                    <a:lnTo>
                      <a:pt x="75" y="613"/>
                    </a:lnTo>
                    <a:lnTo>
                      <a:pt x="77" y="613"/>
                    </a:lnTo>
                    <a:lnTo>
                      <a:pt x="78" y="613"/>
                    </a:lnTo>
                    <a:lnTo>
                      <a:pt x="79" y="613"/>
                    </a:lnTo>
                    <a:lnTo>
                      <a:pt x="80" y="614"/>
                    </a:lnTo>
                    <a:lnTo>
                      <a:pt x="80" y="614"/>
                    </a:lnTo>
                    <a:lnTo>
                      <a:pt x="79" y="615"/>
                    </a:lnTo>
                    <a:lnTo>
                      <a:pt x="79" y="615"/>
                    </a:lnTo>
                    <a:lnTo>
                      <a:pt x="79" y="615"/>
                    </a:lnTo>
                    <a:lnTo>
                      <a:pt x="79" y="617"/>
                    </a:lnTo>
                    <a:lnTo>
                      <a:pt x="82" y="618"/>
                    </a:lnTo>
                    <a:lnTo>
                      <a:pt x="82" y="619"/>
                    </a:lnTo>
                    <a:lnTo>
                      <a:pt x="80" y="619"/>
                    </a:lnTo>
                    <a:lnTo>
                      <a:pt x="79" y="620"/>
                    </a:lnTo>
                    <a:lnTo>
                      <a:pt x="78" y="621"/>
                    </a:lnTo>
                    <a:lnTo>
                      <a:pt x="77" y="620"/>
                    </a:lnTo>
                    <a:lnTo>
                      <a:pt x="77" y="619"/>
                    </a:lnTo>
                    <a:lnTo>
                      <a:pt x="75" y="618"/>
                    </a:lnTo>
                    <a:lnTo>
                      <a:pt x="74" y="617"/>
                    </a:lnTo>
                    <a:lnTo>
                      <a:pt x="73" y="617"/>
                    </a:lnTo>
                    <a:lnTo>
                      <a:pt x="73" y="618"/>
                    </a:lnTo>
                    <a:lnTo>
                      <a:pt x="73" y="619"/>
                    </a:lnTo>
                    <a:lnTo>
                      <a:pt x="73" y="619"/>
                    </a:lnTo>
                    <a:lnTo>
                      <a:pt x="73" y="620"/>
                    </a:lnTo>
                    <a:lnTo>
                      <a:pt x="72" y="621"/>
                    </a:lnTo>
                    <a:lnTo>
                      <a:pt x="73" y="621"/>
                    </a:lnTo>
                    <a:lnTo>
                      <a:pt x="74" y="623"/>
                    </a:lnTo>
                    <a:lnTo>
                      <a:pt x="74" y="623"/>
                    </a:lnTo>
                    <a:lnTo>
                      <a:pt x="75" y="621"/>
                    </a:lnTo>
                    <a:lnTo>
                      <a:pt x="78" y="623"/>
                    </a:lnTo>
                    <a:lnTo>
                      <a:pt x="78" y="623"/>
                    </a:lnTo>
                    <a:lnTo>
                      <a:pt x="79" y="625"/>
                    </a:lnTo>
                    <a:lnTo>
                      <a:pt x="80" y="626"/>
                    </a:lnTo>
                    <a:lnTo>
                      <a:pt x="80" y="629"/>
                    </a:lnTo>
                    <a:lnTo>
                      <a:pt x="80" y="632"/>
                    </a:lnTo>
                    <a:lnTo>
                      <a:pt x="79" y="637"/>
                    </a:lnTo>
                    <a:lnTo>
                      <a:pt x="75" y="632"/>
                    </a:lnTo>
                    <a:lnTo>
                      <a:pt x="71" y="625"/>
                    </a:lnTo>
                    <a:lnTo>
                      <a:pt x="67" y="621"/>
                    </a:lnTo>
                    <a:lnTo>
                      <a:pt x="65" y="618"/>
                    </a:lnTo>
                    <a:lnTo>
                      <a:pt x="62" y="614"/>
                    </a:lnTo>
                    <a:lnTo>
                      <a:pt x="58" y="612"/>
                    </a:lnTo>
                    <a:lnTo>
                      <a:pt x="55" y="612"/>
                    </a:lnTo>
                    <a:lnTo>
                      <a:pt x="52" y="613"/>
                    </a:lnTo>
                    <a:lnTo>
                      <a:pt x="51" y="613"/>
                    </a:lnTo>
                    <a:lnTo>
                      <a:pt x="50" y="612"/>
                    </a:lnTo>
                    <a:lnTo>
                      <a:pt x="50" y="611"/>
                    </a:lnTo>
                    <a:lnTo>
                      <a:pt x="50" y="608"/>
                    </a:lnTo>
                    <a:lnTo>
                      <a:pt x="51" y="603"/>
                    </a:lnTo>
                    <a:lnTo>
                      <a:pt x="51" y="603"/>
                    </a:lnTo>
                    <a:lnTo>
                      <a:pt x="54" y="597"/>
                    </a:lnTo>
                    <a:lnTo>
                      <a:pt x="56" y="592"/>
                    </a:lnTo>
                    <a:lnTo>
                      <a:pt x="58" y="590"/>
                    </a:lnTo>
                    <a:lnTo>
                      <a:pt x="62" y="587"/>
                    </a:lnTo>
                    <a:lnTo>
                      <a:pt x="68" y="584"/>
                    </a:lnTo>
                    <a:lnTo>
                      <a:pt x="74" y="581"/>
                    </a:lnTo>
                    <a:lnTo>
                      <a:pt x="74" y="581"/>
                    </a:lnTo>
                    <a:lnTo>
                      <a:pt x="75" y="580"/>
                    </a:lnTo>
                    <a:lnTo>
                      <a:pt x="75" y="579"/>
                    </a:lnTo>
                    <a:lnTo>
                      <a:pt x="74" y="576"/>
                    </a:lnTo>
                    <a:lnTo>
                      <a:pt x="75" y="574"/>
                    </a:lnTo>
                    <a:lnTo>
                      <a:pt x="74" y="572"/>
                    </a:lnTo>
                    <a:lnTo>
                      <a:pt x="75" y="568"/>
                    </a:lnTo>
                    <a:lnTo>
                      <a:pt x="75" y="566"/>
                    </a:lnTo>
                    <a:lnTo>
                      <a:pt x="75" y="563"/>
                    </a:lnTo>
                    <a:lnTo>
                      <a:pt x="73" y="559"/>
                    </a:lnTo>
                    <a:lnTo>
                      <a:pt x="73" y="556"/>
                    </a:lnTo>
                    <a:lnTo>
                      <a:pt x="71" y="545"/>
                    </a:lnTo>
                    <a:lnTo>
                      <a:pt x="71" y="541"/>
                    </a:lnTo>
                    <a:lnTo>
                      <a:pt x="69" y="538"/>
                    </a:lnTo>
                    <a:lnTo>
                      <a:pt x="67" y="536"/>
                    </a:lnTo>
                    <a:lnTo>
                      <a:pt x="63" y="533"/>
                    </a:lnTo>
                    <a:lnTo>
                      <a:pt x="62" y="530"/>
                    </a:lnTo>
                    <a:lnTo>
                      <a:pt x="60" y="525"/>
                    </a:lnTo>
                    <a:lnTo>
                      <a:pt x="57" y="522"/>
                    </a:lnTo>
                    <a:lnTo>
                      <a:pt x="48" y="503"/>
                    </a:lnTo>
                    <a:lnTo>
                      <a:pt x="46" y="500"/>
                    </a:lnTo>
                    <a:lnTo>
                      <a:pt x="45" y="496"/>
                    </a:lnTo>
                    <a:lnTo>
                      <a:pt x="44" y="490"/>
                    </a:lnTo>
                    <a:lnTo>
                      <a:pt x="41" y="486"/>
                    </a:lnTo>
                    <a:lnTo>
                      <a:pt x="29" y="471"/>
                    </a:lnTo>
                    <a:lnTo>
                      <a:pt x="27" y="468"/>
                    </a:lnTo>
                    <a:lnTo>
                      <a:pt x="20" y="460"/>
                    </a:lnTo>
                    <a:lnTo>
                      <a:pt x="13" y="451"/>
                    </a:lnTo>
                    <a:lnTo>
                      <a:pt x="9" y="450"/>
                    </a:lnTo>
                    <a:lnTo>
                      <a:pt x="5" y="449"/>
                    </a:lnTo>
                    <a:lnTo>
                      <a:pt x="4" y="449"/>
                    </a:lnTo>
                    <a:lnTo>
                      <a:pt x="0" y="448"/>
                    </a:lnTo>
                    <a:lnTo>
                      <a:pt x="0" y="445"/>
                    </a:lnTo>
                    <a:lnTo>
                      <a:pt x="0" y="444"/>
                    </a:lnTo>
                    <a:lnTo>
                      <a:pt x="0" y="444"/>
                    </a:lnTo>
                    <a:lnTo>
                      <a:pt x="0" y="441"/>
                    </a:lnTo>
                    <a:lnTo>
                      <a:pt x="1" y="438"/>
                    </a:lnTo>
                    <a:lnTo>
                      <a:pt x="4" y="435"/>
                    </a:lnTo>
                    <a:lnTo>
                      <a:pt x="7" y="432"/>
                    </a:lnTo>
                    <a:lnTo>
                      <a:pt x="7" y="432"/>
                    </a:lnTo>
                    <a:lnTo>
                      <a:pt x="9" y="428"/>
                    </a:lnTo>
                    <a:lnTo>
                      <a:pt x="11" y="423"/>
                    </a:lnTo>
                    <a:lnTo>
                      <a:pt x="17" y="418"/>
                    </a:lnTo>
                    <a:lnTo>
                      <a:pt x="23" y="413"/>
                    </a:lnTo>
                    <a:lnTo>
                      <a:pt x="26" y="411"/>
                    </a:lnTo>
                    <a:lnTo>
                      <a:pt x="26" y="409"/>
                    </a:lnTo>
                    <a:lnTo>
                      <a:pt x="23" y="406"/>
                    </a:lnTo>
                    <a:lnTo>
                      <a:pt x="23" y="404"/>
                    </a:lnTo>
                    <a:lnTo>
                      <a:pt x="24" y="401"/>
                    </a:lnTo>
                    <a:lnTo>
                      <a:pt x="24" y="401"/>
                    </a:lnTo>
                    <a:lnTo>
                      <a:pt x="23" y="399"/>
                    </a:lnTo>
                    <a:lnTo>
                      <a:pt x="24" y="396"/>
                    </a:lnTo>
                    <a:lnTo>
                      <a:pt x="27" y="392"/>
                    </a:lnTo>
                    <a:lnTo>
                      <a:pt x="29" y="385"/>
                    </a:lnTo>
                    <a:lnTo>
                      <a:pt x="30" y="382"/>
                    </a:lnTo>
                    <a:lnTo>
                      <a:pt x="30" y="382"/>
                    </a:lnTo>
                    <a:lnTo>
                      <a:pt x="40" y="382"/>
                    </a:lnTo>
                    <a:lnTo>
                      <a:pt x="61" y="381"/>
                    </a:lnTo>
                    <a:lnTo>
                      <a:pt x="71" y="379"/>
                    </a:lnTo>
                    <a:lnTo>
                      <a:pt x="80" y="377"/>
                    </a:lnTo>
                    <a:lnTo>
                      <a:pt x="89" y="373"/>
                    </a:lnTo>
                    <a:lnTo>
                      <a:pt x="91" y="371"/>
                    </a:lnTo>
                    <a:lnTo>
                      <a:pt x="93" y="368"/>
                    </a:lnTo>
                    <a:lnTo>
                      <a:pt x="93" y="368"/>
                    </a:lnTo>
                    <a:lnTo>
                      <a:pt x="94" y="366"/>
                    </a:lnTo>
                    <a:lnTo>
                      <a:pt x="94" y="364"/>
                    </a:lnTo>
                    <a:lnTo>
                      <a:pt x="91" y="360"/>
                    </a:lnTo>
                    <a:lnTo>
                      <a:pt x="89" y="356"/>
                    </a:lnTo>
                    <a:lnTo>
                      <a:pt x="89" y="354"/>
                    </a:lnTo>
                    <a:lnTo>
                      <a:pt x="89" y="351"/>
                    </a:lnTo>
                    <a:lnTo>
                      <a:pt x="89" y="351"/>
                    </a:lnTo>
                    <a:lnTo>
                      <a:pt x="95" y="334"/>
                    </a:lnTo>
                    <a:lnTo>
                      <a:pt x="94" y="331"/>
                    </a:lnTo>
                    <a:lnTo>
                      <a:pt x="94" y="328"/>
                    </a:lnTo>
                    <a:lnTo>
                      <a:pt x="94" y="328"/>
                    </a:lnTo>
                    <a:lnTo>
                      <a:pt x="94" y="326"/>
                    </a:lnTo>
                    <a:lnTo>
                      <a:pt x="94" y="325"/>
                    </a:lnTo>
                    <a:lnTo>
                      <a:pt x="94" y="322"/>
                    </a:lnTo>
                    <a:lnTo>
                      <a:pt x="93" y="322"/>
                    </a:lnTo>
                    <a:lnTo>
                      <a:pt x="91" y="321"/>
                    </a:lnTo>
                    <a:lnTo>
                      <a:pt x="90" y="321"/>
                    </a:lnTo>
                    <a:lnTo>
                      <a:pt x="90" y="321"/>
                    </a:lnTo>
                    <a:lnTo>
                      <a:pt x="90" y="320"/>
                    </a:lnTo>
                    <a:lnTo>
                      <a:pt x="91" y="317"/>
                    </a:lnTo>
                    <a:lnTo>
                      <a:pt x="91" y="316"/>
                    </a:lnTo>
                    <a:lnTo>
                      <a:pt x="91" y="315"/>
                    </a:lnTo>
                    <a:lnTo>
                      <a:pt x="90" y="315"/>
                    </a:lnTo>
                    <a:lnTo>
                      <a:pt x="89" y="314"/>
                    </a:lnTo>
                    <a:lnTo>
                      <a:pt x="88" y="312"/>
                    </a:lnTo>
                    <a:lnTo>
                      <a:pt x="88" y="311"/>
                    </a:lnTo>
                    <a:lnTo>
                      <a:pt x="88" y="309"/>
                    </a:lnTo>
                    <a:lnTo>
                      <a:pt x="88" y="308"/>
                    </a:lnTo>
                    <a:lnTo>
                      <a:pt x="89" y="306"/>
                    </a:lnTo>
                    <a:lnTo>
                      <a:pt x="91" y="303"/>
                    </a:lnTo>
                    <a:lnTo>
                      <a:pt x="91" y="303"/>
                    </a:lnTo>
                    <a:lnTo>
                      <a:pt x="91" y="302"/>
                    </a:lnTo>
                    <a:lnTo>
                      <a:pt x="91" y="300"/>
                    </a:lnTo>
                    <a:lnTo>
                      <a:pt x="93" y="299"/>
                    </a:lnTo>
                    <a:lnTo>
                      <a:pt x="93" y="294"/>
                    </a:lnTo>
                    <a:close/>
                  </a:path>
                </a:pathLst>
              </a:custGeom>
              <a:solidFill>
                <a:srgbClr val="FA7304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32" name="Freeform 423">
                <a:extLst>
                  <a:ext uri="{FF2B5EF4-FFF2-40B4-BE49-F238E27FC236}">
                    <a16:creationId xmlns:a16="http://schemas.microsoft.com/office/drawing/2014/main" id="{531105F1-B90E-8C4D-A655-999252BACF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32153" y="6975599"/>
                <a:ext cx="874839" cy="1053069"/>
              </a:xfrm>
              <a:custGeom>
                <a:avLst/>
                <a:gdLst>
                  <a:gd name="T0" fmla="*/ 330 w 751"/>
                  <a:gd name="T1" fmla="*/ 847 h 904"/>
                  <a:gd name="T2" fmla="*/ 366 w 751"/>
                  <a:gd name="T3" fmla="*/ 779 h 904"/>
                  <a:gd name="T4" fmla="*/ 471 w 751"/>
                  <a:gd name="T5" fmla="*/ 706 h 904"/>
                  <a:gd name="T6" fmla="*/ 586 w 751"/>
                  <a:gd name="T7" fmla="*/ 724 h 904"/>
                  <a:gd name="T8" fmla="*/ 639 w 751"/>
                  <a:gd name="T9" fmla="*/ 664 h 904"/>
                  <a:gd name="T10" fmla="*/ 710 w 751"/>
                  <a:gd name="T11" fmla="*/ 611 h 904"/>
                  <a:gd name="T12" fmla="*/ 712 w 751"/>
                  <a:gd name="T13" fmla="*/ 538 h 904"/>
                  <a:gd name="T14" fmla="*/ 702 w 751"/>
                  <a:gd name="T15" fmla="*/ 504 h 904"/>
                  <a:gd name="T16" fmla="*/ 692 w 751"/>
                  <a:gd name="T17" fmla="*/ 490 h 904"/>
                  <a:gd name="T18" fmla="*/ 724 w 751"/>
                  <a:gd name="T19" fmla="*/ 470 h 904"/>
                  <a:gd name="T20" fmla="*/ 740 w 751"/>
                  <a:gd name="T21" fmla="*/ 428 h 904"/>
                  <a:gd name="T22" fmla="*/ 698 w 751"/>
                  <a:gd name="T23" fmla="*/ 426 h 904"/>
                  <a:gd name="T24" fmla="*/ 656 w 751"/>
                  <a:gd name="T25" fmla="*/ 421 h 904"/>
                  <a:gd name="T26" fmla="*/ 653 w 751"/>
                  <a:gd name="T27" fmla="*/ 430 h 904"/>
                  <a:gd name="T28" fmla="*/ 624 w 751"/>
                  <a:gd name="T29" fmla="*/ 410 h 904"/>
                  <a:gd name="T30" fmla="*/ 596 w 751"/>
                  <a:gd name="T31" fmla="*/ 414 h 904"/>
                  <a:gd name="T32" fmla="*/ 550 w 751"/>
                  <a:gd name="T33" fmla="*/ 467 h 904"/>
                  <a:gd name="T34" fmla="*/ 543 w 751"/>
                  <a:gd name="T35" fmla="*/ 428 h 904"/>
                  <a:gd name="T36" fmla="*/ 546 w 751"/>
                  <a:gd name="T37" fmla="*/ 421 h 904"/>
                  <a:gd name="T38" fmla="*/ 579 w 751"/>
                  <a:gd name="T39" fmla="*/ 400 h 904"/>
                  <a:gd name="T40" fmla="*/ 527 w 751"/>
                  <a:gd name="T41" fmla="*/ 304 h 904"/>
                  <a:gd name="T42" fmla="*/ 489 w 751"/>
                  <a:gd name="T43" fmla="*/ 302 h 904"/>
                  <a:gd name="T44" fmla="*/ 489 w 751"/>
                  <a:gd name="T45" fmla="*/ 269 h 904"/>
                  <a:gd name="T46" fmla="*/ 527 w 751"/>
                  <a:gd name="T47" fmla="*/ 279 h 904"/>
                  <a:gd name="T48" fmla="*/ 574 w 751"/>
                  <a:gd name="T49" fmla="*/ 213 h 904"/>
                  <a:gd name="T50" fmla="*/ 627 w 751"/>
                  <a:gd name="T51" fmla="*/ 202 h 904"/>
                  <a:gd name="T52" fmla="*/ 676 w 751"/>
                  <a:gd name="T53" fmla="*/ 163 h 904"/>
                  <a:gd name="T54" fmla="*/ 678 w 751"/>
                  <a:gd name="T55" fmla="*/ 135 h 904"/>
                  <a:gd name="T56" fmla="*/ 653 w 751"/>
                  <a:gd name="T57" fmla="*/ 121 h 904"/>
                  <a:gd name="T58" fmla="*/ 624 w 751"/>
                  <a:gd name="T59" fmla="*/ 101 h 904"/>
                  <a:gd name="T60" fmla="*/ 591 w 751"/>
                  <a:gd name="T61" fmla="*/ 100 h 904"/>
                  <a:gd name="T62" fmla="*/ 606 w 751"/>
                  <a:gd name="T63" fmla="*/ 77 h 904"/>
                  <a:gd name="T64" fmla="*/ 597 w 751"/>
                  <a:gd name="T65" fmla="*/ 55 h 904"/>
                  <a:gd name="T66" fmla="*/ 569 w 751"/>
                  <a:gd name="T67" fmla="*/ 8 h 904"/>
                  <a:gd name="T68" fmla="*/ 533 w 751"/>
                  <a:gd name="T69" fmla="*/ 35 h 904"/>
                  <a:gd name="T70" fmla="*/ 489 w 751"/>
                  <a:gd name="T71" fmla="*/ 71 h 904"/>
                  <a:gd name="T72" fmla="*/ 485 w 751"/>
                  <a:gd name="T73" fmla="*/ 90 h 904"/>
                  <a:gd name="T74" fmla="*/ 477 w 751"/>
                  <a:gd name="T75" fmla="*/ 96 h 904"/>
                  <a:gd name="T76" fmla="*/ 477 w 751"/>
                  <a:gd name="T77" fmla="*/ 123 h 904"/>
                  <a:gd name="T78" fmla="*/ 530 w 751"/>
                  <a:gd name="T79" fmla="*/ 126 h 904"/>
                  <a:gd name="T80" fmla="*/ 517 w 751"/>
                  <a:gd name="T81" fmla="*/ 136 h 904"/>
                  <a:gd name="T82" fmla="*/ 473 w 751"/>
                  <a:gd name="T83" fmla="*/ 139 h 904"/>
                  <a:gd name="T84" fmla="*/ 440 w 751"/>
                  <a:gd name="T85" fmla="*/ 146 h 904"/>
                  <a:gd name="T86" fmla="*/ 418 w 751"/>
                  <a:gd name="T87" fmla="*/ 149 h 904"/>
                  <a:gd name="T88" fmla="*/ 405 w 751"/>
                  <a:gd name="T89" fmla="*/ 157 h 904"/>
                  <a:gd name="T90" fmla="*/ 358 w 751"/>
                  <a:gd name="T91" fmla="*/ 186 h 904"/>
                  <a:gd name="T92" fmla="*/ 333 w 751"/>
                  <a:gd name="T93" fmla="*/ 197 h 904"/>
                  <a:gd name="T94" fmla="*/ 299 w 751"/>
                  <a:gd name="T95" fmla="*/ 211 h 904"/>
                  <a:gd name="T96" fmla="*/ 224 w 751"/>
                  <a:gd name="T97" fmla="*/ 262 h 904"/>
                  <a:gd name="T98" fmla="*/ 164 w 751"/>
                  <a:gd name="T99" fmla="*/ 330 h 904"/>
                  <a:gd name="T100" fmla="*/ 136 w 751"/>
                  <a:gd name="T101" fmla="*/ 375 h 904"/>
                  <a:gd name="T102" fmla="*/ 100 w 751"/>
                  <a:gd name="T103" fmla="*/ 416 h 904"/>
                  <a:gd name="T104" fmla="*/ 123 w 751"/>
                  <a:gd name="T105" fmla="*/ 449 h 904"/>
                  <a:gd name="T106" fmla="*/ 179 w 751"/>
                  <a:gd name="T107" fmla="*/ 482 h 904"/>
                  <a:gd name="T108" fmla="*/ 82 w 751"/>
                  <a:gd name="T109" fmla="*/ 507 h 904"/>
                  <a:gd name="T110" fmla="*/ 33 w 751"/>
                  <a:gd name="T111" fmla="*/ 593 h 904"/>
                  <a:gd name="T112" fmla="*/ 37 w 751"/>
                  <a:gd name="T113" fmla="*/ 656 h 904"/>
                  <a:gd name="T114" fmla="*/ 46 w 751"/>
                  <a:gd name="T115" fmla="*/ 761 h 904"/>
                  <a:gd name="T116" fmla="*/ 67 w 751"/>
                  <a:gd name="T117" fmla="*/ 852 h 904"/>
                  <a:gd name="T118" fmla="*/ 178 w 751"/>
                  <a:gd name="T119" fmla="*/ 900 h 904"/>
                  <a:gd name="T120" fmla="*/ 669 w 751"/>
                  <a:gd name="T121" fmla="*/ 119 h 904"/>
                  <a:gd name="T122" fmla="*/ 106 w 751"/>
                  <a:gd name="T123" fmla="*/ 460 h 904"/>
                  <a:gd name="T124" fmla="*/ 103 w 751"/>
                  <a:gd name="T125" fmla="*/ 478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1" h="904">
                    <a:moveTo>
                      <a:pt x="207" y="892"/>
                    </a:moveTo>
                    <a:lnTo>
                      <a:pt x="212" y="891"/>
                    </a:lnTo>
                    <a:lnTo>
                      <a:pt x="215" y="892"/>
                    </a:lnTo>
                    <a:lnTo>
                      <a:pt x="217" y="888"/>
                    </a:lnTo>
                    <a:lnTo>
                      <a:pt x="219" y="887"/>
                    </a:lnTo>
                    <a:lnTo>
                      <a:pt x="221" y="887"/>
                    </a:lnTo>
                    <a:lnTo>
                      <a:pt x="224" y="886"/>
                    </a:lnTo>
                    <a:lnTo>
                      <a:pt x="226" y="887"/>
                    </a:lnTo>
                    <a:lnTo>
                      <a:pt x="230" y="887"/>
                    </a:lnTo>
                    <a:lnTo>
                      <a:pt x="231" y="888"/>
                    </a:lnTo>
                    <a:lnTo>
                      <a:pt x="234" y="891"/>
                    </a:lnTo>
                    <a:lnTo>
                      <a:pt x="236" y="891"/>
                    </a:lnTo>
                    <a:lnTo>
                      <a:pt x="237" y="889"/>
                    </a:lnTo>
                    <a:lnTo>
                      <a:pt x="238" y="889"/>
                    </a:lnTo>
                    <a:lnTo>
                      <a:pt x="241" y="889"/>
                    </a:lnTo>
                    <a:lnTo>
                      <a:pt x="241" y="889"/>
                    </a:lnTo>
                    <a:lnTo>
                      <a:pt x="245" y="889"/>
                    </a:lnTo>
                    <a:lnTo>
                      <a:pt x="245" y="889"/>
                    </a:lnTo>
                    <a:lnTo>
                      <a:pt x="248" y="889"/>
                    </a:lnTo>
                    <a:lnTo>
                      <a:pt x="252" y="888"/>
                    </a:lnTo>
                    <a:lnTo>
                      <a:pt x="254" y="887"/>
                    </a:lnTo>
                    <a:lnTo>
                      <a:pt x="257" y="885"/>
                    </a:lnTo>
                    <a:lnTo>
                      <a:pt x="260" y="880"/>
                    </a:lnTo>
                    <a:lnTo>
                      <a:pt x="266" y="874"/>
                    </a:lnTo>
                    <a:lnTo>
                      <a:pt x="266" y="874"/>
                    </a:lnTo>
                    <a:lnTo>
                      <a:pt x="273" y="870"/>
                    </a:lnTo>
                    <a:lnTo>
                      <a:pt x="277" y="869"/>
                    </a:lnTo>
                    <a:lnTo>
                      <a:pt x="283" y="869"/>
                    </a:lnTo>
                    <a:lnTo>
                      <a:pt x="291" y="869"/>
                    </a:lnTo>
                    <a:lnTo>
                      <a:pt x="291" y="869"/>
                    </a:lnTo>
                    <a:lnTo>
                      <a:pt x="299" y="869"/>
                    </a:lnTo>
                    <a:lnTo>
                      <a:pt x="303" y="868"/>
                    </a:lnTo>
                    <a:lnTo>
                      <a:pt x="307" y="864"/>
                    </a:lnTo>
                    <a:lnTo>
                      <a:pt x="307" y="864"/>
                    </a:lnTo>
                    <a:lnTo>
                      <a:pt x="315" y="858"/>
                    </a:lnTo>
                    <a:lnTo>
                      <a:pt x="319" y="857"/>
                    </a:lnTo>
                    <a:lnTo>
                      <a:pt x="325" y="855"/>
                    </a:lnTo>
                    <a:lnTo>
                      <a:pt x="325" y="855"/>
                    </a:lnTo>
                    <a:lnTo>
                      <a:pt x="327" y="855"/>
                    </a:lnTo>
                    <a:lnTo>
                      <a:pt x="328" y="853"/>
                    </a:lnTo>
                    <a:lnTo>
                      <a:pt x="330" y="847"/>
                    </a:lnTo>
                    <a:lnTo>
                      <a:pt x="330" y="847"/>
                    </a:lnTo>
                    <a:lnTo>
                      <a:pt x="328" y="844"/>
                    </a:lnTo>
                    <a:lnTo>
                      <a:pt x="327" y="843"/>
                    </a:lnTo>
                    <a:lnTo>
                      <a:pt x="325" y="842"/>
                    </a:lnTo>
                    <a:lnTo>
                      <a:pt x="324" y="840"/>
                    </a:lnTo>
                    <a:lnTo>
                      <a:pt x="324" y="840"/>
                    </a:lnTo>
                    <a:lnTo>
                      <a:pt x="322" y="840"/>
                    </a:lnTo>
                    <a:lnTo>
                      <a:pt x="322" y="838"/>
                    </a:lnTo>
                    <a:lnTo>
                      <a:pt x="322" y="836"/>
                    </a:lnTo>
                    <a:lnTo>
                      <a:pt x="325" y="834"/>
                    </a:lnTo>
                    <a:lnTo>
                      <a:pt x="326" y="834"/>
                    </a:lnTo>
                    <a:lnTo>
                      <a:pt x="326" y="830"/>
                    </a:lnTo>
                    <a:lnTo>
                      <a:pt x="326" y="826"/>
                    </a:lnTo>
                    <a:lnTo>
                      <a:pt x="325" y="823"/>
                    </a:lnTo>
                    <a:lnTo>
                      <a:pt x="325" y="819"/>
                    </a:lnTo>
                    <a:lnTo>
                      <a:pt x="327" y="816"/>
                    </a:lnTo>
                    <a:lnTo>
                      <a:pt x="333" y="816"/>
                    </a:lnTo>
                    <a:lnTo>
                      <a:pt x="335" y="815"/>
                    </a:lnTo>
                    <a:lnTo>
                      <a:pt x="336" y="813"/>
                    </a:lnTo>
                    <a:lnTo>
                      <a:pt x="336" y="807"/>
                    </a:lnTo>
                    <a:lnTo>
                      <a:pt x="336" y="803"/>
                    </a:lnTo>
                    <a:lnTo>
                      <a:pt x="339" y="799"/>
                    </a:lnTo>
                    <a:lnTo>
                      <a:pt x="341" y="798"/>
                    </a:lnTo>
                    <a:lnTo>
                      <a:pt x="343" y="798"/>
                    </a:lnTo>
                    <a:lnTo>
                      <a:pt x="347" y="798"/>
                    </a:lnTo>
                    <a:lnTo>
                      <a:pt x="352" y="797"/>
                    </a:lnTo>
                    <a:lnTo>
                      <a:pt x="354" y="795"/>
                    </a:lnTo>
                    <a:lnTo>
                      <a:pt x="355" y="793"/>
                    </a:lnTo>
                    <a:lnTo>
                      <a:pt x="358" y="793"/>
                    </a:lnTo>
                    <a:lnTo>
                      <a:pt x="360" y="795"/>
                    </a:lnTo>
                    <a:lnTo>
                      <a:pt x="364" y="795"/>
                    </a:lnTo>
                    <a:lnTo>
                      <a:pt x="364" y="792"/>
                    </a:lnTo>
                    <a:lnTo>
                      <a:pt x="363" y="790"/>
                    </a:lnTo>
                    <a:lnTo>
                      <a:pt x="360" y="788"/>
                    </a:lnTo>
                    <a:lnTo>
                      <a:pt x="355" y="786"/>
                    </a:lnTo>
                    <a:lnTo>
                      <a:pt x="355" y="782"/>
                    </a:lnTo>
                    <a:lnTo>
                      <a:pt x="355" y="780"/>
                    </a:lnTo>
                    <a:lnTo>
                      <a:pt x="358" y="781"/>
                    </a:lnTo>
                    <a:lnTo>
                      <a:pt x="359" y="782"/>
                    </a:lnTo>
                    <a:lnTo>
                      <a:pt x="361" y="782"/>
                    </a:lnTo>
                    <a:lnTo>
                      <a:pt x="366" y="779"/>
                    </a:lnTo>
                    <a:lnTo>
                      <a:pt x="372" y="770"/>
                    </a:lnTo>
                    <a:lnTo>
                      <a:pt x="376" y="770"/>
                    </a:lnTo>
                    <a:lnTo>
                      <a:pt x="381" y="769"/>
                    </a:lnTo>
                    <a:lnTo>
                      <a:pt x="383" y="769"/>
                    </a:lnTo>
                    <a:lnTo>
                      <a:pt x="383" y="773"/>
                    </a:lnTo>
                    <a:lnTo>
                      <a:pt x="383" y="775"/>
                    </a:lnTo>
                    <a:lnTo>
                      <a:pt x="384" y="775"/>
                    </a:lnTo>
                    <a:lnTo>
                      <a:pt x="388" y="773"/>
                    </a:lnTo>
                    <a:lnTo>
                      <a:pt x="389" y="770"/>
                    </a:lnTo>
                    <a:lnTo>
                      <a:pt x="389" y="768"/>
                    </a:lnTo>
                    <a:lnTo>
                      <a:pt x="389" y="765"/>
                    </a:lnTo>
                    <a:lnTo>
                      <a:pt x="389" y="764"/>
                    </a:lnTo>
                    <a:lnTo>
                      <a:pt x="392" y="763"/>
                    </a:lnTo>
                    <a:lnTo>
                      <a:pt x="398" y="756"/>
                    </a:lnTo>
                    <a:lnTo>
                      <a:pt x="403" y="753"/>
                    </a:lnTo>
                    <a:lnTo>
                      <a:pt x="405" y="750"/>
                    </a:lnTo>
                    <a:lnTo>
                      <a:pt x="408" y="746"/>
                    </a:lnTo>
                    <a:lnTo>
                      <a:pt x="411" y="741"/>
                    </a:lnTo>
                    <a:lnTo>
                      <a:pt x="410" y="739"/>
                    </a:lnTo>
                    <a:lnTo>
                      <a:pt x="409" y="735"/>
                    </a:lnTo>
                    <a:lnTo>
                      <a:pt x="406" y="734"/>
                    </a:lnTo>
                    <a:lnTo>
                      <a:pt x="408" y="733"/>
                    </a:lnTo>
                    <a:lnTo>
                      <a:pt x="409" y="733"/>
                    </a:lnTo>
                    <a:lnTo>
                      <a:pt x="412" y="731"/>
                    </a:lnTo>
                    <a:lnTo>
                      <a:pt x="418" y="733"/>
                    </a:lnTo>
                    <a:lnTo>
                      <a:pt x="421" y="733"/>
                    </a:lnTo>
                    <a:lnTo>
                      <a:pt x="425" y="730"/>
                    </a:lnTo>
                    <a:lnTo>
                      <a:pt x="428" y="729"/>
                    </a:lnTo>
                    <a:lnTo>
                      <a:pt x="433" y="729"/>
                    </a:lnTo>
                    <a:lnTo>
                      <a:pt x="437" y="726"/>
                    </a:lnTo>
                    <a:lnTo>
                      <a:pt x="443" y="723"/>
                    </a:lnTo>
                    <a:lnTo>
                      <a:pt x="444" y="717"/>
                    </a:lnTo>
                    <a:lnTo>
                      <a:pt x="445" y="713"/>
                    </a:lnTo>
                    <a:lnTo>
                      <a:pt x="448" y="711"/>
                    </a:lnTo>
                    <a:lnTo>
                      <a:pt x="448" y="708"/>
                    </a:lnTo>
                    <a:lnTo>
                      <a:pt x="450" y="706"/>
                    </a:lnTo>
                    <a:lnTo>
                      <a:pt x="453" y="706"/>
                    </a:lnTo>
                    <a:lnTo>
                      <a:pt x="460" y="706"/>
                    </a:lnTo>
                    <a:lnTo>
                      <a:pt x="462" y="706"/>
                    </a:lnTo>
                    <a:lnTo>
                      <a:pt x="466" y="705"/>
                    </a:lnTo>
                    <a:lnTo>
                      <a:pt x="471" y="706"/>
                    </a:lnTo>
                    <a:lnTo>
                      <a:pt x="476" y="706"/>
                    </a:lnTo>
                    <a:lnTo>
                      <a:pt x="481" y="706"/>
                    </a:lnTo>
                    <a:lnTo>
                      <a:pt x="484" y="705"/>
                    </a:lnTo>
                    <a:lnTo>
                      <a:pt x="490" y="696"/>
                    </a:lnTo>
                    <a:lnTo>
                      <a:pt x="496" y="697"/>
                    </a:lnTo>
                    <a:lnTo>
                      <a:pt x="498" y="695"/>
                    </a:lnTo>
                    <a:lnTo>
                      <a:pt x="499" y="694"/>
                    </a:lnTo>
                    <a:lnTo>
                      <a:pt x="504" y="695"/>
                    </a:lnTo>
                    <a:lnTo>
                      <a:pt x="510" y="698"/>
                    </a:lnTo>
                    <a:lnTo>
                      <a:pt x="515" y="701"/>
                    </a:lnTo>
                    <a:lnTo>
                      <a:pt x="515" y="703"/>
                    </a:lnTo>
                    <a:lnTo>
                      <a:pt x="517" y="705"/>
                    </a:lnTo>
                    <a:lnTo>
                      <a:pt x="518" y="707"/>
                    </a:lnTo>
                    <a:lnTo>
                      <a:pt x="518" y="708"/>
                    </a:lnTo>
                    <a:lnTo>
                      <a:pt x="517" y="714"/>
                    </a:lnTo>
                    <a:lnTo>
                      <a:pt x="518" y="718"/>
                    </a:lnTo>
                    <a:lnTo>
                      <a:pt x="519" y="723"/>
                    </a:lnTo>
                    <a:lnTo>
                      <a:pt x="521" y="726"/>
                    </a:lnTo>
                    <a:lnTo>
                      <a:pt x="521" y="730"/>
                    </a:lnTo>
                    <a:lnTo>
                      <a:pt x="522" y="734"/>
                    </a:lnTo>
                    <a:lnTo>
                      <a:pt x="524" y="736"/>
                    </a:lnTo>
                    <a:lnTo>
                      <a:pt x="524" y="741"/>
                    </a:lnTo>
                    <a:lnTo>
                      <a:pt x="529" y="750"/>
                    </a:lnTo>
                    <a:lnTo>
                      <a:pt x="532" y="758"/>
                    </a:lnTo>
                    <a:lnTo>
                      <a:pt x="534" y="758"/>
                    </a:lnTo>
                    <a:lnTo>
                      <a:pt x="534" y="757"/>
                    </a:lnTo>
                    <a:lnTo>
                      <a:pt x="536" y="756"/>
                    </a:lnTo>
                    <a:lnTo>
                      <a:pt x="539" y="752"/>
                    </a:lnTo>
                    <a:lnTo>
                      <a:pt x="540" y="751"/>
                    </a:lnTo>
                    <a:lnTo>
                      <a:pt x="544" y="750"/>
                    </a:lnTo>
                    <a:lnTo>
                      <a:pt x="546" y="747"/>
                    </a:lnTo>
                    <a:lnTo>
                      <a:pt x="549" y="743"/>
                    </a:lnTo>
                    <a:lnTo>
                      <a:pt x="550" y="741"/>
                    </a:lnTo>
                    <a:lnTo>
                      <a:pt x="555" y="739"/>
                    </a:lnTo>
                    <a:lnTo>
                      <a:pt x="560" y="737"/>
                    </a:lnTo>
                    <a:lnTo>
                      <a:pt x="567" y="734"/>
                    </a:lnTo>
                    <a:lnTo>
                      <a:pt x="573" y="735"/>
                    </a:lnTo>
                    <a:lnTo>
                      <a:pt x="577" y="733"/>
                    </a:lnTo>
                    <a:lnTo>
                      <a:pt x="579" y="731"/>
                    </a:lnTo>
                    <a:lnTo>
                      <a:pt x="584" y="731"/>
                    </a:lnTo>
                    <a:lnTo>
                      <a:pt x="586" y="724"/>
                    </a:lnTo>
                    <a:lnTo>
                      <a:pt x="588" y="723"/>
                    </a:lnTo>
                    <a:lnTo>
                      <a:pt x="590" y="725"/>
                    </a:lnTo>
                    <a:lnTo>
                      <a:pt x="592" y="731"/>
                    </a:lnTo>
                    <a:lnTo>
                      <a:pt x="594" y="730"/>
                    </a:lnTo>
                    <a:lnTo>
                      <a:pt x="596" y="729"/>
                    </a:lnTo>
                    <a:lnTo>
                      <a:pt x="597" y="729"/>
                    </a:lnTo>
                    <a:lnTo>
                      <a:pt x="601" y="730"/>
                    </a:lnTo>
                    <a:lnTo>
                      <a:pt x="602" y="730"/>
                    </a:lnTo>
                    <a:lnTo>
                      <a:pt x="607" y="730"/>
                    </a:lnTo>
                    <a:lnTo>
                      <a:pt x="611" y="730"/>
                    </a:lnTo>
                    <a:lnTo>
                      <a:pt x="613" y="733"/>
                    </a:lnTo>
                    <a:lnTo>
                      <a:pt x="616" y="731"/>
                    </a:lnTo>
                    <a:lnTo>
                      <a:pt x="617" y="729"/>
                    </a:lnTo>
                    <a:lnTo>
                      <a:pt x="616" y="725"/>
                    </a:lnTo>
                    <a:lnTo>
                      <a:pt x="622" y="718"/>
                    </a:lnTo>
                    <a:lnTo>
                      <a:pt x="627" y="714"/>
                    </a:lnTo>
                    <a:lnTo>
                      <a:pt x="627" y="712"/>
                    </a:lnTo>
                    <a:lnTo>
                      <a:pt x="628" y="706"/>
                    </a:lnTo>
                    <a:lnTo>
                      <a:pt x="627" y="702"/>
                    </a:lnTo>
                    <a:lnTo>
                      <a:pt x="624" y="698"/>
                    </a:lnTo>
                    <a:lnTo>
                      <a:pt x="625" y="696"/>
                    </a:lnTo>
                    <a:lnTo>
                      <a:pt x="628" y="698"/>
                    </a:lnTo>
                    <a:lnTo>
                      <a:pt x="630" y="701"/>
                    </a:lnTo>
                    <a:lnTo>
                      <a:pt x="630" y="700"/>
                    </a:lnTo>
                    <a:lnTo>
                      <a:pt x="628" y="697"/>
                    </a:lnTo>
                    <a:lnTo>
                      <a:pt x="629" y="694"/>
                    </a:lnTo>
                    <a:lnTo>
                      <a:pt x="630" y="695"/>
                    </a:lnTo>
                    <a:lnTo>
                      <a:pt x="631" y="696"/>
                    </a:lnTo>
                    <a:lnTo>
                      <a:pt x="633" y="696"/>
                    </a:lnTo>
                    <a:lnTo>
                      <a:pt x="634" y="692"/>
                    </a:lnTo>
                    <a:lnTo>
                      <a:pt x="636" y="689"/>
                    </a:lnTo>
                    <a:lnTo>
                      <a:pt x="635" y="686"/>
                    </a:lnTo>
                    <a:lnTo>
                      <a:pt x="635" y="684"/>
                    </a:lnTo>
                    <a:lnTo>
                      <a:pt x="636" y="679"/>
                    </a:lnTo>
                    <a:lnTo>
                      <a:pt x="636" y="678"/>
                    </a:lnTo>
                    <a:lnTo>
                      <a:pt x="634" y="677"/>
                    </a:lnTo>
                    <a:lnTo>
                      <a:pt x="634" y="673"/>
                    </a:lnTo>
                    <a:lnTo>
                      <a:pt x="633" y="670"/>
                    </a:lnTo>
                    <a:lnTo>
                      <a:pt x="634" y="668"/>
                    </a:lnTo>
                    <a:lnTo>
                      <a:pt x="636" y="666"/>
                    </a:lnTo>
                    <a:lnTo>
                      <a:pt x="639" y="664"/>
                    </a:lnTo>
                    <a:lnTo>
                      <a:pt x="642" y="664"/>
                    </a:lnTo>
                    <a:lnTo>
                      <a:pt x="642" y="664"/>
                    </a:lnTo>
                    <a:lnTo>
                      <a:pt x="642" y="657"/>
                    </a:lnTo>
                    <a:lnTo>
                      <a:pt x="642" y="653"/>
                    </a:lnTo>
                    <a:lnTo>
                      <a:pt x="646" y="650"/>
                    </a:lnTo>
                    <a:lnTo>
                      <a:pt x="650" y="647"/>
                    </a:lnTo>
                    <a:lnTo>
                      <a:pt x="652" y="646"/>
                    </a:lnTo>
                    <a:lnTo>
                      <a:pt x="653" y="646"/>
                    </a:lnTo>
                    <a:lnTo>
                      <a:pt x="653" y="644"/>
                    </a:lnTo>
                    <a:lnTo>
                      <a:pt x="652" y="643"/>
                    </a:lnTo>
                    <a:lnTo>
                      <a:pt x="654" y="640"/>
                    </a:lnTo>
                    <a:lnTo>
                      <a:pt x="654" y="638"/>
                    </a:lnTo>
                    <a:lnTo>
                      <a:pt x="652" y="619"/>
                    </a:lnTo>
                    <a:lnTo>
                      <a:pt x="653" y="617"/>
                    </a:lnTo>
                    <a:lnTo>
                      <a:pt x="656" y="612"/>
                    </a:lnTo>
                    <a:lnTo>
                      <a:pt x="657" y="611"/>
                    </a:lnTo>
                    <a:lnTo>
                      <a:pt x="663" y="613"/>
                    </a:lnTo>
                    <a:lnTo>
                      <a:pt x="667" y="610"/>
                    </a:lnTo>
                    <a:lnTo>
                      <a:pt x="667" y="607"/>
                    </a:lnTo>
                    <a:lnTo>
                      <a:pt x="667" y="605"/>
                    </a:lnTo>
                    <a:lnTo>
                      <a:pt x="669" y="605"/>
                    </a:lnTo>
                    <a:lnTo>
                      <a:pt x="673" y="606"/>
                    </a:lnTo>
                    <a:lnTo>
                      <a:pt x="674" y="608"/>
                    </a:lnTo>
                    <a:lnTo>
                      <a:pt x="675" y="610"/>
                    </a:lnTo>
                    <a:lnTo>
                      <a:pt x="675" y="613"/>
                    </a:lnTo>
                    <a:lnTo>
                      <a:pt x="676" y="615"/>
                    </a:lnTo>
                    <a:lnTo>
                      <a:pt x="678" y="615"/>
                    </a:lnTo>
                    <a:lnTo>
                      <a:pt x="681" y="612"/>
                    </a:lnTo>
                    <a:lnTo>
                      <a:pt x="685" y="612"/>
                    </a:lnTo>
                    <a:lnTo>
                      <a:pt x="687" y="615"/>
                    </a:lnTo>
                    <a:lnTo>
                      <a:pt x="687" y="615"/>
                    </a:lnTo>
                    <a:lnTo>
                      <a:pt x="691" y="613"/>
                    </a:lnTo>
                    <a:lnTo>
                      <a:pt x="693" y="612"/>
                    </a:lnTo>
                    <a:lnTo>
                      <a:pt x="696" y="608"/>
                    </a:lnTo>
                    <a:lnTo>
                      <a:pt x="697" y="608"/>
                    </a:lnTo>
                    <a:lnTo>
                      <a:pt x="698" y="610"/>
                    </a:lnTo>
                    <a:lnTo>
                      <a:pt x="700" y="611"/>
                    </a:lnTo>
                    <a:lnTo>
                      <a:pt x="701" y="610"/>
                    </a:lnTo>
                    <a:lnTo>
                      <a:pt x="702" y="608"/>
                    </a:lnTo>
                    <a:lnTo>
                      <a:pt x="706" y="610"/>
                    </a:lnTo>
                    <a:lnTo>
                      <a:pt x="710" y="611"/>
                    </a:lnTo>
                    <a:lnTo>
                      <a:pt x="715" y="612"/>
                    </a:lnTo>
                    <a:lnTo>
                      <a:pt x="719" y="613"/>
                    </a:lnTo>
                    <a:lnTo>
                      <a:pt x="719" y="610"/>
                    </a:lnTo>
                    <a:lnTo>
                      <a:pt x="718" y="607"/>
                    </a:lnTo>
                    <a:lnTo>
                      <a:pt x="718" y="605"/>
                    </a:lnTo>
                    <a:lnTo>
                      <a:pt x="718" y="602"/>
                    </a:lnTo>
                    <a:lnTo>
                      <a:pt x="718" y="601"/>
                    </a:lnTo>
                    <a:lnTo>
                      <a:pt x="715" y="600"/>
                    </a:lnTo>
                    <a:lnTo>
                      <a:pt x="715" y="601"/>
                    </a:lnTo>
                    <a:lnTo>
                      <a:pt x="714" y="601"/>
                    </a:lnTo>
                    <a:lnTo>
                      <a:pt x="713" y="601"/>
                    </a:lnTo>
                    <a:lnTo>
                      <a:pt x="710" y="601"/>
                    </a:lnTo>
                    <a:lnTo>
                      <a:pt x="710" y="601"/>
                    </a:lnTo>
                    <a:lnTo>
                      <a:pt x="712" y="600"/>
                    </a:lnTo>
                    <a:lnTo>
                      <a:pt x="713" y="599"/>
                    </a:lnTo>
                    <a:lnTo>
                      <a:pt x="713" y="598"/>
                    </a:lnTo>
                    <a:lnTo>
                      <a:pt x="714" y="598"/>
                    </a:lnTo>
                    <a:lnTo>
                      <a:pt x="715" y="598"/>
                    </a:lnTo>
                    <a:lnTo>
                      <a:pt x="715" y="599"/>
                    </a:lnTo>
                    <a:lnTo>
                      <a:pt x="715" y="596"/>
                    </a:lnTo>
                    <a:lnTo>
                      <a:pt x="715" y="585"/>
                    </a:lnTo>
                    <a:lnTo>
                      <a:pt x="714" y="580"/>
                    </a:lnTo>
                    <a:lnTo>
                      <a:pt x="713" y="578"/>
                    </a:lnTo>
                    <a:lnTo>
                      <a:pt x="709" y="577"/>
                    </a:lnTo>
                    <a:lnTo>
                      <a:pt x="708" y="576"/>
                    </a:lnTo>
                    <a:lnTo>
                      <a:pt x="708" y="576"/>
                    </a:lnTo>
                    <a:lnTo>
                      <a:pt x="710" y="576"/>
                    </a:lnTo>
                    <a:lnTo>
                      <a:pt x="710" y="574"/>
                    </a:lnTo>
                    <a:lnTo>
                      <a:pt x="709" y="571"/>
                    </a:lnTo>
                    <a:lnTo>
                      <a:pt x="710" y="572"/>
                    </a:lnTo>
                    <a:lnTo>
                      <a:pt x="712" y="574"/>
                    </a:lnTo>
                    <a:lnTo>
                      <a:pt x="713" y="577"/>
                    </a:lnTo>
                    <a:lnTo>
                      <a:pt x="714" y="578"/>
                    </a:lnTo>
                    <a:lnTo>
                      <a:pt x="714" y="577"/>
                    </a:lnTo>
                    <a:lnTo>
                      <a:pt x="713" y="572"/>
                    </a:lnTo>
                    <a:lnTo>
                      <a:pt x="712" y="567"/>
                    </a:lnTo>
                    <a:lnTo>
                      <a:pt x="710" y="552"/>
                    </a:lnTo>
                    <a:lnTo>
                      <a:pt x="709" y="544"/>
                    </a:lnTo>
                    <a:lnTo>
                      <a:pt x="710" y="543"/>
                    </a:lnTo>
                    <a:lnTo>
                      <a:pt x="712" y="539"/>
                    </a:lnTo>
                    <a:lnTo>
                      <a:pt x="712" y="538"/>
                    </a:lnTo>
                    <a:lnTo>
                      <a:pt x="712" y="535"/>
                    </a:lnTo>
                    <a:lnTo>
                      <a:pt x="709" y="532"/>
                    </a:lnTo>
                    <a:lnTo>
                      <a:pt x="708" y="529"/>
                    </a:lnTo>
                    <a:lnTo>
                      <a:pt x="707" y="527"/>
                    </a:lnTo>
                    <a:lnTo>
                      <a:pt x="707" y="525"/>
                    </a:lnTo>
                    <a:lnTo>
                      <a:pt x="707" y="525"/>
                    </a:lnTo>
                    <a:lnTo>
                      <a:pt x="707" y="521"/>
                    </a:lnTo>
                    <a:lnTo>
                      <a:pt x="707" y="521"/>
                    </a:lnTo>
                    <a:lnTo>
                      <a:pt x="707" y="520"/>
                    </a:lnTo>
                    <a:lnTo>
                      <a:pt x="706" y="520"/>
                    </a:lnTo>
                    <a:lnTo>
                      <a:pt x="704" y="522"/>
                    </a:lnTo>
                    <a:lnTo>
                      <a:pt x="704" y="522"/>
                    </a:lnTo>
                    <a:lnTo>
                      <a:pt x="704" y="522"/>
                    </a:lnTo>
                    <a:lnTo>
                      <a:pt x="703" y="521"/>
                    </a:lnTo>
                    <a:lnTo>
                      <a:pt x="703" y="521"/>
                    </a:lnTo>
                    <a:lnTo>
                      <a:pt x="702" y="520"/>
                    </a:lnTo>
                    <a:lnTo>
                      <a:pt x="702" y="518"/>
                    </a:lnTo>
                    <a:lnTo>
                      <a:pt x="702" y="518"/>
                    </a:lnTo>
                    <a:lnTo>
                      <a:pt x="702" y="516"/>
                    </a:lnTo>
                    <a:lnTo>
                      <a:pt x="702" y="516"/>
                    </a:lnTo>
                    <a:lnTo>
                      <a:pt x="702" y="516"/>
                    </a:lnTo>
                    <a:lnTo>
                      <a:pt x="704" y="518"/>
                    </a:lnTo>
                    <a:lnTo>
                      <a:pt x="704" y="518"/>
                    </a:lnTo>
                    <a:lnTo>
                      <a:pt x="706" y="518"/>
                    </a:lnTo>
                    <a:lnTo>
                      <a:pt x="706" y="518"/>
                    </a:lnTo>
                    <a:lnTo>
                      <a:pt x="704" y="516"/>
                    </a:lnTo>
                    <a:lnTo>
                      <a:pt x="704" y="514"/>
                    </a:lnTo>
                    <a:lnTo>
                      <a:pt x="704" y="514"/>
                    </a:lnTo>
                    <a:lnTo>
                      <a:pt x="704" y="511"/>
                    </a:lnTo>
                    <a:lnTo>
                      <a:pt x="704" y="511"/>
                    </a:lnTo>
                    <a:lnTo>
                      <a:pt x="704" y="507"/>
                    </a:lnTo>
                    <a:lnTo>
                      <a:pt x="704" y="507"/>
                    </a:lnTo>
                    <a:lnTo>
                      <a:pt x="704" y="505"/>
                    </a:lnTo>
                    <a:lnTo>
                      <a:pt x="704" y="505"/>
                    </a:lnTo>
                    <a:lnTo>
                      <a:pt x="704" y="503"/>
                    </a:lnTo>
                    <a:lnTo>
                      <a:pt x="704" y="503"/>
                    </a:lnTo>
                    <a:lnTo>
                      <a:pt x="704" y="501"/>
                    </a:lnTo>
                    <a:lnTo>
                      <a:pt x="703" y="501"/>
                    </a:lnTo>
                    <a:lnTo>
                      <a:pt x="703" y="501"/>
                    </a:lnTo>
                    <a:lnTo>
                      <a:pt x="702" y="503"/>
                    </a:lnTo>
                    <a:lnTo>
                      <a:pt x="702" y="504"/>
                    </a:lnTo>
                    <a:lnTo>
                      <a:pt x="702" y="504"/>
                    </a:lnTo>
                    <a:lnTo>
                      <a:pt x="702" y="505"/>
                    </a:lnTo>
                    <a:lnTo>
                      <a:pt x="701" y="505"/>
                    </a:lnTo>
                    <a:lnTo>
                      <a:pt x="701" y="505"/>
                    </a:lnTo>
                    <a:lnTo>
                      <a:pt x="698" y="504"/>
                    </a:lnTo>
                    <a:lnTo>
                      <a:pt x="698" y="504"/>
                    </a:lnTo>
                    <a:lnTo>
                      <a:pt x="695" y="504"/>
                    </a:lnTo>
                    <a:lnTo>
                      <a:pt x="695" y="504"/>
                    </a:lnTo>
                    <a:lnTo>
                      <a:pt x="693" y="504"/>
                    </a:lnTo>
                    <a:lnTo>
                      <a:pt x="692" y="503"/>
                    </a:lnTo>
                    <a:lnTo>
                      <a:pt x="692" y="503"/>
                    </a:lnTo>
                    <a:lnTo>
                      <a:pt x="691" y="501"/>
                    </a:lnTo>
                    <a:lnTo>
                      <a:pt x="691" y="499"/>
                    </a:lnTo>
                    <a:lnTo>
                      <a:pt x="691" y="499"/>
                    </a:lnTo>
                    <a:lnTo>
                      <a:pt x="691" y="499"/>
                    </a:lnTo>
                    <a:lnTo>
                      <a:pt x="691" y="498"/>
                    </a:lnTo>
                    <a:lnTo>
                      <a:pt x="691" y="498"/>
                    </a:lnTo>
                    <a:lnTo>
                      <a:pt x="687" y="499"/>
                    </a:lnTo>
                    <a:lnTo>
                      <a:pt x="687" y="499"/>
                    </a:lnTo>
                    <a:lnTo>
                      <a:pt x="685" y="499"/>
                    </a:lnTo>
                    <a:lnTo>
                      <a:pt x="682" y="498"/>
                    </a:lnTo>
                    <a:lnTo>
                      <a:pt x="682" y="498"/>
                    </a:lnTo>
                    <a:lnTo>
                      <a:pt x="682" y="497"/>
                    </a:lnTo>
                    <a:lnTo>
                      <a:pt x="682" y="497"/>
                    </a:lnTo>
                    <a:lnTo>
                      <a:pt x="685" y="497"/>
                    </a:lnTo>
                    <a:lnTo>
                      <a:pt x="685" y="497"/>
                    </a:lnTo>
                    <a:lnTo>
                      <a:pt x="689" y="495"/>
                    </a:lnTo>
                    <a:lnTo>
                      <a:pt x="689" y="495"/>
                    </a:lnTo>
                    <a:lnTo>
                      <a:pt x="691" y="495"/>
                    </a:lnTo>
                    <a:lnTo>
                      <a:pt x="695" y="497"/>
                    </a:lnTo>
                    <a:lnTo>
                      <a:pt x="695" y="497"/>
                    </a:lnTo>
                    <a:lnTo>
                      <a:pt x="696" y="497"/>
                    </a:lnTo>
                    <a:lnTo>
                      <a:pt x="696" y="497"/>
                    </a:lnTo>
                    <a:lnTo>
                      <a:pt x="696" y="495"/>
                    </a:lnTo>
                    <a:lnTo>
                      <a:pt x="696" y="495"/>
                    </a:lnTo>
                    <a:lnTo>
                      <a:pt x="697" y="494"/>
                    </a:lnTo>
                    <a:lnTo>
                      <a:pt x="697" y="494"/>
                    </a:lnTo>
                    <a:lnTo>
                      <a:pt x="696" y="493"/>
                    </a:lnTo>
                    <a:lnTo>
                      <a:pt x="695" y="492"/>
                    </a:lnTo>
                    <a:lnTo>
                      <a:pt x="695" y="492"/>
                    </a:lnTo>
                    <a:lnTo>
                      <a:pt x="692" y="490"/>
                    </a:lnTo>
                    <a:lnTo>
                      <a:pt x="692" y="487"/>
                    </a:lnTo>
                    <a:lnTo>
                      <a:pt x="692" y="487"/>
                    </a:lnTo>
                    <a:lnTo>
                      <a:pt x="692" y="486"/>
                    </a:lnTo>
                    <a:lnTo>
                      <a:pt x="692" y="483"/>
                    </a:lnTo>
                    <a:lnTo>
                      <a:pt x="692" y="483"/>
                    </a:lnTo>
                    <a:lnTo>
                      <a:pt x="692" y="482"/>
                    </a:lnTo>
                    <a:lnTo>
                      <a:pt x="692" y="483"/>
                    </a:lnTo>
                    <a:lnTo>
                      <a:pt x="693" y="484"/>
                    </a:lnTo>
                    <a:lnTo>
                      <a:pt x="693" y="484"/>
                    </a:lnTo>
                    <a:lnTo>
                      <a:pt x="695" y="486"/>
                    </a:lnTo>
                    <a:lnTo>
                      <a:pt x="695" y="487"/>
                    </a:lnTo>
                    <a:lnTo>
                      <a:pt x="695" y="487"/>
                    </a:lnTo>
                    <a:lnTo>
                      <a:pt x="695" y="488"/>
                    </a:lnTo>
                    <a:lnTo>
                      <a:pt x="696" y="490"/>
                    </a:lnTo>
                    <a:lnTo>
                      <a:pt x="696" y="490"/>
                    </a:lnTo>
                    <a:lnTo>
                      <a:pt x="698" y="492"/>
                    </a:lnTo>
                    <a:lnTo>
                      <a:pt x="701" y="493"/>
                    </a:lnTo>
                    <a:lnTo>
                      <a:pt x="701" y="493"/>
                    </a:lnTo>
                    <a:lnTo>
                      <a:pt x="703" y="495"/>
                    </a:lnTo>
                    <a:lnTo>
                      <a:pt x="706" y="498"/>
                    </a:lnTo>
                    <a:lnTo>
                      <a:pt x="706" y="498"/>
                    </a:lnTo>
                    <a:lnTo>
                      <a:pt x="707" y="498"/>
                    </a:lnTo>
                    <a:lnTo>
                      <a:pt x="707" y="498"/>
                    </a:lnTo>
                    <a:lnTo>
                      <a:pt x="708" y="497"/>
                    </a:lnTo>
                    <a:lnTo>
                      <a:pt x="709" y="494"/>
                    </a:lnTo>
                    <a:lnTo>
                      <a:pt x="710" y="490"/>
                    </a:lnTo>
                    <a:lnTo>
                      <a:pt x="710" y="487"/>
                    </a:lnTo>
                    <a:lnTo>
                      <a:pt x="709" y="487"/>
                    </a:lnTo>
                    <a:lnTo>
                      <a:pt x="708" y="486"/>
                    </a:lnTo>
                    <a:lnTo>
                      <a:pt x="706" y="486"/>
                    </a:lnTo>
                    <a:lnTo>
                      <a:pt x="706" y="484"/>
                    </a:lnTo>
                    <a:lnTo>
                      <a:pt x="706" y="483"/>
                    </a:lnTo>
                    <a:lnTo>
                      <a:pt x="706" y="482"/>
                    </a:lnTo>
                    <a:lnTo>
                      <a:pt x="708" y="482"/>
                    </a:lnTo>
                    <a:lnTo>
                      <a:pt x="709" y="484"/>
                    </a:lnTo>
                    <a:lnTo>
                      <a:pt x="710" y="484"/>
                    </a:lnTo>
                    <a:lnTo>
                      <a:pt x="712" y="486"/>
                    </a:lnTo>
                    <a:lnTo>
                      <a:pt x="715" y="480"/>
                    </a:lnTo>
                    <a:lnTo>
                      <a:pt x="718" y="475"/>
                    </a:lnTo>
                    <a:lnTo>
                      <a:pt x="720" y="472"/>
                    </a:lnTo>
                    <a:lnTo>
                      <a:pt x="724" y="470"/>
                    </a:lnTo>
                    <a:lnTo>
                      <a:pt x="726" y="467"/>
                    </a:lnTo>
                    <a:lnTo>
                      <a:pt x="732" y="462"/>
                    </a:lnTo>
                    <a:lnTo>
                      <a:pt x="736" y="456"/>
                    </a:lnTo>
                    <a:lnTo>
                      <a:pt x="740" y="454"/>
                    </a:lnTo>
                    <a:lnTo>
                      <a:pt x="742" y="449"/>
                    </a:lnTo>
                    <a:lnTo>
                      <a:pt x="745" y="447"/>
                    </a:lnTo>
                    <a:lnTo>
                      <a:pt x="748" y="447"/>
                    </a:lnTo>
                    <a:lnTo>
                      <a:pt x="751" y="447"/>
                    </a:lnTo>
                    <a:lnTo>
                      <a:pt x="751" y="445"/>
                    </a:lnTo>
                    <a:lnTo>
                      <a:pt x="751" y="443"/>
                    </a:lnTo>
                    <a:lnTo>
                      <a:pt x="751" y="442"/>
                    </a:lnTo>
                    <a:lnTo>
                      <a:pt x="748" y="442"/>
                    </a:lnTo>
                    <a:lnTo>
                      <a:pt x="747" y="442"/>
                    </a:lnTo>
                    <a:lnTo>
                      <a:pt x="745" y="441"/>
                    </a:lnTo>
                    <a:lnTo>
                      <a:pt x="743" y="439"/>
                    </a:lnTo>
                    <a:lnTo>
                      <a:pt x="741" y="439"/>
                    </a:lnTo>
                    <a:lnTo>
                      <a:pt x="740" y="439"/>
                    </a:lnTo>
                    <a:lnTo>
                      <a:pt x="740" y="441"/>
                    </a:lnTo>
                    <a:lnTo>
                      <a:pt x="740" y="443"/>
                    </a:lnTo>
                    <a:lnTo>
                      <a:pt x="737" y="443"/>
                    </a:lnTo>
                    <a:lnTo>
                      <a:pt x="735" y="444"/>
                    </a:lnTo>
                    <a:lnTo>
                      <a:pt x="734" y="443"/>
                    </a:lnTo>
                    <a:lnTo>
                      <a:pt x="732" y="443"/>
                    </a:lnTo>
                    <a:lnTo>
                      <a:pt x="731" y="443"/>
                    </a:lnTo>
                    <a:lnTo>
                      <a:pt x="730" y="442"/>
                    </a:lnTo>
                    <a:lnTo>
                      <a:pt x="730" y="441"/>
                    </a:lnTo>
                    <a:lnTo>
                      <a:pt x="732" y="439"/>
                    </a:lnTo>
                    <a:lnTo>
                      <a:pt x="732" y="437"/>
                    </a:lnTo>
                    <a:lnTo>
                      <a:pt x="735" y="437"/>
                    </a:lnTo>
                    <a:lnTo>
                      <a:pt x="737" y="438"/>
                    </a:lnTo>
                    <a:lnTo>
                      <a:pt x="737" y="441"/>
                    </a:lnTo>
                    <a:lnTo>
                      <a:pt x="738" y="441"/>
                    </a:lnTo>
                    <a:lnTo>
                      <a:pt x="738" y="441"/>
                    </a:lnTo>
                    <a:lnTo>
                      <a:pt x="740" y="441"/>
                    </a:lnTo>
                    <a:lnTo>
                      <a:pt x="738" y="439"/>
                    </a:lnTo>
                    <a:lnTo>
                      <a:pt x="738" y="438"/>
                    </a:lnTo>
                    <a:lnTo>
                      <a:pt x="738" y="437"/>
                    </a:lnTo>
                    <a:lnTo>
                      <a:pt x="738" y="434"/>
                    </a:lnTo>
                    <a:lnTo>
                      <a:pt x="738" y="433"/>
                    </a:lnTo>
                    <a:lnTo>
                      <a:pt x="738" y="431"/>
                    </a:lnTo>
                    <a:lnTo>
                      <a:pt x="740" y="428"/>
                    </a:lnTo>
                    <a:lnTo>
                      <a:pt x="737" y="427"/>
                    </a:lnTo>
                    <a:lnTo>
                      <a:pt x="734" y="425"/>
                    </a:lnTo>
                    <a:lnTo>
                      <a:pt x="732" y="424"/>
                    </a:lnTo>
                    <a:lnTo>
                      <a:pt x="732" y="425"/>
                    </a:lnTo>
                    <a:lnTo>
                      <a:pt x="731" y="426"/>
                    </a:lnTo>
                    <a:lnTo>
                      <a:pt x="729" y="427"/>
                    </a:lnTo>
                    <a:lnTo>
                      <a:pt x="727" y="428"/>
                    </a:lnTo>
                    <a:lnTo>
                      <a:pt x="726" y="428"/>
                    </a:lnTo>
                    <a:lnTo>
                      <a:pt x="725" y="428"/>
                    </a:lnTo>
                    <a:lnTo>
                      <a:pt x="725" y="427"/>
                    </a:lnTo>
                    <a:lnTo>
                      <a:pt x="725" y="426"/>
                    </a:lnTo>
                    <a:lnTo>
                      <a:pt x="726" y="426"/>
                    </a:lnTo>
                    <a:lnTo>
                      <a:pt x="727" y="425"/>
                    </a:lnTo>
                    <a:lnTo>
                      <a:pt x="729" y="424"/>
                    </a:lnTo>
                    <a:lnTo>
                      <a:pt x="731" y="424"/>
                    </a:lnTo>
                    <a:lnTo>
                      <a:pt x="732" y="422"/>
                    </a:lnTo>
                    <a:lnTo>
                      <a:pt x="732" y="421"/>
                    </a:lnTo>
                    <a:lnTo>
                      <a:pt x="732" y="419"/>
                    </a:lnTo>
                    <a:lnTo>
                      <a:pt x="731" y="417"/>
                    </a:lnTo>
                    <a:lnTo>
                      <a:pt x="729" y="416"/>
                    </a:lnTo>
                    <a:lnTo>
                      <a:pt x="724" y="415"/>
                    </a:lnTo>
                    <a:lnTo>
                      <a:pt x="723" y="415"/>
                    </a:lnTo>
                    <a:lnTo>
                      <a:pt x="720" y="415"/>
                    </a:lnTo>
                    <a:lnTo>
                      <a:pt x="715" y="414"/>
                    </a:lnTo>
                    <a:lnTo>
                      <a:pt x="714" y="414"/>
                    </a:lnTo>
                    <a:lnTo>
                      <a:pt x="713" y="415"/>
                    </a:lnTo>
                    <a:lnTo>
                      <a:pt x="712" y="419"/>
                    </a:lnTo>
                    <a:lnTo>
                      <a:pt x="709" y="421"/>
                    </a:lnTo>
                    <a:lnTo>
                      <a:pt x="704" y="420"/>
                    </a:lnTo>
                    <a:lnTo>
                      <a:pt x="702" y="420"/>
                    </a:lnTo>
                    <a:lnTo>
                      <a:pt x="700" y="420"/>
                    </a:lnTo>
                    <a:lnTo>
                      <a:pt x="700" y="421"/>
                    </a:lnTo>
                    <a:lnTo>
                      <a:pt x="700" y="422"/>
                    </a:lnTo>
                    <a:lnTo>
                      <a:pt x="701" y="422"/>
                    </a:lnTo>
                    <a:lnTo>
                      <a:pt x="702" y="422"/>
                    </a:lnTo>
                    <a:lnTo>
                      <a:pt x="703" y="422"/>
                    </a:lnTo>
                    <a:lnTo>
                      <a:pt x="703" y="424"/>
                    </a:lnTo>
                    <a:lnTo>
                      <a:pt x="702" y="427"/>
                    </a:lnTo>
                    <a:lnTo>
                      <a:pt x="701" y="428"/>
                    </a:lnTo>
                    <a:lnTo>
                      <a:pt x="700" y="427"/>
                    </a:lnTo>
                    <a:lnTo>
                      <a:pt x="698" y="426"/>
                    </a:lnTo>
                    <a:lnTo>
                      <a:pt x="698" y="422"/>
                    </a:lnTo>
                    <a:lnTo>
                      <a:pt x="698" y="419"/>
                    </a:lnTo>
                    <a:lnTo>
                      <a:pt x="698" y="416"/>
                    </a:lnTo>
                    <a:lnTo>
                      <a:pt x="700" y="415"/>
                    </a:lnTo>
                    <a:lnTo>
                      <a:pt x="701" y="414"/>
                    </a:lnTo>
                    <a:lnTo>
                      <a:pt x="700" y="413"/>
                    </a:lnTo>
                    <a:lnTo>
                      <a:pt x="698" y="411"/>
                    </a:lnTo>
                    <a:lnTo>
                      <a:pt x="697" y="411"/>
                    </a:lnTo>
                    <a:lnTo>
                      <a:pt x="695" y="410"/>
                    </a:lnTo>
                    <a:lnTo>
                      <a:pt x="692" y="410"/>
                    </a:lnTo>
                    <a:lnTo>
                      <a:pt x="691" y="411"/>
                    </a:lnTo>
                    <a:lnTo>
                      <a:pt x="685" y="414"/>
                    </a:lnTo>
                    <a:lnTo>
                      <a:pt x="684" y="416"/>
                    </a:lnTo>
                    <a:lnTo>
                      <a:pt x="682" y="417"/>
                    </a:lnTo>
                    <a:lnTo>
                      <a:pt x="680" y="417"/>
                    </a:lnTo>
                    <a:lnTo>
                      <a:pt x="680" y="417"/>
                    </a:lnTo>
                    <a:lnTo>
                      <a:pt x="680" y="420"/>
                    </a:lnTo>
                    <a:lnTo>
                      <a:pt x="679" y="421"/>
                    </a:lnTo>
                    <a:lnTo>
                      <a:pt x="675" y="421"/>
                    </a:lnTo>
                    <a:lnTo>
                      <a:pt x="674" y="421"/>
                    </a:lnTo>
                    <a:lnTo>
                      <a:pt x="674" y="422"/>
                    </a:lnTo>
                    <a:lnTo>
                      <a:pt x="674" y="424"/>
                    </a:lnTo>
                    <a:lnTo>
                      <a:pt x="673" y="425"/>
                    </a:lnTo>
                    <a:lnTo>
                      <a:pt x="670" y="425"/>
                    </a:lnTo>
                    <a:lnTo>
                      <a:pt x="670" y="424"/>
                    </a:lnTo>
                    <a:lnTo>
                      <a:pt x="670" y="422"/>
                    </a:lnTo>
                    <a:lnTo>
                      <a:pt x="670" y="421"/>
                    </a:lnTo>
                    <a:lnTo>
                      <a:pt x="673" y="420"/>
                    </a:lnTo>
                    <a:lnTo>
                      <a:pt x="674" y="420"/>
                    </a:lnTo>
                    <a:lnTo>
                      <a:pt x="676" y="420"/>
                    </a:lnTo>
                    <a:lnTo>
                      <a:pt x="678" y="420"/>
                    </a:lnTo>
                    <a:lnTo>
                      <a:pt x="678" y="419"/>
                    </a:lnTo>
                    <a:lnTo>
                      <a:pt x="676" y="419"/>
                    </a:lnTo>
                    <a:lnTo>
                      <a:pt x="674" y="419"/>
                    </a:lnTo>
                    <a:lnTo>
                      <a:pt x="672" y="419"/>
                    </a:lnTo>
                    <a:lnTo>
                      <a:pt x="667" y="420"/>
                    </a:lnTo>
                    <a:lnTo>
                      <a:pt x="661" y="420"/>
                    </a:lnTo>
                    <a:lnTo>
                      <a:pt x="656" y="419"/>
                    </a:lnTo>
                    <a:lnTo>
                      <a:pt x="653" y="419"/>
                    </a:lnTo>
                    <a:lnTo>
                      <a:pt x="653" y="420"/>
                    </a:lnTo>
                    <a:lnTo>
                      <a:pt x="656" y="421"/>
                    </a:lnTo>
                    <a:lnTo>
                      <a:pt x="661" y="421"/>
                    </a:lnTo>
                    <a:lnTo>
                      <a:pt x="664" y="421"/>
                    </a:lnTo>
                    <a:lnTo>
                      <a:pt x="668" y="421"/>
                    </a:lnTo>
                    <a:lnTo>
                      <a:pt x="668" y="422"/>
                    </a:lnTo>
                    <a:lnTo>
                      <a:pt x="668" y="424"/>
                    </a:lnTo>
                    <a:lnTo>
                      <a:pt x="668" y="425"/>
                    </a:lnTo>
                    <a:lnTo>
                      <a:pt x="668" y="425"/>
                    </a:lnTo>
                    <a:lnTo>
                      <a:pt x="668" y="426"/>
                    </a:lnTo>
                    <a:lnTo>
                      <a:pt x="667" y="427"/>
                    </a:lnTo>
                    <a:lnTo>
                      <a:pt x="667" y="430"/>
                    </a:lnTo>
                    <a:lnTo>
                      <a:pt x="664" y="430"/>
                    </a:lnTo>
                    <a:lnTo>
                      <a:pt x="664" y="428"/>
                    </a:lnTo>
                    <a:lnTo>
                      <a:pt x="664" y="427"/>
                    </a:lnTo>
                    <a:lnTo>
                      <a:pt x="662" y="427"/>
                    </a:lnTo>
                    <a:lnTo>
                      <a:pt x="661" y="427"/>
                    </a:lnTo>
                    <a:lnTo>
                      <a:pt x="658" y="427"/>
                    </a:lnTo>
                    <a:lnTo>
                      <a:pt x="659" y="426"/>
                    </a:lnTo>
                    <a:lnTo>
                      <a:pt x="661" y="425"/>
                    </a:lnTo>
                    <a:lnTo>
                      <a:pt x="662" y="425"/>
                    </a:lnTo>
                    <a:lnTo>
                      <a:pt x="662" y="425"/>
                    </a:lnTo>
                    <a:lnTo>
                      <a:pt x="663" y="424"/>
                    </a:lnTo>
                    <a:lnTo>
                      <a:pt x="663" y="422"/>
                    </a:lnTo>
                    <a:lnTo>
                      <a:pt x="662" y="424"/>
                    </a:lnTo>
                    <a:lnTo>
                      <a:pt x="661" y="424"/>
                    </a:lnTo>
                    <a:lnTo>
                      <a:pt x="661" y="424"/>
                    </a:lnTo>
                    <a:lnTo>
                      <a:pt x="659" y="422"/>
                    </a:lnTo>
                    <a:lnTo>
                      <a:pt x="659" y="422"/>
                    </a:lnTo>
                    <a:lnTo>
                      <a:pt x="657" y="422"/>
                    </a:lnTo>
                    <a:lnTo>
                      <a:pt x="657" y="422"/>
                    </a:lnTo>
                    <a:lnTo>
                      <a:pt x="657" y="422"/>
                    </a:lnTo>
                    <a:lnTo>
                      <a:pt x="657" y="425"/>
                    </a:lnTo>
                    <a:lnTo>
                      <a:pt x="656" y="425"/>
                    </a:lnTo>
                    <a:lnTo>
                      <a:pt x="656" y="424"/>
                    </a:lnTo>
                    <a:lnTo>
                      <a:pt x="656" y="422"/>
                    </a:lnTo>
                    <a:lnTo>
                      <a:pt x="654" y="424"/>
                    </a:lnTo>
                    <a:lnTo>
                      <a:pt x="653" y="425"/>
                    </a:lnTo>
                    <a:lnTo>
                      <a:pt x="653" y="425"/>
                    </a:lnTo>
                    <a:lnTo>
                      <a:pt x="652" y="425"/>
                    </a:lnTo>
                    <a:lnTo>
                      <a:pt x="652" y="427"/>
                    </a:lnTo>
                    <a:lnTo>
                      <a:pt x="652" y="428"/>
                    </a:lnTo>
                    <a:lnTo>
                      <a:pt x="653" y="430"/>
                    </a:lnTo>
                    <a:lnTo>
                      <a:pt x="653" y="431"/>
                    </a:lnTo>
                    <a:lnTo>
                      <a:pt x="653" y="432"/>
                    </a:lnTo>
                    <a:lnTo>
                      <a:pt x="654" y="434"/>
                    </a:lnTo>
                    <a:lnTo>
                      <a:pt x="653" y="436"/>
                    </a:lnTo>
                    <a:lnTo>
                      <a:pt x="650" y="436"/>
                    </a:lnTo>
                    <a:lnTo>
                      <a:pt x="648" y="436"/>
                    </a:lnTo>
                    <a:lnTo>
                      <a:pt x="647" y="434"/>
                    </a:lnTo>
                    <a:lnTo>
                      <a:pt x="645" y="432"/>
                    </a:lnTo>
                    <a:lnTo>
                      <a:pt x="645" y="431"/>
                    </a:lnTo>
                    <a:lnTo>
                      <a:pt x="646" y="431"/>
                    </a:lnTo>
                    <a:lnTo>
                      <a:pt x="647" y="428"/>
                    </a:lnTo>
                    <a:lnTo>
                      <a:pt x="648" y="428"/>
                    </a:lnTo>
                    <a:lnTo>
                      <a:pt x="650" y="428"/>
                    </a:lnTo>
                    <a:lnTo>
                      <a:pt x="651" y="428"/>
                    </a:lnTo>
                    <a:lnTo>
                      <a:pt x="651" y="427"/>
                    </a:lnTo>
                    <a:lnTo>
                      <a:pt x="648" y="426"/>
                    </a:lnTo>
                    <a:lnTo>
                      <a:pt x="647" y="425"/>
                    </a:lnTo>
                    <a:lnTo>
                      <a:pt x="648" y="424"/>
                    </a:lnTo>
                    <a:lnTo>
                      <a:pt x="651" y="424"/>
                    </a:lnTo>
                    <a:lnTo>
                      <a:pt x="652" y="424"/>
                    </a:lnTo>
                    <a:lnTo>
                      <a:pt x="653" y="424"/>
                    </a:lnTo>
                    <a:lnTo>
                      <a:pt x="653" y="422"/>
                    </a:lnTo>
                    <a:lnTo>
                      <a:pt x="653" y="420"/>
                    </a:lnTo>
                    <a:lnTo>
                      <a:pt x="652" y="420"/>
                    </a:lnTo>
                    <a:lnTo>
                      <a:pt x="651" y="420"/>
                    </a:lnTo>
                    <a:lnTo>
                      <a:pt x="650" y="420"/>
                    </a:lnTo>
                    <a:lnTo>
                      <a:pt x="648" y="420"/>
                    </a:lnTo>
                    <a:lnTo>
                      <a:pt x="648" y="421"/>
                    </a:lnTo>
                    <a:lnTo>
                      <a:pt x="647" y="424"/>
                    </a:lnTo>
                    <a:lnTo>
                      <a:pt x="646" y="424"/>
                    </a:lnTo>
                    <a:lnTo>
                      <a:pt x="646" y="422"/>
                    </a:lnTo>
                    <a:lnTo>
                      <a:pt x="646" y="421"/>
                    </a:lnTo>
                    <a:lnTo>
                      <a:pt x="647" y="421"/>
                    </a:lnTo>
                    <a:lnTo>
                      <a:pt x="648" y="420"/>
                    </a:lnTo>
                    <a:lnTo>
                      <a:pt x="650" y="419"/>
                    </a:lnTo>
                    <a:lnTo>
                      <a:pt x="651" y="419"/>
                    </a:lnTo>
                    <a:lnTo>
                      <a:pt x="652" y="417"/>
                    </a:lnTo>
                    <a:lnTo>
                      <a:pt x="647" y="416"/>
                    </a:lnTo>
                    <a:lnTo>
                      <a:pt x="644" y="415"/>
                    </a:lnTo>
                    <a:lnTo>
                      <a:pt x="628" y="411"/>
                    </a:lnTo>
                    <a:lnTo>
                      <a:pt x="624" y="410"/>
                    </a:lnTo>
                    <a:lnTo>
                      <a:pt x="623" y="410"/>
                    </a:lnTo>
                    <a:lnTo>
                      <a:pt x="623" y="411"/>
                    </a:lnTo>
                    <a:lnTo>
                      <a:pt x="624" y="411"/>
                    </a:lnTo>
                    <a:lnTo>
                      <a:pt x="625" y="413"/>
                    </a:lnTo>
                    <a:lnTo>
                      <a:pt x="625" y="414"/>
                    </a:lnTo>
                    <a:lnTo>
                      <a:pt x="625" y="415"/>
                    </a:lnTo>
                    <a:lnTo>
                      <a:pt x="624" y="416"/>
                    </a:lnTo>
                    <a:lnTo>
                      <a:pt x="623" y="417"/>
                    </a:lnTo>
                    <a:lnTo>
                      <a:pt x="623" y="417"/>
                    </a:lnTo>
                    <a:lnTo>
                      <a:pt x="624" y="419"/>
                    </a:lnTo>
                    <a:lnTo>
                      <a:pt x="623" y="420"/>
                    </a:lnTo>
                    <a:lnTo>
                      <a:pt x="623" y="420"/>
                    </a:lnTo>
                    <a:lnTo>
                      <a:pt x="623" y="421"/>
                    </a:lnTo>
                    <a:lnTo>
                      <a:pt x="623" y="421"/>
                    </a:lnTo>
                    <a:lnTo>
                      <a:pt x="622" y="422"/>
                    </a:lnTo>
                    <a:lnTo>
                      <a:pt x="620" y="421"/>
                    </a:lnTo>
                    <a:lnTo>
                      <a:pt x="620" y="420"/>
                    </a:lnTo>
                    <a:lnTo>
                      <a:pt x="620" y="417"/>
                    </a:lnTo>
                    <a:lnTo>
                      <a:pt x="620" y="417"/>
                    </a:lnTo>
                    <a:lnTo>
                      <a:pt x="618" y="419"/>
                    </a:lnTo>
                    <a:lnTo>
                      <a:pt x="617" y="419"/>
                    </a:lnTo>
                    <a:lnTo>
                      <a:pt x="618" y="417"/>
                    </a:lnTo>
                    <a:lnTo>
                      <a:pt x="618" y="415"/>
                    </a:lnTo>
                    <a:lnTo>
                      <a:pt x="617" y="414"/>
                    </a:lnTo>
                    <a:lnTo>
                      <a:pt x="617" y="413"/>
                    </a:lnTo>
                    <a:lnTo>
                      <a:pt x="618" y="413"/>
                    </a:lnTo>
                    <a:lnTo>
                      <a:pt x="619" y="413"/>
                    </a:lnTo>
                    <a:lnTo>
                      <a:pt x="620" y="413"/>
                    </a:lnTo>
                    <a:lnTo>
                      <a:pt x="620" y="411"/>
                    </a:lnTo>
                    <a:lnTo>
                      <a:pt x="618" y="411"/>
                    </a:lnTo>
                    <a:lnTo>
                      <a:pt x="616" y="411"/>
                    </a:lnTo>
                    <a:lnTo>
                      <a:pt x="605" y="411"/>
                    </a:lnTo>
                    <a:lnTo>
                      <a:pt x="597" y="411"/>
                    </a:lnTo>
                    <a:lnTo>
                      <a:pt x="592" y="410"/>
                    </a:lnTo>
                    <a:lnTo>
                      <a:pt x="588" y="411"/>
                    </a:lnTo>
                    <a:lnTo>
                      <a:pt x="585" y="413"/>
                    </a:lnTo>
                    <a:lnTo>
                      <a:pt x="585" y="413"/>
                    </a:lnTo>
                    <a:lnTo>
                      <a:pt x="588" y="413"/>
                    </a:lnTo>
                    <a:lnTo>
                      <a:pt x="590" y="413"/>
                    </a:lnTo>
                    <a:lnTo>
                      <a:pt x="594" y="414"/>
                    </a:lnTo>
                    <a:lnTo>
                      <a:pt x="596" y="414"/>
                    </a:lnTo>
                    <a:lnTo>
                      <a:pt x="597" y="417"/>
                    </a:lnTo>
                    <a:lnTo>
                      <a:pt x="599" y="421"/>
                    </a:lnTo>
                    <a:lnTo>
                      <a:pt x="599" y="421"/>
                    </a:lnTo>
                    <a:lnTo>
                      <a:pt x="602" y="421"/>
                    </a:lnTo>
                    <a:lnTo>
                      <a:pt x="603" y="421"/>
                    </a:lnTo>
                    <a:lnTo>
                      <a:pt x="602" y="422"/>
                    </a:lnTo>
                    <a:lnTo>
                      <a:pt x="601" y="425"/>
                    </a:lnTo>
                    <a:lnTo>
                      <a:pt x="600" y="427"/>
                    </a:lnTo>
                    <a:lnTo>
                      <a:pt x="597" y="430"/>
                    </a:lnTo>
                    <a:lnTo>
                      <a:pt x="590" y="431"/>
                    </a:lnTo>
                    <a:lnTo>
                      <a:pt x="585" y="433"/>
                    </a:lnTo>
                    <a:lnTo>
                      <a:pt x="584" y="433"/>
                    </a:lnTo>
                    <a:lnTo>
                      <a:pt x="580" y="434"/>
                    </a:lnTo>
                    <a:lnTo>
                      <a:pt x="574" y="434"/>
                    </a:lnTo>
                    <a:lnTo>
                      <a:pt x="572" y="434"/>
                    </a:lnTo>
                    <a:lnTo>
                      <a:pt x="569" y="434"/>
                    </a:lnTo>
                    <a:lnTo>
                      <a:pt x="564" y="432"/>
                    </a:lnTo>
                    <a:lnTo>
                      <a:pt x="562" y="430"/>
                    </a:lnTo>
                    <a:lnTo>
                      <a:pt x="561" y="427"/>
                    </a:lnTo>
                    <a:lnTo>
                      <a:pt x="560" y="427"/>
                    </a:lnTo>
                    <a:lnTo>
                      <a:pt x="557" y="428"/>
                    </a:lnTo>
                    <a:lnTo>
                      <a:pt x="555" y="430"/>
                    </a:lnTo>
                    <a:lnTo>
                      <a:pt x="554" y="432"/>
                    </a:lnTo>
                    <a:lnTo>
                      <a:pt x="554" y="433"/>
                    </a:lnTo>
                    <a:lnTo>
                      <a:pt x="554" y="437"/>
                    </a:lnTo>
                    <a:lnTo>
                      <a:pt x="554" y="441"/>
                    </a:lnTo>
                    <a:lnTo>
                      <a:pt x="555" y="443"/>
                    </a:lnTo>
                    <a:lnTo>
                      <a:pt x="556" y="447"/>
                    </a:lnTo>
                    <a:lnTo>
                      <a:pt x="560" y="450"/>
                    </a:lnTo>
                    <a:lnTo>
                      <a:pt x="560" y="452"/>
                    </a:lnTo>
                    <a:lnTo>
                      <a:pt x="560" y="453"/>
                    </a:lnTo>
                    <a:lnTo>
                      <a:pt x="557" y="453"/>
                    </a:lnTo>
                    <a:lnTo>
                      <a:pt x="552" y="454"/>
                    </a:lnTo>
                    <a:lnTo>
                      <a:pt x="550" y="455"/>
                    </a:lnTo>
                    <a:lnTo>
                      <a:pt x="547" y="456"/>
                    </a:lnTo>
                    <a:lnTo>
                      <a:pt x="547" y="458"/>
                    </a:lnTo>
                    <a:lnTo>
                      <a:pt x="547" y="460"/>
                    </a:lnTo>
                    <a:lnTo>
                      <a:pt x="550" y="464"/>
                    </a:lnTo>
                    <a:lnTo>
                      <a:pt x="550" y="465"/>
                    </a:lnTo>
                    <a:lnTo>
                      <a:pt x="550" y="466"/>
                    </a:lnTo>
                    <a:lnTo>
                      <a:pt x="550" y="467"/>
                    </a:lnTo>
                    <a:lnTo>
                      <a:pt x="550" y="470"/>
                    </a:lnTo>
                    <a:lnTo>
                      <a:pt x="550" y="471"/>
                    </a:lnTo>
                    <a:lnTo>
                      <a:pt x="550" y="471"/>
                    </a:lnTo>
                    <a:lnTo>
                      <a:pt x="547" y="470"/>
                    </a:lnTo>
                    <a:lnTo>
                      <a:pt x="546" y="469"/>
                    </a:lnTo>
                    <a:lnTo>
                      <a:pt x="547" y="465"/>
                    </a:lnTo>
                    <a:lnTo>
                      <a:pt x="546" y="462"/>
                    </a:lnTo>
                    <a:lnTo>
                      <a:pt x="545" y="459"/>
                    </a:lnTo>
                    <a:lnTo>
                      <a:pt x="544" y="460"/>
                    </a:lnTo>
                    <a:lnTo>
                      <a:pt x="541" y="460"/>
                    </a:lnTo>
                    <a:lnTo>
                      <a:pt x="539" y="461"/>
                    </a:lnTo>
                    <a:lnTo>
                      <a:pt x="538" y="460"/>
                    </a:lnTo>
                    <a:lnTo>
                      <a:pt x="535" y="460"/>
                    </a:lnTo>
                    <a:lnTo>
                      <a:pt x="532" y="460"/>
                    </a:lnTo>
                    <a:lnTo>
                      <a:pt x="529" y="459"/>
                    </a:lnTo>
                    <a:lnTo>
                      <a:pt x="529" y="459"/>
                    </a:lnTo>
                    <a:lnTo>
                      <a:pt x="529" y="459"/>
                    </a:lnTo>
                    <a:lnTo>
                      <a:pt x="530" y="456"/>
                    </a:lnTo>
                    <a:lnTo>
                      <a:pt x="533" y="454"/>
                    </a:lnTo>
                    <a:lnTo>
                      <a:pt x="534" y="454"/>
                    </a:lnTo>
                    <a:lnTo>
                      <a:pt x="536" y="454"/>
                    </a:lnTo>
                    <a:lnTo>
                      <a:pt x="536" y="454"/>
                    </a:lnTo>
                    <a:lnTo>
                      <a:pt x="538" y="454"/>
                    </a:lnTo>
                    <a:lnTo>
                      <a:pt x="539" y="455"/>
                    </a:lnTo>
                    <a:lnTo>
                      <a:pt x="539" y="453"/>
                    </a:lnTo>
                    <a:lnTo>
                      <a:pt x="539" y="452"/>
                    </a:lnTo>
                    <a:lnTo>
                      <a:pt x="538" y="450"/>
                    </a:lnTo>
                    <a:lnTo>
                      <a:pt x="536" y="447"/>
                    </a:lnTo>
                    <a:lnTo>
                      <a:pt x="538" y="445"/>
                    </a:lnTo>
                    <a:lnTo>
                      <a:pt x="540" y="443"/>
                    </a:lnTo>
                    <a:lnTo>
                      <a:pt x="541" y="441"/>
                    </a:lnTo>
                    <a:lnTo>
                      <a:pt x="541" y="439"/>
                    </a:lnTo>
                    <a:lnTo>
                      <a:pt x="541" y="439"/>
                    </a:lnTo>
                    <a:lnTo>
                      <a:pt x="543" y="441"/>
                    </a:lnTo>
                    <a:lnTo>
                      <a:pt x="545" y="441"/>
                    </a:lnTo>
                    <a:lnTo>
                      <a:pt x="549" y="437"/>
                    </a:lnTo>
                    <a:lnTo>
                      <a:pt x="549" y="432"/>
                    </a:lnTo>
                    <a:lnTo>
                      <a:pt x="549" y="430"/>
                    </a:lnTo>
                    <a:lnTo>
                      <a:pt x="547" y="430"/>
                    </a:lnTo>
                    <a:lnTo>
                      <a:pt x="545" y="430"/>
                    </a:lnTo>
                    <a:lnTo>
                      <a:pt x="543" y="428"/>
                    </a:lnTo>
                    <a:lnTo>
                      <a:pt x="541" y="428"/>
                    </a:lnTo>
                    <a:lnTo>
                      <a:pt x="540" y="428"/>
                    </a:lnTo>
                    <a:lnTo>
                      <a:pt x="536" y="430"/>
                    </a:lnTo>
                    <a:lnTo>
                      <a:pt x="534" y="430"/>
                    </a:lnTo>
                    <a:lnTo>
                      <a:pt x="532" y="431"/>
                    </a:lnTo>
                    <a:lnTo>
                      <a:pt x="530" y="432"/>
                    </a:lnTo>
                    <a:lnTo>
                      <a:pt x="529" y="432"/>
                    </a:lnTo>
                    <a:lnTo>
                      <a:pt x="528" y="432"/>
                    </a:lnTo>
                    <a:lnTo>
                      <a:pt x="528" y="434"/>
                    </a:lnTo>
                    <a:lnTo>
                      <a:pt x="528" y="438"/>
                    </a:lnTo>
                    <a:lnTo>
                      <a:pt x="528" y="442"/>
                    </a:lnTo>
                    <a:lnTo>
                      <a:pt x="528" y="444"/>
                    </a:lnTo>
                    <a:lnTo>
                      <a:pt x="526" y="447"/>
                    </a:lnTo>
                    <a:lnTo>
                      <a:pt x="523" y="448"/>
                    </a:lnTo>
                    <a:lnTo>
                      <a:pt x="521" y="448"/>
                    </a:lnTo>
                    <a:lnTo>
                      <a:pt x="521" y="449"/>
                    </a:lnTo>
                    <a:lnTo>
                      <a:pt x="521" y="452"/>
                    </a:lnTo>
                    <a:lnTo>
                      <a:pt x="521" y="452"/>
                    </a:lnTo>
                    <a:lnTo>
                      <a:pt x="519" y="450"/>
                    </a:lnTo>
                    <a:lnTo>
                      <a:pt x="519" y="449"/>
                    </a:lnTo>
                    <a:lnTo>
                      <a:pt x="518" y="448"/>
                    </a:lnTo>
                    <a:lnTo>
                      <a:pt x="517" y="447"/>
                    </a:lnTo>
                    <a:lnTo>
                      <a:pt x="517" y="447"/>
                    </a:lnTo>
                    <a:lnTo>
                      <a:pt x="521" y="445"/>
                    </a:lnTo>
                    <a:lnTo>
                      <a:pt x="522" y="445"/>
                    </a:lnTo>
                    <a:lnTo>
                      <a:pt x="523" y="444"/>
                    </a:lnTo>
                    <a:lnTo>
                      <a:pt x="523" y="444"/>
                    </a:lnTo>
                    <a:lnTo>
                      <a:pt x="526" y="444"/>
                    </a:lnTo>
                    <a:lnTo>
                      <a:pt x="526" y="443"/>
                    </a:lnTo>
                    <a:lnTo>
                      <a:pt x="526" y="436"/>
                    </a:lnTo>
                    <a:lnTo>
                      <a:pt x="526" y="432"/>
                    </a:lnTo>
                    <a:lnTo>
                      <a:pt x="527" y="430"/>
                    </a:lnTo>
                    <a:lnTo>
                      <a:pt x="530" y="427"/>
                    </a:lnTo>
                    <a:lnTo>
                      <a:pt x="532" y="425"/>
                    </a:lnTo>
                    <a:lnTo>
                      <a:pt x="534" y="424"/>
                    </a:lnTo>
                    <a:lnTo>
                      <a:pt x="538" y="421"/>
                    </a:lnTo>
                    <a:lnTo>
                      <a:pt x="539" y="421"/>
                    </a:lnTo>
                    <a:lnTo>
                      <a:pt x="543" y="422"/>
                    </a:lnTo>
                    <a:lnTo>
                      <a:pt x="545" y="422"/>
                    </a:lnTo>
                    <a:lnTo>
                      <a:pt x="545" y="422"/>
                    </a:lnTo>
                    <a:lnTo>
                      <a:pt x="546" y="421"/>
                    </a:lnTo>
                    <a:lnTo>
                      <a:pt x="547" y="420"/>
                    </a:lnTo>
                    <a:lnTo>
                      <a:pt x="547" y="420"/>
                    </a:lnTo>
                    <a:lnTo>
                      <a:pt x="549" y="420"/>
                    </a:lnTo>
                    <a:lnTo>
                      <a:pt x="550" y="421"/>
                    </a:lnTo>
                    <a:lnTo>
                      <a:pt x="550" y="422"/>
                    </a:lnTo>
                    <a:lnTo>
                      <a:pt x="551" y="422"/>
                    </a:lnTo>
                    <a:lnTo>
                      <a:pt x="552" y="422"/>
                    </a:lnTo>
                    <a:lnTo>
                      <a:pt x="554" y="424"/>
                    </a:lnTo>
                    <a:lnTo>
                      <a:pt x="555" y="422"/>
                    </a:lnTo>
                    <a:lnTo>
                      <a:pt x="557" y="421"/>
                    </a:lnTo>
                    <a:lnTo>
                      <a:pt x="557" y="421"/>
                    </a:lnTo>
                    <a:lnTo>
                      <a:pt x="558" y="422"/>
                    </a:lnTo>
                    <a:lnTo>
                      <a:pt x="560" y="422"/>
                    </a:lnTo>
                    <a:lnTo>
                      <a:pt x="561" y="420"/>
                    </a:lnTo>
                    <a:lnTo>
                      <a:pt x="563" y="416"/>
                    </a:lnTo>
                    <a:lnTo>
                      <a:pt x="564" y="414"/>
                    </a:lnTo>
                    <a:lnTo>
                      <a:pt x="566" y="413"/>
                    </a:lnTo>
                    <a:lnTo>
                      <a:pt x="567" y="413"/>
                    </a:lnTo>
                    <a:lnTo>
                      <a:pt x="567" y="413"/>
                    </a:lnTo>
                    <a:lnTo>
                      <a:pt x="567" y="410"/>
                    </a:lnTo>
                    <a:lnTo>
                      <a:pt x="567" y="409"/>
                    </a:lnTo>
                    <a:lnTo>
                      <a:pt x="568" y="408"/>
                    </a:lnTo>
                    <a:lnTo>
                      <a:pt x="569" y="405"/>
                    </a:lnTo>
                    <a:lnTo>
                      <a:pt x="569" y="404"/>
                    </a:lnTo>
                    <a:lnTo>
                      <a:pt x="571" y="405"/>
                    </a:lnTo>
                    <a:lnTo>
                      <a:pt x="571" y="405"/>
                    </a:lnTo>
                    <a:lnTo>
                      <a:pt x="572" y="405"/>
                    </a:lnTo>
                    <a:lnTo>
                      <a:pt x="572" y="404"/>
                    </a:lnTo>
                    <a:lnTo>
                      <a:pt x="573" y="402"/>
                    </a:lnTo>
                    <a:lnTo>
                      <a:pt x="573" y="399"/>
                    </a:lnTo>
                    <a:lnTo>
                      <a:pt x="574" y="397"/>
                    </a:lnTo>
                    <a:lnTo>
                      <a:pt x="573" y="392"/>
                    </a:lnTo>
                    <a:lnTo>
                      <a:pt x="575" y="389"/>
                    </a:lnTo>
                    <a:lnTo>
                      <a:pt x="575" y="389"/>
                    </a:lnTo>
                    <a:lnTo>
                      <a:pt x="577" y="389"/>
                    </a:lnTo>
                    <a:lnTo>
                      <a:pt x="578" y="391"/>
                    </a:lnTo>
                    <a:lnTo>
                      <a:pt x="578" y="394"/>
                    </a:lnTo>
                    <a:lnTo>
                      <a:pt x="578" y="397"/>
                    </a:lnTo>
                    <a:lnTo>
                      <a:pt x="578" y="399"/>
                    </a:lnTo>
                    <a:lnTo>
                      <a:pt x="578" y="399"/>
                    </a:lnTo>
                    <a:lnTo>
                      <a:pt x="579" y="400"/>
                    </a:lnTo>
                    <a:lnTo>
                      <a:pt x="579" y="399"/>
                    </a:lnTo>
                    <a:lnTo>
                      <a:pt x="580" y="397"/>
                    </a:lnTo>
                    <a:lnTo>
                      <a:pt x="580" y="394"/>
                    </a:lnTo>
                    <a:lnTo>
                      <a:pt x="579" y="392"/>
                    </a:lnTo>
                    <a:lnTo>
                      <a:pt x="578" y="389"/>
                    </a:lnTo>
                    <a:lnTo>
                      <a:pt x="577" y="387"/>
                    </a:lnTo>
                    <a:lnTo>
                      <a:pt x="575" y="385"/>
                    </a:lnTo>
                    <a:lnTo>
                      <a:pt x="574" y="380"/>
                    </a:lnTo>
                    <a:lnTo>
                      <a:pt x="573" y="376"/>
                    </a:lnTo>
                    <a:lnTo>
                      <a:pt x="573" y="374"/>
                    </a:lnTo>
                    <a:lnTo>
                      <a:pt x="572" y="371"/>
                    </a:lnTo>
                    <a:lnTo>
                      <a:pt x="573" y="366"/>
                    </a:lnTo>
                    <a:lnTo>
                      <a:pt x="573" y="365"/>
                    </a:lnTo>
                    <a:lnTo>
                      <a:pt x="574" y="364"/>
                    </a:lnTo>
                    <a:lnTo>
                      <a:pt x="574" y="363"/>
                    </a:lnTo>
                    <a:lnTo>
                      <a:pt x="572" y="359"/>
                    </a:lnTo>
                    <a:lnTo>
                      <a:pt x="568" y="352"/>
                    </a:lnTo>
                    <a:lnTo>
                      <a:pt x="563" y="344"/>
                    </a:lnTo>
                    <a:lnTo>
                      <a:pt x="562" y="341"/>
                    </a:lnTo>
                    <a:lnTo>
                      <a:pt x="563" y="340"/>
                    </a:lnTo>
                    <a:lnTo>
                      <a:pt x="563" y="340"/>
                    </a:lnTo>
                    <a:lnTo>
                      <a:pt x="562" y="337"/>
                    </a:lnTo>
                    <a:lnTo>
                      <a:pt x="561" y="335"/>
                    </a:lnTo>
                    <a:lnTo>
                      <a:pt x="560" y="332"/>
                    </a:lnTo>
                    <a:lnTo>
                      <a:pt x="560" y="330"/>
                    </a:lnTo>
                    <a:lnTo>
                      <a:pt x="560" y="329"/>
                    </a:lnTo>
                    <a:lnTo>
                      <a:pt x="558" y="327"/>
                    </a:lnTo>
                    <a:lnTo>
                      <a:pt x="557" y="326"/>
                    </a:lnTo>
                    <a:lnTo>
                      <a:pt x="556" y="324"/>
                    </a:lnTo>
                    <a:lnTo>
                      <a:pt x="554" y="321"/>
                    </a:lnTo>
                    <a:lnTo>
                      <a:pt x="549" y="320"/>
                    </a:lnTo>
                    <a:lnTo>
                      <a:pt x="545" y="316"/>
                    </a:lnTo>
                    <a:lnTo>
                      <a:pt x="541" y="315"/>
                    </a:lnTo>
                    <a:lnTo>
                      <a:pt x="540" y="313"/>
                    </a:lnTo>
                    <a:lnTo>
                      <a:pt x="538" y="309"/>
                    </a:lnTo>
                    <a:lnTo>
                      <a:pt x="535" y="307"/>
                    </a:lnTo>
                    <a:lnTo>
                      <a:pt x="534" y="306"/>
                    </a:lnTo>
                    <a:lnTo>
                      <a:pt x="532" y="306"/>
                    </a:lnTo>
                    <a:lnTo>
                      <a:pt x="530" y="306"/>
                    </a:lnTo>
                    <a:lnTo>
                      <a:pt x="529" y="304"/>
                    </a:lnTo>
                    <a:lnTo>
                      <a:pt x="527" y="304"/>
                    </a:lnTo>
                    <a:lnTo>
                      <a:pt x="527" y="304"/>
                    </a:lnTo>
                    <a:lnTo>
                      <a:pt x="526" y="306"/>
                    </a:lnTo>
                    <a:lnTo>
                      <a:pt x="526" y="307"/>
                    </a:lnTo>
                    <a:lnTo>
                      <a:pt x="526" y="308"/>
                    </a:lnTo>
                    <a:lnTo>
                      <a:pt x="524" y="309"/>
                    </a:lnTo>
                    <a:lnTo>
                      <a:pt x="524" y="309"/>
                    </a:lnTo>
                    <a:lnTo>
                      <a:pt x="523" y="308"/>
                    </a:lnTo>
                    <a:lnTo>
                      <a:pt x="523" y="308"/>
                    </a:lnTo>
                    <a:lnTo>
                      <a:pt x="521" y="308"/>
                    </a:lnTo>
                    <a:lnTo>
                      <a:pt x="515" y="310"/>
                    </a:lnTo>
                    <a:lnTo>
                      <a:pt x="512" y="312"/>
                    </a:lnTo>
                    <a:lnTo>
                      <a:pt x="512" y="313"/>
                    </a:lnTo>
                    <a:lnTo>
                      <a:pt x="512" y="313"/>
                    </a:lnTo>
                    <a:lnTo>
                      <a:pt x="511" y="313"/>
                    </a:lnTo>
                    <a:lnTo>
                      <a:pt x="510" y="313"/>
                    </a:lnTo>
                    <a:lnTo>
                      <a:pt x="510" y="312"/>
                    </a:lnTo>
                    <a:lnTo>
                      <a:pt x="509" y="310"/>
                    </a:lnTo>
                    <a:lnTo>
                      <a:pt x="502" y="310"/>
                    </a:lnTo>
                    <a:lnTo>
                      <a:pt x="499" y="309"/>
                    </a:lnTo>
                    <a:lnTo>
                      <a:pt x="496" y="308"/>
                    </a:lnTo>
                    <a:lnTo>
                      <a:pt x="496" y="308"/>
                    </a:lnTo>
                    <a:lnTo>
                      <a:pt x="495" y="307"/>
                    </a:lnTo>
                    <a:lnTo>
                      <a:pt x="494" y="306"/>
                    </a:lnTo>
                    <a:lnTo>
                      <a:pt x="491" y="306"/>
                    </a:lnTo>
                    <a:lnTo>
                      <a:pt x="491" y="306"/>
                    </a:lnTo>
                    <a:lnTo>
                      <a:pt x="491" y="307"/>
                    </a:lnTo>
                    <a:lnTo>
                      <a:pt x="491" y="308"/>
                    </a:lnTo>
                    <a:lnTo>
                      <a:pt x="490" y="308"/>
                    </a:lnTo>
                    <a:lnTo>
                      <a:pt x="489" y="308"/>
                    </a:lnTo>
                    <a:lnTo>
                      <a:pt x="489" y="306"/>
                    </a:lnTo>
                    <a:lnTo>
                      <a:pt x="489" y="306"/>
                    </a:lnTo>
                    <a:lnTo>
                      <a:pt x="488" y="304"/>
                    </a:lnTo>
                    <a:lnTo>
                      <a:pt x="488" y="303"/>
                    </a:lnTo>
                    <a:lnTo>
                      <a:pt x="488" y="302"/>
                    </a:lnTo>
                    <a:lnTo>
                      <a:pt x="485" y="301"/>
                    </a:lnTo>
                    <a:lnTo>
                      <a:pt x="487" y="299"/>
                    </a:lnTo>
                    <a:lnTo>
                      <a:pt x="488" y="299"/>
                    </a:lnTo>
                    <a:lnTo>
                      <a:pt x="489" y="298"/>
                    </a:lnTo>
                    <a:lnTo>
                      <a:pt x="489" y="298"/>
                    </a:lnTo>
                    <a:lnTo>
                      <a:pt x="489" y="299"/>
                    </a:lnTo>
                    <a:lnTo>
                      <a:pt x="489" y="302"/>
                    </a:lnTo>
                    <a:lnTo>
                      <a:pt x="490" y="302"/>
                    </a:lnTo>
                    <a:lnTo>
                      <a:pt x="491" y="301"/>
                    </a:lnTo>
                    <a:lnTo>
                      <a:pt x="493" y="297"/>
                    </a:lnTo>
                    <a:lnTo>
                      <a:pt x="493" y="295"/>
                    </a:lnTo>
                    <a:lnTo>
                      <a:pt x="493" y="292"/>
                    </a:lnTo>
                    <a:lnTo>
                      <a:pt x="491" y="289"/>
                    </a:lnTo>
                    <a:lnTo>
                      <a:pt x="490" y="287"/>
                    </a:lnTo>
                    <a:lnTo>
                      <a:pt x="488" y="287"/>
                    </a:lnTo>
                    <a:lnTo>
                      <a:pt x="485" y="287"/>
                    </a:lnTo>
                    <a:lnTo>
                      <a:pt x="483" y="289"/>
                    </a:lnTo>
                    <a:lnTo>
                      <a:pt x="479" y="290"/>
                    </a:lnTo>
                    <a:lnTo>
                      <a:pt x="476" y="291"/>
                    </a:lnTo>
                    <a:lnTo>
                      <a:pt x="474" y="291"/>
                    </a:lnTo>
                    <a:lnTo>
                      <a:pt x="474" y="291"/>
                    </a:lnTo>
                    <a:lnTo>
                      <a:pt x="476" y="289"/>
                    </a:lnTo>
                    <a:lnTo>
                      <a:pt x="477" y="286"/>
                    </a:lnTo>
                    <a:lnTo>
                      <a:pt x="479" y="286"/>
                    </a:lnTo>
                    <a:lnTo>
                      <a:pt x="482" y="285"/>
                    </a:lnTo>
                    <a:lnTo>
                      <a:pt x="483" y="282"/>
                    </a:lnTo>
                    <a:lnTo>
                      <a:pt x="483" y="282"/>
                    </a:lnTo>
                    <a:lnTo>
                      <a:pt x="483" y="280"/>
                    </a:lnTo>
                    <a:lnTo>
                      <a:pt x="481" y="280"/>
                    </a:lnTo>
                    <a:lnTo>
                      <a:pt x="478" y="280"/>
                    </a:lnTo>
                    <a:lnTo>
                      <a:pt x="478" y="280"/>
                    </a:lnTo>
                    <a:lnTo>
                      <a:pt x="478" y="279"/>
                    </a:lnTo>
                    <a:lnTo>
                      <a:pt x="481" y="279"/>
                    </a:lnTo>
                    <a:lnTo>
                      <a:pt x="483" y="279"/>
                    </a:lnTo>
                    <a:lnTo>
                      <a:pt x="484" y="280"/>
                    </a:lnTo>
                    <a:lnTo>
                      <a:pt x="485" y="281"/>
                    </a:lnTo>
                    <a:lnTo>
                      <a:pt x="487" y="281"/>
                    </a:lnTo>
                    <a:lnTo>
                      <a:pt x="489" y="280"/>
                    </a:lnTo>
                    <a:lnTo>
                      <a:pt x="491" y="281"/>
                    </a:lnTo>
                    <a:lnTo>
                      <a:pt x="493" y="280"/>
                    </a:lnTo>
                    <a:lnTo>
                      <a:pt x="495" y="279"/>
                    </a:lnTo>
                    <a:lnTo>
                      <a:pt x="495" y="278"/>
                    </a:lnTo>
                    <a:lnTo>
                      <a:pt x="495" y="276"/>
                    </a:lnTo>
                    <a:lnTo>
                      <a:pt x="494" y="274"/>
                    </a:lnTo>
                    <a:lnTo>
                      <a:pt x="494" y="273"/>
                    </a:lnTo>
                    <a:lnTo>
                      <a:pt x="493" y="270"/>
                    </a:lnTo>
                    <a:lnTo>
                      <a:pt x="490" y="270"/>
                    </a:lnTo>
                    <a:lnTo>
                      <a:pt x="489" y="269"/>
                    </a:lnTo>
                    <a:lnTo>
                      <a:pt x="488" y="267"/>
                    </a:lnTo>
                    <a:lnTo>
                      <a:pt x="485" y="267"/>
                    </a:lnTo>
                    <a:lnTo>
                      <a:pt x="484" y="265"/>
                    </a:lnTo>
                    <a:lnTo>
                      <a:pt x="484" y="264"/>
                    </a:lnTo>
                    <a:lnTo>
                      <a:pt x="484" y="263"/>
                    </a:lnTo>
                    <a:lnTo>
                      <a:pt x="483" y="262"/>
                    </a:lnTo>
                    <a:lnTo>
                      <a:pt x="482" y="261"/>
                    </a:lnTo>
                    <a:lnTo>
                      <a:pt x="482" y="261"/>
                    </a:lnTo>
                    <a:lnTo>
                      <a:pt x="482" y="261"/>
                    </a:lnTo>
                    <a:lnTo>
                      <a:pt x="483" y="261"/>
                    </a:lnTo>
                    <a:lnTo>
                      <a:pt x="485" y="261"/>
                    </a:lnTo>
                    <a:lnTo>
                      <a:pt x="487" y="262"/>
                    </a:lnTo>
                    <a:lnTo>
                      <a:pt x="490" y="262"/>
                    </a:lnTo>
                    <a:lnTo>
                      <a:pt x="494" y="264"/>
                    </a:lnTo>
                    <a:lnTo>
                      <a:pt x="495" y="265"/>
                    </a:lnTo>
                    <a:lnTo>
                      <a:pt x="496" y="267"/>
                    </a:lnTo>
                    <a:lnTo>
                      <a:pt x="500" y="268"/>
                    </a:lnTo>
                    <a:lnTo>
                      <a:pt x="501" y="269"/>
                    </a:lnTo>
                    <a:lnTo>
                      <a:pt x="501" y="271"/>
                    </a:lnTo>
                    <a:lnTo>
                      <a:pt x="502" y="273"/>
                    </a:lnTo>
                    <a:lnTo>
                      <a:pt x="504" y="274"/>
                    </a:lnTo>
                    <a:lnTo>
                      <a:pt x="505" y="274"/>
                    </a:lnTo>
                    <a:lnTo>
                      <a:pt x="507" y="276"/>
                    </a:lnTo>
                    <a:lnTo>
                      <a:pt x="507" y="278"/>
                    </a:lnTo>
                    <a:lnTo>
                      <a:pt x="506" y="280"/>
                    </a:lnTo>
                    <a:lnTo>
                      <a:pt x="504" y="280"/>
                    </a:lnTo>
                    <a:lnTo>
                      <a:pt x="502" y="280"/>
                    </a:lnTo>
                    <a:lnTo>
                      <a:pt x="504" y="281"/>
                    </a:lnTo>
                    <a:lnTo>
                      <a:pt x="507" y="281"/>
                    </a:lnTo>
                    <a:lnTo>
                      <a:pt x="510" y="281"/>
                    </a:lnTo>
                    <a:lnTo>
                      <a:pt x="511" y="282"/>
                    </a:lnTo>
                    <a:lnTo>
                      <a:pt x="515" y="282"/>
                    </a:lnTo>
                    <a:lnTo>
                      <a:pt x="516" y="282"/>
                    </a:lnTo>
                    <a:lnTo>
                      <a:pt x="517" y="281"/>
                    </a:lnTo>
                    <a:lnTo>
                      <a:pt x="519" y="281"/>
                    </a:lnTo>
                    <a:lnTo>
                      <a:pt x="521" y="281"/>
                    </a:lnTo>
                    <a:lnTo>
                      <a:pt x="523" y="281"/>
                    </a:lnTo>
                    <a:lnTo>
                      <a:pt x="523" y="280"/>
                    </a:lnTo>
                    <a:lnTo>
                      <a:pt x="523" y="279"/>
                    </a:lnTo>
                    <a:lnTo>
                      <a:pt x="526" y="280"/>
                    </a:lnTo>
                    <a:lnTo>
                      <a:pt x="527" y="279"/>
                    </a:lnTo>
                    <a:lnTo>
                      <a:pt x="529" y="279"/>
                    </a:lnTo>
                    <a:lnTo>
                      <a:pt x="528" y="278"/>
                    </a:lnTo>
                    <a:lnTo>
                      <a:pt x="528" y="275"/>
                    </a:lnTo>
                    <a:lnTo>
                      <a:pt x="532" y="274"/>
                    </a:lnTo>
                    <a:lnTo>
                      <a:pt x="533" y="275"/>
                    </a:lnTo>
                    <a:lnTo>
                      <a:pt x="534" y="276"/>
                    </a:lnTo>
                    <a:lnTo>
                      <a:pt x="535" y="278"/>
                    </a:lnTo>
                    <a:lnTo>
                      <a:pt x="538" y="278"/>
                    </a:lnTo>
                    <a:lnTo>
                      <a:pt x="538" y="280"/>
                    </a:lnTo>
                    <a:lnTo>
                      <a:pt x="540" y="280"/>
                    </a:lnTo>
                    <a:lnTo>
                      <a:pt x="540" y="280"/>
                    </a:lnTo>
                    <a:lnTo>
                      <a:pt x="541" y="280"/>
                    </a:lnTo>
                    <a:lnTo>
                      <a:pt x="544" y="282"/>
                    </a:lnTo>
                    <a:lnTo>
                      <a:pt x="545" y="285"/>
                    </a:lnTo>
                    <a:lnTo>
                      <a:pt x="545" y="285"/>
                    </a:lnTo>
                    <a:lnTo>
                      <a:pt x="546" y="284"/>
                    </a:lnTo>
                    <a:lnTo>
                      <a:pt x="547" y="282"/>
                    </a:lnTo>
                    <a:lnTo>
                      <a:pt x="549" y="281"/>
                    </a:lnTo>
                    <a:lnTo>
                      <a:pt x="550" y="279"/>
                    </a:lnTo>
                    <a:lnTo>
                      <a:pt x="550" y="276"/>
                    </a:lnTo>
                    <a:lnTo>
                      <a:pt x="551" y="274"/>
                    </a:lnTo>
                    <a:lnTo>
                      <a:pt x="552" y="273"/>
                    </a:lnTo>
                    <a:lnTo>
                      <a:pt x="556" y="265"/>
                    </a:lnTo>
                    <a:lnTo>
                      <a:pt x="558" y="258"/>
                    </a:lnTo>
                    <a:lnTo>
                      <a:pt x="558" y="254"/>
                    </a:lnTo>
                    <a:lnTo>
                      <a:pt x="560" y="248"/>
                    </a:lnTo>
                    <a:lnTo>
                      <a:pt x="557" y="245"/>
                    </a:lnTo>
                    <a:lnTo>
                      <a:pt x="555" y="242"/>
                    </a:lnTo>
                    <a:lnTo>
                      <a:pt x="555" y="240"/>
                    </a:lnTo>
                    <a:lnTo>
                      <a:pt x="556" y="236"/>
                    </a:lnTo>
                    <a:lnTo>
                      <a:pt x="557" y="231"/>
                    </a:lnTo>
                    <a:lnTo>
                      <a:pt x="560" y="229"/>
                    </a:lnTo>
                    <a:lnTo>
                      <a:pt x="561" y="225"/>
                    </a:lnTo>
                    <a:lnTo>
                      <a:pt x="562" y="223"/>
                    </a:lnTo>
                    <a:lnTo>
                      <a:pt x="563" y="222"/>
                    </a:lnTo>
                    <a:lnTo>
                      <a:pt x="564" y="222"/>
                    </a:lnTo>
                    <a:lnTo>
                      <a:pt x="563" y="223"/>
                    </a:lnTo>
                    <a:lnTo>
                      <a:pt x="563" y="224"/>
                    </a:lnTo>
                    <a:lnTo>
                      <a:pt x="566" y="223"/>
                    </a:lnTo>
                    <a:lnTo>
                      <a:pt x="569" y="218"/>
                    </a:lnTo>
                    <a:lnTo>
                      <a:pt x="574" y="213"/>
                    </a:lnTo>
                    <a:lnTo>
                      <a:pt x="575" y="212"/>
                    </a:lnTo>
                    <a:lnTo>
                      <a:pt x="575" y="211"/>
                    </a:lnTo>
                    <a:lnTo>
                      <a:pt x="574" y="211"/>
                    </a:lnTo>
                    <a:lnTo>
                      <a:pt x="574" y="211"/>
                    </a:lnTo>
                    <a:lnTo>
                      <a:pt x="574" y="211"/>
                    </a:lnTo>
                    <a:lnTo>
                      <a:pt x="574" y="208"/>
                    </a:lnTo>
                    <a:lnTo>
                      <a:pt x="574" y="207"/>
                    </a:lnTo>
                    <a:lnTo>
                      <a:pt x="574" y="207"/>
                    </a:lnTo>
                    <a:lnTo>
                      <a:pt x="575" y="208"/>
                    </a:lnTo>
                    <a:lnTo>
                      <a:pt x="575" y="209"/>
                    </a:lnTo>
                    <a:lnTo>
                      <a:pt x="578" y="207"/>
                    </a:lnTo>
                    <a:lnTo>
                      <a:pt x="579" y="207"/>
                    </a:lnTo>
                    <a:lnTo>
                      <a:pt x="583" y="207"/>
                    </a:lnTo>
                    <a:lnTo>
                      <a:pt x="584" y="207"/>
                    </a:lnTo>
                    <a:lnTo>
                      <a:pt x="585" y="207"/>
                    </a:lnTo>
                    <a:lnTo>
                      <a:pt x="586" y="207"/>
                    </a:lnTo>
                    <a:lnTo>
                      <a:pt x="589" y="207"/>
                    </a:lnTo>
                    <a:lnTo>
                      <a:pt x="589" y="208"/>
                    </a:lnTo>
                    <a:lnTo>
                      <a:pt x="588" y="209"/>
                    </a:lnTo>
                    <a:lnTo>
                      <a:pt x="589" y="209"/>
                    </a:lnTo>
                    <a:lnTo>
                      <a:pt x="591" y="211"/>
                    </a:lnTo>
                    <a:lnTo>
                      <a:pt x="592" y="209"/>
                    </a:lnTo>
                    <a:lnTo>
                      <a:pt x="594" y="208"/>
                    </a:lnTo>
                    <a:lnTo>
                      <a:pt x="595" y="208"/>
                    </a:lnTo>
                    <a:lnTo>
                      <a:pt x="596" y="208"/>
                    </a:lnTo>
                    <a:lnTo>
                      <a:pt x="600" y="207"/>
                    </a:lnTo>
                    <a:lnTo>
                      <a:pt x="602" y="208"/>
                    </a:lnTo>
                    <a:lnTo>
                      <a:pt x="605" y="211"/>
                    </a:lnTo>
                    <a:lnTo>
                      <a:pt x="607" y="211"/>
                    </a:lnTo>
                    <a:lnTo>
                      <a:pt x="607" y="211"/>
                    </a:lnTo>
                    <a:lnTo>
                      <a:pt x="608" y="214"/>
                    </a:lnTo>
                    <a:lnTo>
                      <a:pt x="608" y="216"/>
                    </a:lnTo>
                    <a:lnTo>
                      <a:pt x="612" y="214"/>
                    </a:lnTo>
                    <a:lnTo>
                      <a:pt x="613" y="212"/>
                    </a:lnTo>
                    <a:lnTo>
                      <a:pt x="617" y="211"/>
                    </a:lnTo>
                    <a:lnTo>
                      <a:pt x="619" y="209"/>
                    </a:lnTo>
                    <a:lnTo>
                      <a:pt x="620" y="207"/>
                    </a:lnTo>
                    <a:lnTo>
                      <a:pt x="623" y="207"/>
                    </a:lnTo>
                    <a:lnTo>
                      <a:pt x="625" y="208"/>
                    </a:lnTo>
                    <a:lnTo>
                      <a:pt x="627" y="206"/>
                    </a:lnTo>
                    <a:lnTo>
                      <a:pt x="627" y="202"/>
                    </a:lnTo>
                    <a:lnTo>
                      <a:pt x="627" y="202"/>
                    </a:lnTo>
                    <a:lnTo>
                      <a:pt x="628" y="202"/>
                    </a:lnTo>
                    <a:lnTo>
                      <a:pt x="628" y="205"/>
                    </a:lnTo>
                    <a:lnTo>
                      <a:pt x="629" y="206"/>
                    </a:lnTo>
                    <a:lnTo>
                      <a:pt x="630" y="206"/>
                    </a:lnTo>
                    <a:lnTo>
                      <a:pt x="631" y="206"/>
                    </a:lnTo>
                    <a:lnTo>
                      <a:pt x="633" y="202"/>
                    </a:lnTo>
                    <a:lnTo>
                      <a:pt x="634" y="197"/>
                    </a:lnTo>
                    <a:lnTo>
                      <a:pt x="636" y="194"/>
                    </a:lnTo>
                    <a:lnTo>
                      <a:pt x="636" y="192"/>
                    </a:lnTo>
                    <a:lnTo>
                      <a:pt x="635" y="191"/>
                    </a:lnTo>
                    <a:lnTo>
                      <a:pt x="631" y="191"/>
                    </a:lnTo>
                    <a:lnTo>
                      <a:pt x="630" y="190"/>
                    </a:lnTo>
                    <a:lnTo>
                      <a:pt x="629" y="189"/>
                    </a:lnTo>
                    <a:lnTo>
                      <a:pt x="630" y="189"/>
                    </a:lnTo>
                    <a:lnTo>
                      <a:pt x="631" y="189"/>
                    </a:lnTo>
                    <a:lnTo>
                      <a:pt x="633" y="190"/>
                    </a:lnTo>
                    <a:lnTo>
                      <a:pt x="635" y="190"/>
                    </a:lnTo>
                    <a:lnTo>
                      <a:pt x="636" y="188"/>
                    </a:lnTo>
                    <a:lnTo>
                      <a:pt x="639" y="185"/>
                    </a:lnTo>
                    <a:lnTo>
                      <a:pt x="642" y="183"/>
                    </a:lnTo>
                    <a:lnTo>
                      <a:pt x="650" y="177"/>
                    </a:lnTo>
                    <a:lnTo>
                      <a:pt x="652" y="175"/>
                    </a:lnTo>
                    <a:lnTo>
                      <a:pt x="652" y="173"/>
                    </a:lnTo>
                    <a:lnTo>
                      <a:pt x="652" y="172"/>
                    </a:lnTo>
                    <a:lnTo>
                      <a:pt x="652" y="172"/>
                    </a:lnTo>
                    <a:lnTo>
                      <a:pt x="653" y="172"/>
                    </a:lnTo>
                    <a:lnTo>
                      <a:pt x="653" y="174"/>
                    </a:lnTo>
                    <a:lnTo>
                      <a:pt x="656" y="171"/>
                    </a:lnTo>
                    <a:lnTo>
                      <a:pt x="659" y="169"/>
                    </a:lnTo>
                    <a:lnTo>
                      <a:pt x="665" y="168"/>
                    </a:lnTo>
                    <a:lnTo>
                      <a:pt x="668" y="169"/>
                    </a:lnTo>
                    <a:lnTo>
                      <a:pt x="672" y="169"/>
                    </a:lnTo>
                    <a:lnTo>
                      <a:pt x="674" y="167"/>
                    </a:lnTo>
                    <a:lnTo>
                      <a:pt x="675" y="166"/>
                    </a:lnTo>
                    <a:lnTo>
                      <a:pt x="674" y="164"/>
                    </a:lnTo>
                    <a:lnTo>
                      <a:pt x="672" y="162"/>
                    </a:lnTo>
                    <a:lnTo>
                      <a:pt x="672" y="161"/>
                    </a:lnTo>
                    <a:lnTo>
                      <a:pt x="673" y="161"/>
                    </a:lnTo>
                    <a:lnTo>
                      <a:pt x="674" y="162"/>
                    </a:lnTo>
                    <a:lnTo>
                      <a:pt x="676" y="163"/>
                    </a:lnTo>
                    <a:lnTo>
                      <a:pt x="678" y="163"/>
                    </a:lnTo>
                    <a:lnTo>
                      <a:pt x="679" y="161"/>
                    </a:lnTo>
                    <a:lnTo>
                      <a:pt x="681" y="160"/>
                    </a:lnTo>
                    <a:lnTo>
                      <a:pt x="681" y="155"/>
                    </a:lnTo>
                    <a:lnTo>
                      <a:pt x="680" y="151"/>
                    </a:lnTo>
                    <a:lnTo>
                      <a:pt x="678" y="147"/>
                    </a:lnTo>
                    <a:lnTo>
                      <a:pt x="672" y="144"/>
                    </a:lnTo>
                    <a:lnTo>
                      <a:pt x="670" y="144"/>
                    </a:lnTo>
                    <a:lnTo>
                      <a:pt x="667" y="144"/>
                    </a:lnTo>
                    <a:lnTo>
                      <a:pt x="664" y="144"/>
                    </a:lnTo>
                    <a:lnTo>
                      <a:pt x="664" y="143"/>
                    </a:lnTo>
                    <a:lnTo>
                      <a:pt x="664" y="141"/>
                    </a:lnTo>
                    <a:lnTo>
                      <a:pt x="667" y="143"/>
                    </a:lnTo>
                    <a:lnTo>
                      <a:pt x="669" y="143"/>
                    </a:lnTo>
                    <a:lnTo>
                      <a:pt x="672" y="141"/>
                    </a:lnTo>
                    <a:lnTo>
                      <a:pt x="673" y="141"/>
                    </a:lnTo>
                    <a:lnTo>
                      <a:pt x="676" y="144"/>
                    </a:lnTo>
                    <a:lnTo>
                      <a:pt x="680" y="147"/>
                    </a:lnTo>
                    <a:lnTo>
                      <a:pt x="684" y="150"/>
                    </a:lnTo>
                    <a:lnTo>
                      <a:pt x="686" y="150"/>
                    </a:lnTo>
                    <a:lnTo>
                      <a:pt x="689" y="147"/>
                    </a:lnTo>
                    <a:lnTo>
                      <a:pt x="691" y="144"/>
                    </a:lnTo>
                    <a:lnTo>
                      <a:pt x="692" y="140"/>
                    </a:lnTo>
                    <a:lnTo>
                      <a:pt x="692" y="138"/>
                    </a:lnTo>
                    <a:lnTo>
                      <a:pt x="692" y="136"/>
                    </a:lnTo>
                    <a:lnTo>
                      <a:pt x="686" y="136"/>
                    </a:lnTo>
                    <a:lnTo>
                      <a:pt x="684" y="135"/>
                    </a:lnTo>
                    <a:lnTo>
                      <a:pt x="682" y="135"/>
                    </a:lnTo>
                    <a:lnTo>
                      <a:pt x="682" y="134"/>
                    </a:lnTo>
                    <a:lnTo>
                      <a:pt x="686" y="134"/>
                    </a:lnTo>
                    <a:lnTo>
                      <a:pt x="689" y="134"/>
                    </a:lnTo>
                    <a:lnTo>
                      <a:pt x="691" y="135"/>
                    </a:lnTo>
                    <a:lnTo>
                      <a:pt x="691" y="134"/>
                    </a:lnTo>
                    <a:lnTo>
                      <a:pt x="690" y="133"/>
                    </a:lnTo>
                    <a:lnTo>
                      <a:pt x="689" y="132"/>
                    </a:lnTo>
                    <a:lnTo>
                      <a:pt x="684" y="130"/>
                    </a:lnTo>
                    <a:lnTo>
                      <a:pt x="680" y="128"/>
                    </a:lnTo>
                    <a:lnTo>
                      <a:pt x="679" y="129"/>
                    </a:lnTo>
                    <a:lnTo>
                      <a:pt x="678" y="130"/>
                    </a:lnTo>
                    <a:lnTo>
                      <a:pt x="678" y="134"/>
                    </a:lnTo>
                    <a:lnTo>
                      <a:pt x="678" y="135"/>
                    </a:lnTo>
                    <a:lnTo>
                      <a:pt x="676" y="135"/>
                    </a:lnTo>
                    <a:lnTo>
                      <a:pt x="675" y="135"/>
                    </a:lnTo>
                    <a:lnTo>
                      <a:pt x="675" y="130"/>
                    </a:lnTo>
                    <a:lnTo>
                      <a:pt x="675" y="127"/>
                    </a:lnTo>
                    <a:lnTo>
                      <a:pt x="676" y="127"/>
                    </a:lnTo>
                    <a:lnTo>
                      <a:pt x="680" y="127"/>
                    </a:lnTo>
                    <a:lnTo>
                      <a:pt x="682" y="127"/>
                    </a:lnTo>
                    <a:lnTo>
                      <a:pt x="685" y="127"/>
                    </a:lnTo>
                    <a:lnTo>
                      <a:pt x="686" y="126"/>
                    </a:lnTo>
                    <a:lnTo>
                      <a:pt x="687" y="123"/>
                    </a:lnTo>
                    <a:lnTo>
                      <a:pt x="686" y="118"/>
                    </a:lnTo>
                    <a:lnTo>
                      <a:pt x="686" y="116"/>
                    </a:lnTo>
                    <a:lnTo>
                      <a:pt x="689" y="111"/>
                    </a:lnTo>
                    <a:lnTo>
                      <a:pt x="687" y="111"/>
                    </a:lnTo>
                    <a:lnTo>
                      <a:pt x="686" y="111"/>
                    </a:lnTo>
                    <a:lnTo>
                      <a:pt x="682" y="113"/>
                    </a:lnTo>
                    <a:lnTo>
                      <a:pt x="680" y="113"/>
                    </a:lnTo>
                    <a:lnTo>
                      <a:pt x="674" y="115"/>
                    </a:lnTo>
                    <a:lnTo>
                      <a:pt x="673" y="116"/>
                    </a:lnTo>
                    <a:lnTo>
                      <a:pt x="672" y="119"/>
                    </a:lnTo>
                    <a:lnTo>
                      <a:pt x="669" y="122"/>
                    </a:lnTo>
                    <a:lnTo>
                      <a:pt x="668" y="123"/>
                    </a:lnTo>
                    <a:lnTo>
                      <a:pt x="667" y="124"/>
                    </a:lnTo>
                    <a:lnTo>
                      <a:pt x="667" y="127"/>
                    </a:lnTo>
                    <a:lnTo>
                      <a:pt x="668" y="129"/>
                    </a:lnTo>
                    <a:lnTo>
                      <a:pt x="668" y="130"/>
                    </a:lnTo>
                    <a:lnTo>
                      <a:pt x="668" y="130"/>
                    </a:lnTo>
                    <a:lnTo>
                      <a:pt x="665" y="128"/>
                    </a:lnTo>
                    <a:lnTo>
                      <a:pt x="664" y="127"/>
                    </a:lnTo>
                    <a:lnTo>
                      <a:pt x="662" y="126"/>
                    </a:lnTo>
                    <a:lnTo>
                      <a:pt x="662" y="128"/>
                    </a:lnTo>
                    <a:lnTo>
                      <a:pt x="662" y="132"/>
                    </a:lnTo>
                    <a:lnTo>
                      <a:pt x="662" y="133"/>
                    </a:lnTo>
                    <a:lnTo>
                      <a:pt x="662" y="133"/>
                    </a:lnTo>
                    <a:lnTo>
                      <a:pt x="661" y="133"/>
                    </a:lnTo>
                    <a:lnTo>
                      <a:pt x="661" y="129"/>
                    </a:lnTo>
                    <a:lnTo>
                      <a:pt x="659" y="127"/>
                    </a:lnTo>
                    <a:lnTo>
                      <a:pt x="659" y="124"/>
                    </a:lnTo>
                    <a:lnTo>
                      <a:pt x="657" y="121"/>
                    </a:lnTo>
                    <a:lnTo>
                      <a:pt x="654" y="119"/>
                    </a:lnTo>
                    <a:lnTo>
                      <a:pt x="653" y="121"/>
                    </a:lnTo>
                    <a:lnTo>
                      <a:pt x="651" y="122"/>
                    </a:lnTo>
                    <a:lnTo>
                      <a:pt x="650" y="124"/>
                    </a:lnTo>
                    <a:lnTo>
                      <a:pt x="650" y="127"/>
                    </a:lnTo>
                    <a:lnTo>
                      <a:pt x="650" y="128"/>
                    </a:lnTo>
                    <a:lnTo>
                      <a:pt x="652" y="130"/>
                    </a:lnTo>
                    <a:lnTo>
                      <a:pt x="652" y="133"/>
                    </a:lnTo>
                    <a:lnTo>
                      <a:pt x="652" y="134"/>
                    </a:lnTo>
                    <a:lnTo>
                      <a:pt x="652" y="134"/>
                    </a:lnTo>
                    <a:lnTo>
                      <a:pt x="651" y="133"/>
                    </a:lnTo>
                    <a:lnTo>
                      <a:pt x="651" y="132"/>
                    </a:lnTo>
                    <a:lnTo>
                      <a:pt x="650" y="130"/>
                    </a:lnTo>
                    <a:lnTo>
                      <a:pt x="647" y="130"/>
                    </a:lnTo>
                    <a:lnTo>
                      <a:pt x="646" y="128"/>
                    </a:lnTo>
                    <a:lnTo>
                      <a:pt x="647" y="124"/>
                    </a:lnTo>
                    <a:lnTo>
                      <a:pt x="647" y="123"/>
                    </a:lnTo>
                    <a:lnTo>
                      <a:pt x="650" y="121"/>
                    </a:lnTo>
                    <a:lnTo>
                      <a:pt x="650" y="118"/>
                    </a:lnTo>
                    <a:lnTo>
                      <a:pt x="647" y="113"/>
                    </a:lnTo>
                    <a:lnTo>
                      <a:pt x="646" y="107"/>
                    </a:lnTo>
                    <a:lnTo>
                      <a:pt x="645" y="104"/>
                    </a:lnTo>
                    <a:lnTo>
                      <a:pt x="642" y="100"/>
                    </a:lnTo>
                    <a:lnTo>
                      <a:pt x="640" y="98"/>
                    </a:lnTo>
                    <a:lnTo>
                      <a:pt x="637" y="95"/>
                    </a:lnTo>
                    <a:lnTo>
                      <a:pt x="637" y="95"/>
                    </a:lnTo>
                    <a:lnTo>
                      <a:pt x="636" y="94"/>
                    </a:lnTo>
                    <a:lnTo>
                      <a:pt x="635" y="95"/>
                    </a:lnTo>
                    <a:lnTo>
                      <a:pt x="635" y="96"/>
                    </a:lnTo>
                    <a:lnTo>
                      <a:pt x="635" y="98"/>
                    </a:lnTo>
                    <a:lnTo>
                      <a:pt x="634" y="98"/>
                    </a:lnTo>
                    <a:lnTo>
                      <a:pt x="631" y="98"/>
                    </a:lnTo>
                    <a:lnTo>
                      <a:pt x="631" y="96"/>
                    </a:lnTo>
                    <a:lnTo>
                      <a:pt x="633" y="95"/>
                    </a:lnTo>
                    <a:lnTo>
                      <a:pt x="634" y="94"/>
                    </a:lnTo>
                    <a:lnTo>
                      <a:pt x="633" y="94"/>
                    </a:lnTo>
                    <a:lnTo>
                      <a:pt x="631" y="94"/>
                    </a:lnTo>
                    <a:lnTo>
                      <a:pt x="629" y="95"/>
                    </a:lnTo>
                    <a:lnTo>
                      <a:pt x="628" y="95"/>
                    </a:lnTo>
                    <a:lnTo>
                      <a:pt x="627" y="95"/>
                    </a:lnTo>
                    <a:lnTo>
                      <a:pt x="624" y="98"/>
                    </a:lnTo>
                    <a:lnTo>
                      <a:pt x="624" y="99"/>
                    </a:lnTo>
                    <a:lnTo>
                      <a:pt x="624" y="101"/>
                    </a:lnTo>
                    <a:lnTo>
                      <a:pt x="623" y="105"/>
                    </a:lnTo>
                    <a:lnTo>
                      <a:pt x="623" y="107"/>
                    </a:lnTo>
                    <a:lnTo>
                      <a:pt x="623" y="107"/>
                    </a:lnTo>
                    <a:lnTo>
                      <a:pt x="620" y="110"/>
                    </a:lnTo>
                    <a:lnTo>
                      <a:pt x="618" y="107"/>
                    </a:lnTo>
                    <a:lnTo>
                      <a:pt x="620" y="104"/>
                    </a:lnTo>
                    <a:lnTo>
                      <a:pt x="620" y="100"/>
                    </a:lnTo>
                    <a:lnTo>
                      <a:pt x="620" y="99"/>
                    </a:lnTo>
                    <a:lnTo>
                      <a:pt x="620" y="96"/>
                    </a:lnTo>
                    <a:lnTo>
                      <a:pt x="622" y="96"/>
                    </a:lnTo>
                    <a:lnTo>
                      <a:pt x="624" y="95"/>
                    </a:lnTo>
                    <a:lnTo>
                      <a:pt x="624" y="95"/>
                    </a:lnTo>
                    <a:lnTo>
                      <a:pt x="623" y="94"/>
                    </a:lnTo>
                    <a:lnTo>
                      <a:pt x="620" y="93"/>
                    </a:lnTo>
                    <a:lnTo>
                      <a:pt x="618" y="93"/>
                    </a:lnTo>
                    <a:lnTo>
                      <a:pt x="614" y="93"/>
                    </a:lnTo>
                    <a:lnTo>
                      <a:pt x="612" y="90"/>
                    </a:lnTo>
                    <a:lnTo>
                      <a:pt x="607" y="87"/>
                    </a:lnTo>
                    <a:lnTo>
                      <a:pt x="607" y="87"/>
                    </a:lnTo>
                    <a:lnTo>
                      <a:pt x="606" y="87"/>
                    </a:lnTo>
                    <a:lnTo>
                      <a:pt x="606" y="88"/>
                    </a:lnTo>
                    <a:lnTo>
                      <a:pt x="608" y="91"/>
                    </a:lnTo>
                    <a:lnTo>
                      <a:pt x="609" y="93"/>
                    </a:lnTo>
                    <a:lnTo>
                      <a:pt x="607" y="95"/>
                    </a:lnTo>
                    <a:lnTo>
                      <a:pt x="607" y="96"/>
                    </a:lnTo>
                    <a:lnTo>
                      <a:pt x="606" y="99"/>
                    </a:lnTo>
                    <a:lnTo>
                      <a:pt x="605" y="100"/>
                    </a:lnTo>
                    <a:lnTo>
                      <a:pt x="605" y="100"/>
                    </a:lnTo>
                    <a:lnTo>
                      <a:pt x="605" y="99"/>
                    </a:lnTo>
                    <a:lnTo>
                      <a:pt x="605" y="96"/>
                    </a:lnTo>
                    <a:lnTo>
                      <a:pt x="606" y="94"/>
                    </a:lnTo>
                    <a:lnTo>
                      <a:pt x="606" y="93"/>
                    </a:lnTo>
                    <a:lnTo>
                      <a:pt x="605" y="93"/>
                    </a:lnTo>
                    <a:lnTo>
                      <a:pt x="603" y="93"/>
                    </a:lnTo>
                    <a:lnTo>
                      <a:pt x="602" y="94"/>
                    </a:lnTo>
                    <a:lnTo>
                      <a:pt x="599" y="95"/>
                    </a:lnTo>
                    <a:lnTo>
                      <a:pt x="596" y="94"/>
                    </a:lnTo>
                    <a:lnTo>
                      <a:pt x="595" y="95"/>
                    </a:lnTo>
                    <a:lnTo>
                      <a:pt x="594" y="96"/>
                    </a:lnTo>
                    <a:lnTo>
                      <a:pt x="592" y="98"/>
                    </a:lnTo>
                    <a:lnTo>
                      <a:pt x="591" y="100"/>
                    </a:lnTo>
                    <a:lnTo>
                      <a:pt x="590" y="101"/>
                    </a:lnTo>
                    <a:lnTo>
                      <a:pt x="590" y="101"/>
                    </a:lnTo>
                    <a:lnTo>
                      <a:pt x="589" y="100"/>
                    </a:lnTo>
                    <a:lnTo>
                      <a:pt x="588" y="100"/>
                    </a:lnTo>
                    <a:lnTo>
                      <a:pt x="588" y="101"/>
                    </a:lnTo>
                    <a:lnTo>
                      <a:pt x="588" y="101"/>
                    </a:lnTo>
                    <a:lnTo>
                      <a:pt x="588" y="102"/>
                    </a:lnTo>
                    <a:lnTo>
                      <a:pt x="586" y="105"/>
                    </a:lnTo>
                    <a:lnTo>
                      <a:pt x="586" y="105"/>
                    </a:lnTo>
                    <a:lnTo>
                      <a:pt x="585" y="101"/>
                    </a:lnTo>
                    <a:lnTo>
                      <a:pt x="586" y="100"/>
                    </a:lnTo>
                    <a:lnTo>
                      <a:pt x="586" y="99"/>
                    </a:lnTo>
                    <a:lnTo>
                      <a:pt x="586" y="98"/>
                    </a:lnTo>
                    <a:lnTo>
                      <a:pt x="586" y="98"/>
                    </a:lnTo>
                    <a:lnTo>
                      <a:pt x="588" y="98"/>
                    </a:lnTo>
                    <a:lnTo>
                      <a:pt x="588" y="98"/>
                    </a:lnTo>
                    <a:lnTo>
                      <a:pt x="588" y="95"/>
                    </a:lnTo>
                    <a:lnTo>
                      <a:pt x="589" y="93"/>
                    </a:lnTo>
                    <a:lnTo>
                      <a:pt x="590" y="91"/>
                    </a:lnTo>
                    <a:lnTo>
                      <a:pt x="590" y="89"/>
                    </a:lnTo>
                    <a:lnTo>
                      <a:pt x="591" y="89"/>
                    </a:lnTo>
                    <a:lnTo>
                      <a:pt x="591" y="89"/>
                    </a:lnTo>
                    <a:lnTo>
                      <a:pt x="591" y="91"/>
                    </a:lnTo>
                    <a:lnTo>
                      <a:pt x="591" y="91"/>
                    </a:lnTo>
                    <a:lnTo>
                      <a:pt x="594" y="91"/>
                    </a:lnTo>
                    <a:lnTo>
                      <a:pt x="595" y="90"/>
                    </a:lnTo>
                    <a:lnTo>
                      <a:pt x="597" y="89"/>
                    </a:lnTo>
                    <a:lnTo>
                      <a:pt x="599" y="91"/>
                    </a:lnTo>
                    <a:lnTo>
                      <a:pt x="599" y="91"/>
                    </a:lnTo>
                    <a:lnTo>
                      <a:pt x="600" y="91"/>
                    </a:lnTo>
                    <a:lnTo>
                      <a:pt x="600" y="91"/>
                    </a:lnTo>
                    <a:lnTo>
                      <a:pt x="600" y="89"/>
                    </a:lnTo>
                    <a:lnTo>
                      <a:pt x="601" y="88"/>
                    </a:lnTo>
                    <a:lnTo>
                      <a:pt x="601" y="87"/>
                    </a:lnTo>
                    <a:lnTo>
                      <a:pt x="601" y="84"/>
                    </a:lnTo>
                    <a:lnTo>
                      <a:pt x="601" y="83"/>
                    </a:lnTo>
                    <a:lnTo>
                      <a:pt x="603" y="82"/>
                    </a:lnTo>
                    <a:lnTo>
                      <a:pt x="605" y="82"/>
                    </a:lnTo>
                    <a:lnTo>
                      <a:pt x="605" y="78"/>
                    </a:lnTo>
                    <a:lnTo>
                      <a:pt x="605" y="77"/>
                    </a:lnTo>
                    <a:lnTo>
                      <a:pt x="606" y="77"/>
                    </a:lnTo>
                    <a:lnTo>
                      <a:pt x="606" y="79"/>
                    </a:lnTo>
                    <a:lnTo>
                      <a:pt x="606" y="82"/>
                    </a:lnTo>
                    <a:lnTo>
                      <a:pt x="606" y="84"/>
                    </a:lnTo>
                    <a:lnTo>
                      <a:pt x="606" y="85"/>
                    </a:lnTo>
                    <a:lnTo>
                      <a:pt x="607" y="85"/>
                    </a:lnTo>
                    <a:lnTo>
                      <a:pt x="607" y="84"/>
                    </a:lnTo>
                    <a:lnTo>
                      <a:pt x="608" y="81"/>
                    </a:lnTo>
                    <a:lnTo>
                      <a:pt x="607" y="73"/>
                    </a:lnTo>
                    <a:lnTo>
                      <a:pt x="608" y="68"/>
                    </a:lnTo>
                    <a:lnTo>
                      <a:pt x="608" y="62"/>
                    </a:lnTo>
                    <a:lnTo>
                      <a:pt x="609" y="60"/>
                    </a:lnTo>
                    <a:lnTo>
                      <a:pt x="612" y="59"/>
                    </a:lnTo>
                    <a:lnTo>
                      <a:pt x="613" y="56"/>
                    </a:lnTo>
                    <a:lnTo>
                      <a:pt x="613" y="55"/>
                    </a:lnTo>
                    <a:lnTo>
                      <a:pt x="612" y="51"/>
                    </a:lnTo>
                    <a:lnTo>
                      <a:pt x="611" y="50"/>
                    </a:lnTo>
                    <a:lnTo>
                      <a:pt x="609" y="50"/>
                    </a:lnTo>
                    <a:lnTo>
                      <a:pt x="607" y="50"/>
                    </a:lnTo>
                    <a:lnTo>
                      <a:pt x="605" y="50"/>
                    </a:lnTo>
                    <a:lnTo>
                      <a:pt x="602" y="53"/>
                    </a:lnTo>
                    <a:lnTo>
                      <a:pt x="601" y="54"/>
                    </a:lnTo>
                    <a:lnTo>
                      <a:pt x="600" y="56"/>
                    </a:lnTo>
                    <a:lnTo>
                      <a:pt x="599" y="56"/>
                    </a:lnTo>
                    <a:lnTo>
                      <a:pt x="595" y="59"/>
                    </a:lnTo>
                    <a:lnTo>
                      <a:pt x="594" y="59"/>
                    </a:lnTo>
                    <a:lnTo>
                      <a:pt x="594" y="57"/>
                    </a:lnTo>
                    <a:lnTo>
                      <a:pt x="594" y="57"/>
                    </a:lnTo>
                    <a:lnTo>
                      <a:pt x="592" y="57"/>
                    </a:lnTo>
                    <a:lnTo>
                      <a:pt x="591" y="57"/>
                    </a:lnTo>
                    <a:lnTo>
                      <a:pt x="591" y="59"/>
                    </a:lnTo>
                    <a:lnTo>
                      <a:pt x="589" y="60"/>
                    </a:lnTo>
                    <a:lnTo>
                      <a:pt x="588" y="60"/>
                    </a:lnTo>
                    <a:lnTo>
                      <a:pt x="586" y="60"/>
                    </a:lnTo>
                    <a:lnTo>
                      <a:pt x="585" y="61"/>
                    </a:lnTo>
                    <a:lnTo>
                      <a:pt x="584" y="62"/>
                    </a:lnTo>
                    <a:lnTo>
                      <a:pt x="584" y="61"/>
                    </a:lnTo>
                    <a:lnTo>
                      <a:pt x="585" y="59"/>
                    </a:lnTo>
                    <a:lnTo>
                      <a:pt x="590" y="56"/>
                    </a:lnTo>
                    <a:lnTo>
                      <a:pt x="592" y="55"/>
                    </a:lnTo>
                    <a:lnTo>
                      <a:pt x="594" y="54"/>
                    </a:lnTo>
                    <a:lnTo>
                      <a:pt x="597" y="55"/>
                    </a:lnTo>
                    <a:lnTo>
                      <a:pt x="599" y="54"/>
                    </a:lnTo>
                    <a:lnTo>
                      <a:pt x="600" y="51"/>
                    </a:lnTo>
                    <a:lnTo>
                      <a:pt x="602" y="48"/>
                    </a:lnTo>
                    <a:lnTo>
                      <a:pt x="603" y="46"/>
                    </a:lnTo>
                    <a:lnTo>
                      <a:pt x="606" y="45"/>
                    </a:lnTo>
                    <a:lnTo>
                      <a:pt x="607" y="42"/>
                    </a:lnTo>
                    <a:lnTo>
                      <a:pt x="608" y="39"/>
                    </a:lnTo>
                    <a:lnTo>
                      <a:pt x="608" y="37"/>
                    </a:lnTo>
                    <a:lnTo>
                      <a:pt x="606" y="35"/>
                    </a:lnTo>
                    <a:lnTo>
                      <a:pt x="605" y="33"/>
                    </a:lnTo>
                    <a:lnTo>
                      <a:pt x="602" y="33"/>
                    </a:lnTo>
                    <a:lnTo>
                      <a:pt x="599" y="33"/>
                    </a:lnTo>
                    <a:lnTo>
                      <a:pt x="596" y="33"/>
                    </a:lnTo>
                    <a:lnTo>
                      <a:pt x="594" y="31"/>
                    </a:lnTo>
                    <a:lnTo>
                      <a:pt x="591" y="31"/>
                    </a:lnTo>
                    <a:lnTo>
                      <a:pt x="590" y="31"/>
                    </a:lnTo>
                    <a:lnTo>
                      <a:pt x="590" y="33"/>
                    </a:lnTo>
                    <a:lnTo>
                      <a:pt x="589" y="33"/>
                    </a:lnTo>
                    <a:lnTo>
                      <a:pt x="588" y="31"/>
                    </a:lnTo>
                    <a:lnTo>
                      <a:pt x="584" y="25"/>
                    </a:lnTo>
                    <a:lnTo>
                      <a:pt x="584" y="23"/>
                    </a:lnTo>
                    <a:lnTo>
                      <a:pt x="583" y="18"/>
                    </a:lnTo>
                    <a:lnTo>
                      <a:pt x="580" y="17"/>
                    </a:lnTo>
                    <a:lnTo>
                      <a:pt x="579" y="16"/>
                    </a:lnTo>
                    <a:lnTo>
                      <a:pt x="579" y="11"/>
                    </a:lnTo>
                    <a:lnTo>
                      <a:pt x="579" y="10"/>
                    </a:lnTo>
                    <a:lnTo>
                      <a:pt x="582" y="9"/>
                    </a:lnTo>
                    <a:lnTo>
                      <a:pt x="584" y="6"/>
                    </a:lnTo>
                    <a:lnTo>
                      <a:pt x="585" y="5"/>
                    </a:lnTo>
                    <a:lnTo>
                      <a:pt x="584" y="3"/>
                    </a:lnTo>
                    <a:lnTo>
                      <a:pt x="582" y="1"/>
                    </a:lnTo>
                    <a:lnTo>
                      <a:pt x="578" y="0"/>
                    </a:lnTo>
                    <a:lnTo>
                      <a:pt x="575" y="1"/>
                    </a:lnTo>
                    <a:lnTo>
                      <a:pt x="573" y="1"/>
                    </a:lnTo>
                    <a:lnTo>
                      <a:pt x="569" y="4"/>
                    </a:lnTo>
                    <a:lnTo>
                      <a:pt x="568" y="8"/>
                    </a:lnTo>
                    <a:lnTo>
                      <a:pt x="567" y="10"/>
                    </a:lnTo>
                    <a:lnTo>
                      <a:pt x="567" y="11"/>
                    </a:lnTo>
                    <a:lnTo>
                      <a:pt x="568" y="11"/>
                    </a:lnTo>
                    <a:lnTo>
                      <a:pt x="569" y="10"/>
                    </a:lnTo>
                    <a:lnTo>
                      <a:pt x="569" y="8"/>
                    </a:lnTo>
                    <a:lnTo>
                      <a:pt x="571" y="8"/>
                    </a:lnTo>
                    <a:lnTo>
                      <a:pt x="572" y="8"/>
                    </a:lnTo>
                    <a:lnTo>
                      <a:pt x="572" y="8"/>
                    </a:lnTo>
                    <a:lnTo>
                      <a:pt x="571" y="10"/>
                    </a:lnTo>
                    <a:lnTo>
                      <a:pt x="569" y="11"/>
                    </a:lnTo>
                    <a:lnTo>
                      <a:pt x="569" y="14"/>
                    </a:lnTo>
                    <a:lnTo>
                      <a:pt x="569" y="14"/>
                    </a:lnTo>
                    <a:lnTo>
                      <a:pt x="569" y="16"/>
                    </a:lnTo>
                    <a:lnTo>
                      <a:pt x="569" y="17"/>
                    </a:lnTo>
                    <a:lnTo>
                      <a:pt x="568" y="17"/>
                    </a:lnTo>
                    <a:lnTo>
                      <a:pt x="566" y="18"/>
                    </a:lnTo>
                    <a:lnTo>
                      <a:pt x="564" y="21"/>
                    </a:lnTo>
                    <a:lnTo>
                      <a:pt x="566" y="17"/>
                    </a:lnTo>
                    <a:lnTo>
                      <a:pt x="567" y="15"/>
                    </a:lnTo>
                    <a:lnTo>
                      <a:pt x="567" y="14"/>
                    </a:lnTo>
                    <a:lnTo>
                      <a:pt x="566" y="12"/>
                    </a:lnTo>
                    <a:lnTo>
                      <a:pt x="563" y="14"/>
                    </a:lnTo>
                    <a:lnTo>
                      <a:pt x="558" y="15"/>
                    </a:lnTo>
                    <a:lnTo>
                      <a:pt x="557" y="16"/>
                    </a:lnTo>
                    <a:lnTo>
                      <a:pt x="556" y="17"/>
                    </a:lnTo>
                    <a:lnTo>
                      <a:pt x="556" y="18"/>
                    </a:lnTo>
                    <a:lnTo>
                      <a:pt x="557" y="18"/>
                    </a:lnTo>
                    <a:lnTo>
                      <a:pt x="558" y="20"/>
                    </a:lnTo>
                    <a:lnTo>
                      <a:pt x="558" y="22"/>
                    </a:lnTo>
                    <a:lnTo>
                      <a:pt x="558" y="23"/>
                    </a:lnTo>
                    <a:lnTo>
                      <a:pt x="560" y="25"/>
                    </a:lnTo>
                    <a:lnTo>
                      <a:pt x="560" y="25"/>
                    </a:lnTo>
                    <a:lnTo>
                      <a:pt x="557" y="25"/>
                    </a:lnTo>
                    <a:lnTo>
                      <a:pt x="556" y="25"/>
                    </a:lnTo>
                    <a:lnTo>
                      <a:pt x="556" y="25"/>
                    </a:lnTo>
                    <a:lnTo>
                      <a:pt x="557" y="23"/>
                    </a:lnTo>
                    <a:lnTo>
                      <a:pt x="556" y="22"/>
                    </a:lnTo>
                    <a:lnTo>
                      <a:pt x="556" y="21"/>
                    </a:lnTo>
                    <a:lnTo>
                      <a:pt x="556" y="20"/>
                    </a:lnTo>
                    <a:lnTo>
                      <a:pt x="554" y="20"/>
                    </a:lnTo>
                    <a:lnTo>
                      <a:pt x="552" y="22"/>
                    </a:lnTo>
                    <a:lnTo>
                      <a:pt x="550" y="25"/>
                    </a:lnTo>
                    <a:lnTo>
                      <a:pt x="546" y="25"/>
                    </a:lnTo>
                    <a:lnTo>
                      <a:pt x="543" y="27"/>
                    </a:lnTo>
                    <a:lnTo>
                      <a:pt x="538" y="31"/>
                    </a:lnTo>
                    <a:lnTo>
                      <a:pt x="533" y="35"/>
                    </a:lnTo>
                    <a:lnTo>
                      <a:pt x="532" y="37"/>
                    </a:lnTo>
                    <a:lnTo>
                      <a:pt x="529" y="38"/>
                    </a:lnTo>
                    <a:lnTo>
                      <a:pt x="526" y="40"/>
                    </a:lnTo>
                    <a:lnTo>
                      <a:pt x="523" y="42"/>
                    </a:lnTo>
                    <a:lnTo>
                      <a:pt x="519" y="43"/>
                    </a:lnTo>
                    <a:lnTo>
                      <a:pt x="517" y="42"/>
                    </a:lnTo>
                    <a:lnTo>
                      <a:pt x="516" y="40"/>
                    </a:lnTo>
                    <a:lnTo>
                      <a:pt x="515" y="40"/>
                    </a:lnTo>
                    <a:lnTo>
                      <a:pt x="513" y="42"/>
                    </a:lnTo>
                    <a:lnTo>
                      <a:pt x="509" y="45"/>
                    </a:lnTo>
                    <a:lnTo>
                      <a:pt x="507" y="46"/>
                    </a:lnTo>
                    <a:lnTo>
                      <a:pt x="505" y="48"/>
                    </a:lnTo>
                    <a:lnTo>
                      <a:pt x="502" y="48"/>
                    </a:lnTo>
                    <a:lnTo>
                      <a:pt x="500" y="46"/>
                    </a:lnTo>
                    <a:lnTo>
                      <a:pt x="499" y="45"/>
                    </a:lnTo>
                    <a:lnTo>
                      <a:pt x="498" y="48"/>
                    </a:lnTo>
                    <a:lnTo>
                      <a:pt x="496" y="50"/>
                    </a:lnTo>
                    <a:lnTo>
                      <a:pt x="495" y="51"/>
                    </a:lnTo>
                    <a:lnTo>
                      <a:pt x="494" y="53"/>
                    </a:lnTo>
                    <a:lnTo>
                      <a:pt x="493" y="54"/>
                    </a:lnTo>
                    <a:lnTo>
                      <a:pt x="494" y="56"/>
                    </a:lnTo>
                    <a:lnTo>
                      <a:pt x="494" y="57"/>
                    </a:lnTo>
                    <a:lnTo>
                      <a:pt x="494" y="59"/>
                    </a:lnTo>
                    <a:lnTo>
                      <a:pt x="493" y="60"/>
                    </a:lnTo>
                    <a:lnTo>
                      <a:pt x="491" y="62"/>
                    </a:lnTo>
                    <a:lnTo>
                      <a:pt x="490" y="65"/>
                    </a:lnTo>
                    <a:lnTo>
                      <a:pt x="488" y="67"/>
                    </a:lnTo>
                    <a:lnTo>
                      <a:pt x="488" y="68"/>
                    </a:lnTo>
                    <a:lnTo>
                      <a:pt x="490" y="68"/>
                    </a:lnTo>
                    <a:lnTo>
                      <a:pt x="491" y="65"/>
                    </a:lnTo>
                    <a:lnTo>
                      <a:pt x="493" y="62"/>
                    </a:lnTo>
                    <a:lnTo>
                      <a:pt x="494" y="60"/>
                    </a:lnTo>
                    <a:lnTo>
                      <a:pt x="495" y="60"/>
                    </a:lnTo>
                    <a:lnTo>
                      <a:pt x="495" y="60"/>
                    </a:lnTo>
                    <a:lnTo>
                      <a:pt x="494" y="62"/>
                    </a:lnTo>
                    <a:lnTo>
                      <a:pt x="494" y="63"/>
                    </a:lnTo>
                    <a:lnTo>
                      <a:pt x="493" y="66"/>
                    </a:lnTo>
                    <a:lnTo>
                      <a:pt x="491" y="67"/>
                    </a:lnTo>
                    <a:lnTo>
                      <a:pt x="491" y="68"/>
                    </a:lnTo>
                    <a:lnTo>
                      <a:pt x="490" y="70"/>
                    </a:lnTo>
                    <a:lnTo>
                      <a:pt x="489" y="71"/>
                    </a:lnTo>
                    <a:lnTo>
                      <a:pt x="488" y="74"/>
                    </a:lnTo>
                    <a:lnTo>
                      <a:pt x="487" y="77"/>
                    </a:lnTo>
                    <a:lnTo>
                      <a:pt x="485" y="77"/>
                    </a:lnTo>
                    <a:lnTo>
                      <a:pt x="485" y="77"/>
                    </a:lnTo>
                    <a:lnTo>
                      <a:pt x="487" y="74"/>
                    </a:lnTo>
                    <a:lnTo>
                      <a:pt x="488" y="71"/>
                    </a:lnTo>
                    <a:lnTo>
                      <a:pt x="488" y="70"/>
                    </a:lnTo>
                    <a:lnTo>
                      <a:pt x="487" y="70"/>
                    </a:lnTo>
                    <a:lnTo>
                      <a:pt x="485" y="72"/>
                    </a:lnTo>
                    <a:lnTo>
                      <a:pt x="483" y="77"/>
                    </a:lnTo>
                    <a:lnTo>
                      <a:pt x="482" y="82"/>
                    </a:lnTo>
                    <a:lnTo>
                      <a:pt x="481" y="84"/>
                    </a:lnTo>
                    <a:lnTo>
                      <a:pt x="482" y="87"/>
                    </a:lnTo>
                    <a:lnTo>
                      <a:pt x="482" y="87"/>
                    </a:lnTo>
                    <a:lnTo>
                      <a:pt x="483" y="84"/>
                    </a:lnTo>
                    <a:lnTo>
                      <a:pt x="484" y="82"/>
                    </a:lnTo>
                    <a:lnTo>
                      <a:pt x="485" y="81"/>
                    </a:lnTo>
                    <a:lnTo>
                      <a:pt x="487" y="79"/>
                    </a:lnTo>
                    <a:lnTo>
                      <a:pt x="489" y="76"/>
                    </a:lnTo>
                    <a:lnTo>
                      <a:pt x="489" y="73"/>
                    </a:lnTo>
                    <a:lnTo>
                      <a:pt x="490" y="72"/>
                    </a:lnTo>
                    <a:lnTo>
                      <a:pt x="491" y="70"/>
                    </a:lnTo>
                    <a:lnTo>
                      <a:pt x="493" y="70"/>
                    </a:lnTo>
                    <a:lnTo>
                      <a:pt x="494" y="70"/>
                    </a:lnTo>
                    <a:lnTo>
                      <a:pt x="495" y="72"/>
                    </a:lnTo>
                    <a:lnTo>
                      <a:pt x="496" y="73"/>
                    </a:lnTo>
                    <a:lnTo>
                      <a:pt x="495" y="74"/>
                    </a:lnTo>
                    <a:lnTo>
                      <a:pt x="494" y="74"/>
                    </a:lnTo>
                    <a:lnTo>
                      <a:pt x="494" y="76"/>
                    </a:lnTo>
                    <a:lnTo>
                      <a:pt x="495" y="78"/>
                    </a:lnTo>
                    <a:lnTo>
                      <a:pt x="495" y="79"/>
                    </a:lnTo>
                    <a:lnTo>
                      <a:pt x="494" y="82"/>
                    </a:lnTo>
                    <a:lnTo>
                      <a:pt x="493" y="83"/>
                    </a:lnTo>
                    <a:lnTo>
                      <a:pt x="493" y="85"/>
                    </a:lnTo>
                    <a:lnTo>
                      <a:pt x="491" y="87"/>
                    </a:lnTo>
                    <a:lnTo>
                      <a:pt x="490" y="88"/>
                    </a:lnTo>
                    <a:lnTo>
                      <a:pt x="488" y="89"/>
                    </a:lnTo>
                    <a:lnTo>
                      <a:pt x="485" y="88"/>
                    </a:lnTo>
                    <a:lnTo>
                      <a:pt x="485" y="88"/>
                    </a:lnTo>
                    <a:lnTo>
                      <a:pt x="485" y="89"/>
                    </a:lnTo>
                    <a:lnTo>
                      <a:pt x="485" y="90"/>
                    </a:lnTo>
                    <a:lnTo>
                      <a:pt x="487" y="90"/>
                    </a:lnTo>
                    <a:lnTo>
                      <a:pt x="488" y="91"/>
                    </a:lnTo>
                    <a:lnTo>
                      <a:pt x="490" y="93"/>
                    </a:lnTo>
                    <a:lnTo>
                      <a:pt x="490" y="95"/>
                    </a:lnTo>
                    <a:lnTo>
                      <a:pt x="490" y="95"/>
                    </a:lnTo>
                    <a:lnTo>
                      <a:pt x="490" y="93"/>
                    </a:lnTo>
                    <a:lnTo>
                      <a:pt x="490" y="93"/>
                    </a:lnTo>
                    <a:lnTo>
                      <a:pt x="493" y="93"/>
                    </a:lnTo>
                    <a:lnTo>
                      <a:pt x="494" y="93"/>
                    </a:lnTo>
                    <a:lnTo>
                      <a:pt x="494" y="91"/>
                    </a:lnTo>
                    <a:lnTo>
                      <a:pt x="495" y="91"/>
                    </a:lnTo>
                    <a:lnTo>
                      <a:pt x="496" y="94"/>
                    </a:lnTo>
                    <a:lnTo>
                      <a:pt x="496" y="94"/>
                    </a:lnTo>
                    <a:lnTo>
                      <a:pt x="496" y="94"/>
                    </a:lnTo>
                    <a:lnTo>
                      <a:pt x="496" y="96"/>
                    </a:lnTo>
                    <a:lnTo>
                      <a:pt x="495" y="99"/>
                    </a:lnTo>
                    <a:lnTo>
                      <a:pt x="494" y="99"/>
                    </a:lnTo>
                    <a:lnTo>
                      <a:pt x="493" y="99"/>
                    </a:lnTo>
                    <a:lnTo>
                      <a:pt x="493" y="98"/>
                    </a:lnTo>
                    <a:lnTo>
                      <a:pt x="491" y="96"/>
                    </a:lnTo>
                    <a:lnTo>
                      <a:pt x="490" y="96"/>
                    </a:lnTo>
                    <a:lnTo>
                      <a:pt x="489" y="96"/>
                    </a:lnTo>
                    <a:lnTo>
                      <a:pt x="485" y="96"/>
                    </a:lnTo>
                    <a:lnTo>
                      <a:pt x="484" y="95"/>
                    </a:lnTo>
                    <a:lnTo>
                      <a:pt x="484" y="91"/>
                    </a:lnTo>
                    <a:lnTo>
                      <a:pt x="484" y="91"/>
                    </a:lnTo>
                    <a:lnTo>
                      <a:pt x="483" y="90"/>
                    </a:lnTo>
                    <a:lnTo>
                      <a:pt x="483" y="91"/>
                    </a:lnTo>
                    <a:lnTo>
                      <a:pt x="481" y="94"/>
                    </a:lnTo>
                    <a:lnTo>
                      <a:pt x="479" y="94"/>
                    </a:lnTo>
                    <a:lnTo>
                      <a:pt x="478" y="94"/>
                    </a:lnTo>
                    <a:lnTo>
                      <a:pt x="479" y="93"/>
                    </a:lnTo>
                    <a:lnTo>
                      <a:pt x="481" y="91"/>
                    </a:lnTo>
                    <a:lnTo>
                      <a:pt x="481" y="89"/>
                    </a:lnTo>
                    <a:lnTo>
                      <a:pt x="481" y="88"/>
                    </a:lnTo>
                    <a:lnTo>
                      <a:pt x="479" y="88"/>
                    </a:lnTo>
                    <a:lnTo>
                      <a:pt x="478" y="90"/>
                    </a:lnTo>
                    <a:lnTo>
                      <a:pt x="476" y="94"/>
                    </a:lnTo>
                    <a:lnTo>
                      <a:pt x="476" y="95"/>
                    </a:lnTo>
                    <a:lnTo>
                      <a:pt x="476" y="96"/>
                    </a:lnTo>
                    <a:lnTo>
                      <a:pt x="477" y="96"/>
                    </a:lnTo>
                    <a:lnTo>
                      <a:pt x="478" y="98"/>
                    </a:lnTo>
                    <a:lnTo>
                      <a:pt x="479" y="100"/>
                    </a:lnTo>
                    <a:lnTo>
                      <a:pt x="478" y="100"/>
                    </a:lnTo>
                    <a:lnTo>
                      <a:pt x="476" y="100"/>
                    </a:lnTo>
                    <a:lnTo>
                      <a:pt x="476" y="99"/>
                    </a:lnTo>
                    <a:lnTo>
                      <a:pt x="476" y="99"/>
                    </a:lnTo>
                    <a:lnTo>
                      <a:pt x="474" y="100"/>
                    </a:lnTo>
                    <a:lnTo>
                      <a:pt x="472" y="101"/>
                    </a:lnTo>
                    <a:lnTo>
                      <a:pt x="472" y="102"/>
                    </a:lnTo>
                    <a:lnTo>
                      <a:pt x="473" y="105"/>
                    </a:lnTo>
                    <a:lnTo>
                      <a:pt x="473" y="108"/>
                    </a:lnTo>
                    <a:lnTo>
                      <a:pt x="472" y="111"/>
                    </a:lnTo>
                    <a:lnTo>
                      <a:pt x="470" y="113"/>
                    </a:lnTo>
                    <a:lnTo>
                      <a:pt x="470" y="116"/>
                    </a:lnTo>
                    <a:lnTo>
                      <a:pt x="467" y="121"/>
                    </a:lnTo>
                    <a:lnTo>
                      <a:pt x="467" y="126"/>
                    </a:lnTo>
                    <a:lnTo>
                      <a:pt x="467" y="129"/>
                    </a:lnTo>
                    <a:lnTo>
                      <a:pt x="468" y="130"/>
                    </a:lnTo>
                    <a:lnTo>
                      <a:pt x="470" y="132"/>
                    </a:lnTo>
                    <a:lnTo>
                      <a:pt x="470" y="129"/>
                    </a:lnTo>
                    <a:lnTo>
                      <a:pt x="470" y="128"/>
                    </a:lnTo>
                    <a:lnTo>
                      <a:pt x="468" y="126"/>
                    </a:lnTo>
                    <a:lnTo>
                      <a:pt x="470" y="119"/>
                    </a:lnTo>
                    <a:lnTo>
                      <a:pt x="471" y="118"/>
                    </a:lnTo>
                    <a:lnTo>
                      <a:pt x="471" y="121"/>
                    </a:lnTo>
                    <a:lnTo>
                      <a:pt x="471" y="123"/>
                    </a:lnTo>
                    <a:lnTo>
                      <a:pt x="471" y="126"/>
                    </a:lnTo>
                    <a:lnTo>
                      <a:pt x="471" y="129"/>
                    </a:lnTo>
                    <a:lnTo>
                      <a:pt x="471" y="129"/>
                    </a:lnTo>
                    <a:lnTo>
                      <a:pt x="472" y="129"/>
                    </a:lnTo>
                    <a:lnTo>
                      <a:pt x="472" y="126"/>
                    </a:lnTo>
                    <a:lnTo>
                      <a:pt x="472" y="122"/>
                    </a:lnTo>
                    <a:lnTo>
                      <a:pt x="472" y="121"/>
                    </a:lnTo>
                    <a:lnTo>
                      <a:pt x="472" y="118"/>
                    </a:lnTo>
                    <a:lnTo>
                      <a:pt x="472" y="118"/>
                    </a:lnTo>
                    <a:lnTo>
                      <a:pt x="473" y="122"/>
                    </a:lnTo>
                    <a:lnTo>
                      <a:pt x="474" y="119"/>
                    </a:lnTo>
                    <a:lnTo>
                      <a:pt x="474" y="119"/>
                    </a:lnTo>
                    <a:lnTo>
                      <a:pt x="476" y="119"/>
                    </a:lnTo>
                    <a:lnTo>
                      <a:pt x="477" y="122"/>
                    </a:lnTo>
                    <a:lnTo>
                      <a:pt x="477" y="123"/>
                    </a:lnTo>
                    <a:lnTo>
                      <a:pt x="478" y="122"/>
                    </a:lnTo>
                    <a:lnTo>
                      <a:pt x="478" y="121"/>
                    </a:lnTo>
                    <a:lnTo>
                      <a:pt x="477" y="117"/>
                    </a:lnTo>
                    <a:lnTo>
                      <a:pt x="478" y="117"/>
                    </a:lnTo>
                    <a:lnTo>
                      <a:pt x="482" y="117"/>
                    </a:lnTo>
                    <a:lnTo>
                      <a:pt x="484" y="117"/>
                    </a:lnTo>
                    <a:lnTo>
                      <a:pt x="487" y="116"/>
                    </a:lnTo>
                    <a:lnTo>
                      <a:pt x="489" y="117"/>
                    </a:lnTo>
                    <a:lnTo>
                      <a:pt x="494" y="118"/>
                    </a:lnTo>
                    <a:lnTo>
                      <a:pt x="499" y="119"/>
                    </a:lnTo>
                    <a:lnTo>
                      <a:pt x="502" y="119"/>
                    </a:lnTo>
                    <a:lnTo>
                      <a:pt x="504" y="123"/>
                    </a:lnTo>
                    <a:lnTo>
                      <a:pt x="505" y="126"/>
                    </a:lnTo>
                    <a:lnTo>
                      <a:pt x="505" y="129"/>
                    </a:lnTo>
                    <a:lnTo>
                      <a:pt x="507" y="132"/>
                    </a:lnTo>
                    <a:lnTo>
                      <a:pt x="509" y="133"/>
                    </a:lnTo>
                    <a:lnTo>
                      <a:pt x="511" y="133"/>
                    </a:lnTo>
                    <a:lnTo>
                      <a:pt x="512" y="133"/>
                    </a:lnTo>
                    <a:lnTo>
                      <a:pt x="513" y="133"/>
                    </a:lnTo>
                    <a:lnTo>
                      <a:pt x="512" y="132"/>
                    </a:lnTo>
                    <a:lnTo>
                      <a:pt x="511" y="132"/>
                    </a:lnTo>
                    <a:lnTo>
                      <a:pt x="510" y="130"/>
                    </a:lnTo>
                    <a:lnTo>
                      <a:pt x="510" y="129"/>
                    </a:lnTo>
                    <a:lnTo>
                      <a:pt x="510" y="128"/>
                    </a:lnTo>
                    <a:lnTo>
                      <a:pt x="511" y="128"/>
                    </a:lnTo>
                    <a:lnTo>
                      <a:pt x="511" y="127"/>
                    </a:lnTo>
                    <a:lnTo>
                      <a:pt x="512" y="127"/>
                    </a:lnTo>
                    <a:lnTo>
                      <a:pt x="512" y="126"/>
                    </a:lnTo>
                    <a:lnTo>
                      <a:pt x="512" y="123"/>
                    </a:lnTo>
                    <a:lnTo>
                      <a:pt x="515" y="121"/>
                    </a:lnTo>
                    <a:lnTo>
                      <a:pt x="515" y="119"/>
                    </a:lnTo>
                    <a:lnTo>
                      <a:pt x="516" y="119"/>
                    </a:lnTo>
                    <a:lnTo>
                      <a:pt x="518" y="119"/>
                    </a:lnTo>
                    <a:lnTo>
                      <a:pt x="519" y="118"/>
                    </a:lnTo>
                    <a:lnTo>
                      <a:pt x="522" y="118"/>
                    </a:lnTo>
                    <a:lnTo>
                      <a:pt x="526" y="118"/>
                    </a:lnTo>
                    <a:lnTo>
                      <a:pt x="527" y="119"/>
                    </a:lnTo>
                    <a:lnTo>
                      <a:pt x="527" y="123"/>
                    </a:lnTo>
                    <a:lnTo>
                      <a:pt x="528" y="124"/>
                    </a:lnTo>
                    <a:lnTo>
                      <a:pt x="529" y="124"/>
                    </a:lnTo>
                    <a:lnTo>
                      <a:pt x="530" y="126"/>
                    </a:lnTo>
                    <a:lnTo>
                      <a:pt x="533" y="127"/>
                    </a:lnTo>
                    <a:lnTo>
                      <a:pt x="534" y="128"/>
                    </a:lnTo>
                    <a:lnTo>
                      <a:pt x="534" y="129"/>
                    </a:lnTo>
                    <a:lnTo>
                      <a:pt x="533" y="130"/>
                    </a:lnTo>
                    <a:lnTo>
                      <a:pt x="533" y="130"/>
                    </a:lnTo>
                    <a:lnTo>
                      <a:pt x="529" y="130"/>
                    </a:lnTo>
                    <a:lnTo>
                      <a:pt x="528" y="130"/>
                    </a:lnTo>
                    <a:lnTo>
                      <a:pt x="527" y="129"/>
                    </a:lnTo>
                    <a:lnTo>
                      <a:pt x="528" y="127"/>
                    </a:lnTo>
                    <a:lnTo>
                      <a:pt x="527" y="126"/>
                    </a:lnTo>
                    <a:lnTo>
                      <a:pt x="526" y="127"/>
                    </a:lnTo>
                    <a:lnTo>
                      <a:pt x="523" y="127"/>
                    </a:lnTo>
                    <a:lnTo>
                      <a:pt x="522" y="126"/>
                    </a:lnTo>
                    <a:lnTo>
                      <a:pt x="519" y="126"/>
                    </a:lnTo>
                    <a:lnTo>
                      <a:pt x="518" y="124"/>
                    </a:lnTo>
                    <a:lnTo>
                      <a:pt x="517" y="126"/>
                    </a:lnTo>
                    <a:lnTo>
                      <a:pt x="517" y="128"/>
                    </a:lnTo>
                    <a:lnTo>
                      <a:pt x="517" y="130"/>
                    </a:lnTo>
                    <a:lnTo>
                      <a:pt x="517" y="132"/>
                    </a:lnTo>
                    <a:lnTo>
                      <a:pt x="517" y="132"/>
                    </a:lnTo>
                    <a:lnTo>
                      <a:pt x="521" y="132"/>
                    </a:lnTo>
                    <a:lnTo>
                      <a:pt x="522" y="133"/>
                    </a:lnTo>
                    <a:lnTo>
                      <a:pt x="523" y="136"/>
                    </a:lnTo>
                    <a:lnTo>
                      <a:pt x="523" y="138"/>
                    </a:lnTo>
                    <a:lnTo>
                      <a:pt x="524" y="139"/>
                    </a:lnTo>
                    <a:lnTo>
                      <a:pt x="527" y="138"/>
                    </a:lnTo>
                    <a:lnTo>
                      <a:pt x="528" y="139"/>
                    </a:lnTo>
                    <a:lnTo>
                      <a:pt x="529" y="141"/>
                    </a:lnTo>
                    <a:lnTo>
                      <a:pt x="528" y="141"/>
                    </a:lnTo>
                    <a:lnTo>
                      <a:pt x="526" y="143"/>
                    </a:lnTo>
                    <a:lnTo>
                      <a:pt x="524" y="141"/>
                    </a:lnTo>
                    <a:lnTo>
                      <a:pt x="524" y="141"/>
                    </a:lnTo>
                    <a:lnTo>
                      <a:pt x="524" y="140"/>
                    </a:lnTo>
                    <a:lnTo>
                      <a:pt x="523" y="140"/>
                    </a:lnTo>
                    <a:lnTo>
                      <a:pt x="519" y="140"/>
                    </a:lnTo>
                    <a:lnTo>
                      <a:pt x="518" y="140"/>
                    </a:lnTo>
                    <a:lnTo>
                      <a:pt x="516" y="139"/>
                    </a:lnTo>
                    <a:lnTo>
                      <a:pt x="515" y="139"/>
                    </a:lnTo>
                    <a:lnTo>
                      <a:pt x="513" y="139"/>
                    </a:lnTo>
                    <a:lnTo>
                      <a:pt x="516" y="136"/>
                    </a:lnTo>
                    <a:lnTo>
                      <a:pt x="517" y="136"/>
                    </a:lnTo>
                    <a:lnTo>
                      <a:pt x="516" y="135"/>
                    </a:lnTo>
                    <a:lnTo>
                      <a:pt x="515" y="136"/>
                    </a:lnTo>
                    <a:lnTo>
                      <a:pt x="513" y="136"/>
                    </a:lnTo>
                    <a:lnTo>
                      <a:pt x="511" y="136"/>
                    </a:lnTo>
                    <a:lnTo>
                      <a:pt x="510" y="136"/>
                    </a:lnTo>
                    <a:lnTo>
                      <a:pt x="509" y="138"/>
                    </a:lnTo>
                    <a:lnTo>
                      <a:pt x="506" y="139"/>
                    </a:lnTo>
                    <a:lnTo>
                      <a:pt x="505" y="140"/>
                    </a:lnTo>
                    <a:lnTo>
                      <a:pt x="504" y="141"/>
                    </a:lnTo>
                    <a:lnTo>
                      <a:pt x="502" y="143"/>
                    </a:lnTo>
                    <a:lnTo>
                      <a:pt x="501" y="144"/>
                    </a:lnTo>
                    <a:lnTo>
                      <a:pt x="501" y="145"/>
                    </a:lnTo>
                    <a:lnTo>
                      <a:pt x="502" y="146"/>
                    </a:lnTo>
                    <a:lnTo>
                      <a:pt x="501" y="146"/>
                    </a:lnTo>
                    <a:lnTo>
                      <a:pt x="499" y="146"/>
                    </a:lnTo>
                    <a:lnTo>
                      <a:pt x="499" y="147"/>
                    </a:lnTo>
                    <a:lnTo>
                      <a:pt x="499" y="147"/>
                    </a:lnTo>
                    <a:lnTo>
                      <a:pt x="496" y="147"/>
                    </a:lnTo>
                    <a:lnTo>
                      <a:pt x="495" y="150"/>
                    </a:lnTo>
                    <a:lnTo>
                      <a:pt x="494" y="150"/>
                    </a:lnTo>
                    <a:lnTo>
                      <a:pt x="495" y="149"/>
                    </a:lnTo>
                    <a:lnTo>
                      <a:pt x="495" y="147"/>
                    </a:lnTo>
                    <a:lnTo>
                      <a:pt x="494" y="147"/>
                    </a:lnTo>
                    <a:lnTo>
                      <a:pt x="493" y="146"/>
                    </a:lnTo>
                    <a:lnTo>
                      <a:pt x="493" y="145"/>
                    </a:lnTo>
                    <a:lnTo>
                      <a:pt x="491" y="144"/>
                    </a:lnTo>
                    <a:lnTo>
                      <a:pt x="490" y="143"/>
                    </a:lnTo>
                    <a:lnTo>
                      <a:pt x="490" y="141"/>
                    </a:lnTo>
                    <a:lnTo>
                      <a:pt x="491" y="141"/>
                    </a:lnTo>
                    <a:lnTo>
                      <a:pt x="494" y="141"/>
                    </a:lnTo>
                    <a:lnTo>
                      <a:pt x="494" y="140"/>
                    </a:lnTo>
                    <a:lnTo>
                      <a:pt x="489" y="140"/>
                    </a:lnTo>
                    <a:lnTo>
                      <a:pt x="485" y="139"/>
                    </a:lnTo>
                    <a:lnTo>
                      <a:pt x="482" y="139"/>
                    </a:lnTo>
                    <a:lnTo>
                      <a:pt x="479" y="139"/>
                    </a:lnTo>
                    <a:lnTo>
                      <a:pt x="478" y="138"/>
                    </a:lnTo>
                    <a:lnTo>
                      <a:pt x="478" y="136"/>
                    </a:lnTo>
                    <a:lnTo>
                      <a:pt x="477" y="136"/>
                    </a:lnTo>
                    <a:lnTo>
                      <a:pt x="477" y="136"/>
                    </a:lnTo>
                    <a:lnTo>
                      <a:pt x="476" y="138"/>
                    </a:lnTo>
                    <a:lnTo>
                      <a:pt x="473" y="139"/>
                    </a:lnTo>
                    <a:lnTo>
                      <a:pt x="471" y="139"/>
                    </a:lnTo>
                    <a:lnTo>
                      <a:pt x="470" y="139"/>
                    </a:lnTo>
                    <a:lnTo>
                      <a:pt x="468" y="139"/>
                    </a:lnTo>
                    <a:lnTo>
                      <a:pt x="467" y="139"/>
                    </a:lnTo>
                    <a:lnTo>
                      <a:pt x="462" y="139"/>
                    </a:lnTo>
                    <a:lnTo>
                      <a:pt x="461" y="136"/>
                    </a:lnTo>
                    <a:lnTo>
                      <a:pt x="460" y="136"/>
                    </a:lnTo>
                    <a:lnTo>
                      <a:pt x="457" y="135"/>
                    </a:lnTo>
                    <a:lnTo>
                      <a:pt x="454" y="135"/>
                    </a:lnTo>
                    <a:lnTo>
                      <a:pt x="449" y="133"/>
                    </a:lnTo>
                    <a:lnTo>
                      <a:pt x="448" y="132"/>
                    </a:lnTo>
                    <a:lnTo>
                      <a:pt x="448" y="130"/>
                    </a:lnTo>
                    <a:lnTo>
                      <a:pt x="449" y="129"/>
                    </a:lnTo>
                    <a:lnTo>
                      <a:pt x="450" y="129"/>
                    </a:lnTo>
                    <a:lnTo>
                      <a:pt x="450" y="128"/>
                    </a:lnTo>
                    <a:lnTo>
                      <a:pt x="449" y="128"/>
                    </a:lnTo>
                    <a:lnTo>
                      <a:pt x="446" y="129"/>
                    </a:lnTo>
                    <a:lnTo>
                      <a:pt x="445" y="129"/>
                    </a:lnTo>
                    <a:lnTo>
                      <a:pt x="444" y="130"/>
                    </a:lnTo>
                    <a:lnTo>
                      <a:pt x="443" y="130"/>
                    </a:lnTo>
                    <a:lnTo>
                      <a:pt x="442" y="130"/>
                    </a:lnTo>
                    <a:lnTo>
                      <a:pt x="442" y="132"/>
                    </a:lnTo>
                    <a:lnTo>
                      <a:pt x="440" y="133"/>
                    </a:lnTo>
                    <a:lnTo>
                      <a:pt x="439" y="133"/>
                    </a:lnTo>
                    <a:lnTo>
                      <a:pt x="439" y="132"/>
                    </a:lnTo>
                    <a:lnTo>
                      <a:pt x="439" y="130"/>
                    </a:lnTo>
                    <a:lnTo>
                      <a:pt x="438" y="130"/>
                    </a:lnTo>
                    <a:lnTo>
                      <a:pt x="437" y="130"/>
                    </a:lnTo>
                    <a:lnTo>
                      <a:pt x="436" y="133"/>
                    </a:lnTo>
                    <a:lnTo>
                      <a:pt x="434" y="133"/>
                    </a:lnTo>
                    <a:lnTo>
                      <a:pt x="434" y="134"/>
                    </a:lnTo>
                    <a:lnTo>
                      <a:pt x="436" y="134"/>
                    </a:lnTo>
                    <a:lnTo>
                      <a:pt x="438" y="133"/>
                    </a:lnTo>
                    <a:lnTo>
                      <a:pt x="439" y="134"/>
                    </a:lnTo>
                    <a:lnTo>
                      <a:pt x="442" y="135"/>
                    </a:lnTo>
                    <a:lnTo>
                      <a:pt x="443" y="138"/>
                    </a:lnTo>
                    <a:lnTo>
                      <a:pt x="443" y="139"/>
                    </a:lnTo>
                    <a:lnTo>
                      <a:pt x="443" y="143"/>
                    </a:lnTo>
                    <a:lnTo>
                      <a:pt x="442" y="145"/>
                    </a:lnTo>
                    <a:lnTo>
                      <a:pt x="442" y="146"/>
                    </a:lnTo>
                    <a:lnTo>
                      <a:pt x="440" y="146"/>
                    </a:lnTo>
                    <a:lnTo>
                      <a:pt x="440" y="144"/>
                    </a:lnTo>
                    <a:lnTo>
                      <a:pt x="439" y="141"/>
                    </a:lnTo>
                    <a:lnTo>
                      <a:pt x="438" y="140"/>
                    </a:lnTo>
                    <a:lnTo>
                      <a:pt x="437" y="140"/>
                    </a:lnTo>
                    <a:lnTo>
                      <a:pt x="436" y="139"/>
                    </a:lnTo>
                    <a:lnTo>
                      <a:pt x="436" y="138"/>
                    </a:lnTo>
                    <a:lnTo>
                      <a:pt x="434" y="138"/>
                    </a:lnTo>
                    <a:lnTo>
                      <a:pt x="431" y="138"/>
                    </a:lnTo>
                    <a:lnTo>
                      <a:pt x="429" y="138"/>
                    </a:lnTo>
                    <a:lnTo>
                      <a:pt x="432" y="136"/>
                    </a:lnTo>
                    <a:lnTo>
                      <a:pt x="433" y="134"/>
                    </a:lnTo>
                    <a:lnTo>
                      <a:pt x="432" y="134"/>
                    </a:lnTo>
                    <a:lnTo>
                      <a:pt x="427" y="136"/>
                    </a:lnTo>
                    <a:lnTo>
                      <a:pt x="425" y="138"/>
                    </a:lnTo>
                    <a:lnTo>
                      <a:pt x="421" y="138"/>
                    </a:lnTo>
                    <a:lnTo>
                      <a:pt x="418" y="138"/>
                    </a:lnTo>
                    <a:lnTo>
                      <a:pt x="418" y="136"/>
                    </a:lnTo>
                    <a:lnTo>
                      <a:pt x="417" y="136"/>
                    </a:lnTo>
                    <a:lnTo>
                      <a:pt x="415" y="138"/>
                    </a:lnTo>
                    <a:lnTo>
                      <a:pt x="411" y="141"/>
                    </a:lnTo>
                    <a:lnTo>
                      <a:pt x="405" y="144"/>
                    </a:lnTo>
                    <a:lnTo>
                      <a:pt x="404" y="146"/>
                    </a:lnTo>
                    <a:lnTo>
                      <a:pt x="403" y="147"/>
                    </a:lnTo>
                    <a:lnTo>
                      <a:pt x="403" y="149"/>
                    </a:lnTo>
                    <a:lnTo>
                      <a:pt x="404" y="147"/>
                    </a:lnTo>
                    <a:lnTo>
                      <a:pt x="405" y="149"/>
                    </a:lnTo>
                    <a:lnTo>
                      <a:pt x="405" y="151"/>
                    </a:lnTo>
                    <a:lnTo>
                      <a:pt x="406" y="152"/>
                    </a:lnTo>
                    <a:lnTo>
                      <a:pt x="406" y="155"/>
                    </a:lnTo>
                    <a:lnTo>
                      <a:pt x="406" y="156"/>
                    </a:lnTo>
                    <a:lnTo>
                      <a:pt x="408" y="156"/>
                    </a:lnTo>
                    <a:lnTo>
                      <a:pt x="409" y="152"/>
                    </a:lnTo>
                    <a:lnTo>
                      <a:pt x="410" y="152"/>
                    </a:lnTo>
                    <a:lnTo>
                      <a:pt x="411" y="152"/>
                    </a:lnTo>
                    <a:lnTo>
                      <a:pt x="412" y="153"/>
                    </a:lnTo>
                    <a:lnTo>
                      <a:pt x="414" y="153"/>
                    </a:lnTo>
                    <a:lnTo>
                      <a:pt x="414" y="152"/>
                    </a:lnTo>
                    <a:lnTo>
                      <a:pt x="414" y="151"/>
                    </a:lnTo>
                    <a:lnTo>
                      <a:pt x="415" y="150"/>
                    </a:lnTo>
                    <a:lnTo>
                      <a:pt x="416" y="149"/>
                    </a:lnTo>
                    <a:lnTo>
                      <a:pt x="418" y="149"/>
                    </a:lnTo>
                    <a:lnTo>
                      <a:pt x="421" y="150"/>
                    </a:lnTo>
                    <a:lnTo>
                      <a:pt x="421" y="149"/>
                    </a:lnTo>
                    <a:lnTo>
                      <a:pt x="422" y="147"/>
                    </a:lnTo>
                    <a:lnTo>
                      <a:pt x="423" y="149"/>
                    </a:lnTo>
                    <a:lnTo>
                      <a:pt x="423" y="149"/>
                    </a:lnTo>
                    <a:lnTo>
                      <a:pt x="425" y="149"/>
                    </a:lnTo>
                    <a:lnTo>
                      <a:pt x="425" y="146"/>
                    </a:lnTo>
                    <a:lnTo>
                      <a:pt x="425" y="145"/>
                    </a:lnTo>
                    <a:lnTo>
                      <a:pt x="426" y="145"/>
                    </a:lnTo>
                    <a:lnTo>
                      <a:pt x="427" y="145"/>
                    </a:lnTo>
                    <a:lnTo>
                      <a:pt x="427" y="146"/>
                    </a:lnTo>
                    <a:lnTo>
                      <a:pt x="426" y="149"/>
                    </a:lnTo>
                    <a:lnTo>
                      <a:pt x="426" y="150"/>
                    </a:lnTo>
                    <a:lnTo>
                      <a:pt x="423" y="150"/>
                    </a:lnTo>
                    <a:lnTo>
                      <a:pt x="421" y="151"/>
                    </a:lnTo>
                    <a:lnTo>
                      <a:pt x="421" y="152"/>
                    </a:lnTo>
                    <a:lnTo>
                      <a:pt x="418" y="153"/>
                    </a:lnTo>
                    <a:lnTo>
                      <a:pt x="418" y="155"/>
                    </a:lnTo>
                    <a:lnTo>
                      <a:pt x="418" y="156"/>
                    </a:lnTo>
                    <a:lnTo>
                      <a:pt x="417" y="155"/>
                    </a:lnTo>
                    <a:lnTo>
                      <a:pt x="415" y="155"/>
                    </a:lnTo>
                    <a:lnTo>
                      <a:pt x="415" y="156"/>
                    </a:lnTo>
                    <a:lnTo>
                      <a:pt x="415" y="160"/>
                    </a:lnTo>
                    <a:lnTo>
                      <a:pt x="411" y="164"/>
                    </a:lnTo>
                    <a:lnTo>
                      <a:pt x="408" y="164"/>
                    </a:lnTo>
                    <a:lnTo>
                      <a:pt x="408" y="166"/>
                    </a:lnTo>
                    <a:lnTo>
                      <a:pt x="408" y="169"/>
                    </a:lnTo>
                    <a:lnTo>
                      <a:pt x="406" y="172"/>
                    </a:lnTo>
                    <a:lnTo>
                      <a:pt x="404" y="174"/>
                    </a:lnTo>
                    <a:lnTo>
                      <a:pt x="401" y="178"/>
                    </a:lnTo>
                    <a:lnTo>
                      <a:pt x="401" y="177"/>
                    </a:lnTo>
                    <a:lnTo>
                      <a:pt x="401" y="175"/>
                    </a:lnTo>
                    <a:lnTo>
                      <a:pt x="404" y="173"/>
                    </a:lnTo>
                    <a:lnTo>
                      <a:pt x="405" y="171"/>
                    </a:lnTo>
                    <a:lnTo>
                      <a:pt x="405" y="167"/>
                    </a:lnTo>
                    <a:lnTo>
                      <a:pt x="405" y="166"/>
                    </a:lnTo>
                    <a:lnTo>
                      <a:pt x="405" y="164"/>
                    </a:lnTo>
                    <a:lnTo>
                      <a:pt x="404" y="163"/>
                    </a:lnTo>
                    <a:lnTo>
                      <a:pt x="406" y="160"/>
                    </a:lnTo>
                    <a:lnTo>
                      <a:pt x="406" y="157"/>
                    </a:lnTo>
                    <a:lnTo>
                      <a:pt x="405" y="157"/>
                    </a:lnTo>
                    <a:lnTo>
                      <a:pt x="403" y="158"/>
                    </a:lnTo>
                    <a:lnTo>
                      <a:pt x="400" y="156"/>
                    </a:lnTo>
                    <a:lnTo>
                      <a:pt x="399" y="153"/>
                    </a:lnTo>
                    <a:lnTo>
                      <a:pt x="399" y="152"/>
                    </a:lnTo>
                    <a:lnTo>
                      <a:pt x="399" y="150"/>
                    </a:lnTo>
                    <a:lnTo>
                      <a:pt x="398" y="150"/>
                    </a:lnTo>
                    <a:lnTo>
                      <a:pt x="395" y="152"/>
                    </a:lnTo>
                    <a:lnTo>
                      <a:pt x="392" y="156"/>
                    </a:lnTo>
                    <a:lnTo>
                      <a:pt x="384" y="161"/>
                    </a:lnTo>
                    <a:lnTo>
                      <a:pt x="377" y="167"/>
                    </a:lnTo>
                    <a:lnTo>
                      <a:pt x="366" y="173"/>
                    </a:lnTo>
                    <a:lnTo>
                      <a:pt x="364" y="174"/>
                    </a:lnTo>
                    <a:lnTo>
                      <a:pt x="364" y="175"/>
                    </a:lnTo>
                    <a:lnTo>
                      <a:pt x="365" y="175"/>
                    </a:lnTo>
                    <a:lnTo>
                      <a:pt x="366" y="175"/>
                    </a:lnTo>
                    <a:lnTo>
                      <a:pt x="367" y="175"/>
                    </a:lnTo>
                    <a:lnTo>
                      <a:pt x="367" y="178"/>
                    </a:lnTo>
                    <a:lnTo>
                      <a:pt x="367" y="178"/>
                    </a:lnTo>
                    <a:lnTo>
                      <a:pt x="366" y="179"/>
                    </a:lnTo>
                    <a:lnTo>
                      <a:pt x="365" y="180"/>
                    </a:lnTo>
                    <a:lnTo>
                      <a:pt x="364" y="179"/>
                    </a:lnTo>
                    <a:lnTo>
                      <a:pt x="363" y="179"/>
                    </a:lnTo>
                    <a:lnTo>
                      <a:pt x="363" y="179"/>
                    </a:lnTo>
                    <a:lnTo>
                      <a:pt x="360" y="180"/>
                    </a:lnTo>
                    <a:lnTo>
                      <a:pt x="360" y="179"/>
                    </a:lnTo>
                    <a:lnTo>
                      <a:pt x="363" y="178"/>
                    </a:lnTo>
                    <a:lnTo>
                      <a:pt x="364" y="177"/>
                    </a:lnTo>
                    <a:lnTo>
                      <a:pt x="363" y="175"/>
                    </a:lnTo>
                    <a:lnTo>
                      <a:pt x="361" y="175"/>
                    </a:lnTo>
                    <a:lnTo>
                      <a:pt x="361" y="177"/>
                    </a:lnTo>
                    <a:lnTo>
                      <a:pt x="359" y="178"/>
                    </a:lnTo>
                    <a:lnTo>
                      <a:pt x="355" y="179"/>
                    </a:lnTo>
                    <a:lnTo>
                      <a:pt x="354" y="180"/>
                    </a:lnTo>
                    <a:lnTo>
                      <a:pt x="355" y="180"/>
                    </a:lnTo>
                    <a:lnTo>
                      <a:pt x="356" y="180"/>
                    </a:lnTo>
                    <a:lnTo>
                      <a:pt x="356" y="180"/>
                    </a:lnTo>
                    <a:lnTo>
                      <a:pt x="355" y="181"/>
                    </a:lnTo>
                    <a:lnTo>
                      <a:pt x="355" y="183"/>
                    </a:lnTo>
                    <a:lnTo>
                      <a:pt x="356" y="184"/>
                    </a:lnTo>
                    <a:lnTo>
                      <a:pt x="356" y="185"/>
                    </a:lnTo>
                    <a:lnTo>
                      <a:pt x="358" y="186"/>
                    </a:lnTo>
                    <a:lnTo>
                      <a:pt x="359" y="188"/>
                    </a:lnTo>
                    <a:lnTo>
                      <a:pt x="359" y="188"/>
                    </a:lnTo>
                    <a:lnTo>
                      <a:pt x="358" y="188"/>
                    </a:lnTo>
                    <a:lnTo>
                      <a:pt x="356" y="189"/>
                    </a:lnTo>
                    <a:lnTo>
                      <a:pt x="356" y="190"/>
                    </a:lnTo>
                    <a:lnTo>
                      <a:pt x="359" y="191"/>
                    </a:lnTo>
                    <a:lnTo>
                      <a:pt x="361" y="191"/>
                    </a:lnTo>
                    <a:lnTo>
                      <a:pt x="364" y="190"/>
                    </a:lnTo>
                    <a:lnTo>
                      <a:pt x="369" y="190"/>
                    </a:lnTo>
                    <a:lnTo>
                      <a:pt x="372" y="190"/>
                    </a:lnTo>
                    <a:lnTo>
                      <a:pt x="372" y="191"/>
                    </a:lnTo>
                    <a:lnTo>
                      <a:pt x="370" y="191"/>
                    </a:lnTo>
                    <a:lnTo>
                      <a:pt x="364" y="191"/>
                    </a:lnTo>
                    <a:lnTo>
                      <a:pt x="361" y="192"/>
                    </a:lnTo>
                    <a:lnTo>
                      <a:pt x="359" y="192"/>
                    </a:lnTo>
                    <a:lnTo>
                      <a:pt x="358" y="191"/>
                    </a:lnTo>
                    <a:lnTo>
                      <a:pt x="355" y="191"/>
                    </a:lnTo>
                    <a:lnTo>
                      <a:pt x="355" y="190"/>
                    </a:lnTo>
                    <a:lnTo>
                      <a:pt x="353" y="190"/>
                    </a:lnTo>
                    <a:lnTo>
                      <a:pt x="353" y="191"/>
                    </a:lnTo>
                    <a:lnTo>
                      <a:pt x="352" y="191"/>
                    </a:lnTo>
                    <a:lnTo>
                      <a:pt x="352" y="189"/>
                    </a:lnTo>
                    <a:lnTo>
                      <a:pt x="350" y="188"/>
                    </a:lnTo>
                    <a:lnTo>
                      <a:pt x="349" y="188"/>
                    </a:lnTo>
                    <a:lnTo>
                      <a:pt x="348" y="188"/>
                    </a:lnTo>
                    <a:lnTo>
                      <a:pt x="348" y="189"/>
                    </a:lnTo>
                    <a:lnTo>
                      <a:pt x="348" y="191"/>
                    </a:lnTo>
                    <a:lnTo>
                      <a:pt x="348" y="194"/>
                    </a:lnTo>
                    <a:lnTo>
                      <a:pt x="349" y="196"/>
                    </a:lnTo>
                    <a:lnTo>
                      <a:pt x="349" y="197"/>
                    </a:lnTo>
                    <a:lnTo>
                      <a:pt x="349" y="200"/>
                    </a:lnTo>
                    <a:lnTo>
                      <a:pt x="348" y="200"/>
                    </a:lnTo>
                    <a:lnTo>
                      <a:pt x="347" y="199"/>
                    </a:lnTo>
                    <a:lnTo>
                      <a:pt x="346" y="196"/>
                    </a:lnTo>
                    <a:lnTo>
                      <a:pt x="346" y="195"/>
                    </a:lnTo>
                    <a:lnTo>
                      <a:pt x="344" y="194"/>
                    </a:lnTo>
                    <a:lnTo>
                      <a:pt x="342" y="195"/>
                    </a:lnTo>
                    <a:lnTo>
                      <a:pt x="341" y="195"/>
                    </a:lnTo>
                    <a:lnTo>
                      <a:pt x="338" y="195"/>
                    </a:lnTo>
                    <a:lnTo>
                      <a:pt x="337" y="195"/>
                    </a:lnTo>
                    <a:lnTo>
                      <a:pt x="333" y="197"/>
                    </a:lnTo>
                    <a:lnTo>
                      <a:pt x="331" y="199"/>
                    </a:lnTo>
                    <a:lnTo>
                      <a:pt x="330" y="200"/>
                    </a:lnTo>
                    <a:lnTo>
                      <a:pt x="328" y="202"/>
                    </a:lnTo>
                    <a:lnTo>
                      <a:pt x="327" y="202"/>
                    </a:lnTo>
                    <a:lnTo>
                      <a:pt x="327" y="203"/>
                    </a:lnTo>
                    <a:lnTo>
                      <a:pt x="326" y="206"/>
                    </a:lnTo>
                    <a:lnTo>
                      <a:pt x="322" y="208"/>
                    </a:lnTo>
                    <a:lnTo>
                      <a:pt x="321" y="209"/>
                    </a:lnTo>
                    <a:lnTo>
                      <a:pt x="321" y="209"/>
                    </a:lnTo>
                    <a:lnTo>
                      <a:pt x="318" y="208"/>
                    </a:lnTo>
                    <a:lnTo>
                      <a:pt x="316" y="208"/>
                    </a:lnTo>
                    <a:lnTo>
                      <a:pt x="314" y="207"/>
                    </a:lnTo>
                    <a:lnTo>
                      <a:pt x="313" y="207"/>
                    </a:lnTo>
                    <a:lnTo>
                      <a:pt x="313" y="206"/>
                    </a:lnTo>
                    <a:lnTo>
                      <a:pt x="318" y="203"/>
                    </a:lnTo>
                    <a:lnTo>
                      <a:pt x="320" y="203"/>
                    </a:lnTo>
                    <a:lnTo>
                      <a:pt x="320" y="202"/>
                    </a:lnTo>
                    <a:lnTo>
                      <a:pt x="320" y="202"/>
                    </a:lnTo>
                    <a:lnTo>
                      <a:pt x="319" y="202"/>
                    </a:lnTo>
                    <a:lnTo>
                      <a:pt x="314" y="203"/>
                    </a:lnTo>
                    <a:lnTo>
                      <a:pt x="305" y="207"/>
                    </a:lnTo>
                    <a:lnTo>
                      <a:pt x="304" y="208"/>
                    </a:lnTo>
                    <a:lnTo>
                      <a:pt x="304" y="208"/>
                    </a:lnTo>
                    <a:lnTo>
                      <a:pt x="304" y="211"/>
                    </a:lnTo>
                    <a:lnTo>
                      <a:pt x="304" y="212"/>
                    </a:lnTo>
                    <a:lnTo>
                      <a:pt x="303" y="211"/>
                    </a:lnTo>
                    <a:lnTo>
                      <a:pt x="302" y="211"/>
                    </a:lnTo>
                    <a:lnTo>
                      <a:pt x="300" y="212"/>
                    </a:lnTo>
                    <a:lnTo>
                      <a:pt x="299" y="213"/>
                    </a:lnTo>
                    <a:lnTo>
                      <a:pt x="298" y="214"/>
                    </a:lnTo>
                    <a:lnTo>
                      <a:pt x="297" y="216"/>
                    </a:lnTo>
                    <a:lnTo>
                      <a:pt x="297" y="216"/>
                    </a:lnTo>
                    <a:lnTo>
                      <a:pt x="297" y="218"/>
                    </a:lnTo>
                    <a:lnTo>
                      <a:pt x="296" y="218"/>
                    </a:lnTo>
                    <a:lnTo>
                      <a:pt x="294" y="219"/>
                    </a:lnTo>
                    <a:lnTo>
                      <a:pt x="293" y="219"/>
                    </a:lnTo>
                    <a:lnTo>
                      <a:pt x="293" y="218"/>
                    </a:lnTo>
                    <a:lnTo>
                      <a:pt x="296" y="216"/>
                    </a:lnTo>
                    <a:lnTo>
                      <a:pt x="298" y="213"/>
                    </a:lnTo>
                    <a:lnTo>
                      <a:pt x="299" y="212"/>
                    </a:lnTo>
                    <a:lnTo>
                      <a:pt x="299" y="211"/>
                    </a:lnTo>
                    <a:lnTo>
                      <a:pt x="297" y="212"/>
                    </a:lnTo>
                    <a:lnTo>
                      <a:pt x="294" y="216"/>
                    </a:lnTo>
                    <a:lnTo>
                      <a:pt x="290" y="218"/>
                    </a:lnTo>
                    <a:lnTo>
                      <a:pt x="288" y="220"/>
                    </a:lnTo>
                    <a:lnTo>
                      <a:pt x="286" y="224"/>
                    </a:lnTo>
                    <a:lnTo>
                      <a:pt x="282" y="228"/>
                    </a:lnTo>
                    <a:lnTo>
                      <a:pt x="280" y="230"/>
                    </a:lnTo>
                    <a:lnTo>
                      <a:pt x="277" y="234"/>
                    </a:lnTo>
                    <a:lnTo>
                      <a:pt x="275" y="237"/>
                    </a:lnTo>
                    <a:lnTo>
                      <a:pt x="273" y="239"/>
                    </a:lnTo>
                    <a:lnTo>
                      <a:pt x="271" y="239"/>
                    </a:lnTo>
                    <a:lnTo>
                      <a:pt x="268" y="239"/>
                    </a:lnTo>
                    <a:lnTo>
                      <a:pt x="268" y="240"/>
                    </a:lnTo>
                    <a:lnTo>
                      <a:pt x="266" y="240"/>
                    </a:lnTo>
                    <a:lnTo>
                      <a:pt x="265" y="240"/>
                    </a:lnTo>
                    <a:lnTo>
                      <a:pt x="263" y="240"/>
                    </a:lnTo>
                    <a:lnTo>
                      <a:pt x="263" y="239"/>
                    </a:lnTo>
                    <a:lnTo>
                      <a:pt x="264" y="239"/>
                    </a:lnTo>
                    <a:lnTo>
                      <a:pt x="266" y="239"/>
                    </a:lnTo>
                    <a:lnTo>
                      <a:pt x="268" y="237"/>
                    </a:lnTo>
                    <a:lnTo>
                      <a:pt x="269" y="237"/>
                    </a:lnTo>
                    <a:lnTo>
                      <a:pt x="270" y="237"/>
                    </a:lnTo>
                    <a:lnTo>
                      <a:pt x="271" y="235"/>
                    </a:lnTo>
                    <a:lnTo>
                      <a:pt x="274" y="235"/>
                    </a:lnTo>
                    <a:lnTo>
                      <a:pt x="276" y="234"/>
                    </a:lnTo>
                    <a:lnTo>
                      <a:pt x="276" y="233"/>
                    </a:lnTo>
                    <a:lnTo>
                      <a:pt x="276" y="231"/>
                    </a:lnTo>
                    <a:lnTo>
                      <a:pt x="275" y="233"/>
                    </a:lnTo>
                    <a:lnTo>
                      <a:pt x="273" y="234"/>
                    </a:lnTo>
                    <a:lnTo>
                      <a:pt x="268" y="235"/>
                    </a:lnTo>
                    <a:lnTo>
                      <a:pt x="259" y="239"/>
                    </a:lnTo>
                    <a:lnTo>
                      <a:pt x="255" y="240"/>
                    </a:lnTo>
                    <a:lnTo>
                      <a:pt x="252" y="241"/>
                    </a:lnTo>
                    <a:lnTo>
                      <a:pt x="252" y="241"/>
                    </a:lnTo>
                    <a:lnTo>
                      <a:pt x="245" y="242"/>
                    </a:lnTo>
                    <a:lnTo>
                      <a:pt x="242" y="246"/>
                    </a:lnTo>
                    <a:lnTo>
                      <a:pt x="235" y="250"/>
                    </a:lnTo>
                    <a:lnTo>
                      <a:pt x="229" y="256"/>
                    </a:lnTo>
                    <a:lnTo>
                      <a:pt x="224" y="261"/>
                    </a:lnTo>
                    <a:lnTo>
                      <a:pt x="224" y="262"/>
                    </a:lnTo>
                    <a:lnTo>
                      <a:pt x="224" y="262"/>
                    </a:lnTo>
                    <a:lnTo>
                      <a:pt x="226" y="262"/>
                    </a:lnTo>
                    <a:lnTo>
                      <a:pt x="226" y="262"/>
                    </a:lnTo>
                    <a:lnTo>
                      <a:pt x="226" y="263"/>
                    </a:lnTo>
                    <a:lnTo>
                      <a:pt x="225" y="265"/>
                    </a:lnTo>
                    <a:lnTo>
                      <a:pt x="224" y="267"/>
                    </a:lnTo>
                    <a:lnTo>
                      <a:pt x="223" y="268"/>
                    </a:lnTo>
                    <a:lnTo>
                      <a:pt x="221" y="269"/>
                    </a:lnTo>
                    <a:lnTo>
                      <a:pt x="218" y="271"/>
                    </a:lnTo>
                    <a:lnTo>
                      <a:pt x="214" y="275"/>
                    </a:lnTo>
                    <a:lnTo>
                      <a:pt x="208" y="278"/>
                    </a:lnTo>
                    <a:lnTo>
                      <a:pt x="206" y="280"/>
                    </a:lnTo>
                    <a:lnTo>
                      <a:pt x="204" y="281"/>
                    </a:lnTo>
                    <a:lnTo>
                      <a:pt x="203" y="285"/>
                    </a:lnTo>
                    <a:lnTo>
                      <a:pt x="200" y="289"/>
                    </a:lnTo>
                    <a:lnTo>
                      <a:pt x="195" y="293"/>
                    </a:lnTo>
                    <a:lnTo>
                      <a:pt x="189" y="298"/>
                    </a:lnTo>
                    <a:lnTo>
                      <a:pt x="184" y="301"/>
                    </a:lnTo>
                    <a:lnTo>
                      <a:pt x="183" y="302"/>
                    </a:lnTo>
                    <a:lnTo>
                      <a:pt x="183" y="303"/>
                    </a:lnTo>
                    <a:lnTo>
                      <a:pt x="183" y="306"/>
                    </a:lnTo>
                    <a:lnTo>
                      <a:pt x="181" y="306"/>
                    </a:lnTo>
                    <a:lnTo>
                      <a:pt x="180" y="306"/>
                    </a:lnTo>
                    <a:lnTo>
                      <a:pt x="180" y="304"/>
                    </a:lnTo>
                    <a:lnTo>
                      <a:pt x="180" y="303"/>
                    </a:lnTo>
                    <a:lnTo>
                      <a:pt x="176" y="304"/>
                    </a:lnTo>
                    <a:lnTo>
                      <a:pt x="174" y="304"/>
                    </a:lnTo>
                    <a:lnTo>
                      <a:pt x="170" y="304"/>
                    </a:lnTo>
                    <a:lnTo>
                      <a:pt x="170" y="306"/>
                    </a:lnTo>
                    <a:lnTo>
                      <a:pt x="169" y="309"/>
                    </a:lnTo>
                    <a:lnTo>
                      <a:pt x="167" y="313"/>
                    </a:lnTo>
                    <a:lnTo>
                      <a:pt x="165" y="315"/>
                    </a:lnTo>
                    <a:lnTo>
                      <a:pt x="164" y="319"/>
                    </a:lnTo>
                    <a:lnTo>
                      <a:pt x="164" y="321"/>
                    </a:lnTo>
                    <a:lnTo>
                      <a:pt x="165" y="321"/>
                    </a:lnTo>
                    <a:lnTo>
                      <a:pt x="167" y="320"/>
                    </a:lnTo>
                    <a:lnTo>
                      <a:pt x="167" y="323"/>
                    </a:lnTo>
                    <a:lnTo>
                      <a:pt x="165" y="324"/>
                    </a:lnTo>
                    <a:lnTo>
                      <a:pt x="165" y="326"/>
                    </a:lnTo>
                    <a:lnTo>
                      <a:pt x="165" y="327"/>
                    </a:lnTo>
                    <a:lnTo>
                      <a:pt x="165" y="330"/>
                    </a:lnTo>
                    <a:lnTo>
                      <a:pt x="164" y="330"/>
                    </a:lnTo>
                    <a:lnTo>
                      <a:pt x="164" y="329"/>
                    </a:lnTo>
                    <a:lnTo>
                      <a:pt x="164" y="326"/>
                    </a:lnTo>
                    <a:lnTo>
                      <a:pt x="164" y="324"/>
                    </a:lnTo>
                    <a:lnTo>
                      <a:pt x="164" y="323"/>
                    </a:lnTo>
                    <a:lnTo>
                      <a:pt x="162" y="324"/>
                    </a:lnTo>
                    <a:lnTo>
                      <a:pt x="162" y="327"/>
                    </a:lnTo>
                    <a:lnTo>
                      <a:pt x="162" y="330"/>
                    </a:lnTo>
                    <a:lnTo>
                      <a:pt x="162" y="332"/>
                    </a:lnTo>
                    <a:lnTo>
                      <a:pt x="159" y="335"/>
                    </a:lnTo>
                    <a:lnTo>
                      <a:pt x="159" y="337"/>
                    </a:lnTo>
                    <a:lnTo>
                      <a:pt x="158" y="338"/>
                    </a:lnTo>
                    <a:lnTo>
                      <a:pt x="157" y="342"/>
                    </a:lnTo>
                    <a:lnTo>
                      <a:pt x="156" y="346"/>
                    </a:lnTo>
                    <a:lnTo>
                      <a:pt x="155" y="347"/>
                    </a:lnTo>
                    <a:lnTo>
                      <a:pt x="152" y="349"/>
                    </a:lnTo>
                    <a:lnTo>
                      <a:pt x="151" y="352"/>
                    </a:lnTo>
                    <a:lnTo>
                      <a:pt x="150" y="353"/>
                    </a:lnTo>
                    <a:lnTo>
                      <a:pt x="148" y="357"/>
                    </a:lnTo>
                    <a:lnTo>
                      <a:pt x="147" y="357"/>
                    </a:lnTo>
                    <a:lnTo>
                      <a:pt x="147" y="359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7" y="360"/>
                    </a:lnTo>
                    <a:lnTo>
                      <a:pt x="147" y="360"/>
                    </a:lnTo>
                    <a:lnTo>
                      <a:pt x="146" y="363"/>
                    </a:lnTo>
                    <a:lnTo>
                      <a:pt x="145" y="364"/>
                    </a:lnTo>
                    <a:lnTo>
                      <a:pt x="146" y="364"/>
                    </a:lnTo>
                    <a:lnTo>
                      <a:pt x="147" y="364"/>
                    </a:lnTo>
                    <a:lnTo>
                      <a:pt x="147" y="365"/>
                    </a:lnTo>
                    <a:lnTo>
                      <a:pt x="147" y="365"/>
                    </a:lnTo>
                    <a:lnTo>
                      <a:pt x="145" y="365"/>
                    </a:lnTo>
                    <a:lnTo>
                      <a:pt x="144" y="365"/>
                    </a:lnTo>
                    <a:lnTo>
                      <a:pt x="144" y="364"/>
                    </a:lnTo>
                    <a:lnTo>
                      <a:pt x="142" y="364"/>
                    </a:lnTo>
                    <a:lnTo>
                      <a:pt x="141" y="365"/>
                    </a:lnTo>
                    <a:lnTo>
                      <a:pt x="136" y="366"/>
                    </a:lnTo>
                    <a:lnTo>
                      <a:pt x="136" y="368"/>
                    </a:lnTo>
                    <a:lnTo>
                      <a:pt x="136" y="370"/>
                    </a:lnTo>
                    <a:lnTo>
                      <a:pt x="136" y="372"/>
                    </a:lnTo>
                    <a:lnTo>
                      <a:pt x="136" y="374"/>
                    </a:lnTo>
                    <a:lnTo>
                      <a:pt x="136" y="375"/>
                    </a:lnTo>
                    <a:lnTo>
                      <a:pt x="137" y="376"/>
                    </a:lnTo>
                    <a:lnTo>
                      <a:pt x="137" y="374"/>
                    </a:lnTo>
                    <a:lnTo>
                      <a:pt x="140" y="372"/>
                    </a:lnTo>
                    <a:lnTo>
                      <a:pt x="142" y="371"/>
                    </a:lnTo>
                    <a:lnTo>
                      <a:pt x="146" y="371"/>
                    </a:lnTo>
                    <a:lnTo>
                      <a:pt x="147" y="372"/>
                    </a:lnTo>
                    <a:lnTo>
                      <a:pt x="147" y="374"/>
                    </a:lnTo>
                    <a:lnTo>
                      <a:pt x="147" y="375"/>
                    </a:lnTo>
                    <a:lnTo>
                      <a:pt x="147" y="376"/>
                    </a:lnTo>
                    <a:lnTo>
                      <a:pt x="147" y="376"/>
                    </a:lnTo>
                    <a:lnTo>
                      <a:pt x="146" y="377"/>
                    </a:lnTo>
                    <a:lnTo>
                      <a:pt x="146" y="377"/>
                    </a:lnTo>
                    <a:lnTo>
                      <a:pt x="146" y="377"/>
                    </a:lnTo>
                    <a:lnTo>
                      <a:pt x="145" y="379"/>
                    </a:lnTo>
                    <a:lnTo>
                      <a:pt x="145" y="380"/>
                    </a:lnTo>
                    <a:lnTo>
                      <a:pt x="144" y="380"/>
                    </a:lnTo>
                    <a:lnTo>
                      <a:pt x="144" y="377"/>
                    </a:lnTo>
                    <a:lnTo>
                      <a:pt x="142" y="376"/>
                    </a:lnTo>
                    <a:lnTo>
                      <a:pt x="142" y="377"/>
                    </a:lnTo>
                    <a:lnTo>
                      <a:pt x="140" y="377"/>
                    </a:lnTo>
                    <a:lnTo>
                      <a:pt x="140" y="377"/>
                    </a:lnTo>
                    <a:lnTo>
                      <a:pt x="140" y="380"/>
                    </a:lnTo>
                    <a:lnTo>
                      <a:pt x="140" y="380"/>
                    </a:lnTo>
                    <a:lnTo>
                      <a:pt x="136" y="381"/>
                    </a:lnTo>
                    <a:lnTo>
                      <a:pt x="134" y="382"/>
                    </a:lnTo>
                    <a:lnTo>
                      <a:pt x="131" y="385"/>
                    </a:lnTo>
                    <a:lnTo>
                      <a:pt x="130" y="385"/>
                    </a:lnTo>
                    <a:lnTo>
                      <a:pt x="130" y="383"/>
                    </a:lnTo>
                    <a:lnTo>
                      <a:pt x="128" y="383"/>
                    </a:lnTo>
                    <a:lnTo>
                      <a:pt x="127" y="383"/>
                    </a:lnTo>
                    <a:lnTo>
                      <a:pt x="125" y="385"/>
                    </a:lnTo>
                    <a:lnTo>
                      <a:pt x="125" y="386"/>
                    </a:lnTo>
                    <a:lnTo>
                      <a:pt x="124" y="391"/>
                    </a:lnTo>
                    <a:lnTo>
                      <a:pt x="120" y="394"/>
                    </a:lnTo>
                    <a:lnTo>
                      <a:pt x="116" y="398"/>
                    </a:lnTo>
                    <a:lnTo>
                      <a:pt x="114" y="403"/>
                    </a:lnTo>
                    <a:lnTo>
                      <a:pt x="111" y="407"/>
                    </a:lnTo>
                    <a:lnTo>
                      <a:pt x="105" y="410"/>
                    </a:lnTo>
                    <a:lnTo>
                      <a:pt x="103" y="411"/>
                    </a:lnTo>
                    <a:lnTo>
                      <a:pt x="102" y="415"/>
                    </a:lnTo>
                    <a:lnTo>
                      <a:pt x="100" y="416"/>
                    </a:lnTo>
                    <a:lnTo>
                      <a:pt x="97" y="419"/>
                    </a:lnTo>
                    <a:lnTo>
                      <a:pt x="96" y="420"/>
                    </a:lnTo>
                    <a:lnTo>
                      <a:pt x="95" y="422"/>
                    </a:lnTo>
                    <a:lnTo>
                      <a:pt x="92" y="425"/>
                    </a:lnTo>
                    <a:lnTo>
                      <a:pt x="89" y="428"/>
                    </a:lnTo>
                    <a:lnTo>
                      <a:pt x="85" y="431"/>
                    </a:lnTo>
                    <a:lnTo>
                      <a:pt x="85" y="432"/>
                    </a:lnTo>
                    <a:lnTo>
                      <a:pt x="85" y="433"/>
                    </a:lnTo>
                    <a:lnTo>
                      <a:pt x="86" y="433"/>
                    </a:lnTo>
                    <a:lnTo>
                      <a:pt x="89" y="433"/>
                    </a:lnTo>
                    <a:lnTo>
                      <a:pt x="90" y="432"/>
                    </a:lnTo>
                    <a:lnTo>
                      <a:pt x="92" y="433"/>
                    </a:lnTo>
                    <a:lnTo>
                      <a:pt x="94" y="434"/>
                    </a:lnTo>
                    <a:lnTo>
                      <a:pt x="97" y="438"/>
                    </a:lnTo>
                    <a:lnTo>
                      <a:pt x="100" y="439"/>
                    </a:lnTo>
                    <a:lnTo>
                      <a:pt x="102" y="439"/>
                    </a:lnTo>
                    <a:lnTo>
                      <a:pt x="105" y="441"/>
                    </a:lnTo>
                    <a:lnTo>
                      <a:pt x="106" y="442"/>
                    </a:lnTo>
                    <a:lnTo>
                      <a:pt x="108" y="443"/>
                    </a:lnTo>
                    <a:lnTo>
                      <a:pt x="111" y="443"/>
                    </a:lnTo>
                    <a:lnTo>
                      <a:pt x="113" y="444"/>
                    </a:lnTo>
                    <a:lnTo>
                      <a:pt x="113" y="445"/>
                    </a:lnTo>
                    <a:lnTo>
                      <a:pt x="113" y="448"/>
                    </a:lnTo>
                    <a:lnTo>
                      <a:pt x="112" y="450"/>
                    </a:lnTo>
                    <a:lnTo>
                      <a:pt x="110" y="453"/>
                    </a:lnTo>
                    <a:lnTo>
                      <a:pt x="110" y="453"/>
                    </a:lnTo>
                    <a:lnTo>
                      <a:pt x="112" y="453"/>
                    </a:lnTo>
                    <a:lnTo>
                      <a:pt x="113" y="454"/>
                    </a:lnTo>
                    <a:lnTo>
                      <a:pt x="113" y="456"/>
                    </a:lnTo>
                    <a:lnTo>
                      <a:pt x="113" y="456"/>
                    </a:lnTo>
                    <a:lnTo>
                      <a:pt x="116" y="458"/>
                    </a:lnTo>
                    <a:lnTo>
                      <a:pt x="118" y="460"/>
                    </a:lnTo>
                    <a:lnTo>
                      <a:pt x="119" y="460"/>
                    </a:lnTo>
                    <a:lnTo>
                      <a:pt x="120" y="460"/>
                    </a:lnTo>
                    <a:lnTo>
                      <a:pt x="122" y="460"/>
                    </a:lnTo>
                    <a:lnTo>
                      <a:pt x="122" y="459"/>
                    </a:lnTo>
                    <a:lnTo>
                      <a:pt x="122" y="456"/>
                    </a:lnTo>
                    <a:lnTo>
                      <a:pt x="122" y="455"/>
                    </a:lnTo>
                    <a:lnTo>
                      <a:pt x="122" y="453"/>
                    </a:lnTo>
                    <a:lnTo>
                      <a:pt x="123" y="449"/>
                    </a:lnTo>
                    <a:lnTo>
                      <a:pt x="123" y="449"/>
                    </a:lnTo>
                    <a:lnTo>
                      <a:pt x="125" y="449"/>
                    </a:lnTo>
                    <a:lnTo>
                      <a:pt x="129" y="449"/>
                    </a:lnTo>
                    <a:lnTo>
                      <a:pt x="131" y="450"/>
                    </a:lnTo>
                    <a:lnTo>
                      <a:pt x="134" y="452"/>
                    </a:lnTo>
                    <a:lnTo>
                      <a:pt x="136" y="452"/>
                    </a:lnTo>
                    <a:lnTo>
                      <a:pt x="137" y="453"/>
                    </a:lnTo>
                    <a:lnTo>
                      <a:pt x="140" y="454"/>
                    </a:lnTo>
                    <a:lnTo>
                      <a:pt x="141" y="455"/>
                    </a:lnTo>
                    <a:lnTo>
                      <a:pt x="142" y="454"/>
                    </a:lnTo>
                    <a:lnTo>
                      <a:pt x="145" y="453"/>
                    </a:lnTo>
                    <a:lnTo>
                      <a:pt x="146" y="453"/>
                    </a:lnTo>
                    <a:lnTo>
                      <a:pt x="148" y="454"/>
                    </a:lnTo>
                    <a:lnTo>
                      <a:pt x="151" y="454"/>
                    </a:lnTo>
                    <a:lnTo>
                      <a:pt x="155" y="456"/>
                    </a:lnTo>
                    <a:lnTo>
                      <a:pt x="157" y="459"/>
                    </a:lnTo>
                    <a:lnTo>
                      <a:pt x="158" y="459"/>
                    </a:lnTo>
                    <a:lnTo>
                      <a:pt x="159" y="458"/>
                    </a:lnTo>
                    <a:lnTo>
                      <a:pt x="162" y="459"/>
                    </a:lnTo>
                    <a:lnTo>
                      <a:pt x="164" y="459"/>
                    </a:lnTo>
                    <a:lnTo>
                      <a:pt x="167" y="459"/>
                    </a:lnTo>
                    <a:lnTo>
                      <a:pt x="168" y="461"/>
                    </a:lnTo>
                    <a:lnTo>
                      <a:pt x="168" y="461"/>
                    </a:lnTo>
                    <a:lnTo>
                      <a:pt x="169" y="464"/>
                    </a:lnTo>
                    <a:lnTo>
                      <a:pt x="172" y="467"/>
                    </a:lnTo>
                    <a:lnTo>
                      <a:pt x="172" y="472"/>
                    </a:lnTo>
                    <a:lnTo>
                      <a:pt x="172" y="473"/>
                    </a:lnTo>
                    <a:lnTo>
                      <a:pt x="175" y="473"/>
                    </a:lnTo>
                    <a:lnTo>
                      <a:pt x="178" y="475"/>
                    </a:lnTo>
                    <a:lnTo>
                      <a:pt x="179" y="476"/>
                    </a:lnTo>
                    <a:lnTo>
                      <a:pt x="179" y="476"/>
                    </a:lnTo>
                    <a:lnTo>
                      <a:pt x="176" y="476"/>
                    </a:lnTo>
                    <a:lnTo>
                      <a:pt x="175" y="476"/>
                    </a:lnTo>
                    <a:lnTo>
                      <a:pt x="172" y="475"/>
                    </a:lnTo>
                    <a:lnTo>
                      <a:pt x="172" y="476"/>
                    </a:lnTo>
                    <a:lnTo>
                      <a:pt x="173" y="477"/>
                    </a:lnTo>
                    <a:lnTo>
                      <a:pt x="174" y="481"/>
                    </a:lnTo>
                    <a:lnTo>
                      <a:pt x="174" y="483"/>
                    </a:lnTo>
                    <a:lnTo>
                      <a:pt x="175" y="483"/>
                    </a:lnTo>
                    <a:lnTo>
                      <a:pt x="175" y="482"/>
                    </a:lnTo>
                    <a:lnTo>
                      <a:pt x="178" y="481"/>
                    </a:lnTo>
                    <a:lnTo>
                      <a:pt x="179" y="482"/>
                    </a:lnTo>
                    <a:lnTo>
                      <a:pt x="180" y="482"/>
                    </a:lnTo>
                    <a:lnTo>
                      <a:pt x="179" y="483"/>
                    </a:lnTo>
                    <a:lnTo>
                      <a:pt x="178" y="483"/>
                    </a:lnTo>
                    <a:lnTo>
                      <a:pt x="178" y="484"/>
                    </a:lnTo>
                    <a:lnTo>
                      <a:pt x="176" y="484"/>
                    </a:lnTo>
                    <a:lnTo>
                      <a:pt x="175" y="484"/>
                    </a:lnTo>
                    <a:lnTo>
                      <a:pt x="174" y="486"/>
                    </a:lnTo>
                    <a:lnTo>
                      <a:pt x="174" y="489"/>
                    </a:lnTo>
                    <a:lnTo>
                      <a:pt x="173" y="492"/>
                    </a:lnTo>
                    <a:lnTo>
                      <a:pt x="173" y="494"/>
                    </a:lnTo>
                    <a:lnTo>
                      <a:pt x="172" y="497"/>
                    </a:lnTo>
                    <a:lnTo>
                      <a:pt x="170" y="500"/>
                    </a:lnTo>
                    <a:lnTo>
                      <a:pt x="168" y="505"/>
                    </a:lnTo>
                    <a:lnTo>
                      <a:pt x="162" y="507"/>
                    </a:lnTo>
                    <a:lnTo>
                      <a:pt x="158" y="507"/>
                    </a:lnTo>
                    <a:lnTo>
                      <a:pt x="156" y="505"/>
                    </a:lnTo>
                    <a:lnTo>
                      <a:pt x="153" y="503"/>
                    </a:lnTo>
                    <a:lnTo>
                      <a:pt x="151" y="501"/>
                    </a:lnTo>
                    <a:lnTo>
                      <a:pt x="147" y="500"/>
                    </a:lnTo>
                    <a:lnTo>
                      <a:pt x="142" y="500"/>
                    </a:lnTo>
                    <a:lnTo>
                      <a:pt x="141" y="501"/>
                    </a:lnTo>
                    <a:lnTo>
                      <a:pt x="137" y="505"/>
                    </a:lnTo>
                    <a:lnTo>
                      <a:pt x="131" y="506"/>
                    </a:lnTo>
                    <a:lnTo>
                      <a:pt x="125" y="510"/>
                    </a:lnTo>
                    <a:lnTo>
                      <a:pt x="123" y="514"/>
                    </a:lnTo>
                    <a:lnTo>
                      <a:pt x="120" y="518"/>
                    </a:lnTo>
                    <a:lnTo>
                      <a:pt x="117" y="518"/>
                    </a:lnTo>
                    <a:lnTo>
                      <a:pt x="113" y="517"/>
                    </a:lnTo>
                    <a:lnTo>
                      <a:pt x="108" y="516"/>
                    </a:lnTo>
                    <a:lnTo>
                      <a:pt x="106" y="514"/>
                    </a:lnTo>
                    <a:lnTo>
                      <a:pt x="101" y="511"/>
                    </a:lnTo>
                    <a:lnTo>
                      <a:pt x="97" y="507"/>
                    </a:lnTo>
                    <a:lnTo>
                      <a:pt x="95" y="507"/>
                    </a:lnTo>
                    <a:lnTo>
                      <a:pt x="92" y="507"/>
                    </a:lnTo>
                    <a:lnTo>
                      <a:pt x="89" y="510"/>
                    </a:lnTo>
                    <a:lnTo>
                      <a:pt x="86" y="510"/>
                    </a:lnTo>
                    <a:lnTo>
                      <a:pt x="85" y="506"/>
                    </a:lnTo>
                    <a:lnTo>
                      <a:pt x="84" y="505"/>
                    </a:lnTo>
                    <a:lnTo>
                      <a:pt x="83" y="505"/>
                    </a:lnTo>
                    <a:lnTo>
                      <a:pt x="83" y="507"/>
                    </a:lnTo>
                    <a:lnTo>
                      <a:pt x="82" y="507"/>
                    </a:lnTo>
                    <a:lnTo>
                      <a:pt x="79" y="507"/>
                    </a:lnTo>
                    <a:lnTo>
                      <a:pt x="77" y="509"/>
                    </a:lnTo>
                    <a:lnTo>
                      <a:pt x="77" y="511"/>
                    </a:lnTo>
                    <a:lnTo>
                      <a:pt x="77" y="514"/>
                    </a:lnTo>
                    <a:lnTo>
                      <a:pt x="79" y="520"/>
                    </a:lnTo>
                    <a:lnTo>
                      <a:pt x="80" y="527"/>
                    </a:lnTo>
                    <a:lnTo>
                      <a:pt x="83" y="534"/>
                    </a:lnTo>
                    <a:lnTo>
                      <a:pt x="84" y="540"/>
                    </a:lnTo>
                    <a:lnTo>
                      <a:pt x="84" y="543"/>
                    </a:lnTo>
                    <a:lnTo>
                      <a:pt x="83" y="544"/>
                    </a:lnTo>
                    <a:lnTo>
                      <a:pt x="80" y="545"/>
                    </a:lnTo>
                    <a:lnTo>
                      <a:pt x="80" y="546"/>
                    </a:lnTo>
                    <a:lnTo>
                      <a:pt x="80" y="548"/>
                    </a:lnTo>
                    <a:lnTo>
                      <a:pt x="80" y="549"/>
                    </a:lnTo>
                    <a:lnTo>
                      <a:pt x="82" y="551"/>
                    </a:lnTo>
                    <a:lnTo>
                      <a:pt x="83" y="552"/>
                    </a:lnTo>
                    <a:lnTo>
                      <a:pt x="84" y="555"/>
                    </a:lnTo>
                    <a:lnTo>
                      <a:pt x="83" y="555"/>
                    </a:lnTo>
                    <a:lnTo>
                      <a:pt x="80" y="554"/>
                    </a:lnTo>
                    <a:lnTo>
                      <a:pt x="79" y="550"/>
                    </a:lnTo>
                    <a:lnTo>
                      <a:pt x="78" y="546"/>
                    </a:lnTo>
                    <a:lnTo>
                      <a:pt x="78" y="545"/>
                    </a:lnTo>
                    <a:lnTo>
                      <a:pt x="78" y="545"/>
                    </a:lnTo>
                    <a:lnTo>
                      <a:pt x="77" y="545"/>
                    </a:lnTo>
                    <a:lnTo>
                      <a:pt x="75" y="550"/>
                    </a:lnTo>
                    <a:lnTo>
                      <a:pt x="73" y="552"/>
                    </a:lnTo>
                    <a:lnTo>
                      <a:pt x="71" y="555"/>
                    </a:lnTo>
                    <a:lnTo>
                      <a:pt x="67" y="559"/>
                    </a:lnTo>
                    <a:lnTo>
                      <a:pt x="62" y="561"/>
                    </a:lnTo>
                    <a:lnTo>
                      <a:pt x="60" y="565"/>
                    </a:lnTo>
                    <a:lnTo>
                      <a:pt x="58" y="567"/>
                    </a:lnTo>
                    <a:lnTo>
                      <a:pt x="56" y="571"/>
                    </a:lnTo>
                    <a:lnTo>
                      <a:pt x="51" y="573"/>
                    </a:lnTo>
                    <a:lnTo>
                      <a:pt x="50" y="576"/>
                    </a:lnTo>
                    <a:lnTo>
                      <a:pt x="50" y="577"/>
                    </a:lnTo>
                    <a:lnTo>
                      <a:pt x="50" y="578"/>
                    </a:lnTo>
                    <a:lnTo>
                      <a:pt x="47" y="583"/>
                    </a:lnTo>
                    <a:lnTo>
                      <a:pt x="45" y="588"/>
                    </a:lnTo>
                    <a:lnTo>
                      <a:pt x="40" y="590"/>
                    </a:lnTo>
                    <a:lnTo>
                      <a:pt x="37" y="593"/>
                    </a:lnTo>
                    <a:lnTo>
                      <a:pt x="33" y="593"/>
                    </a:lnTo>
                    <a:lnTo>
                      <a:pt x="28" y="591"/>
                    </a:lnTo>
                    <a:lnTo>
                      <a:pt x="23" y="591"/>
                    </a:lnTo>
                    <a:lnTo>
                      <a:pt x="21" y="594"/>
                    </a:lnTo>
                    <a:lnTo>
                      <a:pt x="21" y="598"/>
                    </a:lnTo>
                    <a:lnTo>
                      <a:pt x="22" y="600"/>
                    </a:lnTo>
                    <a:lnTo>
                      <a:pt x="23" y="604"/>
                    </a:lnTo>
                    <a:lnTo>
                      <a:pt x="22" y="605"/>
                    </a:lnTo>
                    <a:lnTo>
                      <a:pt x="19" y="608"/>
                    </a:lnTo>
                    <a:lnTo>
                      <a:pt x="15" y="612"/>
                    </a:lnTo>
                    <a:lnTo>
                      <a:pt x="12" y="616"/>
                    </a:lnTo>
                    <a:lnTo>
                      <a:pt x="10" y="624"/>
                    </a:lnTo>
                    <a:lnTo>
                      <a:pt x="10" y="627"/>
                    </a:lnTo>
                    <a:lnTo>
                      <a:pt x="6" y="628"/>
                    </a:lnTo>
                    <a:lnTo>
                      <a:pt x="5" y="630"/>
                    </a:lnTo>
                    <a:lnTo>
                      <a:pt x="5" y="633"/>
                    </a:lnTo>
                    <a:lnTo>
                      <a:pt x="4" y="63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0" y="635"/>
                    </a:lnTo>
                    <a:lnTo>
                      <a:pt x="2" y="636"/>
                    </a:lnTo>
                    <a:lnTo>
                      <a:pt x="4" y="634"/>
                    </a:lnTo>
                    <a:lnTo>
                      <a:pt x="5" y="635"/>
                    </a:lnTo>
                    <a:lnTo>
                      <a:pt x="6" y="639"/>
                    </a:lnTo>
                    <a:lnTo>
                      <a:pt x="9" y="640"/>
                    </a:lnTo>
                    <a:lnTo>
                      <a:pt x="9" y="641"/>
                    </a:lnTo>
                    <a:lnTo>
                      <a:pt x="10" y="643"/>
                    </a:lnTo>
                    <a:lnTo>
                      <a:pt x="12" y="643"/>
                    </a:lnTo>
                    <a:lnTo>
                      <a:pt x="15" y="643"/>
                    </a:lnTo>
                    <a:lnTo>
                      <a:pt x="16" y="644"/>
                    </a:lnTo>
                    <a:lnTo>
                      <a:pt x="18" y="646"/>
                    </a:lnTo>
                    <a:lnTo>
                      <a:pt x="19" y="646"/>
                    </a:lnTo>
                    <a:lnTo>
                      <a:pt x="22" y="646"/>
                    </a:lnTo>
                    <a:lnTo>
                      <a:pt x="22" y="645"/>
                    </a:lnTo>
                    <a:lnTo>
                      <a:pt x="26" y="645"/>
                    </a:lnTo>
                    <a:lnTo>
                      <a:pt x="29" y="647"/>
                    </a:lnTo>
                    <a:lnTo>
                      <a:pt x="34" y="646"/>
                    </a:lnTo>
                    <a:lnTo>
                      <a:pt x="37" y="650"/>
                    </a:lnTo>
                    <a:lnTo>
                      <a:pt x="38" y="651"/>
                    </a:lnTo>
                    <a:lnTo>
                      <a:pt x="40" y="653"/>
                    </a:lnTo>
                    <a:lnTo>
                      <a:pt x="39" y="655"/>
                    </a:lnTo>
                    <a:lnTo>
                      <a:pt x="37" y="656"/>
                    </a:lnTo>
                    <a:lnTo>
                      <a:pt x="38" y="658"/>
                    </a:lnTo>
                    <a:lnTo>
                      <a:pt x="41" y="658"/>
                    </a:lnTo>
                    <a:lnTo>
                      <a:pt x="43" y="660"/>
                    </a:lnTo>
                    <a:lnTo>
                      <a:pt x="47" y="662"/>
                    </a:lnTo>
                    <a:lnTo>
                      <a:pt x="52" y="662"/>
                    </a:lnTo>
                    <a:lnTo>
                      <a:pt x="55" y="661"/>
                    </a:lnTo>
                    <a:lnTo>
                      <a:pt x="56" y="662"/>
                    </a:lnTo>
                    <a:lnTo>
                      <a:pt x="58" y="662"/>
                    </a:lnTo>
                    <a:lnTo>
                      <a:pt x="61" y="662"/>
                    </a:lnTo>
                    <a:lnTo>
                      <a:pt x="62" y="664"/>
                    </a:lnTo>
                    <a:lnTo>
                      <a:pt x="62" y="667"/>
                    </a:lnTo>
                    <a:lnTo>
                      <a:pt x="61" y="668"/>
                    </a:lnTo>
                    <a:lnTo>
                      <a:pt x="61" y="670"/>
                    </a:lnTo>
                    <a:lnTo>
                      <a:pt x="66" y="675"/>
                    </a:lnTo>
                    <a:lnTo>
                      <a:pt x="69" y="674"/>
                    </a:lnTo>
                    <a:lnTo>
                      <a:pt x="72" y="674"/>
                    </a:lnTo>
                    <a:lnTo>
                      <a:pt x="75" y="675"/>
                    </a:lnTo>
                    <a:lnTo>
                      <a:pt x="78" y="678"/>
                    </a:lnTo>
                    <a:lnTo>
                      <a:pt x="78" y="679"/>
                    </a:lnTo>
                    <a:lnTo>
                      <a:pt x="78" y="684"/>
                    </a:lnTo>
                    <a:lnTo>
                      <a:pt x="79" y="685"/>
                    </a:lnTo>
                    <a:lnTo>
                      <a:pt x="85" y="690"/>
                    </a:lnTo>
                    <a:lnTo>
                      <a:pt x="88" y="692"/>
                    </a:lnTo>
                    <a:lnTo>
                      <a:pt x="90" y="696"/>
                    </a:lnTo>
                    <a:lnTo>
                      <a:pt x="89" y="697"/>
                    </a:lnTo>
                    <a:lnTo>
                      <a:pt x="86" y="698"/>
                    </a:lnTo>
                    <a:lnTo>
                      <a:pt x="82" y="702"/>
                    </a:lnTo>
                    <a:lnTo>
                      <a:pt x="74" y="706"/>
                    </a:lnTo>
                    <a:lnTo>
                      <a:pt x="73" y="708"/>
                    </a:lnTo>
                    <a:lnTo>
                      <a:pt x="69" y="711"/>
                    </a:lnTo>
                    <a:lnTo>
                      <a:pt x="67" y="712"/>
                    </a:lnTo>
                    <a:lnTo>
                      <a:pt x="65" y="716"/>
                    </a:lnTo>
                    <a:lnTo>
                      <a:pt x="63" y="720"/>
                    </a:lnTo>
                    <a:lnTo>
                      <a:pt x="63" y="729"/>
                    </a:lnTo>
                    <a:lnTo>
                      <a:pt x="63" y="731"/>
                    </a:lnTo>
                    <a:lnTo>
                      <a:pt x="62" y="739"/>
                    </a:lnTo>
                    <a:lnTo>
                      <a:pt x="60" y="742"/>
                    </a:lnTo>
                    <a:lnTo>
                      <a:pt x="57" y="748"/>
                    </a:lnTo>
                    <a:lnTo>
                      <a:pt x="50" y="754"/>
                    </a:lnTo>
                    <a:lnTo>
                      <a:pt x="46" y="757"/>
                    </a:lnTo>
                    <a:lnTo>
                      <a:pt x="46" y="761"/>
                    </a:lnTo>
                    <a:lnTo>
                      <a:pt x="50" y="763"/>
                    </a:lnTo>
                    <a:lnTo>
                      <a:pt x="50" y="764"/>
                    </a:lnTo>
                    <a:lnTo>
                      <a:pt x="50" y="765"/>
                    </a:lnTo>
                    <a:lnTo>
                      <a:pt x="47" y="765"/>
                    </a:lnTo>
                    <a:lnTo>
                      <a:pt x="45" y="767"/>
                    </a:lnTo>
                    <a:lnTo>
                      <a:pt x="44" y="769"/>
                    </a:lnTo>
                    <a:lnTo>
                      <a:pt x="41" y="771"/>
                    </a:lnTo>
                    <a:lnTo>
                      <a:pt x="39" y="773"/>
                    </a:lnTo>
                    <a:lnTo>
                      <a:pt x="39" y="778"/>
                    </a:lnTo>
                    <a:lnTo>
                      <a:pt x="38" y="779"/>
                    </a:lnTo>
                    <a:lnTo>
                      <a:pt x="38" y="781"/>
                    </a:lnTo>
                    <a:lnTo>
                      <a:pt x="39" y="786"/>
                    </a:lnTo>
                    <a:lnTo>
                      <a:pt x="37" y="787"/>
                    </a:lnTo>
                    <a:lnTo>
                      <a:pt x="34" y="790"/>
                    </a:lnTo>
                    <a:lnTo>
                      <a:pt x="33" y="797"/>
                    </a:lnTo>
                    <a:lnTo>
                      <a:pt x="32" y="801"/>
                    </a:lnTo>
                    <a:lnTo>
                      <a:pt x="32" y="803"/>
                    </a:lnTo>
                    <a:lnTo>
                      <a:pt x="34" y="808"/>
                    </a:lnTo>
                    <a:lnTo>
                      <a:pt x="38" y="813"/>
                    </a:lnTo>
                    <a:lnTo>
                      <a:pt x="37" y="815"/>
                    </a:lnTo>
                    <a:lnTo>
                      <a:pt x="38" y="818"/>
                    </a:lnTo>
                    <a:lnTo>
                      <a:pt x="39" y="819"/>
                    </a:lnTo>
                    <a:lnTo>
                      <a:pt x="40" y="818"/>
                    </a:lnTo>
                    <a:lnTo>
                      <a:pt x="44" y="816"/>
                    </a:lnTo>
                    <a:lnTo>
                      <a:pt x="47" y="819"/>
                    </a:lnTo>
                    <a:lnTo>
                      <a:pt x="47" y="821"/>
                    </a:lnTo>
                    <a:lnTo>
                      <a:pt x="47" y="824"/>
                    </a:lnTo>
                    <a:lnTo>
                      <a:pt x="44" y="824"/>
                    </a:lnTo>
                    <a:lnTo>
                      <a:pt x="43" y="827"/>
                    </a:lnTo>
                    <a:lnTo>
                      <a:pt x="44" y="830"/>
                    </a:lnTo>
                    <a:lnTo>
                      <a:pt x="46" y="832"/>
                    </a:lnTo>
                    <a:lnTo>
                      <a:pt x="47" y="834"/>
                    </a:lnTo>
                    <a:lnTo>
                      <a:pt x="47" y="836"/>
                    </a:lnTo>
                    <a:lnTo>
                      <a:pt x="47" y="838"/>
                    </a:lnTo>
                    <a:lnTo>
                      <a:pt x="51" y="843"/>
                    </a:lnTo>
                    <a:lnTo>
                      <a:pt x="55" y="847"/>
                    </a:lnTo>
                    <a:lnTo>
                      <a:pt x="58" y="847"/>
                    </a:lnTo>
                    <a:lnTo>
                      <a:pt x="62" y="844"/>
                    </a:lnTo>
                    <a:lnTo>
                      <a:pt x="65" y="846"/>
                    </a:lnTo>
                    <a:lnTo>
                      <a:pt x="66" y="851"/>
                    </a:lnTo>
                    <a:lnTo>
                      <a:pt x="67" y="852"/>
                    </a:lnTo>
                    <a:lnTo>
                      <a:pt x="74" y="851"/>
                    </a:lnTo>
                    <a:lnTo>
                      <a:pt x="80" y="851"/>
                    </a:lnTo>
                    <a:lnTo>
                      <a:pt x="84" y="849"/>
                    </a:lnTo>
                    <a:lnTo>
                      <a:pt x="96" y="844"/>
                    </a:lnTo>
                    <a:lnTo>
                      <a:pt x="101" y="846"/>
                    </a:lnTo>
                    <a:lnTo>
                      <a:pt x="105" y="846"/>
                    </a:lnTo>
                    <a:lnTo>
                      <a:pt x="107" y="849"/>
                    </a:lnTo>
                    <a:lnTo>
                      <a:pt x="108" y="849"/>
                    </a:lnTo>
                    <a:lnTo>
                      <a:pt x="113" y="849"/>
                    </a:lnTo>
                    <a:lnTo>
                      <a:pt x="117" y="853"/>
                    </a:lnTo>
                    <a:lnTo>
                      <a:pt x="122" y="854"/>
                    </a:lnTo>
                    <a:lnTo>
                      <a:pt x="122" y="854"/>
                    </a:lnTo>
                    <a:lnTo>
                      <a:pt x="122" y="860"/>
                    </a:lnTo>
                    <a:lnTo>
                      <a:pt x="122" y="863"/>
                    </a:lnTo>
                    <a:lnTo>
                      <a:pt x="124" y="868"/>
                    </a:lnTo>
                    <a:lnTo>
                      <a:pt x="129" y="875"/>
                    </a:lnTo>
                    <a:lnTo>
                      <a:pt x="130" y="877"/>
                    </a:lnTo>
                    <a:lnTo>
                      <a:pt x="130" y="882"/>
                    </a:lnTo>
                    <a:lnTo>
                      <a:pt x="130" y="883"/>
                    </a:lnTo>
                    <a:lnTo>
                      <a:pt x="130" y="883"/>
                    </a:lnTo>
                    <a:lnTo>
                      <a:pt x="137" y="883"/>
                    </a:lnTo>
                    <a:lnTo>
                      <a:pt x="140" y="883"/>
                    </a:lnTo>
                    <a:lnTo>
                      <a:pt x="144" y="882"/>
                    </a:lnTo>
                    <a:lnTo>
                      <a:pt x="152" y="879"/>
                    </a:lnTo>
                    <a:lnTo>
                      <a:pt x="152" y="879"/>
                    </a:lnTo>
                    <a:lnTo>
                      <a:pt x="156" y="876"/>
                    </a:lnTo>
                    <a:lnTo>
                      <a:pt x="159" y="875"/>
                    </a:lnTo>
                    <a:lnTo>
                      <a:pt x="163" y="875"/>
                    </a:lnTo>
                    <a:lnTo>
                      <a:pt x="163" y="875"/>
                    </a:lnTo>
                    <a:lnTo>
                      <a:pt x="167" y="880"/>
                    </a:lnTo>
                    <a:lnTo>
                      <a:pt x="167" y="880"/>
                    </a:lnTo>
                    <a:lnTo>
                      <a:pt x="167" y="882"/>
                    </a:lnTo>
                    <a:lnTo>
                      <a:pt x="168" y="886"/>
                    </a:lnTo>
                    <a:lnTo>
                      <a:pt x="169" y="888"/>
                    </a:lnTo>
                    <a:lnTo>
                      <a:pt x="172" y="891"/>
                    </a:lnTo>
                    <a:lnTo>
                      <a:pt x="174" y="893"/>
                    </a:lnTo>
                    <a:lnTo>
                      <a:pt x="174" y="894"/>
                    </a:lnTo>
                    <a:lnTo>
                      <a:pt x="174" y="897"/>
                    </a:lnTo>
                    <a:lnTo>
                      <a:pt x="175" y="898"/>
                    </a:lnTo>
                    <a:lnTo>
                      <a:pt x="178" y="899"/>
                    </a:lnTo>
                    <a:lnTo>
                      <a:pt x="178" y="900"/>
                    </a:lnTo>
                    <a:lnTo>
                      <a:pt x="180" y="900"/>
                    </a:lnTo>
                    <a:lnTo>
                      <a:pt x="181" y="904"/>
                    </a:lnTo>
                    <a:lnTo>
                      <a:pt x="183" y="904"/>
                    </a:lnTo>
                    <a:lnTo>
                      <a:pt x="184" y="904"/>
                    </a:lnTo>
                    <a:lnTo>
                      <a:pt x="185" y="900"/>
                    </a:lnTo>
                    <a:lnTo>
                      <a:pt x="187" y="900"/>
                    </a:lnTo>
                    <a:lnTo>
                      <a:pt x="191" y="900"/>
                    </a:lnTo>
                    <a:lnTo>
                      <a:pt x="193" y="899"/>
                    </a:lnTo>
                    <a:lnTo>
                      <a:pt x="196" y="898"/>
                    </a:lnTo>
                    <a:lnTo>
                      <a:pt x="197" y="896"/>
                    </a:lnTo>
                    <a:lnTo>
                      <a:pt x="201" y="894"/>
                    </a:lnTo>
                    <a:lnTo>
                      <a:pt x="203" y="893"/>
                    </a:lnTo>
                    <a:lnTo>
                      <a:pt x="207" y="892"/>
                    </a:lnTo>
                    <a:lnTo>
                      <a:pt x="207" y="892"/>
                    </a:lnTo>
                    <a:lnTo>
                      <a:pt x="207" y="892"/>
                    </a:lnTo>
                    <a:close/>
                    <a:moveTo>
                      <a:pt x="661" y="99"/>
                    </a:moveTo>
                    <a:lnTo>
                      <a:pt x="662" y="101"/>
                    </a:lnTo>
                    <a:lnTo>
                      <a:pt x="662" y="104"/>
                    </a:lnTo>
                    <a:lnTo>
                      <a:pt x="662" y="105"/>
                    </a:lnTo>
                    <a:lnTo>
                      <a:pt x="663" y="107"/>
                    </a:lnTo>
                    <a:lnTo>
                      <a:pt x="663" y="108"/>
                    </a:lnTo>
                    <a:lnTo>
                      <a:pt x="663" y="111"/>
                    </a:lnTo>
                    <a:lnTo>
                      <a:pt x="663" y="113"/>
                    </a:lnTo>
                    <a:lnTo>
                      <a:pt x="663" y="116"/>
                    </a:lnTo>
                    <a:lnTo>
                      <a:pt x="663" y="117"/>
                    </a:lnTo>
                    <a:lnTo>
                      <a:pt x="663" y="118"/>
                    </a:lnTo>
                    <a:lnTo>
                      <a:pt x="661" y="118"/>
                    </a:lnTo>
                    <a:lnTo>
                      <a:pt x="658" y="118"/>
                    </a:lnTo>
                    <a:lnTo>
                      <a:pt x="656" y="116"/>
                    </a:lnTo>
                    <a:lnTo>
                      <a:pt x="656" y="113"/>
                    </a:lnTo>
                    <a:lnTo>
                      <a:pt x="653" y="112"/>
                    </a:lnTo>
                    <a:lnTo>
                      <a:pt x="653" y="110"/>
                    </a:lnTo>
                    <a:lnTo>
                      <a:pt x="653" y="106"/>
                    </a:lnTo>
                    <a:lnTo>
                      <a:pt x="654" y="105"/>
                    </a:lnTo>
                    <a:lnTo>
                      <a:pt x="658" y="101"/>
                    </a:lnTo>
                    <a:lnTo>
                      <a:pt x="661" y="99"/>
                    </a:lnTo>
                    <a:lnTo>
                      <a:pt x="661" y="99"/>
                    </a:lnTo>
                    <a:close/>
                    <a:moveTo>
                      <a:pt x="667" y="113"/>
                    </a:moveTo>
                    <a:lnTo>
                      <a:pt x="669" y="115"/>
                    </a:lnTo>
                    <a:lnTo>
                      <a:pt x="669" y="117"/>
                    </a:lnTo>
                    <a:lnTo>
                      <a:pt x="669" y="119"/>
                    </a:lnTo>
                    <a:lnTo>
                      <a:pt x="668" y="121"/>
                    </a:lnTo>
                    <a:lnTo>
                      <a:pt x="665" y="121"/>
                    </a:lnTo>
                    <a:lnTo>
                      <a:pt x="665" y="119"/>
                    </a:lnTo>
                    <a:lnTo>
                      <a:pt x="665" y="115"/>
                    </a:lnTo>
                    <a:lnTo>
                      <a:pt x="667" y="113"/>
                    </a:lnTo>
                    <a:lnTo>
                      <a:pt x="667" y="113"/>
                    </a:lnTo>
                    <a:close/>
                    <a:moveTo>
                      <a:pt x="112" y="461"/>
                    </a:moveTo>
                    <a:lnTo>
                      <a:pt x="112" y="461"/>
                    </a:lnTo>
                    <a:lnTo>
                      <a:pt x="112" y="461"/>
                    </a:lnTo>
                    <a:lnTo>
                      <a:pt x="111" y="461"/>
                    </a:lnTo>
                    <a:lnTo>
                      <a:pt x="111" y="461"/>
                    </a:lnTo>
                    <a:lnTo>
                      <a:pt x="111" y="461"/>
                    </a:lnTo>
                    <a:lnTo>
                      <a:pt x="111" y="461"/>
                    </a:lnTo>
                    <a:lnTo>
                      <a:pt x="111" y="461"/>
                    </a:lnTo>
                    <a:lnTo>
                      <a:pt x="111" y="461"/>
                    </a:lnTo>
                    <a:lnTo>
                      <a:pt x="111" y="460"/>
                    </a:lnTo>
                    <a:lnTo>
                      <a:pt x="111" y="460"/>
                    </a:lnTo>
                    <a:lnTo>
                      <a:pt x="110" y="460"/>
                    </a:lnTo>
                    <a:lnTo>
                      <a:pt x="110" y="460"/>
                    </a:lnTo>
                    <a:lnTo>
                      <a:pt x="110" y="460"/>
                    </a:lnTo>
                    <a:lnTo>
                      <a:pt x="110" y="460"/>
                    </a:lnTo>
                    <a:lnTo>
                      <a:pt x="111" y="460"/>
                    </a:lnTo>
                    <a:lnTo>
                      <a:pt x="111" y="460"/>
                    </a:lnTo>
                    <a:lnTo>
                      <a:pt x="111" y="460"/>
                    </a:lnTo>
                    <a:lnTo>
                      <a:pt x="111" y="460"/>
                    </a:lnTo>
                    <a:lnTo>
                      <a:pt x="112" y="460"/>
                    </a:lnTo>
                    <a:lnTo>
                      <a:pt x="112" y="460"/>
                    </a:lnTo>
                    <a:lnTo>
                      <a:pt x="113" y="460"/>
                    </a:lnTo>
                    <a:lnTo>
                      <a:pt x="113" y="460"/>
                    </a:lnTo>
                    <a:lnTo>
                      <a:pt x="113" y="460"/>
                    </a:lnTo>
                    <a:lnTo>
                      <a:pt x="113" y="460"/>
                    </a:lnTo>
                    <a:lnTo>
                      <a:pt x="113" y="460"/>
                    </a:lnTo>
                    <a:lnTo>
                      <a:pt x="113" y="460"/>
                    </a:lnTo>
                    <a:lnTo>
                      <a:pt x="113" y="461"/>
                    </a:lnTo>
                    <a:lnTo>
                      <a:pt x="113" y="461"/>
                    </a:lnTo>
                    <a:lnTo>
                      <a:pt x="113" y="461"/>
                    </a:lnTo>
                    <a:lnTo>
                      <a:pt x="113" y="461"/>
                    </a:lnTo>
                    <a:lnTo>
                      <a:pt x="112" y="461"/>
                    </a:lnTo>
                    <a:lnTo>
                      <a:pt x="112" y="461"/>
                    </a:lnTo>
                    <a:lnTo>
                      <a:pt x="112" y="461"/>
                    </a:lnTo>
                    <a:close/>
                    <a:moveTo>
                      <a:pt x="106" y="460"/>
                    </a:moveTo>
                    <a:lnTo>
                      <a:pt x="106" y="460"/>
                    </a:lnTo>
                    <a:lnTo>
                      <a:pt x="105" y="460"/>
                    </a:lnTo>
                    <a:lnTo>
                      <a:pt x="105" y="459"/>
                    </a:lnTo>
                    <a:lnTo>
                      <a:pt x="105" y="459"/>
                    </a:lnTo>
                    <a:lnTo>
                      <a:pt x="106" y="456"/>
                    </a:lnTo>
                    <a:lnTo>
                      <a:pt x="106" y="456"/>
                    </a:lnTo>
                    <a:lnTo>
                      <a:pt x="106" y="453"/>
                    </a:lnTo>
                    <a:lnTo>
                      <a:pt x="106" y="453"/>
                    </a:lnTo>
                    <a:lnTo>
                      <a:pt x="107" y="453"/>
                    </a:lnTo>
                    <a:lnTo>
                      <a:pt x="108" y="453"/>
                    </a:lnTo>
                    <a:lnTo>
                      <a:pt x="108" y="453"/>
                    </a:lnTo>
                    <a:lnTo>
                      <a:pt x="108" y="454"/>
                    </a:lnTo>
                    <a:lnTo>
                      <a:pt x="108" y="455"/>
                    </a:lnTo>
                    <a:lnTo>
                      <a:pt x="108" y="455"/>
                    </a:lnTo>
                    <a:lnTo>
                      <a:pt x="111" y="456"/>
                    </a:lnTo>
                    <a:lnTo>
                      <a:pt x="111" y="456"/>
                    </a:lnTo>
                    <a:lnTo>
                      <a:pt x="111" y="458"/>
                    </a:lnTo>
                    <a:lnTo>
                      <a:pt x="110" y="459"/>
                    </a:lnTo>
                    <a:lnTo>
                      <a:pt x="107" y="459"/>
                    </a:lnTo>
                    <a:lnTo>
                      <a:pt x="107" y="459"/>
                    </a:lnTo>
                    <a:lnTo>
                      <a:pt x="106" y="459"/>
                    </a:lnTo>
                    <a:lnTo>
                      <a:pt x="106" y="460"/>
                    </a:lnTo>
                    <a:lnTo>
                      <a:pt x="106" y="460"/>
                    </a:lnTo>
                    <a:close/>
                    <a:moveTo>
                      <a:pt x="77" y="477"/>
                    </a:moveTo>
                    <a:lnTo>
                      <a:pt x="78" y="478"/>
                    </a:lnTo>
                    <a:lnTo>
                      <a:pt x="79" y="476"/>
                    </a:lnTo>
                    <a:lnTo>
                      <a:pt x="80" y="475"/>
                    </a:lnTo>
                    <a:lnTo>
                      <a:pt x="83" y="472"/>
                    </a:lnTo>
                    <a:lnTo>
                      <a:pt x="85" y="471"/>
                    </a:lnTo>
                    <a:lnTo>
                      <a:pt x="88" y="469"/>
                    </a:lnTo>
                    <a:lnTo>
                      <a:pt x="90" y="467"/>
                    </a:lnTo>
                    <a:lnTo>
                      <a:pt x="91" y="467"/>
                    </a:lnTo>
                    <a:lnTo>
                      <a:pt x="94" y="467"/>
                    </a:lnTo>
                    <a:lnTo>
                      <a:pt x="96" y="470"/>
                    </a:lnTo>
                    <a:lnTo>
                      <a:pt x="96" y="471"/>
                    </a:lnTo>
                    <a:lnTo>
                      <a:pt x="95" y="473"/>
                    </a:lnTo>
                    <a:lnTo>
                      <a:pt x="96" y="473"/>
                    </a:lnTo>
                    <a:lnTo>
                      <a:pt x="97" y="475"/>
                    </a:lnTo>
                    <a:lnTo>
                      <a:pt x="99" y="477"/>
                    </a:lnTo>
                    <a:lnTo>
                      <a:pt x="102" y="477"/>
                    </a:lnTo>
                    <a:lnTo>
                      <a:pt x="103" y="478"/>
                    </a:lnTo>
                    <a:lnTo>
                      <a:pt x="106" y="481"/>
                    </a:lnTo>
                    <a:lnTo>
                      <a:pt x="107" y="484"/>
                    </a:lnTo>
                    <a:lnTo>
                      <a:pt x="106" y="486"/>
                    </a:lnTo>
                    <a:lnTo>
                      <a:pt x="105" y="488"/>
                    </a:lnTo>
                    <a:lnTo>
                      <a:pt x="105" y="490"/>
                    </a:lnTo>
                    <a:lnTo>
                      <a:pt x="103" y="493"/>
                    </a:lnTo>
                    <a:lnTo>
                      <a:pt x="100" y="495"/>
                    </a:lnTo>
                    <a:lnTo>
                      <a:pt x="97" y="498"/>
                    </a:lnTo>
                    <a:lnTo>
                      <a:pt x="92" y="499"/>
                    </a:lnTo>
                    <a:lnTo>
                      <a:pt x="90" y="500"/>
                    </a:lnTo>
                    <a:lnTo>
                      <a:pt x="88" y="501"/>
                    </a:lnTo>
                    <a:lnTo>
                      <a:pt x="86" y="503"/>
                    </a:lnTo>
                    <a:lnTo>
                      <a:pt x="83" y="503"/>
                    </a:lnTo>
                    <a:lnTo>
                      <a:pt x="78" y="504"/>
                    </a:lnTo>
                    <a:lnTo>
                      <a:pt x="75" y="506"/>
                    </a:lnTo>
                    <a:lnTo>
                      <a:pt x="74" y="506"/>
                    </a:lnTo>
                    <a:lnTo>
                      <a:pt x="71" y="503"/>
                    </a:lnTo>
                    <a:lnTo>
                      <a:pt x="69" y="499"/>
                    </a:lnTo>
                    <a:lnTo>
                      <a:pt x="68" y="498"/>
                    </a:lnTo>
                    <a:lnTo>
                      <a:pt x="66" y="498"/>
                    </a:lnTo>
                    <a:lnTo>
                      <a:pt x="65" y="495"/>
                    </a:lnTo>
                    <a:lnTo>
                      <a:pt x="65" y="494"/>
                    </a:lnTo>
                    <a:lnTo>
                      <a:pt x="65" y="493"/>
                    </a:lnTo>
                    <a:lnTo>
                      <a:pt x="63" y="493"/>
                    </a:lnTo>
                    <a:lnTo>
                      <a:pt x="63" y="492"/>
                    </a:lnTo>
                    <a:lnTo>
                      <a:pt x="65" y="490"/>
                    </a:lnTo>
                    <a:lnTo>
                      <a:pt x="65" y="488"/>
                    </a:lnTo>
                    <a:lnTo>
                      <a:pt x="66" y="487"/>
                    </a:lnTo>
                    <a:lnTo>
                      <a:pt x="68" y="484"/>
                    </a:lnTo>
                    <a:lnTo>
                      <a:pt x="69" y="484"/>
                    </a:lnTo>
                    <a:lnTo>
                      <a:pt x="72" y="483"/>
                    </a:lnTo>
                    <a:lnTo>
                      <a:pt x="72" y="481"/>
                    </a:lnTo>
                    <a:lnTo>
                      <a:pt x="73" y="480"/>
                    </a:lnTo>
                    <a:lnTo>
                      <a:pt x="75" y="478"/>
                    </a:lnTo>
                    <a:lnTo>
                      <a:pt x="75" y="477"/>
                    </a:lnTo>
                    <a:lnTo>
                      <a:pt x="77" y="477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33" name="Freeform 424">
                <a:extLst>
                  <a:ext uri="{FF2B5EF4-FFF2-40B4-BE49-F238E27FC236}">
                    <a16:creationId xmlns:a16="http://schemas.microsoft.com/office/drawing/2014/main" id="{89FA367F-66CF-0A4F-BD3E-7831621347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32153" y="6975599"/>
                <a:ext cx="874839" cy="1053069"/>
              </a:xfrm>
              <a:custGeom>
                <a:avLst/>
                <a:gdLst>
                  <a:gd name="T0" fmla="*/ 330 w 751"/>
                  <a:gd name="T1" fmla="*/ 847 h 904"/>
                  <a:gd name="T2" fmla="*/ 366 w 751"/>
                  <a:gd name="T3" fmla="*/ 779 h 904"/>
                  <a:gd name="T4" fmla="*/ 471 w 751"/>
                  <a:gd name="T5" fmla="*/ 706 h 904"/>
                  <a:gd name="T6" fmla="*/ 586 w 751"/>
                  <a:gd name="T7" fmla="*/ 724 h 904"/>
                  <a:gd name="T8" fmla="*/ 639 w 751"/>
                  <a:gd name="T9" fmla="*/ 664 h 904"/>
                  <a:gd name="T10" fmla="*/ 710 w 751"/>
                  <a:gd name="T11" fmla="*/ 611 h 904"/>
                  <a:gd name="T12" fmla="*/ 712 w 751"/>
                  <a:gd name="T13" fmla="*/ 538 h 904"/>
                  <a:gd name="T14" fmla="*/ 702 w 751"/>
                  <a:gd name="T15" fmla="*/ 504 h 904"/>
                  <a:gd name="T16" fmla="*/ 692 w 751"/>
                  <a:gd name="T17" fmla="*/ 490 h 904"/>
                  <a:gd name="T18" fmla="*/ 724 w 751"/>
                  <a:gd name="T19" fmla="*/ 470 h 904"/>
                  <a:gd name="T20" fmla="*/ 740 w 751"/>
                  <a:gd name="T21" fmla="*/ 428 h 904"/>
                  <a:gd name="T22" fmla="*/ 698 w 751"/>
                  <a:gd name="T23" fmla="*/ 426 h 904"/>
                  <a:gd name="T24" fmla="*/ 656 w 751"/>
                  <a:gd name="T25" fmla="*/ 421 h 904"/>
                  <a:gd name="T26" fmla="*/ 653 w 751"/>
                  <a:gd name="T27" fmla="*/ 430 h 904"/>
                  <a:gd name="T28" fmla="*/ 624 w 751"/>
                  <a:gd name="T29" fmla="*/ 410 h 904"/>
                  <a:gd name="T30" fmla="*/ 596 w 751"/>
                  <a:gd name="T31" fmla="*/ 414 h 904"/>
                  <a:gd name="T32" fmla="*/ 550 w 751"/>
                  <a:gd name="T33" fmla="*/ 467 h 904"/>
                  <a:gd name="T34" fmla="*/ 543 w 751"/>
                  <a:gd name="T35" fmla="*/ 428 h 904"/>
                  <a:gd name="T36" fmla="*/ 546 w 751"/>
                  <a:gd name="T37" fmla="*/ 421 h 904"/>
                  <a:gd name="T38" fmla="*/ 579 w 751"/>
                  <a:gd name="T39" fmla="*/ 400 h 904"/>
                  <a:gd name="T40" fmla="*/ 527 w 751"/>
                  <a:gd name="T41" fmla="*/ 304 h 904"/>
                  <a:gd name="T42" fmla="*/ 489 w 751"/>
                  <a:gd name="T43" fmla="*/ 302 h 904"/>
                  <a:gd name="T44" fmla="*/ 489 w 751"/>
                  <a:gd name="T45" fmla="*/ 269 h 904"/>
                  <a:gd name="T46" fmla="*/ 527 w 751"/>
                  <a:gd name="T47" fmla="*/ 279 h 904"/>
                  <a:gd name="T48" fmla="*/ 574 w 751"/>
                  <a:gd name="T49" fmla="*/ 213 h 904"/>
                  <a:gd name="T50" fmla="*/ 627 w 751"/>
                  <a:gd name="T51" fmla="*/ 202 h 904"/>
                  <a:gd name="T52" fmla="*/ 676 w 751"/>
                  <a:gd name="T53" fmla="*/ 163 h 904"/>
                  <a:gd name="T54" fmla="*/ 678 w 751"/>
                  <a:gd name="T55" fmla="*/ 135 h 904"/>
                  <a:gd name="T56" fmla="*/ 653 w 751"/>
                  <a:gd name="T57" fmla="*/ 121 h 904"/>
                  <a:gd name="T58" fmla="*/ 624 w 751"/>
                  <a:gd name="T59" fmla="*/ 101 h 904"/>
                  <a:gd name="T60" fmla="*/ 591 w 751"/>
                  <a:gd name="T61" fmla="*/ 100 h 904"/>
                  <a:gd name="T62" fmla="*/ 606 w 751"/>
                  <a:gd name="T63" fmla="*/ 77 h 904"/>
                  <a:gd name="T64" fmla="*/ 597 w 751"/>
                  <a:gd name="T65" fmla="*/ 55 h 904"/>
                  <a:gd name="T66" fmla="*/ 569 w 751"/>
                  <a:gd name="T67" fmla="*/ 8 h 904"/>
                  <a:gd name="T68" fmla="*/ 533 w 751"/>
                  <a:gd name="T69" fmla="*/ 35 h 904"/>
                  <a:gd name="T70" fmla="*/ 489 w 751"/>
                  <a:gd name="T71" fmla="*/ 71 h 904"/>
                  <a:gd name="T72" fmla="*/ 485 w 751"/>
                  <a:gd name="T73" fmla="*/ 90 h 904"/>
                  <a:gd name="T74" fmla="*/ 477 w 751"/>
                  <a:gd name="T75" fmla="*/ 96 h 904"/>
                  <a:gd name="T76" fmla="*/ 477 w 751"/>
                  <a:gd name="T77" fmla="*/ 123 h 904"/>
                  <a:gd name="T78" fmla="*/ 530 w 751"/>
                  <a:gd name="T79" fmla="*/ 126 h 904"/>
                  <a:gd name="T80" fmla="*/ 517 w 751"/>
                  <a:gd name="T81" fmla="*/ 136 h 904"/>
                  <a:gd name="T82" fmla="*/ 473 w 751"/>
                  <a:gd name="T83" fmla="*/ 139 h 904"/>
                  <a:gd name="T84" fmla="*/ 440 w 751"/>
                  <a:gd name="T85" fmla="*/ 146 h 904"/>
                  <a:gd name="T86" fmla="*/ 418 w 751"/>
                  <a:gd name="T87" fmla="*/ 149 h 904"/>
                  <a:gd name="T88" fmla="*/ 405 w 751"/>
                  <a:gd name="T89" fmla="*/ 157 h 904"/>
                  <a:gd name="T90" fmla="*/ 358 w 751"/>
                  <a:gd name="T91" fmla="*/ 186 h 904"/>
                  <a:gd name="T92" fmla="*/ 333 w 751"/>
                  <a:gd name="T93" fmla="*/ 197 h 904"/>
                  <a:gd name="T94" fmla="*/ 299 w 751"/>
                  <a:gd name="T95" fmla="*/ 211 h 904"/>
                  <a:gd name="T96" fmla="*/ 224 w 751"/>
                  <a:gd name="T97" fmla="*/ 262 h 904"/>
                  <a:gd name="T98" fmla="*/ 164 w 751"/>
                  <a:gd name="T99" fmla="*/ 330 h 904"/>
                  <a:gd name="T100" fmla="*/ 136 w 751"/>
                  <a:gd name="T101" fmla="*/ 375 h 904"/>
                  <a:gd name="T102" fmla="*/ 100 w 751"/>
                  <a:gd name="T103" fmla="*/ 416 h 904"/>
                  <a:gd name="T104" fmla="*/ 123 w 751"/>
                  <a:gd name="T105" fmla="*/ 449 h 904"/>
                  <a:gd name="T106" fmla="*/ 179 w 751"/>
                  <a:gd name="T107" fmla="*/ 482 h 904"/>
                  <a:gd name="T108" fmla="*/ 82 w 751"/>
                  <a:gd name="T109" fmla="*/ 507 h 904"/>
                  <a:gd name="T110" fmla="*/ 33 w 751"/>
                  <a:gd name="T111" fmla="*/ 593 h 904"/>
                  <a:gd name="T112" fmla="*/ 37 w 751"/>
                  <a:gd name="T113" fmla="*/ 656 h 904"/>
                  <a:gd name="T114" fmla="*/ 46 w 751"/>
                  <a:gd name="T115" fmla="*/ 761 h 904"/>
                  <a:gd name="T116" fmla="*/ 67 w 751"/>
                  <a:gd name="T117" fmla="*/ 852 h 904"/>
                  <a:gd name="T118" fmla="*/ 178 w 751"/>
                  <a:gd name="T119" fmla="*/ 900 h 904"/>
                  <a:gd name="T120" fmla="*/ 669 w 751"/>
                  <a:gd name="T121" fmla="*/ 119 h 904"/>
                  <a:gd name="T122" fmla="*/ 106 w 751"/>
                  <a:gd name="T123" fmla="*/ 459 h 904"/>
                  <a:gd name="T124" fmla="*/ 71 w 751"/>
                  <a:gd name="T125" fmla="*/ 503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1" h="904">
                    <a:moveTo>
                      <a:pt x="207" y="892"/>
                    </a:moveTo>
                    <a:lnTo>
                      <a:pt x="212" y="891"/>
                    </a:lnTo>
                    <a:lnTo>
                      <a:pt x="215" y="892"/>
                    </a:lnTo>
                    <a:lnTo>
                      <a:pt x="217" y="888"/>
                    </a:lnTo>
                    <a:lnTo>
                      <a:pt x="219" y="887"/>
                    </a:lnTo>
                    <a:lnTo>
                      <a:pt x="221" y="887"/>
                    </a:lnTo>
                    <a:lnTo>
                      <a:pt x="224" y="886"/>
                    </a:lnTo>
                    <a:lnTo>
                      <a:pt x="226" y="887"/>
                    </a:lnTo>
                    <a:lnTo>
                      <a:pt x="230" y="887"/>
                    </a:lnTo>
                    <a:lnTo>
                      <a:pt x="231" y="888"/>
                    </a:lnTo>
                    <a:lnTo>
                      <a:pt x="234" y="891"/>
                    </a:lnTo>
                    <a:lnTo>
                      <a:pt x="236" y="891"/>
                    </a:lnTo>
                    <a:lnTo>
                      <a:pt x="237" y="889"/>
                    </a:lnTo>
                    <a:lnTo>
                      <a:pt x="238" y="889"/>
                    </a:lnTo>
                    <a:lnTo>
                      <a:pt x="241" y="889"/>
                    </a:lnTo>
                    <a:lnTo>
                      <a:pt x="241" y="889"/>
                    </a:lnTo>
                    <a:lnTo>
                      <a:pt x="245" y="889"/>
                    </a:lnTo>
                    <a:lnTo>
                      <a:pt x="245" y="889"/>
                    </a:lnTo>
                    <a:lnTo>
                      <a:pt x="248" y="889"/>
                    </a:lnTo>
                    <a:lnTo>
                      <a:pt x="252" y="888"/>
                    </a:lnTo>
                    <a:lnTo>
                      <a:pt x="254" y="887"/>
                    </a:lnTo>
                    <a:lnTo>
                      <a:pt x="257" y="885"/>
                    </a:lnTo>
                    <a:lnTo>
                      <a:pt x="260" y="880"/>
                    </a:lnTo>
                    <a:lnTo>
                      <a:pt x="266" y="874"/>
                    </a:lnTo>
                    <a:lnTo>
                      <a:pt x="266" y="874"/>
                    </a:lnTo>
                    <a:lnTo>
                      <a:pt x="273" y="870"/>
                    </a:lnTo>
                    <a:lnTo>
                      <a:pt x="277" y="869"/>
                    </a:lnTo>
                    <a:lnTo>
                      <a:pt x="283" y="869"/>
                    </a:lnTo>
                    <a:lnTo>
                      <a:pt x="291" y="869"/>
                    </a:lnTo>
                    <a:lnTo>
                      <a:pt x="291" y="869"/>
                    </a:lnTo>
                    <a:lnTo>
                      <a:pt x="299" y="869"/>
                    </a:lnTo>
                    <a:lnTo>
                      <a:pt x="303" y="868"/>
                    </a:lnTo>
                    <a:lnTo>
                      <a:pt x="307" y="864"/>
                    </a:lnTo>
                    <a:lnTo>
                      <a:pt x="307" y="864"/>
                    </a:lnTo>
                    <a:lnTo>
                      <a:pt x="315" y="858"/>
                    </a:lnTo>
                    <a:lnTo>
                      <a:pt x="319" y="857"/>
                    </a:lnTo>
                    <a:lnTo>
                      <a:pt x="325" y="855"/>
                    </a:lnTo>
                    <a:lnTo>
                      <a:pt x="325" y="855"/>
                    </a:lnTo>
                    <a:lnTo>
                      <a:pt x="327" y="855"/>
                    </a:lnTo>
                    <a:lnTo>
                      <a:pt x="328" y="853"/>
                    </a:lnTo>
                    <a:lnTo>
                      <a:pt x="330" y="847"/>
                    </a:lnTo>
                    <a:lnTo>
                      <a:pt x="330" y="847"/>
                    </a:lnTo>
                    <a:lnTo>
                      <a:pt x="328" y="844"/>
                    </a:lnTo>
                    <a:lnTo>
                      <a:pt x="327" y="843"/>
                    </a:lnTo>
                    <a:lnTo>
                      <a:pt x="325" y="842"/>
                    </a:lnTo>
                    <a:lnTo>
                      <a:pt x="324" y="840"/>
                    </a:lnTo>
                    <a:lnTo>
                      <a:pt x="324" y="840"/>
                    </a:lnTo>
                    <a:lnTo>
                      <a:pt x="322" y="840"/>
                    </a:lnTo>
                    <a:lnTo>
                      <a:pt x="322" y="838"/>
                    </a:lnTo>
                    <a:lnTo>
                      <a:pt x="322" y="836"/>
                    </a:lnTo>
                    <a:lnTo>
                      <a:pt x="325" y="834"/>
                    </a:lnTo>
                    <a:lnTo>
                      <a:pt x="326" y="834"/>
                    </a:lnTo>
                    <a:lnTo>
                      <a:pt x="326" y="830"/>
                    </a:lnTo>
                    <a:lnTo>
                      <a:pt x="326" y="826"/>
                    </a:lnTo>
                    <a:lnTo>
                      <a:pt x="325" y="823"/>
                    </a:lnTo>
                    <a:lnTo>
                      <a:pt x="325" y="819"/>
                    </a:lnTo>
                    <a:lnTo>
                      <a:pt x="327" y="816"/>
                    </a:lnTo>
                    <a:lnTo>
                      <a:pt x="333" y="816"/>
                    </a:lnTo>
                    <a:lnTo>
                      <a:pt x="335" y="815"/>
                    </a:lnTo>
                    <a:lnTo>
                      <a:pt x="336" y="813"/>
                    </a:lnTo>
                    <a:lnTo>
                      <a:pt x="336" y="807"/>
                    </a:lnTo>
                    <a:lnTo>
                      <a:pt x="336" y="803"/>
                    </a:lnTo>
                    <a:lnTo>
                      <a:pt x="339" y="799"/>
                    </a:lnTo>
                    <a:lnTo>
                      <a:pt x="341" y="798"/>
                    </a:lnTo>
                    <a:lnTo>
                      <a:pt x="343" y="798"/>
                    </a:lnTo>
                    <a:lnTo>
                      <a:pt x="347" y="798"/>
                    </a:lnTo>
                    <a:lnTo>
                      <a:pt x="352" y="797"/>
                    </a:lnTo>
                    <a:lnTo>
                      <a:pt x="354" y="795"/>
                    </a:lnTo>
                    <a:lnTo>
                      <a:pt x="355" y="793"/>
                    </a:lnTo>
                    <a:lnTo>
                      <a:pt x="358" y="793"/>
                    </a:lnTo>
                    <a:lnTo>
                      <a:pt x="360" y="795"/>
                    </a:lnTo>
                    <a:lnTo>
                      <a:pt x="364" y="795"/>
                    </a:lnTo>
                    <a:lnTo>
                      <a:pt x="364" y="792"/>
                    </a:lnTo>
                    <a:lnTo>
                      <a:pt x="363" y="790"/>
                    </a:lnTo>
                    <a:lnTo>
                      <a:pt x="360" y="788"/>
                    </a:lnTo>
                    <a:lnTo>
                      <a:pt x="355" y="786"/>
                    </a:lnTo>
                    <a:lnTo>
                      <a:pt x="355" y="782"/>
                    </a:lnTo>
                    <a:lnTo>
                      <a:pt x="355" y="780"/>
                    </a:lnTo>
                    <a:lnTo>
                      <a:pt x="358" y="781"/>
                    </a:lnTo>
                    <a:lnTo>
                      <a:pt x="359" y="782"/>
                    </a:lnTo>
                    <a:lnTo>
                      <a:pt x="361" y="782"/>
                    </a:lnTo>
                    <a:lnTo>
                      <a:pt x="366" y="779"/>
                    </a:lnTo>
                    <a:lnTo>
                      <a:pt x="372" y="770"/>
                    </a:lnTo>
                    <a:lnTo>
                      <a:pt x="376" y="770"/>
                    </a:lnTo>
                    <a:lnTo>
                      <a:pt x="381" y="769"/>
                    </a:lnTo>
                    <a:lnTo>
                      <a:pt x="383" y="769"/>
                    </a:lnTo>
                    <a:lnTo>
                      <a:pt x="383" y="773"/>
                    </a:lnTo>
                    <a:lnTo>
                      <a:pt x="383" y="775"/>
                    </a:lnTo>
                    <a:lnTo>
                      <a:pt x="384" y="775"/>
                    </a:lnTo>
                    <a:lnTo>
                      <a:pt x="388" y="773"/>
                    </a:lnTo>
                    <a:lnTo>
                      <a:pt x="389" y="770"/>
                    </a:lnTo>
                    <a:lnTo>
                      <a:pt x="389" y="768"/>
                    </a:lnTo>
                    <a:lnTo>
                      <a:pt x="389" y="765"/>
                    </a:lnTo>
                    <a:lnTo>
                      <a:pt x="389" y="764"/>
                    </a:lnTo>
                    <a:lnTo>
                      <a:pt x="392" y="763"/>
                    </a:lnTo>
                    <a:lnTo>
                      <a:pt x="398" y="756"/>
                    </a:lnTo>
                    <a:lnTo>
                      <a:pt x="403" y="753"/>
                    </a:lnTo>
                    <a:lnTo>
                      <a:pt x="405" y="750"/>
                    </a:lnTo>
                    <a:lnTo>
                      <a:pt x="408" y="746"/>
                    </a:lnTo>
                    <a:lnTo>
                      <a:pt x="411" y="741"/>
                    </a:lnTo>
                    <a:lnTo>
                      <a:pt x="410" y="739"/>
                    </a:lnTo>
                    <a:lnTo>
                      <a:pt x="409" y="735"/>
                    </a:lnTo>
                    <a:lnTo>
                      <a:pt x="406" y="734"/>
                    </a:lnTo>
                    <a:lnTo>
                      <a:pt x="408" y="733"/>
                    </a:lnTo>
                    <a:lnTo>
                      <a:pt x="409" y="733"/>
                    </a:lnTo>
                    <a:lnTo>
                      <a:pt x="412" y="731"/>
                    </a:lnTo>
                    <a:lnTo>
                      <a:pt x="418" y="733"/>
                    </a:lnTo>
                    <a:lnTo>
                      <a:pt x="421" y="733"/>
                    </a:lnTo>
                    <a:lnTo>
                      <a:pt x="425" y="730"/>
                    </a:lnTo>
                    <a:lnTo>
                      <a:pt x="428" y="729"/>
                    </a:lnTo>
                    <a:lnTo>
                      <a:pt x="433" y="729"/>
                    </a:lnTo>
                    <a:lnTo>
                      <a:pt x="437" y="726"/>
                    </a:lnTo>
                    <a:lnTo>
                      <a:pt x="443" y="723"/>
                    </a:lnTo>
                    <a:lnTo>
                      <a:pt x="444" y="717"/>
                    </a:lnTo>
                    <a:lnTo>
                      <a:pt x="445" y="713"/>
                    </a:lnTo>
                    <a:lnTo>
                      <a:pt x="448" y="711"/>
                    </a:lnTo>
                    <a:lnTo>
                      <a:pt x="448" y="708"/>
                    </a:lnTo>
                    <a:lnTo>
                      <a:pt x="450" y="706"/>
                    </a:lnTo>
                    <a:lnTo>
                      <a:pt x="453" y="706"/>
                    </a:lnTo>
                    <a:lnTo>
                      <a:pt x="460" y="706"/>
                    </a:lnTo>
                    <a:lnTo>
                      <a:pt x="462" y="706"/>
                    </a:lnTo>
                    <a:lnTo>
                      <a:pt x="466" y="705"/>
                    </a:lnTo>
                    <a:lnTo>
                      <a:pt x="471" y="706"/>
                    </a:lnTo>
                    <a:lnTo>
                      <a:pt x="476" y="706"/>
                    </a:lnTo>
                    <a:lnTo>
                      <a:pt x="481" y="706"/>
                    </a:lnTo>
                    <a:lnTo>
                      <a:pt x="484" y="705"/>
                    </a:lnTo>
                    <a:lnTo>
                      <a:pt x="490" y="696"/>
                    </a:lnTo>
                    <a:lnTo>
                      <a:pt x="496" y="697"/>
                    </a:lnTo>
                    <a:lnTo>
                      <a:pt x="498" y="695"/>
                    </a:lnTo>
                    <a:lnTo>
                      <a:pt x="499" y="694"/>
                    </a:lnTo>
                    <a:lnTo>
                      <a:pt x="504" y="695"/>
                    </a:lnTo>
                    <a:lnTo>
                      <a:pt x="510" y="698"/>
                    </a:lnTo>
                    <a:lnTo>
                      <a:pt x="515" y="701"/>
                    </a:lnTo>
                    <a:lnTo>
                      <a:pt x="515" y="703"/>
                    </a:lnTo>
                    <a:lnTo>
                      <a:pt x="517" y="705"/>
                    </a:lnTo>
                    <a:lnTo>
                      <a:pt x="518" y="707"/>
                    </a:lnTo>
                    <a:lnTo>
                      <a:pt x="518" y="708"/>
                    </a:lnTo>
                    <a:lnTo>
                      <a:pt x="517" y="714"/>
                    </a:lnTo>
                    <a:lnTo>
                      <a:pt x="518" y="718"/>
                    </a:lnTo>
                    <a:lnTo>
                      <a:pt x="519" y="723"/>
                    </a:lnTo>
                    <a:lnTo>
                      <a:pt x="521" y="726"/>
                    </a:lnTo>
                    <a:lnTo>
                      <a:pt x="521" y="730"/>
                    </a:lnTo>
                    <a:lnTo>
                      <a:pt x="522" y="734"/>
                    </a:lnTo>
                    <a:lnTo>
                      <a:pt x="524" y="736"/>
                    </a:lnTo>
                    <a:lnTo>
                      <a:pt x="524" y="741"/>
                    </a:lnTo>
                    <a:lnTo>
                      <a:pt x="529" y="750"/>
                    </a:lnTo>
                    <a:lnTo>
                      <a:pt x="532" y="758"/>
                    </a:lnTo>
                    <a:lnTo>
                      <a:pt x="534" y="758"/>
                    </a:lnTo>
                    <a:lnTo>
                      <a:pt x="534" y="757"/>
                    </a:lnTo>
                    <a:lnTo>
                      <a:pt x="536" y="756"/>
                    </a:lnTo>
                    <a:lnTo>
                      <a:pt x="539" y="752"/>
                    </a:lnTo>
                    <a:lnTo>
                      <a:pt x="540" y="751"/>
                    </a:lnTo>
                    <a:lnTo>
                      <a:pt x="544" y="750"/>
                    </a:lnTo>
                    <a:lnTo>
                      <a:pt x="546" y="747"/>
                    </a:lnTo>
                    <a:lnTo>
                      <a:pt x="549" y="743"/>
                    </a:lnTo>
                    <a:lnTo>
                      <a:pt x="550" y="741"/>
                    </a:lnTo>
                    <a:lnTo>
                      <a:pt x="555" y="739"/>
                    </a:lnTo>
                    <a:lnTo>
                      <a:pt x="560" y="737"/>
                    </a:lnTo>
                    <a:lnTo>
                      <a:pt x="567" y="734"/>
                    </a:lnTo>
                    <a:lnTo>
                      <a:pt x="573" y="735"/>
                    </a:lnTo>
                    <a:lnTo>
                      <a:pt x="577" y="733"/>
                    </a:lnTo>
                    <a:lnTo>
                      <a:pt x="579" y="731"/>
                    </a:lnTo>
                    <a:lnTo>
                      <a:pt x="584" y="731"/>
                    </a:lnTo>
                    <a:lnTo>
                      <a:pt x="586" y="724"/>
                    </a:lnTo>
                    <a:lnTo>
                      <a:pt x="588" y="723"/>
                    </a:lnTo>
                    <a:lnTo>
                      <a:pt x="590" y="725"/>
                    </a:lnTo>
                    <a:lnTo>
                      <a:pt x="592" y="731"/>
                    </a:lnTo>
                    <a:lnTo>
                      <a:pt x="594" y="730"/>
                    </a:lnTo>
                    <a:lnTo>
                      <a:pt x="596" y="729"/>
                    </a:lnTo>
                    <a:lnTo>
                      <a:pt x="597" y="729"/>
                    </a:lnTo>
                    <a:lnTo>
                      <a:pt x="601" y="730"/>
                    </a:lnTo>
                    <a:lnTo>
                      <a:pt x="602" y="730"/>
                    </a:lnTo>
                    <a:lnTo>
                      <a:pt x="607" y="730"/>
                    </a:lnTo>
                    <a:lnTo>
                      <a:pt x="611" y="730"/>
                    </a:lnTo>
                    <a:lnTo>
                      <a:pt x="613" y="733"/>
                    </a:lnTo>
                    <a:lnTo>
                      <a:pt x="616" y="731"/>
                    </a:lnTo>
                    <a:lnTo>
                      <a:pt x="617" y="729"/>
                    </a:lnTo>
                    <a:lnTo>
                      <a:pt x="616" y="725"/>
                    </a:lnTo>
                    <a:lnTo>
                      <a:pt x="622" y="718"/>
                    </a:lnTo>
                    <a:lnTo>
                      <a:pt x="627" y="714"/>
                    </a:lnTo>
                    <a:lnTo>
                      <a:pt x="627" y="712"/>
                    </a:lnTo>
                    <a:lnTo>
                      <a:pt x="628" y="706"/>
                    </a:lnTo>
                    <a:lnTo>
                      <a:pt x="627" y="702"/>
                    </a:lnTo>
                    <a:lnTo>
                      <a:pt x="624" y="698"/>
                    </a:lnTo>
                    <a:lnTo>
                      <a:pt x="625" y="696"/>
                    </a:lnTo>
                    <a:lnTo>
                      <a:pt x="628" y="698"/>
                    </a:lnTo>
                    <a:lnTo>
                      <a:pt x="630" y="701"/>
                    </a:lnTo>
                    <a:lnTo>
                      <a:pt x="630" y="700"/>
                    </a:lnTo>
                    <a:lnTo>
                      <a:pt x="628" y="697"/>
                    </a:lnTo>
                    <a:lnTo>
                      <a:pt x="629" y="694"/>
                    </a:lnTo>
                    <a:lnTo>
                      <a:pt x="630" y="695"/>
                    </a:lnTo>
                    <a:lnTo>
                      <a:pt x="631" y="696"/>
                    </a:lnTo>
                    <a:lnTo>
                      <a:pt x="633" y="696"/>
                    </a:lnTo>
                    <a:lnTo>
                      <a:pt x="634" y="692"/>
                    </a:lnTo>
                    <a:lnTo>
                      <a:pt x="636" y="689"/>
                    </a:lnTo>
                    <a:lnTo>
                      <a:pt x="635" y="686"/>
                    </a:lnTo>
                    <a:lnTo>
                      <a:pt x="635" y="684"/>
                    </a:lnTo>
                    <a:lnTo>
                      <a:pt x="636" y="679"/>
                    </a:lnTo>
                    <a:lnTo>
                      <a:pt x="636" y="678"/>
                    </a:lnTo>
                    <a:lnTo>
                      <a:pt x="634" y="677"/>
                    </a:lnTo>
                    <a:lnTo>
                      <a:pt x="634" y="673"/>
                    </a:lnTo>
                    <a:lnTo>
                      <a:pt x="633" y="670"/>
                    </a:lnTo>
                    <a:lnTo>
                      <a:pt x="634" y="668"/>
                    </a:lnTo>
                    <a:lnTo>
                      <a:pt x="636" y="666"/>
                    </a:lnTo>
                    <a:lnTo>
                      <a:pt x="639" y="664"/>
                    </a:lnTo>
                    <a:lnTo>
                      <a:pt x="642" y="664"/>
                    </a:lnTo>
                    <a:lnTo>
                      <a:pt x="642" y="664"/>
                    </a:lnTo>
                    <a:lnTo>
                      <a:pt x="642" y="657"/>
                    </a:lnTo>
                    <a:lnTo>
                      <a:pt x="642" y="653"/>
                    </a:lnTo>
                    <a:lnTo>
                      <a:pt x="646" y="650"/>
                    </a:lnTo>
                    <a:lnTo>
                      <a:pt x="650" y="647"/>
                    </a:lnTo>
                    <a:lnTo>
                      <a:pt x="652" y="646"/>
                    </a:lnTo>
                    <a:lnTo>
                      <a:pt x="653" y="646"/>
                    </a:lnTo>
                    <a:lnTo>
                      <a:pt x="653" y="644"/>
                    </a:lnTo>
                    <a:lnTo>
                      <a:pt x="652" y="643"/>
                    </a:lnTo>
                    <a:lnTo>
                      <a:pt x="654" y="640"/>
                    </a:lnTo>
                    <a:lnTo>
                      <a:pt x="654" y="638"/>
                    </a:lnTo>
                    <a:lnTo>
                      <a:pt x="652" y="619"/>
                    </a:lnTo>
                    <a:lnTo>
                      <a:pt x="653" y="617"/>
                    </a:lnTo>
                    <a:lnTo>
                      <a:pt x="656" y="612"/>
                    </a:lnTo>
                    <a:lnTo>
                      <a:pt x="657" y="611"/>
                    </a:lnTo>
                    <a:lnTo>
                      <a:pt x="663" y="613"/>
                    </a:lnTo>
                    <a:lnTo>
                      <a:pt x="667" y="610"/>
                    </a:lnTo>
                    <a:lnTo>
                      <a:pt x="667" y="607"/>
                    </a:lnTo>
                    <a:lnTo>
                      <a:pt x="667" y="605"/>
                    </a:lnTo>
                    <a:lnTo>
                      <a:pt x="669" y="605"/>
                    </a:lnTo>
                    <a:lnTo>
                      <a:pt x="673" y="606"/>
                    </a:lnTo>
                    <a:lnTo>
                      <a:pt x="674" y="608"/>
                    </a:lnTo>
                    <a:lnTo>
                      <a:pt x="675" y="610"/>
                    </a:lnTo>
                    <a:lnTo>
                      <a:pt x="675" y="613"/>
                    </a:lnTo>
                    <a:lnTo>
                      <a:pt x="676" y="615"/>
                    </a:lnTo>
                    <a:lnTo>
                      <a:pt x="678" y="615"/>
                    </a:lnTo>
                    <a:lnTo>
                      <a:pt x="681" y="612"/>
                    </a:lnTo>
                    <a:lnTo>
                      <a:pt x="685" y="612"/>
                    </a:lnTo>
                    <a:lnTo>
                      <a:pt x="687" y="615"/>
                    </a:lnTo>
                    <a:lnTo>
                      <a:pt x="687" y="615"/>
                    </a:lnTo>
                    <a:lnTo>
                      <a:pt x="691" y="613"/>
                    </a:lnTo>
                    <a:lnTo>
                      <a:pt x="693" y="612"/>
                    </a:lnTo>
                    <a:lnTo>
                      <a:pt x="696" y="608"/>
                    </a:lnTo>
                    <a:lnTo>
                      <a:pt x="697" y="608"/>
                    </a:lnTo>
                    <a:lnTo>
                      <a:pt x="698" y="610"/>
                    </a:lnTo>
                    <a:lnTo>
                      <a:pt x="700" y="611"/>
                    </a:lnTo>
                    <a:lnTo>
                      <a:pt x="701" y="610"/>
                    </a:lnTo>
                    <a:lnTo>
                      <a:pt x="702" y="608"/>
                    </a:lnTo>
                    <a:lnTo>
                      <a:pt x="706" y="610"/>
                    </a:lnTo>
                    <a:lnTo>
                      <a:pt x="710" y="611"/>
                    </a:lnTo>
                    <a:lnTo>
                      <a:pt x="715" y="612"/>
                    </a:lnTo>
                    <a:lnTo>
                      <a:pt x="719" y="613"/>
                    </a:lnTo>
                    <a:lnTo>
                      <a:pt x="719" y="610"/>
                    </a:lnTo>
                    <a:lnTo>
                      <a:pt x="718" y="607"/>
                    </a:lnTo>
                    <a:lnTo>
                      <a:pt x="718" y="605"/>
                    </a:lnTo>
                    <a:lnTo>
                      <a:pt x="718" y="602"/>
                    </a:lnTo>
                    <a:lnTo>
                      <a:pt x="718" y="601"/>
                    </a:lnTo>
                    <a:lnTo>
                      <a:pt x="715" y="600"/>
                    </a:lnTo>
                    <a:lnTo>
                      <a:pt x="715" y="601"/>
                    </a:lnTo>
                    <a:lnTo>
                      <a:pt x="714" y="601"/>
                    </a:lnTo>
                    <a:lnTo>
                      <a:pt x="713" y="601"/>
                    </a:lnTo>
                    <a:lnTo>
                      <a:pt x="710" y="601"/>
                    </a:lnTo>
                    <a:lnTo>
                      <a:pt x="710" y="601"/>
                    </a:lnTo>
                    <a:lnTo>
                      <a:pt x="712" y="600"/>
                    </a:lnTo>
                    <a:lnTo>
                      <a:pt x="713" y="599"/>
                    </a:lnTo>
                    <a:lnTo>
                      <a:pt x="713" y="598"/>
                    </a:lnTo>
                    <a:lnTo>
                      <a:pt x="714" y="598"/>
                    </a:lnTo>
                    <a:lnTo>
                      <a:pt x="715" y="598"/>
                    </a:lnTo>
                    <a:lnTo>
                      <a:pt x="715" y="599"/>
                    </a:lnTo>
                    <a:lnTo>
                      <a:pt x="715" y="596"/>
                    </a:lnTo>
                    <a:lnTo>
                      <a:pt x="715" y="585"/>
                    </a:lnTo>
                    <a:lnTo>
                      <a:pt x="714" y="580"/>
                    </a:lnTo>
                    <a:lnTo>
                      <a:pt x="713" y="578"/>
                    </a:lnTo>
                    <a:lnTo>
                      <a:pt x="709" y="577"/>
                    </a:lnTo>
                    <a:lnTo>
                      <a:pt x="708" y="576"/>
                    </a:lnTo>
                    <a:lnTo>
                      <a:pt x="708" y="576"/>
                    </a:lnTo>
                    <a:lnTo>
                      <a:pt x="710" y="576"/>
                    </a:lnTo>
                    <a:lnTo>
                      <a:pt x="710" y="574"/>
                    </a:lnTo>
                    <a:lnTo>
                      <a:pt x="709" y="571"/>
                    </a:lnTo>
                    <a:lnTo>
                      <a:pt x="710" y="572"/>
                    </a:lnTo>
                    <a:lnTo>
                      <a:pt x="712" y="574"/>
                    </a:lnTo>
                    <a:lnTo>
                      <a:pt x="713" y="577"/>
                    </a:lnTo>
                    <a:lnTo>
                      <a:pt x="714" y="578"/>
                    </a:lnTo>
                    <a:lnTo>
                      <a:pt x="714" y="577"/>
                    </a:lnTo>
                    <a:lnTo>
                      <a:pt x="713" y="572"/>
                    </a:lnTo>
                    <a:lnTo>
                      <a:pt x="712" y="567"/>
                    </a:lnTo>
                    <a:lnTo>
                      <a:pt x="710" y="552"/>
                    </a:lnTo>
                    <a:lnTo>
                      <a:pt x="709" y="544"/>
                    </a:lnTo>
                    <a:lnTo>
                      <a:pt x="710" y="543"/>
                    </a:lnTo>
                    <a:lnTo>
                      <a:pt x="712" y="539"/>
                    </a:lnTo>
                    <a:lnTo>
                      <a:pt x="712" y="538"/>
                    </a:lnTo>
                    <a:lnTo>
                      <a:pt x="712" y="535"/>
                    </a:lnTo>
                    <a:lnTo>
                      <a:pt x="709" y="532"/>
                    </a:lnTo>
                    <a:lnTo>
                      <a:pt x="708" y="529"/>
                    </a:lnTo>
                    <a:lnTo>
                      <a:pt x="707" y="527"/>
                    </a:lnTo>
                    <a:lnTo>
                      <a:pt x="707" y="525"/>
                    </a:lnTo>
                    <a:lnTo>
                      <a:pt x="707" y="525"/>
                    </a:lnTo>
                    <a:lnTo>
                      <a:pt x="707" y="521"/>
                    </a:lnTo>
                    <a:lnTo>
                      <a:pt x="707" y="521"/>
                    </a:lnTo>
                    <a:lnTo>
                      <a:pt x="707" y="520"/>
                    </a:lnTo>
                    <a:lnTo>
                      <a:pt x="706" y="520"/>
                    </a:lnTo>
                    <a:lnTo>
                      <a:pt x="704" y="522"/>
                    </a:lnTo>
                    <a:lnTo>
                      <a:pt x="704" y="522"/>
                    </a:lnTo>
                    <a:lnTo>
                      <a:pt x="704" y="522"/>
                    </a:lnTo>
                    <a:lnTo>
                      <a:pt x="703" y="521"/>
                    </a:lnTo>
                    <a:lnTo>
                      <a:pt x="703" y="521"/>
                    </a:lnTo>
                    <a:lnTo>
                      <a:pt x="702" y="520"/>
                    </a:lnTo>
                    <a:lnTo>
                      <a:pt x="702" y="518"/>
                    </a:lnTo>
                    <a:lnTo>
                      <a:pt x="702" y="518"/>
                    </a:lnTo>
                    <a:lnTo>
                      <a:pt x="702" y="516"/>
                    </a:lnTo>
                    <a:lnTo>
                      <a:pt x="702" y="516"/>
                    </a:lnTo>
                    <a:lnTo>
                      <a:pt x="702" y="516"/>
                    </a:lnTo>
                    <a:lnTo>
                      <a:pt x="704" y="518"/>
                    </a:lnTo>
                    <a:lnTo>
                      <a:pt x="704" y="518"/>
                    </a:lnTo>
                    <a:lnTo>
                      <a:pt x="706" y="518"/>
                    </a:lnTo>
                    <a:lnTo>
                      <a:pt x="706" y="518"/>
                    </a:lnTo>
                    <a:lnTo>
                      <a:pt x="704" y="516"/>
                    </a:lnTo>
                    <a:lnTo>
                      <a:pt x="704" y="514"/>
                    </a:lnTo>
                    <a:lnTo>
                      <a:pt x="704" y="514"/>
                    </a:lnTo>
                    <a:lnTo>
                      <a:pt x="704" y="511"/>
                    </a:lnTo>
                    <a:lnTo>
                      <a:pt x="704" y="511"/>
                    </a:lnTo>
                    <a:lnTo>
                      <a:pt x="704" y="507"/>
                    </a:lnTo>
                    <a:lnTo>
                      <a:pt x="704" y="507"/>
                    </a:lnTo>
                    <a:lnTo>
                      <a:pt x="704" y="505"/>
                    </a:lnTo>
                    <a:lnTo>
                      <a:pt x="704" y="505"/>
                    </a:lnTo>
                    <a:lnTo>
                      <a:pt x="704" y="503"/>
                    </a:lnTo>
                    <a:lnTo>
                      <a:pt x="704" y="503"/>
                    </a:lnTo>
                    <a:lnTo>
                      <a:pt x="704" y="501"/>
                    </a:lnTo>
                    <a:lnTo>
                      <a:pt x="703" y="501"/>
                    </a:lnTo>
                    <a:lnTo>
                      <a:pt x="703" y="501"/>
                    </a:lnTo>
                    <a:lnTo>
                      <a:pt x="702" y="503"/>
                    </a:lnTo>
                    <a:lnTo>
                      <a:pt x="702" y="504"/>
                    </a:lnTo>
                    <a:lnTo>
                      <a:pt x="702" y="504"/>
                    </a:lnTo>
                    <a:lnTo>
                      <a:pt x="702" y="505"/>
                    </a:lnTo>
                    <a:lnTo>
                      <a:pt x="701" y="505"/>
                    </a:lnTo>
                    <a:lnTo>
                      <a:pt x="701" y="505"/>
                    </a:lnTo>
                    <a:lnTo>
                      <a:pt x="698" y="504"/>
                    </a:lnTo>
                    <a:lnTo>
                      <a:pt x="698" y="504"/>
                    </a:lnTo>
                    <a:lnTo>
                      <a:pt x="695" y="504"/>
                    </a:lnTo>
                    <a:lnTo>
                      <a:pt x="695" y="504"/>
                    </a:lnTo>
                    <a:lnTo>
                      <a:pt x="693" y="504"/>
                    </a:lnTo>
                    <a:lnTo>
                      <a:pt x="692" y="503"/>
                    </a:lnTo>
                    <a:lnTo>
                      <a:pt x="692" y="503"/>
                    </a:lnTo>
                    <a:lnTo>
                      <a:pt x="691" y="501"/>
                    </a:lnTo>
                    <a:lnTo>
                      <a:pt x="691" y="499"/>
                    </a:lnTo>
                    <a:lnTo>
                      <a:pt x="691" y="499"/>
                    </a:lnTo>
                    <a:lnTo>
                      <a:pt x="691" y="499"/>
                    </a:lnTo>
                    <a:lnTo>
                      <a:pt x="691" y="498"/>
                    </a:lnTo>
                    <a:lnTo>
                      <a:pt x="691" y="498"/>
                    </a:lnTo>
                    <a:lnTo>
                      <a:pt x="687" y="499"/>
                    </a:lnTo>
                    <a:lnTo>
                      <a:pt x="687" y="499"/>
                    </a:lnTo>
                    <a:lnTo>
                      <a:pt x="685" y="499"/>
                    </a:lnTo>
                    <a:lnTo>
                      <a:pt x="682" y="498"/>
                    </a:lnTo>
                    <a:lnTo>
                      <a:pt x="682" y="498"/>
                    </a:lnTo>
                    <a:lnTo>
                      <a:pt x="682" y="497"/>
                    </a:lnTo>
                    <a:lnTo>
                      <a:pt x="682" y="497"/>
                    </a:lnTo>
                    <a:lnTo>
                      <a:pt x="685" y="497"/>
                    </a:lnTo>
                    <a:lnTo>
                      <a:pt x="685" y="497"/>
                    </a:lnTo>
                    <a:lnTo>
                      <a:pt x="689" y="495"/>
                    </a:lnTo>
                    <a:lnTo>
                      <a:pt x="689" y="495"/>
                    </a:lnTo>
                    <a:lnTo>
                      <a:pt x="691" y="495"/>
                    </a:lnTo>
                    <a:lnTo>
                      <a:pt x="695" y="497"/>
                    </a:lnTo>
                    <a:lnTo>
                      <a:pt x="695" y="497"/>
                    </a:lnTo>
                    <a:lnTo>
                      <a:pt x="696" y="497"/>
                    </a:lnTo>
                    <a:lnTo>
                      <a:pt x="696" y="497"/>
                    </a:lnTo>
                    <a:lnTo>
                      <a:pt x="696" y="495"/>
                    </a:lnTo>
                    <a:lnTo>
                      <a:pt x="696" y="495"/>
                    </a:lnTo>
                    <a:lnTo>
                      <a:pt x="697" y="494"/>
                    </a:lnTo>
                    <a:lnTo>
                      <a:pt x="697" y="494"/>
                    </a:lnTo>
                    <a:lnTo>
                      <a:pt x="696" y="493"/>
                    </a:lnTo>
                    <a:lnTo>
                      <a:pt x="695" y="492"/>
                    </a:lnTo>
                    <a:lnTo>
                      <a:pt x="695" y="492"/>
                    </a:lnTo>
                    <a:lnTo>
                      <a:pt x="692" y="490"/>
                    </a:lnTo>
                    <a:lnTo>
                      <a:pt x="692" y="487"/>
                    </a:lnTo>
                    <a:lnTo>
                      <a:pt x="692" y="487"/>
                    </a:lnTo>
                    <a:lnTo>
                      <a:pt x="692" y="486"/>
                    </a:lnTo>
                    <a:lnTo>
                      <a:pt x="692" y="483"/>
                    </a:lnTo>
                    <a:lnTo>
                      <a:pt x="692" y="483"/>
                    </a:lnTo>
                    <a:lnTo>
                      <a:pt x="692" y="482"/>
                    </a:lnTo>
                    <a:lnTo>
                      <a:pt x="692" y="483"/>
                    </a:lnTo>
                    <a:lnTo>
                      <a:pt x="693" y="484"/>
                    </a:lnTo>
                    <a:lnTo>
                      <a:pt x="693" y="484"/>
                    </a:lnTo>
                    <a:lnTo>
                      <a:pt x="695" y="486"/>
                    </a:lnTo>
                    <a:lnTo>
                      <a:pt x="695" y="487"/>
                    </a:lnTo>
                    <a:lnTo>
                      <a:pt x="695" y="487"/>
                    </a:lnTo>
                    <a:lnTo>
                      <a:pt x="695" y="488"/>
                    </a:lnTo>
                    <a:lnTo>
                      <a:pt x="696" y="490"/>
                    </a:lnTo>
                    <a:lnTo>
                      <a:pt x="696" y="490"/>
                    </a:lnTo>
                    <a:lnTo>
                      <a:pt x="698" y="492"/>
                    </a:lnTo>
                    <a:lnTo>
                      <a:pt x="701" y="493"/>
                    </a:lnTo>
                    <a:lnTo>
                      <a:pt x="701" y="493"/>
                    </a:lnTo>
                    <a:lnTo>
                      <a:pt x="703" y="495"/>
                    </a:lnTo>
                    <a:lnTo>
                      <a:pt x="706" y="498"/>
                    </a:lnTo>
                    <a:lnTo>
                      <a:pt x="706" y="498"/>
                    </a:lnTo>
                    <a:lnTo>
                      <a:pt x="707" y="498"/>
                    </a:lnTo>
                    <a:lnTo>
                      <a:pt x="707" y="498"/>
                    </a:lnTo>
                    <a:lnTo>
                      <a:pt x="708" y="497"/>
                    </a:lnTo>
                    <a:lnTo>
                      <a:pt x="709" y="494"/>
                    </a:lnTo>
                    <a:lnTo>
                      <a:pt x="710" y="490"/>
                    </a:lnTo>
                    <a:lnTo>
                      <a:pt x="710" y="487"/>
                    </a:lnTo>
                    <a:lnTo>
                      <a:pt x="709" y="487"/>
                    </a:lnTo>
                    <a:lnTo>
                      <a:pt x="708" y="486"/>
                    </a:lnTo>
                    <a:lnTo>
                      <a:pt x="706" y="486"/>
                    </a:lnTo>
                    <a:lnTo>
                      <a:pt x="706" y="484"/>
                    </a:lnTo>
                    <a:lnTo>
                      <a:pt x="706" y="483"/>
                    </a:lnTo>
                    <a:lnTo>
                      <a:pt x="706" y="482"/>
                    </a:lnTo>
                    <a:lnTo>
                      <a:pt x="708" y="482"/>
                    </a:lnTo>
                    <a:lnTo>
                      <a:pt x="709" y="484"/>
                    </a:lnTo>
                    <a:lnTo>
                      <a:pt x="710" y="484"/>
                    </a:lnTo>
                    <a:lnTo>
                      <a:pt x="712" y="486"/>
                    </a:lnTo>
                    <a:lnTo>
                      <a:pt x="715" y="480"/>
                    </a:lnTo>
                    <a:lnTo>
                      <a:pt x="718" y="475"/>
                    </a:lnTo>
                    <a:lnTo>
                      <a:pt x="720" y="472"/>
                    </a:lnTo>
                    <a:lnTo>
                      <a:pt x="724" y="470"/>
                    </a:lnTo>
                    <a:lnTo>
                      <a:pt x="726" y="467"/>
                    </a:lnTo>
                    <a:lnTo>
                      <a:pt x="732" y="462"/>
                    </a:lnTo>
                    <a:lnTo>
                      <a:pt x="736" y="456"/>
                    </a:lnTo>
                    <a:lnTo>
                      <a:pt x="740" y="454"/>
                    </a:lnTo>
                    <a:lnTo>
                      <a:pt x="742" y="449"/>
                    </a:lnTo>
                    <a:lnTo>
                      <a:pt x="745" y="447"/>
                    </a:lnTo>
                    <a:lnTo>
                      <a:pt x="748" y="447"/>
                    </a:lnTo>
                    <a:lnTo>
                      <a:pt x="751" y="447"/>
                    </a:lnTo>
                    <a:lnTo>
                      <a:pt x="751" y="445"/>
                    </a:lnTo>
                    <a:lnTo>
                      <a:pt x="751" y="443"/>
                    </a:lnTo>
                    <a:lnTo>
                      <a:pt x="751" y="442"/>
                    </a:lnTo>
                    <a:lnTo>
                      <a:pt x="748" y="442"/>
                    </a:lnTo>
                    <a:lnTo>
                      <a:pt x="747" y="442"/>
                    </a:lnTo>
                    <a:lnTo>
                      <a:pt x="745" y="441"/>
                    </a:lnTo>
                    <a:lnTo>
                      <a:pt x="743" y="439"/>
                    </a:lnTo>
                    <a:lnTo>
                      <a:pt x="741" y="439"/>
                    </a:lnTo>
                    <a:lnTo>
                      <a:pt x="740" y="439"/>
                    </a:lnTo>
                    <a:lnTo>
                      <a:pt x="740" y="441"/>
                    </a:lnTo>
                    <a:lnTo>
                      <a:pt x="740" y="443"/>
                    </a:lnTo>
                    <a:lnTo>
                      <a:pt x="737" y="443"/>
                    </a:lnTo>
                    <a:lnTo>
                      <a:pt x="735" y="444"/>
                    </a:lnTo>
                    <a:lnTo>
                      <a:pt x="734" y="443"/>
                    </a:lnTo>
                    <a:lnTo>
                      <a:pt x="732" y="443"/>
                    </a:lnTo>
                    <a:lnTo>
                      <a:pt x="731" y="443"/>
                    </a:lnTo>
                    <a:lnTo>
                      <a:pt x="730" y="442"/>
                    </a:lnTo>
                    <a:lnTo>
                      <a:pt x="730" y="441"/>
                    </a:lnTo>
                    <a:lnTo>
                      <a:pt x="732" y="439"/>
                    </a:lnTo>
                    <a:lnTo>
                      <a:pt x="732" y="437"/>
                    </a:lnTo>
                    <a:lnTo>
                      <a:pt x="735" y="437"/>
                    </a:lnTo>
                    <a:lnTo>
                      <a:pt x="737" y="438"/>
                    </a:lnTo>
                    <a:lnTo>
                      <a:pt x="737" y="441"/>
                    </a:lnTo>
                    <a:lnTo>
                      <a:pt x="738" y="441"/>
                    </a:lnTo>
                    <a:lnTo>
                      <a:pt x="738" y="441"/>
                    </a:lnTo>
                    <a:lnTo>
                      <a:pt x="740" y="441"/>
                    </a:lnTo>
                    <a:lnTo>
                      <a:pt x="738" y="439"/>
                    </a:lnTo>
                    <a:lnTo>
                      <a:pt x="738" y="438"/>
                    </a:lnTo>
                    <a:lnTo>
                      <a:pt x="738" y="437"/>
                    </a:lnTo>
                    <a:lnTo>
                      <a:pt x="738" y="434"/>
                    </a:lnTo>
                    <a:lnTo>
                      <a:pt x="738" y="433"/>
                    </a:lnTo>
                    <a:lnTo>
                      <a:pt x="738" y="431"/>
                    </a:lnTo>
                    <a:lnTo>
                      <a:pt x="740" y="428"/>
                    </a:lnTo>
                    <a:lnTo>
                      <a:pt x="737" y="427"/>
                    </a:lnTo>
                    <a:lnTo>
                      <a:pt x="734" y="425"/>
                    </a:lnTo>
                    <a:lnTo>
                      <a:pt x="732" y="424"/>
                    </a:lnTo>
                    <a:lnTo>
                      <a:pt x="732" y="425"/>
                    </a:lnTo>
                    <a:lnTo>
                      <a:pt x="731" y="426"/>
                    </a:lnTo>
                    <a:lnTo>
                      <a:pt x="729" y="427"/>
                    </a:lnTo>
                    <a:lnTo>
                      <a:pt x="727" y="428"/>
                    </a:lnTo>
                    <a:lnTo>
                      <a:pt x="726" y="428"/>
                    </a:lnTo>
                    <a:lnTo>
                      <a:pt x="725" y="428"/>
                    </a:lnTo>
                    <a:lnTo>
                      <a:pt x="725" y="427"/>
                    </a:lnTo>
                    <a:lnTo>
                      <a:pt x="725" y="426"/>
                    </a:lnTo>
                    <a:lnTo>
                      <a:pt x="726" y="426"/>
                    </a:lnTo>
                    <a:lnTo>
                      <a:pt x="727" y="425"/>
                    </a:lnTo>
                    <a:lnTo>
                      <a:pt x="729" y="424"/>
                    </a:lnTo>
                    <a:lnTo>
                      <a:pt x="731" y="424"/>
                    </a:lnTo>
                    <a:lnTo>
                      <a:pt x="732" y="422"/>
                    </a:lnTo>
                    <a:lnTo>
                      <a:pt x="732" y="421"/>
                    </a:lnTo>
                    <a:lnTo>
                      <a:pt x="732" y="419"/>
                    </a:lnTo>
                    <a:lnTo>
                      <a:pt x="731" y="417"/>
                    </a:lnTo>
                    <a:lnTo>
                      <a:pt x="729" y="416"/>
                    </a:lnTo>
                    <a:lnTo>
                      <a:pt x="724" y="415"/>
                    </a:lnTo>
                    <a:lnTo>
                      <a:pt x="723" y="415"/>
                    </a:lnTo>
                    <a:lnTo>
                      <a:pt x="720" y="415"/>
                    </a:lnTo>
                    <a:lnTo>
                      <a:pt x="715" y="414"/>
                    </a:lnTo>
                    <a:lnTo>
                      <a:pt x="714" y="414"/>
                    </a:lnTo>
                    <a:lnTo>
                      <a:pt x="713" y="415"/>
                    </a:lnTo>
                    <a:lnTo>
                      <a:pt x="712" y="419"/>
                    </a:lnTo>
                    <a:lnTo>
                      <a:pt x="709" y="421"/>
                    </a:lnTo>
                    <a:lnTo>
                      <a:pt x="704" y="420"/>
                    </a:lnTo>
                    <a:lnTo>
                      <a:pt x="702" y="420"/>
                    </a:lnTo>
                    <a:lnTo>
                      <a:pt x="700" y="420"/>
                    </a:lnTo>
                    <a:lnTo>
                      <a:pt x="700" y="421"/>
                    </a:lnTo>
                    <a:lnTo>
                      <a:pt x="700" y="422"/>
                    </a:lnTo>
                    <a:lnTo>
                      <a:pt x="701" y="422"/>
                    </a:lnTo>
                    <a:lnTo>
                      <a:pt x="702" y="422"/>
                    </a:lnTo>
                    <a:lnTo>
                      <a:pt x="703" y="422"/>
                    </a:lnTo>
                    <a:lnTo>
                      <a:pt x="703" y="424"/>
                    </a:lnTo>
                    <a:lnTo>
                      <a:pt x="702" y="427"/>
                    </a:lnTo>
                    <a:lnTo>
                      <a:pt x="701" y="428"/>
                    </a:lnTo>
                    <a:lnTo>
                      <a:pt x="700" y="427"/>
                    </a:lnTo>
                    <a:lnTo>
                      <a:pt x="698" y="426"/>
                    </a:lnTo>
                    <a:lnTo>
                      <a:pt x="698" y="422"/>
                    </a:lnTo>
                    <a:lnTo>
                      <a:pt x="698" y="419"/>
                    </a:lnTo>
                    <a:lnTo>
                      <a:pt x="698" y="416"/>
                    </a:lnTo>
                    <a:lnTo>
                      <a:pt x="700" y="415"/>
                    </a:lnTo>
                    <a:lnTo>
                      <a:pt x="701" y="414"/>
                    </a:lnTo>
                    <a:lnTo>
                      <a:pt x="700" y="413"/>
                    </a:lnTo>
                    <a:lnTo>
                      <a:pt x="698" y="411"/>
                    </a:lnTo>
                    <a:lnTo>
                      <a:pt x="697" y="411"/>
                    </a:lnTo>
                    <a:lnTo>
                      <a:pt x="695" y="410"/>
                    </a:lnTo>
                    <a:lnTo>
                      <a:pt x="692" y="410"/>
                    </a:lnTo>
                    <a:lnTo>
                      <a:pt x="691" y="411"/>
                    </a:lnTo>
                    <a:lnTo>
                      <a:pt x="685" y="414"/>
                    </a:lnTo>
                    <a:lnTo>
                      <a:pt x="684" y="416"/>
                    </a:lnTo>
                    <a:lnTo>
                      <a:pt x="682" y="417"/>
                    </a:lnTo>
                    <a:lnTo>
                      <a:pt x="680" y="417"/>
                    </a:lnTo>
                    <a:lnTo>
                      <a:pt x="680" y="417"/>
                    </a:lnTo>
                    <a:lnTo>
                      <a:pt x="680" y="420"/>
                    </a:lnTo>
                    <a:lnTo>
                      <a:pt x="679" y="421"/>
                    </a:lnTo>
                    <a:lnTo>
                      <a:pt x="675" y="421"/>
                    </a:lnTo>
                    <a:lnTo>
                      <a:pt x="674" y="421"/>
                    </a:lnTo>
                    <a:lnTo>
                      <a:pt x="674" y="422"/>
                    </a:lnTo>
                    <a:lnTo>
                      <a:pt x="674" y="424"/>
                    </a:lnTo>
                    <a:lnTo>
                      <a:pt x="673" y="425"/>
                    </a:lnTo>
                    <a:lnTo>
                      <a:pt x="670" y="425"/>
                    </a:lnTo>
                    <a:lnTo>
                      <a:pt x="670" y="424"/>
                    </a:lnTo>
                    <a:lnTo>
                      <a:pt x="670" y="422"/>
                    </a:lnTo>
                    <a:lnTo>
                      <a:pt x="670" y="421"/>
                    </a:lnTo>
                    <a:lnTo>
                      <a:pt x="673" y="420"/>
                    </a:lnTo>
                    <a:lnTo>
                      <a:pt x="674" y="420"/>
                    </a:lnTo>
                    <a:lnTo>
                      <a:pt x="676" y="420"/>
                    </a:lnTo>
                    <a:lnTo>
                      <a:pt x="678" y="420"/>
                    </a:lnTo>
                    <a:lnTo>
                      <a:pt x="678" y="419"/>
                    </a:lnTo>
                    <a:lnTo>
                      <a:pt x="676" y="419"/>
                    </a:lnTo>
                    <a:lnTo>
                      <a:pt x="674" y="419"/>
                    </a:lnTo>
                    <a:lnTo>
                      <a:pt x="672" y="419"/>
                    </a:lnTo>
                    <a:lnTo>
                      <a:pt x="667" y="420"/>
                    </a:lnTo>
                    <a:lnTo>
                      <a:pt x="661" y="420"/>
                    </a:lnTo>
                    <a:lnTo>
                      <a:pt x="656" y="419"/>
                    </a:lnTo>
                    <a:lnTo>
                      <a:pt x="653" y="419"/>
                    </a:lnTo>
                    <a:lnTo>
                      <a:pt x="653" y="420"/>
                    </a:lnTo>
                    <a:lnTo>
                      <a:pt x="656" y="421"/>
                    </a:lnTo>
                    <a:lnTo>
                      <a:pt x="661" y="421"/>
                    </a:lnTo>
                    <a:lnTo>
                      <a:pt x="664" y="421"/>
                    </a:lnTo>
                    <a:lnTo>
                      <a:pt x="668" y="421"/>
                    </a:lnTo>
                    <a:lnTo>
                      <a:pt x="668" y="422"/>
                    </a:lnTo>
                    <a:lnTo>
                      <a:pt x="668" y="424"/>
                    </a:lnTo>
                    <a:lnTo>
                      <a:pt x="668" y="425"/>
                    </a:lnTo>
                    <a:lnTo>
                      <a:pt x="668" y="425"/>
                    </a:lnTo>
                    <a:lnTo>
                      <a:pt x="668" y="426"/>
                    </a:lnTo>
                    <a:lnTo>
                      <a:pt x="667" y="427"/>
                    </a:lnTo>
                    <a:lnTo>
                      <a:pt x="667" y="430"/>
                    </a:lnTo>
                    <a:lnTo>
                      <a:pt x="664" y="430"/>
                    </a:lnTo>
                    <a:lnTo>
                      <a:pt x="664" y="428"/>
                    </a:lnTo>
                    <a:lnTo>
                      <a:pt x="664" y="427"/>
                    </a:lnTo>
                    <a:lnTo>
                      <a:pt x="662" y="427"/>
                    </a:lnTo>
                    <a:lnTo>
                      <a:pt x="661" y="427"/>
                    </a:lnTo>
                    <a:lnTo>
                      <a:pt x="658" y="427"/>
                    </a:lnTo>
                    <a:lnTo>
                      <a:pt x="659" y="426"/>
                    </a:lnTo>
                    <a:lnTo>
                      <a:pt x="661" y="425"/>
                    </a:lnTo>
                    <a:lnTo>
                      <a:pt x="662" y="425"/>
                    </a:lnTo>
                    <a:lnTo>
                      <a:pt x="662" y="425"/>
                    </a:lnTo>
                    <a:lnTo>
                      <a:pt x="663" y="424"/>
                    </a:lnTo>
                    <a:lnTo>
                      <a:pt x="663" y="422"/>
                    </a:lnTo>
                    <a:lnTo>
                      <a:pt x="662" y="424"/>
                    </a:lnTo>
                    <a:lnTo>
                      <a:pt x="661" y="424"/>
                    </a:lnTo>
                    <a:lnTo>
                      <a:pt x="661" y="424"/>
                    </a:lnTo>
                    <a:lnTo>
                      <a:pt x="659" y="422"/>
                    </a:lnTo>
                    <a:lnTo>
                      <a:pt x="659" y="422"/>
                    </a:lnTo>
                    <a:lnTo>
                      <a:pt x="657" y="422"/>
                    </a:lnTo>
                    <a:lnTo>
                      <a:pt x="657" y="422"/>
                    </a:lnTo>
                    <a:lnTo>
                      <a:pt x="657" y="422"/>
                    </a:lnTo>
                    <a:lnTo>
                      <a:pt x="657" y="425"/>
                    </a:lnTo>
                    <a:lnTo>
                      <a:pt x="656" y="425"/>
                    </a:lnTo>
                    <a:lnTo>
                      <a:pt x="656" y="424"/>
                    </a:lnTo>
                    <a:lnTo>
                      <a:pt x="656" y="422"/>
                    </a:lnTo>
                    <a:lnTo>
                      <a:pt x="654" y="424"/>
                    </a:lnTo>
                    <a:lnTo>
                      <a:pt x="653" y="425"/>
                    </a:lnTo>
                    <a:lnTo>
                      <a:pt x="653" y="425"/>
                    </a:lnTo>
                    <a:lnTo>
                      <a:pt x="652" y="425"/>
                    </a:lnTo>
                    <a:lnTo>
                      <a:pt x="652" y="427"/>
                    </a:lnTo>
                    <a:lnTo>
                      <a:pt x="652" y="428"/>
                    </a:lnTo>
                    <a:lnTo>
                      <a:pt x="653" y="430"/>
                    </a:lnTo>
                    <a:lnTo>
                      <a:pt x="653" y="431"/>
                    </a:lnTo>
                    <a:lnTo>
                      <a:pt x="653" y="432"/>
                    </a:lnTo>
                    <a:lnTo>
                      <a:pt x="654" y="434"/>
                    </a:lnTo>
                    <a:lnTo>
                      <a:pt x="653" y="436"/>
                    </a:lnTo>
                    <a:lnTo>
                      <a:pt x="650" y="436"/>
                    </a:lnTo>
                    <a:lnTo>
                      <a:pt x="648" y="436"/>
                    </a:lnTo>
                    <a:lnTo>
                      <a:pt x="647" y="434"/>
                    </a:lnTo>
                    <a:lnTo>
                      <a:pt x="645" y="432"/>
                    </a:lnTo>
                    <a:lnTo>
                      <a:pt x="645" y="431"/>
                    </a:lnTo>
                    <a:lnTo>
                      <a:pt x="646" y="431"/>
                    </a:lnTo>
                    <a:lnTo>
                      <a:pt x="647" y="428"/>
                    </a:lnTo>
                    <a:lnTo>
                      <a:pt x="648" y="428"/>
                    </a:lnTo>
                    <a:lnTo>
                      <a:pt x="650" y="428"/>
                    </a:lnTo>
                    <a:lnTo>
                      <a:pt x="651" y="428"/>
                    </a:lnTo>
                    <a:lnTo>
                      <a:pt x="651" y="427"/>
                    </a:lnTo>
                    <a:lnTo>
                      <a:pt x="648" y="426"/>
                    </a:lnTo>
                    <a:lnTo>
                      <a:pt x="647" y="425"/>
                    </a:lnTo>
                    <a:lnTo>
                      <a:pt x="648" y="424"/>
                    </a:lnTo>
                    <a:lnTo>
                      <a:pt x="651" y="424"/>
                    </a:lnTo>
                    <a:lnTo>
                      <a:pt x="652" y="424"/>
                    </a:lnTo>
                    <a:lnTo>
                      <a:pt x="653" y="424"/>
                    </a:lnTo>
                    <a:lnTo>
                      <a:pt x="653" y="422"/>
                    </a:lnTo>
                    <a:lnTo>
                      <a:pt x="653" y="420"/>
                    </a:lnTo>
                    <a:lnTo>
                      <a:pt x="652" y="420"/>
                    </a:lnTo>
                    <a:lnTo>
                      <a:pt x="651" y="420"/>
                    </a:lnTo>
                    <a:lnTo>
                      <a:pt x="650" y="420"/>
                    </a:lnTo>
                    <a:lnTo>
                      <a:pt x="648" y="420"/>
                    </a:lnTo>
                    <a:lnTo>
                      <a:pt x="648" y="421"/>
                    </a:lnTo>
                    <a:lnTo>
                      <a:pt x="647" y="424"/>
                    </a:lnTo>
                    <a:lnTo>
                      <a:pt x="646" y="424"/>
                    </a:lnTo>
                    <a:lnTo>
                      <a:pt x="646" y="422"/>
                    </a:lnTo>
                    <a:lnTo>
                      <a:pt x="646" y="421"/>
                    </a:lnTo>
                    <a:lnTo>
                      <a:pt x="647" y="421"/>
                    </a:lnTo>
                    <a:lnTo>
                      <a:pt x="648" y="420"/>
                    </a:lnTo>
                    <a:lnTo>
                      <a:pt x="650" y="419"/>
                    </a:lnTo>
                    <a:lnTo>
                      <a:pt x="651" y="419"/>
                    </a:lnTo>
                    <a:lnTo>
                      <a:pt x="652" y="417"/>
                    </a:lnTo>
                    <a:lnTo>
                      <a:pt x="647" y="416"/>
                    </a:lnTo>
                    <a:lnTo>
                      <a:pt x="644" y="415"/>
                    </a:lnTo>
                    <a:lnTo>
                      <a:pt x="628" y="411"/>
                    </a:lnTo>
                    <a:lnTo>
                      <a:pt x="624" y="410"/>
                    </a:lnTo>
                    <a:lnTo>
                      <a:pt x="623" y="410"/>
                    </a:lnTo>
                    <a:lnTo>
                      <a:pt x="623" y="411"/>
                    </a:lnTo>
                    <a:lnTo>
                      <a:pt x="624" y="411"/>
                    </a:lnTo>
                    <a:lnTo>
                      <a:pt x="625" y="413"/>
                    </a:lnTo>
                    <a:lnTo>
                      <a:pt x="625" y="414"/>
                    </a:lnTo>
                    <a:lnTo>
                      <a:pt x="625" y="415"/>
                    </a:lnTo>
                    <a:lnTo>
                      <a:pt x="624" y="416"/>
                    </a:lnTo>
                    <a:lnTo>
                      <a:pt x="623" y="417"/>
                    </a:lnTo>
                    <a:lnTo>
                      <a:pt x="623" y="417"/>
                    </a:lnTo>
                    <a:lnTo>
                      <a:pt x="624" y="419"/>
                    </a:lnTo>
                    <a:lnTo>
                      <a:pt x="623" y="420"/>
                    </a:lnTo>
                    <a:lnTo>
                      <a:pt x="623" y="420"/>
                    </a:lnTo>
                    <a:lnTo>
                      <a:pt x="623" y="421"/>
                    </a:lnTo>
                    <a:lnTo>
                      <a:pt x="623" y="421"/>
                    </a:lnTo>
                    <a:lnTo>
                      <a:pt x="622" y="422"/>
                    </a:lnTo>
                    <a:lnTo>
                      <a:pt x="620" y="421"/>
                    </a:lnTo>
                    <a:lnTo>
                      <a:pt x="620" y="420"/>
                    </a:lnTo>
                    <a:lnTo>
                      <a:pt x="620" y="417"/>
                    </a:lnTo>
                    <a:lnTo>
                      <a:pt x="620" y="417"/>
                    </a:lnTo>
                    <a:lnTo>
                      <a:pt x="618" y="419"/>
                    </a:lnTo>
                    <a:lnTo>
                      <a:pt x="617" y="419"/>
                    </a:lnTo>
                    <a:lnTo>
                      <a:pt x="618" y="417"/>
                    </a:lnTo>
                    <a:lnTo>
                      <a:pt x="618" y="415"/>
                    </a:lnTo>
                    <a:lnTo>
                      <a:pt x="617" y="414"/>
                    </a:lnTo>
                    <a:lnTo>
                      <a:pt x="617" y="413"/>
                    </a:lnTo>
                    <a:lnTo>
                      <a:pt x="618" y="413"/>
                    </a:lnTo>
                    <a:lnTo>
                      <a:pt x="619" y="413"/>
                    </a:lnTo>
                    <a:lnTo>
                      <a:pt x="620" y="413"/>
                    </a:lnTo>
                    <a:lnTo>
                      <a:pt x="620" y="411"/>
                    </a:lnTo>
                    <a:lnTo>
                      <a:pt x="618" y="411"/>
                    </a:lnTo>
                    <a:lnTo>
                      <a:pt x="616" y="411"/>
                    </a:lnTo>
                    <a:lnTo>
                      <a:pt x="605" y="411"/>
                    </a:lnTo>
                    <a:lnTo>
                      <a:pt x="597" y="411"/>
                    </a:lnTo>
                    <a:lnTo>
                      <a:pt x="592" y="410"/>
                    </a:lnTo>
                    <a:lnTo>
                      <a:pt x="588" y="411"/>
                    </a:lnTo>
                    <a:lnTo>
                      <a:pt x="585" y="413"/>
                    </a:lnTo>
                    <a:lnTo>
                      <a:pt x="585" y="413"/>
                    </a:lnTo>
                    <a:lnTo>
                      <a:pt x="588" y="413"/>
                    </a:lnTo>
                    <a:lnTo>
                      <a:pt x="590" y="413"/>
                    </a:lnTo>
                    <a:lnTo>
                      <a:pt x="594" y="414"/>
                    </a:lnTo>
                    <a:lnTo>
                      <a:pt x="596" y="414"/>
                    </a:lnTo>
                    <a:lnTo>
                      <a:pt x="597" y="417"/>
                    </a:lnTo>
                    <a:lnTo>
                      <a:pt x="599" y="421"/>
                    </a:lnTo>
                    <a:lnTo>
                      <a:pt x="599" y="421"/>
                    </a:lnTo>
                    <a:lnTo>
                      <a:pt x="602" y="421"/>
                    </a:lnTo>
                    <a:lnTo>
                      <a:pt x="603" y="421"/>
                    </a:lnTo>
                    <a:lnTo>
                      <a:pt x="602" y="422"/>
                    </a:lnTo>
                    <a:lnTo>
                      <a:pt x="601" y="425"/>
                    </a:lnTo>
                    <a:lnTo>
                      <a:pt x="600" y="427"/>
                    </a:lnTo>
                    <a:lnTo>
                      <a:pt x="597" y="430"/>
                    </a:lnTo>
                    <a:lnTo>
                      <a:pt x="590" y="431"/>
                    </a:lnTo>
                    <a:lnTo>
                      <a:pt x="585" y="433"/>
                    </a:lnTo>
                    <a:lnTo>
                      <a:pt x="584" y="433"/>
                    </a:lnTo>
                    <a:lnTo>
                      <a:pt x="580" y="434"/>
                    </a:lnTo>
                    <a:lnTo>
                      <a:pt x="574" y="434"/>
                    </a:lnTo>
                    <a:lnTo>
                      <a:pt x="572" y="434"/>
                    </a:lnTo>
                    <a:lnTo>
                      <a:pt x="569" y="434"/>
                    </a:lnTo>
                    <a:lnTo>
                      <a:pt x="564" y="432"/>
                    </a:lnTo>
                    <a:lnTo>
                      <a:pt x="562" y="430"/>
                    </a:lnTo>
                    <a:lnTo>
                      <a:pt x="561" y="427"/>
                    </a:lnTo>
                    <a:lnTo>
                      <a:pt x="560" y="427"/>
                    </a:lnTo>
                    <a:lnTo>
                      <a:pt x="557" y="428"/>
                    </a:lnTo>
                    <a:lnTo>
                      <a:pt x="555" y="430"/>
                    </a:lnTo>
                    <a:lnTo>
                      <a:pt x="554" y="432"/>
                    </a:lnTo>
                    <a:lnTo>
                      <a:pt x="554" y="433"/>
                    </a:lnTo>
                    <a:lnTo>
                      <a:pt x="554" y="437"/>
                    </a:lnTo>
                    <a:lnTo>
                      <a:pt x="554" y="441"/>
                    </a:lnTo>
                    <a:lnTo>
                      <a:pt x="555" y="443"/>
                    </a:lnTo>
                    <a:lnTo>
                      <a:pt x="556" y="447"/>
                    </a:lnTo>
                    <a:lnTo>
                      <a:pt x="560" y="450"/>
                    </a:lnTo>
                    <a:lnTo>
                      <a:pt x="560" y="452"/>
                    </a:lnTo>
                    <a:lnTo>
                      <a:pt x="560" y="453"/>
                    </a:lnTo>
                    <a:lnTo>
                      <a:pt x="557" y="453"/>
                    </a:lnTo>
                    <a:lnTo>
                      <a:pt x="552" y="454"/>
                    </a:lnTo>
                    <a:lnTo>
                      <a:pt x="550" y="455"/>
                    </a:lnTo>
                    <a:lnTo>
                      <a:pt x="547" y="456"/>
                    </a:lnTo>
                    <a:lnTo>
                      <a:pt x="547" y="458"/>
                    </a:lnTo>
                    <a:lnTo>
                      <a:pt x="547" y="460"/>
                    </a:lnTo>
                    <a:lnTo>
                      <a:pt x="550" y="464"/>
                    </a:lnTo>
                    <a:lnTo>
                      <a:pt x="550" y="465"/>
                    </a:lnTo>
                    <a:lnTo>
                      <a:pt x="550" y="466"/>
                    </a:lnTo>
                    <a:lnTo>
                      <a:pt x="550" y="467"/>
                    </a:lnTo>
                    <a:lnTo>
                      <a:pt x="550" y="470"/>
                    </a:lnTo>
                    <a:lnTo>
                      <a:pt x="550" y="471"/>
                    </a:lnTo>
                    <a:lnTo>
                      <a:pt x="550" y="471"/>
                    </a:lnTo>
                    <a:lnTo>
                      <a:pt x="547" y="470"/>
                    </a:lnTo>
                    <a:lnTo>
                      <a:pt x="546" y="469"/>
                    </a:lnTo>
                    <a:lnTo>
                      <a:pt x="547" y="465"/>
                    </a:lnTo>
                    <a:lnTo>
                      <a:pt x="546" y="462"/>
                    </a:lnTo>
                    <a:lnTo>
                      <a:pt x="545" y="459"/>
                    </a:lnTo>
                    <a:lnTo>
                      <a:pt x="544" y="460"/>
                    </a:lnTo>
                    <a:lnTo>
                      <a:pt x="541" y="460"/>
                    </a:lnTo>
                    <a:lnTo>
                      <a:pt x="539" y="461"/>
                    </a:lnTo>
                    <a:lnTo>
                      <a:pt x="538" y="460"/>
                    </a:lnTo>
                    <a:lnTo>
                      <a:pt x="535" y="460"/>
                    </a:lnTo>
                    <a:lnTo>
                      <a:pt x="532" y="460"/>
                    </a:lnTo>
                    <a:lnTo>
                      <a:pt x="529" y="459"/>
                    </a:lnTo>
                    <a:lnTo>
                      <a:pt x="529" y="459"/>
                    </a:lnTo>
                    <a:lnTo>
                      <a:pt x="529" y="459"/>
                    </a:lnTo>
                    <a:lnTo>
                      <a:pt x="530" y="456"/>
                    </a:lnTo>
                    <a:lnTo>
                      <a:pt x="533" y="454"/>
                    </a:lnTo>
                    <a:lnTo>
                      <a:pt x="534" y="454"/>
                    </a:lnTo>
                    <a:lnTo>
                      <a:pt x="536" y="454"/>
                    </a:lnTo>
                    <a:lnTo>
                      <a:pt x="536" y="454"/>
                    </a:lnTo>
                    <a:lnTo>
                      <a:pt x="538" y="454"/>
                    </a:lnTo>
                    <a:lnTo>
                      <a:pt x="539" y="455"/>
                    </a:lnTo>
                    <a:lnTo>
                      <a:pt x="539" y="453"/>
                    </a:lnTo>
                    <a:lnTo>
                      <a:pt x="539" y="452"/>
                    </a:lnTo>
                    <a:lnTo>
                      <a:pt x="538" y="450"/>
                    </a:lnTo>
                    <a:lnTo>
                      <a:pt x="536" y="447"/>
                    </a:lnTo>
                    <a:lnTo>
                      <a:pt x="538" y="445"/>
                    </a:lnTo>
                    <a:lnTo>
                      <a:pt x="540" y="443"/>
                    </a:lnTo>
                    <a:lnTo>
                      <a:pt x="541" y="441"/>
                    </a:lnTo>
                    <a:lnTo>
                      <a:pt x="541" y="439"/>
                    </a:lnTo>
                    <a:lnTo>
                      <a:pt x="541" y="439"/>
                    </a:lnTo>
                    <a:lnTo>
                      <a:pt x="543" y="441"/>
                    </a:lnTo>
                    <a:lnTo>
                      <a:pt x="545" y="441"/>
                    </a:lnTo>
                    <a:lnTo>
                      <a:pt x="549" y="437"/>
                    </a:lnTo>
                    <a:lnTo>
                      <a:pt x="549" y="432"/>
                    </a:lnTo>
                    <a:lnTo>
                      <a:pt x="549" y="430"/>
                    </a:lnTo>
                    <a:lnTo>
                      <a:pt x="547" y="430"/>
                    </a:lnTo>
                    <a:lnTo>
                      <a:pt x="545" y="430"/>
                    </a:lnTo>
                    <a:lnTo>
                      <a:pt x="543" y="428"/>
                    </a:lnTo>
                    <a:lnTo>
                      <a:pt x="541" y="428"/>
                    </a:lnTo>
                    <a:lnTo>
                      <a:pt x="540" y="428"/>
                    </a:lnTo>
                    <a:lnTo>
                      <a:pt x="536" y="430"/>
                    </a:lnTo>
                    <a:lnTo>
                      <a:pt x="534" y="430"/>
                    </a:lnTo>
                    <a:lnTo>
                      <a:pt x="532" y="431"/>
                    </a:lnTo>
                    <a:lnTo>
                      <a:pt x="530" y="432"/>
                    </a:lnTo>
                    <a:lnTo>
                      <a:pt x="529" y="432"/>
                    </a:lnTo>
                    <a:lnTo>
                      <a:pt x="528" y="432"/>
                    </a:lnTo>
                    <a:lnTo>
                      <a:pt x="528" y="434"/>
                    </a:lnTo>
                    <a:lnTo>
                      <a:pt x="528" y="438"/>
                    </a:lnTo>
                    <a:lnTo>
                      <a:pt x="528" y="442"/>
                    </a:lnTo>
                    <a:lnTo>
                      <a:pt x="528" y="444"/>
                    </a:lnTo>
                    <a:lnTo>
                      <a:pt x="526" y="447"/>
                    </a:lnTo>
                    <a:lnTo>
                      <a:pt x="523" y="448"/>
                    </a:lnTo>
                    <a:lnTo>
                      <a:pt x="521" y="448"/>
                    </a:lnTo>
                    <a:lnTo>
                      <a:pt x="521" y="449"/>
                    </a:lnTo>
                    <a:lnTo>
                      <a:pt x="521" y="452"/>
                    </a:lnTo>
                    <a:lnTo>
                      <a:pt x="521" y="452"/>
                    </a:lnTo>
                    <a:lnTo>
                      <a:pt x="519" y="450"/>
                    </a:lnTo>
                    <a:lnTo>
                      <a:pt x="519" y="449"/>
                    </a:lnTo>
                    <a:lnTo>
                      <a:pt x="518" y="448"/>
                    </a:lnTo>
                    <a:lnTo>
                      <a:pt x="517" y="447"/>
                    </a:lnTo>
                    <a:lnTo>
                      <a:pt x="517" y="447"/>
                    </a:lnTo>
                    <a:lnTo>
                      <a:pt x="521" y="445"/>
                    </a:lnTo>
                    <a:lnTo>
                      <a:pt x="522" y="445"/>
                    </a:lnTo>
                    <a:lnTo>
                      <a:pt x="523" y="444"/>
                    </a:lnTo>
                    <a:lnTo>
                      <a:pt x="523" y="444"/>
                    </a:lnTo>
                    <a:lnTo>
                      <a:pt x="526" y="444"/>
                    </a:lnTo>
                    <a:lnTo>
                      <a:pt x="526" y="443"/>
                    </a:lnTo>
                    <a:lnTo>
                      <a:pt x="526" y="436"/>
                    </a:lnTo>
                    <a:lnTo>
                      <a:pt x="526" y="432"/>
                    </a:lnTo>
                    <a:lnTo>
                      <a:pt x="527" y="430"/>
                    </a:lnTo>
                    <a:lnTo>
                      <a:pt x="530" y="427"/>
                    </a:lnTo>
                    <a:lnTo>
                      <a:pt x="532" y="425"/>
                    </a:lnTo>
                    <a:lnTo>
                      <a:pt x="534" y="424"/>
                    </a:lnTo>
                    <a:lnTo>
                      <a:pt x="538" y="421"/>
                    </a:lnTo>
                    <a:lnTo>
                      <a:pt x="539" y="421"/>
                    </a:lnTo>
                    <a:lnTo>
                      <a:pt x="543" y="422"/>
                    </a:lnTo>
                    <a:lnTo>
                      <a:pt x="545" y="422"/>
                    </a:lnTo>
                    <a:lnTo>
                      <a:pt x="545" y="422"/>
                    </a:lnTo>
                    <a:lnTo>
                      <a:pt x="546" y="421"/>
                    </a:lnTo>
                    <a:lnTo>
                      <a:pt x="547" y="420"/>
                    </a:lnTo>
                    <a:lnTo>
                      <a:pt x="547" y="420"/>
                    </a:lnTo>
                    <a:lnTo>
                      <a:pt x="549" y="420"/>
                    </a:lnTo>
                    <a:lnTo>
                      <a:pt x="550" y="421"/>
                    </a:lnTo>
                    <a:lnTo>
                      <a:pt x="550" y="422"/>
                    </a:lnTo>
                    <a:lnTo>
                      <a:pt x="551" y="422"/>
                    </a:lnTo>
                    <a:lnTo>
                      <a:pt x="552" y="422"/>
                    </a:lnTo>
                    <a:lnTo>
                      <a:pt x="554" y="424"/>
                    </a:lnTo>
                    <a:lnTo>
                      <a:pt x="555" y="422"/>
                    </a:lnTo>
                    <a:lnTo>
                      <a:pt x="557" y="421"/>
                    </a:lnTo>
                    <a:lnTo>
                      <a:pt x="557" y="421"/>
                    </a:lnTo>
                    <a:lnTo>
                      <a:pt x="558" y="422"/>
                    </a:lnTo>
                    <a:lnTo>
                      <a:pt x="560" y="422"/>
                    </a:lnTo>
                    <a:lnTo>
                      <a:pt x="561" y="420"/>
                    </a:lnTo>
                    <a:lnTo>
                      <a:pt x="563" y="416"/>
                    </a:lnTo>
                    <a:lnTo>
                      <a:pt x="564" y="414"/>
                    </a:lnTo>
                    <a:lnTo>
                      <a:pt x="566" y="413"/>
                    </a:lnTo>
                    <a:lnTo>
                      <a:pt x="567" y="413"/>
                    </a:lnTo>
                    <a:lnTo>
                      <a:pt x="567" y="413"/>
                    </a:lnTo>
                    <a:lnTo>
                      <a:pt x="567" y="410"/>
                    </a:lnTo>
                    <a:lnTo>
                      <a:pt x="567" y="409"/>
                    </a:lnTo>
                    <a:lnTo>
                      <a:pt x="568" y="408"/>
                    </a:lnTo>
                    <a:lnTo>
                      <a:pt x="569" y="405"/>
                    </a:lnTo>
                    <a:lnTo>
                      <a:pt x="569" y="404"/>
                    </a:lnTo>
                    <a:lnTo>
                      <a:pt x="571" y="405"/>
                    </a:lnTo>
                    <a:lnTo>
                      <a:pt x="571" y="405"/>
                    </a:lnTo>
                    <a:lnTo>
                      <a:pt x="572" y="405"/>
                    </a:lnTo>
                    <a:lnTo>
                      <a:pt x="572" y="404"/>
                    </a:lnTo>
                    <a:lnTo>
                      <a:pt x="573" y="402"/>
                    </a:lnTo>
                    <a:lnTo>
                      <a:pt x="573" y="399"/>
                    </a:lnTo>
                    <a:lnTo>
                      <a:pt x="574" y="397"/>
                    </a:lnTo>
                    <a:lnTo>
                      <a:pt x="573" y="392"/>
                    </a:lnTo>
                    <a:lnTo>
                      <a:pt x="575" y="389"/>
                    </a:lnTo>
                    <a:lnTo>
                      <a:pt x="575" y="389"/>
                    </a:lnTo>
                    <a:lnTo>
                      <a:pt x="577" y="389"/>
                    </a:lnTo>
                    <a:lnTo>
                      <a:pt x="578" y="391"/>
                    </a:lnTo>
                    <a:lnTo>
                      <a:pt x="578" y="394"/>
                    </a:lnTo>
                    <a:lnTo>
                      <a:pt x="578" y="397"/>
                    </a:lnTo>
                    <a:lnTo>
                      <a:pt x="578" y="399"/>
                    </a:lnTo>
                    <a:lnTo>
                      <a:pt x="578" y="399"/>
                    </a:lnTo>
                    <a:lnTo>
                      <a:pt x="579" y="400"/>
                    </a:lnTo>
                    <a:lnTo>
                      <a:pt x="579" y="399"/>
                    </a:lnTo>
                    <a:lnTo>
                      <a:pt x="580" y="397"/>
                    </a:lnTo>
                    <a:lnTo>
                      <a:pt x="580" y="394"/>
                    </a:lnTo>
                    <a:lnTo>
                      <a:pt x="579" y="392"/>
                    </a:lnTo>
                    <a:lnTo>
                      <a:pt x="578" y="389"/>
                    </a:lnTo>
                    <a:lnTo>
                      <a:pt x="577" y="387"/>
                    </a:lnTo>
                    <a:lnTo>
                      <a:pt x="575" y="385"/>
                    </a:lnTo>
                    <a:lnTo>
                      <a:pt x="574" y="380"/>
                    </a:lnTo>
                    <a:lnTo>
                      <a:pt x="573" y="376"/>
                    </a:lnTo>
                    <a:lnTo>
                      <a:pt x="573" y="374"/>
                    </a:lnTo>
                    <a:lnTo>
                      <a:pt x="572" y="371"/>
                    </a:lnTo>
                    <a:lnTo>
                      <a:pt x="573" y="366"/>
                    </a:lnTo>
                    <a:lnTo>
                      <a:pt x="573" y="365"/>
                    </a:lnTo>
                    <a:lnTo>
                      <a:pt x="574" y="364"/>
                    </a:lnTo>
                    <a:lnTo>
                      <a:pt x="574" y="363"/>
                    </a:lnTo>
                    <a:lnTo>
                      <a:pt x="572" y="359"/>
                    </a:lnTo>
                    <a:lnTo>
                      <a:pt x="568" y="352"/>
                    </a:lnTo>
                    <a:lnTo>
                      <a:pt x="563" y="344"/>
                    </a:lnTo>
                    <a:lnTo>
                      <a:pt x="562" y="341"/>
                    </a:lnTo>
                    <a:lnTo>
                      <a:pt x="563" y="340"/>
                    </a:lnTo>
                    <a:lnTo>
                      <a:pt x="563" y="340"/>
                    </a:lnTo>
                    <a:lnTo>
                      <a:pt x="562" y="337"/>
                    </a:lnTo>
                    <a:lnTo>
                      <a:pt x="561" y="335"/>
                    </a:lnTo>
                    <a:lnTo>
                      <a:pt x="560" y="332"/>
                    </a:lnTo>
                    <a:lnTo>
                      <a:pt x="560" y="330"/>
                    </a:lnTo>
                    <a:lnTo>
                      <a:pt x="560" y="329"/>
                    </a:lnTo>
                    <a:lnTo>
                      <a:pt x="558" y="327"/>
                    </a:lnTo>
                    <a:lnTo>
                      <a:pt x="557" y="326"/>
                    </a:lnTo>
                    <a:lnTo>
                      <a:pt x="556" y="324"/>
                    </a:lnTo>
                    <a:lnTo>
                      <a:pt x="554" y="321"/>
                    </a:lnTo>
                    <a:lnTo>
                      <a:pt x="549" y="320"/>
                    </a:lnTo>
                    <a:lnTo>
                      <a:pt x="545" y="316"/>
                    </a:lnTo>
                    <a:lnTo>
                      <a:pt x="541" y="315"/>
                    </a:lnTo>
                    <a:lnTo>
                      <a:pt x="540" y="313"/>
                    </a:lnTo>
                    <a:lnTo>
                      <a:pt x="538" y="309"/>
                    </a:lnTo>
                    <a:lnTo>
                      <a:pt x="535" y="307"/>
                    </a:lnTo>
                    <a:lnTo>
                      <a:pt x="534" y="306"/>
                    </a:lnTo>
                    <a:lnTo>
                      <a:pt x="532" y="306"/>
                    </a:lnTo>
                    <a:lnTo>
                      <a:pt x="530" y="306"/>
                    </a:lnTo>
                    <a:lnTo>
                      <a:pt x="529" y="304"/>
                    </a:lnTo>
                    <a:lnTo>
                      <a:pt x="527" y="304"/>
                    </a:lnTo>
                    <a:lnTo>
                      <a:pt x="527" y="304"/>
                    </a:lnTo>
                    <a:lnTo>
                      <a:pt x="526" y="306"/>
                    </a:lnTo>
                    <a:lnTo>
                      <a:pt x="526" y="307"/>
                    </a:lnTo>
                    <a:lnTo>
                      <a:pt x="526" y="308"/>
                    </a:lnTo>
                    <a:lnTo>
                      <a:pt x="524" y="309"/>
                    </a:lnTo>
                    <a:lnTo>
                      <a:pt x="524" y="309"/>
                    </a:lnTo>
                    <a:lnTo>
                      <a:pt x="523" y="308"/>
                    </a:lnTo>
                    <a:lnTo>
                      <a:pt x="523" y="308"/>
                    </a:lnTo>
                    <a:lnTo>
                      <a:pt x="521" y="308"/>
                    </a:lnTo>
                    <a:lnTo>
                      <a:pt x="515" y="310"/>
                    </a:lnTo>
                    <a:lnTo>
                      <a:pt x="512" y="312"/>
                    </a:lnTo>
                    <a:lnTo>
                      <a:pt x="512" y="313"/>
                    </a:lnTo>
                    <a:lnTo>
                      <a:pt x="512" y="313"/>
                    </a:lnTo>
                    <a:lnTo>
                      <a:pt x="511" y="313"/>
                    </a:lnTo>
                    <a:lnTo>
                      <a:pt x="510" y="313"/>
                    </a:lnTo>
                    <a:lnTo>
                      <a:pt x="510" y="312"/>
                    </a:lnTo>
                    <a:lnTo>
                      <a:pt x="509" y="310"/>
                    </a:lnTo>
                    <a:lnTo>
                      <a:pt x="502" y="310"/>
                    </a:lnTo>
                    <a:lnTo>
                      <a:pt x="499" y="309"/>
                    </a:lnTo>
                    <a:lnTo>
                      <a:pt x="496" y="308"/>
                    </a:lnTo>
                    <a:lnTo>
                      <a:pt x="496" y="308"/>
                    </a:lnTo>
                    <a:lnTo>
                      <a:pt x="495" y="307"/>
                    </a:lnTo>
                    <a:lnTo>
                      <a:pt x="494" y="306"/>
                    </a:lnTo>
                    <a:lnTo>
                      <a:pt x="491" y="306"/>
                    </a:lnTo>
                    <a:lnTo>
                      <a:pt x="491" y="306"/>
                    </a:lnTo>
                    <a:lnTo>
                      <a:pt x="491" y="307"/>
                    </a:lnTo>
                    <a:lnTo>
                      <a:pt x="491" y="308"/>
                    </a:lnTo>
                    <a:lnTo>
                      <a:pt x="490" y="308"/>
                    </a:lnTo>
                    <a:lnTo>
                      <a:pt x="489" y="308"/>
                    </a:lnTo>
                    <a:lnTo>
                      <a:pt x="489" y="306"/>
                    </a:lnTo>
                    <a:lnTo>
                      <a:pt x="489" y="306"/>
                    </a:lnTo>
                    <a:lnTo>
                      <a:pt x="488" y="304"/>
                    </a:lnTo>
                    <a:lnTo>
                      <a:pt x="488" y="303"/>
                    </a:lnTo>
                    <a:lnTo>
                      <a:pt x="488" y="302"/>
                    </a:lnTo>
                    <a:lnTo>
                      <a:pt x="485" y="301"/>
                    </a:lnTo>
                    <a:lnTo>
                      <a:pt x="487" y="299"/>
                    </a:lnTo>
                    <a:lnTo>
                      <a:pt x="488" y="299"/>
                    </a:lnTo>
                    <a:lnTo>
                      <a:pt x="489" y="298"/>
                    </a:lnTo>
                    <a:lnTo>
                      <a:pt x="489" y="298"/>
                    </a:lnTo>
                    <a:lnTo>
                      <a:pt x="489" y="299"/>
                    </a:lnTo>
                    <a:lnTo>
                      <a:pt x="489" y="302"/>
                    </a:lnTo>
                    <a:lnTo>
                      <a:pt x="490" y="302"/>
                    </a:lnTo>
                    <a:lnTo>
                      <a:pt x="491" y="301"/>
                    </a:lnTo>
                    <a:lnTo>
                      <a:pt x="493" y="297"/>
                    </a:lnTo>
                    <a:lnTo>
                      <a:pt x="493" y="295"/>
                    </a:lnTo>
                    <a:lnTo>
                      <a:pt x="493" y="292"/>
                    </a:lnTo>
                    <a:lnTo>
                      <a:pt x="491" y="289"/>
                    </a:lnTo>
                    <a:lnTo>
                      <a:pt x="490" y="287"/>
                    </a:lnTo>
                    <a:lnTo>
                      <a:pt x="488" y="287"/>
                    </a:lnTo>
                    <a:lnTo>
                      <a:pt x="485" y="287"/>
                    </a:lnTo>
                    <a:lnTo>
                      <a:pt x="483" y="289"/>
                    </a:lnTo>
                    <a:lnTo>
                      <a:pt x="479" y="290"/>
                    </a:lnTo>
                    <a:lnTo>
                      <a:pt x="476" y="291"/>
                    </a:lnTo>
                    <a:lnTo>
                      <a:pt x="474" y="291"/>
                    </a:lnTo>
                    <a:lnTo>
                      <a:pt x="474" y="291"/>
                    </a:lnTo>
                    <a:lnTo>
                      <a:pt x="476" y="289"/>
                    </a:lnTo>
                    <a:lnTo>
                      <a:pt x="477" y="286"/>
                    </a:lnTo>
                    <a:lnTo>
                      <a:pt x="479" y="286"/>
                    </a:lnTo>
                    <a:lnTo>
                      <a:pt x="482" y="285"/>
                    </a:lnTo>
                    <a:lnTo>
                      <a:pt x="483" y="282"/>
                    </a:lnTo>
                    <a:lnTo>
                      <a:pt x="483" y="282"/>
                    </a:lnTo>
                    <a:lnTo>
                      <a:pt x="483" y="280"/>
                    </a:lnTo>
                    <a:lnTo>
                      <a:pt x="481" y="280"/>
                    </a:lnTo>
                    <a:lnTo>
                      <a:pt x="478" y="280"/>
                    </a:lnTo>
                    <a:lnTo>
                      <a:pt x="478" y="280"/>
                    </a:lnTo>
                    <a:lnTo>
                      <a:pt x="478" y="279"/>
                    </a:lnTo>
                    <a:lnTo>
                      <a:pt x="481" y="279"/>
                    </a:lnTo>
                    <a:lnTo>
                      <a:pt x="483" y="279"/>
                    </a:lnTo>
                    <a:lnTo>
                      <a:pt x="484" y="280"/>
                    </a:lnTo>
                    <a:lnTo>
                      <a:pt x="485" y="281"/>
                    </a:lnTo>
                    <a:lnTo>
                      <a:pt x="487" y="281"/>
                    </a:lnTo>
                    <a:lnTo>
                      <a:pt x="489" y="280"/>
                    </a:lnTo>
                    <a:lnTo>
                      <a:pt x="491" y="281"/>
                    </a:lnTo>
                    <a:lnTo>
                      <a:pt x="493" y="280"/>
                    </a:lnTo>
                    <a:lnTo>
                      <a:pt x="495" y="279"/>
                    </a:lnTo>
                    <a:lnTo>
                      <a:pt x="495" y="278"/>
                    </a:lnTo>
                    <a:lnTo>
                      <a:pt x="495" y="276"/>
                    </a:lnTo>
                    <a:lnTo>
                      <a:pt x="494" y="274"/>
                    </a:lnTo>
                    <a:lnTo>
                      <a:pt x="494" y="273"/>
                    </a:lnTo>
                    <a:lnTo>
                      <a:pt x="493" y="270"/>
                    </a:lnTo>
                    <a:lnTo>
                      <a:pt x="490" y="270"/>
                    </a:lnTo>
                    <a:lnTo>
                      <a:pt x="489" y="269"/>
                    </a:lnTo>
                    <a:lnTo>
                      <a:pt x="488" y="267"/>
                    </a:lnTo>
                    <a:lnTo>
                      <a:pt x="485" y="267"/>
                    </a:lnTo>
                    <a:lnTo>
                      <a:pt x="484" y="265"/>
                    </a:lnTo>
                    <a:lnTo>
                      <a:pt x="484" y="264"/>
                    </a:lnTo>
                    <a:lnTo>
                      <a:pt x="484" y="263"/>
                    </a:lnTo>
                    <a:lnTo>
                      <a:pt x="483" y="262"/>
                    </a:lnTo>
                    <a:lnTo>
                      <a:pt x="482" y="261"/>
                    </a:lnTo>
                    <a:lnTo>
                      <a:pt x="482" y="261"/>
                    </a:lnTo>
                    <a:lnTo>
                      <a:pt x="482" y="261"/>
                    </a:lnTo>
                    <a:lnTo>
                      <a:pt x="483" y="261"/>
                    </a:lnTo>
                    <a:lnTo>
                      <a:pt x="485" y="261"/>
                    </a:lnTo>
                    <a:lnTo>
                      <a:pt x="487" y="262"/>
                    </a:lnTo>
                    <a:lnTo>
                      <a:pt x="490" y="262"/>
                    </a:lnTo>
                    <a:lnTo>
                      <a:pt x="494" y="264"/>
                    </a:lnTo>
                    <a:lnTo>
                      <a:pt x="495" y="265"/>
                    </a:lnTo>
                    <a:lnTo>
                      <a:pt x="496" y="267"/>
                    </a:lnTo>
                    <a:lnTo>
                      <a:pt x="500" y="268"/>
                    </a:lnTo>
                    <a:lnTo>
                      <a:pt x="501" y="269"/>
                    </a:lnTo>
                    <a:lnTo>
                      <a:pt x="501" y="271"/>
                    </a:lnTo>
                    <a:lnTo>
                      <a:pt x="502" y="273"/>
                    </a:lnTo>
                    <a:lnTo>
                      <a:pt x="504" y="274"/>
                    </a:lnTo>
                    <a:lnTo>
                      <a:pt x="505" y="274"/>
                    </a:lnTo>
                    <a:lnTo>
                      <a:pt x="507" y="276"/>
                    </a:lnTo>
                    <a:lnTo>
                      <a:pt x="507" y="278"/>
                    </a:lnTo>
                    <a:lnTo>
                      <a:pt x="506" y="280"/>
                    </a:lnTo>
                    <a:lnTo>
                      <a:pt x="504" y="280"/>
                    </a:lnTo>
                    <a:lnTo>
                      <a:pt x="502" y="280"/>
                    </a:lnTo>
                    <a:lnTo>
                      <a:pt x="504" y="281"/>
                    </a:lnTo>
                    <a:lnTo>
                      <a:pt x="507" y="281"/>
                    </a:lnTo>
                    <a:lnTo>
                      <a:pt x="510" y="281"/>
                    </a:lnTo>
                    <a:lnTo>
                      <a:pt x="511" y="282"/>
                    </a:lnTo>
                    <a:lnTo>
                      <a:pt x="515" y="282"/>
                    </a:lnTo>
                    <a:lnTo>
                      <a:pt x="516" y="282"/>
                    </a:lnTo>
                    <a:lnTo>
                      <a:pt x="517" y="281"/>
                    </a:lnTo>
                    <a:lnTo>
                      <a:pt x="519" y="281"/>
                    </a:lnTo>
                    <a:lnTo>
                      <a:pt x="521" y="281"/>
                    </a:lnTo>
                    <a:lnTo>
                      <a:pt x="523" y="281"/>
                    </a:lnTo>
                    <a:lnTo>
                      <a:pt x="523" y="280"/>
                    </a:lnTo>
                    <a:lnTo>
                      <a:pt x="523" y="279"/>
                    </a:lnTo>
                    <a:lnTo>
                      <a:pt x="526" y="280"/>
                    </a:lnTo>
                    <a:lnTo>
                      <a:pt x="527" y="279"/>
                    </a:lnTo>
                    <a:lnTo>
                      <a:pt x="529" y="279"/>
                    </a:lnTo>
                    <a:lnTo>
                      <a:pt x="528" y="278"/>
                    </a:lnTo>
                    <a:lnTo>
                      <a:pt x="528" y="275"/>
                    </a:lnTo>
                    <a:lnTo>
                      <a:pt x="532" y="274"/>
                    </a:lnTo>
                    <a:lnTo>
                      <a:pt x="533" y="275"/>
                    </a:lnTo>
                    <a:lnTo>
                      <a:pt x="534" y="276"/>
                    </a:lnTo>
                    <a:lnTo>
                      <a:pt x="535" y="278"/>
                    </a:lnTo>
                    <a:lnTo>
                      <a:pt x="538" y="278"/>
                    </a:lnTo>
                    <a:lnTo>
                      <a:pt x="538" y="280"/>
                    </a:lnTo>
                    <a:lnTo>
                      <a:pt x="540" y="280"/>
                    </a:lnTo>
                    <a:lnTo>
                      <a:pt x="540" y="280"/>
                    </a:lnTo>
                    <a:lnTo>
                      <a:pt x="541" y="280"/>
                    </a:lnTo>
                    <a:lnTo>
                      <a:pt x="544" y="282"/>
                    </a:lnTo>
                    <a:lnTo>
                      <a:pt x="545" y="285"/>
                    </a:lnTo>
                    <a:lnTo>
                      <a:pt x="545" y="285"/>
                    </a:lnTo>
                    <a:lnTo>
                      <a:pt x="546" y="284"/>
                    </a:lnTo>
                    <a:lnTo>
                      <a:pt x="547" y="282"/>
                    </a:lnTo>
                    <a:lnTo>
                      <a:pt x="549" y="281"/>
                    </a:lnTo>
                    <a:lnTo>
                      <a:pt x="550" y="279"/>
                    </a:lnTo>
                    <a:lnTo>
                      <a:pt x="550" y="276"/>
                    </a:lnTo>
                    <a:lnTo>
                      <a:pt x="551" y="274"/>
                    </a:lnTo>
                    <a:lnTo>
                      <a:pt x="552" y="273"/>
                    </a:lnTo>
                    <a:lnTo>
                      <a:pt x="556" y="265"/>
                    </a:lnTo>
                    <a:lnTo>
                      <a:pt x="558" y="258"/>
                    </a:lnTo>
                    <a:lnTo>
                      <a:pt x="558" y="254"/>
                    </a:lnTo>
                    <a:lnTo>
                      <a:pt x="560" y="248"/>
                    </a:lnTo>
                    <a:lnTo>
                      <a:pt x="557" y="245"/>
                    </a:lnTo>
                    <a:lnTo>
                      <a:pt x="555" y="242"/>
                    </a:lnTo>
                    <a:lnTo>
                      <a:pt x="555" y="240"/>
                    </a:lnTo>
                    <a:lnTo>
                      <a:pt x="556" y="236"/>
                    </a:lnTo>
                    <a:lnTo>
                      <a:pt x="557" y="231"/>
                    </a:lnTo>
                    <a:lnTo>
                      <a:pt x="560" y="229"/>
                    </a:lnTo>
                    <a:lnTo>
                      <a:pt x="561" y="225"/>
                    </a:lnTo>
                    <a:lnTo>
                      <a:pt x="562" y="223"/>
                    </a:lnTo>
                    <a:lnTo>
                      <a:pt x="563" y="222"/>
                    </a:lnTo>
                    <a:lnTo>
                      <a:pt x="564" y="222"/>
                    </a:lnTo>
                    <a:lnTo>
                      <a:pt x="563" y="223"/>
                    </a:lnTo>
                    <a:lnTo>
                      <a:pt x="563" y="224"/>
                    </a:lnTo>
                    <a:lnTo>
                      <a:pt x="566" y="223"/>
                    </a:lnTo>
                    <a:lnTo>
                      <a:pt x="569" y="218"/>
                    </a:lnTo>
                    <a:lnTo>
                      <a:pt x="574" y="213"/>
                    </a:lnTo>
                    <a:lnTo>
                      <a:pt x="575" y="212"/>
                    </a:lnTo>
                    <a:lnTo>
                      <a:pt x="575" y="211"/>
                    </a:lnTo>
                    <a:lnTo>
                      <a:pt x="574" y="211"/>
                    </a:lnTo>
                    <a:lnTo>
                      <a:pt x="574" y="211"/>
                    </a:lnTo>
                    <a:lnTo>
                      <a:pt x="574" y="211"/>
                    </a:lnTo>
                    <a:lnTo>
                      <a:pt x="574" y="208"/>
                    </a:lnTo>
                    <a:lnTo>
                      <a:pt x="574" y="207"/>
                    </a:lnTo>
                    <a:lnTo>
                      <a:pt x="574" y="207"/>
                    </a:lnTo>
                    <a:lnTo>
                      <a:pt x="575" y="208"/>
                    </a:lnTo>
                    <a:lnTo>
                      <a:pt x="575" y="209"/>
                    </a:lnTo>
                    <a:lnTo>
                      <a:pt x="578" y="207"/>
                    </a:lnTo>
                    <a:lnTo>
                      <a:pt x="579" y="207"/>
                    </a:lnTo>
                    <a:lnTo>
                      <a:pt x="583" y="207"/>
                    </a:lnTo>
                    <a:lnTo>
                      <a:pt x="584" y="207"/>
                    </a:lnTo>
                    <a:lnTo>
                      <a:pt x="585" y="207"/>
                    </a:lnTo>
                    <a:lnTo>
                      <a:pt x="586" y="207"/>
                    </a:lnTo>
                    <a:lnTo>
                      <a:pt x="589" y="207"/>
                    </a:lnTo>
                    <a:lnTo>
                      <a:pt x="589" y="208"/>
                    </a:lnTo>
                    <a:lnTo>
                      <a:pt x="588" y="209"/>
                    </a:lnTo>
                    <a:lnTo>
                      <a:pt x="589" y="209"/>
                    </a:lnTo>
                    <a:lnTo>
                      <a:pt x="591" y="211"/>
                    </a:lnTo>
                    <a:lnTo>
                      <a:pt x="592" y="209"/>
                    </a:lnTo>
                    <a:lnTo>
                      <a:pt x="594" y="208"/>
                    </a:lnTo>
                    <a:lnTo>
                      <a:pt x="595" y="208"/>
                    </a:lnTo>
                    <a:lnTo>
                      <a:pt x="596" y="208"/>
                    </a:lnTo>
                    <a:lnTo>
                      <a:pt x="600" y="207"/>
                    </a:lnTo>
                    <a:lnTo>
                      <a:pt x="602" y="208"/>
                    </a:lnTo>
                    <a:lnTo>
                      <a:pt x="605" y="211"/>
                    </a:lnTo>
                    <a:lnTo>
                      <a:pt x="607" y="211"/>
                    </a:lnTo>
                    <a:lnTo>
                      <a:pt x="607" y="211"/>
                    </a:lnTo>
                    <a:lnTo>
                      <a:pt x="608" y="214"/>
                    </a:lnTo>
                    <a:lnTo>
                      <a:pt x="608" y="216"/>
                    </a:lnTo>
                    <a:lnTo>
                      <a:pt x="612" y="214"/>
                    </a:lnTo>
                    <a:lnTo>
                      <a:pt x="613" y="212"/>
                    </a:lnTo>
                    <a:lnTo>
                      <a:pt x="617" y="211"/>
                    </a:lnTo>
                    <a:lnTo>
                      <a:pt x="619" y="209"/>
                    </a:lnTo>
                    <a:lnTo>
                      <a:pt x="620" y="207"/>
                    </a:lnTo>
                    <a:lnTo>
                      <a:pt x="623" y="207"/>
                    </a:lnTo>
                    <a:lnTo>
                      <a:pt x="625" y="208"/>
                    </a:lnTo>
                    <a:lnTo>
                      <a:pt x="627" y="206"/>
                    </a:lnTo>
                    <a:lnTo>
                      <a:pt x="627" y="202"/>
                    </a:lnTo>
                    <a:lnTo>
                      <a:pt x="627" y="202"/>
                    </a:lnTo>
                    <a:lnTo>
                      <a:pt x="628" y="202"/>
                    </a:lnTo>
                    <a:lnTo>
                      <a:pt x="628" y="205"/>
                    </a:lnTo>
                    <a:lnTo>
                      <a:pt x="629" y="206"/>
                    </a:lnTo>
                    <a:lnTo>
                      <a:pt x="630" y="206"/>
                    </a:lnTo>
                    <a:lnTo>
                      <a:pt x="631" y="206"/>
                    </a:lnTo>
                    <a:lnTo>
                      <a:pt x="633" y="202"/>
                    </a:lnTo>
                    <a:lnTo>
                      <a:pt x="634" y="197"/>
                    </a:lnTo>
                    <a:lnTo>
                      <a:pt x="636" y="194"/>
                    </a:lnTo>
                    <a:lnTo>
                      <a:pt x="636" y="192"/>
                    </a:lnTo>
                    <a:lnTo>
                      <a:pt x="635" y="191"/>
                    </a:lnTo>
                    <a:lnTo>
                      <a:pt x="631" y="191"/>
                    </a:lnTo>
                    <a:lnTo>
                      <a:pt x="630" y="190"/>
                    </a:lnTo>
                    <a:lnTo>
                      <a:pt x="629" y="189"/>
                    </a:lnTo>
                    <a:lnTo>
                      <a:pt x="630" y="189"/>
                    </a:lnTo>
                    <a:lnTo>
                      <a:pt x="631" y="189"/>
                    </a:lnTo>
                    <a:lnTo>
                      <a:pt x="633" y="190"/>
                    </a:lnTo>
                    <a:lnTo>
                      <a:pt x="635" y="190"/>
                    </a:lnTo>
                    <a:lnTo>
                      <a:pt x="636" y="188"/>
                    </a:lnTo>
                    <a:lnTo>
                      <a:pt x="639" y="185"/>
                    </a:lnTo>
                    <a:lnTo>
                      <a:pt x="642" y="183"/>
                    </a:lnTo>
                    <a:lnTo>
                      <a:pt x="650" y="177"/>
                    </a:lnTo>
                    <a:lnTo>
                      <a:pt x="652" y="175"/>
                    </a:lnTo>
                    <a:lnTo>
                      <a:pt x="652" y="173"/>
                    </a:lnTo>
                    <a:lnTo>
                      <a:pt x="652" y="172"/>
                    </a:lnTo>
                    <a:lnTo>
                      <a:pt x="652" y="172"/>
                    </a:lnTo>
                    <a:lnTo>
                      <a:pt x="653" y="172"/>
                    </a:lnTo>
                    <a:lnTo>
                      <a:pt x="653" y="174"/>
                    </a:lnTo>
                    <a:lnTo>
                      <a:pt x="656" y="171"/>
                    </a:lnTo>
                    <a:lnTo>
                      <a:pt x="659" y="169"/>
                    </a:lnTo>
                    <a:lnTo>
                      <a:pt x="665" y="168"/>
                    </a:lnTo>
                    <a:lnTo>
                      <a:pt x="668" y="169"/>
                    </a:lnTo>
                    <a:lnTo>
                      <a:pt x="672" y="169"/>
                    </a:lnTo>
                    <a:lnTo>
                      <a:pt x="674" y="167"/>
                    </a:lnTo>
                    <a:lnTo>
                      <a:pt x="675" y="166"/>
                    </a:lnTo>
                    <a:lnTo>
                      <a:pt x="674" y="164"/>
                    </a:lnTo>
                    <a:lnTo>
                      <a:pt x="672" y="162"/>
                    </a:lnTo>
                    <a:lnTo>
                      <a:pt x="672" y="161"/>
                    </a:lnTo>
                    <a:lnTo>
                      <a:pt x="673" y="161"/>
                    </a:lnTo>
                    <a:lnTo>
                      <a:pt x="674" y="162"/>
                    </a:lnTo>
                    <a:lnTo>
                      <a:pt x="676" y="163"/>
                    </a:lnTo>
                    <a:lnTo>
                      <a:pt x="678" y="163"/>
                    </a:lnTo>
                    <a:lnTo>
                      <a:pt x="679" y="161"/>
                    </a:lnTo>
                    <a:lnTo>
                      <a:pt x="681" y="160"/>
                    </a:lnTo>
                    <a:lnTo>
                      <a:pt x="681" y="155"/>
                    </a:lnTo>
                    <a:lnTo>
                      <a:pt x="680" y="151"/>
                    </a:lnTo>
                    <a:lnTo>
                      <a:pt x="678" y="147"/>
                    </a:lnTo>
                    <a:lnTo>
                      <a:pt x="672" y="144"/>
                    </a:lnTo>
                    <a:lnTo>
                      <a:pt x="670" y="144"/>
                    </a:lnTo>
                    <a:lnTo>
                      <a:pt x="667" y="144"/>
                    </a:lnTo>
                    <a:lnTo>
                      <a:pt x="664" y="144"/>
                    </a:lnTo>
                    <a:lnTo>
                      <a:pt x="664" y="143"/>
                    </a:lnTo>
                    <a:lnTo>
                      <a:pt x="664" y="141"/>
                    </a:lnTo>
                    <a:lnTo>
                      <a:pt x="667" y="143"/>
                    </a:lnTo>
                    <a:lnTo>
                      <a:pt x="669" y="143"/>
                    </a:lnTo>
                    <a:lnTo>
                      <a:pt x="672" y="141"/>
                    </a:lnTo>
                    <a:lnTo>
                      <a:pt x="673" y="141"/>
                    </a:lnTo>
                    <a:lnTo>
                      <a:pt x="676" y="144"/>
                    </a:lnTo>
                    <a:lnTo>
                      <a:pt x="680" y="147"/>
                    </a:lnTo>
                    <a:lnTo>
                      <a:pt x="684" y="150"/>
                    </a:lnTo>
                    <a:lnTo>
                      <a:pt x="686" y="150"/>
                    </a:lnTo>
                    <a:lnTo>
                      <a:pt x="689" y="147"/>
                    </a:lnTo>
                    <a:lnTo>
                      <a:pt x="691" y="144"/>
                    </a:lnTo>
                    <a:lnTo>
                      <a:pt x="692" y="140"/>
                    </a:lnTo>
                    <a:lnTo>
                      <a:pt x="692" y="138"/>
                    </a:lnTo>
                    <a:lnTo>
                      <a:pt x="692" y="136"/>
                    </a:lnTo>
                    <a:lnTo>
                      <a:pt x="686" y="136"/>
                    </a:lnTo>
                    <a:lnTo>
                      <a:pt x="684" y="135"/>
                    </a:lnTo>
                    <a:lnTo>
                      <a:pt x="682" y="135"/>
                    </a:lnTo>
                    <a:lnTo>
                      <a:pt x="682" y="134"/>
                    </a:lnTo>
                    <a:lnTo>
                      <a:pt x="686" y="134"/>
                    </a:lnTo>
                    <a:lnTo>
                      <a:pt x="689" y="134"/>
                    </a:lnTo>
                    <a:lnTo>
                      <a:pt x="691" y="135"/>
                    </a:lnTo>
                    <a:lnTo>
                      <a:pt x="691" y="134"/>
                    </a:lnTo>
                    <a:lnTo>
                      <a:pt x="690" y="133"/>
                    </a:lnTo>
                    <a:lnTo>
                      <a:pt x="689" y="132"/>
                    </a:lnTo>
                    <a:lnTo>
                      <a:pt x="684" y="130"/>
                    </a:lnTo>
                    <a:lnTo>
                      <a:pt x="680" y="128"/>
                    </a:lnTo>
                    <a:lnTo>
                      <a:pt x="679" y="129"/>
                    </a:lnTo>
                    <a:lnTo>
                      <a:pt x="678" y="130"/>
                    </a:lnTo>
                    <a:lnTo>
                      <a:pt x="678" y="134"/>
                    </a:lnTo>
                    <a:lnTo>
                      <a:pt x="678" y="135"/>
                    </a:lnTo>
                    <a:lnTo>
                      <a:pt x="676" y="135"/>
                    </a:lnTo>
                    <a:lnTo>
                      <a:pt x="675" y="135"/>
                    </a:lnTo>
                    <a:lnTo>
                      <a:pt x="675" y="130"/>
                    </a:lnTo>
                    <a:lnTo>
                      <a:pt x="675" y="127"/>
                    </a:lnTo>
                    <a:lnTo>
                      <a:pt x="676" y="127"/>
                    </a:lnTo>
                    <a:lnTo>
                      <a:pt x="680" y="127"/>
                    </a:lnTo>
                    <a:lnTo>
                      <a:pt x="682" y="127"/>
                    </a:lnTo>
                    <a:lnTo>
                      <a:pt x="685" y="127"/>
                    </a:lnTo>
                    <a:lnTo>
                      <a:pt x="686" y="126"/>
                    </a:lnTo>
                    <a:lnTo>
                      <a:pt x="687" y="123"/>
                    </a:lnTo>
                    <a:lnTo>
                      <a:pt x="686" y="118"/>
                    </a:lnTo>
                    <a:lnTo>
                      <a:pt x="686" y="116"/>
                    </a:lnTo>
                    <a:lnTo>
                      <a:pt x="689" y="111"/>
                    </a:lnTo>
                    <a:lnTo>
                      <a:pt x="687" y="111"/>
                    </a:lnTo>
                    <a:lnTo>
                      <a:pt x="686" y="111"/>
                    </a:lnTo>
                    <a:lnTo>
                      <a:pt x="682" y="113"/>
                    </a:lnTo>
                    <a:lnTo>
                      <a:pt x="680" y="113"/>
                    </a:lnTo>
                    <a:lnTo>
                      <a:pt x="674" y="115"/>
                    </a:lnTo>
                    <a:lnTo>
                      <a:pt x="673" y="116"/>
                    </a:lnTo>
                    <a:lnTo>
                      <a:pt x="672" y="119"/>
                    </a:lnTo>
                    <a:lnTo>
                      <a:pt x="669" y="122"/>
                    </a:lnTo>
                    <a:lnTo>
                      <a:pt x="668" y="123"/>
                    </a:lnTo>
                    <a:lnTo>
                      <a:pt x="667" y="124"/>
                    </a:lnTo>
                    <a:lnTo>
                      <a:pt x="667" y="127"/>
                    </a:lnTo>
                    <a:lnTo>
                      <a:pt x="668" y="129"/>
                    </a:lnTo>
                    <a:lnTo>
                      <a:pt x="668" y="130"/>
                    </a:lnTo>
                    <a:lnTo>
                      <a:pt x="668" y="130"/>
                    </a:lnTo>
                    <a:lnTo>
                      <a:pt x="665" y="128"/>
                    </a:lnTo>
                    <a:lnTo>
                      <a:pt x="664" y="127"/>
                    </a:lnTo>
                    <a:lnTo>
                      <a:pt x="662" y="126"/>
                    </a:lnTo>
                    <a:lnTo>
                      <a:pt x="662" y="128"/>
                    </a:lnTo>
                    <a:lnTo>
                      <a:pt x="662" y="132"/>
                    </a:lnTo>
                    <a:lnTo>
                      <a:pt x="662" y="133"/>
                    </a:lnTo>
                    <a:lnTo>
                      <a:pt x="662" y="133"/>
                    </a:lnTo>
                    <a:lnTo>
                      <a:pt x="661" y="133"/>
                    </a:lnTo>
                    <a:lnTo>
                      <a:pt x="661" y="129"/>
                    </a:lnTo>
                    <a:lnTo>
                      <a:pt x="659" y="127"/>
                    </a:lnTo>
                    <a:lnTo>
                      <a:pt x="659" y="124"/>
                    </a:lnTo>
                    <a:lnTo>
                      <a:pt x="657" y="121"/>
                    </a:lnTo>
                    <a:lnTo>
                      <a:pt x="654" y="119"/>
                    </a:lnTo>
                    <a:lnTo>
                      <a:pt x="653" y="121"/>
                    </a:lnTo>
                    <a:lnTo>
                      <a:pt x="651" y="122"/>
                    </a:lnTo>
                    <a:lnTo>
                      <a:pt x="650" y="124"/>
                    </a:lnTo>
                    <a:lnTo>
                      <a:pt x="650" y="127"/>
                    </a:lnTo>
                    <a:lnTo>
                      <a:pt x="650" y="128"/>
                    </a:lnTo>
                    <a:lnTo>
                      <a:pt x="652" y="130"/>
                    </a:lnTo>
                    <a:lnTo>
                      <a:pt x="652" y="133"/>
                    </a:lnTo>
                    <a:lnTo>
                      <a:pt x="652" y="134"/>
                    </a:lnTo>
                    <a:lnTo>
                      <a:pt x="652" y="134"/>
                    </a:lnTo>
                    <a:lnTo>
                      <a:pt x="651" y="133"/>
                    </a:lnTo>
                    <a:lnTo>
                      <a:pt x="651" y="132"/>
                    </a:lnTo>
                    <a:lnTo>
                      <a:pt x="650" y="130"/>
                    </a:lnTo>
                    <a:lnTo>
                      <a:pt x="647" y="130"/>
                    </a:lnTo>
                    <a:lnTo>
                      <a:pt x="646" y="128"/>
                    </a:lnTo>
                    <a:lnTo>
                      <a:pt x="647" y="124"/>
                    </a:lnTo>
                    <a:lnTo>
                      <a:pt x="647" y="123"/>
                    </a:lnTo>
                    <a:lnTo>
                      <a:pt x="650" y="121"/>
                    </a:lnTo>
                    <a:lnTo>
                      <a:pt x="650" y="118"/>
                    </a:lnTo>
                    <a:lnTo>
                      <a:pt x="647" y="113"/>
                    </a:lnTo>
                    <a:lnTo>
                      <a:pt x="646" y="107"/>
                    </a:lnTo>
                    <a:lnTo>
                      <a:pt x="645" y="104"/>
                    </a:lnTo>
                    <a:lnTo>
                      <a:pt x="642" y="100"/>
                    </a:lnTo>
                    <a:lnTo>
                      <a:pt x="640" y="98"/>
                    </a:lnTo>
                    <a:lnTo>
                      <a:pt x="637" y="95"/>
                    </a:lnTo>
                    <a:lnTo>
                      <a:pt x="637" y="95"/>
                    </a:lnTo>
                    <a:lnTo>
                      <a:pt x="636" y="94"/>
                    </a:lnTo>
                    <a:lnTo>
                      <a:pt x="635" y="95"/>
                    </a:lnTo>
                    <a:lnTo>
                      <a:pt x="635" y="96"/>
                    </a:lnTo>
                    <a:lnTo>
                      <a:pt x="635" y="98"/>
                    </a:lnTo>
                    <a:lnTo>
                      <a:pt x="634" y="98"/>
                    </a:lnTo>
                    <a:lnTo>
                      <a:pt x="631" y="98"/>
                    </a:lnTo>
                    <a:lnTo>
                      <a:pt x="631" y="96"/>
                    </a:lnTo>
                    <a:lnTo>
                      <a:pt x="633" y="95"/>
                    </a:lnTo>
                    <a:lnTo>
                      <a:pt x="634" y="94"/>
                    </a:lnTo>
                    <a:lnTo>
                      <a:pt x="633" y="94"/>
                    </a:lnTo>
                    <a:lnTo>
                      <a:pt x="631" y="94"/>
                    </a:lnTo>
                    <a:lnTo>
                      <a:pt x="629" y="95"/>
                    </a:lnTo>
                    <a:lnTo>
                      <a:pt x="628" y="95"/>
                    </a:lnTo>
                    <a:lnTo>
                      <a:pt x="627" y="95"/>
                    </a:lnTo>
                    <a:lnTo>
                      <a:pt x="624" y="98"/>
                    </a:lnTo>
                    <a:lnTo>
                      <a:pt x="624" y="99"/>
                    </a:lnTo>
                    <a:lnTo>
                      <a:pt x="624" y="101"/>
                    </a:lnTo>
                    <a:lnTo>
                      <a:pt x="623" y="105"/>
                    </a:lnTo>
                    <a:lnTo>
                      <a:pt x="623" y="107"/>
                    </a:lnTo>
                    <a:lnTo>
                      <a:pt x="623" y="107"/>
                    </a:lnTo>
                    <a:lnTo>
                      <a:pt x="620" y="110"/>
                    </a:lnTo>
                    <a:lnTo>
                      <a:pt x="618" y="107"/>
                    </a:lnTo>
                    <a:lnTo>
                      <a:pt x="620" y="104"/>
                    </a:lnTo>
                    <a:lnTo>
                      <a:pt x="620" y="100"/>
                    </a:lnTo>
                    <a:lnTo>
                      <a:pt x="620" y="99"/>
                    </a:lnTo>
                    <a:lnTo>
                      <a:pt x="620" y="96"/>
                    </a:lnTo>
                    <a:lnTo>
                      <a:pt x="622" y="96"/>
                    </a:lnTo>
                    <a:lnTo>
                      <a:pt x="624" y="95"/>
                    </a:lnTo>
                    <a:lnTo>
                      <a:pt x="624" y="95"/>
                    </a:lnTo>
                    <a:lnTo>
                      <a:pt x="623" y="94"/>
                    </a:lnTo>
                    <a:lnTo>
                      <a:pt x="620" y="93"/>
                    </a:lnTo>
                    <a:lnTo>
                      <a:pt x="618" y="93"/>
                    </a:lnTo>
                    <a:lnTo>
                      <a:pt x="614" y="93"/>
                    </a:lnTo>
                    <a:lnTo>
                      <a:pt x="612" y="90"/>
                    </a:lnTo>
                    <a:lnTo>
                      <a:pt x="607" y="87"/>
                    </a:lnTo>
                    <a:lnTo>
                      <a:pt x="607" y="87"/>
                    </a:lnTo>
                    <a:lnTo>
                      <a:pt x="606" y="87"/>
                    </a:lnTo>
                    <a:lnTo>
                      <a:pt x="606" y="88"/>
                    </a:lnTo>
                    <a:lnTo>
                      <a:pt x="608" y="91"/>
                    </a:lnTo>
                    <a:lnTo>
                      <a:pt x="609" y="93"/>
                    </a:lnTo>
                    <a:lnTo>
                      <a:pt x="607" y="95"/>
                    </a:lnTo>
                    <a:lnTo>
                      <a:pt x="607" y="96"/>
                    </a:lnTo>
                    <a:lnTo>
                      <a:pt x="606" y="99"/>
                    </a:lnTo>
                    <a:lnTo>
                      <a:pt x="605" y="100"/>
                    </a:lnTo>
                    <a:lnTo>
                      <a:pt x="605" y="100"/>
                    </a:lnTo>
                    <a:lnTo>
                      <a:pt x="605" y="99"/>
                    </a:lnTo>
                    <a:lnTo>
                      <a:pt x="605" y="96"/>
                    </a:lnTo>
                    <a:lnTo>
                      <a:pt x="606" y="94"/>
                    </a:lnTo>
                    <a:lnTo>
                      <a:pt x="606" y="93"/>
                    </a:lnTo>
                    <a:lnTo>
                      <a:pt x="605" y="93"/>
                    </a:lnTo>
                    <a:lnTo>
                      <a:pt x="603" y="93"/>
                    </a:lnTo>
                    <a:lnTo>
                      <a:pt x="602" y="94"/>
                    </a:lnTo>
                    <a:lnTo>
                      <a:pt x="599" y="95"/>
                    </a:lnTo>
                    <a:lnTo>
                      <a:pt x="596" y="94"/>
                    </a:lnTo>
                    <a:lnTo>
                      <a:pt x="595" y="95"/>
                    </a:lnTo>
                    <a:lnTo>
                      <a:pt x="594" y="96"/>
                    </a:lnTo>
                    <a:lnTo>
                      <a:pt x="592" y="98"/>
                    </a:lnTo>
                    <a:lnTo>
                      <a:pt x="591" y="100"/>
                    </a:lnTo>
                    <a:lnTo>
                      <a:pt x="590" y="101"/>
                    </a:lnTo>
                    <a:lnTo>
                      <a:pt x="590" y="101"/>
                    </a:lnTo>
                    <a:lnTo>
                      <a:pt x="589" y="100"/>
                    </a:lnTo>
                    <a:lnTo>
                      <a:pt x="588" y="100"/>
                    </a:lnTo>
                    <a:lnTo>
                      <a:pt x="588" y="101"/>
                    </a:lnTo>
                    <a:lnTo>
                      <a:pt x="588" y="101"/>
                    </a:lnTo>
                    <a:lnTo>
                      <a:pt x="588" y="102"/>
                    </a:lnTo>
                    <a:lnTo>
                      <a:pt x="586" y="105"/>
                    </a:lnTo>
                    <a:lnTo>
                      <a:pt x="586" y="105"/>
                    </a:lnTo>
                    <a:lnTo>
                      <a:pt x="585" y="101"/>
                    </a:lnTo>
                    <a:lnTo>
                      <a:pt x="586" y="100"/>
                    </a:lnTo>
                    <a:lnTo>
                      <a:pt x="586" y="99"/>
                    </a:lnTo>
                    <a:lnTo>
                      <a:pt x="586" y="98"/>
                    </a:lnTo>
                    <a:lnTo>
                      <a:pt x="586" y="98"/>
                    </a:lnTo>
                    <a:lnTo>
                      <a:pt x="588" y="98"/>
                    </a:lnTo>
                    <a:lnTo>
                      <a:pt x="588" y="98"/>
                    </a:lnTo>
                    <a:lnTo>
                      <a:pt x="588" y="95"/>
                    </a:lnTo>
                    <a:lnTo>
                      <a:pt x="589" y="93"/>
                    </a:lnTo>
                    <a:lnTo>
                      <a:pt x="590" y="91"/>
                    </a:lnTo>
                    <a:lnTo>
                      <a:pt x="590" y="89"/>
                    </a:lnTo>
                    <a:lnTo>
                      <a:pt x="591" y="89"/>
                    </a:lnTo>
                    <a:lnTo>
                      <a:pt x="591" y="89"/>
                    </a:lnTo>
                    <a:lnTo>
                      <a:pt x="591" y="91"/>
                    </a:lnTo>
                    <a:lnTo>
                      <a:pt x="591" y="91"/>
                    </a:lnTo>
                    <a:lnTo>
                      <a:pt x="594" y="91"/>
                    </a:lnTo>
                    <a:lnTo>
                      <a:pt x="595" y="90"/>
                    </a:lnTo>
                    <a:lnTo>
                      <a:pt x="597" y="89"/>
                    </a:lnTo>
                    <a:lnTo>
                      <a:pt x="599" y="91"/>
                    </a:lnTo>
                    <a:lnTo>
                      <a:pt x="599" y="91"/>
                    </a:lnTo>
                    <a:lnTo>
                      <a:pt x="600" y="91"/>
                    </a:lnTo>
                    <a:lnTo>
                      <a:pt x="600" y="91"/>
                    </a:lnTo>
                    <a:lnTo>
                      <a:pt x="600" y="89"/>
                    </a:lnTo>
                    <a:lnTo>
                      <a:pt x="601" y="88"/>
                    </a:lnTo>
                    <a:lnTo>
                      <a:pt x="601" y="87"/>
                    </a:lnTo>
                    <a:lnTo>
                      <a:pt x="601" y="84"/>
                    </a:lnTo>
                    <a:lnTo>
                      <a:pt x="601" y="83"/>
                    </a:lnTo>
                    <a:lnTo>
                      <a:pt x="603" y="82"/>
                    </a:lnTo>
                    <a:lnTo>
                      <a:pt x="605" y="82"/>
                    </a:lnTo>
                    <a:lnTo>
                      <a:pt x="605" y="78"/>
                    </a:lnTo>
                    <a:lnTo>
                      <a:pt x="605" y="77"/>
                    </a:lnTo>
                    <a:lnTo>
                      <a:pt x="606" y="77"/>
                    </a:lnTo>
                    <a:lnTo>
                      <a:pt x="606" y="79"/>
                    </a:lnTo>
                    <a:lnTo>
                      <a:pt x="606" y="82"/>
                    </a:lnTo>
                    <a:lnTo>
                      <a:pt x="606" y="84"/>
                    </a:lnTo>
                    <a:lnTo>
                      <a:pt x="606" y="85"/>
                    </a:lnTo>
                    <a:lnTo>
                      <a:pt x="607" y="85"/>
                    </a:lnTo>
                    <a:lnTo>
                      <a:pt x="607" y="84"/>
                    </a:lnTo>
                    <a:lnTo>
                      <a:pt x="608" y="81"/>
                    </a:lnTo>
                    <a:lnTo>
                      <a:pt x="607" y="73"/>
                    </a:lnTo>
                    <a:lnTo>
                      <a:pt x="608" y="68"/>
                    </a:lnTo>
                    <a:lnTo>
                      <a:pt x="608" y="62"/>
                    </a:lnTo>
                    <a:lnTo>
                      <a:pt x="609" y="60"/>
                    </a:lnTo>
                    <a:lnTo>
                      <a:pt x="612" y="59"/>
                    </a:lnTo>
                    <a:lnTo>
                      <a:pt x="613" y="56"/>
                    </a:lnTo>
                    <a:lnTo>
                      <a:pt x="613" y="55"/>
                    </a:lnTo>
                    <a:lnTo>
                      <a:pt x="612" y="51"/>
                    </a:lnTo>
                    <a:lnTo>
                      <a:pt x="611" y="50"/>
                    </a:lnTo>
                    <a:lnTo>
                      <a:pt x="609" y="50"/>
                    </a:lnTo>
                    <a:lnTo>
                      <a:pt x="607" y="50"/>
                    </a:lnTo>
                    <a:lnTo>
                      <a:pt x="605" y="50"/>
                    </a:lnTo>
                    <a:lnTo>
                      <a:pt x="602" y="53"/>
                    </a:lnTo>
                    <a:lnTo>
                      <a:pt x="601" y="54"/>
                    </a:lnTo>
                    <a:lnTo>
                      <a:pt x="600" y="56"/>
                    </a:lnTo>
                    <a:lnTo>
                      <a:pt x="599" y="56"/>
                    </a:lnTo>
                    <a:lnTo>
                      <a:pt x="595" y="59"/>
                    </a:lnTo>
                    <a:lnTo>
                      <a:pt x="594" y="59"/>
                    </a:lnTo>
                    <a:lnTo>
                      <a:pt x="594" y="57"/>
                    </a:lnTo>
                    <a:lnTo>
                      <a:pt x="594" y="57"/>
                    </a:lnTo>
                    <a:lnTo>
                      <a:pt x="592" y="57"/>
                    </a:lnTo>
                    <a:lnTo>
                      <a:pt x="591" y="57"/>
                    </a:lnTo>
                    <a:lnTo>
                      <a:pt x="591" y="59"/>
                    </a:lnTo>
                    <a:lnTo>
                      <a:pt x="589" y="60"/>
                    </a:lnTo>
                    <a:lnTo>
                      <a:pt x="588" y="60"/>
                    </a:lnTo>
                    <a:lnTo>
                      <a:pt x="586" y="60"/>
                    </a:lnTo>
                    <a:lnTo>
                      <a:pt x="585" y="61"/>
                    </a:lnTo>
                    <a:lnTo>
                      <a:pt x="584" y="62"/>
                    </a:lnTo>
                    <a:lnTo>
                      <a:pt x="584" y="61"/>
                    </a:lnTo>
                    <a:lnTo>
                      <a:pt x="585" y="59"/>
                    </a:lnTo>
                    <a:lnTo>
                      <a:pt x="590" y="56"/>
                    </a:lnTo>
                    <a:lnTo>
                      <a:pt x="592" y="55"/>
                    </a:lnTo>
                    <a:lnTo>
                      <a:pt x="594" y="54"/>
                    </a:lnTo>
                    <a:lnTo>
                      <a:pt x="597" y="55"/>
                    </a:lnTo>
                    <a:lnTo>
                      <a:pt x="599" y="54"/>
                    </a:lnTo>
                    <a:lnTo>
                      <a:pt x="600" y="51"/>
                    </a:lnTo>
                    <a:lnTo>
                      <a:pt x="602" y="48"/>
                    </a:lnTo>
                    <a:lnTo>
                      <a:pt x="603" y="46"/>
                    </a:lnTo>
                    <a:lnTo>
                      <a:pt x="606" y="45"/>
                    </a:lnTo>
                    <a:lnTo>
                      <a:pt x="607" y="42"/>
                    </a:lnTo>
                    <a:lnTo>
                      <a:pt x="608" y="39"/>
                    </a:lnTo>
                    <a:lnTo>
                      <a:pt x="608" y="37"/>
                    </a:lnTo>
                    <a:lnTo>
                      <a:pt x="606" y="35"/>
                    </a:lnTo>
                    <a:lnTo>
                      <a:pt x="605" y="33"/>
                    </a:lnTo>
                    <a:lnTo>
                      <a:pt x="602" y="33"/>
                    </a:lnTo>
                    <a:lnTo>
                      <a:pt x="599" y="33"/>
                    </a:lnTo>
                    <a:lnTo>
                      <a:pt x="596" y="33"/>
                    </a:lnTo>
                    <a:lnTo>
                      <a:pt x="594" y="31"/>
                    </a:lnTo>
                    <a:lnTo>
                      <a:pt x="591" y="31"/>
                    </a:lnTo>
                    <a:lnTo>
                      <a:pt x="590" y="31"/>
                    </a:lnTo>
                    <a:lnTo>
                      <a:pt x="590" y="33"/>
                    </a:lnTo>
                    <a:lnTo>
                      <a:pt x="589" y="33"/>
                    </a:lnTo>
                    <a:lnTo>
                      <a:pt x="588" y="31"/>
                    </a:lnTo>
                    <a:lnTo>
                      <a:pt x="584" y="25"/>
                    </a:lnTo>
                    <a:lnTo>
                      <a:pt x="584" y="23"/>
                    </a:lnTo>
                    <a:lnTo>
                      <a:pt x="583" y="18"/>
                    </a:lnTo>
                    <a:lnTo>
                      <a:pt x="580" y="17"/>
                    </a:lnTo>
                    <a:lnTo>
                      <a:pt x="579" y="16"/>
                    </a:lnTo>
                    <a:lnTo>
                      <a:pt x="579" y="11"/>
                    </a:lnTo>
                    <a:lnTo>
                      <a:pt x="579" y="10"/>
                    </a:lnTo>
                    <a:lnTo>
                      <a:pt x="582" y="9"/>
                    </a:lnTo>
                    <a:lnTo>
                      <a:pt x="584" y="6"/>
                    </a:lnTo>
                    <a:lnTo>
                      <a:pt x="585" y="5"/>
                    </a:lnTo>
                    <a:lnTo>
                      <a:pt x="584" y="3"/>
                    </a:lnTo>
                    <a:lnTo>
                      <a:pt x="582" y="1"/>
                    </a:lnTo>
                    <a:lnTo>
                      <a:pt x="578" y="0"/>
                    </a:lnTo>
                    <a:lnTo>
                      <a:pt x="575" y="1"/>
                    </a:lnTo>
                    <a:lnTo>
                      <a:pt x="573" y="1"/>
                    </a:lnTo>
                    <a:lnTo>
                      <a:pt x="569" y="4"/>
                    </a:lnTo>
                    <a:lnTo>
                      <a:pt x="568" y="8"/>
                    </a:lnTo>
                    <a:lnTo>
                      <a:pt x="567" y="10"/>
                    </a:lnTo>
                    <a:lnTo>
                      <a:pt x="567" y="11"/>
                    </a:lnTo>
                    <a:lnTo>
                      <a:pt x="568" y="11"/>
                    </a:lnTo>
                    <a:lnTo>
                      <a:pt x="569" y="10"/>
                    </a:lnTo>
                    <a:lnTo>
                      <a:pt x="569" y="8"/>
                    </a:lnTo>
                    <a:lnTo>
                      <a:pt x="571" y="8"/>
                    </a:lnTo>
                    <a:lnTo>
                      <a:pt x="572" y="8"/>
                    </a:lnTo>
                    <a:lnTo>
                      <a:pt x="572" y="8"/>
                    </a:lnTo>
                    <a:lnTo>
                      <a:pt x="571" y="10"/>
                    </a:lnTo>
                    <a:lnTo>
                      <a:pt x="569" y="11"/>
                    </a:lnTo>
                    <a:lnTo>
                      <a:pt x="569" y="14"/>
                    </a:lnTo>
                    <a:lnTo>
                      <a:pt x="569" y="14"/>
                    </a:lnTo>
                    <a:lnTo>
                      <a:pt x="569" y="16"/>
                    </a:lnTo>
                    <a:lnTo>
                      <a:pt x="569" y="17"/>
                    </a:lnTo>
                    <a:lnTo>
                      <a:pt x="568" y="17"/>
                    </a:lnTo>
                    <a:lnTo>
                      <a:pt x="566" y="18"/>
                    </a:lnTo>
                    <a:lnTo>
                      <a:pt x="564" y="21"/>
                    </a:lnTo>
                    <a:lnTo>
                      <a:pt x="566" y="17"/>
                    </a:lnTo>
                    <a:lnTo>
                      <a:pt x="567" y="15"/>
                    </a:lnTo>
                    <a:lnTo>
                      <a:pt x="567" y="14"/>
                    </a:lnTo>
                    <a:lnTo>
                      <a:pt x="566" y="12"/>
                    </a:lnTo>
                    <a:lnTo>
                      <a:pt x="563" y="14"/>
                    </a:lnTo>
                    <a:lnTo>
                      <a:pt x="558" y="15"/>
                    </a:lnTo>
                    <a:lnTo>
                      <a:pt x="557" y="16"/>
                    </a:lnTo>
                    <a:lnTo>
                      <a:pt x="556" y="17"/>
                    </a:lnTo>
                    <a:lnTo>
                      <a:pt x="556" y="18"/>
                    </a:lnTo>
                    <a:lnTo>
                      <a:pt x="557" y="18"/>
                    </a:lnTo>
                    <a:lnTo>
                      <a:pt x="558" y="20"/>
                    </a:lnTo>
                    <a:lnTo>
                      <a:pt x="558" y="22"/>
                    </a:lnTo>
                    <a:lnTo>
                      <a:pt x="558" y="23"/>
                    </a:lnTo>
                    <a:lnTo>
                      <a:pt x="560" y="25"/>
                    </a:lnTo>
                    <a:lnTo>
                      <a:pt x="560" y="25"/>
                    </a:lnTo>
                    <a:lnTo>
                      <a:pt x="557" y="25"/>
                    </a:lnTo>
                    <a:lnTo>
                      <a:pt x="556" y="25"/>
                    </a:lnTo>
                    <a:lnTo>
                      <a:pt x="556" y="25"/>
                    </a:lnTo>
                    <a:lnTo>
                      <a:pt x="557" y="23"/>
                    </a:lnTo>
                    <a:lnTo>
                      <a:pt x="556" y="22"/>
                    </a:lnTo>
                    <a:lnTo>
                      <a:pt x="556" y="21"/>
                    </a:lnTo>
                    <a:lnTo>
                      <a:pt x="556" y="20"/>
                    </a:lnTo>
                    <a:lnTo>
                      <a:pt x="554" y="20"/>
                    </a:lnTo>
                    <a:lnTo>
                      <a:pt x="552" y="22"/>
                    </a:lnTo>
                    <a:lnTo>
                      <a:pt x="550" y="25"/>
                    </a:lnTo>
                    <a:lnTo>
                      <a:pt x="546" y="25"/>
                    </a:lnTo>
                    <a:lnTo>
                      <a:pt x="543" y="27"/>
                    </a:lnTo>
                    <a:lnTo>
                      <a:pt x="538" y="31"/>
                    </a:lnTo>
                    <a:lnTo>
                      <a:pt x="533" y="35"/>
                    </a:lnTo>
                    <a:lnTo>
                      <a:pt x="532" y="37"/>
                    </a:lnTo>
                    <a:lnTo>
                      <a:pt x="529" y="38"/>
                    </a:lnTo>
                    <a:lnTo>
                      <a:pt x="526" y="40"/>
                    </a:lnTo>
                    <a:lnTo>
                      <a:pt x="523" y="42"/>
                    </a:lnTo>
                    <a:lnTo>
                      <a:pt x="519" y="43"/>
                    </a:lnTo>
                    <a:lnTo>
                      <a:pt x="517" y="42"/>
                    </a:lnTo>
                    <a:lnTo>
                      <a:pt x="516" y="40"/>
                    </a:lnTo>
                    <a:lnTo>
                      <a:pt x="515" y="40"/>
                    </a:lnTo>
                    <a:lnTo>
                      <a:pt x="513" y="42"/>
                    </a:lnTo>
                    <a:lnTo>
                      <a:pt x="509" y="45"/>
                    </a:lnTo>
                    <a:lnTo>
                      <a:pt x="507" y="46"/>
                    </a:lnTo>
                    <a:lnTo>
                      <a:pt x="505" y="48"/>
                    </a:lnTo>
                    <a:lnTo>
                      <a:pt x="502" y="48"/>
                    </a:lnTo>
                    <a:lnTo>
                      <a:pt x="500" y="46"/>
                    </a:lnTo>
                    <a:lnTo>
                      <a:pt x="499" y="45"/>
                    </a:lnTo>
                    <a:lnTo>
                      <a:pt x="498" y="48"/>
                    </a:lnTo>
                    <a:lnTo>
                      <a:pt x="496" y="50"/>
                    </a:lnTo>
                    <a:lnTo>
                      <a:pt x="495" y="51"/>
                    </a:lnTo>
                    <a:lnTo>
                      <a:pt x="494" y="53"/>
                    </a:lnTo>
                    <a:lnTo>
                      <a:pt x="493" y="54"/>
                    </a:lnTo>
                    <a:lnTo>
                      <a:pt x="494" y="56"/>
                    </a:lnTo>
                    <a:lnTo>
                      <a:pt x="494" y="57"/>
                    </a:lnTo>
                    <a:lnTo>
                      <a:pt x="494" y="59"/>
                    </a:lnTo>
                    <a:lnTo>
                      <a:pt x="493" y="60"/>
                    </a:lnTo>
                    <a:lnTo>
                      <a:pt x="491" y="62"/>
                    </a:lnTo>
                    <a:lnTo>
                      <a:pt x="490" y="65"/>
                    </a:lnTo>
                    <a:lnTo>
                      <a:pt x="488" y="67"/>
                    </a:lnTo>
                    <a:lnTo>
                      <a:pt x="488" y="68"/>
                    </a:lnTo>
                    <a:lnTo>
                      <a:pt x="490" y="68"/>
                    </a:lnTo>
                    <a:lnTo>
                      <a:pt x="491" y="65"/>
                    </a:lnTo>
                    <a:lnTo>
                      <a:pt x="493" y="62"/>
                    </a:lnTo>
                    <a:lnTo>
                      <a:pt x="494" y="60"/>
                    </a:lnTo>
                    <a:lnTo>
                      <a:pt x="495" y="60"/>
                    </a:lnTo>
                    <a:lnTo>
                      <a:pt x="495" y="60"/>
                    </a:lnTo>
                    <a:lnTo>
                      <a:pt x="494" y="62"/>
                    </a:lnTo>
                    <a:lnTo>
                      <a:pt x="494" y="63"/>
                    </a:lnTo>
                    <a:lnTo>
                      <a:pt x="493" y="66"/>
                    </a:lnTo>
                    <a:lnTo>
                      <a:pt x="491" y="67"/>
                    </a:lnTo>
                    <a:lnTo>
                      <a:pt x="491" y="68"/>
                    </a:lnTo>
                    <a:lnTo>
                      <a:pt x="490" y="70"/>
                    </a:lnTo>
                    <a:lnTo>
                      <a:pt x="489" y="71"/>
                    </a:lnTo>
                    <a:lnTo>
                      <a:pt x="488" y="74"/>
                    </a:lnTo>
                    <a:lnTo>
                      <a:pt x="487" y="77"/>
                    </a:lnTo>
                    <a:lnTo>
                      <a:pt x="485" y="77"/>
                    </a:lnTo>
                    <a:lnTo>
                      <a:pt x="485" y="77"/>
                    </a:lnTo>
                    <a:lnTo>
                      <a:pt x="487" y="74"/>
                    </a:lnTo>
                    <a:lnTo>
                      <a:pt x="488" y="71"/>
                    </a:lnTo>
                    <a:lnTo>
                      <a:pt x="488" y="70"/>
                    </a:lnTo>
                    <a:lnTo>
                      <a:pt x="487" y="70"/>
                    </a:lnTo>
                    <a:lnTo>
                      <a:pt x="485" y="72"/>
                    </a:lnTo>
                    <a:lnTo>
                      <a:pt x="483" y="77"/>
                    </a:lnTo>
                    <a:lnTo>
                      <a:pt x="482" y="82"/>
                    </a:lnTo>
                    <a:lnTo>
                      <a:pt x="481" y="84"/>
                    </a:lnTo>
                    <a:lnTo>
                      <a:pt x="482" y="87"/>
                    </a:lnTo>
                    <a:lnTo>
                      <a:pt x="482" y="87"/>
                    </a:lnTo>
                    <a:lnTo>
                      <a:pt x="483" y="84"/>
                    </a:lnTo>
                    <a:lnTo>
                      <a:pt x="484" y="82"/>
                    </a:lnTo>
                    <a:lnTo>
                      <a:pt x="485" y="81"/>
                    </a:lnTo>
                    <a:lnTo>
                      <a:pt x="487" y="79"/>
                    </a:lnTo>
                    <a:lnTo>
                      <a:pt x="489" y="76"/>
                    </a:lnTo>
                    <a:lnTo>
                      <a:pt x="489" y="73"/>
                    </a:lnTo>
                    <a:lnTo>
                      <a:pt x="490" y="72"/>
                    </a:lnTo>
                    <a:lnTo>
                      <a:pt x="491" y="70"/>
                    </a:lnTo>
                    <a:lnTo>
                      <a:pt x="493" y="70"/>
                    </a:lnTo>
                    <a:lnTo>
                      <a:pt x="494" y="70"/>
                    </a:lnTo>
                    <a:lnTo>
                      <a:pt x="495" y="72"/>
                    </a:lnTo>
                    <a:lnTo>
                      <a:pt x="496" y="73"/>
                    </a:lnTo>
                    <a:lnTo>
                      <a:pt x="495" y="74"/>
                    </a:lnTo>
                    <a:lnTo>
                      <a:pt x="494" y="74"/>
                    </a:lnTo>
                    <a:lnTo>
                      <a:pt x="494" y="76"/>
                    </a:lnTo>
                    <a:lnTo>
                      <a:pt x="495" y="78"/>
                    </a:lnTo>
                    <a:lnTo>
                      <a:pt x="495" y="79"/>
                    </a:lnTo>
                    <a:lnTo>
                      <a:pt x="494" y="82"/>
                    </a:lnTo>
                    <a:lnTo>
                      <a:pt x="493" y="83"/>
                    </a:lnTo>
                    <a:lnTo>
                      <a:pt x="493" y="85"/>
                    </a:lnTo>
                    <a:lnTo>
                      <a:pt x="491" y="87"/>
                    </a:lnTo>
                    <a:lnTo>
                      <a:pt x="490" y="88"/>
                    </a:lnTo>
                    <a:lnTo>
                      <a:pt x="488" y="89"/>
                    </a:lnTo>
                    <a:lnTo>
                      <a:pt x="485" y="88"/>
                    </a:lnTo>
                    <a:lnTo>
                      <a:pt x="485" y="88"/>
                    </a:lnTo>
                    <a:lnTo>
                      <a:pt x="485" y="89"/>
                    </a:lnTo>
                    <a:lnTo>
                      <a:pt x="485" y="90"/>
                    </a:lnTo>
                    <a:lnTo>
                      <a:pt x="487" y="90"/>
                    </a:lnTo>
                    <a:lnTo>
                      <a:pt x="488" y="91"/>
                    </a:lnTo>
                    <a:lnTo>
                      <a:pt x="490" y="93"/>
                    </a:lnTo>
                    <a:lnTo>
                      <a:pt x="490" y="95"/>
                    </a:lnTo>
                    <a:lnTo>
                      <a:pt x="490" y="95"/>
                    </a:lnTo>
                    <a:lnTo>
                      <a:pt x="490" y="93"/>
                    </a:lnTo>
                    <a:lnTo>
                      <a:pt x="490" y="93"/>
                    </a:lnTo>
                    <a:lnTo>
                      <a:pt x="493" y="93"/>
                    </a:lnTo>
                    <a:lnTo>
                      <a:pt x="494" y="93"/>
                    </a:lnTo>
                    <a:lnTo>
                      <a:pt x="494" y="91"/>
                    </a:lnTo>
                    <a:lnTo>
                      <a:pt x="495" y="91"/>
                    </a:lnTo>
                    <a:lnTo>
                      <a:pt x="496" y="94"/>
                    </a:lnTo>
                    <a:lnTo>
                      <a:pt x="496" y="94"/>
                    </a:lnTo>
                    <a:lnTo>
                      <a:pt x="496" y="94"/>
                    </a:lnTo>
                    <a:lnTo>
                      <a:pt x="496" y="96"/>
                    </a:lnTo>
                    <a:lnTo>
                      <a:pt x="495" y="99"/>
                    </a:lnTo>
                    <a:lnTo>
                      <a:pt x="494" y="99"/>
                    </a:lnTo>
                    <a:lnTo>
                      <a:pt x="493" y="99"/>
                    </a:lnTo>
                    <a:lnTo>
                      <a:pt x="493" y="98"/>
                    </a:lnTo>
                    <a:lnTo>
                      <a:pt x="491" y="96"/>
                    </a:lnTo>
                    <a:lnTo>
                      <a:pt x="490" y="96"/>
                    </a:lnTo>
                    <a:lnTo>
                      <a:pt x="489" y="96"/>
                    </a:lnTo>
                    <a:lnTo>
                      <a:pt x="485" y="96"/>
                    </a:lnTo>
                    <a:lnTo>
                      <a:pt x="484" y="95"/>
                    </a:lnTo>
                    <a:lnTo>
                      <a:pt x="484" y="91"/>
                    </a:lnTo>
                    <a:lnTo>
                      <a:pt x="484" y="91"/>
                    </a:lnTo>
                    <a:lnTo>
                      <a:pt x="483" y="90"/>
                    </a:lnTo>
                    <a:lnTo>
                      <a:pt x="483" y="91"/>
                    </a:lnTo>
                    <a:lnTo>
                      <a:pt x="481" y="94"/>
                    </a:lnTo>
                    <a:lnTo>
                      <a:pt x="479" y="94"/>
                    </a:lnTo>
                    <a:lnTo>
                      <a:pt x="478" y="94"/>
                    </a:lnTo>
                    <a:lnTo>
                      <a:pt x="479" y="93"/>
                    </a:lnTo>
                    <a:lnTo>
                      <a:pt x="481" y="91"/>
                    </a:lnTo>
                    <a:lnTo>
                      <a:pt x="481" y="89"/>
                    </a:lnTo>
                    <a:lnTo>
                      <a:pt x="481" y="88"/>
                    </a:lnTo>
                    <a:lnTo>
                      <a:pt x="479" y="88"/>
                    </a:lnTo>
                    <a:lnTo>
                      <a:pt x="478" y="90"/>
                    </a:lnTo>
                    <a:lnTo>
                      <a:pt x="476" y="94"/>
                    </a:lnTo>
                    <a:lnTo>
                      <a:pt x="476" y="95"/>
                    </a:lnTo>
                    <a:lnTo>
                      <a:pt x="476" y="96"/>
                    </a:lnTo>
                    <a:lnTo>
                      <a:pt x="477" y="96"/>
                    </a:lnTo>
                    <a:lnTo>
                      <a:pt x="478" y="98"/>
                    </a:lnTo>
                    <a:lnTo>
                      <a:pt x="479" y="100"/>
                    </a:lnTo>
                    <a:lnTo>
                      <a:pt x="478" y="100"/>
                    </a:lnTo>
                    <a:lnTo>
                      <a:pt x="476" y="100"/>
                    </a:lnTo>
                    <a:lnTo>
                      <a:pt x="476" y="99"/>
                    </a:lnTo>
                    <a:lnTo>
                      <a:pt x="476" y="99"/>
                    </a:lnTo>
                    <a:lnTo>
                      <a:pt x="474" y="100"/>
                    </a:lnTo>
                    <a:lnTo>
                      <a:pt x="472" y="101"/>
                    </a:lnTo>
                    <a:lnTo>
                      <a:pt x="472" y="102"/>
                    </a:lnTo>
                    <a:lnTo>
                      <a:pt x="473" y="105"/>
                    </a:lnTo>
                    <a:lnTo>
                      <a:pt x="473" y="108"/>
                    </a:lnTo>
                    <a:lnTo>
                      <a:pt x="472" y="111"/>
                    </a:lnTo>
                    <a:lnTo>
                      <a:pt x="470" y="113"/>
                    </a:lnTo>
                    <a:lnTo>
                      <a:pt x="470" y="116"/>
                    </a:lnTo>
                    <a:lnTo>
                      <a:pt x="467" y="121"/>
                    </a:lnTo>
                    <a:lnTo>
                      <a:pt x="467" y="126"/>
                    </a:lnTo>
                    <a:lnTo>
                      <a:pt x="467" y="129"/>
                    </a:lnTo>
                    <a:lnTo>
                      <a:pt x="468" y="130"/>
                    </a:lnTo>
                    <a:lnTo>
                      <a:pt x="470" y="132"/>
                    </a:lnTo>
                    <a:lnTo>
                      <a:pt x="470" y="129"/>
                    </a:lnTo>
                    <a:lnTo>
                      <a:pt x="470" y="128"/>
                    </a:lnTo>
                    <a:lnTo>
                      <a:pt x="468" y="126"/>
                    </a:lnTo>
                    <a:lnTo>
                      <a:pt x="470" y="119"/>
                    </a:lnTo>
                    <a:lnTo>
                      <a:pt x="471" y="118"/>
                    </a:lnTo>
                    <a:lnTo>
                      <a:pt x="471" y="121"/>
                    </a:lnTo>
                    <a:lnTo>
                      <a:pt x="471" y="123"/>
                    </a:lnTo>
                    <a:lnTo>
                      <a:pt x="471" y="126"/>
                    </a:lnTo>
                    <a:lnTo>
                      <a:pt x="471" y="129"/>
                    </a:lnTo>
                    <a:lnTo>
                      <a:pt x="471" y="129"/>
                    </a:lnTo>
                    <a:lnTo>
                      <a:pt x="472" y="129"/>
                    </a:lnTo>
                    <a:lnTo>
                      <a:pt x="472" y="126"/>
                    </a:lnTo>
                    <a:lnTo>
                      <a:pt x="472" y="122"/>
                    </a:lnTo>
                    <a:lnTo>
                      <a:pt x="472" y="121"/>
                    </a:lnTo>
                    <a:lnTo>
                      <a:pt x="472" y="118"/>
                    </a:lnTo>
                    <a:lnTo>
                      <a:pt x="472" y="118"/>
                    </a:lnTo>
                    <a:lnTo>
                      <a:pt x="473" y="122"/>
                    </a:lnTo>
                    <a:lnTo>
                      <a:pt x="474" y="119"/>
                    </a:lnTo>
                    <a:lnTo>
                      <a:pt x="474" y="119"/>
                    </a:lnTo>
                    <a:lnTo>
                      <a:pt x="476" y="119"/>
                    </a:lnTo>
                    <a:lnTo>
                      <a:pt x="477" y="122"/>
                    </a:lnTo>
                    <a:lnTo>
                      <a:pt x="477" y="123"/>
                    </a:lnTo>
                    <a:lnTo>
                      <a:pt x="478" y="122"/>
                    </a:lnTo>
                    <a:lnTo>
                      <a:pt x="478" y="121"/>
                    </a:lnTo>
                    <a:lnTo>
                      <a:pt x="477" y="117"/>
                    </a:lnTo>
                    <a:lnTo>
                      <a:pt x="478" y="117"/>
                    </a:lnTo>
                    <a:lnTo>
                      <a:pt x="482" y="117"/>
                    </a:lnTo>
                    <a:lnTo>
                      <a:pt x="484" y="117"/>
                    </a:lnTo>
                    <a:lnTo>
                      <a:pt x="487" y="116"/>
                    </a:lnTo>
                    <a:lnTo>
                      <a:pt x="489" y="117"/>
                    </a:lnTo>
                    <a:lnTo>
                      <a:pt x="494" y="118"/>
                    </a:lnTo>
                    <a:lnTo>
                      <a:pt x="499" y="119"/>
                    </a:lnTo>
                    <a:lnTo>
                      <a:pt x="502" y="119"/>
                    </a:lnTo>
                    <a:lnTo>
                      <a:pt x="504" y="123"/>
                    </a:lnTo>
                    <a:lnTo>
                      <a:pt x="505" y="126"/>
                    </a:lnTo>
                    <a:lnTo>
                      <a:pt x="505" y="129"/>
                    </a:lnTo>
                    <a:lnTo>
                      <a:pt x="507" y="132"/>
                    </a:lnTo>
                    <a:lnTo>
                      <a:pt x="509" y="133"/>
                    </a:lnTo>
                    <a:lnTo>
                      <a:pt x="511" y="133"/>
                    </a:lnTo>
                    <a:lnTo>
                      <a:pt x="512" y="133"/>
                    </a:lnTo>
                    <a:lnTo>
                      <a:pt x="513" y="133"/>
                    </a:lnTo>
                    <a:lnTo>
                      <a:pt x="512" y="132"/>
                    </a:lnTo>
                    <a:lnTo>
                      <a:pt x="511" y="132"/>
                    </a:lnTo>
                    <a:lnTo>
                      <a:pt x="510" y="130"/>
                    </a:lnTo>
                    <a:lnTo>
                      <a:pt x="510" y="129"/>
                    </a:lnTo>
                    <a:lnTo>
                      <a:pt x="510" y="128"/>
                    </a:lnTo>
                    <a:lnTo>
                      <a:pt x="511" y="128"/>
                    </a:lnTo>
                    <a:lnTo>
                      <a:pt x="511" y="127"/>
                    </a:lnTo>
                    <a:lnTo>
                      <a:pt x="512" y="127"/>
                    </a:lnTo>
                    <a:lnTo>
                      <a:pt x="512" y="126"/>
                    </a:lnTo>
                    <a:lnTo>
                      <a:pt x="512" y="123"/>
                    </a:lnTo>
                    <a:lnTo>
                      <a:pt x="515" y="121"/>
                    </a:lnTo>
                    <a:lnTo>
                      <a:pt x="515" y="119"/>
                    </a:lnTo>
                    <a:lnTo>
                      <a:pt x="516" y="119"/>
                    </a:lnTo>
                    <a:lnTo>
                      <a:pt x="518" y="119"/>
                    </a:lnTo>
                    <a:lnTo>
                      <a:pt x="519" y="118"/>
                    </a:lnTo>
                    <a:lnTo>
                      <a:pt x="522" y="118"/>
                    </a:lnTo>
                    <a:lnTo>
                      <a:pt x="526" y="118"/>
                    </a:lnTo>
                    <a:lnTo>
                      <a:pt x="527" y="119"/>
                    </a:lnTo>
                    <a:lnTo>
                      <a:pt x="527" y="123"/>
                    </a:lnTo>
                    <a:lnTo>
                      <a:pt x="528" y="124"/>
                    </a:lnTo>
                    <a:lnTo>
                      <a:pt x="529" y="124"/>
                    </a:lnTo>
                    <a:lnTo>
                      <a:pt x="530" y="126"/>
                    </a:lnTo>
                    <a:lnTo>
                      <a:pt x="533" y="127"/>
                    </a:lnTo>
                    <a:lnTo>
                      <a:pt x="534" y="128"/>
                    </a:lnTo>
                    <a:lnTo>
                      <a:pt x="534" y="129"/>
                    </a:lnTo>
                    <a:lnTo>
                      <a:pt x="533" y="130"/>
                    </a:lnTo>
                    <a:lnTo>
                      <a:pt x="533" y="130"/>
                    </a:lnTo>
                    <a:lnTo>
                      <a:pt x="529" y="130"/>
                    </a:lnTo>
                    <a:lnTo>
                      <a:pt x="528" y="130"/>
                    </a:lnTo>
                    <a:lnTo>
                      <a:pt x="527" y="129"/>
                    </a:lnTo>
                    <a:lnTo>
                      <a:pt x="528" y="127"/>
                    </a:lnTo>
                    <a:lnTo>
                      <a:pt x="527" y="126"/>
                    </a:lnTo>
                    <a:lnTo>
                      <a:pt x="526" y="127"/>
                    </a:lnTo>
                    <a:lnTo>
                      <a:pt x="523" y="127"/>
                    </a:lnTo>
                    <a:lnTo>
                      <a:pt x="522" y="126"/>
                    </a:lnTo>
                    <a:lnTo>
                      <a:pt x="519" y="126"/>
                    </a:lnTo>
                    <a:lnTo>
                      <a:pt x="518" y="124"/>
                    </a:lnTo>
                    <a:lnTo>
                      <a:pt x="517" y="126"/>
                    </a:lnTo>
                    <a:lnTo>
                      <a:pt x="517" y="128"/>
                    </a:lnTo>
                    <a:lnTo>
                      <a:pt x="517" y="130"/>
                    </a:lnTo>
                    <a:lnTo>
                      <a:pt x="517" y="132"/>
                    </a:lnTo>
                    <a:lnTo>
                      <a:pt x="517" y="132"/>
                    </a:lnTo>
                    <a:lnTo>
                      <a:pt x="521" y="132"/>
                    </a:lnTo>
                    <a:lnTo>
                      <a:pt x="522" y="133"/>
                    </a:lnTo>
                    <a:lnTo>
                      <a:pt x="523" y="136"/>
                    </a:lnTo>
                    <a:lnTo>
                      <a:pt x="523" y="138"/>
                    </a:lnTo>
                    <a:lnTo>
                      <a:pt x="524" y="139"/>
                    </a:lnTo>
                    <a:lnTo>
                      <a:pt x="527" y="138"/>
                    </a:lnTo>
                    <a:lnTo>
                      <a:pt x="528" y="139"/>
                    </a:lnTo>
                    <a:lnTo>
                      <a:pt x="529" y="141"/>
                    </a:lnTo>
                    <a:lnTo>
                      <a:pt x="528" y="141"/>
                    </a:lnTo>
                    <a:lnTo>
                      <a:pt x="526" y="143"/>
                    </a:lnTo>
                    <a:lnTo>
                      <a:pt x="524" y="141"/>
                    </a:lnTo>
                    <a:lnTo>
                      <a:pt x="524" y="141"/>
                    </a:lnTo>
                    <a:lnTo>
                      <a:pt x="524" y="140"/>
                    </a:lnTo>
                    <a:lnTo>
                      <a:pt x="523" y="140"/>
                    </a:lnTo>
                    <a:lnTo>
                      <a:pt x="519" y="140"/>
                    </a:lnTo>
                    <a:lnTo>
                      <a:pt x="518" y="140"/>
                    </a:lnTo>
                    <a:lnTo>
                      <a:pt x="516" y="139"/>
                    </a:lnTo>
                    <a:lnTo>
                      <a:pt x="515" y="139"/>
                    </a:lnTo>
                    <a:lnTo>
                      <a:pt x="513" y="139"/>
                    </a:lnTo>
                    <a:lnTo>
                      <a:pt x="516" y="136"/>
                    </a:lnTo>
                    <a:lnTo>
                      <a:pt x="517" y="136"/>
                    </a:lnTo>
                    <a:lnTo>
                      <a:pt x="516" y="135"/>
                    </a:lnTo>
                    <a:lnTo>
                      <a:pt x="515" y="136"/>
                    </a:lnTo>
                    <a:lnTo>
                      <a:pt x="513" y="136"/>
                    </a:lnTo>
                    <a:lnTo>
                      <a:pt x="511" y="136"/>
                    </a:lnTo>
                    <a:lnTo>
                      <a:pt x="510" y="136"/>
                    </a:lnTo>
                    <a:lnTo>
                      <a:pt x="509" y="138"/>
                    </a:lnTo>
                    <a:lnTo>
                      <a:pt x="506" y="139"/>
                    </a:lnTo>
                    <a:lnTo>
                      <a:pt x="505" y="140"/>
                    </a:lnTo>
                    <a:lnTo>
                      <a:pt x="504" y="141"/>
                    </a:lnTo>
                    <a:lnTo>
                      <a:pt x="502" y="143"/>
                    </a:lnTo>
                    <a:lnTo>
                      <a:pt x="501" y="144"/>
                    </a:lnTo>
                    <a:lnTo>
                      <a:pt x="501" y="145"/>
                    </a:lnTo>
                    <a:lnTo>
                      <a:pt x="502" y="146"/>
                    </a:lnTo>
                    <a:lnTo>
                      <a:pt x="501" y="146"/>
                    </a:lnTo>
                    <a:lnTo>
                      <a:pt x="499" y="146"/>
                    </a:lnTo>
                    <a:lnTo>
                      <a:pt x="499" y="147"/>
                    </a:lnTo>
                    <a:lnTo>
                      <a:pt x="499" y="147"/>
                    </a:lnTo>
                    <a:lnTo>
                      <a:pt x="496" y="147"/>
                    </a:lnTo>
                    <a:lnTo>
                      <a:pt x="495" y="150"/>
                    </a:lnTo>
                    <a:lnTo>
                      <a:pt x="494" y="150"/>
                    </a:lnTo>
                    <a:lnTo>
                      <a:pt x="495" y="149"/>
                    </a:lnTo>
                    <a:lnTo>
                      <a:pt x="495" y="147"/>
                    </a:lnTo>
                    <a:lnTo>
                      <a:pt x="494" y="147"/>
                    </a:lnTo>
                    <a:lnTo>
                      <a:pt x="493" y="146"/>
                    </a:lnTo>
                    <a:lnTo>
                      <a:pt x="493" y="145"/>
                    </a:lnTo>
                    <a:lnTo>
                      <a:pt x="491" y="144"/>
                    </a:lnTo>
                    <a:lnTo>
                      <a:pt x="490" y="143"/>
                    </a:lnTo>
                    <a:lnTo>
                      <a:pt x="490" y="141"/>
                    </a:lnTo>
                    <a:lnTo>
                      <a:pt x="491" y="141"/>
                    </a:lnTo>
                    <a:lnTo>
                      <a:pt x="494" y="141"/>
                    </a:lnTo>
                    <a:lnTo>
                      <a:pt x="494" y="140"/>
                    </a:lnTo>
                    <a:lnTo>
                      <a:pt x="489" y="140"/>
                    </a:lnTo>
                    <a:lnTo>
                      <a:pt x="485" y="139"/>
                    </a:lnTo>
                    <a:lnTo>
                      <a:pt x="482" y="139"/>
                    </a:lnTo>
                    <a:lnTo>
                      <a:pt x="479" y="139"/>
                    </a:lnTo>
                    <a:lnTo>
                      <a:pt x="478" y="138"/>
                    </a:lnTo>
                    <a:lnTo>
                      <a:pt x="478" y="136"/>
                    </a:lnTo>
                    <a:lnTo>
                      <a:pt x="477" y="136"/>
                    </a:lnTo>
                    <a:lnTo>
                      <a:pt x="477" y="136"/>
                    </a:lnTo>
                    <a:lnTo>
                      <a:pt x="476" y="138"/>
                    </a:lnTo>
                    <a:lnTo>
                      <a:pt x="473" y="139"/>
                    </a:lnTo>
                    <a:lnTo>
                      <a:pt x="471" y="139"/>
                    </a:lnTo>
                    <a:lnTo>
                      <a:pt x="470" y="139"/>
                    </a:lnTo>
                    <a:lnTo>
                      <a:pt x="468" y="139"/>
                    </a:lnTo>
                    <a:lnTo>
                      <a:pt x="467" y="139"/>
                    </a:lnTo>
                    <a:lnTo>
                      <a:pt x="462" y="139"/>
                    </a:lnTo>
                    <a:lnTo>
                      <a:pt x="461" y="136"/>
                    </a:lnTo>
                    <a:lnTo>
                      <a:pt x="460" y="136"/>
                    </a:lnTo>
                    <a:lnTo>
                      <a:pt x="457" y="135"/>
                    </a:lnTo>
                    <a:lnTo>
                      <a:pt x="454" y="135"/>
                    </a:lnTo>
                    <a:lnTo>
                      <a:pt x="449" y="133"/>
                    </a:lnTo>
                    <a:lnTo>
                      <a:pt x="448" y="132"/>
                    </a:lnTo>
                    <a:lnTo>
                      <a:pt x="448" y="130"/>
                    </a:lnTo>
                    <a:lnTo>
                      <a:pt x="449" y="129"/>
                    </a:lnTo>
                    <a:lnTo>
                      <a:pt x="450" y="129"/>
                    </a:lnTo>
                    <a:lnTo>
                      <a:pt x="450" y="128"/>
                    </a:lnTo>
                    <a:lnTo>
                      <a:pt x="449" y="128"/>
                    </a:lnTo>
                    <a:lnTo>
                      <a:pt x="446" y="129"/>
                    </a:lnTo>
                    <a:lnTo>
                      <a:pt x="445" y="129"/>
                    </a:lnTo>
                    <a:lnTo>
                      <a:pt x="444" y="130"/>
                    </a:lnTo>
                    <a:lnTo>
                      <a:pt x="443" y="130"/>
                    </a:lnTo>
                    <a:lnTo>
                      <a:pt x="442" y="130"/>
                    </a:lnTo>
                    <a:lnTo>
                      <a:pt x="442" y="132"/>
                    </a:lnTo>
                    <a:lnTo>
                      <a:pt x="440" y="133"/>
                    </a:lnTo>
                    <a:lnTo>
                      <a:pt x="439" y="133"/>
                    </a:lnTo>
                    <a:lnTo>
                      <a:pt x="439" y="132"/>
                    </a:lnTo>
                    <a:lnTo>
                      <a:pt x="439" y="130"/>
                    </a:lnTo>
                    <a:lnTo>
                      <a:pt x="438" y="130"/>
                    </a:lnTo>
                    <a:lnTo>
                      <a:pt x="437" y="130"/>
                    </a:lnTo>
                    <a:lnTo>
                      <a:pt x="436" y="133"/>
                    </a:lnTo>
                    <a:lnTo>
                      <a:pt x="434" y="133"/>
                    </a:lnTo>
                    <a:lnTo>
                      <a:pt x="434" y="134"/>
                    </a:lnTo>
                    <a:lnTo>
                      <a:pt x="436" y="134"/>
                    </a:lnTo>
                    <a:lnTo>
                      <a:pt x="438" y="133"/>
                    </a:lnTo>
                    <a:lnTo>
                      <a:pt x="439" y="134"/>
                    </a:lnTo>
                    <a:lnTo>
                      <a:pt x="442" y="135"/>
                    </a:lnTo>
                    <a:lnTo>
                      <a:pt x="443" y="138"/>
                    </a:lnTo>
                    <a:lnTo>
                      <a:pt x="443" y="139"/>
                    </a:lnTo>
                    <a:lnTo>
                      <a:pt x="443" y="143"/>
                    </a:lnTo>
                    <a:lnTo>
                      <a:pt x="442" y="145"/>
                    </a:lnTo>
                    <a:lnTo>
                      <a:pt x="442" y="146"/>
                    </a:lnTo>
                    <a:lnTo>
                      <a:pt x="440" y="146"/>
                    </a:lnTo>
                    <a:lnTo>
                      <a:pt x="440" y="144"/>
                    </a:lnTo>
                    <a:lnTo>
                      <a:pt x="439" y="141"/>
                    </a:lnTo>
                    <a:lnTo>
                      <a:pt x="438" y="140"/>
                    </a:lnTo>
                    <a:lnTo>
                      <a:pt x="437" y="140"/>
                    </a:lnTo>
                    <a:lnTo>
                      <a:pt x="436" y="139"/>
                    </a:lnTo>
                    <a:lnTo>
                      <a:pt x="436" y="138"/>
                    </a:lnTo>
                    <a:lnTo>
                      <a:pt x="434" y="138"/>
                    </a:lnTo>
                    <a:lnTo>
                      <a:pt x="431" y="138"/>
                    </a:lnTo>
                    <a:lnTo>
                      <a:pt x="429" y="138"/>
                    </a:lnTo>
                    <a:lnTo>
                      <a:pt x="432" y="136"/>
                    </a:lnTo>
                    <a:lnTo>
                      <a:pt x="433" y="134"/>
                    </a:lnTo>
                    <a:lnTo>
                      <a:pt x="432" y="134"/>
                    </a:lnTo>
                    <a:lnTo>
                      <a:pt x="427" y="136"/>
                    </a:lnTo>
                    <a:lnTo>
                      <a:pt x="425" y="138"/>
                    </a:lnTo>
                    <a:lnTo>
                      <a:pt x="421" y="138"/>
                    </a:lnTo>
                    <a:lnTo>
                      <a:pt x="418" y="138"/>
                    </a:lnTo>
                    <a:lnTo>
                      <a:pt x="418" y="136"/>
                    </a:lnTo>
                    <a:lnTo>
                      <a:pt x="417" y="136"/>
                    </a:lnTo>
                    <a:lnTo>
                      <a:pt x="415" y="138"/>
                    </a:lnTo>
                    <a:lnTo>
                      <a:pt x="411" y="141"/>
                    </a:lnTo>
                    <a:lnTo>
                      <a:pt x="405" y="144"/>
                    </a:lnTo>
                    <a:lnTo>
                      <a:pt x="404" y="146"/>
                    </a:lnTo>
                    <a:lnTo>
                      <a:pt x="403" y="147"/>
                    </a:lnTo>
                    <a:lnTo>
                      <a:pt x="403" y="149"/>
                    </a:lnTo>
                    <a:lnTo>
                      <a:pt x="404" y="147"/>
                    </a:lnTo>
                    <a:lnTo>
                      <a:pt x="405" y="149"/>
                    </a:lnTo>
                    <a:lnTo>
                      <a:pt x="405" y="151"/>
                    </a:lnTo>
                    <a:lnTo>
                      <a:pt x="406" y="152"/>
                    </a:lnTo>
                    <a:lnTo>
                      <a:pt x="406" y="155"/>
                    </a:lnTo>
                    <a:lnTo>
                      <a:pt x="406" y="156"/>
                    </a:lnTo>
                    <a:lnTo>
                      <a:pt x="408" y="156"/>
                    </a:lnTo>
                    <a:lnTo>
                      <a:pt x="409" y="152"/>
                    </a:lnTo>
                    <a:lnTo>
                      <a:pt x="410" y="152"/>
                    </a:lnTo>
                    <a:lnTo>
                      <a:pt x="411" y="152"/>
                    </a:lnTo>
                    <a:lnTo>
                      <a:pt x="412" y="153"/>
                    </a:lnTo>
                    <a:lnTo>
                      <a:pt x="414" y="153"/>
                    </a:lnTo>
                    <a:lnTo>
                      <a:pt x="414" y="152"/>
                    </a:lnTo>
                    <a:lnTo>
                      <a:pt x="414" y="151"/>
                    </a:lnTo>
                    <a:lnTo>
                      <a:pt x="415" y="150"/>
                    </a:lnTo>
                    <a:lnTo>
                      <a:pt x="416" y="149"/>
                    </a:lnTo>
                    <a:lnTo>
                      <a:pt x="418" y="149"/>
                    </a:lnTo>
                    <a:lnTo>
                      <a:pt x="421" y="150"/>
                    </a:lnTo>
                    <a:lnTo>
                      <a:pt x="421" y="149"/>
                    </a:lnTo>
                    <a:lnTo>
                      <a:pt x="422" y="147"/>
                    </a:lnTo>
                    <a:lnTo>
                      <a:pt x="423" y="149"/>
                    </a:lnTo>
                    <a:lnTo>
                      <a:pt x="423" y="149"/>
                    </a:lnTo>
                    <a:lnTo>
                      <a:pt x="425" y="149"/>
                    </a:lnTo>
                    <a:lnTo>
                      <a:pt x="425" y="146"/>
                    </a:lnTo>
                    <a:lnTo>
                      <a:pt x="425" y="145"/>
                    </a:lnTo>
                    <a:lnTo>
                      <a:pt x="426" y="145"/>
                    </a:lnTo>
                    <a:lnTo>
                      <a:pt x="427" y="145"/>
                    </a:lnTo>
                    <a:lnTo>
                      <a:pt x="427" y="146"/>
                    </a:lnTo>
                    <a:lnTo>
                      <a:pt x="426" y="149"/>
                    </a:lnTo>
                    <a:lnTo>
                      <a:pt x="426" y="150"/>
                    </a:lnTo>
                    <a:lnTo>
                      <a:pt x="423" y="150"/>
                    </a:lnTo>
                    <a:lnTo>
                      <a:pt x="421" y="151"/>
                    </a:lnTo>
                    <a:lnTo>
                      <a:pt x="421" y="152"/>
                    </a:lnTo>
                    <a:lnTo>
                      <a:pt x="418" y="153"/>
                    </a:lnTo>
                    <a:lnTo>
                      <a:pt x="418" y="155"/>
                    </a:lnTo>
                    <a:lnTo>
                      <a:pt x="418" y="156"/>
                    </a:lnTo>
                    <a:lnTo>
                      <a:pt x="417" y="155"/>
                    </a:lnTo>
                    <a:lnTo>
                      <a:pt x="415" y="155"/>
                    </a:lnTo>
                    <a:lnTo>
                      <a:pt x="415" y="156"/>
                    </a:lnTo>
                    <a:lnTo>
                      <a:pt x="415" y="160"/>
                    </a:lnTo>
                    <a:lnTo>
                      <a:pt x="411" y="164"/>
                    </a:lnTo>
                    <a:lnTo>
                      <a:pt x="408" y="164"/>
                    </a:lnTo>
                    <a:lnTo>
                      <a:pt x="408" y="166"/>
                    </a:lnTo>
                    <a:lnTo>
                      <a:pt x="408" y="169"/>
                    </a:lnTo>
                    <a:lnTo>
                      <a:pt x="406" y="172"/>
                    </a:lnTo>
                    <a:lnTo>
                      <a:pt x="404" y="174"/>
                    </a:lnTo>
                    <a:lnTo>
                      <a:pt x="401" y="178"/>
                    </a:lnTo>
                    <a:lnTo>
                      <a:pt x="401" y="177"/>
                    </a:lnTo>
                    <a:lnTo>
                      <a:pt x="401" y="175"/>
                    </a:lnTo>
                    <a:lnTo>
                      <a:pt x="404" y="173"/>
                    </a:lnTo>
                    <a:lnTo>
                      <a:pt x="405" y="171"/>
                    </a:lnTo>
                    <a:lnTo>
                      <a:pt x="405" y="167"/>
                    </a:lnTo>
                    <a:lnTo>
                      <a:pt x="405" y="166"/>
                    </a:lnTo>
                    <a:lnTo>
                      <a:pt x="405" y="164"/>
                    </a:lnTo>
                    <a:lnTo>
                      <a:pt x="404" y="163"/>
                    </a:lnTo>
                    <a:lnTo>
                      <a:pt x="406" y="160"/>
                    </a:lnTo>
                    <a:lnTo>
                      <a:pt x="406" y="157"/>
                    </a:lnTo>
                    <a:lnTo>
                      <a:pt x="405" y="157"/>
                    </a:lnTo>
                    <a:lnTo>
                      <a:pt x="403" y="158"/>
                    </a:lnTo>
                    <a:lnTo>
                      <a:pt x="400" y="156"/>
                    </a:lnTo>
                    <a:lnTo>
                      <a:pt x="399" y="153"/>
                    </a:lnTo>
                    <a:lnTo>
                      <a:pt x="399" y="152"/>
                    </a:lnTo>
                    <a:lnTo>
                      <a:pt x="399" y="150"/>
                    </a:lnTo>
                    <a:lnTo>
                      <a:pt x="398" y="150"/>
                    </a:lnTo>
                    <a:lnTo>
                      <a:pt x="395" y="152"/>
                    </a:lnTo>
                    <a:lnTo>
                      <a:pt x="392" y="156"/>
                    </a:lnTo>
                    <a:lnTo>
                      <a:pt x="384" y="161"/>
                    </a:lnTo>
                    <a:lnTo>
                      <a:pt x="377" y="167"/>
                    </a:lnTo>
                    <a:lnTo>
                      <a:pt x="366" y="173"/>
                    </a:lnTo>
                    <a:lnTo>
                      <a:pt x="364" y="174"/>
                    </a:lnTo>
                    <a:lnTo>
                      <a:pt x="364" y="175"/>
                    </a:lnTo>
                    <a:lnTo>
                      <a:pt x="365" y="175"/>
                    </a:lnTo>
                    <a:lnTo>
                      <a:pt x="366" y="175"/>
                    </a:lnTo>
                    <a:lnTo>
                      <a:pt x="367" y="175"/>
                    </a:lnTo>
                    <a:lnTo>
                      <a:pt x="367" y="178"/>
                    </a:lnTo>
                    <a:lnTo>
                      <a:pt x="367" y="178"/>
                    </a:lnTo>
                    <a:lnTo>
                      <a:pt x="366" y="179"/>
                    </a:lnTo>
                    <a:lnTo>
                      <a:pt x="365" y="180"/>
                    </a:lnTo>
                    <a:lnTo>
                      <a:pt x="364" y="179"/>
                    </a:lnTo>
                    <a:lnTo>
                      <a:pt x="363" y="179"/>
                    </a:lnTo>
                    <a:lnTo>
                      <a:pt x="363" y="179"/>
                    </a:lnTo>
                    <a:lnTo>
                      <a:pt x="360" y="180"/>
                    </a:lnTo>
                    <a:lnTo>
                      <a:pt x="360" y="179"/>
                    </a:lnTo>
                    <a:lnTo>
                      <a:pt x="363" y="178"/>
                    </a:lnTo>
                    <a:lnTo>
                      <a:pt x="364" y="177"/>
                    </a:lnTo>
                    <a:lnTo>
                      <a:pt x="363" y="175"/>
                    </a:lnTo>
                    <a:lnTo>
                      <a:pt x="361" y="175"/>
                    </a:lnTo>
                    <a:lnTo>
                      <a:pt x="361" y="177"/>
                    </a:lnTo>
                    <a:lnTo>
                      <a:pt x="359" y="178"/>
                    </a:lnTo>
                    <a:lnTo>
                      <a:pt x="355" y="179"/>
                    </a:lnTo>
                    <a:lnTo>
                      <a:pt x="354" y="180"/>
                    </a:lnTo>
                    <a:lnTo>
                      <a:pt x="355" y="180"/>
                    </a:lnTo>
                    <a:lnTo>
                      <a:pt x="356" y="180"/>
                    </a:lnTo>
                    <a:lnTo>
                      <a:pt x="356" y="180"/>
                    </a:lnTo>
                    <a:lnTo>
                      <a:pt x="355" y="181"/>
                    </a:lnTo>
                    <a:lnTo>
                      <a:pt x="355" y="183"/>
                    </a:lnTo>
                    <a:lnTo>
                      <a:pt x="356" y="184"/>
                    </a:lnTo>
                    <a:lnTo>
                      <a:pt x="356" y="185"/>
                    </a:lnTo>
                    <a:lnTo>
                      <a:pt x="358" y="186"/>
                    </a:lnTo>
                    <a:lnTo>
                      <a:pt x="359" y="188"/>
                    </a:lnTo>
                    <a:lnTo>
                      <a:pt x="359" y="188"/>
                    </a:lnTo>
                    <a:lnTo>
                      <a:pt x="358" y="188"/>
                    </a:lnTo>
                    <a:lnTo>
                      <a:pt x="356" y="189"/>
                    </a:lnTo>
                    <a:lnTo>
                      <a:pt x="356" y="190"/>
                    </a:lnTo>
                    <a:lnTo>
                      <a:pt x="359" y="191"/>
                    </a:lnTo>
                    <a:lnTo>
                      <a:pt x="361" y="191"/>
                    </a:lnTo>
                    <a:lnTo>
                      <a:pt x="364" y="190"/>
                    </a:lnTo>
                    <a:lnTo>
                      <a:pt x="369" y="190"/>
                    </a:lnTo>
                    <a:lnTo>
                      <a:pt x="372" y="190"/>
                    </a:lnTo>
                    <a:lnTo>
                      <a:pt x="372" y="191"/>
                    </a:lnTo>
                    <a:lnTo>
                      <a:pt x="370" y="191"/>
                    </a:lnTo>
                    <a:lnTo>
                      <a:pt x="364" y="191"/>
                    </a:lnTo>
                    <a:lnTo>
                      <a:pt x="361" y="192"/>
                    </a:lnTo>
                    <a:lnTo>
                      <a:pt x="359" y="192"/>
                    </a:lnTo>
                    <a:lnTo>
                      <a:pt x="358" y="191"/>
                    </a:lnTo>
                    <a:lnTo>
                      <a:pt x="355" y="191"/>
                    </a:lnTo>
                    <a:lnTo>
                      <a:pt x="355" y="190"/>
                    </a:lnTo>
                    <a:lnTo>
                      <a:pt x="353" y="190"/>
                    </a:lnTo>
                    <a:lnTo>
                      <a:pt x="353" y="191"/>
                    </a:lnTo>
                    <a:lnTo>
                      <a:pt x="352" y="191"/>
                    </a:lnTo>
                    <a:lnTo>
                      <a:pt x="352" y="189"/>
                    </a:lnTo>
                    <a:lnTo>
                      <a:pt x="350" y="188"/>
                    </a:lnTo>
                    <a:lnTo>
                      <a:pt x="349" y="188"/>
                    </a:lnTo>
                    <a:lnTo>
                      <a:pt x="348" y="188"/>
                    </a:lnTo>
                    <a:lnTo>
                      <a:pt x="348" y="189"/>
                    </a:lnTo>
                    <a:lnTo>
                      <a:pt x="348" y="191"/>
                    </a:lnTo>
                    <a:lnTo>
                      <a:pt x="348" y="194"/>
                    </a:lnTo>
                    <a:lnTo>
                      <a:pt x="349" y="196"/>
                    </a:lnTo>
                    <a:lnTo>
                      <a:pt x="349" y="197"/>
                    </a:lnTo>
                    <a:lnTo>
                      <a:pt x="349" y="200"/>
                    </a:lnTo>
                    <a:lnTo>
                      <a:pt x="348" y="200"/>
                    </a:lnTo>
                    <a:lnTo>
                      <a:pt x="347" y="199"/>
                    </a:lnTo>
                    <a:lnTo>
                      <a:pt x="346" y="196"/>
                    </a:lnTo>
                    <a:lnTo>
                      <a:pt x="346" y="195"/>
                    </a:lnTo>
                    <a:lnTo>
                      <a:pt x="344" y="194"/>
                    </a:lnTo>
                    <a:lnTo>
                      <a:pt x="342" y="195"/>
                    </a:lnTo>
                    <a:lnTo>
                      <a:pt x="341" y="195"/>
                    </a:lnTo>
                    <a:lnTo>
                      <a:pt x="338" y="195"/>
                    </a:lnTo>
                    <a:lnTo>
                      <a:pt x="337" y="195"/>
                    </a:lnTo>
                    <a:lnTo>
                      <a:pt x="333" y="197"/>
                    </a:lnTo>
                    <a:lnTo>
                      <a:pt x="331" y="199"/>
                    </a:lnTo>
                    <a:lnTo>
                      <a:pt x="330" y="200"/>
                    </a:lnTo>
                    <a:lnTo>
                      <a:pt x="328" y="202"/>
                    </a:lnTo>
                    <a:lnTo>
                      <a:pt x="327" y="202"/>
                    </a:lnTo>
                    <a:lnTo>
                      <a:pt x="327" y="203"/>
                    </a:lnTo>
                    <a:lnTo>
                      <a:pt x="326" y="206"/>
                    </a:lnTo>
                    <a:lnTo>
                      <a:pt x="322" y="208"/>
                    </a:lnTo>
                    <a:lnTo>
                      <a:pt x="321" y="209"/>
                    </a:lnTo>
                    <a:lnTo>
                      <a:pt x="321" y="209"/>
                    </a:lnTo>
                    <a:lnTo>
                      <a:pt x="318" y="208"/>
                    </a:lnTo>
                    <a:lnTo>
                      <a:pt x="316" y="208"/>
                    </a:lnTo>
                    <a:lnTo>
                      <a:pt x="314" y="207"/>
                    </a:lnTo>
                    <a:lnTo>
                      <a:pt x="313" y="207"/>
                    </a:lnTo>
                    <a:lnTo>
                      <a:pt x="313" y="206"/>
                    </a:lnTo>
                    <a:lnTo>
                      <a:pt x="318" y="203"/>
                    </a:lnTo>
                    <a:lnTo>
                      <a:pt x="320" y="203"/>
                    </a:lnTo>
                    <a:lnTo>
                      <a:pt x="320" y="202"/>
                    </a:lnTo>
                    <a:lnTo>
                      <a:pt x="320" y="202"/>
                    </a:lnTo>
                    <a:lnTo>
                      <a:pt x="319" y="202"/>
                    </a:lnTo>
                    <a:lnTo>
                      <a:pt x="314" y="203"/>
                    </a:lnTo>
                    <a:lnTo>
                      <a:pt x="305" y="207"/>
                    </a:lnTo>
                    <a:lnTo>
                      <a:pt x="304" y="208"/>
                    </a:lnTo>
                    <a:lnTo>
                      <a:pt x="304" y="208"/>
                    </a:lnTo>
                    <a:lnTo>
                      <a:pt x="304" y="211"/>
                    </a:lnTo>
                    <a:lnTo>
                      <a:pt x="304" y="212"/>
                    </a:lnTo>
                    <a:lnTo>
                      <a:pt x="303" y="211"/>
                    </a:lnTo>
                    <a:lnTo>
                      <a:pt x="302" y="211"/>
                    </a:lnTo>
                    <a:lnTo>
                      <a:pt x="300" y="212"/>
                    </a:lnTo>
                    <a:lnTo>
                      <a:pt x="299" y="213"/>
                    </a:lnTo>
                    <a:lnTo>
                      <a:pt x="298" y="214"/>
                    </a:lnTo>
                    <a:lnTo>
                      <a:pt x="297" y="216"/>
                    </a:lnTo>
                    <a:lnTo>
                      <a:pt x="297" y="216"/>
                    </a:lnTo>
                    <a:lnTo>
                      <a:pt x="297" y="218"/>
                    </a:lnTo>
                    <a:lnTo>
                      <a:pt x="296" y="218"/>
                    </a:lnTo>
                    <a:lnTo>
                      <a:pt x="294" y="219"/>
                    </a:lnTo>
                    <a:lnTo>
                      <a:pt x="293" y="219"/>
                    </a:lnTo>
                    <a:lnTo>
                      <a:pt x="293" y="218"/>
                    </a:lnTo>
                    <a:lnTo>
                      <a:pt x="296" y="216"/>
                    </a:lnTo>
                    <a:lnTo>
                      <a:pt x="298" y="213"/>
                    </a:lnTo>
                    <a:lnTo>
                      <a:pt x="299" y="212"/>
                    </a:lnTo>
                    <a:lnTo>
                      <a:pt x="299" y="211"/>
                    </a:lnTo>
                    <a:lnTo>
                      <a:pt x="297" y="212"/>
                    </a:lnTo>
                    <a:lnTo>
                      <a:pt x="294" y="216"/>
                    </a:lnTo>
                    <a:lnTo>
                      <a:pt x="290" y="218"/>
                    </a:lnTo>
                    <a:lnTo>
                      <a:pt x="288" y="220"/>
                    </a:lnTo>
                    <a:lnTo>
                      <a:pt x="286" y="224"/>
                    </a:lnTo>
                    <a:lnTo>
                      <a:pt x="282" y="228"/>
                    </a:lnTo>
                    <a:lnTo>
                      <a:pt x="280" y="230"/>
                    </a:lnTo>
                    <a:lnTo>
                      <a:pt x="277" y="234"/>
                    </a:lnTo>
                    <a:lnTo>
                      <a:pt x="275" y="237"/>
                    </a:lnTo>
                    <a:lnTo>
                      <a:pt x="273" y="239"/>
                    </a:lnTo>
                    <a:lnTo>
                      <a:pt x="271" y="239"/>
                    </a:lnTo>
                    <a:lnTo>
                      <a:pt x="268" y="239"/>
                    </a:lnTo>
                    <a:lnTo>
                      <a:pt x="268" y="240"/>
                    </a:lnTo>
                    <a:lnTo>
                      <a:pt x="266" y="240"/>
                    </a:lnTo>
                    <a:lnTo>
                      <a:pt x="265" y="240"/>
                    </a:lnTo>
                    <a:lnTo>
                      <a:pt x="263" y="240"/>
                    </a:lnTo>
                    <a:lnTo>
                      <a:pt x="263" y="239"/>
                    </a:lnTo>
                    <a:lnTo>
                      <a:pt x="264" y="239"/>
                    </a:lnTo>
                    <a:lnTo>
                      <a:pt x="266" y="239"/>
                    </a:lnTo>
                    <a:lnTo>
                      <a:pt x="268" y="237"/>
                    </a:lnTo>
                    <a:lnTo>
                      <a:pt x="269" y="237"/>
                    </a:lnTo>
                    <a:lnTo>
                      <a:pt x="270" y="237"/>
                    </a:lnTo>
                    <a:lnTo>
                      <a:pt x="271" y="235"/>
                    </a:lnTo>
                    <a:lnTo>
                      <a:pt x="274" y="235"/>
                    </a:lnTo>
                    <a:lnTo>
                      <a:pt x="276" y="234"/>
                    </a:lnTo>
                    <a:lnTo>
                      <a:pt x="276" y="233"/>
                    </a:lnTo>
                    <a:lnTo>
                      <a:pt x="276" y="231"/>
                    </a:lnTo>
                    <a:lnTo>
                      <a:pt x="275" y="233"/>
                    </a:lnTo>
                    <a:lnTo>
                      <a:pt x="273" y="234"/>
                    </a:lnTo>
                    <a:lnTo>
                      <a:pt x="268" y="235"/>
                    </a:lnTo>
                    <a:lnTo>
                      <a:pt x="259" y="239"/>
                    </a:lnTo>
                    <a:lnTo>
                      <a:pt x="255" y="240"/>
                    </a:lnTo>
                    <a:lnTo>
                      <a:pt x="252" y="241"/>
                    </a:lnTo>
                    <a:lnTo>
                      <a:pt x="252" y="241"/>
                    </a:lnTo>
                    <a:lnTo>
                      <a:pt x="245" y="242"/>
                    </a:lnTo>
                    <a:lnTo>
                      <a:pt x="242" y="246"/>
                    </a:lnTo>
                    <a:lnTo>
                      <a:pt x="235" y="250"/>
                    </a:lnTo>
                    <a:lnTo>
                      <a:pt x="229" y="256"/>
                    </a:lnTo>
                    <a:lnTo>
                      <a:pt x="224" y="261"/>
                    </a:lnTo>
                    <a:lnTo>
                      <a:pt x="224" y="262"/>
                    </a:lnTo>
                    <a:lnTo>
                      <a:pt x="224" y="262"/>
                    </a:lnTo>
                    <a:lnTo>
                      <a:pt x="226" y="262"/>
                    </a:lnTo>
                    <a:lnTo>
                      <a:pt x="226" y="262"/>
                    </a:lnTo>
                    <a:lnTo>
                      <a:pt x="226" y="263"/>
                    </a:lnTo>
                    <a:lnTo>
                      <a:pt x="225" y="265"/>
                    </a:lnTo>
                    <a:lnTo>
                      <a:pt x="224" y="267"/>
                    </a:lnTo>
                    <a:lnTo>
                      <a:pt x="223" y="268"/>
                    </a:lnTo>
                    <a:lnTo>
                      <a:pt x="221" y="269"/>
                    </a:lnTo>
                    <a:lnTo>
                      <a:pt x="218" y="271"/>
                    </a:lnTo>
                    <a:lnTo>
                      <a:pt x="214" y="275"/>
                    </a:lnTo>
                    <a:lnTo>
                      <a:pt x="208" y="278"/>
                    </a:lnTo>
                    <a:lnTo>
                      <a:pt x="206" y="280"/>
                    </a:lnTo>
                    <a:lnTo>
                      <a:pt x="204" y="281"/>
                    </a:lnTo>
                    <a:lnTo>
                      <a:pt x="203" y="285"/>
                    </a:lnTo>
                    <a:lnTo>
                      <a:pt x="200" y="289"/>
                    </a:lnTo>
                    <a:lnTo>
                      <a:pt x="195" y="293"/>
                    </a:lnTo>
                    <a:lnTo>
                      <a:pt x="189" y="298"/>
                    </a:lnTo>
                    <a:lnTo>
                      <a:pt x="184" y="301"/>
                    </a:lnTo>
                    <a:lnTo>
                      <a:pt x="183" y="302"/>
                    </a:lnTo>
                    <a:lnTo>
                      <a:pt x="183" y="303"/>
                    </a:lnTo>
                    <a:lnTo>
                      <a:pt x="183" y="306"/>
                    </a:lnTo>
                    <a:lnTo>
                      <a:pt x="181" y="306"/>
                    </a:lnTo>
                    <a:lnTo>
                      <a:pt x="180" y="306"/>
                    </a:lnTo>
                    <a:lnTo>
                      <a:pt x="180" y="304"/>
                    </a:lnTo>
                    <a:lnTo>
                      <a:pt x="180" y="303"/>
                    </a:lnTo>
                    <a:lnTo>
                      <a:pt x="176" y="304"/>
                    </a:lnTo>
                    <a:lnTo>
                      <a:pt x="174" y="304"/>
                    </a:lnTo>
                    <a:lnTo>
                      <a:pt x="170" y="304"/>
                    </a:lnTo>
                    <a:lnTo>
                      <a:pt x="170" y="306"/>
                    </a:lnTo>
                    <a:lnTo>
                      <a:pt x="169" y="309"/>
                    </a:lnTo>
                    <a:lnTo>
                      <a:pt x="167" y="313"/>
                    </a:lnTo>
                    <a:lnTo>
                      <a:pt x="165" y="315"/>
                    </a:lnTo>
                    <a:lnTo>
                      <a:pt x="164" y="319"/>
                    </a:lnTo>
                    <a:lnTo>
                      <a:pt x="164" y="321"/>
                    </a:lnTo>
                    <a:lnTo>
                      <a:pt x="165" y="321"/>
                    </a:lnTo>
                    <a:lnTo>
                      <a:pt x="167" y="320"/>
                    </a:lnTo>
                    <a:lnTo>
                      <a:pt x="167" y="323"/>
                    </a:lnTo>
                    <a:lnTo>
                      <a:pt x="165" y="324"/>
                    </a:lnTo>
                    <a:lnTo>
                      <a:pt x="165" y="326"/>
                    </a:lnTo>
                    <a:lnTo>
                      <a:pt x="165" y="327"/>
                    </a:lnTo>
                    <a:lnTo>
                      <a:pt x="165" y="330"/>
                    </a:lnTo>
                    <a:lnTo>
                      <a:pt x="164" y="330"/>
                    </a:lnTo>
                    <a:lnTo>
                      <a:pt x="164" y="329"/>
                    </a:lnTo>
                    <a:lnTo>
                      <a:pt x="164" y="326"/>
                    </a:lnTo>
                    <a:lnTo>
                      <a:pt x="164" y="324"/>
                    </a:lnTo>
                    <a:lnTo>
                      <a:pt x="164" y="323"/>
                    </a:lnTo>
                    <a:lnTo>
                      <a:pt x="162" y="324"/>
                    </a:lnTo>
                    <a:lnTo>
                      <a:pt x="162" y="327"/>
                    </a:lnTo>
                    <a:lnTo>
                      <a:pt x="162" y="330"/>
                    </a:lnTo>
                    <a:lnTo>
                      <a:pt x="162" y="332"/>
                    </a:lnTo>
                    <a:lnTo>
                      <a:pt x="159" y="335"/>
                    </a:lnTo>
                    <a:lnTo>
                      <a:pt x="159" y="337"/>
                    </a:lnTo>
                    <a:lnTo>
                      <a:pt x="158" y="338"/>
                    </a:lnTo>
                    <a:lnTo>
                      <a:pt x="157" y="342"/>
                    </a:lnTo>
                    <a:lnTo>
                      <a:pt x="156" y="346"/>
                    </a:lnTo>
                    <a:lnTo>
                      <a:pt x="155" y="347"/>
                    </a:lnTo>
                    <a:lnTo>
                      <a:pt x="152" y="349"/>
                    </a:lnTo>
                    <a:lnTo>
                      <a:pt x="151" y="352"/>
                    </a:lnTo>
                    <a:lnTo>
                      <a:pt x="150" y="353"/>
                    </a:lnTo>
                    <a:lnTo>
                      <a:pt x="148" y="357"/>
                    </a:lnTo>
                    <a:lnTo>
                      <a:pt x="147" y="357"/>
                    </a:lnTo>
                    <a:lnTo>
                      <a:pt x="147" y="359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7" y="360"/>
                    </a:lnTo>
                    <a:lnTo>
                      <a:pt x="147" y="360"/>
                    </a:lnTo>
                    <a:lnTo>
                      <a:pt x="146" y="363"/>
                    </a:lnTo>
                    <a:lnTo>
                      <a:pt x="145" y="364"/>
                    </a:lnTo>
                    <a:lnTo>
                      <a:pt x="146" y="364"/>
                    </a:lnTo>
                    <a:lnTo>
                      <a:pt x="147" y="364"/>
                    </a:lnTo>
                    <a:lnTo>
                      <a:pt x="147" y="365"/>
                    </a:lnTo>
                    <a:lnTo>
                      <a:pt x="147" y="365"/>
                    </a:lnTo>
                    <a:lnTo>
                      <a:pt x="145" y="365"/>
                    </a:lnTo>
                    <a:lnTo>
                      <a:pt x="144" y="365"/>
                    </a:lnTo>
                    <a:lnTo>
                      <a:pt x="144" y="364"/>
                    </a:lnTo>
                    <a:lnTo>
                      <a:pt x="142" y="364"/>
                    </a:lnTo>
                    <a:lnTo>
                      <a:pt x="141" y="365"/>
                    </a:lnTo>
                    <a:lnTo>
                      <a:pt x="136" y="366"/>
                    </a:lnTo>
                    <a:lnTo>
                      <a:pt x="136" y="368"/>
                    </a:lnTo>
                    <a:lnTo>
                      <a:pt x="136" y="370"/>
                    </a:lnTo>
                    <a:lnTo>
                      <a:pt x="136" y="372"/>
                    </a:lnTo>
                    <a:lnTo>
                      <a:pt x="136" y="374"/>
                    </a:lnTo>
                    <a:lnTo>
                      <a:pt x="136" y="375"/>
                    </a:lnTo>
                    <a:lnTo>
                      <a:pt x="137" y="376"/>
                    </a:lnTo>
                    <a:lnTo>
                      <a:pt x="137" y="374"/>
                    </a:lnTo>
                    <a:lnTo>
                      <a:pt x="140" y="372"/>
                    </a:lnTo>
                    <a:lnTo>
                      <a:pt x="142" y="371"/>
                    </a:lnTo>
                    <a:lnTo>
                      <a:pt x="146" y="371"/>
                    </a:lnTo>
                    <a:lnTo>
                      <a:pt x="147" y="372"/>
                    </a:lnTo>
                    <a:lnTo>
                      <a:pt x="147" y="374"/>
                    </a:lnTo>
                    <a:lnTo>
                      <a:pt x="147" y="375"/>
                    </a:lnTo>
                    <a:lnTo>
                      <a:pt x="147" y="376"/>
                    </a:lnTo>
                    <a:lnTo>
                      <a:pt x="147" y="376"/>
                    </a:lnTo>
                    <a:lnTo>
                      <a:pt x="146" y="377"/>
                    </a:lnTo>
                    <a:lnTo>
                      <a:pt x="146" y="377"/>
                    </a:lnTo>
                    <a:lnTo>
                      <a:pt x="146" y="377"/>
                    </a:lnTo>
                    <a:lnTo>
                      <a:pt x="145" y="379"/>
                    </a:lnTo>
                    <a:lnTo>
                      <a:pt x="145" y="380"/>
                    </a:lnTo>
                    <a:lnTo>
                      <a:pt x="144" y="380"/>
                    </a:lnTo>
                    <a:lnTo>
                      <a:pt x="144" y="377"/>
                    </a:lnTo>
                    <a:lnTo>
                      <a:pt x="142" y="376"/>
                    </a:lnTo>
                    <a:lnTo>
                      <a:pt x="142" y="377"/>
                    </a:lnTo>
                    <a:lnTo>
                      <a:pt x="140" y="377"/>
                    </a:lnTo>
                    <a:lnTo>
                      <a:pt x="140" y="377"/>
                    </a:lnTo>
                    <a:lnTo>
                      <a:pt x="140" y="380"/>
                    </a:lnTo>
                    <a:lnTo>
                      <a:pt x="140" y="380"/>
                    </a:lnTo>
                    <a:lnTo>
                      <a:pt x="136" y="381"/>
                    </a:lnTo>
                    <a:lnTo>
                      <a:pt x="134" y="382"/>
                    </a:lnTo>
                    <a:lnTo>
                      <a:pt x="131" y="385"/>
                    </a:lnTo>
                    <a:lnTo>
                      <a:pt x="130" y="385"/>
                    </a:lnTo>
                    <a:lnTo>
                      <a:pt x="130" y="383"/>
                    </a:lnTo>
                    <a:lnTo>
                      <a:pt x="128" y="383"/>
                    </a:lnTo>
                    <a:lnTo>
                      <a:pt x="127" y="383"/>
                    </a:lnTo>
                    <a:lnTo>
                      <a:pt x="125" y="385"/>
                    </a:lnTo>
                    <a:lnTo>
                      <a:pt x="125" y="386"/>
                    </a:lnTo>
                    <a:lnTo>
                      <a:pt x="124" y="391"/>
                    </a:lnTo>
                    <a:lnTo>
                      <a:pt x="120" y="394"/>
                    </a:lnTo>
                    <a:lnTo>
                      <a:pt x="116" y="398"/>
                    </a:lnTo>
                    <a:lnTo>
                      <a:pt x="114" y="403"/>
                    </a:lnTo>
                    <a:lnTo>
                      <a:pt x="111" y="407"/>
                    </a:lnTo>
                    <a:lnTo>
                      <a:pt x="105" y="410"/>
                    </a:lnTo>
                    <a:lnTo>
                      <a:pt x="103" y="411"/>
                    </a:lnTo>
                    <a:lnTo>
                      <a:pt x="102" y="415"/>
                    </a:lnTo>
                    <a:lnTo>
                      <a:pt x="100" y="416"/>
                    </a:lnTo>
                    <a:lnTo>
                      <a:pt x="97" y="419"/>
                    </a:lnTo>
                    <a:lnTo>
                      <a:pt x="96" y="420"/>
                    </a:lnTo>
                    <a:lnTo>
                      <a:pt x="95" y="422"/>
                    </a:lnTo>
                    <a:lnTo>
                      <a:pt x="92" y="425"/>
                    </a:lnTo>
                    <a:lnTo>
                      <a:pt x="89" y="428"/>
                    </a:lnTo>
                    <a:lnTo>
                      <a:pt x="85" y="431"/>
                    </a:lnTo>
                    <a:lnTo>
                      <a:pt x="85" y="432"/>
                    </a:lnTo>
                    <a:lnTo>
                      <a:pt x="85" y="433"/>
                    </a:lnTo>
                    <a:lnTo>
                      <a:pt x="86" y="433"/>
                    </a:lnTo>
                    <a:lnTo>
                      <a:pt x="89" y="433"/>
                    </a:lnTo>
                    <a:lnTo>
                      <a:pt x="90" y="432"/>
                    </a:lnTo>
                    <a:lnTo>
                      <a:pt x="92" y="433"/>
                    </a:lnTo>
                    <a:lnTo>
                      <a:pt x="94" y="434"/>
                    </a:lnTo>
                    <a:lnTo>
                      <a:pt x="97" y="438"/>
                    </a:lnTo>
                    <a:lnTo>
                      <a:pt x="100" y="439"/>
                    </a:lnTo>
                    <a:lnTo>
                      <a:pt x="102" y="439"/>
                    </a:lnTo>
                    <a:lnTo>
                      <a:pt x="105" y="441"/>
                    </a:lnTo>
                    <a:lnTo>
                      <a:pt x="106" y="442"/>
                    </a:lnTo>
                    <a:lnTo>
                      <a:pt x="108" y="443"/>
                    </a:lnTo>
                    <a:lnTo>
                      <a:pt x="111" y="443"/>
                    </a:lnTo>
                    <a:lnTo>
                      <a:pt x="113" y="444"/>
                    </a:lnTo>
                    <a:lnTo>
                      <a:pt x="113" y="445"/>
                    </a:lnTo>
                    <a:lnTo>
                      <a:pt x="113" y="448"/>
                    </a:lnTo>
                    <a:lnTo>
                      <a:pt x="112" y="450"/>
                    </a:lnTo>
                    <a:lnTo>
                      <a:pt x="110" y="453"/>
                    </a:lnTo>
                    <a:lnTo>
                      <a:pt x="110" y="453"/>
                    </a:lnTo>
                    <a:lnTo>
                      <a:pt x="112" y="453"/>
                    </a:lnTo>
                    <a:lnTo>
                      <a:pt x="113" y="454"/>
                    </a:lnTo>
                    <a:lnTo>
                      <a:pt x="113" y="456"/>
                    </a:lnTo>
                    <a:lnTo>
                      <a:pt x="113" y="456"/>
                    </a:lnTo>
                    <a:lnTo>
                      <a:pt x="116" y="458"/>
                    </a:lnTo>
                    <a:lnTo>
                      <a:pt x="118" y="460"/>
                    </a:lnTo>
                    <a:lnTo>
                      <a:pt x="119" y="460"/>
                    </a:lnTo>
                    <a:lnTo>
                      <a:pt x="120" y="460"/>
                    </a:lnTo>
                    <a:lnTo>
                      <a:pt x="122" y="460"/>
                    </a:lnTo>
                    <a:lnTo>
                      <a:pt x="122" y="459"/>
                    </a:lnTo>
                    <a:lnTo>
                      <a:pt x="122" y="456"/>
                    </a:lnTo>
                    <a:lnTo>
                      <a:pt x="122" y="455"/>
                    </a:lnTo>
                    <a:lnTo>
                      <a:pt x="122" y="453"/>
                    </a:lnTo>
                    <a:lnTo>
                      <a:pt x="123" y="449"/>
                    </a:lnTo>
                    <a:lnTo>
                      <a:pt x="123" y="449"/>
                    </a:lnTo>
                    <a:lnTo>
                      <a:pt x="125" y="449"/>
                    </a:lnTo>
                    <a:lnTo>
                      <a:pt x="129" y="449"/>
                    </a:lnTo>
                    <a:lnTo>
                      <a:pt x="131" y="450"/>
                    </a:lnTo>
                    <a:lnTo>
                      <a:pt x="134" y="452"/>
                    </a:lnTo>
                    <a:lnTo>
                      <a:pt x="136" y="452"/>
                    </a:lnTo>
                    <a:lnTo>
                      <a:pt x="137" y="453"/>
                    </a:lnTo>
                    <a:lnTo>
                      <a:pt x="140" y="454"/>
                    </a:lnTo>
                    <a:lnTo>
                      <a:pt x="141" y="455"/>
                    </a:lnTo>
                    <a:lnTo>
                      <a:pt x="142" y="454"/>
                    </a:lnTo>
                    <a:lnTo>
                      <a:pt x="145" y="453"/>
                    </a:lnTo>
                    <a:lnTo>
                      <a:pt x="146" y="453"/>
                    </a:lnTo>
                    <a:lnTo>
                      <a:pt x="148" y="454"/>
                    </a:lnTo>
                    <a:lnTo>
                      <a:pt x="151" y="454"/>
                    </a:lnTo>
                    <a:lnTo>
                      <a:pt x="155" y="456"/>
                    </a:lnTo>
                    <a:lnTo>
                      <a:pt x="157" y="459"/>
                    </a:lnTo>
                    <a:lnTo>
                      <a:pt x="158" y="459"/>
                    </a:lnTo>
                    <a:lnTo>
                      <a:pt x="159" y="458"/>
                    </a:lnTo>
                    <a:lnTo>
                      <a:pt x="162" y="459"/>
                    </a:lnTo>
                    <a:lnTo>
                      <a:pt x="164" y="459"/>
                    </a:lnTo>
                    <a:lnTo>
                      <a:pt x="167" y="459"/>
                    </a:lnTo>
                    <a:lnTo>
                      <a:pt x="168" y="461"/>
                    </a:lnTo>
                    <a:lnTo>
                      <a:pt x="168" y="461"/>
                    </a:lnTo>
                    <a:lnTo>
                      <a:pt x="169" y="464"/>
                    </a:lnTo>
                    <a:lnTo>
                      <a:pt x="172" y="467"/>
                    </a:lnTo>
                    <a:lnTo>
                      <a:pt x="172" y="472"/>
                    </a:lnTo>
                    <a:lnTo>
                      <a:pt x="172" y="473"/>
                    </a:lnTo>
                    <a:lnTo>
                      <a:pt x="175" y="473"/>
                    </a:lnTo>
                    <a:lnTo>
                      <a:pt x="178" y="475"/>
                    </a:lnTo>
                    <a:lnTo>
                      <a:pt x="179" y="476"/>
                    </a:lnTo>
                    <a:lnTo>
                      <a:pt x="179" y="476"/>
                    </a:lnTo>
                    <a:lnTo>
                      <a:pt x="176" y="476"/>
                    </a:lnTo>
                    <a:lnTo>
                      <a:pt x="175" y="476"/>
                    </a:lnTo>
                    <a:lnTo>
                      <a:pt x="172" y="475"/>
                    </a:lnTo>
                    <a:lnTo>
                      <a:pt x="172" y="476"/>
                    </a:lnTo>
                    <a:lnTo>
                      <a:pt x="173" y="477"/>
                    </a:lnTo>
                    <a:lnTo>
                      <a:pt x="174" y="481"/>
                    </a:lnTo>
                    <a:lnTo>
                      <a:pt x="174" y="483"/>
                    </a:lnTo>
                    <a:lnTo>
                      <a:pt x="175" y="483"/>
                    </a:lnTo>
                    <a:lnTo>
                      <a:pt x="175" y="482"/>
                    </a:lnTo>
                    <a:lnTo>
                      <a:pt x="178" y="481"/>
                    </a:lnTo>
                    <a:lnTo>
                      <a:pt x="179" y="482"/>
                    </a:lnTo>
                    <a:lnTo>
                      <a:pt x="180" y="482"/>
                    </a:lnTo>
                    <a:lnTo>
                      <a:pt x="179" y="483"/>
                    </a:lnTo>
                    <a:lnTo>
                      <a:pt x="178" y="483"/>
                    </a:lnTo>
                    <a:lnTo>
                      <a:pt x="178" y="484"/>
                    </a:lnTo>
                    <a:lnTo>
                      <a:pt x="176" y="484"/>
                    </a:lnTo>
                    <a:lnTo>
                      <a:pt x="175" y="484"/>
                    </a:lnTo>
                    <a:lnTo>
                      <a:pt x="174" y="486"/>
                    </a:lnTo>
                    <a:lnTo>
                      <a:pt x="174" y="489"/>
                    </a:lnTo>
                    <a:lnTo>
                      <a:pt x="173" y="492"/>
                    </a:lnTo>
                    <a:lnTo>
                      <a:pt x="173" y="494"/>
                    </a:lnTo>
                    <a:lnTo>
                      <a:pt x="172" y="497"/>
                    </a:lnTo>
                    <a:lnTo>
                      <a:pt x="170" y="500"/>
                    </a:lnTo>
                    <a:lnTo>
                      <a:pt x="168" y="505"/>
                    </a:lnTo>
                    <a:lnTo>
                      <a:pt x="162" y="507"/>
                    </a:lnTo>
                    <a:lnTo>
                      <a:pt x="158" y="507"/>
                    </a:lnTo>
                    <a:lnTo>
                      <a:pt x="156" y="505"/>
                    </a:lnTo>
                    <a:lnTo>
                      <a:pt x="153" y="503"/>
                    </a:lnTo>
                    <a:lnTo>
                      <a:pt x="151" y="501"/>
                    </a:lnTo>
                    <a:lnTo>
                      <a:pt x="147" y="500"/>
                    </a:lnTo>
                    <a:lnTo>
                      <a:pt x="142" y="500"/>
                    </a:lnTo>
                    <a:lnTo>
                      <a:pt x="141" y="501"/>
                    </a:lnTo>
                    <a:lnTo>
                      <a:pt x="137" y="505"/>
                    </a:lnTo>
                    <a:lnTo>
                      <a:pt x="131" y="506"/>
                    </a:lnTo>
                    <a:lnTo>
                      <a:pt x="125" y="510"/>
                    </a:lnTo>
                    <a:lnTo>
                      <a:pt x="123" y="514"/>
                    </a:lnTo>
                    <a:lnTo>
                      <a:pt x="120" y="518"/>
                    </a:lnTo>
                    <a:lnTo>
                      <a:pt x="117" y="518"/>
                    </a:lnTo>
                    <a:lnTo>
                      <a:pt x="113" y="517"/>
                    </a:lnTo>
                    <a:lnTo>
                      <a:pt x="108" y="516"/>
                    </a:lnTo>
                    <a:lnTo>
                      <a:pt x="106" y="514"/>
                    </a:lnTo>
                    <a:lnTo>
                      <a:pt x="101" y="511"/>
                    </a:lnTo>
                    <a:lnTo>
                      <a:pt x="97" y="507"/>
                    </a:lnTo>
                    <a:lnTo>
                      <a:pt x="95" y="507"/>
                    </a:lnTo>
                    <a:lnTo>
                      <a:pt x="92" y="507"/>
                    </a:lnTo>
                    <a:lnTo>
                      <a:pt x="89" y="510"/>
                    </a:lnTo>
                    <a:lnTo>
                      <a:pt x="86" y="510"/>
                    </a:lnTo>
                    <a:lnTo>
                      <a:pt x="85" y="506"/>
                    </a:lnTo>
                    <a:lnTo>
                      <a:pt x="84" y="505"/>
                    </a:lnTo>
                    <a:lnTo>
                      <a:pt x="83" y="505"/>
                    </a:lnTo>
                    <a:lnTo>
                      <a:pt x="83" y="507"/>
                    </a:lnTo>
                    <a:lnTo>
                      <a:pt x="82" y="507"/>
                    </a:lnTo>
                    <a:lnTo>
                      <a:pt x="79" y="507"/>
                    </a:lnTo>
                    <a:lnTo>
                      <a:pt x="77" y="509"/>
                    </a:lnTo>
                    <a:lnTo>
                      <a:pt x="77" y="511"/>
                    </a:lnTo>
                    <a:lnTo>
                      <a:pt x="77" y="514"/>
                    </a:lnTo>
                    <a:lnTo>
                      <a:pt x="79" y="520"/>
                    </a:lnTo>
                    <a:lnTo>
                      <a:pt x="80" y="527"/>
                    </a:lnTo>
                    <a:lnTo>
                      <a:pt x="83" y="534"/>
                    </a:lnTo>
                    <a:lnTo>
                      <a:pt x="84" y="540"/>
                    </a:lnTo>
                    <a:lnTo>
                      <a:pt x="84" y="543"/>
                    </a:lnTo>
                    <a:lnTo>
                      <a:pt x="83" y="544"/>
                    </a:lnTo>
                    <a:lnTo>
                      <a:pt x="80" y="545"/>
                    </a:lnTo>
                    <a:lnTo>
                      <a:pt x="80" y="546"/>
                    </a:lnTo>
                    <a:lnTo>
                      <a:pt x="80" y="548"/>
                    </a:lnTo>
                    <a:lnTo>
                      <a:pt x="80" y="549"/>
                    </a:lnTo>
                    <a:lnTo>
                      <a:pt x="82" y="551"/>
                    </a:lnTo>
                    <a:lnTo>
                      <a:pt x="83" y="552"/>
                    </a:lnTo>
                    <a:lnTo>
                      <a:pt x="84" y="555"/>
                    </a:lnTo>
                    <a:lnTo>
                      <a:pt x="83" y="555"/>
                    </a:lnTo>
                    <a:lnTo>
                      <a:pt x="80" y="554"/>
                    </a:lnTo>
                    <a:lnTo>
                      <a:pt x="79" y="550"/>
                    </a:lnTo>
                    <a:lnTo>
                      <a:pt x="78" y="546"/>
                    </a:lnTo>
                    <a:lnTo>
                      <a:pt x="78" y="545"/>
                    </a:lnTo>
                    <a:lnTo>
                      <a:pt x="78" y="545"/>
                    </a:lnTo>
                    <a:lnTo>
                      <a:pt x="77" y="545"/>
                    </a:lnTo>
                    <a:lnTo>
                      <a:pt x="75" y="550"/>
                    </a:lnTo>
                    <a:lnTo>
                      <a:pt x="73" y="552"/>
                    </a:lnTo>
                    <a:lnTo>
                      <a:pt x="71" y="555"/>
                    </a:lnTo>
                    <a:lnTo>
                      <a:pt x="67" y="559"/>
                    </a:lnTo>
                    <a:lnTo>
                      <a:pt x="62" y="561"/>
                    </a:lnTo>
                    <a:lnTo>
                      <a:pt x="60" y="565"/>
                    </a:lnTo>
                    <a:lnTo>
                      <a:pt x="58" y="567"/>
                    </a:lnTo>
                    <a:lnTo>
                      <a:pt x="56" y="571"/>
                    </a:lnTo>
                    <a:lnTo>
                      <a:pt x="51" y="573"/>
                    </a:lnTo>
                    <a:lnTo>
                      <a:pt x="50" y="576"/>
                    </a:lnTo>
                    <a:lnTo>
                      <a:pt x="50" y="577"/>
                    </a:lnTo>
                    <a:lnTo>
                      <a:pt x="50" y="578"/>
                    </a:lnTo>
                    <a:lnTo>
                      <a:pt x="47" y="583"/>
                    </a:lnTo>
                    <a:lnTo>
                      <a:pt x="45" y="588"/>
                    </a:lnTo>
                    <a:lnTo>
                      <a:pt x="40" y="590"/>
                    </a:lnTo>
                    <a:lnTo>
                      <a:pt x="37" y="593"/>
                    </a:lnTo>
                    <a:lnTo>
                      <a:pt x="33" y="593"/>
                    </a:lnTo>
                    <a:lnTo>
                      <a:pt x="28" y="591"/>
                    </a:lnTo>
                    <a:lnTo>
                      <a:pt x="23" y="591"/>
                    </a:lnTo>
                    <a:lnTo>
                      <a:pt x="21" y="594"/>
                    </a:lnTo>
                    <a:lnTo>
                      <a:pt x="21" y="598"/>
                    </a:lnTo>
                    <a:lnTo>
                      <a:pt x="22" y="600"/>
                    </a:lnTo>
                    <a:lnTo>
                      <a:pt x="23" y="604"/>
                    </a:lnTo>
                    <a:lnTo>
                      <a:pt x="22" y="605"/>
                    </a:lnTo>
                    <a:lnTo>
                      <a:pt x="19" y="608"/>
                    </a:lnTo>
                    <a:lnTo>
                      <a:pt x="15" y="612"/>
                    </a:lnTo>
                    <a:lnTo>
                      <a:pt x="12" y="616"/>
                    </a:lnTo>
                    <a:lnTo>
                      <a:pt x="10" y="624"/>
                    </a:lnTo>
                    <a:lnTo>
                      <a:pt x="10" y="627"/>
                    </a:lnTo>
                    <a:lnTo>
                      <a:pt x="6" y="628"/>
                    </a:lnTo>
                    <a:lnTo>
                      <a:pt x="5" y="630"/>
                    </a:lnTo>
                    <a:lnTo>
                      <a:pt x="5" y="633"/>
                    </a:lnTo>
                    <a:lnTo>
                      <a:pt x="4" y="63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0" y="635"/>
                    </a:lnTo>
                    <a:lnTo>
                      <a:pt x="2" y="636"/>
                    </a:lnTo>
                    <a:lnTo>
                      <a:pt x="4" y="634"/>
                    </a:lnTo>
                    <a:lnTo>
                      <a:pt x="5" y="635"/>
                    </a:lnTo>
                    <a:lnTo>
                      <a:pt x="6" y="639"/>
                    </a:lnTo>
                    <a:lnTo>
                      <a:pt x="9" y="640"/>
                    </a:lnTo>
                    <a:lnTo>
                      <a:pt x="9" y="641"/>
                    </a:lnTo>
                    <a:lnTo>
                      <a:pt x="10" y="643"/>
                    </a:lnTo>
                    <a:lnTo>
                      <a:pt x="12" y="643"/>
                    </a:lnTo>
                    <a:lnTo>
                      <a:pt x="15" y="643"/>
                    </a:lnTo>
                    <a:lnTo>
                      <a:pt x="16" y="644"/>
                    </a:lnTo>
                    <a:lnTo>
                      <a:pt x="18" y="646"/>
                    </a:lnTo>
                    <a:lnTo>
                      <a:pt x="19" y="646"/>
                    </a:lnTo>
                    <a:lnTo>
                      <a:pt x="22" y="646"/>
                    </a:lnTo>
                    <a:lnTo>
                      <a:pt x="22" y="645"/>
                    </a:lnTo>
                    <a:lnTo>
                      <a:pt x="26" y="645"/>
                    </a:lnTo>
                    <a:lnTo>
                      <a:pt x="29" y="647"/>
                    </a:lnTo>
                    <a:lnTo>
                      <a:pt x="34" y="646"/>
                    </a:lnTo>
                    <a:lnTo>
                      <a:pt x="37" y="650"/>
                    </a:lnTo>
                    <a:lnTo>
                      <a:pt x="38" y="651"/>
                    </a:lnTo>
                    <a:lnTo>
                      <a:pt x="40" y="653"/>
                    </a:lnTo>
                    <a:lnTo>
                      <a:pt x="39" y="655"/>
                    </a:lnTo>
                    <a:lnTo>
                      <a:pt x="37" y="656"/>
                    </a:lnTo>
                    <a:lnTo>
                      <a:pt x="38" y="658"/>
                    </a:lnTo>
                    <a:lnTo>
                      <a:pt x="41" y="658"/>
                    </a:lnTo>
                    <a:lnTo>
                      <a:pt x="43" y="660"/>
                    </a:lnTo>
                    <a:lnTo>
                      <a:pt x="47" y="662"/>
                    </a:lnTo>
                    <a:lnTo>
                      <a:pt x="52" y="662"/>
                    </a:lnTo>
                    <a:lnTo>
                      <a:pt x="55" y="661"/>
                    </a:lnTo>
                    <a:lnTo>
                      <a:pt x="56" y="662"/>
                    </a:lnTo>
                    <a:lnTo>
                      <a:pt x="58" y="662"/>
                    </a:lnTo>
                    <a:lnTo>
                      <a:pt x="61" y="662"/>
                    </a:lnTo>
                    <a:lnTo>
                      <a:pt x="62" y="664"/>
                    </a:lnTo>
                    <a:lnTo>
                      <a:pt x="62" y="667"/>
                    </a:lnTo>
                    <a:lnTo>
                      <a:pt x="61" y="668"/>
                    </a:lnTo>
                    <a:lnTo>
                      <a:pt x="61" y="670"/>
                    </a:lnTo>
                    <a:lnTo>
                      <a:pt x="66" y="675"/>
                    </a:lnTo>
                    <a:lnTo>
                      <a:pt x="69" y="674"/>
                    </a:lnTo>
                    <a:lnTo>
                      <a:pt x="72" y="674"/>
                    </a:lnTo>
                    <a:lnTo>
                      <a:pt x="75" y="675"/>
                    </a:lnTo>
                    <a:lnTo>
                      <a:pt x="78" y="678"/>
                    </a:lnTo>
                    <a:lnTo>
                      <a:pt x="78" y="679"/>
                    </a:lnTo>
                    <a:lnTo>
                      <a:pt x="78" y="684"/>
                    </a:lnTo>
                    <a:lnTo>
                      <a:pt x="79" y="685"/>
                    </a:lnTo>
                    <a:lnTo>
                      <a:pt x="85" y="690"/>
                    </a:lnTo>
                    <a:lnTo>
                      <a:pt x="88" y="692"/>
                    </a:lnTo>
                    <a:lnTo>
                      <a:pt x="90" y="696"/>
                    </a:lnTo>
                    <a:lnTo>
                      <a:pt x="89" y="697"/>
                    </a:lnTo>
                    <a:lnTo>
                      <a:pt x="86" y="698"/>
                    </a:lnTo>
                    <a:lnTo>
                      <a:pt x="82" y="702"/>
                    </a:lnTo>
                    <a:lnTo>
                      <a:pt x="74" y="706"/>
                    </a:lnTo>
                    <a:lnTo>
                      <a:pt x="73" y="708"/>
                    </a:lnTo>
                    <a:lnTo>
                      <a:pt x="69" y="711"/>
                    </a:lnTo>
                    <a:lnTo>
                      <a:pt x="67" y="712"/>
                    </a:lnTo>
                    <a:lnTo>
                      <a:pt x="65" y="716"/>
                    </a:lnTo>
                    <a:lnTo>
                      <a:pt x="63" y="720"/>
                    </a:lnTo>
                    <a:lnTo>
                      <a:pt x="63" y="729"/>
                    </a:lnTo>
                    <a:lnTo>
                      <a:pt x="63" y="731"/>
                    </a:lnTo>
                    <a:lnTo>
                      <a:pt x="62" y="739"/>
                    </a:lnTo>
                    <a:lnTo>
                      <a:pt x="60" y="742"/>
                    </a:lnTo>
                    <a:lnTo>
                      <a:pt x="57" y="748"/>
                    </a:lnTo>
                    <a:lnTo>
                      <a:pt x="50" y="754"/>
                    </a:lnTo>
                    <a:lnTo>
                      <a:pt x="46" y="757"/>
                    </a:lnTo>
                    <a:lnTo>
                      <a:pt x="46" y="761"/>
                    </a:lnTo>
                    <a:lnTo>
                      <a:pt x="50" y="763"/>
                    </a:lnTo>
                    <a:lnTo>
                      <a:pt x="50" y="764"/>
                    </a:lnTo>
                    <a:lnTo>
                      <a:pt x="50" y="765"/>
                    </a:lnTo>
                    <a:lnTo>
                      <a:pt x="47" y="765"/>
                    </a:lnTo>
                    <a:lnTo>
                      <a:pt x="45" y="767"/>
                    </a:lnTo>
                    <a:lnTo>
                      <a:pt x="44" y="769"/>
                    </a:lnTo>
                    <a:lnTo>
                      <a:pt x="41" y="771"/>
                    </a:lnTo>
                    <a:lnTo>
                      <a:pt x="39" y="773"/>
                    </a:lnTo>
                    <a:lnTo>
                      <a:pt x="39" y="778"/>
                    </a:lnTo>
                    <a:lnTo>
                      <a:pt x="38" y="779"/>
                    </a:lnTo>
                    <a:lnTo>
                      <a:pt x="38" y="781"/>
                    </a:lnTo>
                    <a:lnTo>
                      <a:pt x="39" y="786"/>
                    </a:lnTo>
                    <a:lnTo>
                      <a:pt x="37" y="787"/>
                    </a:lnTo>
                    <a:lnTo>
                      <a:pt x="34" y="790"/>
                    </a:lnTo>
                    <a:lnTo>
                      <a:pt x="33" y="797"/>
                    </a:lnTo>
                    <a:lnTo>
                      <a:pt x="32" y="801"/>
                    </a:lnTo>
                    <a:lnTo>
                      <a:pt x="32" y="803"/>
                    </a:lnTo>
                    <a:lnTo>
                      <a:pt x="34" y="808"/>
                    </a:lnTo>
                    <a:lnTo>
                      <a:pt x="38" y="813"/>
                    </a:lnTo>
                    <a:lnTo>
                      <a:pt x="37" y="815"/>
                    </a:lnTo>
                    <a:lnTo>
                      <a:pt x="38" y="818"/>
                    </a:lnTo>
                    <a:lnTo>
                      <a:pt x="39" y="819"/>
                    </a:lnTo>
                    <a:lnTo>
                      <a:pt x="40" y="818"/>
                    </a:lnTo>
                    <a:lnTo>
                      <a:pt x="44" y="816"/>
                    </a:lnTo>
                    <a:lnTo>
                      <a:pt x="47" y="819"/>
                    </a:lnTo>
                    <a:lnTo>
                      <a:pt x="47" y="821"/>
                    </a:lnTo>
                    <a:lnTo>
                      <a:pt x="47" y="824"/>
                    </a:lnTo>
                    <a:lnTo>
                      <a:pt x="44" y="824"/>
                    </a:lnTo>
                    <a:lnTo>
                      <a:pt x="43" y="827"/>
                    </a:lnTo>
                    <a:lnTo>
                      <a:pt x="44" y="830"/>
                    </a:lnTo>
                    <a:lnTo>
                      <a:pt x="46" y="832"/>
                    </a:lnTo>
                    <a:lnTo>
                      <a:pt x="47" y="834"/>
                    </a:lnTo>
                    <a:lnTo>
                      <a:pt x="47" y="836"/>
                    </a:lnTo>
                    <a:lnTo>
                      <a:pt x="47" y="838"/>
                    </a:lnTo>
                    <a:lnTo>
                      <a:pt x="51" y="843"/>
                    </a:lnTo>
                    <a:lnTo>
                      <a:pt x="55" y="847"/>
                    </a:lnTo>
                    <a:lnTo>
                      <a:pt x="58" y="847"/>
                    </a:lnTo>
                    <a:lnTo>
                      <a:pt x="62" y="844"/>
                    </a:lnTo>
                    <a:lnTo>
                      <a:pt x="65" y="846"/>
                    </a:lnTo>
                    <a:lnTo>
                      <a:pt x="66" y="851"/>
                    </a:lnTo>
                    <a:lnTo>
                      <a:pt x="67" y="852"/>
                    </a:lnTo>
                    <a:lnTo>
                      <a:pt x="74" y="851"/>
                    </a:lnTo>
                    <a:lnTo>
                      <a:pt x="80" y="851"/>
                    </a:lnTo>
                    <a:lnTo>
                      <a:pt x="84" y="849"/>
                    </a:lnTo>
                    <a:lnTo>
                      <a:pt x="96" y="844"/>
                    </a:lnTo>
                    <a:lnTo>
                      <a:pt x="101" y="846"/>
                    </a:lnTo>
                    <a:lnTo>
                      <a:pt x="105" y="846"/>
                    </a:lnTo>
                    <a:lnTo>
                      <a:pt x="107" y="849"/>
                    </a:lnTo>
                    <a:lnTo>
                      <a:pt x="108" y="849"/>
                    </a:lnTo>
                    <a:lnTo>
                      <a:pt x="113" y="849"/>
                    </a:lnTo>
                    <a:lnTo>
                      <a:pt x="117" y="853"/>
                    </a:lnTo>
                    <a:lnTo>
                      <a:pt x="122" y="854"/>
                    </a:lnTo>
                    <a:lnTo>
                      <a:pt x="122" y="854"/>
                    </a:lnTo>
                    <a:lnTo>
                      <a:pt x="122" y="860"/>
                    </a:lnTo>
                    <a:lnTo>
                      <a:pt x="122" y="863"/>
                    </a:lnTo>
                    <a:lnTo>
                      <a:pt x="124" y="868"/>
                    </a:lnTo>
                    <a:lnTo>
                      <a:pt x="129" y="875"/>
                    </a:lnTo>
                    <a:lnTo>
                      <a:pt x="130" y="877"/>
                    </a:lnTo>
                    <a:lnTo>
                      <a:pt x="130" y="882"/>
                    </a:lnTo>
                    <a:lnTo>
                      <a:pt x="130" y="883"/>
                    </a:lnTo>
                    <a:lnTo>
                      <a:pt x="130" y="883"/>
                    </a:lnTo>
                    <a:lnTo>
                      <a:pt x="137" y="883"/>
                    </a:lnTo>
                    <a:lnTo>
                      <a:pt x="140" y="883"/>
                    </a:lnTo>
                    <a:lnTo>
                      <a:pt x="144" y="882"/>
                    </a:lnTo>
                    <a:lnTo>
                      <a:pt x="152" y="879"/>
                    </a:lnTo>
                    <a:lnTo>
                      <a:pt x="152" y="879"/>
                    </a:lnTo>
                    <a:lnTo>
                      <a:pt x="156" y="876"/>
                    </a:lnTo>
                    <a:lnTo>
                      <a:pt x="159" y="875"/>
                    </a:lnTo>
                    <a:lnTo>
                      <a:pt x="163" y="875"/>
                    </a:lnTo>
                    <a:lnTo>
                      <a:pt x="163" y="875"/>
                    </a:lnTo>
                    <a:lnTo>
                      <a:pt x="167" y="880"/>
                    </a:lnTo>
                    <a:lnTo>
                      <a:pt x="167" y="880"/>
                    </a:lnTo>
                    <a:lnTo>
                      <a:pt x="167" y="882"/>
                    </a:lnTo>
                    <a:lnTo>
                      <a:pt x="168" y="886"/>
                    </a:lnTo>
                    <a:lnTo>
                      <a:pt x="169" y="888"/>
                    </a:lnTo>
                    <a:lnTo>
                      <a:pt x="172" y="891"/>
                    </a:lnTo>
                    <a:lnTo>
                      <a:pt x="174" y="893"/>
                    </a:lnTo>
                    <a:lnTo>
                      <a:pt x="174" y="894"/>
                    </a:lnTo>
                    <a:lnTo>
                      <a:pt x="174" y="897"/>
                    </a:lnTo>
                    <a:lnTo>
                      <a:pt x="175" y="898"/>
                    </a:lnTo>
                    <a:lnTo>
                      <a:pt x="178" y="899"/>
                    </a:lnTo>
                    <a:lnTo>
                      <a:pt x="178" y="900"/>
                    </a:lnTo>
                    <a:lnTo>
                      <a:pt x="180" y="900"/>
                    </a:lnTo>
                    <a:lnTo>
                      <a:pt x="181" y="904"/>
                    </a:lnTo>
                    <a:lnTo>
                      <a:pt x="183" y="904"/>
                    </a:lnTo>
                    <a:lnTo>
                      <a:pt x="184" y="904"/>
                    </a:lnTo>
                    <a:lnTo>
                      <a:pt x="185" y="900"/>
                    </a:lnTo>
                    <a:lnTo>
                      <a:pt x="187" y="900"/>
                    </a:lnTo>
                    <a:lnTo>
                      <a:pt x="191" y="900"/>
                    </a:lnTo>
                    <a:lnTo>
                      <a:pt x="193" y="899"/>
                    </a:lnTo>
                    <a:lnTo>
                      <a:pt x="196" y="898"/>
                    </a:lnTo>
                    <a:lnTo>
                      <a:pt x="197" y="896"/>
                    </a:lnTo>
                    <a:lnTo>
                      <a:pt x="201" y="894"/>
                    </a:lnTo>
                    <a:lnTo>
                      <a:pt x="203" y="893"/>
                    </a:lnTo>
                    <a:lnTo>
                      <a:pt x="207" y="892"/>
                    </a:lnTo>
                    <a:close/>
                    <a:moveTo>
                      <a:pt x="661" y="99"/>
                    </a:moveTo>
                    <a:lnTo>
                      <a:pt x="658" y="101"/>
                    </a:lnTo>
                    <a:lnTo>
                      <a:pt x="654" y="105"/>
                    </a:lnTo>
                    <a:lnTo>
                      <a:pt x="653" y="106"/>
                    </a:lnTo>
                    <a:lnTo>
                      <a:pt x="653" y="110"/>
                    </a:lnTo>
                    <a:lnTo>
                      <a:pt x="653" y="112"/>
                    </a:lnTo>
                    <a:lnTo>
                      <a:pt x="656" y="113"/>
                    </a:lnTo>
                    <a:lnTo>
                      <a:pt x="656" y="116"/>
                    </a:lnTo>
                    <a:lnTo>
                      <a:pt x="658" y="118"/>
                    </a:lnTo>
                    <a:lnTo>
                      <a:pt x="661" y="118"/>
                    </a:lnTo>
                    <a:lnTo>
                      <a:pt x="663" y="118"/>
                    </a:lnTo>
                    <a:lnTo>
                      <a:pt x="663" y="117"/>
                    </a:lnTo>
                    <a:lnTo>
                      <a:pt x="663" y="116"/>
                    </a:lnTo>
                    <a:lnTo>
                      <a:pt x="663" y="113"/>
                    </a:lnTo>
                    <a:lnTo>
                      <a:pt x="663" y="111"/>
                    </a:lnTo>
                    <a:lnTo>
                      <a:pt x="663" y="108"/>
                    </a:lnTo>
                    <a:lnTo>
                      <a:pt x="663" y="107"/>
                    </a:lnTo>
                    <a:lnTo>
                      <a:pt x="662" y="105"/>
                    </a:lnTo>
                    <a:lnTo>
                      <a:pt x="662" y="104"/>
                    </a:lnTo>
                    <a:lnTo>
                      <a:pt x="662" y="101"/>
                    </a:lnTo>
                    <a:lnTo>
                      <a:pt x="661" y="99"/>
                    </a:lnTo>
                    <a:lnTo>
                      <a:pt x="661" y="99"/>
                    </a:lnTo>
                    <a:close/>
                    <a:moveTo>
                      <a:pt x="667" y="113"/>
                    </a:moveTo>
                    <a:lnTo>
                      <a:pt x="665" y="115"/>
                    </a:lnTo>
                    <a:lnTo>
                      <a:pt x="665" y="119"/>
                    </a:lnTo>
                    <a:lnTo>
                      <a:pt x="665" y="121"/>
                    </a:lnTo>
                    <a:lnTo>
                      <a:pt x="668" y="121"/>
                    </a:lnTo>
                    <a:lnTo>
                      <a:pt x="669" y="119"/>
                    </a:lnTo>
                    <a:lnTo>
                      <a:pt x="669" y="117"/>
                    </a:lnTo>
                    <a:lnTo>
                      <a:pt x="669" y="115"/>
                    </a:lnTo>
                    <a:lnTo>
                      <a:pt x="667" y="113"/>
                    </a:lnTo>
                    <a:lnTo>
                      <a:pt x="667" y="113"/>
                    </a:lnTo>
                    <a:close/>
                    <a:moveTo>
                      <a:pt x="112" y="461"/>
                    </a:moveTo>
                    <a:lnTo>
                      <a:pt x="112" y="461"/>
                    </a:lnTo>
                    <a:lnTo>
                      <a:pt x="112" y="461"/>
                    </a:lnTo>
                    <a:lnTo>
                      <a:pt x="113" y="461"/>
                    </a:lnTo>
                    <a:lnTo>
                      <a:pt x="113" y="461"/>
                    </a:lnTo>
                    <a:lnTo>
                      <a:pt x="113" y="461"/>
                    </a:lnTo>
                    <a:lnTo>
                      <a:pt x="113" y="461"/>
                    </a:lnTo>
                    <a:lnTo>
                      <a:pt x="113" y="460"/>
                    </a:lnTo>
                    <a:lnTo>
                      <a:pt x="113" y="460"/>
                    </a:lnTo>
                    <a:lnTo>
                      <a:pt x="113" y="460"/>
                    </a:lnTo>
                    <a:lnTo>
                      <a:pt x="113" y="460"/>
                    </a:lnTo>
                    <a:lnTo>
                      <a:pt x="113" y="460"/>
                    </a:lnTo>
                    <a:lnTo>
                      <a:pt x="113" y="460"/>
                    </a:lnTo>
                    <a:lnTo>
                      <a:pt x="112" y="460"/>
                    </a:lnTo>
                    <a:lnTo>
                      <a:pt x="112" y="460"/>
                    </a:lnTo>
                    <a:lnTo>
                      <a:pt x="111" y="460"/>
                    </a:lnTo>
                    <a:lnTo>
                      <a:pt x="111" y="460"/>
                    </a:lnTo>
                    <a:lnTo>
                      <a:pt x="111" y="460"/>
                    </a:lnTo>
                    <a:lnTo>
                      <a:pt x="111" y="460"/>
                    </a:lnTo>
                    <a:lnTo>
                      <a:pt x="110" y="460"/>
                    </a:lnTo>
                    <a:lnTo>
                      <a:pt x="110" y="460"/>
                    </a:lnTo>
                    <a:lnTo>
                      <a:pt x="110" y="460"/>
                    </a:lnTo>
                    <a:lnTo>
                      <a:pt x="110" y="460"/>
                    </a:lnTo>
                    <a:lnTo>
                      <a:pt x="111" y="460"/>
                    </a:lnTo>
                    <a:lnTo>
                      <a:pt x="111" y="460"/>
                    </a:lnTo>
                    <a:lnTo>
                      <a:pt x="111" y="461"/>
                    </a:lnTo>
                    <a:lnTo>
                      <a:pt x="111" y="461"/>
                    </a:lnTo>
                    <a:lnTo>
                      <a:pt x="111" y="461"/>
                    </a:lnTo>
                    <a:lnTo>
                      <a:pt x="111" y="461"/>
                    </a:lnTo>
                    <a:lnTo>
                      <a:pt x="111" y="461"/>
                    </a:lnTo>
                    <a:lnTo>
                      <a:pt x="111" y="461"/>
                    </a:lnTo>
                    <a:lnTo>
                      <a:pt x="112" y="461"/>
                    </a:lnTo>
                    <a:lnTo>
                      <a:pt x="112" y="461"/>
                    </a:lnTo>
                    <a:lnTo>
                      <a:pt x="112" y="461"/>
                    </a:lnTo>
                    <a:close/>
                    <a:moveTo>
                      <a:pt x="106" y="460"/>
                    </a:moveTo>
                    <a:lnTo>
                      <a:pt x="106" y="460"/>
                    </a:lnTo>
                    <a:lnTo>
                      <a:pt x="106" y="459"/>
                    </a:lnTo>
                    <a:lnTo>
                      <a:pt x="107" y="459"/>
                    </a:lnTo>
                    <a:lnTo>
                      <a:pt x="107" y="459"/>
                    </a:lnTo>
                    <a:lnTo>
                      <a:pt x="110" y="459"/>
                    </a:lnTo>
                    <a:lnTo>
                      <a:pt x="111" y="458"/>
                    </a:lnTo>
                    <a:lnTo>
                      <a:pt x="111" y="456"/>
                    </a:lnTo>
                    <a:lnTo>
                      <a:pt x="111" y="456"/>
                    </a:lnTo>
                    <a:lnTo>
                      <a:pt x="108" y="455"/>
                    </a:lnTo>
                    <a:lnTo>
                      <a:pt x="108" y="455"/>
                    </a:lnTo>
                    <a:lnTo>
                      <a:pt x="108" y="454"/>
                    </a:lnTo>
                    <a:lnTo>
                      <a:pt x="108" y="453"/>
                    </a:lnTo>
                    <a:lnTo>
                      <a:pt x="108" y="453"/>
                    </a:lnTo>
                    <a:lnTo>
                      <a:pt x="107" y="453"/>
                    </a:lnTo>
                    <a:lnTo>
                      <a:pt x="106" y="453"/>
                    </a:lnTo>
                    <a:lnTo>
                      <a:pt x="106" y="453"/>
                    </a:lnTo>
                    <a:lnTo>
                      <a:pt x="106" y="456"/>
                    </a:lnTo>
                    <a:lnTo>
                      <a:pt x="106" y="456"/>
                    </a:lnTo>
                    <a:lnTo>
                      <a:pt x="105" y="459"/>
                    </a:lnTo>
                    <a:lnTo>
                      <a:pt x="105" y="459"/>
                    </a:lnTo>
                    <a:lnTo>
                      <a:pt x="105" y="460"/>
                    </a:lnTo>
                    <a:lnTo>
                      <a:pt x="106" y="460"/>
                    </a:lnTo>
                    <a:lnTo>
                      <a:pt x="106" y="460"/>
                    </a:lnTo>
                    <a:close/>
                    <a:moveTo>
                      <a:pt x="77" y="477"/>
                    </a:moveTo>
                    <a:lnTo>
                      <a:pt x="75" y="477"/>
                    </a:lnTo>
                    <a:lnTo>
                      <a:pt x="75" y="478"/>
                    </a:lnTo>
                    <a:lnTo>
                      <a:pt x="73" y="480"/>
                    </a:lnTo>
                    <a:lnTo>
                      <a:pt x="72" y="481"/>
                    </a:lnTo>
                    <a:lnTo>
                      <a:pt x="72" y="483"/>
                    </a:lnTo>
                    <a:lnTo>
                      <a:pt x="69" y="484"/>
                    </a:lnTo>
                    <a:lnTo>
                      <a:pt x="68" y="484"/>
                    </a:lnTo>
                    <a:lnTo>
                      <a:pt x="66" y="487"/>
                    </a:lnTo>
                    <a:lnTo>
                      <a:pt x="65" y="488"/>
                    </a:lnTo>
                    <a:lnTo>
                      <a:pt x="65" y="490"/>
                    </a:lnTo>
                    <a:lnTo>
                      <a:pt x="63" y="492"/>
                    </a:lnTo>
                    <a:lnTo>
                      <a:pt x="63" y="493"/>
                    </a:lnTo>
                    <a:lnTo>
                      <a:pt x="65" y="493"/>
                    </a:lnTo>
                    <a:lnTo>
                      <a:pt x="65" y="494"/>
                    </a:lnTo>
                    <a:lnTo>
                      <a:pt x="65" y="495"/>
                    </a:lnTo>
                    <a:lnTo>
                      <a:pt x="66" y="498"/>
                    </a:lnTo>
                    <a:lnTo>
                      <a:pt x="68" y="498"/>
                    </a:lnTo>
                    <a:lnTo>
                      <a:pt x="69" y="499"/>
                    </a:lnTo>
                    <a:lnTo>
                      <a:pt x="71" y="503"/>
                    </a:lnTo>
                    <a:lnTo>
                      <a:pt x="74" y="506"/>
                    </a:lnTo>
                    <a:lnTo>
                      <a:pt x="75" y="506"/>
                    </a:lnTo>
                    <a:lnTo>
                      <a:pt x="78" y="504"/>
                    </a:lnTo>
                    <a:lnTo>
                      <a:pt x="83" y="503"/>
                    </a:lnTo>
                    <a:lnTo>
                      <a:pt x="86" y="503"/>
                    </a:lnTo>
                    <a:lnTo>
                      <a:pt x="88" y="501"/>
                    </a:lnTo>
                    <a:lnTo>
                      <a:pt x="90" y="500"/>
                    </a:lnTo>
                    <a:lnTo>
                      <a:pt x="92" y="499"/>
                    </a:lnTo>
                    <a:lnTo>
                      <a:pt x="97" y="498"/>
                    </a:lnTo>
                    <a:lnTo>
                      <a:pt x="100" y="495"/>
                    </a:lnTo>
                    <a:lnTo>
                      <a:pt x="103" y="493"/>
                    </a:lnTo>
                    <a:lnTo>
                      <a:pt x="105" y="490"/>
                    </a:lnTo>
                    <a:lnTo>
                      <a:pt x="105" y="488"/>
                    </a:lnTo>
                    <a:lnTo>
                      <a:pt x="106" y="486"/>
                    </a:lnTo>
                    <a:lnTo>
                      <a:pt x="107" y="484"/>
                    </a:lnTo>
                    <a:lnTo>
                      <a:pt x="106" y="481"/>
                    </a:lnTo>
                    <a:lnTo>
                      <a:pt x="103" y="478"/>
                    </a:lnTo>
                    <a:lnTo>
                      <a:pt x="102" y="477"/>
                    </a:lnTo>
                    <a:lnTo>
                      <a:pt x="99" y="477"/>
                    </a:lnTo>
                    <a:lnTo>
                      <a:pt x="97" y="475"/>
                    </a:lnTo>
                    <a:lnTo>
                      <a:pt x="96" y="473"/>
                    </a:lnTo>
                    <a:lnTo>
                      <a:pt x="95" y="473"/>
                    </a:lnTo>
                    <a:lnTo>
                      <a:pt x="96" y="471"/>
                    </a:lnTo>
                    <a:lnTo>
                      <a:pt x="96" y="470"/>
                    </a:lnTo>
                    <a:lnTo>
                      <a:pt x="94" y="467"/>
                    </a:lnTo>
                    <a:lnTo>
                      <a:pt x="91" y="467"/>
                    </a:lnTo>
                    <a:lnTo>
                      <a:pt x="90" y="467"/>
                    </a:lnTo>
                    <a:lnTo>
                      <a:pt x="88" y="469"/>
                    </a:lnTo>
                    <a:lnTo>
                      <a:pt x="85" y="471"/>
                    </a:lnTo>
                    <a:lnTo>
                      <a:pt x="83" y="472"/>
                    </a:lnTo>
                    <a:lnTo>
                      <a:pt x="80" y="475"/>
                    </a:lnTo>
                    <a:lnTo>
                      <a:pt x="79" y="476"/>
                    </a:lnTo>
                    <a:lnTo>
                      <a:pt x="78" y="478"/>
                    </a:lnTo>
                    <a:lnTo>
                      <a:pt x="77" y="477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34" name="Freeform 425">
                <a:extLst>
                  <a:ext uri="{FF2B5EF4-FFF2-40B4-BE49-F238E27FC236}">
                    <a16:creationId xmlns:a16="http://schemas.microsoft.com/office/drawing/2014/main" id="{ED2D4E77-6E1C-D84F-9BC4-26AA95738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2153" y="6975599"/>
                <a:ext cx="874839" cy="1053069"/>
              </a:xfrm>
              <a:custGeom>
                <a:avLst/>
                <a:gdLst>
                  <a:gd name="T0" fmla="*/ 327 w 751"/>
                  <a:gd name="T1" fmla="*/ 855 h 904"/>
                  <a:gd name="T2" fmla="*/ 355 w 751"/>
                  <a:gd name="T3" fmla="*/ 780 h 904"/>
                  <a:gd name="T4" fmla="*/ 448 w 751"/>
                  <a:gd name="T5" fmla="*/ 708 h 904"/>
                  <a:gd name="T6" fmla="*/ 550 w 751"/>
                  <a:gd name="T7" fmla="*/ 741 h 904"/>
                  <a:gd name="T8" fmla="*/ 636 w 751"/>
                  <a:gd name="T9" fmla="*/ 689 h 904"/>
                  <a:gd name="T10" fmla="*/ 685 w 751"/>
                  <a:gd name="T11" fmla="*/ 612 h 904"/>
                  <a:gd name="T12" fmla="*/ 710 w 751"/>
                  <a:gd name="T13" fmla="*/ 576 h 904"/>
                  <a:gd name="T14" fmla="*/ 706 w 751"/>
                  <a:gd name="T15" fmla="*/ 518 h 904"/>
                  <a:gd name="T16" fmla="*/ 682 w 751"/>
                  <a:gd name="T17" fmla="*/ 497 h 904"/>
                  <a:gd name="T18" fmla="*/ 706 w 751"/>
                  <a:gd name="T19" fmla="*/ 498 h 904"/>
                  <a:gd name="T20" fmla="*/ 740 w 751"/>
                  <a:gd name="T21" fmla="*/ 443 h 904"/>
                  <a:gd name="T22" fmla="*/ 732 w 751"/>
                  <a:gd name="T23" fmla="*/ 421 h 904"/>
                  <a:gd name="T24" fmla="*/ 680 w 751"/>
                  <a:gd name="T25" fmla="*/ 417 h 904"/>
                  <a:gd name="T26" fmla="*/ 664 w 751"/>
                  <a:gd name="T27" fmla="*/ 427 h 904"/>
                  <a:gd name="T28" fmla="*/ 647 w 751"/>
                  <a:gd name="T29" fmla="*/ 428 h 904"/>
                  <a:gd name="T30" fmla="*/ 623 w 751"/>
                  <a:gd name="T31" fmla="*/ 417 h 904"/>
                  <a:gd name="T32" fmla="*/ 601 w 751"/>
                  <a:gd name="T33" fmla="*/ 425 h 904"/>
                  <a:gd name="T34" fmla="*/ 546 w 751"/>
                  <a:gd name="T35" fmla="*/ 469 h 904"/>
                  <a:gd name="T36" fmla="*/ 536 w 751"/>
                  <a:gd name="T37" fmla="*/ 430 h 904"/>
                  <a:gd name="T38" fmla="*/ 547 w 751"/>
                  <a:gd name="T39" fmla="*/ 420 h 904"/>
                  <a:gd name="T40" fmla="*/ 578 w 751"/>
                  <a:gd name="T41" fmla="*/ 399 h 904"/>
                  <a:gd name="T42" fmla="*/ 532 w 751"/>
                  <a:gd name="T43" fmla="*/ 306 h 904"/>
                  <a:gd name="T44" fmla="*/ 487 w 751"/>
                  <a:gd name="T45" fmla="*/ 299 h 904"/>
                  <a:gd name="T46" fmla="*/ 495 w 751"/>
                  <a:gd name="T47" fmla="*/ 279 h 904"/>
                  <a:gd name="T48" fmla="*/ 515 w 751"/>
                  <a:gd name="T49" fmla="*/ 282 h 904"/>
                  <a:gd name="T50" fmla="*/ 556 w 751"/>
                  <a:gd name="T51" fmla="*/ 236 h 904"/>
                  <a:gd name="T52" fmla="*/ 605 w 751"/>
                  <a:gd name="T53" fmla="*/ 211 h 904"/>
                  <a:gd name="T54" fmla="*/ 652 w 751"/>
                  <a:gd name="T55" fmla="*/ 172 h 904"/>
                  <a:gd name="T56" fmla="*/ 692 w 751"/>
                  <a:gd name="T57" fmla="*/ 138 h 904"/>
                  <a:gd name="T58" fmla="*/ 668 w 751"/>
                  <a:gd name="T59" fmla="*/ 123 h 904"/>
                  <a:gd name="T60" fmla="*/ 645 w 751"/>
                  <a:gd name="T61" fmla="*/ 104 h 904"/>
                  <a:gd name="T62" fmla="*/ 607 w 751"/>
                  <a:gd name="T63" fmla="*/ 87 h 904"/>
                  <a:gd name="T64" fmla="*/ 588 w 751"/>
                  <a:gd name="T65" fmla="*/ 98 h 904"/>
                  <a:gd name="T66" fmla="*/ 613 w 751"/>
                  <a:gd name="T67" fmla="*/ 55 h 904"/>
                  <a:gd name="T68" fmla="*/ 599 w 751"/>
                  <a:gd name="T69" fmla="*/ 33 h 904"/>
                  <a:gd name="T70" fmla="*/ 568 w 751"/>
                  <a:gd name="T71" fmla="*/ 17 h 904"/>
                  <a:gd name="T72" fmla="*/ 515 w 751"/>
                  <a:gd name="T73" fmla="*/ 40 h 904"/>
                  <a:gd name="T74" fmla="*/ 488 w 751"/>
                  <a:gd name="T75" fmla="*/ 71 h 904"/>
                  <a:gd name="T76" fmla="*/ 490 w 751"/>
                  <a:gd name="T77" fmla="*/ 95 h 904"/>
                  <a:gd name="T78" fmla="*/ 479 w 751"/>
                  <a:gd name="T79" fmla="*/ 100 h 904"/>
                  <a:gd name="T80" fmla="*/ 477 w 751"/>
                  <a:gd name="T81" fmla="*/ 123 h 904"/>
                  <a:gd name="T82" fmla="*/ 528 w 751"/>
                  <a:gd name="T83" fmla="*/ 124 h 904"/>
                  <a:gd name="T84" fmla="*/ 516 w 751"/>
                  <a:gd name="T85" fmla="*/ 139 h 904"/>
                  <a:gd name="T86" fmla="*/ 479 w 751"/>
                  <a:gd name="T87" fmla="*/ 139 h 904"/>
                  <a:gd name="T88" fmla="*/ 438 w 751"/>
                  <a:gd name="T89" fmla="*/ 133 h 904"/>
                  <a:gd name="T90" fmla="*/ 408 w 751"/>
                  <a:gd name="T91" fmla="*/ 156 h 904"/>
                  <a:gd name="T92" fmla="*/ 404 w 751"/>
                  <a:gd name="T93" fmla="*/ 174 h 904"/>
                  <a:gd name="T94" fmla="*/ 364 w 751"/>
                  <a:gd name="T95" fmla="*/ 177 h 904"/>
                  <a:gd name="T96" fmla="*/ 348 w 751"/>
                  <a:gd name="T97" fmla="*/ 188 h 904"/>
                  <a:gd name="T98" fmla="*/ 304 w 751"/>
                  <a:gd name="T99" fmla="*/ 208 h 904"/>
                  <a:gd name="T100" fmla="*/ 269 w 751"/>
                  <a:gd name="T101" fmla="*/ 237 h 904"/>
                  <a:gd name="T102" fmla="*/ 183 w 751"/>
                  <a:gd name="T103" fmla="*/ 303 h 904"/>
                  <a:gd name="T104" fmla="*/ 150 w 751"/>
                  <a:gd name="T105" fmla="*/ 353 h 904"/>
                  <a:gd name="T106" fmla="*/ 145 w 751"/>
                  <a:gd name="T107" fmla="*/ 380 h 904"/>
                  <a:gd name="T108" fmla="*/ 94 w 751"/>
                  <a:gd name="T109" fmla="*/ 434 h 904"/>
                  <a:gd name="T110" fmla="*/ 146 w 751"/>
                  <a:gd name="T111" fmla="*/ 453 h 904"/>
                  <a:gd name="T112" fmla="*/ 173 w 751"/>
                  <a:gd name="T113" fmla="*/ 492 h 904"/>
                  <a:gd name="T114" fmla="*/ 83 w 751"/>
                  <a:gd name="T115" fmla="*/ 534 h 904"/>
                  <a:gd name="T116" fmla="*/ 22 w 751"/>
                  <a:gd name="T117" fmla="*/ 600 h 904"/>
                  <a:gd name="T118" fmla="*/ 43 w 751"/>
                  <a:gd name="T119" fmla="*/ 660 h 904"/>
                  <a:gd name="T120" fmla="*/ 50 w 751"/>
                  <a:gd name="T121" fmla="*/ 763 h 904"/>
                  <a:gd name="T122" fmla="*/ 66 w 751"/>
                  <a:gd name="T123" fmla="*/ 851 h 904"/>
                  <a:gd name="T124" fmla="*/ 174 w 751"/>
                  <a:gd name="T125" fmla="*/ 897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1" h="904">
                    <a:moveTo>
                      <a:pt x="207" y="892"/>
                    </a:moveTo>
                    <a:lnTo>
                      <a:pt x="212" y="891"/>
                    </a:lnTo>
                    <a:lnTo>
                      <a:pt x="215" y="892"/>
                    </a:lnTo>
                    <a:lnTo>
                      <a:pt x="217" y="888"/>
                    </a:lnTo>
                    <a:lnTo>
                      <a:pt x="219" y="887"/>
                    </a:lnTo>
                    <a:lnTo>
                      <a:pt x="221" y="887"/>
                    </a:lnTo>
                    <a:lnTo>
                      <a:pt x="224" y="886"/>
                    </a:lnTo>
                    <a:lnTo>
                      <a:pt x="226" y="887"/>
                    </a:lnTo>
                    <a:lnTo>
                      <a:pt x="230" y="887"/>
                    </a:lnTo>
                    <a:lnTo>
                      <a:pt x="231" y="888"/>
                    </a:lnTo>
                    <a:lnTo>
                      <a:pt x="234" y="891"/>
                    </a:lnTo>
                    <a:lnTo>
                      <a:pt x="236" y="891"/>
                    </a:lnTo>
                    <a:lnTo>
                      <a:pt x="237" y="889"/>
                    </a:lnTo>
                    <a:lnTo>
                      <a:pt x="238" y="889"/>
                    </a:lnTo>
                    <a:lnTo>
                      <a:pt x="241" y="889"/>
                    </a:lnTo>
                    <a:lnTo>
                      <a:pt x="241" y="889"/>
                    </a:lnTo>
                    <a:lnTo>
                      <a:pt x="245" y="889"/>
                    </a:lnTo>
                    <a:lnTo>
                      <a:pt x="245" y="889"/>
                    </a:lnTo>
                    <a:lnTo>
                      <a:pt x="248" y="889"/>
                    </a:lnTo>
                    <a:lnTo>
                      <a:pt x="252" y="888"/>
                    </a:lnTo>
                    <a:lnTo>
                      <a:pt x="254" y="887"/>
                    </a:lnTo>
                    <a:lnTo>
                      <a:pt x="257" y="885"/>
                    </a:lnTo>
                    <a:lnTo>
                      <a:pt x="260" y="880"/>
                    </a:lnTo>
                    <a:lnTo>
                      <a:pt x="266" y="874"/>
                    </a:lnTo>
                    <a:lnTo>
                      <a:pt x="266" y="874"/>
                    </a:lnTo>
                    <a:lnTo>
                      <a:pt x="273" y="870"/>
                    </a:lnTo>
                    <a:lnTo>
                      <a:pt x="277" y="869"/>
                    </a:lnTo>
                    <a:lnTo>
                      <a:pt x="283" y="869"/>
                    </a:lnTo>
                    <a:lnTo>
                      <a:pt x="291" y="869"/>
                    </a:lnTo>
                    <a:lnTo>
                      <a:pt x="291" y="869"/>
                    </a:lnTo>
                    <a:lnTo>
                      <a:pt x="299" y="869"/>
                    </a:lnTo>
                    <a:lnTo>
                      <a:pt x="303" y="868"/>
                    </a:lnTo>
                    <a:lnTo>
                      <a:pt x="307" y="864"/>
                    </a:lnTo>
                    <a:lnTo>
                      <a:pt x="307" y="864"/>
                    </a:lnTo>
                    <a:lnTo>
                      <a:pt x="315" y="858"/>
                    </a:lnTo>
                    <a:lnTo>
                      <a:pt x="319" y="857"/>
                    </a:lnTo>
                    <a:lnTo>
                      <a:pt x="325" y="855"/>
                    </a:lnTo>
                    <a:lnTo>
                      <a:pt x="325" y="855"/>
                    </a:lnTo>
                    <a:lnTo>
                      <a:pt x="327" y="855"/>
                    </a:lnTo>
                    <a:lnTo>
                      <a:pt x="328" y="853"/>
                    </a:lnTo>
                    <a:lnTo>
                      <a:pt x="330" y="847"/>
                    </a:lnTo>
                    <a:lnTo>
                      <a:pt x="330" y="847"/>
                    </a:lnTo>
                    <a:lnTo>
                      <a:pt x="328" y="844"/>
                    </a:lnTo>
                    <a:lnTo>
                      <a:pt x="327" y="843"/>
                    </a:lnTo>
                    <a:lnTo>
                      <a:pt x="325" y="842"/>
                    </a:lnTo>
                    <a:lnTo>
                      <a:pt x="324" y="840"/>
                    </a:lnTo>
                    <a:lnTo>
                      <a:pt x="324" y="840"/>
                    </a:lnTo>
                    <a:lnTo>
                      <a:pt x="322" y="840"/>
                    </a:lnTo>
                    <a:lnTo>
                      <a:pt x="322" y="838"/>
                    </a:lnTo>
                    <a:lnTo>
                      <a:pt x="322" y="836"/>
                    </a:lnTo>
                    <a:lnTo>
                      <a:pt x="325" y="834"/>
                    </a:lnTo>
                    <a:lnTo>
                      <a:pt x="326" y="834"/>
                    </a:lnTo>
                    <a:lnTo>
                      <a:pt x="326" y="830"/>
                    </a:lnTo>
                    <a:lnTo>
                      <a:pt x="326" y="826"/>
                    </a:lnTo>
                    <a:lnTo>
                      <a:pt x="325" y="823"/>
                    </a:lnTo>
                    <a:lnTo>
                      <a:pt x="325" y="819"/>
                    </a:lnTo>
                    <a:lnTo>
                      <a:pt x="327" y="816"/>
                    </a:lnTo>
                    <a:lnTo>
                      <a:pt x="333" y="816"/>
                    </a:lnTo>
                    <a:lnTo>
                      <a:pt x="335" y="815"/>
                    </a:lnTo>
                    <a:lnTo>
                      <a:pt x="336" y="813"/>
                    </a:lnTo>
                    <a:lnTo>
                      <a:pt x="336" y="807"/>
                    </a:lnTo>
                    <a:lnTo>
                      <a:pt x="336" y="803"/>
                    </a:lnTo>
                    <a:lnTo>
                      <a:pt x="339" y="799"/>
                    </a:lnTo>
                    <a:lnTo>
                      <a:pt x="341" y="798"/>
                    </a:lnTo>
                    <a:lnTo>
                      <a:pt x="343" y="798"/>
                    </a:lnTo>
                    <a:lnTo>
                      <a:pt x="347" y="798"/>
                    </a:lnTo>
                    <a:lnTo>
                      <a:pt x="352" y="797"/>
                    </a:lnTo>
                    <a:lnTo>
                      <a:pt x="354" y="795"/>
                    </a:lnTo>
                    <a:lnTo>
                      <a:pt x="355" y="793"/>
                    </a:lnTo>
                    <a:lnTo>
                      <a:pt x="358" y="793"/>
                    </a:lnTo>
                    <a:lnTo>
                      <a:pt x="360" y="795"/>
                    </a:lnTo>
                    <a:lnTo>
                      <a:pt x="364" y="795"/>
                    </a:lnTo>
                    <a:lnTo>
                      <a:pt x="364" y="792"/>
                    </a:lnTo>
                    <a:lnTo>
                      <a:pt x="363" y="790"/>
                    </a:lnTo>
                    <a:lnTo>
                      <a:pt x="360" y="788"/>
                    </a:lnTo>
                    <a:lnTo>
                      <a:pt x="355" y="786"/>
                    </a:lnTo>
                    <a:lnTo>
                      <a:pt x="355" y="782"/>
                    </a:lnTo>
                    <a:lnTo>
                      <a:pt x="355" y="780"/>
                    </a:lnTo>
                    <a:lnTo>
                      <a:pt x="358" y="781"/>
                    </a:lnTo>
                    <a:lnTo>
                      <a:pt x="359" y="782"/>
                    </a:lnTo>
                    <a:lnTo>
                      <a:pt x="361" y="782"/>
                    </a:lnTo>
                    <a:lnTo>
                      <a:pt x="366" y="779"/>
                    </a:lnTo>
                    <a:lnTo>
                      <a:pt x="372" y="770"/>
                    </a:lnTo>
                    <a:lnTo>
                      <a:pt x="376" y="770"/>
                    </a:lnTo>
                    <a:lnTo>
                      <a:pt x="381" y="769"/>
                    </a:lnTo>
                    <a:lnTo>
                      <a:pt x="383" y="769"/>
                    </a:lnTo>
                    <a:lnTo>
                      <a:pt x="383" y="773"/>
                    </a:lnTo>
                    <a:lnTo>
                      <a:pt x="383" y="775"/>
                    </a:lnTo>
                    <a:lnTo>
                      <a:pt x="384" y="775"/>
                    </a:lnTo>
                    <a:lnTo>
                      <a:pt x="388" y="773"/>
                    </a:lnTo>
                    <a:lnTo>
                      <a:pt x="389" y="770"/>
                    </a:lnTo>
                    <a:lnTo>
                      <a:pt x="389" y="768"/>
                    </a:lnTo>
                    <a:lnTo>
                      <a:pt x="389" y="765"/>
                    </a:lnTo>
                    <a:lnTo>
                      <a:pt x="389" y="764"/>
                    </a:lnTo>
                    <a:lnTo>
                      <a:pt x="392" y="763"/>
                    </a:lnTo>
                    <a:lnTo>
                      <a:pt x="398" y="756"/>
                    </a:lnTo>
                    <a:lnTo>
                      <a:pt x="403" y="753"/>
                    </a:lnTo>
                    <a:lnTo>
                      <a:pt x="405" y="750"/>
                    </a:lnTo>
                    <a:lnTo>
                      <a:pt x="408" y="746"/>
                    </a:lnTo>
                    <a:lnTo>
                      <a:pt x="411" y="741"/>
                    </a:lnTo>
                    <a:lnTo>
                      <a:pt x="410" y="739"/>
                    </a:lnTo>
                    <a:lnTo>
                      <a:pt x="409" y="735"/>
                    </a:lnTo>
                    <a:lnTo>
                      <a:pt x="406" y="734"/>
                    </a:lnTo>
                    <a:lnTo>
                      <a:pt x="408" y="733"/>
                    </a:lnTo>
                    <a:lnTo>
                      <a:pt x="409" y="733"/>
                    </a:lnTo>
                    <a:lnTo>
                      <a:pt x="412" y="731"/>
                    </a:lnTo>
                    <a:lnTo>
                      <a:pt x="418" y="733"/>
                    </a:lnTo>
                    <a:lnTo>
                      <a:pt x="421" y="733"/>
                    </a:lnTo>
                    <a:lnTo>
                      <a:pt x="425" y="730"/>
                    </a:lnTo>
                    <a:lnTo>
                      <a:pt x="428" y="729"/>
                    </a:lnTo>
                    <a:lnTo>
                      <a:pt x="433" y="729"/>
                    </a:lnTo>
                    <a:lnTo>
                      <a:pt x="437" y="726"/>
                    </a:lnTo>
                    <a:lnTo>
                      <a:pt x="443" y="723"/>
                    </a:lnTo>
                    <a:lnTo>
                      <a:pt x="444" y="717"/>
                    </a:lnTo>
                    <a:lnTo>
                      <a:pt x="445" y="713"/>
                    </a:lnTo>
                    <a:lnTo>
                      <a:pt x="448" y="711"/>
                    </a:lnTo>
                    <a:lnTo>
                      <a:pt x="448" y="708"/>
                    </a:lnTo>
                    <a:lnTo>
                      <a:pt x="450" y="706"/>
                    </a:lnTo>
                    <a:lnTo>
                      <a:pt x="453" y="706"/>
                    </a:lnTo>
                    <a:lnTo>
                      <a:pt x="460" y="706"/>
                    </a:lnTo>
                    <a:lnTo>
                      <a:pt x="462" y="706"/>
                    </a:lnTo>
                    <a:lnTo>
                      <a:pt x="466" y="705"/>
                    </a:lnTo>
                    <a:lnTo>
                      <a:pt x="471" y="706"/>
                    </a:lnTo>
                    <a:lnTo>
                      <a:pt x="476" y="706"/>
                    </a:lnTo>
                    <a:lnTo>
                      <a:pt x="481" y="706"/>
                    </a:lnTo>
                    <a:lnTo>
                      <a:pt x="484" y="705"/>
                    </a:lnTo>
                    <a:lnTo>
                      <a:pt x="490" y="696"/>
                    </a:lnTo>
                    <a:lnTo>
                      <a:pt x="496" y="697"/>
                    </a:lnTo>
                    <a:lnTo>
                      <a:pt x="498" y="695"/>
                    </a:lnTo>
                    <a:lnTo>
                      <a:pt x="499" y="694"/>
                    </a:lnTo>
                    <a:lnTo>
                      <a:pt x="504" y="695"/>
                    </a:lnTo>
                    <a:lnTo>
                      <a:pt x="510" y="698"/>
                    </a:lnTo>
                    <a:lnTo>
                      <a:pt x="515" y="701"/>
                    </a:lnTo>
                    <a:lnTo>
                      <a:pt x="515" y="703"/>
                    </a:lnTo>
                    <a:lnTo>
                      <a:pt x="517" y="705"/>
                    </a:lnTo>
                    <a:lnTo>
                      <a:pt x="518" y="707"/>
                    </a:lnTo>
                    <a:lnTo>
                      <a:pt x="518" y="708"/>
                    </a:lnTo>
                    <a:lnTo>
                      <a:pt x="517" y="714"/>
                    </a:lnTo>
                    <a:lnTo>
                      <a:pt x="518" y="718"/>
                    </a:lnTo>
                    <a:lnTo>
                      <a:pt x="519" y="723"/>
                    </a:lnTo>
                    <a:lnTo>
                      <a:pt x="521" y="726"/>
                    </a:lnTo>
                    <a:lnTo>
                      <a:pt x="521" y="730"/>
                    </a:lnTo>
                    <a:lnTo>
                      <a:pt x="522" y="734"/>
                    </a:lnTo>
                    <a:lnTo>
                      <a:pt x="524" y="736"/>
                    </a:lnTo>
                    <a:lnTo>
                      <a:pt x="524" y="741"/>
                    </a:lnTo>
                    <a:lnTo>
                      <a:pt x="529" y="750"/>
                    </a:lnTo>
                    <a:lnTo>
                      <a:pt x="532" y="758"/>
                    </a:lnTo>
                    <a:lnTo>
                      <a:pt x="534" y="758"/>
                    </a:lnTo>
                    <a:lnTo>
                      <a:pt x="534" y="757"/>
                    </a:lnTo>
                    <a:lnTo>
                      <a:pt x="536" y="756"/>
                    </a:lnTo>
                    <a:lnTo>
                      <a:pt x="539" y="752"/>
                    </a:lnTo>
                    <a:lnTo>
                      <a:pt x="540" y="751"/>
                    </a:lnTo>
                    <a:lnTo>
                      <a:pt x="544" y="750"/>
                    </a:lnTo>
                    <a:lnTo>
                      <a:pt x="546" y="747"/>
                    </a:lnTo>
                    <a:lnTo>
                      <a:pt x="549" y="743"/>
                    </a:lnTo>
                    <a:lnTo>
                      <a:pt x="550" y="741"/>
                    </a:lnTo>
                    <a:lnTo>
                      <a:pt x="555" y="739"/>
                    </a:lnTo>
                    <a:lnTo>
                      <a:pt x="560" y="737"/>
                    </a:lnTo>
                    <a:lnTo>
                      <a:pt x="567" y="734"/>
                    </a:lnTo>
                    <a:lnTo>
                      <a:pt x="573" y="735"/>
                    </a:lnTo>
                    <a:lnTo>
                      <a:pt x="577" y="733"/>
                    </a:lnTo>
                    <a:lnTo>
                      <a:pt x="579" y="731"/>
                    </a:lnTo>
                    <a:lnTo>
                      <a:pt x="584" y="731"/>
                    </a:lnTo>
                    <a:lnTo>
                      <a:pt x="586" y="724"/>
                    </a:lnTo>
                    <a:lnTo>
                      <a:pt x="588" y="723"/>
                    </a:lnTo>
                    <a:lnTo>
                      <a:pt x="590" y="725"/>
                    </a:lnTo>
                    <a:lnTo>
                      <a:pt x="592" y="731"/>
                    </a:lnTo>
                    <a:lnTo>
                      <a:pt x="594" y="730"/>
                    </a:lnTo>
                    <a:lnTo>
                      <a:pt x="596" y="729"/>
                    </a:lnTo>
                    <a:lnTo>
                      <a:pt x="597" y="729"/>
                    </a:lnTo>
                    <a:lnTo>
                      <a:pt x="601" y="730"/>
                    </a:lnTo>
                    <a:lnTo>
                      <a:pt x="602" y="730"/>
                    </a:lnTo>
                    <a:lnTo>
                      <a:pt x="607" y="730"/>
                    </a:lnTo>
                    <a:lnTo>
                      <a:pt x="611" y="730"/>
                    </a:lnTo>
                    <a:lnTo>
                      <a:pt x="613" y="733"/>
                    </a:lnTo>
                    <a:lnTo>
                      <a:pt x="616" y="731"/>
                    </a:lnTo>
                    <a:lnTo>
                      <a:pt x="617" y="729"/>
                    </a:lnTo>
                    <a:lnTo>
                      <a:pt x="616" y="725"/>
                    </a:lnTo>
                    <a:lnTo>
                      <a:pt x="622" y="718"/>
                    </a:lnTo>
                    <a:lnTo>
                      <a:pt x="627" y="714"/>
                    </a:lnTo>
                    <a:lnTo>
                      <a:pt x="627" y="712"/>
                    </a:lnTo>
                    <a:lnTo>
                      <a:pt x="628" y="706"/>
                    </a:lnTo>
                    <a:lnTo>
                      <a:pt x="627" y="702"/>
                    </a:lnTo>
                    <a:lnTo>
                      <a:pt x="624" y="698"/>
                    </a:lnTo>
                    <a:lnTo>
                      <a:pt x="625" y="696"/>
                    </a:lnTo>
                    <a:lnTo>
                      <a:pt x="628" y="698"/>
                    </a:lnTo>
                    <a:lnTo>
                      <a:pt x="630" y="701"/>
                    </a:lnTo>
                    <a:lnTo>
                      <a:pt x="630" y="700"/>
                    </a:lnTo>
                    <a:lnTo>
                      <a:pt x="628" y="697"/>
                    </a:lnTo>
                    <a:lnTo>
                      <a:pt x="629" y="694"/>
                    </a:lnTo>
                    <a:lnTo>
                      <a:pt x="630" y="695"/>
                    </a:lnTo>
                    <a:lnTo>
                      <a:pt x="631" y="696"/>
                    </a:lnTo>
                    <a:lnTo>
                      <a:pt x="633" y="696"/>
                    </a:lnTo>
                    <a:lnTo>
                      <a:pt x="634" y="692"/>
                    </a:lnTo>
                    <a:lnTo>
                      <a:pt x="636" y="689"/>
                    </a:lnTo>
                    <a:lnTo>
                      <a:pt x="635" y="686"/>
                    </a:lnTo>
                    <a:lnTo>
                      <a:pt x="635" y="684"/>
                    </a:lnTo>
                    <a:lnTo>
                      <a:pt x="636" y="679"/>
                    </a:lnTo>
                    <a:lnTo>
                      <a:pt x="636" y="678"/>
                    </a:lnTo>
                    <a:lnTo>
                      <a:pt x="634" y="677"/>
                    </a:lnTo>
                    <a:lnTo>
                      <a:pt x="634" y="673"/>
                    </a:lnTo>
                    <a:lnTo>
                      <a:pt x="633" y="670"/>
                    </a:lnTo>
                    <a:lnTo>
                      <a:pt x="634" y="668"/>
                    </a:lnTo>
                    <a:lnTo>
                      <a:pt x="636" y="666"/>
                    </a:lnTo>
                    <a:lnTo>
                      <a:pt x="639" y="664"/>
                    </a:lnTo>
                    <a:lnTo>
                      <a:pt x="642" y="664"/>
                    </a:lnTo>
                    <a:lnTo>
                      <a:pt x="642" y="664"/>
                    </a:lnTo>
                    <a:lnTo>
                      <a:pt x="642" y="657"/>
                    </a:lnTo>
                    <a:lnTo>
                      <a:pt x="642" y="653"/>
                    </a:lnTo>
                    <a:lnTo>
                      <a:pt x="646" y="650"/>
                    </a:lnTo>
                    <a:lnTo>
                      <a:pt x="650" y="647"/>
                    </a:lnTo>
                    <a:lnTo>
                      <a:pt x="652" y="646"/>
                    </a:lnTo>
                    <a:lnTo>
                      <a:pt x="653" y="646"/>
                    </a:lnTo>
                    <a:lnTo>
                      <a:pt x="653" y="644"/>
                    </a:lnTo>
                    <a:lnTo>
                      <a:pt x="652" y="643"/>
                    </a:lnTo>
                    <a:lnTo>
                      <a:pt x="654" y="640"/>
                    </a:lnTo>
                    <a:lnTo>
                      <a:pt x="654" y="638"/>
                    </a:lnTo>
                    <a:lnTo>
                      <a:pt x="652" y="619"/>
                    </a:lnTo>
                    <a:lnTo>
                      <a:pt x="653" y="617"/>
                    </a:lnTo>
                    <a:lnTo>
                      <a:pt x="656" y="612"/>
                    </a:lnTo>
                    <a:lnTo>
                      <a:pt x="657" y="611"/>
                    </a:lnTo>
                    <a:lnTo>
                      <a:pt x="663" y="613"/>
                    </a:lnTo>
                    <a:lnTo>
                      <a:pt x="667" y="610"/>
                    </a:lnTo>
                    <a:lnTo>
                      <a:pt x="667" y="607"/>
                    </a:lnTo>
                    <a:lnTo>
                      <a:pt x="667" y="605"/>
                    </a:lnTo>
                    <a:lnTo>
                      <a:pt x="669" y="605"/>
                    </a:lnTo>
                    <a:lnTo>
                      <a:pt x="673" y="606"/>
                    </a:lnTo>
                    <a:lnTo>
                      <a:pt x="674" y="608"/>
                    </a:lnTo>
                    <a:lnTo>
                      <a:pt x="675" y="610"/>
                    </a:lnTo>
                    <a:lnTo>
                      <a:pt x="675" y="613"/>
                    </a:lnTo>
                    <a:lnTo>
                      <a:pt x="676" y="615"/>
                    </a:lnTo>
                    <a:lnTo>
                      <a:pt x="678" y="615"/>
                    </a:lnTo>
                    <a:lnTo>
                      <a:pt x="681" y="612"/>
                    </a:lnTo>
                    <a:lnTo>
                      <a:pt x="685" y="612"/>
                    </a:lnTo>
                    <a:lnTo>
                      <a:pt x="687" y="615"/>
                    </a:lnTo>
                    <a:lnTo>
                      <a:pt x="687" y="615"/>
                    </a:lnTo>
                    <a:lnTo>
                      <a:pt x="691" y="613"/>
                    </a:lnTo>
                    <a:lnTo>
                      <a:pt x="693" y="612"/>
                    </a:lnTo>
                    <a:lnTo>
                      <a:pt x="696" y="608"/>
                    </a:lnTo>
                    <a:lnTo>
                      <a:pt x="697" y="608"/>
                    </a:lnTo>
                    <a:lnTo>
                      <a:pt x="698" y="610"/>
                    </a:lnTo>
                    <a:lnTo>
                      <a:pt x="700" y="611"/>
                    </a:lnTo>
                    <a:lnTo>
                      <a:pt x="701" y="610"/>
                    </a:lnTo>
                    <a:lnTo>
                      <a:pt x="702" y="608"/>
                    </a:lnTo>
                    <a:lnTo>
                      <a:pt x="706" y="610"/>
                    </a:lnTo>
                    <a:lnTo>
                      <a:pt x="710" y="611"/>
                    </a:lnTo>
                    <a:lnTo>
                      <a:pt x="715" y="612"/>
                    </a:lnTo>
                    <a:lnTo>
                      <a:pt x="719" y="613"/>
                    </a:lnTo>
                    <a:lnTo>
                      <a:pt x="719" y="610"/>
                    </a:lnTo>
                    <a:lnTo>
                      <a:pt x="718" y="607"/>
                    </a:lnTo>
                    <a:lnTo>
                      <a:pt x="718" y="605"/>
                    </a:lnTo>
                    <a:lnTo>
                      <a:pt x="718" y="602"/>
                    </a:lnTo>
                    <a:lnTo>
                      <a:pt x="718" y="601"/>
                    </a:lnTo>
                    <a:lnTo>
                      <a:pt x="715" y="600"/>
                    </a:lnTo>
                    <a:lnTo>
                      <a:pt x="715" y="601"/>
                    </a:lnTo>
                    <a:lnTo>
                      <a:pt x="714" y="601"/>
                    </a:lnTo>
                    <a:lnTo>
                      <a:pt x="713" y="601"/>
                    </a:lnTo>
                    <a:lnTo>
                      <a:pt x="710" y="601"/>
                    </a:lnTo>
                    <a:lnTo>
                      <a:pt x="710" y="601"/>
                    </a:lnTo>
                    <a:lnTo>
                      <a:pt x="712" y="600"/>
                    </a:lnTo>
                    <a:lnTo>
                      <a:pt x="713" y="599"/>
                    </a:lnTo>
                    <a:lnTo>
                      <a:pt x="713" y="598"/>
                    </a:lnTo>
                    <a:lnTo>
                      <a:pt x="714" y="598"/>
                    </a:lnTo>
                    <a:lnTo>
                      <a:pt x="715" y="598"/>
                    </a:lnTo>
                    <a:lnTo>
                      <a:pt x="715" y="599"/>
                    </a:lnTo>
                    <a:lnTo>
                      <a:pt x="715" y="596"/>
                    </a:lnTo>
                    <a:lnTo>
                      <a:pt x="715" y="585"/>
                    </a:lnTo>
                    <a:lnTo>
                      <a:pt x="714" y="580"/>
                    </a:lnTo>
                    <a:lnTo>
                      <a:pt x="713" y="578"/>
                    </a:lnTo>
                    <a:lnTo>
                      <a:pt x="709" y="577"/>
                    </a:lnTo>
                    <a:lnTo>
                      <a:pt x="708" y="576"/>
                    </a:lnTo>
                    <a:lnTo>
                      <a:pt x="708" y="576"/>
                    </a:lnTo>
                    <a:lnTo>
                      <a:pt x="710" y="576"/>
                    </a:lnTo>
                    <a:lnTo>
                      <a:pt x="710" y="574"/>
                    </a:lnTo>
                    <a:lnTo>
                      <a:pt x="709" y="571"/>
                    </a:lnTo>
                    <a:lnTo>
                      <a:pt x="710" y="572"/>
                    </a:lnTo>
                    <a:lnTo>
                      <a:pt x="712" y="574"/>
                    </a:lnTo>
                    <a:lnTo>
                      <a:pt x="713" y="577"/>
                    </a:lnTo>
                    <a:lnTo>
                      <a:pt x="714" y="578"/>
                    </a:lnTo>
                    <a:lnTo>
                      <a:pt x="714" y="577"/>
                    </a:lnTo>
                    <a:lnTo>
                      <a:pt x="713" y="572"/>
                    </a:lnTo>
                    <a:lnTo>
                      <a:pt x="712" y="567"/>
                    </a:lnTo>
                    <a:lnTo>
                      <a:pt x="710" y="552"/>
                    </a:lnTo>
                    <a:lnTo>
                      <a:pt x="709" y="544"/>
                    </a:lnTo>
                    <a:lnTo>
                      <a:pt x="710" y="543"/>
                    </a:lnTo>
                    <a:lnTo>
                      <a:pt x="712" y="539"/>
                    </a:lnTo>
                    <a:lnTo>
                      <a:pt x="712" y="538"/>
                    </a:lnTo>
                    <a:lnTo>
                      <a:pt x="712" y="535"/>
                    </a:lnTo>
                    <a:lnTo>
                      <a:pt x="709" y="532"/>
                    </a:lnTo>
                    <a:lnTo>
                      <a:pt x="708" y="529"/>
                    </a:lnTo>
                    <a:lnTo>
                      <a:pt x="707" y="527"/>
                    </a:lnTo>
                    <a:lnTo>
                      <a:pt x="707" y="525"/>
                    </a:lnTo>
                    <a:lnTo>
                      <a:pt x="707" y="525"/>
                    </a:lnTo>
                    <a:lnTo>
                      <a:pt x="707" y="521"/>
                    </a:lnTo>
                    <a:lnTo>
                      <a:pt x="707" y="521"/>
                    </a:lnTo>
                    <a:lnTo>
                      <a:pt x="707" y="520"/>
                    </a:lnTo>
                    <a:lnTo>
                      <a:pt x="706" y="520"/>
                    </a:lnTo>
                    <a:lnTo>
                      <a:pt x="704" y="522"/>
                    </a:lnTo>
                    <a:lnTo>
                      <a:pt x="704" y="522"/>
                    </a:lnTo>
                    <a:lnTo>
                      <a:pt x="704" y="522"/>
                    </a:lnTo>
                    <a:lnTo>
                      <a:pt x="703" y="521"/>
                    </a:lnTo>
                    <a:lnTo>
                      <a:pt x="703" y="521"/>
                    </a:lnTo>
                    <a:lnTo>
                      <a:pt x="702" y="520"/>
                    </a:lnTo>
                    <a:lnTo>
                      <a:pt x="702" y="518"/>
                    </a:lnTo>
                    <a:lnTo>
                      <a:pt x="702" y="518"/>
                    </a:lnTo>
                    <a:lnTo>
                      <a:pt x="702" y="516"/>
                    </a:lnTo>
                    <a:lnTo>
                      <a:pt x="702" y="516"/>
                    </a:lnTo>
                    <a:lnTo>
                      <a:pt x="702" y="516"/>
                    </a:lnTo>
                    <a:lnTo>
                      <a:pt x="704" y="518"/>
                    </a:lnTo>
                    <a:lnTo>
                      <a:pt x="704" y="518"/>
                    </a:lnTo>
                    <a:lnTo>
                      <a:pt x="706" y="518"/>
                    </a:lnTo>
                    <a:lnTo>
                      <a:pt x="706" y="518"/>
                    </a:lnTo>
                    <a:lnTo>
                      <a:pt x="704" y="516"/>
                    </a:lnTo>
                    <a:lnTo>
                      <a:pt x="704" y="514"/>
                    </a:lnTo>
                    <a:lnTo>
                      <a:pt x="704" y="514"/>
                    </a:lnTo>
                    <a:lnTo>
                      <a:pt x="704" y="511"/>
                    </a:lnTo>
                    <a:lnTo>
                      <a:pt x="704" y="511"/>
                    </a:lnTo>
                    <a:lnTo>
                      <a:pt x="704" y="507"/>
                    </a:lnTo>
                    <a:lnTo>
                      <a:pt x="704" y="507"/>
                    </a:lnTo>
                    <a:lnTo>
                      <a:pt x="704" y="505"/>
                    </a:lnTo>
                    <a:lnTo>
                      <a:pt x="704" y="505"/>
                    </a:lnTo>
                    <a:lnTo>
                      <a:pt x="704" y="503"/>
                    </a:lnTo>
                    <a:lnTo>
                      <a:pt x="704" y="503"/>
                    </a:lnTo>
                    <a:lnTo>
                      <a:pt x="704" y="501"/>
                    </a:lnTo>
                    <a:lnTo>
                      <a:pt x="703" y="501"/>
                    </a:lnTo>
                    <a:lnTo>
                      <a:pt x="703" y="501"/>
                    </a:lnTo>
                    <a:lnTo>
                      <a:pt x="702" y="503"/>
                    </a:lnTo>
                    <a:lnTo>
                      <a:pt x="702" y="504"/>
                    </a:lnTo>
                    <a:lnTo>
                      <a:pt x="702" y="504"/>
                    </a:lnTo>
                    <a:lnTo>
                      <a:pt x="702" y="505"/>
                    </a:lnTo>
                    <a:lnTo>
                      <a:pt x="701" y="505"/>
                    </a:lnTo>
                    <a:lnTo>
                      <a:pt x="701" y="505"/>
                    </a:lnTo>
                    <a:lnTo>
                      <a:pt x="698" y="504"/>
                    </a:lnTo>
                    <a:lnTo>
                      <a:pt x="698" y="504"/>
                    </a:lnTo>
                    <a:lnTo>
                      <a:pt x="695" y="504"/>
                    </a:lnTo>
                    <a:lnTo>
                      <a:pt x="695" y="504"/>
                    </a:lnTo>
                    <a:lnTo>
                      <a:pt x="693" y="504"/>
                    </a:lnTo>
                    <a:lnTo>
                      <a:pt x="692" y="503"/>
                    </a:lnTo>
                    <a:lnTo>
                      <a:pt x="692" y="503"/>
                    </a:lnTo>
                    <a:lnTo>
                      <a:pt x="691" y="501"/>
                    </a:lnTo>
                    <a:lnTo>
                      <a:pt x="691" y="499"/>
                    </a:lnTo>
                    <a:lnTo>
                      <a:pt x="691" y="499"/>
                    </a:lnTo>
                    <a:lnTo>
                      <a:pt x="691" y="499"/>
                    </a:lnTo>
                    <a:lnTo>
                      <a:pt x="691" y="498"/>
                    </a:lnTo>
                    <a:lnTo>
                      <a:pt x="691" y="498"/>
                    </a:lnTo>
                    <a:lnTo>
                      <a:pt x="687" y="499"/>
                    </a:lnTo>
                    <a:lnTo>
                      <a:pt x="687" y="499"/>
                    </a:lnTo>
                    <a:lnTo>
                      <a:pt x="685" y="499"/>
                    </a:lnTo>
                    <a:lnTo>
                      <a:pt x="682" y="498"/>
                    </a:lnTo>
                    <a:lnTo>
                      <a:pt x="682" y="498"/>
                    </a:lnTo>
                    <a:lnTo>
                      <a:pt x="682" y="497"/>
                    </a:lnTo>
                    <a:lnTo>
                      <a:pt x="682" y="497"/>
                    </a:lnTo>
                    <a:lnTo>
                      <a:pt x="685" y="497"/>
                    </a:lnTo>
                    <a:lnTo>
                      <a:pt x="685" y="497"/>
                    </a:lnTo>
                    <a:lnTo>
                      <a:pt x="689" y="495"/>
                    </a:lnTo>
                    <a:lnTo>
                      <a:pt x="689" y="495"/>
                    </a:lnTo>
                    <a:lnTo>
                      <a:pt x="691" y="495"/>
                    </a:lnTo>
                    <a:lnTo>
                      <a:pt x="695" y="497"/>
                    </a:lnTo>
                    <a:lnTo>
                      <a:pt x="695" y="497"/>
                    </a:lnTo>
                    <a:lnTo>
                      <a:pt x="696" y="497"/>
                    </a:lnTo>
                    <a:lnTo>
                      <a:pt x="696" y="497"/>
                    </a:lnTo>
                    <a:lnTo>
                      <a:pt x="696" y="495"/>
                    </a:lnTo>
                    <a:lnTo>
                      <a:pt x="696" y="495"/>
                    </a:lnTo>
                    <a:lnTo>
                      <a:pt x="697" y="494"/>
                    </a:lnTo>
                    <a:lnTo>
                      <a:pt x="697" y="494"/>
                    </a:lnTo>
                    <a:lnTo>
                      <a:pt x="696" y="493"/>
                    </a:lnTo>
                    <a:lnTo>
                      <a:pt x="695" y="492"/>
                    </a:lnTo>
                    <a:lnTo>
                      <a:pt x="695" y="492"/>
                    </a:lnTo>
                    <a:lnTo>
                      <a:pt x="692" y="490"/>
                    </a:lnTo>
                    <a:lnTo>
                      <a:pt x="692" y="487"/>
                    </a:lnTo>
                    <a:lnTo>
                      <a:pt x="692" y="487"/>
                    </a:lnTo>
                    <a:lnTo>
                      <a:pt x="692" y="486"/>
                    </a:lnTo>
                    <a:lnTo>
                      <a:pt x="692" y="483"/>
                    </a:lnTo>
                    <a:lnTo>
                      <a:pt x="692" y="483"/>
                    </a:lnTo>
                    <a:lnTo>
                      <a:pt x="692" y="482"/>
                    </a:lnTo>
                    <a:lnTo>
                      <a:pt x="692" y="483"/>
                    </a:lnTo>
                    <a:lnTo>
                      <a:pt x="693" y="484"/>
                    </a:lnTo>
                    <a:lnTo>
                      <a:pt x="693" y="484"/>
                    </a:lnTo>
                    <a:lnTo>
                      <a:pt x="695" y="486"/>
                    </a:lnTo>
                    <a:lnTo>
                      <a:pt x="695" y="487"/>
                    </a:lnTo>
                    <a:lnTo>
                      <a:pt x="695" y="487"/>
                    </a:lnTo>
                    <a:lnTo>
                      <a:pt x="695" y="488"/>
                    </a:lnTo>
                    <a:lnTo>
                      <a:pt x="696" y="490"/>
                    </a:lnTo>
                    <a:lnTo>
                      <a:pt x="696" y="490"/>
                    </a:lnTo>
                    <a:lnTo>
                      <a:pt x="698" y="492"/>
                    </a:lnTo>
                    <a:lnTo>
                      <a:pt x="701" y="493"/>
                    </a:lnTo>
                    <a:lnTo>
                      <a:pt x="701" y="493"/>
                    </a:lnTo>
                    <a:lnTo>
                      <a:pt x="703" y="495"/>
                    </a:lnTo>
                    <a:lnTo>
                      <a:pt x="706" y="498"/>
                    </a:lnTo>
                    <a:lnTo>
                      <a:pt x="706" y="498"/>
                    </a:lnTo>
                    <a:lnTo>
                      <a:pt x="707" y="498"/>
                    </a:lnTo>
                    <a:lnTo>
                      <a:pt x="707" y="498"/>
                    </a:lnTo>
                    <a:lnTo>
                      <a:pt x="708" y="497"/>
                    </a:lnTo>
                    <a:lnTo>
                      <a:pt x="709" y="494"/>
                    </a:lnTo>
                    <a:lnTo>
                      <a:pt x="710" y="490"/>
                    </a:lnTo>
                    <a:lnTo>
                      <a:pt x="710" y="487"/>
                    </a:lnTo>
                    <a:lnTo>
                      <a:pt x="709" y="487"/>
                    </a:lnTo>
                    <a:lnTo>
                      <a:pt x="708" y="486"/>
                    </a:lnTo>
                    <a:lnTo>
                      <a:pt x="706" y="486"/>
                    </a:lnTo>
                    <a:lnTo>
                      <a:pt x="706" y="484"/>
                    </a:lnTo>
                    <a:lnTo>
                      <a:pt x="706" y="483"/>
                    </a:lnTo>
                    <a:lnTo>
                      <a:pt x="706" y="482"/>
                    </a:lnTo>
                    <a:lnTo>
                      <a:pt x="708" y="482"/>
                    </a:lnTo>
                    <a:lnTo>
                      <a:pt x="709" y="484"/>
                    </a:lnTo>
                    <a:lnTo>
                      <a:pt x="710" y="484"/>
                    </a:lnTo>
                    <a:lnTo>
                      <a:pt x="712" y="486"/>
                    </a:lnTo>
                    <a:lnTo>
                      <a:pt x="715" y="480"/>
                    </a:lnTo>
                    <a:lnTo>
                      <a:pt x="718" y="475"/>
                    </a:lnTo>
                    <a:lnTo>
                      <a:pt x="720" y="472"/>
                    </a:lnTo>
                    <a:lnTo>
                      <a:pt x="724" y="470"/>
                    </a:lnTo>
                    <a:lnTo>
                      <a:pt x="726" y="467"/>
                    </a:lnTo>
                    <a:lnTo>
                      <a:pt x="732" y="462"/>
                    </a:lnTo>
                    <a:lnTo>
                      <a:pt x="736" y="456"/>
                    </a:lnTo>
                    <a:lnTo>
                      <a:pt x="740" y="454"/>
                    </a:lnTo>
                    <a:lnTo>
                      <a:pt x="742" y="449"/>
                    </a:lnTo>
                    <a:lnTo>
                      <a:pt x="745" y="447"/>
                    </a:lnTo>
                    <a:lnTo>
                      <a:pt x="748" y="447"/>
                    </a:lnTo>
                    <a:lnTo>
                      <a:pt x="751" y="447"/>
                    </a:lnTo>
                    <a:lnTo>
                      <a:pt x="751" y="445"/>
                    </a:lnTo>
                    <a:lnTo>
                      <a:pt x="751" y="443"/>
                    </a:lnTo>
                    <a:lnTo>
                      <a:pt x="751" y="442"/>
                    </a:lnTo>
                    <a:lnTo>
                      <a:pt x="748" y="442"/>
                    </a:lnTo>
                    <a:lnTo>
                      <a:pt x="747" y="442"/>
                    </a:lnTo>
                    <a:lnTo>
                      <a:pt x="745" y="441"/>
                    </a:lnTo>
                    <a:lnTo>
                      <a:pt x="743" y="439"/>
                    </a:lnTo>
                    <a:lnTo>
                      <a:pt x="741" y="439"/>
                    </a:lnTo>
                    <a:lnTo>
                      <a:pt x="740" y="439"/>
                    </a:lnTo>
                    <a:lnTo>
                      <a:pt x="740" y="441"/>
                    </a:lnTo>
                    <a:lnTo>
                      <a:pt x="740" y="443"/>
                    </a:lnTo>
                    <a:lnTo>
                      <a:pt x="737" y="443"/>
                    </a:lnTo>
                    <a:lnTo>
                      <a:pt x="735" y="444"/>
                    </a:lnTo>
                    <a:lnTo>
                      <a:pt x="734" y="443"/>
                    </a:lnTo>
                    <a:lnTo>
                      <a:pt x="732" y="443"/>
                    </a:lnTo>
                    <a:lnTo>
                      <a:pt x="731" y="443"/>
                    </a:lnTo>
                    <a:lnTo>
                      <a:pt x="730" y="442"/>
                    </a:lnTo>
                    <a:lnTo>
                      <a:pt x="730" y="441"/>
                    </a:lnTo>
                    <a:lnTo>
                      <a:pt x="732" y="439"/>
                    </a:lnTo>
                    <a:lnTo>
                      <a:pt x="732" y="437"/>
                    </a:lnTo>
                    <a:lnTo>
                      <a:pt x="735" y="437"/>
                    </a:lnTo>
                    <a:lnTo>
                      <a:pt x="737" y="438"/>
                    </a:lnTo>
                    <a:lnTo>
                      <a:pt x="737" y="441"/>
                    </a:lnTo>
                    <a:lnTo>
                      <a:pt x="738" y="441"/>
                    </a:lnTo>
                    <a:lnTo>
                      <a:pt x="738" y="441"/>
                    </a:lnTo>
                    <a:lnTo>
                      <a:pt x="740" y="441"/>
                    </a:lnTo>
                    <a:lnTo>
                      <a:pt x="738" y="439"/>
                    </a:lnTo>
                    <a:lnTo>
                      <a:pt x="738" y="438"/>
                    </a:lnTo>
                    <a:lnTo>
                      <a:pt x="738" y="437"/>
                    </a:lnTo>
                    <a:lnTo>
                      <a:pt x="738" y="434"/>
                    </a:lnTo>
                    <a:lnTo>
                      <a:pt x="738" y="433"/>
                    </a:lnTo>
                    <a:lnTo>
                      <a:pt x="738" y="431"/>
                    </a:lnTo>
                    <a:lnTo>
                      <a:pt x="740" y="428"/>
                    </a:lnTo>
                    <a:lnTo>
                      <a:pt x="737" y="427"/>
                    </a:lnTo>
                    <a:lnTo>
                      <a:pt x="734" y="425"/>
                    </a:lnTo>
                    <a:lnTo>
                      <a:pt x="732" y="424"/>
                    </a:lnTo>
                    <a:lnTo>
                      <a:pt x="732" y="425"/>
                    </a:lnTo>
                    <a:lnTo>
                      <a:pt x="731" y="426"/>
                    </a:lnTo>
                    <a:lnTo>
                      <a:pt x="729" y="427"/>
                    </a:lnTo>
                    <a:lnTo>
                      <a:pt x="727" y="428"/>
                    </a:lnTo>
                    <a:lnTo>
                      <a:pt x="726" y="428"/>
                    </a:lnTo>
                    <a:lnTo>
                      <a:pt x="725" y="428"/>
                    </a:lnTo>
                    <a:lnTo>
                      <a:pt x="725" y="427"/>
                    </a:lnTo>
                    <a:lnTo>
                      <a:pt x="725" y="426"/>
                    </a:lnTo>
                    <a:lnTo>
                      <a:pt x="726" y="426"/>
                    </a:lnTo>
                    <a:lnTo>
                      <a:pt x="727" y="425"/>
                    </a:lnTo>
                    <a:lnTo>
                      <a:pt x="729" y="424"/>
                    </a:lnTo>
                    <a:lnTo>
                      <a:pt x="731" y="424"/>
                    </a:lnTo>
                    <a:lnTo>
                      <a:pt x="732" y="422"/>
                    </a:lnTo>
                    <a:lnTo>
                      <a:pt x="732" y="421"/>
                    </a:lnTo>
                    <a:lnTo>
                      <a:pt x="732" y="419"/>
                    </a:lnTo>
                    <a:lnTo>
                      <a:pt x="731" y="417"/>
                    </a:lnTo>
                    <a:lnTo>
                      <a:pt x="729" y="416"/>
                    </a:lnTo>
                    <a:lnTo>
                      <a:pt x="724" y="415"/>
                    </a:lnTo>
                    <a:lnTo>
                      <a:pt x="723" y="415"/>
                    </a:lnTo>
                    <a:lnTo>
                      <a:pt x="720" y="415"/>
                    </a:lnTo>
                    <a:lnTo>
                      <a:pt x="715" y="414"/>
                    </a:lnTo>
                    <a:lnTo>
                      <a:pt x="714" y="414"/>
                    </a:lnTo>
                    <a:lnTo>
                      <a:pt x="713" y="415"/>
                    </a:lnTo>
                    <a:lnTo>
                      <a:pt x="712" y="419"/>
                    </a:lnTo>
                    <a:lnTo>
                      <a:pt x="709" y="421"/>
                    </a:lnTo>
                    <a:lnTo>
                      <a:pt x="704" y="420"/>
                    </a:lnTo>
                    <a:lnTo>
                      <a:pt x="702" y="420"/>
                    </a:lnTo>
                    <a:lnTo>
                      <a:pt x="700" y="420"/>
                    </a:lnTo>
                    <a:lnTo>
                      <a:pt x="700" y="421"/>
                    </a:lnTo>
                    <a:lnTo>
                      <a:pt x="700" y="422"/>
                    </a:lnTo>
                    <a:lnTo>
                      <a:pt x="701" y="422"/>
                    </a:lnTo>
                    <a:lnTo>
                      <a:pt x="702" y="422"/>
                    </a:lnTo>
                    <a:lnTo>
                      <a:pt x="703" y="422"/>
                    </a:lnTo>
                    <a:lnTo>
                      <a:pt x="703" y="424"/>
                    </a:lnTo>
                    <a:lnTo>
                      <a:pt x="702" y="427"/>
                    </a:lnTo>
                    <a:lnTo>
                      <a:pt x="701" y="428"/>
                    </a:lnTo>
                    <a:lnTo>
                      <a:pt x="700" y="427"/>
                    </a:lnTo>
                    <a:lnTo>
                      <a:pt x="698" y="426"/>
                    </a:lnTo>
                    <a:lnTo>
                      <a:pt x="698" y="422"/>
                    </a:lnTo>
                    <a:lnTo>
                      <a:pt x="698" y="419"/>
                    </a:lnTo>
                    <a:lnTo>
                      <a:pt x="698" y="416"/>
                    </a:lnTo>
                    <a:lnTo>
                      <a:pt x="700" y="415"/>
                    </a:lnTo>
                    <a:lnTo>
                      <a:pt x="701" y="414"/>
                    </a:lnTo>
                    <a:lnTo>
                      <a:pt x="700" y="413"/>
                    </a:lnTo>
                    <a:lnTo>
                      <a:pt x="698" y="411"/>
                    </a:lnTo>
                    <a:lnTo>
                      <a:pt x="697" y="411"/>
                    </a:lnTo>
                    <a:lnTo>
                      <a:pt x="695" y="410"/>
                    </a:lnTo>
                    <a:lnTo>
                      <a:pt x="692" y="410"/>
                    </a:lnTo>
                    <a:lnTo>
                      <a:pt x="691" y="411"/>
                    </a:lnTo>
                    <a:lnTo>
                      <a:pt x="685" y="414"/>
                    </a:lnTo>
                    <a:lnTo>
                      <a:pt x="684" y="416"/>
                    </a:lnTo>
                    <a:lnTo>
                      <a:pt x="682" y="417"/>
                    </a:lnTo>
                    <a:lnTo>
                      <a:pt x="680" y="417"/>
                    </a:lnTo>
                    <a:lnTo>
                      <a:pt x="680" y="417"/>
                    </a:lnTo>
                    <a:lnTo>
                      <a:pt x="680" y="420"/>
                    </a:lnTo>
                    <a:lnTo>
                      <a:pt x="679" y="421"/>
                    </a:lnTo>
                    <a:lnTo>
                      <a:pt x="675" y="421"/>
                    </a:lnTo>
                    <a:lnTo>
                      <a:pt x="674" y="421"/>
                    </a:lnTo>
                    <a:lnTo>
                      <a:pt x="674" y="422"/>
                    </a:lnTo>
                    <a:lnTo>
                      <a:pt x="674" y="424"/>
                    </a:lnTo>
                    <a:lnTo>
                      <a:pt x="673" y="425"/>
                    </a:lnTo>
                    <a:lnTo>
                      <a:pt x="670" y="425"/>
                    </a:lnTo>
                    <a:lnTo>
                      <a:pt x="670" y="424"/>
                    </a:lnTo>
                    <a:lnTo>
                      <a:pt x="670" y="422"/>
                    </a:lnTo>
                    <a:lnTo>
                      <a:pt x="670" y="421"/>
                    </a:lnTo>
                    <a:lnTo>
                      <a:pt x="673" y="420"/>
                    </a:lnTo>
                    <a:lnTo>
                      <a:pt x="674" y="420"/>
                    </a:lnTo>
                    <a:lnTo>
                      <a:pt x="676" y="420"/>
                    </a:lnTo>
                    <a:lnTo>
                      <a:pt x="678" y="420"/>
                    </a:lnTo>
                    <a:lnTo>
                      <a:pt x="678" y="419"/>
                    </a:lnTo>
                    <a:lnTo>
                      <a:pt x="676" y="419"/>
                    </a:lnTo>
                    <a:lnTo>
                      <a:pt x="674" y="419"/>
                    </a:lnTo>
                    <a:lnTo>
                      <a:pt x="672" y="419"/>
                    </a:lnTo>
                    <a:lnTo>
                      <a:pt x="667" y="420"/>
                    </a:lnTo>
                    <a:lnTo>
                      <a:pt x="661" y="420"/>
                    </a:lnTo>
                    <a:lnTo>
                      <a:pt x="656" y="419"/>
                    </a:lnTo>
                    <a:lnTo>
                      <a:pt x="653" y="419"/>
                    </a:lnTo>
                    <a:lnTo>
                      <a:pt x="653" y="420"/>
                    </a:lnTo>
                    <a:lnTo>
                      <a:pt x="656" y="421"/>
                    </a:lnTo>
                    <a:lnTo>
                      <a:pt x="661" y="421"/>
                    </a:lnTo>
                    <a:lnTo>
                      <a:pt x="664" y="421"/>
                    </a:lnTo>
                    <a:lnTo>
                      <a:pt x="668" y="421"/>
                    </a:lnTo>
                    <a:lnTo>
                      <a:pt x="668" y="422"/>
                    </a:lnTo>
                    <a:lnTo>
                      <a:pt x="668" y="424"/>
                    </a:lnTo>
                    <a:lnTo>
                      <a:pt x="668" y="425"/>
                    </a:lnTo>
                    <a:lnTo>
                      <a:pt x="668" y="425"/>
                    </a:lnTo>
                    <a:lnTo>
                      <a:pt x="668" y="426"/>
                    </a:lnTo>
                    <a:lnTo>
                      <a:pt x="667" y="427"/>
                    </a:lnTo>
                    <a:lnTo>
                      <a:pt x="667" y="430"/>
                    </a:lnTo>
                    <a:lnTo>
                      <a:pt x="664" y="430"/>
                    </a:lnTo>
                    <a:lnTo>
                      <a:pt x="664" y="428"/>
                    </a:lnTo>
                    <a:lnTo>
                      <a:pt x="664" y="427"/>
                    </a:lnTo>
                    <a:lnTo>
                      <a:pt x="662" y="427"/>
                    </a:lnTo>
                    <a:lnTo>
                      <a:pt x="661" y="427"/>
                    </a:lnTo>
                    <a:lnTo>
                      <a:pt x="658" y="427"/>
                    </a:lnTo>
                    <a:lnTo>
                      <a:pt x="659" y="426"/>
                    </a:lnTo>
                    <a:lnTo>
                      <a:pt x="661" y="425"/>
                    </a:lnTo>
                    <a:lnTo>
                      <a:pt x="662" y="425"/>
                    </a:lnTo>
                    <a:lnTo>
                      <a:pt x="662" y="425"/>
                    </a:lnTo>
                    <a:lnTo>
                      <a:pt x="663" y="424"/>
                    </a:lnTo>
                    <a:lnTo>
                      <a:pt x="663" y="422"/>
                    </a:lnTo>
                    <a:lnTo>
                      <a:pt x="662" y="424"/>
                    </a:lnTo>
                    <a:lnTo>
                      <a:pt x="661" y="424"/>
                    </a:lnTo>
                    <a:lnTo>
                      <a:pt x="661" y="424"/>
                    </a:lnTo>
                    <a:lnTo>
                      <a:pt x="659" y="422"/>
                    </a:lnTo>
                    <a:lnTo>
                      <a:pt x="659" y="422"/>
                    </a:lnTo>
                    <a:lnTo>
                      <a:pt x="657" y="422"/>
                    </a:lnTo>
                    <a:lnTo>
                      <a:pt x="657" y="422"/>
                    </a:lnTo>
                    <a:lnTo>
                      <a:pt x="657" y="422"/>
                    </a:lnTo>
                    <a:lnTo>
                      <a:pt x="657" y="425"/>
                    </a:lnTo>
                    <a:lnTo>
                      <a:pt x="656" y="425"/>
                    </a:lnTo>
                    <a:lnTo>
                      <a:pt x="656" y="424"/>
                    </a:lnTo>
                    <a:lnTo>
                      <a:pt x="656" y="422"/>
                    </a:lnTo>
                    <a:lnTo>
                      <a:pt x="654" y="424"/>
                    </a:lnTo>
                    <a:lnTo>
                      <a:pt x="653" y="425"/>
                    </a:lnTo>
                    <a:lnTo>
                      <a:pt x="653" y="425"/>
                    </a:lnTo>
                    <a:lnTo>
                      <a:pt x="652" y="425"/>
                    </a:lnTo>
                    <a:lnTo>
                      <a:pt x="652" y="427"/>
                    </a:lnTo>
                    <a:lnTo>
                      <a:pt x="652" y="428"/>
                    </a:lnTo>
                    <a:lnTo>
                      <a:pt x="653" y="430"/>
                    </a:lnTo>
                    <a:lnTo>
                      <a:pt x="653" y="431"/>
                    </a:lnTo>
                    <a:lnTo>
                      <a:pt x="653" y="432"/>
                    </a:lnTo>
                    <a:lnTo>
                      <a:pt x="654" y="434"/>
                    </a:lnTo>
                    <a:lnTo>
                      <a:pt x="653" y="436"/>
                    </a:lnTo>
                    <a:lnTo>
                      <a:pt x="650" y="436"/>
                    </a:lnTo>
                    <a:lnTo>
                      <a:pt x="648" y="436"/>
                    </a:lnTo>
                    <a:lnTo>
                      <a:pt x="647" y="434"/>
                    </a:lnTo>
                    <a:lnTo>
                      <a:pt x="645" y="432"/>
                    </a:lnTo>
                    <a:lnTo>
                      <a:pt x="645" y="431"/>
                    </a:lnTo>
                    <a:lnTo>
                      <a:pt x="646" y="431"/>
                    </a:lnTo>
                    <a:lnTo>
                      <a:pt x="647" y="428"/>
                    </a:lnTo>
                    <a:lnTo>
                      <a:pt x="648" y="428"/>
                    </a:lnTo>
                    <a:lnTo>
                      <a:pt x="650" y="428"/>
                    </a:lnTo>
                    <a:lnTo>
                      <a:pt x="651" y="428"/>
                    </a:lnTo>
                    <a:lnTo>
                      <a:pt x="651" y="427"/>
                    </a:lnTo>
                    <a:lnTo>
                      <a:pt x="648" y="426"/>
                    </a:lnTo>
                    <a:lnTo>
                      <a:pt x="647" y="425"/>
                    </a:lnTo>
                    <a:lnTo>
                      <a:pt x="648" y="424"/>
                    </a:lnTo>
                    <a:lnTo>
                      <a:pt x="651" y="424"/>
                    </a:lnTo>
                    <a:lnTo>
                      <a:pt x="652" y="424"/>
                    </a:lnTo>
                    <a:lnTo>
                      <a:pt x="653" y="424"/>
                    </a:lnTo>
                    <a:lnTo>
                      <a:pt x="653" y="422"/>
                    </a:lnTo>
                    <a:lnTo>
                      <a:pt x="653" y="420"/>
                    </a:lnTo>
                    <a:lnTo>
                      <a:pt x="652" y="420"/>
                    </a:lnTo>
                    <a:lnTo>
                      <a:pt x="651" y="420"/>
                    </a:lnTo>
                    <a:lnTo>
                      <a:pt x="650" y="420"/>
                    </a:lnTo>
                    <a:lnTo>
                      <a:pt x="648" y="420"/>
                    </a:lnTo>
                    <a:lnTo>
                      <a:pt x="648" y="421"/>
                    </a:lnTo>
                    <a:lnTo>
                      <a:pt x="647" y="424"/>
                    </a:lnTo>
                    <a:lnTo>
                      <a:pt x="646" y="424"/>
                    </a:lnTo>
                    <a:lnTo>
                      <a:pt x="646" y="422"/>
                    </a:lnTo>
                    <a:lnTo>
                      <a:pt x="646" y="421"/>
                    </a:lnTo>
                    <a:lnTo>
                      <a:pt x="647" y="421"/>
                    </a:lnTo>
                    <a:lnTo>
                      <a:pt x="648" y="420"/>
                    </a:lnTo>
                    <a:lnTo>
                      <a:pt x="650" y="419"/>
                    </a:lnTo>
                    <a:lnTo>
                      <a:pt x="651" y="419"/>
                    </a:lnTo>
                    <a:lnTo>
                      <a:pt x="652" y="417"/>
                    </a:lnTo>
                    <a:lnTo>
                      <a:pt x="647" y="416"/>
                    </a:lnTo>
                    <a:lnTo>
                      <a:pt x="644" y="415"/>
                    </a:lnTo>
                    <a:lnTo>
                      <a:pt x="628" y="411"/>
                    </a:lnTo>
                    <a:lnTo>
                      <a:pt x="624" y="410"/>
                    </a:lnTo>
                    <a:lnTo>
                      <a:pt x="623" y="410"/>
                    </a:lnTo>
                    <a:lnTo>
                      <a:pt x="623" y="411"/>
                    </a:lnTo>
                    <a:lnTo>
                      <a:pt x="624" y="411"/>
                    </a:lnTo>
                    <a:lnTo>
                      <a:pt x="625" y="413"/>
                    </a:lnTo>
                    <a:lnTo>
                      <a:pt x="625" y="414"/>
                    </a:lnTo>
                    <a:lnTo>
                      <a:pt x="625" y="415"/>
                    </a:lnTo>
                    <a:lnTo>
                      <a:pt x="624" y="416"/>
                    </a:lnTo>
                    <a:lnTo>
                      <a:pt x="623" y="417"/>
                    </a:lnTo>
                    <a:lnTo>
                      <a:pt x="623" y="417"/>
                    </a:lnTo>
                    <a:lnTo>
                      <a:pt x="624" y="419"/>
                    </a:lnTo>
                    <a:lnTo>
                      <a:pt x="623" y="420"/>
                    </a:lnTo>
                    <a:lnTo>
                      <a:pt x="623" y="420"/>
                    </a:lnTo>
                    <a:lnTo>
                      <a:pt x="623" y="421"/>
                    </a:lnTo>
                    <a:lnTo>
                      <a:pt x="623" y="421"/>
                    </a:lnTo>
                    <a:lnTo>
                      <a:pt x="622" y="422"/>
                    </a:lnTo>
                    <a:lnTo>
                      <a:pt x="620" y="421"/>
                    </a:lnTo>
                    <a:lnTo>
                      <a:pt x="620" y="420"/>
                    </a:lnTo>
                    <a:lnTo>
                      <a:pt x="620" y="417"/>
                    </a:lnTo>
                    <a:lnTo>
                      <a:pt x="620" y="417"/>
                    </a:lnTo>
                    <a:lnTo>
                      <a:pt x="618" y="419"/>
                    </a:lnTo>
                    <a:lnTo>
                      <a:pt x="617" y="419"/>
                    </a:lnTo>
                    <a:lnTo>
                      <a:pt x="618" y="417"/>
                    </a:lnTo>
                    <a:lnTo>
                      <a:pt x="618" y="415"/>
                    </a:lnTo>
                    <a:lnTo>
                      <a:pt x="617" y="414"/>
                    </a:lnTo>
                    <a:lnTo>
                      <a:pt x="617" y="413"/>
                    </a:lnTo>
                    <a:lnTo>
                      <a:pt x="618" y="413"/>
                    </a:lnTo>
                    <a:lnTo>
                      <a:pt x="619" y="413"/>
                    </a:lnTo>
                    <a:lnTo>
                      <a:pt x="620" y="413"/>
                    </a:lnTo>
                    <a:lnTo>
                      <a:pt x="620" y="411"/>
                    </a:lnTo>
                    <a:lnTo>
                      <a:pt x="618" y="411"/>
                    </a:lnTo>
                    <a:lnTo>
                      <a:pt x="616" y="411"/>
                    </a:lnTo>
                    <a:lnTo>
                      <a:pt x="605" y="411"/>
                    </a:lnTo>
                    <a:lnTo>
                      <a:pt x="597" y="411"/>
                    </a:lnTo>
                    <a:lnTo>
                      <a:pt x="592" y="410"/>
                    </a:lnTo>
                    <a:lnTo>
                      <a:pt x="588" y="411"/>
                    </a:lnTo>
                    <a:lnTo>
                      <a:pt x="585" y="413"/>
                    </a:lnTo>
                    <a:lnTo>
                      <a:pt x="585" y="413"/>
                    </a:lnTo>
                    <a:lnTo>
                      <a:pt x="588" y="413"/>
                    </a:lnTo>
                    <a:lnTo>
                      <a:pt x="590" y="413"/>
                    </a:lnTo>
                    <a:lnTo>
                      <a:pt x="594" y="414"/>
                    </a:lnTo>
                    <a:lnTo>
                      <a:pt x="596" y="414"/>
                    </a:lnTo>
                    <a:lnTo>
                      <a:pt x="597" y="417"/>
                    </a:lnTo>
                    <a:lnTo>
                      <a:pt x="599" y="421"/>
                    </a:lnTo>
                    <a:lnTo>
                      <a:pt x="599" y="421"/>
                    </a:lnTo>
                    <a:lnTo>
                      <a:pt x="602" y="421"/>
                    </a:lnTo>
                    <a:lnTo>
                      <a:pt x="603" y="421"/>
                    </a:lnTo>
                    <a:lnTo>
                      <a:pt x="602" y="422"/>
                    </a:lnTo>
                    <a:lnTo>
                      <a:pt x="601" y="425"/>
                    </a:lnTo>
                    <a:lnTo>
                      <a:pt x="600" y="427"/>
                    </a:lnTo>
                    <a:lnTo>
                      <a:pt x="597" y="430"/>
                    </a:lnTo>
                    <a:lnTo>
                      <a:pt x="590" y="431"/>
                    </a:lnTo>
                    <a:lnTo>
                      <a:pt x="585" y="433"/>
                    </a:lnTo>
                    <a:lnTo>
                      <a:pt x="584" y="433"/>
                    </a:lnTo>
                    <a:lnTo>
                      <a:pt x="580" y="434"/>
                    </a:lnTo>
                    <a:lnTo>
                      <a:pt x="574" y="434"/>
                    </a:lnTo>
                    <a:lnTo>
                      <a:pt x="572" y="434"/>
                    </a:lnTo>
                    <a:lnTo>
                      <a:pt x="569" y="434"/>
                    </a:lnTo>
                    <a:lnTo>
                      <a:pt x="564" y="432"/>
                    </a:lnTo>
                    <a:lnTo>
                      <a:pt x="562" y="430"/>
                    </a:lnTo>
                    <a:lnTo>
                      <a:pt x="561" y="427"/>
                    </a:lnTo>
                    <a:lnTo>
                      <a:pt x="560" y="427"/>
                    </a:lnTo>
                    <a:lnTo>
                      <a:pt x="557" y="428"/>
                    </a:lnTo>
                    <a:lnTo>
                      <a:pt x="555" y="430"/>
                    </a:lnTo>
                    <a:lnTo>
                      <a:pt x="554" y="432"/>
                    </a:lnTo>
                    <a:lnTo>
                      <a:pt x="554" y="433"/>
                    </a:lnTo>
                    <a:lnTo>
                      <a:pt x="554" y="437"/>
                    </a:lnTo>
                    <a:lnTo>
                      <a:pt x="554" y="441"/>
                    </a:lnTo>
                    <a:lnTo>
                      <a:pt x="555" y="443"/>
                    </a:lnTo>
                    <a:lnTo>
                      <a:pt x="556" y="447"/>
                    </a:lnTo>
                    <a:lnTo>
                      <a:pt x="560" y="450"/>
                    </a:lnTo>
                    <a:lnTo>
                      <a:pt x="560" y="452"/>
                    </a:lnTo>
                    <a:lnTo>
                      <a:pt x="560" y="453"/>
                    </a:lnTo>
                    <a:lnTo>
                      <a:pt x="557" y="453"/>
                    </a:lnTo>
                    <a:lnTo>
                      <a:pt x="552" y="454"/>
                    </a:lnTo>
                    <a:lnTo>
                      <a:pt x="550" y="455"/>
                    </a:lnTo>
                    <a:lnTo>
                      <a:pt x="547" y="456"/>
                    </a:lnTo>
                    <a:lnTo>
                      <a:pt x="547" y="458"/>
                    </a:lnTo>
                    <a:lnTo>
                      <a:pt x="547" y="460"/>
                    </a:lnTo>
                    <a:lnTo>
                      <a:pt x="550" y="464"/>
                    </a:lnTo>
                    <a:lnTo>
                      <a:pt x="550" y="465"/>
                    </a:lnTo>
                    <a:lnTo>
                      <a:pt x="550" y="466"/>
                    </a:lnTo>
                    <a:lnTo>
                      <a:pt x="550" y="467"/>
                    </a:lnTo>
                    <a:lnTo>
                      <a:pt x="550" y="470"/>
                    </a:lnTo>
                    <a:lnTo>
                      <a:pt x="550" y="471"/>
                    </a:lnTo>
                    <a:lnTo>
                      <a:pt x="550" y="471"/>
                    </a:lnTo>
                    <a:lnTo>
                      <a:pt x="547" y="470"/>
                    </a:lnTo>
                    <a:lnTo>
                      <a:pt x="546" y="469"/>
                    </a:lnTo>
                    <a:lnTo>
                      <a:pt x="547" y="465"/>
                    </a:lnTo>
                    <a:lnTo>
                      <a:pt x="546" y="462"/>
                    </a:lnTo>
                    <a:lnTo>
                      <a:pt x="545" y="459"/>
                    </a:lnTo>
                    <a:lnTo>
                      <a:pt x="544" y="460"/>
                    </a:lnTo>
                    <a:lnTo>
                      <a:pt x="541" y="460"/>
                    </a:lnTo>
                    <a:lnTo>
                      <a:pt x="539" y="461"/>
                    </a:lnTo>
                    <a:lnTo>
                      <a:pt x="538" y="460"/>
                    </a:lnTo>
                    <a:lnTo>
                      <a:pt x="535" y="460"/>
                    </a:lnTo>
                    <a:lnTo>
                      <a:pt x="532" y="460"/>
                    </a:lnTo>
                    <a:lnTo>
                      <a:pt x="529" y="459"/>
                    </a:lnTo>
                    <a:lnTo>
                      <a:pt x="529" y="459"/>
                    </a:lnTo>
                    <a:lnTo>
                      <a:pt x="529" y="459"/>
                    </a:lnTo>
                    <a:lnTo>
                      <a:pt x="530" y="456"/>
                    </a:lnTo>
                    <a:lnTo>
                      <a:pt x="533" y="454"/>
                    </a:lnTo>
                    <a:lnTo>
                      <a:pt x="534" y="454"/>
                    </a:lnTo>
                    <a:lnTo>
                      <a:pt x="536" y="454"/>
                    </a:lnTo>
                    <a:lnTo>
                      <a:pt x="536" y="454"/>
                    </a:lnTo>
                    <a:lnTo>
                      <a:pt x="538" y="454"/>
                    </a:lnTo>
                    <a:lnTo>
                      <a:pt x="539" y="455"/>
                    </a:lnTo>
                    <a:lnTo>
                      <a:pt x="539" y="453"/>
                    </a:lnTo>
                    <a:lnTo>
                      <a:pt x="539" y="452"/>
                    </a:lnTo>
                    <a:lnTo>
                      <a:pt x="538" y="450"/>
                    </a:lnTo>
                    <a:lnTo>
                      <a:pt x="536" y="447"/>
                    </a:lnTo>
                    <a:lnTo>
                      <a:pt x="538" y="445"/>
                    </a:lnTo>
                    <a:lnTo>
                      <a:pt x="540" y="443"/>
                    </a:lnTo>
                    <a:lnTo>
                      <a:pt x="541" y="441"/>
                    </a:lnTo>
                    <a:lnTo>
                      <a:pt x="541" y="439"/>
                    </a:lnTo>
                    <a:lnTo>
                      <a:pt x="541" y="439"/>
                    </a:lnTo>
                    <a:lnTo>
                      <a:pt x="543" y="441"/>
                    </a:lnTo>
                    <a:lnTo>
                      <a:pt x="545" y="441"/>
                    </a:lnTo>
                    <a:lnTo>
                      <a:pt x="549" y="437"/>
                    </a:lnTo>
                    <a:lnTo>
                      <a:pt x="549" y="432"/>
                    </a:lnTo>
                    <a:lnTo>
                      <a:pt x="549" y="430"/>
                    </a:lnTo>
                    <a:lnTo>
                      <a:pt x="547" y="430"/>
                    </a:lnTo>
                    <a:lnTo>
                      <a:pt x="545" y="430"/>
                    </a:lnTo>
                    <a:lnTo>
                      <a:pt x="543" y="428"/>
                    </a:lnTo>
                    <a:lnTo>
                      <a:pt x="541" y="428"/>
                    </a:lnTo>
                    <a:lnTo>
                      <a:pt x="540" y="428"/>
                    </a:lnTo>
                    <a:lnTo>
                      <a:pt x="536" y="430"/>
                    </a:lnTo>
                    <a:lnTo>
                      <a:pt x="534" y="430"/>
                    </a:lnTo>
                    <a:lnTo>
                      <a:pt x="532" y="431"/>
                    </a:lnTo>
                    <a:lnTo>
                      <a:pt x="530" y="432"/>
                    </a:lnTo>
                    <a:lnTo>
                      <a:pt x="529" y="432"/>
                    </a:lnTo>
                    <a:lnTo>
                      <a:pt x="528" y="432"/>
                    </a:lnTo>
                    <a:lnTo>
                      <a:pt x="528" y="434"/>
                    </a:lnTo>
                    <a:lnTo>
                      <a:pt x="528" y="438"/>
                    </a:lnTo>
                    <a:lnTo>
                      <a:pt x="528" y="442"/>
                    </a:lnTo>
                    <a:lnTo>
                      <a:pt x="528" y="444"/>
                    </a:lnTo>
                    <a:lnTo>
                      <a:pt x="526" y="447"/>
                    </a:lnTo>
                    <a:lnTo>
                      <a:pt x="523" y="448"/>
                    </a:lnTo>
                    <a:lnTo>
                      <a:pt x="521" y="448"/>
                    </a:lnTo>
                    <a:lnTo>
                      <a:pt x="521" y="449"/>
                    </a:lnTo>
                    <a:lnTo>
                      <a:pt x="521" y="452"/>
                    </a:lnTo>
                    <a:lnTo>
                      <a:pt x="521" y="452"/>
                    </a:lnTo>
                    <a:lnTo>
                      <a:pt x="519" y="450"/>
                    </a:lnTo>
                    <a:lnTo>
                      <a:pt x="519" y="449"/>
                    </a:lnTo>
                    <a:lnTo>
                      <a:pt x="518" y="448"/>
                    </a:lnTo>
                    <a:lnTo>
                      <a:pt x="517" y="447"/>
                    </a:lnTo>
                    <a:lnTo>
                      <a:pt x="517" y="447"/>
                    </a:lnTo>
                    <a:lnTo>
                      <a:pt x="521" y="445"/>
                    </a:lnTo>
                    <a:lnTo>
                      <a:pt x="522" y="445"/>
                    </a:lnTo>
                    <a:lnTo>
                      <a:pt x="523" y="444"/>
                    </a:lnTo>
                    <a:lnTo>
                      <a:pt x="523" y="444"/>
                    </a:lnTo>
                    <a:lnTo>
                      <a:pt x="526" y="444"/>
                    </a:lnTo>
                    <a:lnTo>
                      <a:pt x="526" y="443"/>
                    </a:lnTo>
                    <a:lnTo>
                      <a:pt x="526" y="436"/>
                    </a:lnTo>
                    <a:lnTo>
                      <a:pt x="526" y="432"/>
                    </a:lnTo>
                    <a:lnTo>
                      <a:pt x="527" y="430"/>
                    </a:lnTo>
                    <a:lnTo>
                      <a:pt x="530" y="427"/>
                    </a:lnTo>
                    <a:lnTo>
                      <a:pt x="532" y="425"/>
                    </a:lnTo>
                    <a:lnTo>
                      <a:pt x="534" y="424"/>
                    </a:lnTo>
                    <a:lnTo>
                      <a:pt x="538" y="421"/>
                    </a:lnTo>
                    <a:lnTo>
                      <a:pt x="539" y="421"/>
                    </a:lnTo>
                    <a:lnTo>
                      <a:pt x="543" y="422"/>
                    </a:lnTo>
                    <a:lnTo>
                      <a:pt x="545" y="422"/>
                    </a:lnTo>
                    <a:lnTo>
                      <a:pt x="545" y="422"/>
                    </a:lnTo>
                    <a:lnTo>
                      <a:pt x="546" y="421"/>
                    </a:lnTo>
                    <a:lnTo>
                      <a:pt x="547" y="420"/>
                    </a:lnTo>
                    <a:lnTo>
                      <a:pt x="547" y="420"/>
                    </a:lnTo>
                    <a:lnTo>
                      <a:pt x="549" y="420"/>
                    </a:lnTo>
                    <a:lnTo>
                      <a:pt x="550" y="421"/>
                    </a:lnTo>
                    <a:lnTo>
                      <a:pt x="550" y="422"/>
                    </a:lnTo>
                    <a:lnTo>
                      <a:pt x="551" y="422"/>
                    </a:lnTo>
                    <a:lnTo>
                      <a:pt x="552" y="422"/>
                    </a:lnTo>
                    <a:lnTo>
                      <a:pt x="554" y="424"/>
                    </a:lnTo>
                    <a:lnTo>
                      <a:pt x="555" y="422"/>
                    </a:lnTo>
                    <a:lnTo>
                      <a:pt x="557" y="421"/>
                    </a:lnTo>
                    <a:lnTo>
                      <a:pt x="557" y="421"/>
                    </a:lnTo>
                    <a:lnTo>
                      <a:pt x="558" y="422"/>
                    </a:lnTo>
                    <a:lnTo>
                      <a:pt x="560" y="422"/>
                    </a:lnTo>
                    <a:lnTo>
                      <a:pt x="561" y="420"/>
                    </a:lnTo>
                    <a:lnTo>
                      <a:pt x="563" y="416"/>
                    </a:lnTo>
                    <a:lnTo>
                      <a:pt x="564" y="414"/>
                    </a:lnTo>
                    <a:lnTo>
                      <a:pt x="566" y="413"/>
                    </a:lnTo>
                    <a:lnTo>
                      <a:pt x="567" y="413"/>
                    </a:lnTo>
                    <a:lnTo>
                      <a:pt x="567" y="413"/>
                    </a:lnTo>
                    <a:lnTo>
                      <a:pt x="567" y="410"/>
                    </a:lnTo>
                    <a:lnTo>
                      <a:pt x="567" y="409"/>
                    </a:lnTo>
                    <a:lnTo>
                      <a:pt x="568" y="408"/>
                    </a:lnTo>
                    <a:lnTo>
                      <a:pt x="569" y="405"/>
                    </a:lnTo>
                    <a:lnTo>
                      <a:pt x="569" y="404"/>
                    </a:lnTo>
                    <a:lnTo>
                      <a:pt x="571" y="405"/>
                    </a:lnTo>
                    <a:lnTo>
                      <a:pt x="571" y="405"/>
                    </a:lnTo>
                    <a:lnTo>
                      <a:pt x="572" y="405"/>
                    </a:lnTo>
                    <a:lnTo>
                      <a:pt x="572" y="404"/>
                    </a:lnTo>
                    <a:lnTo>
                      <a:pt x="573" y="402"/>
                    </a:lnTo>
                    <a:lnTo>
                      <a:pt x="573" y="399"/>
                    </a:lnTo>
                    <a:lnTo>
                      <a:pt x="574" y="397"/>
                    </a:lnTo>
                    <a:lnTo>
                      <a:pt x="573" y="392"/>
                    </a:lnTo>
                    <a:lnTo>
                      <a:pt x="575" y="389"/>
                    </a:lnTo>
                    <a:lnTo>
                      <a:pt x="575" y="389"/>
                    </a:lnTo>
                    <a:lnTo>
                      <a:pt x="577" y="389"/>
                    </a:lnTo>
                    <a:lnTo>
                      <a:pt x="578" y="391"/>
                    </a:lnTo>
                    <a:lnTo>
                      <a:pt x="578" y="394"/>
                    </a:lnTo>
                    <a:lnTo>
                      <a:pt x="578" y="397"/>
                    </a:lnTo>
                    <a:lnTo>
                      <a:pt x="578" y="399"/>
                    </a:lnTo>
                    <a:lnTo>
                      <a:pt x="578" y="399"/>
                    </a:lnTo>
                    <a:lnTo>
                      <a:pt x="579" y="400"/>
                    </a:lnTo>
                    <a:lnTo>
                      <a:pt x="579" y="399"/>
                    </a:lnTo>
                    <a:lnTo>
                      <a:pt x="580" y="397"/>
                    </a:lnTo>
                    <a:lnTo>
                      <a:pt x="580" y="394"/>
                    </a:lnTo>
                    <a:lnTo>
                      <a:pt x="579" y="392"/>
                    </a:lnTo>
                    <a:lnTo>
                      <a:pt x="578" y="389"/>
                    </a:lnTo>
                    <a:lnTo>
                      <a:pt x="577" y="387"/>
                    </a:lnTo>
                    <a:lnTo>
                      <a:pt x="575" y="385"/>
                    </a:lnTo>
                    <a:lnTo>
                      <a:pt x="574" y="380"/>
                    </a:lnTo>
                    <a:lnTo>
                      <a:pt x="573" y="376"/>
                    </a:lnTo>
                    <a:lnTo>
                      <a:pt x="573" y="374"/>
                    </a:lnTo>
                    <a:lnTo>
                      <a:pt x="572" y="371"/>
                    </a:lnTo>
                    <a:lnTo>
                      <a:pt x="573" y="366"/>
                    </a:lnTo>
                    <a:lnTo>
                      <a:pt x="573" y="365"/>
                    </a:lnTo>
                    <a:lnTo>
                      <a:pt x="574" y="364"/>
                    </a:lnTo>
                    <a:lnTo>
                      <a:pt x="574" y="363"/>
                    </a:lnTo>
                    <a:lnTo>
                      <a:pt x="572" y="359"/>
                    </a:lnTo>
                    <a:lnTo>
                      <a:pt x="568" y="352"/>
                    </a:lnTo>
                    <a:lnTo>
                      <a:pt x="563" y="344"/>
                    </a:lnTo>
                    <a:lnTo>
                      <a:pt x="562" y="341"/>
                    </a:lnTo>
                    <a:lnTo>
                      <a:pt x="563" y="340"/>
                    </a:lnTo>
                    <a:lnTo>
                      <a:pt x="563" y="340"/>
                    </a:lnTo>
                    <a:lnTo>
                      <a:pt x="562" y="337"/>
                    </a:lnTo>
                    <a:lnTo>
                      <a:pt x="561" y="335"/>
                    </a:lnTo>
                    <a:lnTo>
                      <a:pt x="560" y="332"/>
                    </a:lnTo>
                    <a:lnTo>
                      <a:pt x="560" y="330"/>
                    </a:lnTo>
                    <a:lnTo>
                      <a:pt x="560" y="329"/>
                    </a:lnTo>
                    <a:lnTo>
                      <a:pt x="558" y="327"/>
                    </a:lnTo>
                    <a:lnTo>
                      <a:pt x="557" y="326"/>
                    </a:lnTo>
                    <a:lnTo>
                      <a:pt x="556" y="324"/>
                    </a:lnTo>
                    <a:lnTo>
                      <a:pt x="554" y="321"/>
                    </a:lnTo>
                    <a:lnTo>
                      <a:pt x="549" y="320"/>
                    </a:lnTo>
                    <a:lnTo>
                      <a:pt x="545" y="316"/>
                    </a:lnTo>
                    <a:lnTo>
                      <a:pt x="541" y="315"/>
                    </a:lnTo>
                    <a:lnTo>
                      <a:pt x="540" y="313"/>
                    </a:lnTo>
                    <a:lnTo>
                      <a:pt x="538" y="309"/>
                    </a:lnTo>
                    <a:lnTo>
                      <a:pt x="535" y="307"/>
                    </a:lnTo>
                    <a:lnTo>
                      <a:pt x="534" y="306"/>
                    </a:lnTo>
                    <a:lnTo>
                      <a:pt x="532" y="306"/>
                    </a:lnTo>
                    <a:lnTo>
                      <a:pt x="530" y="306"/>
                    </a:lnTo>
                    <a:lnTo>
                      <a:pt x="529" y="304"/>
                    </a:lnTo>
                    <a:lnTo>
                      <a:pt x="527" y="304"/>
                    </a:lnTo>
                    <a:lnTo>
                      <a:pt x="527" y="304"/>
                    </a:lnTo>
                    <a:lnTo>
                      <a:pt x="526" y="306"/>
                    </a:lnTo>
                    <a:lnTo>
                      <a:pt x="526" y="307"/>
                    </a:lnTo>
                    <a:lnTo>
                      <a:pt x="526" y="308"/>
                    </a:lnTo>
                    <a:lnTo>
                      <a:pt x="524" y="309"/>
                    </a:lnTo>
                    <a:lnTo>
                      <a:pt x="524" y="309"/>
                    </a:lnTo>
                    <a:lnTo>
                      <a:pt x="523" y="308"/>
                    </a:lnTo>
                    <a:lnTo>
                      <a:pt x="523" y="308"/>
                    </a:lnTo>
                    <a:lnTo>
                      <a:pt x="521" y="308"/>
                    </a:lnTo>
                    <a:lnTo>
                      <a:pt x="515" y="310"/>
                    </a:lnTo>
                    <a:lnTo>
                      <a:pt x="512" y="312"/>
                    </a:lnTo>
                    <a:lnTo>
                      <a:pt x="512" y="313"/>
                    </a:lnTo>
                    <a:lnTo>
                      <a:pt x="512" y="313"/>
                    </a:lnTo>
                    <a:lnTo>
                      <a:pt x="511" y="313"/>
                    </a:lnTo>
                    <a:lnTo>
                      <a:pt x="510" y="313"/>
                    </a:lnTo>
                    <a:lnTo>
                      <a:pt x="510" y="312"/>
                    </a:lnTo>
                    <a:lnTo>
                      <a:pt x="509" y="310"/>
                    </a:lnTo>
                    <a:lnTo>
                      <a:pt x="502" y="310"/>
                    </a:lnTo>
                    <a:lnTo>
                      <a:pt x="499" y="309"/>
                    </a:lnTo>
                    <a:lnTo>
                      <a:pt x="496" y="308"/>
                    </a:lnTo>
                    <a:lnTo>
                      <a:pt x="496" y="308"/>
                    </a:lnTo>
                    <a:lnTo>
                      <a:pt x="495" y="307"/>
                    </a:lnTo>
                    <a:lnTo>
                      <a:pt x="494" y="306"/>
                    </a:lnTo>
                    <a:lnTo>
                      <a:pt x="491" y="306"/>
                    </a:lnTo>
                    <a:lnTo>
                      <a:pt x="491" y="306"/>
                    </a:lnTo>
                    <a:lnTo>
                      <a:pt x="491" y="307"/>
                    </a:lnTo>
                    <a:lnTo>
                      <a:pt x="491" y="308"/>
                    </a:lnTo>
                    <a:lnTo>
                      <a:pt x="490" y="308"/>
                    </a:lnTo>
                    <a:lnTo>
                      <a:pt x="489" y="308"/>
                    </a:lnTo>
                    <a:lnTo>
                      <a:pt x="489" y="306"/>
                    </a:lnTo>
                    <a:lnTo>
                      <a:pt x="489" y="306"/>
                    </a:lnTo>
                    <a:lnTo>
                      <a:pt x="488" y="304"/>
                    </a:lnTo>
                    <a:lnTo>
                      <a:pt x="488" y="303"/>
                    </a:lnTo>
                    <a:lnTo>
                      <a:pt x="488" y="302"/>
                    </a:lnTo>
                    <a:lnTo>
                      <a:pt x="485" y="301"/>
                    </a:lnTo>
                    <a:lnTo>
                      <a:pt x="487" y="299"/>
                    </a:lnTo>
                    <a:lnTo>
                      <a:pt x="488" y="299"/>
                    </a:lnTo>
                    <a:lnTo>
                      <a:pt x="489" y="298"/>
                    </a:lnTo>
                    <a:lnTo>
                      <a:pt x="489" y="298"/>
                    </a:lnTo>
                    <a:lnTo>
                      <a:pt x="489" y="299"/>
                    </a:lnTo>
                    <a:lnTo>
                      <a:pt x="489" y="302"/>
                    </a:lnTo>
                    <a:lnTo>
                      <a:pt x="490" y="302"/>
                    </a:lnTo>
                    <a:lnTo>
                      <a:pt x="491" y="301"/>
                    </a:lnTo>
                    <a:lnTo>
                      <a:pt x="493" y="297"/>
                    </a:lnTo>
                    <a:lnTo>
                      <a:pt x="493" y="295"/>
                    </a:lnTo>
                    <a:lnTo>
                      <a:pt x="493" y="292"/>
                    </a:lnTo>
                    <a:lnTo>
                      <a:pt x="491" y="289"/>
                    </a:lnTo>
                    <a:lnTo>
                      <a:pt x="490" y="287"/>
                    </a:lnTo>
                    <a:lnTo>
                      <a:pt x="488" y="287"/>
                    </a:lnTo>
                    <a:lnTo>
                      <a:pt x="485" y="287"/>
                    </a:lnTo>
                    <a:lnTo>
                      <a:pt x="483" y="289"/>
                    </a:lnTo>
                    <a:lnTo>
                      <a:pt x="479" y="290"/>
                    </a:lnTo>
                    <a:lnTo>
                      <a:pt x="476" y="291"/>
                    </a:lnTo>
                    <a:lnTo>
                      <a:pt x="474" y="291"/>
                    </a:lnTo>
                    <a:lnTo>
                      <a:pt x="474" y="291"/>
                    </a:lnTo>
                    <a:lnTo>
                      <a:pt x="476" y="289"/>
                    </a:lnTo>
                    <a:lnTo>
                      <a:pt x="477" y="286"/>
                    </a:lnTo>
                    <a:lnTo>
                      <a:pt x="479" y="286"/>
                    </a:lnTo>
                    <a:lnTo>
                      <a:pt x="482" y="285"/>
                    </a:lnTo>
                    <a:lnTo>
                      <a:pt x="483" y="282"/>
                    </a:lnTo>
                    <a:lnTo>
                      <a:pt x="483" y="282"/>
                    </a:lnTo>
                    <a:lnTo>
                      <a:pt x="483" y="280"/>
                    </a:lnTo>
                    <a:lnTo>
                      <a:pt x="481" y="280"/>
                    </a:lnTo>
                    <a:lnTo>
                      <a:pt x="478" y="280"/>
                    </a:lnTo>
                    <a:lnTo>
                      <a:pt x="478" y="280"/>
                    </a:lnTo>
                    <a:lnTo>
                      <a:pt x="478" y="279"/>
                    </a:lnTo>
                    <a:lnTo>
                      <a:pt x="481" y="279"/>
                    </a:lnTo>
                    <a:lnTo>
                      <a:pt x="483" y="279"/>
                    </a:lnTo>
                    <a:lnTo>
                      <a:pt x="484" y="280"/>
                    </a:lnTo>
                    <a:lnTo>
                      <a:pt x="485" y="281"/>
                    </a:lnTo>
                    <a:lnTo>
                      <a:pt x="487" y="281"/>
                    </a:lnTo>
                    <a:lnTo>
                      <a:pt x="489" y="280"/>
                    </a:lnTo>
                    <a:lnTo>
                      <a:pt x="491" y="281"/>
                    </a:lnTo>
                    <a:lnTo>
                      <a:pt x="493" y="280"/>
                    </a:lnTo>
                    <a:lnTo>
                      <a:pt x="495" y="279"/>
                    </a:lnTo>
                    <a:lnTo>
                      <a:pt x="495" y="278"/>
                    </a:lnTo>
                    <a:lnTo>
                      <a:pt x="495" y="276"/>
                    </a:lnTo>
                    <a:lnTo>
                      <a:pt x="494" y="274"/>
                    </a:lnTo>
                    <a:lnTo>
                      <a:pt x="494" y="273"/>
                    </a:lnTo>
                    <a:lnTo>
                      <a:pt x="493" y="270"/>
                    </a:lnTo>
                    <a:lnTo>
                      <a:pt x="490" y="270"/>
                    </a:lnTo>
                    <a:lnTo>
                      <a:pt x="489" y="269"/>
                    </a:lnTo>
                    <a:lnTo>
                      <a:pt x="488" y="267"/>
                    </a:lnTo>
                    <a:lnTo>
                      <a:pt x="485" y="267"/>
                    </a:lnTo>
                    <a:lnTo>
                      <a:pt x="484" y="265"/>
                    </a:lnTo>
                    <a:lnTo>
                      <a:pt x="484" y="264"/>
                    </a:lnTo>
                    <a:lnTo>
                      <a:pt x="484" y="263"/>
                    </a:lnTo>
                    <a:lnTo>
                      <a:pt x="483" y="262"/>
                    </a:lnTo>
                    <a:lnTo>
                      <a:pt x="482" y="261"/>
                    </a:lnTo>
                    <a:lnTo>
                      <a:pt x="482" y="261"/>
                    </a:lnTo>
                    <a:lnTo>
                      <a:pt x="482" y="261"/>
                    </a:lnTo>
                    <a:lnTo>
                      <a:pt x="483" y="261"/>
                    </a:lnTo>
                    <a:lnTo>
                      <a:pt x="485" y="261"/>
                    </a:lnTo>
                    <a:lnTo>
                      <a:pt x="487" y="262"/>
                    </a:lnTo>
                    <a:lnTo>
                      <a:pt x="490" y="262"/>
                    </a:lnTo>
                    <a:lnTo>
                      <a:pt x="494" y="264"/>
                    </a:lnTo>
                    <a:lnTo>
                      <a:pt x="495" y="265"/>
                    </a:lnTo>
                    <a:lnTo>
                      <a:pt x="496" y="267"/>
                    </a:lnTo>
                    <a:lnTo>
                      <a:pt x="500" y="268"/>
                    </a:lnTo>
                    <a:lnTo>
                      <a:pt x="501" y="269"/>
                    </a:lnTo>
                    <a:lnTo>
                      <a:pt x="501" y="271"/>
                    </a:lnTo>
                    <a:lnTo>
                      <a:pt x="502" y="273"/>
                    </a:lnTo>
                    <a:lnTo>
                      <a:pt x="504" y="274"/>
                    </a:lnTo>
                    <a:lnTo>
                      <a:pt x="505" y="274"/>
                    </a:lnTo>
                    <a:lnTo>
                      <a:pt x="507" y="276"/>
                    </a:lnTo>
                    <a:lnTo>
                      <a:pt x="507" y="278"/>
                    </a:lnTo>
                    <a:lnTo>
                      <a:pt x="506" y="280"/>
                    </a:lnTo>
                    <a:lnTo>
                      <a:pt x="504" y="280"/>
                    </a:lnTo>
                    <a:lnTo>
                      <a:pt x="502" y="280"/>
                    </a:lnTo>
                    <a:lnTo>
                      <a:pt x="504" y="281"/>
                    </a:lnTo>
                    <a:lnTo>
                      <a:pt x="507" y="281"/>
                    </a:lnTo>
                    <a:lnTo>
                      <a:pt x="510" y="281"/>
                    </a:lnTo>
                    <a:lnTo>
                      <a:pt x="511" y="282"/>
                    </a:lnTo>
                    <a:lnTo>
                      <a:pt x="515" y="282"/>
                    </a:lnTo>
                    <a:lnTo>
                      <a:pt x="516" y="282"/>
                    </a:lnTo>
                    <a:lnTo>
                      <a:pt x="517" y="281"/>
                    </a:lnTo>
                    <a:lnTo>
                      <a:pt x="519" y="281"/>
                    </a:lnTo>
                    <a:lnTo>
                      <a:pt x="521" y="281"/>
                    </a:lnTo>
                    <a:lnTo>
                      <a:pt x="523" y="281"/>
                    </a:lnTo>
                    <a:lnTo>
                      <a:pt x="523" y="280"/>
                    </a:lnTo>
                    <a:lnTo>
                      <a:pt x="523" y="279"/>
                    </a:lnTo>
                    <a:lnTo>
                      <a:pt x="526" y="280"/>
                    </a:lnTo>
                    <a:lnTo>
                      <a:pt x="527" y="279"/>
                    </a:lnTo>
                    <a:lnTo>
                      <a:pt x="529" y="279"/>
                    </a:lnTo>
                    <a:lnTo>
                      <a:pt x="528" y="278"/>
                    </a:lnTo>
                    <a:lnTo>
                      <a:pt x="528" y="275"/>
                    </a:lnTo>
                    <a:lnTo>
                      <a:pt x="532" y="274"/>
                    </a:lnTo>
                    <a:lnTo>
                      <a:pt x="533" y="275"/>
                    </a:lnTo>
                    <a:lnTo>
                      <a:pt x="534" y="276"/>
                    </a:lnTo>
                    <a:lnTo>
                      <a:pt x="535" y="278"/>
                    </a:lnTo>
                    <a:lnTo>
                      <a:pt x="538" y="278"/>
                    </a:lnTo>
                    <a:lnTo>
                      <a:pt x="538" y="280"/>
                    </a:lnTo>
                    <a:lnTo>
                      <a:pt x="540" y="280"/>
                    </a:lnTo>
                    <a:lnTo>
                      <a:pt x="540" y="280"/>
                    </a:lnTo>
                    <a:lnTo>
                      <a:pt x="541" y="280"/>
                    </a:lnTo>
                    <a:lnTo>
                      <a:pt x="544" y="282"/>
                    </a:lnTo>
                    <a:lnTo>
                      <a:pt x="545" y="285"/>
                    </a:lnTo>
                    <a:lnTo>
                      <a:pt x="545" y="285"/>
                    </a:lnTo>
                    <a:lnTo>
                      <a:pt x="546" y="284"/>
                    </a:lnTo>
                    <a:lnTo>
                      <a:pt x="547" y="282"/>
                    </a:lnTo>
                    <a:lnTo>
                      <a:pt x="549" y="281"/>
                    </a:lnTo>
                    <a:lnTo>
                      <a:pt x="550" y="279"/>
                    </a:lnTo>
                    <a:lnTo>
                      <a:pt x="550" y="276"/>
                    </a:lnTo>
                    <a:lnTo>
                      <a:pt x="551" y="274"/>
                    </a:lnTo>
                    <a:lnTo>
                      <a:pt x="552" y="273"/>
                    </a:lnTo>
                    <a:lnTo>
                      <a:pt x="556" y="265"/>
                    </a:lnTo>
                    <a:lnTo>
                      <a:pt x="558" y="258"/>
                    </a:lnTo>
                    <a:lnTo>
                      <a:pt x="558" y="254"/>
                    </a:lnTo>
                    <a:lnTo>
                      <a:pt x="560" y="248"/>
                    </a:lnTo>
                    <a:lnTo>
                      <a:pt x="557" y="245"/>
                    </a:lnTo>
                    <a:lnTo>
                      <a:pt x="555" y="242"/>
                    </a:lnTo>
                    <a:lnTo>
                      <a:pt x="555" y="240"/>
                    </a:lnTo>
                    <a:lnTo>
                      <a:pt x="556" y="236"/>
                    </a:lnTo>
                    <a:lnTo>
                      <a:pt x="557" y="231"/>
                    </a:lnTo>
                    <a:lnTo>
                      <a:pt x="560" y="229"/>
                    </a:lnTo>
                    <a:lnTo>
                      <a:pt x="561" y="225"/>
                    </a:lnTo>
                    <a:lnTo>
                      <a:pt x="562" y="223"/>
                    </a:lnTo>
                    <a:lnTo>
                      <a:pt x="563" y="222"/>
                    </a:lnTo>
                    <a:lnTo>
                      <a:pt x="564" y="222"/>
                    </a:lnTo>
                    <a:lnTo>
                      <a:pt x="563" y="223"/>
                    </a:lnTo>
                    <a:lnTo>
                      <a:pt x="563" y="224"/>
                    </a:lnTo>
                    <a:lnTo>
                      <a:pt x="566" y="223"/>
                    </a:lnTo>
                    <a:lnTo>
                      <a:pt x="569" y="218"/>
                    </a:lnTo>
                    <a:lnTo>
                      <a:pt x="574" y="213"/>
                    </a:lnTo>
                    <a:lnTo>
                      <a:pt x="575" y="212"/>
                    </a:lnTo>
                    <a:lnTo>
                      <a:pt x="575" y="211"/>
                    </a:lnTo>
                    <a:lnTo>
                      <a:pt x="574" y="211"/>
                    </a:lnTo>
                    <a:lnTo>
                      <a:pt x="574" y="211"/>
                    </a:lnTo>
                    <a:lnTo>
                      <a:pt x="574" y="211"/>
                    </a:lnTo>
                    <a:lnTo>
                      <a:pt x="574" y="208"/>
                    </a:lnTo>
                    <a:lnTo>
                      <a:pt x="574" y="207"/>
                    </a:lnTo>
                    <a:lnTo>
                      <a:pt x="574" y="207"/>
                    </a:lnTo>
                    <a:lnTo>
                      <a:pt x="575" y="208"/>
                    </a:lnTo>
                    <a:lnTo>
                      <a:pt x="575" y="209"/>
                    </a:lnTo>
                    <a:lnTo>
                      <a:pt x="578" y="207"/>
                    </a:lnTo>
                    <a:lnTo>
                      <a:pt x="579" y="207"/>
                    </a:lnTo>
                    <a:lnTo>
                      <a:pt x="583" y="207"/>
                    </a:lnTo>
                    <a:lnTo>
                      <a:pt x="584" y="207"/>
                    </a:lnTo>
                    <a:lnTo>
                      <a:pt x="585" y="207"/>
                    </a:lnTo>
                    <a:lnTo>
                      <a:pt x="586" y="207"/>
                    </a:lnTo>
                    <a:lnTo>
                      <a:pt x="589" y="207"/>
                    </a:lnTo>
                    <a:lnTo>
                      <a:pt x="589" y="208"/>
                    </a:lnTo>
                    <a:lnTo>
                      <a:pt x="588" y="209"/>
                    </a:lnTo>
                    <a:lnTo>
                      <a:pt x="589" y="209"/>
                    </a:lnTo>
                    <a:lnTo>
                      <a:pt x="591" y="211"/>
                    </a:lnTo>
                    <a:lnTo>
                      <a:pt x="592" y="209"/>
                    </a:lnTo>
                    <a:lnTo>
                      <a:pt x="594" y="208"/>
                    </a:lnTo>
                    <a:lnTo>
                      <a:pt x="595" y="208"/>
                    </a:lnTo>
                    <a:lnTo>
                      <a:pt x="596" y="208"/>
                    </a:lnTo>
                    <a:lnTo>
                      <a:pt x="600" y="207"/>
                    </a:lnTo>
                    <a:lnTo>
                      <a:pt x="602" y="208"/>
                    </a:lnTo>
                    <a:lnTo>
                      <a:pt x="605" y="211"/>
                    </a:lnTo>
                    <a:lnTo>
                      <a:pt x="607" y="211"/>
                    </a:lnTo>
                    <a:lnTo>
                      <a:pt x="607" y="211"/>
                    </a:lnTo>
                    <a:lnTo>
                      <a:pt x="608" y="214"/>
                    </a:lnTo>
                    <a:lnTo>
                      <a:pt x="608" y="216"/>
                    </a:lnTo>
                    <a:lnTo>
                      <a:pt x="612" y="214"/>
                    </a:lnTo>
                    <a:lnTo>
                      <a:pt x="613" y="212"/>
                    </a:lnTo>
                    <a:lnTo>
                      <a:pt x="617" y="211"/>
                    </a:lnTo>
                    <a:lnTo>
                      <a:pt x="619" y="209"/>
                    </a:lnTo>
                    <a:lnTo>
                      <a:pt x="620" y="207"/>
                    </a:lnTo>
                    <a:lnTo>
                      <a:pt x="623" y="207"/>
                    </a:lnTo>
                    <a:lnTo>
                      <a:pt x="625" y="208"/>
                    </a:lnTo>
                    <a:lnTo>
                      <a:pt x="627" y="206"/>
                    </a:lnTo>
                    <a:lnTo>
                      <a:pt x="627" y="202"/>
                    </a:lnTo>
                    <a:lnTo>
                      <a:pt x="627" y="202"/>
                    </a:lnTo>
                    <a:lnTo>
                      <a:pt x="628" y="202"/>
                    </a:lnTo>
                    <a:lnTo>
                      <a:pt x="628" y="205"/>
                    </a:lnTo>
                    <a:lnTo>
                      <a:pt x="629" y="206"/>
                    </a:lnTo>
                    <a:lnTo>
                      <a:pt x="630" y="206"/>
                    </a:lnTo>
                    <a:lnTo>
                      <a:pt x="631" y="206"/>
                    </a:lnTo>
                    <a:lnTo>
                      <a:pt x="633" y="202"/>
                    </a:lnTo>
                    <a:lnTo>
                      <a:pt x="634" y="197"/>
                    </a:lnTo>
                    <a:lnTo>
                      <a:pt x="636" y="194"/>
                    </a:lnTo>
                    <a:lnTo>
                      <a:pt x="636" y="192"/>
                    </a:lnTo>
                    <a:lnTo>
                      <a:pt x="635" y="191"/>
                    </a:lnTo>
                    <a:lnTo>
                      <a:pt x="631" y="191"/>
                    </a:lnTo>
                    <a:lnTo>
                      <a:pt x="630" y="190"/>
                    </a:lnTo>
                    <a:lnTo>
                      <a:pt x="629" y="189"/>
                    </a:lnTo>
                    <a:lnTo>
                      <a:pt x="630" y="189"/>
                    </a:lnTo>
                    <a:lnTo>
                      <a:pt x="631" y="189"/>
                    </a:lnTo>
                    <a:lnTo>
                      <a:pt x="633" y="190"/>
                    </a:lnTo>
                    <a:lnTo>
                      <a:pt x="635" y="190"/>
                    </a:lnTo>
                    <a:lnTo>
                      <a:pt x="636" y="188"/>
                    </a:lnTo>
                    <a:lnTo>
                      <a:pt x="639" y="185"/>
                    </a:lnTo>
                    <a:lnTo>
                      <a:pt x="642" y="183"/>
                    </a:lnTo>
                    <a:lnTo>
                      <a:pt x="650" y="177"/>
                    </a:lnTo>
                    <a:lnTo>
                      <a:pt x="652" y="175"/>
                    </a:lnTo>
                    <a:lnTo>
                      <a:pt x="652" y="173"/>
                    </a:lnTo>
                    <a:lnTo>
                      <a:pt x="652" y="172"/>
                    </a:lnTo>
                    <a:lnTo>
                      <a:pt x="652" y="172"/>
                    </a:lnTo>
                    <a:lnTo>
                      <a:pt x="653" y="172"/>
                    </a:lnTo>
                    <a:lnTo>
                      <a:pt x="653" y="174"/>
                    </a:lnTo>
                    <a:lnTo>
                      <a:pt x="656" y="171"/>
                    </a:lnTo>
                    <a:lnTo>
                      <a:pt x="659" y="169"/>
                    </a:lnTo>
                    <a:lnTo>
                      <a:pt x="665" y="168"/>
                    </a:lnTo>
                    <a:lnTo>
                      <a:pt x="668" y="169"/>
                    </a:lnTo>
                    <a:lnTo>
                      <a:pt x="672" y="169"/>
                    </a:lnTo>
                    <a:lnTo>
                      <a:pt x="674" y="167"/>
                    </a:lnTo>
                    <a:lnTo>
                      <a:pt x="675" y="166"/>
                    </a:lnTo>
                    <a:lnTo>
                      <a:pt x="674" y="164"/>
                    </a:lnTo>
                    <a:lnTo>
                      <a:pt x="672" y="162"/>
                    </a:lnTo>
                    <a:lnTo>
                      <a:pt x="672" y="161"/>
                    </a:lnTo>
                    <a:lnTo>
                      <a:pt x="673" y="161"/>
                    </a:lnTo>
                    <a:lnTo>
                      <a:pt x="674" y="162"/>
                    </a:lnTo>
                    <a:lnTo>
                      <a:pt x="676" y="163"/>
                    </a:lnTo>
                    <a:lnTo>
                      <a:pt x="678" y="163"/>
                    </a:lnTo>
                    <a:lnTo>
                      <a:pt x="679" y="161"/>
                    </a:lnTo>
                    <a:lnTo>
                      <a:pt x="681" y="160"/>
                    </a:lnTo>
                    <a:lnTo>
                      <a:pt x="681" y="155"/>
                    </a:lnTo>
                    <a:lnTo>
                      <a:pt x="680" y="151"/>
                    </a:lnTo>
                    <a:lnTo>
                      <a:pt x="678" y="147"/>
                    </a:lnTo>
                    <a:lnTo>
                      <a:pt x="672" y="144"/>
                    </a:lnTo>
                    <a:lnTo>
                      <a:pt x="670" y="144"/>
                    </a:lnTo>
                    <a:lnTo>
                      <a:pt x="667" y="144"/>
                    </a:lnTo>
                    <a:lnTo>
                      <a:pt x="664" y="144"/>
                    </a:lnTo>
                    <a:lnTo>
                      <a:pt x="664" y="143"/>
                    </a:lnTo>
                    <a:lnTo>
                      <a:pt x="664" y="141"/>
                    </a:lnTo>
                    <a:lnTo>
                      <a:pt x="667" y="143"/>
                    </a:lnTo>
                    <a:lnTo>
                      <a:pt x="669" y="143"/>
                    </a:lnTo>
                    <a:lnTo>
                      <a:pt x="672" y="141"/>
                    </a:lnTo>
                    <a:lnTo>
                      <a:pt x="673" y="141"/>
                    </a:lnTo>
                    <a:lnTo>
                      <a:pt x="676" y="144"/>
                    </a:lnTo>
                    <a:lnTo>
                      <a:pt x="680" y="147"/>
                    </a:lnTo>
                    <a:lnTo>
                      <a:pt x="684" y="150"/>
                    </a:lnTo>
                    <a:lnTo>
                      <a:pt x="686" y="150"/>
                    </a:lnTo>
                    <a:lnTo>
                      <a:pt x="689" y="147"/>
                    </a:lnTo>
                    <a:lnTo>
                      <a:pt x="691" y="144"/>
                    </a:lnTo>
                    <a:lnTo>
                      <a:pt x="692" y="140"/>
                    </a:lnTo>
                    <a:lnTo>
                      <a:pt x="692" y="138"/>
                    </a:lnTo>
                    <a:lnTo>
                      <a:pt x="692" y="136"/>
                    </a:lnTo>
                    <a:lnTo>
                      <a:pt x="686" y="136"/>
                    </a:lnTo>
                    <a:lnTo>
                      <a:pt x="684" y="135"/>
                    </a:lnTo>
                    <a:lnTo>
                      <a:pt x="682" y="135"/>
                    </a:lnTo>
                    <a:lnTo>
                      <a:pt x="682" y="134"/>
                    </a:lnTo>
                    <a:lnTo>
                      <a:pt x="686" y="134"/>
                    </a:lnTo>
                    <a:lnTo>
                      <a:pt x="689" y="134"/>
                    </a:lnTo>
                    <a:lnTo>
                      <a:pt x="691" y="135"/>
                    </a:lnTo>
                    <a:lnTo>
                      <a:pt x="691" y="134"/>
                    </a:lnTo>
                    <a:lnTo>
                      <a:pt x="690" y="133"/>
                    </a:lnTo>
                    <a:lnTo>
                      <a:pt x="689" y="132"/>
                    </a:lnTo>
                    <a:lnTo>
                      <a:pt x="684" y="130"/>
                    </a:lnTo>
                    <a:lnTo>
                      <a:pt x="680" y="128"/>
                    </a:lnTo>
                    <a:lnTo>
                      <a:pt x="679" y="129"/>
                    </a:lnTo>
                    <a:lnTo>
                      <a:pt x="678" y="130"/>
                    </a:lnTo>
                    <a:lnTo>
                      <a:pt x="678" y="134"/>
                    </a:lnTo>
                    <a:lnTo>
                      <a:pt x="678" y="135"/>
                    </a:lnTo>
                    <a:lnTo>
                      <a:pt x="676" y="135"/>
                    </a:lnTo>
                    <a:lnTo>
                      <a:pt x="675" y="135"/>
                    </a:lnTo>
                    <a:lnTo>
                      <a:pt x="675" y="130"/>
                    </a:lnTo>
                    <a:lnTo>
                      <a:pt x="675" y="127"/>
                    </a:lnTo>
                    <a:lnTo>
                      <a:pt x="676" y="127"/>
                    </a:lnTo>
                    <a:lnTo>
                      <a:pt x="680" y="127"/>
                    </a:lnTo>
                    <a:lnTo>
                      <a:pt x="682" y="127"/>
                    </a:lnTo>
                    <a:lnTo>
                      <a:pt x="685" y="127"/>
                    </a:lnTo>
                    <a:lnTo>
                      <a:pt x="686" y="126"/>
                    </a:lnTo>
                    <a:lnTo>
                      <a:pt x="687" y="123"/>
                    </a:lnTo>
                    <a:lnTo>
                      <a:pt x="686" y="118"/>
                    </a:lnTo>
                    <a:lnTo>
                      <a:pt x="686" y="116"/>
                    </a:lnTo>
                    <a:lnTo>
                      <a:pt x="689" y="111"/>
                    </a:lnTo>
                    <a:lnTo>
                      <a:pt x="687" y="111"/>
                    </a:lnTo>
                    <a:lnTo>
                      <a:pt x="686" y="111"/>
                    </a:lnTo>
                    <a:lnTo>
                      <a:pt x="682" y="113"/>
                    </a:lnTo>
                    <a:lnTo>
                      <a:pt x="680" y="113"/>
                    </a:lnTo>
                    <a:lnTo>
                      <a:pt x="674" y="115"/>
                    </a:lnTo>
                    <a:lnTo>
                      <a:pt x="673" y="116"/>
                    </a:lnTo>
                    <a:lnTo>
                      <a:pt x="672" y="119"/>
                    </a:lnTo>
                    <a:lnTo>
                      <a:pt x="669" y="122"/>
                    </a:lnTo>
                    <a:lnTo>
                      <a:pt x="668" y="123"/>
                    </a:lnTo>
                    <a:lnTo>
                      <a:pt x="667" y="124"/>
                    </a:lnTo>
                    <a:lnTo>
                      <a:pt x="667" y="127"/>
                    </a:lnTo>
                    <a:lnTo>
                      <a:pt x="668" y="129"/>
                    </a:lnTo>
                    <a:lnTo>
                      <a:pt x="668" y="130"/>
                    </a:lnTo>
                    <a:lnTo>
                      <a:pt x="668" y="130"/>
                    </a:lnTo>
                    <a:lnTo>
                      <a:pt x="665" y="128"/>
                    </a:lnTo>
                    <a:lnTo>
                      <a:pt x="664" y="127"/>
                    </a:lnTo>
                    <a:lnTo>
                      <a:pt x="662" y="126"/>
                    </a:lnTo>
                    <a:lnTo>
                      <a:pt x="662" y="128"/>
                    </a:lnTo>
                    <a:lnTo>
                      <a:pt x="662" y="132"/>
                    </a:lnTo>
                    <a:lnTo>
                      <a:pt x="662" y="133"/>
                    </a:lnTo>
                    <a:lnTo>
                      <a:pt x="662" y="133"/>
                    </a:lnTo>
                    <a:lnTo>
                      <a:pt x="661" y="133"/>
                    </a:lnTo>
                    <a:lnTo>
                      <a:pt x="661" y="129"/>
                    </a:lnTo>
                    <a:lnTo>
                      <a:pt x="659" y="127"/>
                    </a:lnTo>
                    <a:lnTo>
                      <a:pt x="659" y="124"/>
                    </a:lnTo>
                    <a:lnTo>
                      <a:pt x="657" y="121"/>
                    </a:lnTo>
                    <a:lnTo>
                      <a:pt x="654" y="119"/>
                    </a:lnTo>
                    <a:lnTo>
                      <a:pt x="653" y="121"/>
                    </a:lnTo>
                    <a:lnTo>
                      <a:pt x="651" y="122"/>
                    </a:lnTo>
                    <a:lnTo>
                      <a:pt x="650" y="124"/>
                    </a:lnTo>
                    <a:lnTo>
                      <a:pt x="650" y="127"/>
                    </a:lnTo>
                    <a:lnTo>
                      <a:pt x="650" y="128"/>
                    </a:lnTo>
                    <a:lnTo>
                      <a:pt x="652" y="130"/>
                    </a:lnTo>
                    <a:lnTo>
                      <a:pt x="652" y="133"/>
                    </a:lnTo>
                    <a:lnTo>
                      <a:pt x="652" y="134"/>
                    </a:lnTo>
                    <a:lnTo>
                      <a:pt x="652" y="134"/>
                    </a:lnTo>
                    <a:lnTo>
                      <a:pt x="651" y="133"/>
                    </a:lnTo>
                    <a:lnTo>
                      <a:pt x="651" y="132"/>
                    </a:lnTo>
                    <a:lnTo>
                      <a:pt x="650" y="130"/>
                    </a:lnTo>
                    <a:lnTo>
                      <a:pt x="647" y="130"/>
                    </a:lnTo>
                    <a:lnTo>
                      <a:pt x="646" y="128"/>
                    </a:lnTo>
                    <a:lnTo>
                      <a:pt x="647" y="124"/>
                    </a:lnTo>
                    <a:lnTo>
                      <a:pt x="647" y="123"/>
                    </a:lnTo>
                    <a:lnTo>
                      <a:pt x="650" y="121"/>
                    </a:lnTo>
                    <a:lnTo>
                      <a:pt x="650" y="118"/>
                    </a:lnTo>
                    <a:lnTo>
                      <a:pt x="647" y="113"/>
                    </a:lnTo>
                    <a:lnTo>
                      <a:pt x="646" y="107"/>
                    </a:lnTo>
                    <a:lnTo>
                      <a:pt x="645" y="104"/>
                    </a:lnTo>
                    <a:lnTo>
                      <a:pt x="642" y="100"/>
                    </a:lnTo>
                    <a:lnTo>
                      <a:pt x="640" y="98"/>
                    </a:lnTo>
                    <a:lnTo>
                      <a:pt x="637" y="95"/>
                    </a:lnTo>
                    <a:lnTo>
                      <a:pt x="637" y="95"/>
                    </a:lnTo>
                    <a:lnTo>
                      <a:pt x="636" y="94"/>
                    </a:lnTo>
                    <a:lnTo>
                      <a:pt x="635" y="95"/>
                    </a:lnTo>
                    <a:lnTo>
                      <a:pt x="635" y="96"/>
                    </a:lnTo>
                    <a:lnTo>
                      <a:pt x="635" y="98"/>
                    </a:lnTo>
                    <a:lnTo>
                      <a:pt x="634" y="98"/>
                    </a:lnTo>
                    <a:lnTo>
                      <a:pt x="631" y="98"/>
                    </a:lnTo>
                    <a:lnTo>
                      <a:pt x="631" y="96"/>
                    </a:lnTo>
                    <a:lnTo>
                      <a:pt x="633" y="95"/>
                    </a:lnTo>
                    <a:lnTo>
                      <a:pt x="634" y="94"/>
                    </a:lnTo>
                    <a:lnTo>
                      <a:pt x="633" y="94"/>
                    </a:lnTo>
                    <a:lnTo>
                      <a:pt x="631" y="94"/>
                    </a:lnTo>
                    <a:lnTo>
                      <a:pt x="629" y="95"/>
                    </a:lnTo>
                    <a:lnTo>
                      <a:pt x="628" y="95"/>
                    </a:lnTo>
                    <a:lnTo>
                      <a:pt x="627" y="95"/>
                    </a:lnTo>
                    <a:lnTo>
                      <a:pt x="624" y="98"/>
                    </a:lnTo>
                    <a:lnTo>
                      <a:pt x="624" y="99"/>
                    </a:lnTo>
                    <a:lnTo>
                      <a:pt x="624" y="101"/>
                    </a:lnTo>
                    <a:lnTo>
                      <a:pt x="623" y="105"/>
                    </a:lnTo>
                    <a:lnTo>
                      <a:pt x="623" y="107"/>
                    </a:lnTo>
                    <a:lnTo>
                      <a:pt x="623" y="107"/>
                    </a:lnTo>
                    <a:lnTo>
                      <a:pt x="620" y="110"/>
                    </a:lnTo>
                    <a:lnTo>
                      <a:pt x="618" y="107"/>
                    </a:lnTo>
                    <a:lnTo>
                      <a:pt x="620" y="104"/>
                    </a:lnTo>
                    <a:lnTo>
                      <a:pt x="620" y="100"/>
                    </a:lnTo>
                    <a:lnTo>
                      <a:pt x="620" y="99"/>
                    </a:lnTo>
                    <a:lnTo>
                      <a:pt x="620" y="96"/>
                    </a:lnTo>
                    <a:lnTo>
                      <a:pt x="622" y="96"/>
                    </a:lnTo>
                    <a:lnTo>
                      <a:pt x="624" y="95"/>
                    </a:lnTo>
                    <a:lnTo>
                      <a:pt x="624" y="95"/>
                    </a:lnTo>
                    <a:lnTo>
                      <a:pt x="623" y="94"/>
                    </a:lnTo>
                    <a:lnTo>
                      <a:pt x="620" y="93"/>
                    </a:lnTo>
                    <a:lnTo>
                      <a:pt x="618" y="93"/>
                    </a:lnTo>
                    <a:lnTo>
                      <a:pt x="614" y="93"/>
                    </a:lnTo>
                    <a:lnTo>
                      <a:pt x="612" y="90"/>
                    </a:lnTo>
                    <a:lnTo>
                      <a:pt x="607" y="87"/>
                    </a:lnTo>
                    <a:lnTo>
                      <a:pt x="607" y="87"/>
                    </a:lnTo>
                    <a:lnTo>
                      <a:pt x="606" y="87"/>
                    </a:lnTo>
                    <a:lnTo>
                      <a:pt x="606" y="88"/>
                    </a:lnTo>
                    <a:lnTo>
                      <a:pt x="608" y="91"/>
                    </a:lnTo>
                    <a:lnTo>
                      <a:pt x="609" y="93"/>
                    </a:lnTo>
                    <a:lnTo>
                      <a:pt x="607" y="95"/>
                    </a:lnTo>
                    <a:lnTo>
                      <a:pt x="607" y="96"/>
                    </a:lnTo>
                    <a:lnTo>
                      <a:pt x="606" y="99"/>
                    </a:lnTo>
                    <a:lnTo>
                      <a:pt x="605" y="100"/>
                    </a:lnTo>
                    <a:lnTo>
                      <a:pt x="605" y="100"/>
                    </a:lnTo>
                    <a:lnTo>
                      <a:pt x="605" y="99"/>
                    </a:lnTo>
                    <a:lnTo>
                      <a:pt x="605" y="96"/>
                    </a:lnTo>
                    <a:lnTo>
                      <a:pt x="606" y="94"/>
                    </a:lnTo>
                    <a:lnTo>
                      <a:pt x="606" y="93"/>
                    </a:lnTo>
                    <a:lnTo>
                      <a:pt x="605" y="93"/>
                    </a:lnTo>
                    <a:lnTo>
                      <a:pt x="603" y="93"/>
                    </a:lnTo>
                    <a:lnTo>
                      <a:pt x="602" y="94"/>
                    </a:lnTo>
                    <a:lnTo>
                      <a:pt x="599" y="95"/>
                    </a:lnTo>
                    <a:lnTo>
                      <a:pt x="596" y="94"/>
                    </a:lnTo>
                    <a:lnTo>
                      <a:pt x="595" y="95"/>
                    </a:lnTo>
                    <a:lnTo>
                      <a:pt x="594" y="96"/>
                    </a:lnTo>
                    <a:lnTo>
                      <a:pt x="592" y="98"/>
                    </a:lnTo>
                    <a:lnTo>
                      <a:pt x="591" y="100"/>
                    </a:lnTo>
                    <a:lnTo>
                      <a:pt x="590" y="101"/>
                    </a:lnTo>
                    <a:lnTo>
                      <a:pt x="590" y="101"/>
                    </a:lnTo>
                    <a:lnTo>
                      <a:pt x="589" y="100"/>
                    </a:lnTo>
                    <a:lnTo>
                      <a:pt x="588" y="100"/>
                    </a:lnTo>
                    <a:lnTo>
                      <a:pt x="588" y="101"/>
                    </a:lnTo>
                    <a:lnTo>
                      <a:pt x="588" y="101"/>
                    </a:lnTo>
                    <a:lnTo>
                      <a:pt x="588" y="102"/>
                    </a:lnTo>
                    <a:lnTo>
                      <a:pt x="586" y="105"/>
                    </a:lnTo>
                    <a:lnTo>
                      <a:pt x="586" y="105"/>
                    </a:lnTo>
                    <a:lnTo>
                      <a:pt x="585" y="101"/>
                    </a:lnTo>
                    <a:lnTo>
                      <a:pt x="586" y="100"/>
                    </a:lnTo>
                    <a:lnTo>
                      <a:pt x="586" y="99"/>
                    </a:lnTo>
                    <a:lnTo>
                      <a:pt x="586" y="98"/>
                    </a:lnTo>
                    <a:lnTo>
                      <a:pt x="586" y="98"/>
                    </a:lnTo>
                    <a:lnTo>
                      <a:pt x="588" y="98"/>
                    </a:lnTo>
                    <a:lnTo>
                      <a:pt x="588" y="98"/>
                    </a:lnTo>
                    <a:lnTo>
                      <a:pt x="588" y="95"/>
                    </a:lnTo>
                    <a:lnTo>
                      <a:pt x="589" y="93"/>
                    </a:lnTo>
                    <a:lnTo>
                      <a:pt x="590" y="91"/>
                    </a:lnTo>
                    <a:lnTo>
                      <a:pt x="590" y="89"/>
                    </a:lnTo>
                    <a:lnTo>
                      <a:pt x="591" y="89"/>
                    </a:lnTo>
                    <a:lnTo>
                      <a:pt x="591" y="89"/>
                    </a:lnTo>
                    <a:lnTo>
                      <a:pt x="591" y="91"/>
                    </a:lnTo>
                    <a:lnTo>
                      <a:pt x="591" y="91"/>
                    </a:lnTo>
                    <a:lnTo>
                      <a:pt x="594" y="91"/>
                    </a:lnTo>
                    <a:lnTo>
                      <a:pt x="595" y="90"/>
                    </a:lnTo>
                    <a:lnTo>
                      <a:pt x="597" y="89"/>
                    </a:lnTo>
                    <a:lnTo>
                      <a:pt x="599" y="91"/>
                    </a:lnTo>
                    <a:lnTo>
                      <a:pt x="599" y="91"/>
                    </a:lnTo>
                    <a:lnTo>
                      <a:pt x="600" y="91"/>
                    </a:lnTo>
                    <a:lnTo>
                      <a:pt x="600" y="91"/>
                    </a:lnTo>
                    <a:lnTo>
                      <a:pt x="600" y="89"/>
                    </a:lnTo>
                    <a:lnTo>
                      <a:pt x="601" y="88"/>
                    </a:lnTo>
                    <a:lnTo>
                      <a:pt x="601" y="87"/>
                    </a:lnTo>
                    <a:lnTo>
                      <a:pt x="601" y="84"/>
                    </a:lnTo>
                    <a:lnTo>
                      <a:pt x="601" y="83"/>
                    </a:lnTo>
                    <a:lnTo>
                      <a:pt x="603" y="82"/>
                    </a:lnTo>
                    <a:lnTo>
                      <a:pt x="605" y="82"/>
                    </a:lnTo>
                    <a:lnTo>
                      <a:pt x="605" y="78"/>
                    </a:lnTo>
                    <a:lnTo>
                      <a:pt x="605" y="77"/>
                    </a:lnTo>
                    <a:lnTo>
                      <a:pt x="606" y="77"/>
                    </a:lnTo>
                    <a:lnTo>
                      <a:pt x="606" y="79"/>
                    </a:lnTo>
                    <a:lnTo>
                      <a:pt x="606" y="82"/>
                    </a:lnTo>
                    <a:lnTo>
                      <a:pt x="606" y="84"/>
                    </a:lnTo>
                    <a:lnTo>
                      <a:pt x="606" y="85"/>
                    </a:lnTo>
                    <a:lnTo>
                      <a:pt x="607" y="85"/>
                    </a:lnTo>
                    <a:lnTo>
                      <a:pt x="607" y="84"/>
                    </a:lnTo>
                    <a:lnTo>
                      <a:pt x="608" y="81"/>
                    </a:lnTo>
                    <a:lnTo>
                      <a:pt x="607" y="73"/>
                    </a:lnTo>
                    <a:lnTo>
                      <a:pt x="608" y="68"/>
                    </a:lnTo>
                    <a:lnTo>
                      <a:pt x="608" y="62"/>
                    </a:lnTo>
                    <a:lnTo>
                      <a:pt x="609" y="60"/>
                    </a:lnTo>
                    <a:lnTo>
                      <a:pt x="612" y="59"/>
                    </a:lnTo>
                    <a:lnTo>
                      <a:pt x="613" y="56"/>
                    </a:lnTo>
                    <a:lnTo>
                      <a:pt x="613" y="55"/>
                    </a:lnTo>
                    <a:lnTo>
                      <a:pt x="612" y="51"/>
                    </a:lnTo>
                    <a:lnTo>
                      <a:pt x="611" y="50"/>
                    </a:lnTo>
                    <a:lnTo>
                      <a:pt x="609" y="50"/>
                    </a:lnTo>
                    <a:lnTo>
                      <a:pt x="607" y="50"/>
                    </a:lnTo>
                    <a:lnTo>
                      <a:pt x="605" y="50"/>
                    </a:lnTo>
                    <a:lnTo>
                      <a:pt x="602" y="53"/>
                    </a:lnTo>
                    <a:lnTo>
                      <a:pt x="601" y="54"/>
                    </a:lnTo>
                    <a:lnTo>
                      <a:pt x="600" y="56"/>
                    </a:lnTo>
                    <a:lnTo>
                      <a:pt x="599" y="56"/>
                    </a:lnTo>
                    <a:lnTo>
                      <a:pt x="595" y="59"/>
                    </a:lnTo>
                    <a:lnTo>
                      <a:pt x="594" y="59"/>
                    </a:lnTo>
                    <a:lnTo>
                      <a:pt x="594" y="57"/>
                    </a:lnTo>
                    <a:lnTo>
                      <a:pt x="594" y="57"/>
                    </a:lnTo>
                    <a:lnTo>
                      <a:pt x="592" y="57"/>
                    </a:lnTo>
                    <a:lnTo>
                      <a:pt x="591" y="57"/>
                    </a:lnTo>
                    <a:lnTo>
                      <a:pt x="591" y="59"/>
                    </a:lnTo>
                    <a:lnTo>
                      <a:pt x="589" y="60"/>
                    </a:lnTo>
                    <a:lnTo>
                      <a:pt x="588" y="60"/>
                    </a:lnTo>
                    <a:lnTo>
                      <a:pt x="586" y="60"/>
                    </a:lnTo>
                    <a:lnTo>
                      <a:pt x="585" y="61"/>
                    </a:lnTo>
                    <a:lnTo>
                      <a:pt x="584" y="62"/>
                    </a:lnTo>
                    <a:lnTo>
                      <a:pt x="584" y="61"/>
                    </a:lnTo>
                    <a:lnTo>
                      <a:pt x="585" y="59"/>
                    </a:lnTo>
                    <a:lnTo>
                      <a:pt x="590" y="56"/>
                    </a:lnTo>
                    <a:lnTo>
                      <a:pt x="592" y="55"/>
                    </a:lnTo>
                    <a:lnTo>
                      <a:pt x="594" y="54"/>
                    </a:lnTo>
                    <a:lnTo>
                      <a:pt x="597" y="55"/>
                    </a:lnTo>
                    <a:lnTo>
                      <a:pt x="599" y="54"/>
                    </a:lnTo>
                    <a:lnTo>
                      <a:pt x="600" y="51"/>
                    </a:lnTo>
                    <a:lnTo>
                      <a:pt x="602" y="48"/>
                    </a:lnTo>
                    <a:lnTo>
                      <a:pt x="603" y="46"/>
                    </a:lnTo>
                    <a:lnTo>
                      <a:pt x="606" y="45"/>
                    </a:lnTo>
                    <a:lnTo>
                      <a:pt x="607" y="42"/>
                    </a:lnTo>
                    <a:lnTo>
                      <a:pt x="608" y="39"/>
                    </a:lnTo>
                    <a:lnTo>
                      <a:pt x="608" y="37"/>
                    </a:lnTo>
                    <a:lnTo>
                      <a:pt x="606" y="35"/>
                    </a:lnTo>
                    <a:lnTo>
                      <a:pt x="605" y="33"/>
                    </a:lnTo>
                    <a:lnTo>
                      <a:pt x="602" y="33"/>
                    </a:lnTo>
                    <a:lnTo>
                      <a:pt x="599" y="33"/>
                    </a:lnTo>
                    <a:lnTo>
                      <a:pt x="596" y="33"/>
                    </a:lnTo>
                    <a:lnTo>
                      <a:pt x="594" y="31"/>
                    </a:lnTo>
                    <a:lnTo>
                      <a:pt x="591" y="31"/>
                    </a:lnTo>
                    <a:lnTo>
                      <a:pt x="590" y="31"/>
                    </a:lnTo>
                    <a:lnTo>
                      <a:pt x="590" y="33"/>
                    </a:lnTo>
                    <a:lnTo>
                      <a:pt x="589" y="33"/>
                    </a:lnTo>
                    <a:lnTo>
                      <a:pt x="588" y="31"/>
                    </a:lnTo>
                    <a:lnTo>
                      <a:pt x="584" y="25"/>
                    </a:lnTo>
                    <a:lnTo>
                      <a:pt x="584" y="23"/>
                    </a:lnTo>
                    <a:lnTo>
                      <a:pt x="583" y="18"/>
                    </a:lnTo>
                    <a:lnTo>
                      <a:pt x="580" y="17"/>
                    </a:lnTo>
                    <a:lnTo>
                      <a:pt x="579" y="16"/>
                    </a:lnTo>
                    <a:lnTo>
                      <a:pt x="579" y="11"/>
                    </a:lnTo>
                    <a:lnTo>
                      <a:pt x="579" y="10"/>
                    </a:lnTo>
                    <a:lnTo>
                      <a:pt x="582" y="9"/>
                    </a:lnTo>
                    <a:lnTo>
                      <a:pt x="584" y="6"/>
                    </a:lnTo>
                    <a:lnTo>
                      <a:pt x="585" y="5"/>
                    </a:lnTo>
                    <a:lnTo>
                      <a:pt x="584" y="3"/>
                    </a:lnTo>
                    <a:lnTo>
                      <a:pt x="582" y="1"/>
                    </a:lnTo>
                    <a:lnTo>
                      <a:pt x="578" y="0"/>
                    </a:lnTo>
                    <a:lnTo>
                      <a:pt x="575" y="1"/>
                    </a:lnTo>
                    <a:lnTo>
                      <a:pt x="573" y="1"/>
                    </a:lnTo>
                    <a:lnTo>
                      <a:pt x="569" y="4"/>
                    </a:lnTo>
                    <a:lnTo>
                      <a:pt x="568" y="8"/>
                    </a:lnTo>
                    <a:lnTo>
                      <a:pt x="567" y="10"/>
                    </a:lnTo>
                    <a:lnTo>
                      <a:pt x="567" y="11"/>
                    </a:lnTo>
                    <a:lnTo>
                      <a:pt x="568" y="11"/>
                    </a:lnTo>
                    <a:lnTo>
                      <a:pt x="569" y="10"/>
                    </a:lnTo>
                    <a:lnTo>
                      <a:pt x="569" y="8"/>
                    </a:lnTo>
                    <a:lnTo>
                      <a:pt x="571" y="8"/>
                    </a:lnTo>
                    <a:lnTo>
                      <a:pt x="572" y="8"/>
                    </a:lnTo>
                    <a:lnTo>
                      <a:pt x="572" y="8"/>
                    </a:lnTo>
                    <a:lnTo>
                      <a:pt x="571" y="10"/>
                    </a:lnTo>
                    <a:lnTo>
                      <a:pt x="569" y="11"/>
                    </a:lnTo>
                    <a:lnTo>
                      <a:pt x="569" y="14"/>
                    </a:lnTo>
                    <a:lnTo>
                      <a:pt x="569" y="14"/>
                    </a:lnTo>
                    <a:lnTo>
                      <a:pt x="569" y="16"/>
                    </a:lnTo>
                    <a:lnTo>
                      <a:pt x="569" y="17"/>
                    </a:lnTo>
                    <a:lnTo>
                      <a:pt x="568" y="17"/>
                    </a:lnTo>
                    <a:lnTo>
                      <a:pt x="566" y="18"/>
                    </a:lnTo>
                    <a:lnTo>
                      <a:pt x="564" y="21"/>
                    </a:lnTo>
                    <a:lnTo>
                      <a:pt x="566" y="17"/>
                    </a:lnTo>
                    <a:lnTo>
                      <a:pt x="567" y="15"/>
                    </a:lnTo>
                    <a:lnTo>
                      <a:pt x="567" y="14"/>
                    </a:lnTo>
                    <a:lnTo>
                      <a:pt x="566" y="12"/>
                    </a:lnTo>
                    <a:lnTo>
                      <a:pt x="563" y="14"/>
                    </a:lnTo>
                    <a:lnTo>
                      <a:pt x="558" y="15"/>
                    </a:lnTo>
                    <a:lnTo>
                      <a:pt x="557" y="16"/>
                    </a:lnTo>
                    <a:lnTo>
                      <a:pt x="556" y="17"/>
                    </a:lnTo>
                    <a:lnTo>
                      <a:pt x="556" y="18"/>
                    </a:lnTo>
                    <a:lnTo>
                      <a:pt x="557" y="18"/>
                    </a:lnTo>
                    <a:lnTo>
                      <a:pt x="558" y="20"/>
                    </a:lnTo>
                    <a:lnTo>
                      <a:pt x="558" y="22"/>
                    </a:lnTo>
                    <a:lnTo>
                      <a:pt x="558" y="23"/>
                    </a:lnTo>
                    <a:lnTo>
                      <a:pt x="560" y="25"/>
                    </a:lnTo>
                    <a:lnTo>
                      <a:pt x="560" y="25"/>
                    </a:lnTo>
                    <a:lnTo>
                      <a:pt x="557" y="25"/>
                    </a:lnTo>
                    <a:lnTo>
                      <a:pt x="556" y="25"/>
                    </a:lnTo>
                    <a:lnTo>
                      <a:pt x="556" y="25"/>
                    </a:lnTo>
                    <a:lnTo>
                      <a:pt x="557" y="23"/>
                    </a:lnTo>
                    <a:lnTo>
                      <a:pt x="556" y="22"/>
                    </a:lnTo>
                    <a:lnTo>
                      <a:pt x="556" y="21"/>
                    </a:lnTo>
                    <a:lnTo>
                      <a:pt x="556" y="20"/>
                    </a:lnTo>
                    <a:lnTo>
                      <a:pt x="554" y="20"/>
                    </a:lnTo>
                    <a:lnTo>
                      <a:pt x="552" y="22"/>
                    </a:lnTo>
                    <a:lnTo>
                      <a:pt x="550" y="25"/>
                    </a:lnTo>
                    <a:lnTo>
                      <a:pt x="546" y="25"/>
                    </a:lnTo>
                    <a:lnTo>
                      <a:pt x="543" y="27"/>
                    </a:lnTo>
                    <a:lnTo>
                      <a:pt x="538" y="31"/>
                    </a:lnTo>
                    <a:lnTo>
                      <a:pt x="533" y="35"/>
                    </a:lnTo>
                    <a:lnTo>
                      <a:pt x="532" y="37"/>
                    </a:lnTo>
                    <a:lnTo>
                      <a:pt x="529" y="38"/>
                    </a:lnTo>
                    <a:lnTo>
                      <a:pt x="526" y="40"/>
                    </a:lnTo>
                    <a:lnTo>
                      <a:pt x="523" y="42"/>
                    </a:lnTo>
                    <a:lnTo>
                      <a:pt x="519" y="43"/>
                    </a:lnTo>
                    <a:lnTo>
                      <a:pt x="517" y="42"/>
                    </a:lnTo>
                    <a:lnTo>
                      <a:pt x="516" y="40"/>
                    </a:lnTo>
                    <a:lnTo>
                      <a:pt x="515" y="40"/>
                    </a:lnTo>
                    <a:lnTo>
                      <a:pt x="513" y="42"/>
                    </a:lnTo>
                    <a:lnTo>
                      <a:pt x="509" y="45"/>
                    </a:lnTo>
                    <a:lnTo>
                      <a:pt x="507" y="46"/>
                    </a:lnTo>
                    <a:lnTo>
                      <a:pt x="505" y="48"/>
                    </a:lnTo>
                    <a:lnTo>
                      <a:pt x="502" y="48"/>
                    </a:lnTo>
                    <a:lnTo>
                      <a:pt x="500" y="46"/>
                    </a:lnTo>
                    <a:lnTo>
                      <a:pt x="499" y="45"/>
                    </a:lnTo>
                    <a:lnTo>
                      <a:pt x="498" y="48"/>
                    </a:lnTo>
                    <a:lnTo>
                      <a:pt x="496" y="50"/>
                    </a:lnTo>
                    <a:lnTo>
                      <a:pt x="495" y="51"/>
                    </a:lnTo>
                    <a:lnTo>
                      <a:pt x="494" y="53"/>
                    </a:lnTo>
                    <a:lnTo>
                      <a:pt x="493" y="54"/>
                    </a:lnTo>
                    <a:lnTo>
                      <a:pt x="494" y="56"/>
                    </a:lnTo>
                    <a:lnTo>
                      <a:pt x="494" y="57"/>
                    </a:lnTo>
                    <a:lnTo>
                      <a:pt x="494" y="59"/>
                    </a:lnTo>
                    <a:lnTo>
                      <a:pt x="493" y="60"/>
                    </a:lnTo>
                    <a:lnTo>
                      <a:pt x="491" y="62"/>
                    </a:lnTo>
                    <a:lnTo>
                      <a:pt x="490" y="65"/>
                    </a:lnTo>
                    <a:lnTo>
                      <a:pt x="488" y="67"/>
                    </a:lnTo>
                    <a:lnTo>
                      <a:pt x="488" y="68"/>
                    </a:lnTo>
                    <a:lnTo>
                      <a:pt x="490" y="68"/>
                    </a:lnTo>
                    <a:lnTo>
                      <a:pt x="491" y="65"/>
                    </a:lnTo>
                    <a:lnTo>
                      <a:pt x="493" y="62"/>
                    </a:lnTo>
                    <a:lnTo>
                      <a:pt x="494" y="60"/>
                    </a:lnTo>
                    <a:lnTo>
                      <a:pt x="495" y="60"/>
                    </a:lnTo>
                    <a:lnTo>
                      <a:pt x="495" y="60"/>
                    </a:lnTo>
                    <a:lnTo>
                      <a:pt x="494" y="62"/>
                    </a:lnTo>
                    <a:lnTo>
                      <a:pt x="494" y="63"/>
                    </a:lnTo>
                    <a:lnTo>
                      <a:pt x="493" y="66"/>
                    </a:lnTo>
                    <a:lnTo>
                      <a:pt x="491" y="67"/>
                    </a:lnTo>
                    <a:lnTo>
                      <a:pt x="491" y="68"/>
                    </a:lnTo>
                    <a:lnTo>
                      <a:pt x="490" y="70"/>
                    </a:lnTo>
                    <a:lnTo>
                      <a:pt x="489" y="71"/>
                    </a:lnTo>
                    <a:lnTo>
                      <a:pt x="488" y="74"/>
                    </a:lnTo>
                    <a:lnTo>
                      <a:pt x="487" y="77"/>
                    </a:lnTo>
                    <a:lnTo>
                      <a:pt x="485" y="77"/>
                    </a:lnTo>
                    <a:lnTo>
                      <a:pt x="485" y="77"/>
                    </a:lnTo>
                    <a:lnTo>
                      <a:pt x="487" y="74"/>
                    </a:lnTo>
                    <a:lnTo>
                      <a:pt x="488" y="71"/>
                    </a:lnTo>
                    <a:lnTo>
                      <a:pt x="488" y="70"/>
                    </a:lnTo>
                    <a:lnTo>
                      <a:pt x="487" y="70"/>
                    </a:lnTo>
                    <a:lnTo>
                      <a:pt x="485" y="72"/>
                    </a:lnTo>
                    <a:lnTo>
                      <a:pt x="483" y="77"/>
                    </a:lnTo>
                    <a:lnTo>
                      <a:pt x="482" y="82"/>
                    </a:lnTo>
                    <a:lnTo>
                      <a:pt x="481" y="84"/>
                    </a:lnTo>
                    <a:lnTo>
                      <a:pt x="482" y="87"/>
                    </a:lnTo>
                    <a:lnTo>
                      <a:pt x="482" y="87"/>
                    </a:lnTo>
                    <a:lnTo>
                      <a:pt x="483" y="84"/>
                    </a:lnTo>
                    <a:lnTo>
                      <a:pt x="484" y="82"/>
                    </a:lnTo>
                    <a:lnTo>
                      <a:pt x="485" y="81"/>
                    </a:lnTo>
                    <a:lnTo>
                      <a:pt x="487" y="79"/>
                    </a:lnTo>
                    <a:lnTo>
                      <a:pt x="489" y="76"/>
                    </a:lnTo>
                    <a:lnTo>
                      <a:pt x="489" y="73"/>
                    </a:lnTo>
                    <a:lnTo>
                      <a:pt x="490" y="72"/>
                    </a:lnTo>
                    <a:lnTo>
                      <a:pt x="491" y="70"/>
                    </a:lnTo>
                    <a:lnTo>
                      <a:pt x="493" y="70"/>
                    </a:lnTo>
                    <a:lnTo>
                      <a:pt x="494" y="70"/>
                    </a:lnTo>
                    <a:lnTo>
                      <a:pt x="495" y="72"/>
                    </a:lnTo>
                    <a:lnTo>
                      <a:pt x="496" y="73"/>
                    </a:lnTo>
                    <a:lnTo>
                      <a:pt x="495" y="74"/>
                    </a:lnTo>
                    <a:lnTo>
                      <a:pt x="494" y="74"/>
                    </a:lnTo>
                    <a:lnTo>
                      <a:pt x="494" y="76"/>
                    </a:lnTo>
                    <a:lnTo>
                      <a:pt x="495" y="78"/>
                    </a:lnTo>
                    <a:lnTo>
                      <a:pt x="495" y="79"/>
                    </a:lnTo>
                    <a:lnTo>
                      <a:pt x="494" y="82"/>
                    </a:lnTo>
                    <a:lnTo>
                      <a:pt x="493" y="83"/>
                    </a:lnTo>
                    <a:lnTo>
                      <a:pt x="493" y="85"/>
                    </a:lnTo>
                    <a:lnTo>
                      <a:pt x="491" y="87"/>
                    </a:lnTo>
                    <a:lnTo>
                      <a:pt x="490" y="88"/>
                    </a:lnTo>
                    <a:lnTo>
                      <a:pt x="488" y="89"/>
                    </a:lnTo>
                    <a:lnTo>
                      <a:pt x="485" y="88"/>
                    </a:lnTo>
                    <a:lnTo>
                      <a:pt x="485" y="88"/>
                    </a:lnTo>
                    <a:lnTo>
                      <a:pt x="485" y="89"/>
                    </a:lnTo>
                    <a:lnTo>
                      <a:pt x="485" y="90"/>
                    </a:lnTo>
                    <a:lnTo>
                      <a:pt x="487" y="90"/>
                    </a:lnTo>
                    <a:lnTo>
                      <a:pt x="488" y="91"/>
                    </a:lnTo>
                    <a:lnTo>
                      <a:pt x="490" y="93"/>
                    </a:lnTo>
                    <a:lnTo>
                      <a:pt x="490" y="95"/>
                    </a:lnTo>
                    <a:lnTo>
                      <a:pt x="490" y="95"/>
                    </a:lnTo>
                    <a:lnTo>
                      <a:pt x="490" y="93"/>
                    </a:lnTo>
                    <a:lnTo>
                      <a:pt x="490" y="93"/>
                    </a:lnTo>
                    <a:lnTo>
                      <a:pt x="493" y="93"/>
                    </a:lnTo>
                    <a:lnTo>
                      <a:pt x="494" y="93"/>
                    </a:lnTo>
                    <a:lnTo>
                      <a:pt x="494" y="91"/>
                    </a:lnTo>
                    <a:lnTo>
                      <a:pt x="495" y="91"/>
                    </a:lnTo>
                    <a:lnTo>
                      <a:pt x="496" y="94"/>
                    </a:lnTo>
                    <a:lnTo>
                      <a:pt x="496" y="94"/>
                    </a:lnTo>
                    <a:lnTo>
                      <a:pt x="496" y="94"/>
                    </a:lnTo>
                    <a:lnTo>
                      <a:pt x="496" y="96"/>
                    </a:lnTo>
                    <a:lnTo>
                      <a:pt x="495" y="99"/>
                    </a:lnTo>
                    <a:lnTo>
                      <a:pt x="494" y="99"/>
                    </a:lnTo>
                    <a:lnTo>
                      <a:pt x="493" y="99"/>
                    </a:lnTo>
                    <a:lnTo>
                      <a:pt x="493" y="98"/>
                    </a:lnTo>
                    <a:lnTo>
                      <a:pt x="491" y="96"/>
                    </a:lnTo>
                    <a:lnTo>
                      <a:pt x="490" y="96"/>
                    </a:lnTo>
                    <a:lnTo>
                      <a:pt x="489" y="96"/>
                    </a:lnTo>
                    <a:lnTo>
                      <a:pt x="485" y="96"/>
                    </a:lnTo>
                    <a:lnTo>
                      <a:pt x="484" y="95"/>
                    </a:lnTo>
                    <a:lnTo>
                      <a:pt x="484" y="91"/>
                    </a:lnTo>
                    <a:lnTo>
                      <a:pt x="484" y="91"/>
                    </a:lnTo>
                    <a:lnTo>
                      <a:pt x="483" y="90"/>
                    </a:lnTo>
                    <a:lnTo>
                      <a:pt x="483" y="91"/>
                    </a:lnTo>
                    <a:lnTo>
                      <a:pt x="481" y="94"/>
                    </a:lnTo>
                    <a:lnTo>
                      <a:pt x="479" y="94"/>
                    </a:lnTo>
                    <a:lnTo>
                      <a:pt x="478" y="94"/>
                    </a:lnTo>
                    <a:lnTo>
                      <a:pt x="479" y="93"/>
                    </a:lnTo>
                    <a:lnTo>
                      <a:pt x="481" y="91"/>
                    </a:lnTo>
                    <a:lnTo>
                      <a:pt x="481" y="89"/>
                    </a:lnTo>
                    <a:lnTo>
                      <a:pt x="481" y="88"/>
                    </a:lnTo>
                    <a:lnTo>
                      <a:pt x="479" y="88"/>
                    </a:lnTo>
                    <a:lnTo>
                      <a:pt x="478" y="90"/>
                    </a:lnTo>
                    <a:lnTo>
                      <a:pt x="476" y="94"/>
                    </a:lnTo>
                    <a:lnTo>
                      <a:pt x="476" y="95"/>
                    </a:lnTo>
                    <a:lnTo>
                      <a:pt x="476" y="96"/>
                    </a:lnTo>
                    <a:lnTo>
                      <a:pt x="477" y="96"/>
                    </a:lnTo>
                    <a:lnTo>
                      <a:pt x="478" y="98"/>
                    </a:lnTo>
                    <a:lnTo>
                      <a:pt x="479" y="100"/>
                    </a:lnTo>
                    <a:lnTo>
                      <a:pt x="478" y="100"/>
                    </a:lnTo>
                    <a:lnTo>
                      <a:pt x="476" y="100"/>
                    </a:lnTo>
                    <a:lnTo>
                      <a:pt x="476" y="99"/>
                    </a:lnTo>
                    <a:lnTo>
                      <a:pt x="476" y="99"/>
                    </a:lnTo>
                    <a:lnTo>
                      <a:pt x="474" y="100"/>
                    </a:lnTo>
                    <a:lnTo>
                      <a:pt x="472" y="101"/>
                    </a:lnTo>
                    <a:lnTo>
                      <a:pt x="472" y="102"/>
                    </a:lnTo>
                    <a:lnTo>
                      <a:pt x="473" y="105"/>
                    </a:lnTo>
                    <a:lnTo>
                      <a:pt x="473" y="108"/>
                    </a:lnTo>
                    <a:lnTo>
                      <a:pt x="472" y="111"/>
                    </a:lnTo>
                    <a:lnTo>
                      <a:pt x="470" y="113"/>
                    </a:lnTo>
                    <a:lnTo>
                      <a:pt x="470" y="116"/>
                    </a:lnTo>
                    <a:lnTo>
                      <a:pt x="467" y="121"/>
                    </a:lnTo>
                    <a:lnTo>
                      <a:pt x="467" y="126"/>
                    </a:lnTo>
                    <a:lnTo>
                      <a:pt x="467" y="129"/>
                    </a:lnTo>
                    <a:lnTo>
                      <a:pt x="468" y="130"/>
                    </a:lnTo>
                    <a:lnTo>
                      <a:pt x="470" y="132"/>
                    </a:lnTo>
                    <a:lnTo>
                      <a:pt x="470" y="129"/>
                    </a:lnTo>
                    <a:lnTo>
                      <a:pt x="470" y="128"/>
                    </a:lnTo>
                    <a:lnTo>
                      <a:pt x="468" y="126"/>
                    </a:lnTo>
                    <a:lnTo>
                      <a:pt x="470" y="119"/>
                    </a:lnTo>
                    <a:lnTo>
                      <a:pt x="471" y="118"/>
                    </a:lnTo>
                    <a:lnTo>
                      <a:pt x="471" y="121"/>
                    </a:lnTo>
                    <a:lnTo>
                      <a:pt x="471" y="123"/>
                    </a:lnTo>
                    <a:lnTo>
                      <a:pt x="471" y="126"/>
                    </a:lnTo>
                    <a:lnTo>
                      <a:pt x="471" y="129"/>
                    </a:lnTo>
                    <a:lnTo>
                      <a:pt x="471" y="129"/>
                    </a:lnTo>
                    <a:lnTo>
                      <a:pt x="472" y="129"/>
                    </a:lnTo>
                    <a:lnTo>
                      <a:pt x="472" y="126"/>
                    </a:lnTo>
                    <a:lnTo>
                      <a:pt x="472" y="122"/>
                    </a:lnTo>
                    <a:lnTo>
                      <a:pt x="472" y="121"/>
                    </a:lnTo>
                    <a:lnTo>
                      <a:pt x="472" y="118"/>
                    </a:lnTo>
                    <a:lnTo>
                      <a:pt x="472" y="118"/>
                    </a:lnTo>
                    <a:lnTo>
                      <a:pt x="473" y="122"/>
                    </a:lnTo>
                    <a:lnTo>
                      <a:pt x="474" y="119"/>
                    </a:lnTo>
                    <a:lnTo>
                      <a:pt x="474" y="119"/>
                    </a:lnTo>
                    <a:lnTo>
                      <a:pt x="476" y="119"/>
                    </a:lnTo>
                    <a:lnTo>
                      <a:pt x="477" y="122"/>
                    </a:lnTo>
                    <a:lnTo>
                      <a:pt x="477" y="123"/>
                    </a:lnTo>
                    <a:lnTo>
                      <a:pt x="478" y="122"/>
                    </a:lnTo>
                    <a:lnTo>
                      <a:pt x="478" y="121"/>
                    </a:lnTo>
                    <a:lnTo>
                      <a:pt x="477" y="117"/>
                    </a:lnTo>
                    <a:lnTo>
                      <a:pt x="478" y="117"/>
                    </a:lnTo>
                    <a:lnTo>
                      <a:pt x="482" y="117"/>
                    </a:lnTo>
                    <a:lnTo>
                      <a:pt x="484" y="117"/>
                    </a:lnTo>
                    <a:lnTo>
                      <a:pt x="487" y="116"/>
                    </a:lnTo>
                    <a:lnTo>
                      <a:pt x="489" y="117"/>
                    </a:lnTo>
                    <a:lnTo>
                      <a:pt x="494" y="118"/>
                    </a:lnTo>
                    <a:lnTo>
                      <a:pt x="499" y="119"/>
                    </a:lnTo>
                    <a:lnTo>
                      <a:pt x="502" y="119"/>
                    </a:lnTo>
                    <a:lnTo>
                      <a:pt x="504" y="123"/>
                    </a:lnTo>
                    <a:lnTo>
                      <a:pt x="505" y="126"/>
                    </a:lnTo>
                    <a:lnTo>
                      <a:pt x="505" y="129"/>
                    </a:lnTo>
                    <a:lnTo>
                      <a:pt x="507" y="132"/>
                    </a:lnTo>
                    <a:lnTo>
                      <a:pt x="509" y="133"/>
                    </a:lnTo>
                    <a:lnTo>
                      <a:pt x="511" y="133"/>
                    </a:lnTo>
                    <a:lnTo>
                      <a:pt x="512" y="133"/>
                    </a:lnTo>
                    <a:lnTo>
                      <a:pt x="513" y="133"/>
                    </a:lnTo>
                    <a:lnTo>
                      <a:pt x="512" y="132"/>
                    </a:lnTo>
                    <a:lnTo>
                      <a:pt x="511" y="132"/>
                    </a:lnTo>
                    <a:lnTo>
                      <a:pt x="510" y="130"/>
                    </a:lnTo>
                    <a:lnTo>
                      <a:pt x="510" y="129"/>
                    </a:lnTo>
                    <a:lnTo>
                      <a:pt x="510" y="128"/>
                    </a:lnTo>
                    <a:lnTo>
                      <a:pt x="511" y="128"/>
                    </a:lnTo>
                    <a:lnTo>
                      <a:pt x="511" y="127"/>
                    </a:lnTo>
                    <a:lnTo>
                      <a:pt x="512" y="127"/>
                    </a:lnTo>
                    <a:lnTo>
                      <a:pt x="512" y="126"/>
                    </a:lnTo>
                    <a:lnTo>
                      <a:pt x="512" y="123"/>
                    </a:lnTo>
                    <a:lnTo>
                      <a:pt x="515" y="121"/>
                    </a:lnTo>
                    <a:lnTo>
                      <a:pt x="515" y="119"/>
                    </a:lnTo>
                    <a:lnTo>
                      <a:pt x="516" y="119"/>
                    </a:lnTo>
                    <a:lnTo>
                      <a:pt x="518" y="119"/>
                    </a:lnTo>
                    <a:lnTo>
                      <a:pt x="519" y="118"/>
                    </a:lnTo>
                    <a:lnTo>
                      <a:pt x="522" y="118"/>
                    </a:lnTo>
                    <a:lnTo>
                      <a:pt x="526" y="118"/>
                    </a:lnTo>
                    <a:lnTo>
                      <a:pt x="527" y="119"/>
                    </a:lnTo>
                    <a:lnTo>
                      <a:pt x="527" y="123"/>
                    </a:lnTo>
                    <a:lnTo>
                      <a:pt x="528" y="124"/>
                    </a:lnTo>
                    <a:lnTo>
                      <a:pt x="529" y="124"/>
                    </a:lnTo>
                    <a:lnTo>
                      <a:pt x="530" y="126"/>
                    </a:lnTo>
                    <a:lnTo>
                      <a:pt x="533" y="127"/>
                    </a:lnTo>
                    <a:lnTo>
                      <a:pt x="534" y="128"/>
                    </a:lnTo>
                    <a:lnTo>
                      <a:pt x="534" y="129"/>
                    </a:lnTo>
                    <a:lnTo>
                      <a:pt x="533" y="130"/>
                    </a:lnTo>
                    <a:lnTo>
                      <a:pt x="533" y="130"/>
                    </a:lnTo>
                    <a:lnTo>
                      <a:pt x="529" y="130"/>
                    </a:lnTo>
                    <a:lnTo>
                      <a:pt x="528" y="130"/>
                    </a:lnTo>
                    <a:lnTo>
                      <a:pt x="527" y="129"/>
                    </a:lnTo>
                    <a:lnTo>
                      <a:pt x="528" y="127"/>
                    </a:lnTo>
                    <a:lnTo>
                      <a:pt x="527" y="126"/>
                    </a:lnTo>
                    <a:lnTo>
                      <a:pt x="526" y="127"/>
                    </a:lnTo>
                    <a:lnTo>
                      <a:pt x="523" y="127"/>
                    </a:lnTo>
                    <a:lnTo>
                      <a:pt x="522" y="126"/>
                    </a:lnTo>
                    <a:lnTo>
                      <a:pt x="519" y="126"/>
                    </a:lnTo>
                    <a:lnTo>
                      <a:pt x="518" y="124"/>
                    </a:lnTo>
                    <a:lnTo>
                      <a:pt x="517" y="126"/>
                    </a:lnTo>
                    <a:lnTo>
                      <a:pt x="517" y="128"/>
                    </a:lnTo>
                    <a:lnTo>
                      <a:pt x="517" y="130"/>
                    </a:lnTo>
                    <a:lnTo>
                      <a:pt x="517" y="132"/>
                    </a:lnTo>
                    <a:lnTo>
                      <a:pt x="517" y="132"/>
                    </a:lnTo>
                    <a:lnTo>
                      <a:pt x="521" y="132"/>
                    </a:lnTo>
                    <a:lnTo>
                      <a:pt x="522" y="133"/>
                    </a:lnTo>
                    <a:lnTo>
                      <a:pt x="523" y="136"/>
                    </a:lnTo>
                    <a:lnTo>
                      <a:pt x="523" y="138"/>
                    </a:lnTo>
                    <a:lnTo>
                      <a:pt x="524" y="139"/>
                    </a:lnTo>
                    <a:lnTo>
                      <a:pt x="527" y="138"/>
                    </a:lnTo>
                    <a:lnTo>
                      <a:pt x="528" y="139"/>
                    </a:lnTo>
                    <a:lnTo>
                      <a:pt x="529" y="141"/>
                    </a:lnTo>
                    <a:lnTo>
                      <a:pt x="528" y="141"/>
                    </a:lnTo>
                    <a:lnTo>
                      <a:pt x="526" y="143"/>
                    </a:lnTo>
                    <a:lnTo>
                      <a:pt x="524" y="141"/>
                    </a:lnTo>
                    <a:lnTo>
                      <a:pt x="524" y="141"/>
                    </a:lnTo>
                    <a:lnTo>
                      <a:pt x="524" y="140"/>
                    </a:lnTo>
                    <a:lnTo>
                      <a:pt x="523" y="140"/>
                    </a:lnTo>
                    <a:lnTo>
                      <a:pt x="519" y="140"/>
                    </a:lnTo>
                    <a:lnTo>
                      <a:pt x="518" y="140"/>
                    </a:lnTo>
                    <a:lnTo>
                      <a:pt x="516" y="139"/>
                    </a:lnTo>
                    <a:lnTo>
                      <a:pt x="515" y="139"/>
                    </a:lnTo>
                    <a:lnTo>
                      <a:pt x="513" y="139"/>
                    </a:lnTo>
                    <a:lnTo>
                      <a:pt x="516" y="136"/>
                    </a:lnTo>
                    <a:lnTo>
                      <a:pt x="517" y="136"/>
                    </a:lnTo>
                    <a:lnTo>
                      <a:pt x="516" y="135"/>
                    </a:lnTo>
                    <a:lnTo>
                      <a:pt x="515" y="136"/>
                    </a:lnTo>
                    <a:lnTo>
                      <a:pt x="513" y="136"/>
                    </a:lnTo>
                    <a:lnTo>
                      <a:pt x="511" y="136"/>
                    </a:lnTo>
                    <a:lnTo>
                      <a:pt x="510" y="136"/>
                    </a:lnTo>
                    <a:lnTo>
                      <a:pt x="509" y="138"/>
                    </a:lnTo>
                    <a:lnTo>
                      <a:pt x="506" y="139"/>
                    </a:lnTo>
                    <a:lnTo>
                      <a:pt x="505" y="140"/>
                    </a:lnTo>
                    <a:lnTo>
                      <a:pt x="504" y="141"/>
                    </a:lnTo>
                    <a:lnTo>
                      <a:pt x="502" y="143"/>
                    </a:lnTo>
                    <a:lnTo>
                      <a:pt x="501" y="144"/>
                    </a:lnTo>
                    <a:lnTo>
                      <a:pt x="501" y="145"/>
                    </a:lnTo>
                    <a:lnTo>
                      <a:pt x="502" y="146"/>
                    </a:lnTo>
                    <a:lnTo>
                      <a:pt x="501" y="146"/>
                    </a:lnTo>
                    <a:lnTo>
                      <a:pt x="499" y="146"/>
                    </a:lnTo>
                    <a:lnTo>
                      <a:pt x="499" y="147"/>
                    </a:lnTo>
                    <a:lnTo>
                      <a:pt x="499" y="147"/>
                    </a:lnTo>
                    <a:lnTo>
                      <a:pt x="496" y="147"/>
                    </a:lnTo>
                    <a:lnTo>
                      <a:pt x="495" y="150"/>
                    </a:lnTo>
                    <a:lnTo>
                      <a:pt x="494" y="150"/>
                    </a:lnTo>
                    <a:lnTo>
                      <a:pt x="495" y="149"/>
                    </a:lnTo>
                    <a:lnTo>
                      <a:pt x="495" y="147"/>
                    </a:lnTo>
                    <a:lnTo>
                      <a:pt x="494" y="147"/>
                    </a:lnTo>
                    <a:lnTo>
                      <a:pt x="493" y="146"/>
                    </a:lnTo>
                    <a:lnTo>
                      <a:pt x="493" y="145"/>
                    </a:lnTo>
                    <a:lnTo>
                      <a:pt x="491" y="144"/>
                    </a:lnTo>
                    <a:lnTo>
                      <a:pt x="490" y="143"/>
                    </a:lnTo>
                    <a:lnTo>
                      <a:pt x="490" y="141"/>
                    </a:lnTo>
                    <a:lnTo>
                      <a:pt x="491" y="141"/>
                    </a:lnTo>
                    <a:lnTo>
                      <a:pt x="494" y="141"/>
                    </a:lnTo>
                    <a:lnTo>
                      <a:pt x="494" y="140"/>
                    </a:lnTo>
                    <a:lnTo>
                      <a:pt x="489" y="140"/>
                    </a:lnTo>
                    <a:lnTo>
                      <a:pt x="485" y="139"/>
                    </a:lnTo>
                    <a:lnTo>
                      <a:pt x="482" y="139"/>
                    </a:lnTo>
                    <a:lnTo>
                      <a:pt x="479" y="139"/>
                    </a:lnTo>
                    <a:lnTo>
                      <a:pt x="478" y="138"/>
                    </a:lnTo>
                    <a:lnTo>
                      <a:pt x="478" y="136"/>
                    </a:lnTo>
                    <a:lnTo>
                      <a:pt x="477" y="136"/>
                    </a:lnTo>
                    <a:lnTo>
                      <a:pt x="477" y="136"/>
                    </a:lnTo>
                    <a:lnTo>
                      <a:pt x="476" y="138"/>
                    </a:lnTo>
                    <a:lnTo>
                      <a:pt x="473" y="139"/>
                    </a:lnTo>
                    <a:lnTo>
                      <a:pt x="471" y="139"/>
                    </a:lnTo>
                    <a:lnTo>
                      <a:pt x="470" y="139"/>
                    </a:lnTo>
                    <a:lnTo>
                      <a:pt x="468" y="139"/>
                    </a:lnTo>
                    <a:lnTo>
                      <a:pt x="467" y="139"/>
                    </a:lnTo>
                    <a:lnTo>
                      <a:pt x="462" y="139"/>
                    </a:lnTo>
                    <a:lnTo>
                      <a:pt x="461" y="136"/>
                    </a:lnTo>
                    <a:lnTo>
                      <a:pt x="460" y="136"/>
                    </a:lnTo>
                    <a:lnTo>
                      <a:pt x="457" y="135"/>
                    </a:lnTo>
                    <a:lnTo>
                      <a:pt x="454" y="135"/>
                    </a:lnTo>
                    <a:lnTo>
                      <a:pt x="449" y="133"/>
                    </a:lnTo>
                    <a:lnTo>
                      <a:pt x="448" y="132"/>
                    </a:lnTo>
                    <a:lnTo>
                      <a:pt x="448" y="130"/>
                    </a:lnTo>
                    <a:lnTo>
                      <a:pt x="449" y="129"/>
                    </a:lnTo>
                    <a:lnTo>
                      <a:pt x="450" y="129"/>
                    </a:lnTo>
                    <a:lnTo>
                      <a:pt x="450" y="128"/>
                    </a:lnTo>
                    <a:lnTo>
                      <a:pt x="449" y="128"/>
                    </a:lnTo>
                    <a:lnTo>
                      <a:pt x="446" y="129"/>
                    </a:lnTo>
                    <a:lnTo>
                      <a:pt x="445" y="129"/>
                    </a:lnTo>
                    <a:lnTo>
                      <a:pt x="444" y="130"/>
                    </a:lnTo>
                    <a:lnTo>
                      <a:pt x="443" y="130"/>
                    </a:lnTo>
                    <a:lnTo>
                      <a:pt x="442" y="130"/>
                    </a:lnTo>
                    <a:lnTo>
                      <a:pt x="442" y="132"/>
                    </a:lnTo>
                    <a:lnTo>
                      <a:pt x="440" y="133"/>
                    </a:lnTo>
                    <a:lnTo>
                      <a:pt x="439" y="133"/>
                    </a:lnTo>
                    <a:lnTo>
                      <a:pt x="439" y="132"/>
                    </a:lnTo>
                    <a:lnTo>
                      <a:pt x="439" y="130"/>
                    </a:lnTo>
                    <a:lnTo>
                      <a:pt x="438" y="130"/>
                    </a:lnTo>
                    <a:lnTo>
                      <a:pt x="437" y="130"/>
                    </a:lnTo>
                    <a:lnTo>
                      <a:pt x="436" y="133"/>
                    </a:lnTo>
                    <a:lnTo>
                      <a:pt x="434" y="133"/>
                    </a:lnTo>
                    <a:lnTo>
                      <a:pt x="434" y="134"/>
                    </a:lnTo>
                    <a:lnTo>
                      <a:pt x="436" y="134"/>
                    </a:lnTo>
                    <a:lnTo>
                      <a:pt x="438" y="133"/>
                    </a:lnTo>
                    <a:lnTo>
                      <a:pt x="439" y="134"/>
                    </a:lnTo>
                    <a:lnTo>
                      <a:pt x="442" y="135"/>
                    </a:lnTo>
                    <a:lnTo>
                      <a:pt x="443" y="138"/>
                    </a:lnTo>
                    <a:lnTo>
                      <a:pt x="443" y="139"/>
                    </a:lnTo>
                    <a:lnTo>
                      <a:pt x="443" y="143"/>
                    </a:lnTo>
                    <a:lnTo>
                      <a:pt x="442" y="145"/>
                    </a:lnTo>
                    <a:lnTo>
                      <a:pt x="442" y="146"/>
                    </a:lnTo>
                    <a:lnTo>
                      <a:pt x="440" y="146"/>
                    </a:lnTo>
                    <a:lnTo>
                      <a:pt x="440" y="144"/>
                    </a:lnTo>
                    <a:lnTo>
                      <a:pt x="439" y="141"/>
                    </a:lnTo>
                    <a:lnTo>
                      <a:pt x="438" y="140"/>
                    </a:lnTo>
                    <a:lnTo>
                      <a:pt x="437" y="140"/>
                    </a:lnTo>
                    <a:lnTo>
                      <a:pt x="436" y="139"/>
                    </a:lnTo>
                    <a:lnTo>
                      <a:pt x="436" y="138"/>
                    </a:lnTo>
                    <a:lnTo>
                      <a:pt x="434" y="138"/>
                    </a:lnTo>
                    <a:lnTo>
                      <a:pt x="431" y="138"/>
                    </a:lnTo>
                    <a:lnTo>
                      <a:pt x="429" y="138"/>
                    </a:lnTo>
                    <a:lnTo>
                      <a:pt x="432" y="136"/>
                    </a:lnTo>
                    <a:lnTo>
                      <a:pt x="433" y="134"/>
                    </a:lnTo>
                    <a:lnTo>
                      <a:pt x="432" y="134"/>
                    </a:lnTo>
                    <a:lnTo>
                      <a:pt x="427" y="136"/>
                    </a:lnTo>
                    <a:lnTo>
                      <a:pt x="425" y="138"/>
                    </a:lnTo>
                    <a:lnTo>
                      <a:pt x="421" y="138"/>
                    </a:lnTo>
                    <a:lnTo>
                      <a:pt x="418" y="138"/>
                    </a:lnTo>
                    <a:lnTo>
                      <a:pt x="418" y="136"/>
                    </a:lnTo>
                    <a:lnTo>
                      <a:pt x="417" y="136"/>
                    </a:lnTo>
                    <a:lnTo>
                      <a:pt x="415" y="138"/>
                    </a:lnTo>
                    <a:lnTo>
                      <a:pt x="411" y="141"/>
                    </a:lnTo>
                    <a:lnTo>
                      <a:pt x="405" y="144"/>
                    </a:lnTo>
                    <a:lnTo>
                      <a:pt x="404" y="146"/>
                    </a:lnTo>
                    <a:lnTo>
                      <a:pt x="403" y="147"/>
                    </a:lnTo>
                    <a:lnTo>
                      <a:pt x="403" y="149"/>
                    </a:lnTo>
                    <a:lnTo>
                      <a:pt x="404" y="147"/>
                    </a:lnTo>
                    <a:lnTo>
                      <a:pt x="405" y="149"/>
                    </a:lnTo>
                    <a:lnTo>
                      <a:pt x="405" y="151"/>
                    </a:lnTo>
                    <a:lnTo>
                      <a:pt x="406" y="152"/>
                    </a:lnTo>
                    <a:lnTo>
                      <a:pt x="406" y="155"/>
                    </a:lnTo>
                    <a:lnTo>
                      <a:pt x="406" y="156"/>
                    </a:lnTo>
                    <a:lnTo>
                      <a:pt x="408" y="156"/>
                    </a:lnTo>
                    <a:lnTo>
                      <a:pt x="409" y="152"/>
                    </a:lnTo>
                    <a:lnTo>
                      <a:pt x="410" y="152"/>
                    </a:lnTo>
                    <a:lnTo>
                      <a:pt x="411" y="152"/>
                    </a:lnTo>
                    <a:lnTo>
                      <a:pt x="412" y="153"/>
                    </a:lnTo>
                    <a:lnTo>
                      <a:pt x="414" y="153"/>
                    </a:lnTo>
                    <a:lnTo>
                      <a:pt x="414" y="152"/>
                    </a:lnTo>
                    <a:lnTo>
                      <a:pt x="414" y="151"/>
                    </a:lnTo>
                    <a:lnTo>
                      <a:pt x="415" y="150"/>
                    </a:lnTo>
                    <a:lnTo>
                      <a:pt x="416" y="149"/>
                    </a:lnTo>
                    <a:lnTo>
                      <a:pt x="418" y="149"/>
                    </a:lnTo>
                    <a:lnTo>
                      <a:pt x="421" y="150"/>
                    </a:lnTo>
                    <a:lnTo>
                      <a:pt x="421" y="149"/>
                    </a:lnTo>
                    <a:lnTo>
                      <a:pt x="422" y="147"/>
                    </a:lnTo>
                    <a:lnTo>
                      <a:pt x="423" y="149"/>
                    </a:lnTo>
                    <a:lnTo>
                      <a:pt x="423" y="149"/>
                    </a:lnTo>
                    <a:lnTo>
                      <a:pt x="425" y="149"/>
                    </a:lnTo>
                    <a:lnTo>
                      <a:pt x="425" y="146"/>
                    </a:lnTo>
                    <a:lnTo>
                      <a:pt x="425" y="145"/>
                    </a:lnTo>
                    <a:lnTo>
                      <a:pt x="426" y="145"/>
                    </a:lnTo>
                    <a:lnTo>
                      <a:pt x="427" y="145"/>
                    </a:lnTo>
                    <a:lnTo>
                      <a:pt x="427" y="146"/>
                    </a:lnTo>
                    <a:lnTo>
                      <a:pt x="426" y="149"/>
                    </a:lnTo>
                    <a:lnTo>
                      <a:pt x="426" y="150"/>
                    </a:lnTo>
                    <a:lnTo>
                      <a:pt x="423" y="150"/>
                    </a:lnTo>
                    <a:lnTo>
                      <a:pt x="421" y="151"/>
                    </a:lnTo>
                    <a:lnTo>
                      <a:pt x="421" y="152"/>
                    </a:lnTo>
                    <a:lnTo>
                      <a:pt x="418" y="153"/>
                    </a:lnTo>
                    <a:lnTo>
                      <a:pt x="418" y="155"/>
                    </a:lnTo>
                    <a:lnTo>
                      <a:pt x="418" y="156"/>
                    </a:lnTo>
                    <a:lnTo>
                      <a:pt x="417" y="155"/>
                    </a:lnTo>
                    <a:lnTo>
                      <a:pt x="415" y="155"/>
                    </a:lnTo>
                    <a:lnTo>
                      <a:pt x="415" y="156"/>
                    </a:lnTo>
                    <a:lnTo>
                      <a:pt x="415" y="160"/>
                    </a:lnTo>
                    <a:lnTo>
                      <a:pt x="411" y="164"/>
                    </a:lnTo>
                    <a:lnTo>
                      <a:pt x="408" y="164"/>
                    </a:lnTo>
                    <a:lnTo>
                      <a:pt x="408" y="166"/>
                    </a:lnTo>
                    <a:lnTo>
                      <a:pt x="408" y="169"/>
                    </a:lnTo>
                    <a:lnTo>
                      <a:pt x="406" y="172"/>
                    </a:lnTo>
                    <a:lnTo>
                      <a:pt x="404" y="174"/>
                    </a:lnTo>
                    <a:lnTo>
                      <a:pt x="401" y="178"/>
                    </a:lnTo>
                    <a:lnTo>
                      <a:pt x="401" y="177"/>
                    </a:lnTo>
                    <a:lnTo>
                      <a:pt x="401" y="175"/>
                    </a:lnTo>
                    <a:lnTo>
                      <a:pt x="404" y="173"/>
                    </a:lnTo>
                    <a:lnTo>
                      <a:pt x="405" y="171"/>
                    </a:lnTo>
                    <a:lnTo>
                      <a:pt x="405" y="167"/>
                    </a:lnTo>
                    <a:lnTo>
                      <a:pt x="405" y="166"/>
                    </a:lnTo>
                    <a:lnTo>
                      <a:pt x="405" y="164"/>
                    </a:lnTo>
                    <a:lnTo>
                      <a:pt x="404" y="163"/>
                    </a:lnTo>
                    <a:lnTo>
                      <a:pt x="406" y="160"/>
                    </a:lnTo>
                    <a:lnTo>
                      <a:pt x="406" y="157"/>
                    </a:lnTo>
                    <a:lnTo>
                      <a:pt x="405" y="157"/>
                    </a:lnTo>
                    <a:lnTo>
                      <a:pt x="403" y="158"/>
                    </a:lnTo>
                    <a:lnTo>
                      <a:pt x="400" y="156"/>
                    </a:lnTo>
                    <a:lnTo>
                      <a:pt x="399" y="153"/>
                    </a:lnTo>
                    <a:lnTo>
                      <a:pt x="399" y="152"/>
                    </a:lnTo>
                    <a:lnTo>
                      <a:pt x="399" y="150"/>
                    </a:lnTo>
                    <a:lnTo>
                      <a:pt x="398" y="150"/>
                    </a:lnTo>
                    <a:lnTo>
                      <a:pt x="395" y="152"/>
                    </a:lnTo>
                    <a:lnTo>
                      <a:pt x="392" y="156"/>
                    </a:lnTo>
                    <a:lnTo>
                      <a:pt x="384" y="161"/>
                    </a:lnTo>
                    <a:lnTo>
                      <a:pt x="377" y="167"/>
                    </a:lnTo>
                    <a:lnTo>
                      <a:pt x="366" y="173"/>
                    </a:lnTo>
                    <a:lnTo>
                      <a:pt x="364" y="174"/>
                    </a:lnTo>
                    <a:lnTo>
                      <a:pt x="364" y="175"/>
                    </a:lnTo>
                    <a:lnTo>
                      <a:pt x="365" y="175"/>
                    </a:lnTo>
                    <a:lnTo>
                      <a:pt x="366" y="175"/>
                    </a:lnTo>
                    <a:lnTo>
                      <a:pt x="367" y="175"/>
                    </a:lnTo>
                    <a:lnTo>
                      <a:pt x="367" y="178"/>
                    </a:lnTo>
                    <a:lnTo>
                      <a:pt x="367" y="178"/>
                    </a:lnTo>
                    <a:lnTo>
                      <a:pt x="366" y="179"/>
                    </a:lnTo>
                    <a:lnTo>
                      <a:pt x="365" y="180"/>
                    </a:lnTo>
                    <a:lnTo>
                      <a:pt x="364" y="179"/>
                    </a:lnTo>
                    <a:lnTo>
                      <a:pt x="363" y="179"/>
                    </a:lnTo>
                    <a:lnTo>
                      <a:pt x="363" y="179"/>
                    </a:lnTo>
                    <a:lnTo>
                      <a:pt x="360" y="180"/>
                    </a:lnTo>
                    <a:lnTo>
                      <a:pt x="360" y="179"/>
                    </a:lnTo>
                    <a:lnTo>
                      <a:pt x="363" y="178"/>
                    </a:lnTo>
                    <a:lnTo>
                      <a:pt x="364" y="177"/>
                    </a:lnTo>
                    <a:lnTo>
                      <a:pt x="363" y="175"/>
                    </a:lnTo>
                    <a:lnTo>
                      <a:pt x="361" y="175"/>
                    </a:lnTo>
                    <a:lnTo>
                      <a:pt x="361" y="177"/>
                    </a:lnTo>
                    <a:lnTo>
                      <a:pt x="359" y="178"/>
                    </a:lnTo>
                    <a:lnTo>
                      <a:pt x="355" y="179"/>
                    </a:lnTo>
                    <a:lnTo>
                      <a:pt x="354" y="180"/>
                    </a:lnTo>
                    <a:lnTo>
                      <a:pt x="355" y="180"/>
                    </a:lnTo>
                    <a:lnTo>
                      <a:pt x="356" y="180"/>
                    </a:lnTo>
                    <a:lnTo>
                      <a:pt x="356" y="180"/>
                    </a:lnTo>
                    <a:lnTo>
                      <a:pt x="355" y="181"/>
                    </a:lnTo>
                    <a:lnTo>
                      <a:pt x="355" y="183"/>
                    </a:lnTo>
                    <a:lnTo>
                      <a:pt x="356" y="184"/>
                    </a:lnTo>
                    <a:lnTo>
                      <a:pt x="356" y="185"/>
                    </a:lnTo>
                    <a:lnTo>
                      <a:pt x="358" y="186"/>
                    </a:lnTo>
                    <a:lnTo>
                      <a:pt x="359" y="188"/>
                    </a:lnTo>
                    <a:lnTo>
                      <a:pt x="359" y="188"/>
                    </a:lnTo>
                    <a:lnTo>
                      <a:pt x="358" y="188"/>
                    </a:lnTo>
                    <a:lnTo>
                      <a:pt x="356" y="189"/>
                    </a:lnTo>
                    <a:lnTo>
                      <a:pt x="356" y="190"/>
                    </a:lnTo>
                    <a:lnTo>
                      <a:pt x="359" y="191"/>
                    </a:lnTo>
                    <a:lnTo>
                      <a:pt x="361" y="191"/>
                    </a:lnTo>
                    <a:lnTo>
                      <a:pt x="364" y="190"/>
                    </a:lnTo>
                    <a:lnTo>
                      <a:pt x="369" y="190"/>
                    </a:lnTo>
                    <a:lnTo>
                      <a:pt x="372" y="190"/>
                    </a:lnTo>
                    <a:lnTo>
                      <a:pt x="372" y="191"/>
                    </a:lnTo>
                    <a:lnTo>
                      <a:pt x="370" y="191"/>
                    </a:lnTo>
                    <a:lnTo>
                      <a:pt x="364" y="191"/>
                    </a:lnTo>
                    <a:lnTo>
                      <a:pt x="361" y="192"/>
                    </a:lnTo>
                    <a:lnTo>
                      <a:pt x="359" y="192"/>
                    </a:lnTo>
                    <a:lnTo>
                      <a:pt x="358" y="191"/>
                    </a:lnTo>
                    <a:lnTo>
                      <a:pt x="355" y="191"/>
                    </a:lnTo>
                    <a:lnTo>
                      <a:pt x="355" y="190"/>
                    </a:lnTo>
                    <a:lnTo>
                      <a:pt x="353" y="190"/>
                    </a:lnTo>
                    <a:lnTo>
                      <a:pt x="353" y="191"/>
                    </a:lnTo>
                    <a:lnTo>
                      <a:pt x="352" y="191"/>
                    </a:lnTo>
                    <a:lnTo>
                      <a:pt x="352" y="189"/>
                    </a:lnTo>
                    <a:lnTo>
                      <a:pt x="350" y="188"/>
                    </a:lnTo>
                    <a:lnTo>
                      <a:pt x="349" y="188"/>
                    </a:lnTo>
                    <a:lnTo>
                      <a:pt x="348" y="188"/>
                    </a:lnTo>
                    <a:lnTo>
                      <a:pt x="348" y="189"/>
                    </a:lnTo>
                    <a:lnTo>
                      <a:pt x="348" y="191"/>
                    </a:lnTo>
                    <a:lnTo>
                      <a:pt x="348" y="194"/>
                    </a:lnTo>
                    <a:lnTo>
                      <a:pt x="349" y="196"/>
                    </a:lnTo>
                    <a:lnTo>
                      <a:pt x="349" y="197"/>
                    </a:lnTo>
                    <a:lnTo>
                      <a:pt x="349" y="200"/>
                    </a:lnTo>
                    <a:lnTo>
                      <a:pt x="348" y="200"/>
                    </a:lnTo>
                    <a:lnTo>
                      <a:pt x="347" y="199"/>
                    </a:lnTo>
                    <a:lnTo>
                      <a:pt x="346" y="196"/>
                    </a:lnTo>
                    <a:lnTo>
                      <a:pt x="346" y="195"/>
                    </a:lnTo>
                    <a:lnTo>
                      <a:pt x="344" y="194"/>
                    </a:lnTo>
                    <a:lnTo>
                      <a:pt x="342" y="195"/>
                    </a:lnTo>
                    <a:lnTo>
                      <a:pt x="341" y="195"/>
                    </a:lnTo>
                    <a:lnTo>
                      <a:pt x="338" y="195"/>
                    </a:lnTo>
                    <a:lnTo>
                      <a:pt x="337" y="195"/>
                    </a:lnTo>
                    <a:lnTo>
                      <a:pt x="333" y="197"/>
                    </a:lnTo>
                    <a:lnTo>
                      <a:pt x="331" y="199"/>
                    </a:lnTo>
                    <a:lnTo>
                      <a:pt x="330" y="200"/>
                    </a:lnTo>
                    <a:lnTo>
                      <a:pt x="328" y="202"/>
                    </a:lnTo>
                    <a:lnTo>
                      <a:pt x="327" y="202"/>
                    </a:lnTo>
                    <a:lnTo>
                      <a:pt x="327" y="203"/>
                    </a:lnTo>
                    <a:lnTo>
                      <a:pt x="326" y="206"/>
                    </a:lnTo>
                    <a:lnTo>
                      <a:pt x="322" y="208"/>
                    </a:lnTo>
                    <a:lnTo>
                      <a:pt x="321" y="209"/>
                    </a:lnTo>
                    <a:lnTo>
                      <a:pt x="321" y="209"/>
                    </a:lnTo>
                    <a:lnTo>
                      <a:pt x="318" y="208"/>
                    </a:lnTo>
                    <a:lnTo>
                      <a:pt x="316" y="208"/>
                    </a:lnTo>
                    <a:lnTo>
                      <a:pt x="314" y="207"/>
                    </a:lnTo>
                    <a:lnTo>
                      <a:pt x="313" y="207"/>
                    </a:lnTo>
                    <a:lnTo>
                      <a:pt x="313" y="206"/>
                    </a:lnTo>
                    <a:lnTo>
                      <a:pt x="318" y="203"/>
                    </a:lnTo>
                    <a:lnTo>
                      <a:pt x="320" y="203"/>
                    </a:lnTo>
                    <a:lnTo>
                      <a:pt x="320" y="202"/>
                    </a:lnTo>
                    <a:lnTo>
                      <a:pt x="320" y="202"/>
                    </a:lnTo>
                    <a:lnTo>
                      <a:pt x="319" y="202"/>
                    </a:lnTo>
                    <a:lnTo>
                      <a:pt x="314" y="203"/>
                    </a:lnTo>
                    <a:lnTo>
                      <a:pt x="305" y="207"/>
                    </a:lnTo>
                    <a:lnTo>
                      <a:pt x="304" y="208"/>
                    </a:lnTo>
                    <a:lnTo>
                      <a:pt x="304" y="208"/>
                    </a:lnTo>
                    <a:lnTo>
                      <a:pt x="304" y="211"/>
                    </a:lnTo>
                    <a:lnTo>
                      <a:pt x="304" y="212"/>
                    </a:lnTo>
                    <a:lnTo>
                      <a:pt x="303" y="211"/>
                    </a:lnTo>
                    <a:lnTo>
                      <a:pt x="302" y="211"/>
                    </a:lnTo>
                    <a:lnTo>
                      <a:pt x="300" y="212"/>
                    </a:lnTo>
                    <a:lnTo>
                      <a:pt x="299" y="213"/>
                    </a:lnTo>
                    <a:lnTo>
                      <a:pt x="298" y="214"/>
                    </a:lnTo>
                    <a:lnTo>
                      <a:pt x="297" y="216"/>
                    </a:lnTo>
                    <a:lnTo>
                      <a:pt x="297" y="216"/>
                    </a:lnTo>
                    <a:lnTo>
                      <a:pt x="297" y="218"/>
                    </a:lnTo>
                    <a:lnTo>
                      <a:pt x="296" y="218"/>
                    </a:lnTo>
                    <a:lnTo>
                      <a:pt x="294" y="219"/>
                    </a:lnTo>
                    <a:lnTo>
                      <a:pt x="293" y="219"/>
                    </a:lnTo>
                    <a:lnTo>
                      <a:pt x="293" y="218"/>
                    </a:lnTo>
                    <a:lnTo>
                      <a:pt x="296" y="216"/>
                    </a:lnTo>
                    <a:lnTo>
                      <a:pt x="298" y="213"/>
                    </a:lnTo>
                    <a:lnTo>
                      <a:pt x="299" y="212"/>
                    </a:lnTo>
                    <a:lnTo>
                      <a:pt x="299" y="211"/>
                    </a:lnTo>
                    <a:lnTo>
                      <a:pt x="297" y="212"/>
                    </a:lnTo>
                    <a:lnTo>
                      <a:pt x="294" y="216"/>
                    </a:lnTo>
                    <a:lnTo>
                      <a:pt x="290" y="218"/>
                    </a:lnTo>
                    <a:lnTo>
                      <a:pt x="288" y="220"/>
                    </a:lnTo>
                    <a:lnTo>
                      <a:pt x="286" y="224"/>
                    </a:lnTo>
                    <a:lnTo>
                      <a:pt x="282" y="228"/>
                    </a:lnTo>
                    <a:lnTo>
                      <a:pt x="280" y="230"/>
                    </a:lnTo>
                    <a:lnTo>
                      <a:pt x="277" y="234"/>
                    </a:lnTo>
                    <a:lnTo>
                      <a:pt x="275" y="237"/>
                    </a:lnTo>
                    <a:lnTo>
                      <a:pt x="273" y="239"/>
                    </a:lnTo>
                    <a:lnTo>
                      <a:pt x="271" y="239"/>
                    </a:lnTo>
                    <a:lnTo>
                      <a:pt x="268" y="239"/>
                    </a:lnTo>
                    <a:lnTo>
                      <a:pt x="268" y="240"/>
                    </a:lnTo>
                    <a:lnTo>
                      <a:pt x="266" y="240"/>
                    </a:lnTo>
                    <a:lnTo>
                      <a:pt x="265" y="240"/>
                    </a:lnTo>
                    <a:lnTo>
                      <a:pt x="263" y="240"/>
                    </a:lnTo>
                    <a:lnTo>
                      <a:pt x="263" y="239"/>
                    </a:lnTo>
                    <a:lnTo>
                      <a:pt x="264" y="239"/>
                    </a:lnTo>
                    <a:lnTo>
                      <a:pt x="266" y="239"/>
                    </a:lnTo>
                    <a:lnTo>
                      <a:pt x="268" y="237"/>
                    </a:lnTo>
                    <a:lnTo>
                      <a:pt x="269" y="237"/>
                    </a:lnTo>
                    <a:lnTo>
                      <a:pt x="270" y="237"/>
                    </a:lnTo>
                    <a:lnTo>
                      <a:pt x="271" y="235"/>
                    </a:lnTo>
                    <a:lnTo>
                      <a:pt x="274" y="235"/>
                    </a:lnTo>
                    <a:lnTo>
                      <a:pt x="276" y="234"/>
                    </a:lnTo>
                    <a:lnTo>
                      <a:pt x="276" y="233"/>
                    </a:lnTo>
                    <a:lnTo>
                      <a:pt x="276" y="231"/>
                    </a:lnTo>
                    <a:lnTo>
                      <a:pt x="275" y="233"/>
                    </a:lnTo>
                    <a:lnTo>
                      <a:pt x="273" y="234"/>
                    </a:lnTo>
                    <a:lnTo>
                      <a:pt x="268" y="235"/>
                    </a:lnTo>
                    <a:lnTo>
                      <a:pt x="259" y="239"/>
                    </a:lnTo>
                    <a:lnTo>
                      <a:pt x="255" y="240"/>
                    </a:lnTo>
                    <a:lnTo>
                      <a:pt x="252" y="241"/>
                    </a:lnTo>
                    <a:lnTo>
                      <a:pt x="252" y="241"/>
                    </a:lnTo>
                    <a:lnTo>
                      <a:pt x="245" y="242"/>
                    </a:lnTo>
                    <a:lnTo>
                      <a:pt x="242" y="246"/>
                    </a:lnTo>
                    <a:lnTo>
                      <a:pt x="235" y="250"/>
                    </a:lnTo>
                    <a:lnTo>
                      <a:pt x="229" y="256"/>
                    </a:lnTo>
                    <a:lnTo>
                      <a:pt x="224" y="261"/>
                    </a:lnTo>
                    <a:lnTo>
                      <a:pt x="224" y="262"/>
                    </a:lnTo>
                    <a:lnTo>
                      <a:pt x="224" y="262"/>
                    </a:lnTo>
                    <a:lnTo>
                      <a:pt x="226" y="262"/>
                    </a:lnTo>
                    <a:lnTo>
                      <a:pt x="226" y="262"/>
                    </a:lnTo>
                    <a:lnTo>
                      <a:pt x="226" y="263"/>
                    </a:lnTo>
                    <a:lnTo>
                      <a:pt x="225" y="265"/>
                    </a:lnTo>
                    <a:lnTo>
                      <a:pt x="224" y="267"/>
                    </a:lnTo>
                    <a:lnTo>
                      <a:pt x="223" y="268"/>
                    </a:lnTo>
                    <a:lnTo>
                      <a:pt x="221" y="269"/>
                    </a:lnTo>
                    <a:lnTo>
                      <a:pt x="218" y="271"/>
                    </a:lnTo>
                    <a:lnTo>
                      <a:pt x="214" y="275"/>
                    </a:lnTo>
                    <a:lnTo>
                      <a:pt x="208" y="278"/>
                    </a:lnTo>
                    <a:lnTo>
                      <a:pt x="206" y="280"/>
                    </a:lnTo>
                    <a:lnTo>
                      <a:pt x="204" y="281"/>
                    </a:lnTo>
                    <a:lnTo>
                      <a:pt x="203" y="285"/>
                    </a:lnTo>
                    <a:lnTo>
                      <a:pt x="200" y="289"/>
                    </a:lnTo>
                    <a:lnTo>
                      <a:pt x="195" y="293"/>
                    </a:lnTo>
                    <a:lnTo>
                      <a:pt x="189" y="298"/>
                    </a:lnTo>
                    <a:lnTo>
                      <a:pt x="184" y="301"/>
                    </a:lnTo>
                    <a:lnTo>
                      <a:pt x="183" y="302"/>
                    </a:lnTo>
                    <a:lnTo>
                      <a:pt x="183" y="303"/>
                    </a:lnTo>
                    <a:lnTo>
                      <a:pt x="183" y="306"/>
                    </a:lnTo>
                    <a:lnTo>
                      <a:pt x="181" y="306"/>
                    </a:lnTo>
                    <a:lnTo>
                      <a:pt x="180" y="306"/>
                    </a:lnTo>
                    <a:lnTo>
                      <a:pt x="180" y="304"/>
                    </a:lnTo>
                    <a:lnTo>
                      <a:pt x="180" y="303"/>
                    </a:lnTo>
                    <a:lnTo>
                      <a:pt x="176" y="304"/>
                    </a:lnTo>
                    <a:lnTo>
                      <a:pt x="174" y="304"/>
                    </a:lnTo>
                    <a:lnTo>
                      <a:pt x="170" y="304"/>
                    </a:lnTo>
                    <a:lnTo>
                      <a:pt x="170" y="306"/>
                    </a:lnTo>
                    <a:lnTo>
                      <a:pt x="169" y="309"/>
                    </a:lnTo>
                    <a:lnTo>
                      <a:pt x="167" y="313"/>
                    </a:lnTo>
                    <a:lnTo>
                      <a:pt x="165" y="315"/>
                    </a:lnTo>
                    <a:lnTo>
                      <a:pt x="164" y="319"/>
                    </a:lnTo>
                    <a:lnTo>
                      <a:pt x="164" y="321"/>
                    </a:lnTo>
                    <a:lnTo>
                      <a:pt x="165" y="321"/>
                    </a:lnTo>
                    <a:lnTo>
                      <a:pt x="167" y="320"/>
                    </a:lnTo>
                    <a:lnTo>
                      <a:pt x="167" y="323"/>
                    </a:lnTo>
                    <a:lnTo>
                      <a:pt x="165" y="324"/>
                    </a:lnTo>
                    <a:lnTo>
                      <a:pt x="165" y="326"/>
                    </a:lnTo>
                    <a:lnTo>
                      <a:pt x="165" y="327"/>
                    </a:lnTo>
                    <a:lnTo>
                      <a:pt x="165" y="330"/>
                    </a:lnTo>
                    <a:lnTo>
                      <a:pt x="164" y="330"/>
                    </a:lnTo>
                    <a:lnTo>
                      <a:pt x="164" y="329"/>
                    </a:lnTo>
                    <a:lnTo>
                      <a:pt x="164" y="326"/>
                    </a:lnTo>
                    <a:lnTo>
                      <a:pt x="164" y="324"/>
                    </a:lnTo>
                    <a:lnTo>
                      <a:pt x="164" y="323"/>
                    </a:lnTo>
                    <a:lnTo>
                      <a:pt x="162" y="324"/>
                    </a:lnTo>
                    <a:lnTo>
                      <a:pt x="162" y="327"/>
                    </a:lnTo>
                    <a:lnTo>
                      <a:pt x="162" y="330"/>
                    </a:lnTo>
                    <a:lnTo>
                      <a:pt x="162" y="332"/>
                    </a:lnTo>
                    <a:lnTo>
                      <a:pt x="159" y="335"/>
                    </a:lnTo>
                    <a:lnTo>
                      <a:pt x="159" y="337"/>
                    </a:lnTo>
                    <a:lnTo>
                      <a:pt x="158" y="338"/>
                    </a:lnTo>
                    <a:lnTo>
                      <a:pt x="157" y="342"/>
                    </a:lnTo>
                    <a:lnTo>
                      <a:pt x="156" y="346"/>
                    </a:lnTo>
                    <a:lnTo>
                      <a:pt x="155" y="347"/>
                    </a:lnTo>
                    <a:lnTo>
                      <a:pt x="152" y="349"/>
                    </a:lnTo>
                    <a:lnTo>
                      <a:pt x="151" y="352"/>
                    </a:lnTo>
                    <a:lnTo>
                      <a:pt x="150" y="353"/>
                    </a:lnTo>
                    <a:lnTo>
                      <a:pt x="148" y="357"/>
                    </a:lnTo>
                    <a:lnTo>
                      <a:pt x="147" y="357"/>
                    </a:lnTo>
                    <a:lnTo>
                      <a:pt x="147" y="359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7" y="360"/>
                    </a:lnTo>
                    <a:lnTo>
                      <a:pt x="147" y="360"/>
                    </a:lnTo>
                    <a:lnTo>
                      <a:pt x="146" y="363"/>
                    </a:lnTo>
                    <a:lnTo>
                      <a:pt x="145" y="364"/>
                    </a:lnTo>
                    <a:lnTo>
                      <a:pt x="146" y="364"/>
                    </a:lnTo>
                    <a:lnTo>
                      <a:pt x="147" y="364"/>
                    </a:lnTo>
                    <a:lnTo>
                      <a:pt x="147" y="365"/>
                    </a:lnTo>
                    <a:lnTo>
                      <a:pt x="147" y="365"/>
                    </a:lnTo>
                    <a:lnTo>
                      <a:pt x="145" y="365"/>
                    </a:lnTo>
                    <a:lnTo>
                      <a:pt x="144" y="365"/>
                    </a:lnTo>
                    <a:lnTo>
                      <a:pt x="144" y="364"/>
                    </a:lnTo>
                    <a:lnTo>
                      <a:pt x="142" y="364"/>
                    </a:lnTo>
                    <a:lnTo>
                      <a:pt x="141" y="365"/>
                    </a:lnTo>
                    <a:lnTo>
                      <a:pt x="136" y="366"/>
                    </a:lnTo>
                    <a:lnTo>
                      <a:pt x="136" y="368"/>
                    </a:lnTo>
                    <a:lnTo>
                      <a:pt x="136" y="370"/>
                    </a:lnTo>
                    <a:lnTo>
                      <a:pt x="136" y="372"/>
                    </a:lnTo>
                    <a:lnTo>
                      <a:pt x="136" y="374"/>
                    </a:lnTo>
                    <a:lnTo>
                      <a:pt x="136" y="375"/>
                    </a:lnTo>
                    <a:lnTo>
                      <a:pt x="137" y="376"/>
                    </a:lnTo>
                    <a:lnTo>
                      <a:pt x="137" y="374"/>
                    </a:lnTo>
                    <a:lnTo>
                      <a:pt x="140" y="372"/>
                    </a:lnTo>
                    <a:lnTo>
                      <a:pt x="142" y="371"/>
                    </a:lnTo>
                    <a:lnTo>
                      <a:pt x="146" y="371"/>
                    </a:lnTo>
                    <a:lnTo>
                      <a:pt x="147" y="372"/>
                    </a:lnTo>
                    <a:lnTo>
                      <a:pt x="147" y="374"/>
                    </a:lnTo>
                    <a:lnTo>
                      <a:pt x="147" y="375"/>
                    </a:lnTo>
                    <a:lnTo>
                      <a:pt x="147" y="376"/>
                    </a:lnTo>
                    <a:lnTo>
                      <a:pt x="147" y="376"/>
                    </a:lnTo>
                    <a:lnTo>
                      <a:pt x="146" y="377"/>
                    </a:lnTo>
                    <a:lnTo>
                      <a:pt x="146" y="377"/>
                    </a:lnTo>
                    <a:lnTo>
                      <a:pt x="146" y="377"/>
                    </a:lnTo>
                    <a:lnTo>
                      <a:pt x="145" y="379"/>
                    </a:lnTo>
                    <a:lnTo>
                      <a:pt x="145" y="380"/>
                    </a:lnTo>
                    <a:lnTo>
                      <a:pt x="144" y="380"/>
                    </a:lnTo>
                    <a:lnTo>
                      <a:pt x="144" y="377"/>
                    </a:lnTo>
                    <a:lnTo>
                      <a:pt x="142" y="376"/>
                    </a:lnTo>
                    <a:lnTo>
                      <a:pt x="142" y="377"/>
                    </a:lnTo>
                    <a:lnTo>
                      <a:pt x="140" y="377"/>
                    </a:lnTo>
                    <a:lnTo>
                      <a:pt x="140" y="377"/>
                    </a:lnTo>
                    <a:lnTo>
                      <a:pt x="140" y="380"/>
                    </a:lnTo>
                    <a:lnTo>
                      <a:pt x="140" y="380"/>
                    </a:lnTo>
                    <a:lnTo>
                      <a:pt x="136" y="381"/>
                    </a:lnTo>
                    <a:lnTo>
                      <a:pt x="134" y="382"/>
                    </a:lnTo>
                    <a:lnTo>
                      <a:pt x="131" y="385"/>
                    </a:lnTo>
                    <a:lnTo>
                      <a:pt x="130" y="385"/>
                    </a:lnTo>
                    <a:lnTo>
                      <a:pt x="130" y="383"/>
                    </a:lnTo>
                    <a:lnTo>
                      <a:pt x="128" y="383"/>
                    </a:lnTo>
                    <a:lnTo>
                      <a:pt x="127" y="383"/>
                    </a:lnTo>
                    <a:lnTo>
                      <a:pt x="125" y="385"/>
                    </a:lnTo>
                    <a:lnTo>
                      <a:pt x="125" y="386"/>
                    </a:lnTo>
                    <a:lnTo>
                      <a:pt x="124" y="391"/>
                    </a:lnTo>
                    <a:lnTo>
                      <a:pt x="120" y="394"/>
                    </a:lnTo>
                    <a:lnTo>
                      <a:pt x="116" y="398"/>
                    </a:lnTo>
                    <a:lnTo>
                      <a:pt x="114" y="403"/>
                    </a:lnTo>
                    <a:lnTo>
                      <a:pt x="111" y="407"/>
                    </a:lnTo>
                    <a:lnTo>
                      <a:pt x="105" y="410"/>
                    </a:lnTo>
                    <a:lnTo>
                      <a:pt x="103" y="411"/>
                    </a:lnTo>
                    <a:lnTo>
                      <a:pt x="102" y="415"/>
                    </a:lnTo>
                    <a:lnTo>
                      <a:pt x="100" y="416"/>
                    </a:lnTo>
                    <a:lnTo>
                      <a:pt x="97" y="419"/>
                    </a:lnTo>
                    <a:lnTo>
                      <a:pt x="96" y="420"/>
                    </a:lnTo>
                    <a:lnTo>
                      <a:pt x="95" y="422"/>
                    </a:lnTo>
                    <a:lnTo>
                      <a:pt x="92" y="425"/>
                    </a:lnTo>
                    <a:lnTo>
                      <a:pt x="89" y="428"/>
                    </a:lnTo>
                    <a:lnTo>
                      <a:pt x="85" y="431"/>
                    </a:lnTo>
                    <a:lnTo>
                      <a:pt x="85" y="432"/>
                    </a:lnTo>
                    <a:lnTo>
                      <a:pt x="85" y="433"/>
                    </a:lnTo>
                    <a:lnTo>
                      <a:pt x="86" y="433"/>
                    </a:lnTo>
                    <a:lnTo>
                      <a:pt x="89" y="433"/>
                    </a:lnTo>
                    <a:lnTo>
                      <a:pt x="90" y="432"/>
                    </a:lnTo>
                    <a:lnTo>
                      <a:pt x="92" y="433"/>
                    </a:lnTo>
                    <a:lnTo>
                      <a:pt x="94" y="434"/>
                    </a:lnTo>
                    <a:lnTo>
                      <a:pt x="97" y="438"/>
                    </a:lnTo>
                    <a:lnTo>
                      <a:pt x="100" y="439"/>
                    </a:lnTo>
                    <a:lnTo>
                      <a:pt x="102" y="439"/>
                    </a:lnTo>
                    <a:lnTo>
                      <a:pt x="105" y="441"/>
                    </a:lnTo>
                    <a:lnTo>
                      <a:pt x="106" y="442"/>
                    </a:lnTo>
                    <a:lnTo>
                      <a:pt x="108" y="443"/>
                    </a:lnTo>
                    <a:lnTo>
                      <a:pt x="111" y="443"/>
                    </a:lnTo>
                    <a:lnTo>
                      <a:pt x="113" y="444"/>
                    </a:lnTo>
                    <a:lnTo>
                      <a:pt x="113" y="445"/>
                    </a:lnTo>
                    <a:lnTo>
                      <a:pt x="113" y="448"/>
                    </a:lnTo>
                    <a:lnTo>
                      <a:pt x="112" y="450"/>
                    </a:lnTo>
                    <a:lnTo>
                      <a:pt x="110" y="453"/>
                    </a:lnTo>
                    <a:lnTo>
                      <a:pt x="110" y="453"/>
                    </a:lnTo>
                    <a:lnTo>
                      <a:pt x="112" y="453"/>
                    </a:lnTo>
                    <a:lnTo>
                      <a:pt x="113" y="454"/>
                    </a:lnTo>
                    <a:lnTo>
                      <a:pt x="113" y="456"/>
                    </a:lnTo>
                    <a:lnTo>
                      <a:pt x="113" y="456"/>
                    </a:lnTo>
                    <a:lnTo>
                      <a:pt x="116" y="458"/>
                    </a:lnTo>
                    <a:lnTo>
                      <a:pt x="118" y="460"/>
                    </a:lnTo>
                    <a:lnTo>
                      <a:pt x="119" y="460"/>
                    </a:lnTo>
                    <a:lnTo>
                      <a:pt x="120" y="460"/>
                    </a:lnTo>
                    <a:lnTo>
                      <a:pt x="122" y="460"/>
                    </a:lnTo>
                    <a:lnTo>
                      <a:pt x="122" y="459"/>
                    </a:lnTo>
                    <a:lnTo>
                      <a:pt x="122" y="456"/>
                    </a:lnTo>
                    <a:lnTo>
                      <a:pt x="122" y="455"/>
                    </a:lnTo>
                    <a:lnTo>
                      <a:pt x="122" y="453"/>
                    </a:lnTo>
                    <a:lnTo>
                      <a:pt x="123" y="449"/>
                    </a:lnTo>
                    <a:lnTo>
                      <a:pt x="123" y="449"/>
                    </a:lnTo>
                    <a:lnTo>
                      <a:pt x="125" y="449"/>
                    </a:lnTo>
                    <a:lnTo>
                      <a:pt x="129" y="449"/>
                    </a:lnTo>
                    <a:lnTo>
                      <a:pt x="131" y="450"/>
                    </a:lnTo>
                    <a:lnTo>
                      <a:pt x="134" y="452"/>
                    </a:lnTo>
                    <a:lnTo>
                      <a:pt x="136" y="452"/>
                    </a:lnTo>
                    <a:lnTo>
                      <a:pt x="137" y="453"/>
                    </a:lnTo>
                    <a:lnTo>
                      <a:pt x="140" y="454"/>
                    </a:lnTo>
                    <a:lnTo>
                      <a:pt x="141" y="455"/>
                    </a:lnTo>
                    <a:lnTo>
                      <a:pt x="142" y="454"/>
                    </a:lnTo>
                    <a:lnTo>
                      <a:pt x="145" y="453"/>
                    </a:lnTo>
                    <a:lnTo>
                      <a:pt x="146" y="453"/>
                    </a:lnTo>
                    <a:lnTo>
                      <a:pt x="148" y="454"/>
                    </a:lnTo>
                    <a:lnTo>
                      <a:pt x="151" y="454"/>
                    </a:lnTo>
                    <a:lnTo>
                      <a:pt x="155" y="456"/>
                    </a:lnTo>
                    <a:lnTo>
                      <a:pt x="157" y="459"/>
                    </a:lnTo>
                    <a:lnTo>
                      <a:pt x="158" y="459"/>
                    </a:lnTo>
                    <a:lnTo>
                      <a:pt x="159" y="458"/>
                    </a:lnTo>
                    <a:lnTo>
                      <a:pt x="162" y="459"/>
                    </a:lnTo>
                    <a:lnTo>
                      <a:pt x="164" y="459"/>
                    </a:lnTo>
                    <a:lnTo>
                      <a:pt x="167" y="459"/>
                    </a:lnTo>
                    <a:lnTo>
                      <a:pt x="168" y="461"/>
                    </a:lnTo>
                    <a:lnTo>
                      <a:pt x="168" y="461"/>
                    </a:lnTo>
                    <a:lnTo>
                      <a:pt x="169" y="464"/>
                    </a:lnTo>
                    <a:lnTo>
                      <a:pt x="172" y="467"/>
                    </a:lnTo>
                    <a:lnTo>
                      <a:pt x="172" y="472"/>
                    </a:lnTo>
                    <a:lnTo>
                      <a:pt x="172" y="473"/>
                    </a:lnTo>
                    <a:lnTo>
                      <a:pt x="175" y="473"/>
                    </a:lnTo>
                    <a:lnTo>
                      <a:pt x="178" y="475"/>
                    </a:lnTo>
                    <a:lnTo>
                      <a:pt x="179" y="476"/>
                    </a:lnTo>
                    <a:lnTo>
                      <a:pt x="179" y="476"/>
                    </a:lnTo>
                    <a:lnTo>
                      <a:pt x="176" y="476"/>
                    </a:lnTo>
                    <a:lnTo>
                      <a:pt x="175" y="476"/>
                    </a:lnTo>
                    <a:lnTo>
                      <a:pt x="172" y="475"/>
                    </a:lnTo>
                    <a:lnTo>
                      <a:pt x="172" y="476"/>
                    </a:lnTo>
                    <a:lnTo>
                      <a:pt x="173" y="477"/>
                    </a:lnTo>
                    <a:lnTo>
                      <a:pt x="174" y="481"/>
                    </a:lnTo>
                    <a:lnTo>
                      <a:pt x="174" y="483"/>
                    </a:lnTo>
                    <a:lnTo>
                      <a:pt x="175" y="483"/>
                    </a:lnTo>
                    <a:lnTo>
                      <a:pt x="175" y="482"/>
                    </a:lnTo>
                    <a:lnTo>
                      <a:pt x="178" y="481"/>
                    </a:lnTo>
                    <a:lnTo>
                      <a:pt x="179" y="482"/>
                    </a:lnTo>
                    <a:lnTo>
                      <a:pt x="180" y="482"/>
                    </a:lnTo>
                    <a:lnTo>
                      <a:pt x="179" y="483"/>
                    </a:lnTo>
                    <a:lnTo>
                      <a:pt x="178" y="483"/>
                    </a:lnTo>
                    <a:lnTo>
                      <a:pt x="178" y="484"/>
                    </a:lnTo>
                    <a:lnTo>
                      <a:pt x="176" y="484"/>
                    </a:lnTo>
                    <a:lnTo>
                      <a:pt x="175" y="484"/>
                    </a:lnTo>
                    <a:lnTo>
                      <a:pt x="174" y="486"/>
                    </a:lnTo>
                    <a:lnTo>
                      <a:pt x="174" y="489"/>
                    </a:lnTo>
                    <a:lnTo>
                      <a:pt x="173" y="492"/>
                    </a:lnTo>
                    <a:lnTo>
                      <a:pt x="173" y="494"/>
                    </a:lnTo>
                    <a:lnTo>
                      <a:pt x="172" y="497"/>
                    </a:lnTo>
                    <a:lnTo>
                      <a:pt x="170" y="500"/>
                    </a:lnTo>
                    <a:lnTo>
                      <a:pt x="168" y="505"/>
                    </a:lnTo>
                    <a:lnTo>
                      <a:pt x="162" y="507"/>
                    </a:lnTo>
                    <a:lnTo>
                      <a:pt x="158" y="507"/>
                    </a:lnTo>
                    <a:lnTo>
                      <a:pt x="156" y="505"/>
                    </a:lnTo>
                    <a:lnTo>
                      <a:pt x="153" y="503"/>
                    </a:lnTo>
                    <a:lnTo>
                      <a:pt x="151" y="501"/>
                    </a:lnTo>
                    <a:lnTo>
                      <a:pt x="147" y="500"/>
                    </a:lnTo>
                    <a:lnTo>
                      <a:pt x="142" y="500"/>
                    </a:lnTo>
                    <a:lnTo>
                      <a:pt x="141" y="501"/>
                    </a:lnTo>
                    <a:lnTo>
                      <a:pt x="137" y="505"/>
                    </a:lnTo>
                    <a:lnTo>
                      <a:pt x="131" y="506"/>
                    </a:lnTo>
                    <a:lnTo>
                      <a:pt x="125" y="510"/>
                    </a:lnTo>
                    <a:lnTo>
                      <a:pt x="123" y="514"/>
                    </a:lnTo>
                    <a:lnTo>
                      <a:pt x="120" y="518"/>
                    </a:lnTo>
                    <a:lnTo>
                      <a:pt x="117" y="518"/>
                    </a:lnTo>
                    <a:lnTo>
                      <a:pt x="113" y="517"/>
                    </a:lnTo>
                    <a:lnTo>
                      <a:pt x="108" y="516"/>
                    </a:lnTo>
                    <a:lnTo>
                      <a:pt x="106" y="514"/>
                    </a:lnTo>
                    <a:lnTo>
                      <a:pt x="101" y="511"/>
                    </a:lnTo>
                    <a:lnTo>
                      <a:pt x="97" y="507"/>
                    </a:lnTo>
                    <a:lnTo>
                      <a:pt x="95" y="507"/>
                    </a:lnTo>
                    <a:lnTo>
                      <a:pt x="92" y="507"/>
                    </a:lnTo>
                    <a:lnTo>
                      <a:pt x="89" y="510"/>
                    </a:lnTo>
                    <a:lnTo>
                      <a:pt x="86" y="510"/>
                    </a:lnTo>
                    <a:lnTo>
                      <a:pt x="85" y="506"/>
                    </a:lnTo>
                    <a:lnTo>
                      <a:pt x="84" y="505"/>
                    </a:lnTo>
                    <a:lnTo>
                      <a:pt x="83" y="505"/>
                    </a:lnTo>
                    <a:lnTo>
                      <a:pt x="83" y="507"/>
                    </a:lnTo>
                    <a:lnTo>
                      <a:pt x="82" y="507"/>
                    </a:lnTo>
                    <a:lnTo>
                      <a:pt x="79" y="507"/>
                    </a:lnTo>
                    <a:lnTo>
                      <a:pt x="77" y="509"/>
                    </a:lnTo>
                    <a:lnTo>
                      <a:pt x="77" y="511"/>
                    </a:lnTo>
                    <a:lnTo>
                      <a:pt x="77" y="514"/>
                    </a:lnTo>
                    <a:lnTo>
                      <a:pt x="79" y="520"/>
                    </a:lnTo>
                    <a:lnTo>
                      <a:pt x="80" y="527"/>
                    </a:lnTo>
                    <a:lnTo>
                      <a:pt x="83" y="534"/>
                    </a:lnTo>
                    <a:lnTo>
                      <a:pt x="84" y="540"/>
                    </a:lnTo>
                    <a:lnTo>
                      <a:pt x="84" y="543"/>
                    </a:lnTo>
                    <a:lnTo>
                      <a:pt x="83" y="544"/>
                    </a:lnTo>
                    <a:lnTo>
                      <a:pt x="80" y="545"/>
                    </a:lnTo>
                    <a:lnTo>
                      <a:pt x="80" y="546"/>
                    </a:lnTo>
                    <a:lnTo>
                      <a:pt x="80" y="548"/>
                    </a:lnTo>
                    <a:lnTo>
                      <a:pt x="80" y="549"/>
                    </a:lnTo>
                    <a:lnTo>
                      <a:pt x="82" y="551"/>
                    </a:lnTo>
                    <a:lnTo>
                      <a:pt x="83" y="552"/>
                    </a:lnTo>
                    <a:lnTo>
                      <a:pt x="84" y="555"/>
                    </a:lnTo>
                    <a:lnTo>
                      <a:pt x="83" y="555"/>
                    </a:lnTo>
                    <a:lnTo>
                      <a:pt x="80" y="554"/>
                    </a:lnTo>
                    <a:lnTo>
                      <a:pt x="79" y="550"/>
                    </a:lnTo>
                    <a:lnTo>
                      <a:pt x="78" y="546"/>
                    </a:lnTo>
                    <a:lnTo>
                      <a:pt x="78" y="545"/>
                    </a:lnTo>
                    <a:lnTo>
                      <a:pt x="78" y="545"/>
                    </a:lnTo>
                    <a:lnTo>
                      <a:pt x="77" y="545"/>
                    </a:lnTo>
                    <a:lnTo>
                      <a:pt x="75" y="550"/>
                    </a:lnTo>
                    <a:lnTo>
                      <a:pt x="73" y="552"/>
                    </a:lnTo>
                    <a:lnTo>
                      <a:pt x="71" y="555"/>
                    </a:lnTo>
                    <a:lnTo>
                      <a:pt x="67" y="559"/>
                    </a:lnTo>
                    <a:lnTo>
                      <a:pt x="62" y="561"/>
                    </a:lnTo>
                    <a:lnTo>
                      <a:pt x="60" y="565"/>
                    </a:lnTo>
                    <a:lnTo>
                      <a:pt x="58" y="567"/>
                    </a:lnTo>
                    <a:lnTo>
                      <a:pt x="56" y="571"/>
                    </a:lnTo>
                    <a:lnTo>
                      <a:pt x="51" y="573"/>
                    </a:lnTo>
                    <a:lnTo>
                      <a:pt x="50" y="576"/>
                    </a:lnTo>
                    <a:lnTo>
                      <a:pt x="50" y="577"/>
                    </a:lnTo>
                    <a:lnTo>
                      <a:pt x="50" y="578"/>
                    </a:lnTo>
                    <a:lnTo>
                      <a:pt x="47" y="583"/>
                    </a:lnTo>
                    <a:lnTo>
                      <a:pt x="45" y="588"/>
                    </a:lnTo>
                    <a:lnTo>
                      <a:pt x="40" y="590"/>
                    </a:lnTo>
                    <a:lnTo>
                      <a:pt x="37" y="593"/>
                    </a:lnTo>
                    <a:lnTo>
                      <a:pt x="33" y="593"/>
                    </a:lnTo>
                    <a:lnTo>
                      <a:pt x="28" y="591"/>
                    </a:lnTo>
                    <a:lnTo>
                      <a:pt x="23" y="591"/>
                    </a:lnTo>
                    <a:lnTo>
                      <a:pt x="21" y="594"/>
                    </a:lnTo>
                    <a:lnTo>
                      <a:pt x="21" y="598"/>
                    </a:lnTo>
                    <a:lnTo>
                      <a:pt x="22" y="600"/>
                    </a:lnTo>
                    <a:lnTo>
                      <a:pt x="23" y="604"/>
                    </a:lnTo>
                    <a:lnTo>
                      <a:pt x="22" y="605"/>
                    </a:lnTo>
                    <a:lnTo>
                      <a:pt x="19" y="608"/>
                    </a:lnTo>
                    <a:lnTo>
                      <a:pt x="15" y="612"/>
                    </a:lnTo>
                    <a:lnTo>
                      <a:pt x="12" y="616"/>
                    </a:lnTo>
                    <a:lnTo>
                      <a:pt x="10" y="624"/>
                    </a:lnTo>
                    <a:lnTo>
                      <a:pt x="10" y="627"/>
                    </a:lnTo>
                    <a:lnTo>
                      <a:pt x="6" y="628"/>
                    </a:lnTo>
                    <a:lnTo>
                      <a:pt x="5" y="630"/>
                    </a:lnTo>
                    <a:lnTo>
                      <a:pt x="5" y="633"/>
                    </a:lnTo>
                    <a:lnTo>
                      <a:pt x="4" y="63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0" y="635"/>
                    </a:lnTo>
                    <a:lnTo>
                      <a:pt x="2" y="636"/>
                    </a:lnTo>
                    <a:lnTo>
                      <a:pt x="4" y="634"/>
                    </a:lnTo>
                    <a:lnTo>
                      <a:pt x="5" y="635"/>
                    </a:lnTo>
                    <a:lnTo>
                      <a:pt x="6" y="639"/>
                    </a:lnTo>
                    <a:lnTo>
                      <a:pt x="9" y="640"/>
                    </a:lnTo>
                    <a:lnTo>
                      <a:pt x="9" y="641"/>
                    </a:lnTo>
                    <a:lnTo>
                      <a:pt x="10" y="643"/>
                    </a:lnTo>
                    <a:lnTo>
                      <a:pt x="12" y="643"/>
                    </a:lnTo>
                    <a:lnTo>
                      <a:pt x="15" y="643"/>
                    </a:lnTo>
                    <a:lnTo>
                      <a:pt x="16" y="644"/>
                    </a:lnTo>
                    <a:lnTo>
                      <a:pt x="18" y="646"/>
                    </a:lnTo>
                    <a:lnTo>
                      <a:pt x="19" y="646"/>
                    </a:lnTo>
                    <a:lnTo>
                      <a:pt x="22" y="646"/>
                    </a:lnTo>
                    <a:lnTo>
                      <a:pt x="22" y="645"/>
                    </a:lnTo>
                    <a:lnTo>
                      <a:pt x="26" y="645"/>
                    </a:lnTo>
                    <a:lnTo>
                      <a:pt x="29" y="647"/>
                    </a:lnTo>
                    <a:lnTo>
                      <a:pt x="34" y="646"/>
                    </a:lnTo>
                    <a:lnTo>
                      <a:pt x="37" y="650"/>
                    </a:lnTo>
                    <a:lnTo>
                      <a:pt x="38" y="651"/>
                    </a:lnTo>
                    <a:lnTo>
                      <a:pt x="40" y="653"/>
                    </a:lnTo>
                    <a:lnTo>
                      <a:pt x="39" y="655"/>
                    </a:lnTo>
                    <a:lnTo>
                      <a:pt x="37" y="656"/>
                    </a:lnTo>
                    <a:lnTo>
                      <a:pt x="38" y="658"/>
                    </a:lnTo>
                    <a:lnTo>
                      <a:pt x="41" y="658"/>
                    </a:lnTo>
                    <a:lnTo>
                      <a:pt x="43" y="660"/>
                    </a:lnTo>
                    <a:lnTo>
                      <a:pt x="47" y="662"/>
                    </a:lnTo>
                    <a:lnTo>
                      <a:pt x="52" y="662"/>
                    </a:lnTo>
                    <a:lnTo>
                      <a:pt x="55" y="661"/>
                    </a:lnTo>
                    <a:lnTo>
                      <a:pt x="56" y="662"/>
                    </a:lnTo>
                    <a:lnTo>
                      <a:pt x="58" y="662"/>
                    </a:lnTo>
                    <a:lnTo>
                      <a:pt x="61" y="662"/>
                    </a:lnTo>
                    <a:lnTo>
                      <a:pt x="62" y="664"/>
                    </a:lnTo>
                    <a:lnTo>
                      <a:pt x="62" y="667"/>
                    </a:lnTo>
                    <a:lnTo>
                      <a:pt x="61" y="668"/>
                    </a:lnTo>
                    <a:lnTo>
                      <a:pt x="61" y="670"/>
                    </a:lnTo>
                    <a:lnTo>
                      <a:pt x="66" y="675"/>
                    </a:lnTo>
                    <a:lnTo>
                      <a:pt x="69" y="674"/>
                    </a:lnTo>
                    <a:lnTo>
                      <a:pt x="72" y="674"/>
                    </a:lnTo>
                    <a:lnTo>
                      <a:pt x="75" y="675"/>
                    </a:lnTo>
                    <a:lnTo>
                      <a:pt x="78" y="678"/>
                    </a:lnTo>
                    <a:lnTo>
                      <a:pt x="78" y="679"/>
                    </a:lnTo>
                    <a:lnTo>
                      <a:pt x="78" y="684"/>
                    </a:lnTo>
                    <a:lnTo>
                      <a:pt x="79" y="685"/>
                    </a:lnTo>
                    <a:lnTo>
                      <a:pt x="85" y="690"/>
                    </a:lnTo>
                    <a:lnTo>
                      <a:pt x="88" y="692"/>
                    </a:lnTo>
                    <a:lnTo>
                      <a:pt x="90" y="696"/>
                    </a:lnTo>
                    <a:lnTo>
                      <a:pt x="89" y="697"/>
                    </a:lnTo>
                    <a:lnTo>
                      <a:pt x="86" y="698"/>
                    </a:lnTo>
                    <a:lnTo>
                      <a:pt x="82" y="702"/>
                    </a:lnTo>
                    <a:lnTo>
                      <a:pt x="74" y="706"/>
                    </a:lnTo>
                    <a:lnTo>
                      <a:pt x="73" y="708"/>
                    </a:lnTo>
                    <a:lnTo>
                      <a:pt x="69" y="711"/>
                    </a:lnTo>
                    <a:lnTo>
                      <a:pt x="67" y="712"/>
                    </a:lnTo>
                    <a:lnTo>
                      <a:pt x="65" y="716"/>
                    </a:lnTo>
                    <a:lnTo>
                      <a:pt x="63" y="720"/>
                    </a:lnTo>
                    <a:lnTo>
                      <a:pt x="63" y="729"/>
                    </a:lnTo>
                    <a:lnTo>
                      <a:pt x="63" y="731"/>
                    </a:lnTo>
                    <a:lnTo>
                      <a:pt x="62" y="739"/>
                    </a:lnTo>
                    <a:lnTo>
                      <a:pt x="60" y="742"/>
                    </a:lnTo>
                    <a:lnTo>
                      <a:pt x="57" y="748"/>
                    </a:lnTo>
                    <a:lnTo>
                      <a:pt x="50" y="754"/>
                    </a:lnTo>
                    <a:lnTo>
                      <a:pt x="46" y="757"/>
                    </a:lnTo>
                    <a:lnTo>
                      <a:pt x="46" y="761"/>
                    </a:lnTo>
                    <a:lnTo>
                      <a:pt x="50" y="763"/>
                    </a:lnTo>
                    <a:lnTo>
                      <a:pt x="50" y="764"/>
                    </a:lnTo>
                    <a:lnTo>
                      <a:pt x="50" y="765"/>
                    </a:lnTo>
                    <a:lnTo>
                      <a:pt x="47" y="765"/>
                    </a:lnTo>
                    <a:lnTo>
                      <a:pt x="45" y="767"/>
                    </a:lnTo>
                    <a:lnTo>
                      <a:pt x="44" y="769"/>
                    </a:lnTo>
                    <a:lnTo>
                      <a:pt x="41" y="771"/>
                    </a:lnTo>
                    <a:lnTo>
                      <a:pt x="39" y="773"/>
                    </a:lnTo>
                    <a:lnTo>
                      <a:pt x="39" y="778"/>
                    </a:lnTo>
                    <a:lnTo>
                      <a:pt x="38" y="779"/>
                    </a:lnTo>
                    <a:lnTo>
                      <a:pt x="38" y="781"/>
                    </a:lnTo>
                    <a:lnTo>
                      <a:pt x="39" y="786"/>
                    </a:lnTo>
                    <a:lnTo>
                      <a:pt x="37" y="787"/>
                    </a:lnTo>
                    <a:lnTo>
                      <a:pt x="34" y="790"/>
                    </a:lnTo>
                    <a:lnTo>
                      <a:pt x="33" y="797"/>
                    </a:lnTo>
                    <a:lnTo>
                      <a:pt x="32" y="801"/>
                    </a:lnTo>
                    <a:lnTo>
                      <a:pt x="32" y="803"/>
                    </a:lnTo>
                    <a:lnTo>
                      <a:pt x="34" y="808"/>
                    </a:lnTo>
                    <a:lnTo>
                      <a:pt x="38" y="813"/>
                    </a:lnTo>
                    <a:lnTo>
                      <a:pt x="37" y="815"/>
                    </a:lnTo>
                    <a:lnTo>
                      <a:pt x="38" y="818"/>
                    </a:lnTo>
                    <a:lnTo>
                      <a:pt x="39" y="819"/>
                    </a:lnTo>
                    <a:lnTo>
                      <a:pt x="40" y="818"/>
                    </a:lnTo>
                    <a:lnTo>
                      <a:pt x="44" y="816"/>
                    </a:lnTo>
                    <a:lnTo>
                      <a:pt x="47" y="819"/>
                    </a:lnTo>
                    <a:lnTo>
                      <a:pt x="47" y="821"/>
                    </a:lnTo>
                    <a:lnTo>
                      <a:pt x="47" y="824"/>
                    </a:lnTo>
                    <a:lnTo>
                      <a:pt x="44" y="824"/>
                    </a:lnTo>
                    <a:lnTo>
                      <a:pt x="43" y="827"/>
                    </a:lnTo>
                    <a:lnTo>
                      <a:pt x="44" y="830"/>
                    </a:lnTo>
                    <a:lnTo>
                      <a:pt x="46" y="832"/>
                    </a:lnTo>
                    <a:lnTo>
                      <a:pt x="47" y="834"/>
                    </a:lnTo>
                    <a:lnTo>
                      <a:pt x="47" y="836"/>
                    </a:lnTo>
                    <a:lnTo>
                      <a:pt x="47" y="838"/>
                    </a:lnTo>
                    <a:lnTo>
                      <a:pt x="51" y="843"/>
                    </a:lnTo>
                    <a:lnTo>
                      <a:pt x="55" y="847"/>
                    </a:lnTo>
                    <a:lnTo>
                      <a:pt x="58" y="847"/>
                    </a:lnTo>
                    <a:lnTo>
                      <a:pt x="62" y="844"/>
                    </a:lnTo>
                    <a:lnTo>
                      <a:pt x="65" y="846"/>
                    </a:lnTo>
                    <a:lnTo>
                      <a:pt x="66" y="851"/>
                    </a:lnTo>
                    <a:lnTo>
                      <a:pt x="67" y="852"/>
                    </a:lnTo>
                    <a:lnTo>
                      <a:pt x="74" y="851"/>
                    </a:lnTo>
                    <a:lnTo>
                      <a:pt x="80" y="851"/>
                    </a:lnTo>
                    <a:lnTo>
                      <a:pt x="84" y="849"/>
                    </a:lnTo>
                    <a:lnTo>
                      <a:pt x="96" y="844"/>
                    </a:lnTo>
                    <a:lnTo>
                      <a:pt x="101" y="846"/>
                    </a:lnTo>
                    <a:lnTo>
                      <a:pt x="105" y="846"/>
                    </a:lnTo>
                    <a:lnTo>
                      <a:pt x="107" y="849"/>
                    </a:lnTo>
                    <a:lnTo>
                      <a:pt x="108" y="849"/>
                    </a:lnTo>
                    <a:lnTo>
                      <a:pt x="113" y="849"/>
                    </a:lnTo>
                    <a:lnTo>
                      <a:pt x="117" y="853"/>
                    </a:lnTo>
                    <a:lnTo>
                      <a:pt x="122" y="854"/>
                    </a:lnTo>
                    <a:lnTo>
                      <a:pt x="122" y="854"/>
                    </a:lnTo>
                    <a:lnTo>
                      <a:pt x="122" y="860"/>
                    </a:lnTo>
                    <a:lnTo>
                      <a:pt x="122" y="863"/>
                    </a:lnTo>
                    <a:lnTo>
                      <a:pt x="124" y="868"/>
                    </a:lnTo>
                    <a:lnTo>
                      <a:pt x="129" y="875"/>
                    </a:lnTo>
                    <a:lnTo>
                      <a:pt x="130" y="877"/>
                    </a:lnTo>
                    <a:lnTo>
                      <a:pt x="130" y="882"/>
                    </a:lnTo>
                    <a:lnTo>
                      <a:pt x="130" y="883"/>
                    </a:lnTo>
                    <a:lnTo>
                      <a:pt x="130" y="883"/>
                    </a:lnTo>
                    <a:lnTo>
                      <a:pt x="137" y="883"/>
                    </a:lnTo>
                    <a:lnTo>
                      <a:pt x="140" y="883"/>
                    </a:lnTo>
                    <a:lnTo>
                      <a:pt x="144" y="882"/>
                    </a:lnTo>
                    <a:lnTo>
                      <a:pt x="152" y="879"/>
                    </a:lnTo>
                    <a:lnTo>
                      <a:pt x="152" y="879"/>
                    </a:lnTo>
                    <a:lnTo>
                      <a:pt x="156" y="876"/>
                    </a:lnTo>
                    <a:lnTo>
                      <a:pt x="159" y="875"/>
                    </a:lnTo>
                    <a:lnTo>
                      <a:pt x="163" y="875"/>
                    </a:lnTo>
                    <a:lnTo>
                      <a:pt x="163" y="875"/>
                    </a:lnTo>
                    <a:lnTo>
                      <a:pt x="167" y="880"/>
                    </a:lnTo>
                    <a:lnTo>
                      <a:pt x="167" y="880"/>
                    </a:lnTo>
                    <a:lnTo>
                      <a:pt x="167" y="882"/>
                    </a:lnTo>
                    <a:lnTo>
                      <a:pt x="168" y="886"/>
                    </a:lnTo>
                    <a:lnTo>
                      <a:pt x="169" y="888"/>
                    </a:lnTo>
                    <a:lnTo>
                      <a:pt x="172" y="891"/>
                    </a:lnTo>
                    <a:lnTo>
                      <a:pt x="174" y="893"/>
                    </a:lnTo>
                    <a:lnTo>
                      <a:pt x="174" y="894"/>
                    </a:lnTo>
                    <a:lnTo>
                      <a:pt x="174" y="897"/>
                    </a:lnTo>
                    <a:lnTo>
                      <a:pt x="175" y="898"/>
                    </a:lnTo>
                    <a:lnTo>
                      <a:pt x="178" y="899"/>
                    </a:lnTo>
                    <a:lnTo>
                      <a:pt x="178" y="900"/>
                    </a:lnTo>
                    <a:lnTo>
                      <a:pt x="180" y="900"/>
                    </a:lnTo>
                    <a:lnTo>
                      <a:pt x="181" y="904"/>
                    </a:lnTo>
                    <a:lnTo>
                      <a:pt x="183" y="904"/>
                    </a:lnTo>
                    <a:lnTo>
                      <a:pt x="184" y="904"/>
                    </a:lnTo>
                    <a:lnTo>
                      <a:pt x="185" y="900"/>
                    </a:lnTo>
                    <a:lnTo>
                      <a:pt x="187" y="900"/>
                    </a:lnTo>
                    <a:lnTo>
                      <a:pt x="191" y="900"/>
                    </a:lnTo>
                    <a:lnTo>
                      <a:pt x="193" y="899"/>
                    </a:lnTo>
                    <a:lnTo>
                      <a:pt x="196" y="898"/>
                    </a:lnTo>
                    <a:lnTo>
                      <a:pt x="197" y="896"/>
                    </a:lnTo>
                    <a:lnTo>
                      <a:pt x="201" y="894"/>
                    </a:lnTo>
                    <a:lnTo>
                      <a:pt x="203" y="893"/>
                    </a:lnTo>
                    <a:lnTo>
                      <a:pt x="207" y="892"/>
                    </a:lnTo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35" name="Freeform 426">
                <a:extLst>
                  <a:ext uri="{FF2B5EF4-FFF2-40B4-BE49-F238E27FC236}">
                    <a16:creationId xmlns:a16="http://schemas.microsoft.com/office/drawing/2014/main" id="{B0C88099-B513-8846-94DF-166905869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2832" y="7090924"/>
                <a:ext cx="11649" cy="22133"/>
              </a:xfrm>
              <a:custGeom>
                <a:avLst/>
                <a:gdLst>
                  <a:gd name="T0" fmla="*/ 8 w 10"/>
                  <a:gd name="T1" fmla="*/ 0 h 19"/>
                  <a:gd name="T2" fmla="*/ 5 w 10"/>
                  <a:gd name="T3" fmla="*/ 2 h 19"/>
                  <a:gd name="T4" fmla="*/ 1 w 10"/>
                  <a:gd name="T5" fmla="*/ 6 h 19"/>
                  <a:gd name="T6" fmla="*/ 0 w 10"/>
                  <a:gd name="T7" fmla="*/ 7 h 19"/>
                  <a:gd name="T8" fmla="*/ 0 w 10"/>
                  <a:gd name="T9" fmla="*/ 11 h 19"/>
                  <a:gd name="T10" fmla="*/ 0 w 10"/>
                  <a:gd name="T11" fmla="*/ 13 h 19"/>
                  <a:gd name="T12" fmla="*/ 3 w 10"/>
                  <a:gd name="T13" fmla="*/ 14 h 19"/>
                  <a:gd name="T14" fmla="*/ 3 w 10"/>
                  <a:gd name="T15" fmla="*/ 17 h 19"/>
                  <a:gd name="T16" fmla="*/ 5 w 10"/>
                  <a:gd name="T17" fmla="*/ 19 h 19"/>
                  <a:gd name="T18" fmla="*/ 8 w 10"/>
                  <a:gd name="T19" fmla="*/ 19 h 19"/>
                  <a:gd name="T20" fmla="*/ 10 w 10"/>
                  <a:gd name="T21" fmla="*/ 19 h 19"/>
                  <a:gd name="T22" fmla="*/ 10 w 10"/>
                  <a:gd name="T23" fmla="*/ 18 h 19"/>
                  <a:gd name="T24" fmla="*/ 10 w 10"/>
                  <a:gd name="T25" fmla="*/ 17 h 19"/>
                  <a:gd name="T26" fmla="*/ 10 w 10"/>
                  <a:gd name="T27" fmla="*/ 14 h 19"/>
                  <a:gd name="T28" fmla="*/ 10 w 10"/>
                  <a:gd name="T29" fmla="*/ 12 h 19"/>
                  <a:gd name="T30" fmla="*/ 10 w 10"/>
                  <a:gd name="T31" fmla="*/ 9 h 19"/>
                  <a:gd name="T32" fmla="*/ 10 w 10"/>
                  <a:gd name="T33" fmla="*/ 8 h 19"/>
                  <a:gd name="T34" fmla="*/ 9 w 10"/>
                  <a:gd name="T35" fmla="*/ 6 h 19"/>
                  <a:gd name="T36" fmla="*/ 9 w 10"/>
                  <a:gd name="T37" fmla="*/ 5 h 19"/>
                  <a:gd name="T38" fmla="*/ 9 w 10"/>
                  <a:gd name="T39" fmla="*/ 2 h 19"/>
                  <a:gd name="T40" fmla="*/ 8 w 10"/>
                  <a:gd name="T41" fmla="*/ 0 h 19"/>
                  <a:gd name="T42" fmla="*/ 8 w 10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9">
                    <a:moveTo>
                      <a:pt x="8" y="0"/>
                    </a:moveTo>
                    <a:lnTo>
                      <a:pt x="5" y="2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5" y="19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36" name="Freeform 427">
                <a:extLst>
                  <a:ext uri="{FF2B5EF4-FFF2-40B4-BE49-F238E27FC236}">
                    <a16:creationId xmlns:a16="http://schemas.microsoft.com/office/drawing/2014/main" id="{9A26C9B2-B5FA-7747-A2D6-27F615DB5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6811" y="7107233"/>
                <a:ext cx="4660" cy="9319"/>
              </a:xfrm>
              <a:custGeom>
                <a:avLst/>
                <a:gdLst>
                  <a:gd name="T0" fmla="*/ 2 w 4"/>
                  <a:gd name="T1" fmla="*/ 0 h 8"/>
                  <a:gd name="T2" fmla="*/ 0 w 4"/>
                  <a:gd name="T3" fmla="*/ 2 h 8"/>
                  <a:gd name="T4" fmla="*/ 0 w 4"/>
                  <a:gd name="T5" fmla="*/ 6 h 8"/>
                  <a:gd name="T6" fmla="*/ 0 w 4"/>
                  <a:gd name="T7" fmla="*/ 8 h 8"/>
                  <a:gd name="T8" fmla="*/ 3 w 4"/>
                  <a:gd name="T9" fmla="*/ 8 h 8"/>
                  <a:gd name="T10" fmla="*/ 4 w 4"/>
                  <a:gd name="T11" fmla="*/ 6 h 8"/>
                  <a:gd name="T12" fmla="*/ 4 w 4"/>
                  <a:gd name="T13" fmla="*/ 4 h 8"/>
                  <a:gd name="T14" fmla="*/ 4 w 4"/>
                  <a:gd name="T15" fmla="*/ 2 h 8"/>
                  <a:gd name="T16" fmla="*/ 2 w 4"/>
                  <a:gd name="T17" fmla="*/ 0 h 8"/>
                  <a:gd name="T18" fmla="*/ 2 w 4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37" name="Freeform 428">
                <a:extLst>
                  <a:ext uri="{FF2B5EF4-FFF2-40B4-BE49-F238E27FC236}">
                    <a16:creationId xmlns:a16="http://schemas.microsoft.com/office/drawing/2014/main" id="{27554800-9E26-0F41-B462-5DAFD8D72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0292" y="7511452"/>
                <a:ext cx="3495" cy="1165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3 w 3"/>
                  <a:gd name="T7" fmla="*/ 1 h 1"/>
                  <a:gd name="T8" fmla="*/ 3 w 3"/>
                  <a:gd name="T9" fmla="*/ 1 h 1"/>
                  <a:gd name="T10" fmla="*/ 3 w 3"/>
                  <a:gd name="T11" fmla="*/ 1 h 1"/>
                  <a:gd name="T12" fmla="*/ 3 w 3"/>
                  <a:gd name="T13" fmla="*/ 1 h 1"/>
                  <a:gd name="T14" fmla="*/ 3 w 3"/>
                  <a:gd name="T15" fmla="*/ 0 h 1"/>
                  <a:gd name="T16" fmla="*/ 3 w 3"/>
                  <a:gd name="T17" fmla="*/ 0 h 1"/>
                  <a:gd name="T18" fmla="*/ 3 w 3"/>
                  <a:gd name="T19" fmla="*/ 0 h 1"/>
                  <a:gd name="T20" fmla="*/ 3 w 3"/>
                  <a:gd name="T21" fmla="*/ 0 h 1"/>
                  <a:gd name="T22" fmla="*/ 3 w 3"/>
                  <a:gd name="T23" fmla="*/ 0 h 1"/>
                  <a:gd name="T24" fmla="*/ 3 w 3"/>
                  <a:gd name="T25" fmla="*/ 0 h 1"/>
                  <a:gd name="T26" fmla="*/ 2 w 3"/>
                  <a:gd name="T27" fmla="*/ 0 h 1"/>
                  <a:gd name="T28" fmla="*/ 2 w 3"/>
                  <a:gd name="T29" fmla="*/ 0 h 1"/>
                  <a:gd name="T30" fmla="*/ 1 w 3"/>
                  <a:gd name="T31" fmla="*/ 0 h 1"/>
                  <a:gd name="T32" fmla="*/ 1 w 3"/>
                  <a:gd name="T33" fmla="*/ 0 h 1"/>
                  <a:gd name="T34" fmla="*/ 1 w 3"/>
                  <a:gd name="T35" fmla="*/ 0 h 1"/>
                  <a:gd name="T36" fmla="*/ 1 w 3"/>
                  <a:gd name="T37" fmla="*/ 0 h 1"/>
                  <a:gd name="T38" fmla="*/ 0 w 3"/>
                  <a:gd name="T39" fmla="*/ 0 h 1"/>
                  <a:gd name="T40" fmla="*/ 0 w 3"/>
                  <a:gd name="T41" fmla="*/ 0 h 1"/>
                  <a:gd name="T42" fmla="*/ 0 w 3"/>
                  <a:gd name="T43" fmla="*/ 0 h 1"/>
                  <a:gd name="T44" fmla="*/ 0 w 3"/>
                  <a:gd name="T45" fmla="*/ 0 h 1"/>
                  <a:gd name="T46" fmla="*/ 1 w 3"/>
                  <a:gd name="T47" fmla="*/ 0 h 1"/>
                  <a:gd name="T48" fmla="*/ 1 w 3"/>
                  <a:gd name="T49" fmla="*/ 0 h 1"/>
                  <a:gd name="T50" fmla="*/ 1 w 3"/>
                  <a:gd name="T51" fmla="*/ 1 h 1"/>
                  <a:gd name="T52" fmla="*/ 1 w 3"/>
                  <a:gd name="T53" fmla="*/ 1 h 1"/>
                  <a:gd name="T54" fmla="*/ 1 w 3"/>
                  <a:gd name="T55" fmla="*/ 1 h 1"/>
                  <a:gd name="T56" fmla="*/ 1 w 3"/>
                  <a:gd name="T57" fmla="*/ 1 h 1"/>
                  <a:gd name="T58" fmla="*/ 1 w 3"/>
                  <a:gd name="T59" fmla="*/ 1 h 1"/>
                  <a:gd name="T60" fmla="*/ 1 w 3"/>
                  <a:gd name="T61" fmla="*/ 1 h 1"/>
                  <a:gd name="T62" fmla="*/ 2 w 3"/>
                  <a:gd name="T63" fmla="*/ 1 h 1"/>
                  <a:gd name="T64" fmla="*/ 2 w 3"/>
                  <a:gd name="T65" fmla="*/ 1 h 1"/>
                  <a:gd name="T66" fmla="*/ 2 w 3"/>
                  <a:gd name="T6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38" name="Freeform 429">
                <a:extLst>
                  <a:ext uri="{FF2B5EF4-FFF2-40B4-BE49-F238E27FC236}">
                    <a16:creationId xmlns:a16="http://schemas.microsoft.com/office/drawing/2014/main" id="{E60D8662-7548-0A45-BDEB-290807DDC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4468" y="7503298"/>
                <a:ext cx="6989" cy="8154"/>
              </a:xfrm>
              <a:custGeom>
                <a:avLst/>
                <a:gdLst>
                  <a:gd name="T0" fmla="*/ 1 w 6"/>
                  <a:gd name="T1" fmla="*/ 7 h 7"/>
                  <a:gd name="T2" fmla="*/ 1 w 6"/>
                  <a:gd name="T3" fmla="*/ 7 h 7"/>
                  <a:gd name="T4" fmla="*/ 1 w 6"/>
                  <a:gd name="T5" fmla="*/ 6 h 7"/>
                  <a:gd name="T6" fmla="*/ 2 w 6"/>
                  <a:gd name="T7" fmla="*/ 6 h 7"/>
                  <a:gd name="T8" fmla="*/ 2 w 6"/>
                  <a:gd name="T9" fmla="*/ 6 h 7"/>
                  <a:gd name="T10" fmla="*/ 5 w 6"/>
                  <a:gd name="T11" fmla="*/ 6 h 7"/>
                  <a:gd name="T12" fmla="*/ 6 w 6"/>
                  <a:gd name="T13" fmla="*/ 5 h 7"/>
                  <a:gd name="T14" fmla="*/ 6 w 6"/>
                  <a:gd name="T15" fmla="*/ 3 h 7"/>
                  <a:gd name="T16" fmla="*/ 6 w 6"/>
                  <a:gd name="T17" fmla="*/ 3 h 7"/>
                  <a:gd name="T18" fmla="*/ 3 w 6"/>
                  <a:gd name="T19" fmla="*/ 2 h 7"/>
                  <a:gd name="T20" fmla="*/ 3 w 6"/>
                  <a:gd name="T21" fmla="*/ 2 h 7"/>
                  <a:gd name="T22" fmla="*/ 3 w 6"/>
                  <a:gd name="T23" fmla="*/ 1 h 7"/>
                  <a:gd name="T24" fmla="*/ 3 w 6"/>
                  <a:gd name="T25" fmla="*/ 0 h 7"/>
                  <a:gd name="T26" fmla="*/ 3 w 6"/>
                  <a:gd name="T27" fmla="*/ 0 h 7"/>
                  <a:gd name="T28" fmla="*/ 2 w 6"/>
                  <a:gd name="T29" fmla="*/ 0 h 7"/>
                  <a:gd name="T30" fmla="*/ 1 w 6"/>
                  <a:gd name="T31" fmla="*/ 0 h 7"/>
                  <a:gd name="T32" fmla="*/ 1 w 6"/>
                  <a:gd name="T33" fmla="*/ 0 h 7"/>
                  <a:gd name="T34" fmla="*/ 1 w 6"/>
                  <a:gd name="T35" fmla="*/ 3 h 7"/>
                  <a:gd name="T36" fmla="*/ 1 w 6"/>
                  <a:gd name="T37" fmla="*/ 3 h 7"/>
                  <a:gd name="T38" fmla="*/ 0 w 6"/>
                  <a:gd name="T39" fmla="*/ 6 h 7"/>
                  <a:gd name="T40" fmla="*/ 0 w 6"/>
                  <a:gd name="T41" fmla="*/ 6 h 7"/>
                  <a:gd name="T42" fmla="*/ 0 w 6"/>
                  <a:gd name="T43" fmla="*/ 7 h 7"/>
                  <a:gd name="T44" fmla="*/ 1 w 6"/>
                  <a:gd name="T45" fmla="*/ 7 h 7"/>
                  <a:gd name="T46" fmla="*/ 1 w 6"/>
                  <a:gd name="T4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7">
                    <a:moveTo>
                      <a:pt x="1" y="7"/>
                    </a:moveTo>
                    <a:lnTo>
                      <a:pt x="1" y="7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39" name="Freeform 430">
                <a:extLst>
                  <a:ext uri="{FF2B5EF4-FFF2-40B4-BE49-F238E27FC236}">
                    <a16:creationId xmlns:a16="http://schemas.microsoft.com/office/drawing/2014/main" id="{3BB2925C-C5DE-B548-893C-BD263FDC1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5542" y="7519607"/>
                <a:ext cx="51256" cy="45431"/>
              </a:xfrm>
              <a:custGeom>
                <a:avLst/>
                <a:gdLst>
                  <a:gd name="T0" fmla="*/ 14 w 44"/>
                  <a:gd name="T1" fmla="*/ 10 h 39"/>
                  <a:gd name="T2" fmla="*/ 12 w 44"/>
                  <a:gd name="T3" fmla="*/ 10 h 39"/>
                  <a:gd name="T4" fmla="*/ 12 w 44"/>
                  <a:gd name="T5" fmla="*/ 11 h 39"/>
                  <a:gd name="T6" fmla="*/ 10 w 44"/>
                  <a:gd name="T7" fmla="*/ 13 h 39"/>
                  <a:gd name="T8" fmla="*/ 9 w 44"/>
                  <a:gd name="T9" fmla="*/ 14 h 39"/>
                  <a:gd name="T10" fmla="*/ 9 w 44"/>
                  <a:gd name="T11" fmla="*/ 16 h 39"/>
                  <a:gd name="T12" fmla="*/ 6 w 44"/>
                  <a:gd name="T13" fmla="*/ 17 h 39"/>
                  <a:gd name="T14" fmla="*/ 5 w 44"/>
                  <a:gd name="T15" fmla="*/ 17 h 39"/>
                  <a:gd name="T16" fmla="*/ 3 w 44"/>
                  <a:gd name="T17" fmla="*/ 20 h 39"/>
                  <a:gd name="T18" fmla="*/ 2 w 44"/>
                  <a:gd name="T19" fmla="*/ 21 h 39"/>
                  <a:gd name="T20" fmla="*/ 2 w 44"/>
                  <a:gd name="T21" fmla="*/ 23 h 39"/>
                  <a:gd name="T22" fmla="*/ 0 w 44"/>
                  <a:gd name="T23" fmla="*/ 25 h 39"/>
                  <a:gd name="T24" fmla="*/ 0 w 44"/>
                  <a:gd name="T25" fmla="*/ 26 h 39"/>
                  <a:gd name="T26" fmla="*/ 2 w 44"/>
                  <a:gd name="T27" fmla="*/ 26 h 39"/>
                  <a:gd name="T28" fmla="*/ 2 w 44"/>
                  <a:gd name="T29" fmla="*/ 27 h 39"/>
                  <a:gd name="T30" fmla="*/ 2 w 44"/>
                  <a:gd name="T31" fmla="*/ 28 h 39"/>
                  <a:gd name="T32" fmla="*/ 3 w 44"/>
                  <a:gd name="T33" fmla="*/ 31 h 39"/>
                  <a:gd name="T34" fmla="*/ 5 w 44"/>
                  <a:gd name="T35" fmla="*/ 31 h 39"/>
                  <a:gd name="T36" fmla="*/ 6 w 44"/>
                  <a:gd name="T37" fmla="*/ 32 h 39"/>
                  <a:gd name="T38" fmla="*/ 8 w 44"/>
                  <a:gd name="T39" fmla="*/ 36 h 39"/>
                  <a:gd name="T40" fmla="*/ 11 w 44"/>
                  <a:gd name="T41" fmla="*/ 39 h 39"/>
                  <a:gd name="T42" fmla="*/ 12 w 44"/>
                  <a:gd name="T43" fmla="*/ 39 h 39"/>
                  <a:gd name="T44" fmla="*/ 15 w 44"/>
                  <a:gd name="T45" fmla="*/ 37 h 39"/>
                  <a:gd name="T46" fmla="*/ 20 w 44"/>
                  <a:gd name="T47" fmla="*/ 36 h 39"/>
                  <a:gd name="T48" fmla="*/ 23 w 44"/>
                  <a:gd name="T49" fmla="*/ 36 h 39"/>
                  <a:gd name="T50" fmla="*/ 25 w 44"/>
                  <a:gd name="T51" fmla="*/ 34 h 39"/>
                  <a:gd name="T52" fmla="*/ 27 w 44"/>
                  <a:gd name="T53" fmla="*/ 33 h 39"/>
                  <a:gd name="T54" fmla="*/ 29 w 44"/>
                  <a:gd name="T55" fmla="*/ 32 h 39"/>
                  <a:gd name="T56" fmla="*/ 34 w 44"/>
                  <a:gd name="T57" fmla="*/ 31 h 39"/>
                  <a:gd name="T58" fmla="*/ 37 w 44"/>
                  <a:gd name="T59" fmla="*/ 28 h 39"/>
                  <a:gd name="T60" fmla="*/ 40 w 44"/>
                  <a:gd name="T61" fmla="*/ 26 h 39"/>
                  <a:gd name="T62" fmla="*/ 42 w 44"/>
                  <a:gd name="T63" fmla="*/ 23 h 39"/>
                  <a:gd name="T64" fmla="*/ 42 w 44"/>
                  <a:gd name="T65" fmla="*/ 21 h 39"/>
                  <a:gd name="T66" fmla="*/ 43 w 44"/>
                  <a:gd name="T67" fmla="*/ 19 h 39"/>
                  <a:gd name="T68" fmla="*/ 44 w 44"/>
                  <a:gd name="T69" fmla="*/ 17 h 39"/>
                  <a:gd name="T70" fmla="*/ 43 w 44"/>
                  <a:gd name="T71" fmla="*/ 14 h 39"/>
                  <a:gd name="T72" fmla="*/ 40 w 44"/>
                  <a:gd name="T73" fmla="*/ 11 h 39"/>
                  <a:gd name="T74" fmla="*/ 39 w 44"/>
                  <a:gd name="T75" fmla="*/ 10 h 39"/>
                  <a:gd name="T76" fmla="*/ 36 w 44"/>
                  <a:gd name="T77" fmla="*/ 10 h 39"/>
                  <a:gd name="T78" fmla="*/ 34 w 44"/>
                  <a:gd name="T79" fmla="*/ 8 h 39"/>
                  <a:gd name="T80" fmla="*/ 33 w 44"/>
                  <a:gd name="T81" fmla="*/ 6 h 39"/>
                  <a:gd name="T82" fmla="*/ 32 w 44"/>
                  <a:gd name="T83" fmla="*/ 6 h 39"/>
                  <a:gd name="T84" fmla="*/ 33 w 44"/>
                  <a:gd name="T85" fmla="*/ 4 h 39"/>
                  <a:gd name="T86" fmla="*/ 33 w 44"/>
                  <a:gd name="T87" fmla="*/ 3 h 39"/>
                  <a:gd name="T88" fmla="*/ 31 w 44"/>
                  <a:gd name="T89" fmla="*/ 0 h 39"/>
                  <a:gd name="T90" fmla="*/ 28 w 44"/>
                  <a:gd name="T91" fmla="*/ 0 h 39"/>
                  <a:gd name="T92" fmla="*/ 27 w 44"/>
                  <a:gd name="T93" fmla="*/ 0 h 39"/>
                  <a:gd name="T94" fmla="*/ 25 w 44"/>
                  <a:gd name="T95" fmla="*/ 2 h 39"/>
                  <a:gd name="T96" fmla="*/ 22 w 44"/>
                  <a:gd name="T97" fmla="*/ 4 h 39"/>
                  <a:gd name="T98" fmla="*/ 20 w 44"/>
                  <a:gd name="T99" fmla="*/ 5 h 39"/>
                  <a:gd name="T100" fmla="*/ 17 w 44"/>
                  <a:gd name="T101" fmla="*/ 8 h 39"/>
                  <a:gd name="T102" fmla="*/ 16 w 44"/>
                  <a:gd name="T103" fmla="*/ 9 h 39"/>
                  <a:gd name="T104" fmla="*/ 15 w 44"/>
                  <a:gd name="T105" fmla="*/ 11 h 39"/>
                  <a:gd name="T106" fmla="*/ 14 w 44"/>
                  <a:gd name="T107" fmla="*/ 1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" h="39">
                    <a:moveTo>
                      <a:pt x="14" y="10"/>
                    </a:moveTo>
                    <a:lnTo>
                      <a:pt x="12" y="10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6" y="32"/>
                    </a:lnTo>
                    <a:lnTo>
                      <a:pt x="8" y="36"/>
                    </a:lnTo>
                    <a:lnTo>
                      <a:pt x="11" y="39"/>
                    </a:lnTo>
                    <a:lnTo>
                      <a:pt x="12" y="39"/>
                    </a:lnTo>
                    <a:lnTo>
                      <a:pt x="15" y="37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5" y="34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4" y="31"/>
                    </a:lnTo>
                    <a:lnTo>
                      <a:pt x="37" y="28"/>
                    </a:lnTo>
                    <a:lnTo>
                      <a:pt x="40" y="26"/>
                    </a:lnTo>
                    <a:lnTo>
                      <a:pt x="42" y="23"/>
                    </a:lnTo>
                    <a:lnTo>
                      <a:pt x="42" y="21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3" y="14"/>
                    </a:lnTo>
                    <a:lnTo>
                      <a:pt x="40" y="11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4" y="8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2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5" y="11"/>
                    </a:lnTo>
                    <a:lnTo>
                      <a:pt x="14" y="10"/>
                    </a:lnTo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40" name="Freeform 431">
                <a:extLst>
                  <a:ext uri="{FF2B5EF4-FFF2-40B4-BE49-F238E27FC236}">
                    <a16:creationId xmlns:a16="http://schemas.microsoft.com/office/drawing/2014/main" id="{70A6744A-BFC5-3E4B-B53E-AE8FAE191C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07251" y="7680363"/>
                <a:ext cx="795626" cy="1280224"/>
              </a:xfrm>
              <a:custGeom>
                <a:avLst/>
                <a:gdLst>
                  <a:gd name="T0" fmla="*/ 34 w 683"/>
                  <a:gd name="T1" fmla="*/ 175 h 1099"/>
                  <a:gd name="T2" fmla="*/ 106 w 683"/>
                  <a:gd name="T3" fmla="*/ 124 h 1099"/>
                  <a:gd name="T4" fmla="*/ 199 w 683"/>
                  <a:gd name="T5" fmla="*/ 125 h 1099"/>
                  <a:gd name="T6" fmla="*/ 289 w 683"/>
                  <a:gd name="T7" fmla="*/ 125 h 1099"/>
                  <a:gd name="T8" fmla="*/ 320 w 683"/>
                  <a:gd name="T9" fmla="*/ 59 h 1099"/>
                  <a:gd name="T10" fmla="*/ 371 w 683"/>
                  <a:gd name="T11" fmla="*/ 7 h 1099"/>
                  <a:gd name="T12" fmla="*/ 392 w 683"/>
                  <a:gd name="T13" fmla="*/ 20 h 1099"/>
                  <a:gd name="T14" fmla="*/ 398 w 683"/>
                  <a:gd name="T15" fmla="*/ 52 h 1099"/>
                  <a:gd name="T16" fmla="*/ 401 w 683"/>
                  <a:gd name="T17" fmla="*/ 85 h 1099"/>
                  <a:gd name="T18" fmla="*/ 418 w 683"/>
                  <a:gd name="T19" fmla="*/ 104 h 1099"/>
                  <a:gd name="T20" fmla="*/ 423 w 683"/>
                  <a:gd name="T21" fmla="*/ 126 h 1099"/>
                  <a:gd name="T22" fmla="*/ 424 w 683"/>
                  <a:gd name="T23" fmla="*/ 149 h 1099"/>
                  <a:gd name="T24" fmla="*/ 430 w 683"/>
                  <a:gd name="T25" fmla="*/ 185 h 1099"/>
                  <a:gd name="T26" fmla="*/ 438 w 683"/>
                  <a:gd name="T27" fmla="*/ 220 h 1099"/>
                  <a:gd name="T28" fmla="*/ 405 w 683"/>
                  <a:gd name="T29" fmla="*/ 216 h 1099"/>
                  <a:gd name="T30" fmla="*/ 382 w 683"/>
                  <a:gd name="T31" fmla="*/ 236 h 1099"/>
                  <a:gd name="T32" fmla="*/ 369 w 683"/>
                  <a:gd name="T33" fmla="*/ 281 h 1099"/>
                  <a:gd name="T34" fmla="*/ 376 w 683"/>
                  <a:gd name="T35" fmla="*/ 332 h 1099"/>
                  <a:gd name="T36" fmla="*/ 342 w 683"/>
                  <a:gd name="T37" fmla="*/ 321 h 1099"/>
                  <a:gd name="T38" fmla="*/ 342 w 683"/>
                  <a:gd name="T39" fmla="*/ 371 h 1099"/>
                  <a:gd name="T40" fmla="*/ 350 w 683"/>
                  <a:gd name="T41" fmla="*/ 400 h 1099"/>
                  <a:gd name="T42" fmla="*/ 332 w 683"/>
                  <a:gd name="T43" fmla="*/ 419 h 1099"/>
                  <a:gd name="T44" fmla="*/ 319 w 683"/>
                  <a:gd name="T45" fmla="*/ 444 h 1099"/>
                  <a:gd name="T46" fmla="*/ 348 w 683"/>
                  <a:gd name="T47" fmla="*/ 480 h 1099"/>
                  <a:gd name="T48" fmla="*/ 365 w 683"/>
                  <a:gd name="T49" fmla="*/ 494 h 1099"/>
                  <a:gd name="T50" fmla="*/ 390 w 683"/>
                  <a:gd name="T51" fmla="*/ 562 h 1099"/>
                  <a:gd name="T52" fmla="*/ 418 w 683"/>
                  <a:gd name="T53" fmla="*/ 556 h 1099"/>
                  <a:gd name="T54" fmla="*/ 461 w 683"/>
                  <a:gd name="T55" fmla="*/ 575 h 1099"/>
                  <a:gd name="T56" fmla="*/ 521 w 683"/>
                  <a:gd name="T57" fmla="*/ 592 h 1099"/>
                  <a:gd name="T58" fmla="*/ 539 w 683"/>
                  <a:gd name="T59" fmla="*/ 631 h 1099"/>
                  <a:gd name="T60" fmla="*/ 568 w 683"/>
                  <a:gd name="T61" fmla="*/ 707 h 1099"/>
                  <a:gd name="T62" fmla="*/ 607 w 683"/>
                  <a:gd name="T63" fmla="*/ 743 h 1099"/>
                  <a:gd name="T64" fmla="*/ 603 w 683"/>
                  <a:gd name="T65" fmla="*/ 840 h 1099"/>
                  <a:gd name="T66" fmla="*/ 638 w 683"/>
                  <a:gd name="T67" fmla="*/ 863 h 1099"/>
                  <a:gd name="T68" fmla="*/ 626 w 683"/>
                  <a:gd name="T69" fmla="*/ 894 h 1099"/>
                  <a:gd name="T70" fmla="*/ 615 w 683"/>
                  <a:gd name="T71" fmla="*/ 934 h 1099"/>
                  <a:gd name="T72" fmla="*/ 635 w 683"/>
                  <a:gd name="T73" fmla="*/ 946 h 1099"/>
                  <a:gd name="T74" fmla="*/ 657 w 683"/>
                  <a:gd name="T75" fmla="*/ 971 h 1099"/>
                  <a:gd name="T76" fmla="*/ 679 w 683"/>
                  <a:gd name="T77" fmla="*/ 1048 h 1099"/>
                  <a:gd name="T78" fmla="*/ 656 w 683"/>
                  <a:gd name="T79" fmla="*/ 1086 h 1099"/>
                  <a:gd name="T80" fmla="*/ 581 w 683"/>
                  <a:gd name="T81" fmla="*/ 1024 h 1099"/>
                  <a:gd name="T82" fmla="*/ 466 w 683"/>
                  <a:gd name="T83" fmla="*/ 963 h 1099"/>
                  <a:gd name="T84" fmla="*/ 357 w 683"/>
                  <a:gd name="T85" fmla="*/ 881 h 1099"/>
                  <a:gd name="T86" fmla="*/ 322 w 683"/>
                  <a:gd name="T87" fmla="*/ 787 h 1099"/>
                  <a:gd name="T88" fmla="*/ 294 w 683"/>
                  <a:gd name="T89" fmla="*/ 713 h 1099"/>
                  <a:gd name="T90" fmla="*/ 302 w 683"/>
                  <a:gd name="T91" fmla="*/ 638 h 1099"/>
                  <a:gd name="T92" fmla="*/ 273 w 683"/>
                  <a:gd name="T93" fmla="*/ 553 h 1099"/>
                  <a:gd name="T94" fmla="*/ 252 w 683"/>
                  <a:gd name="T95" fmla="*/ 468 h 1099"/>
                  <a:gd name="T96" fmla="*/ 256 w 683"/>
                  <a:gd name="T97" fmla="*/ 402 h 1099"/>
                  <a:gd name="T98" fmla="*/ 240 w 683"/>
                  <a:gd name="T99" fmla="*/ 362 h 1099"/>
                  <a:gd name="T100" fmla="*/ 189 w 683"/>
                  <a:gd name="T101" fmla="*/ 322 h 1099"/>
                  <a:gd name="T102" fmla="*/ 196 w 683"/>
                  <a:gd name="T103" fmla="*/ 275 h 1099"/>
                  <a:gd name="T104" fmla="*/ 157 w 683"/>
                  <a:gd name="T105" fmla="*/ 295 h 1099"/>
                  <a:gd name="T106" fmla="*/ 159 w 683"/>
                  <a:gd name="T107" fmla="*/ 333 h 1099"/>
                  <a:gd name="T108" fmla="*/ 189 w 683"/>
                  <a:gd name="T109" fmla="*/ 367 h 1099"/>
                  <a:gd name="T110" fmla="*/ 199 w 683"/>
                  <a:gd name="T111" fmla="*/ 381 h 1099"/>
                  <a:gd name="T112" fmla="*/ 188 w 683"/>
                  <a:gd name="T113" fmla="*/ 388 h 1099"/>
                  <a:gd name="T114" fmla="*/ 142 w 683"/>
                  <a:gd name="T115" fmla="*/ 345 h 1099"/>
                  <a:gd name="T116" fmla="*/ 93 w 683"/>
                  <a:gd name="T117" fmla="*/ 311 h 1099"/>
                  <a:gd name="T118" fmla="*/ 34 w 683"/>
                  <a:gd name="T119" fmla="*/ 265 h 1099"/>
                  <a:gd name="T120" fmla="*/ 194 w 683"/>
                  <a:gd name="T121" fmla="*/ 390 h 1099"/>
                  <a:gd name="T122" fmla="*/ 242 w 683"/>
                  <a:gd name="T123" fmla="*/ 421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3" h="1099">
                    <a:moveTo>
                      <a:pt x="2" y="235"/>
                    </a:moveTo>
                    <a:lnTo>
                      <a:pt x="2" y="235"/>
                    </a:lnTo>
                    <a:lnTo>
                      <a:pt x="0" y="233"/>
                    </a:lnTo>
                    <a:lnTo>
                      <a:pt x="0" y="231"/>
                    </a:lnTo>
                    <a:lnTo>
                      <a:pt x="4" y="229"/>
                    </a:lnTo>
                    <a:lnTo>
                      <a:pt x="5" y="229"/>
                    </a:lnTo>
                    <a:lnTo>
                      <a:pt x="5" y="225"/>
                    </a:lnTo>
                    <a:lnTo>
                      <a:pt x="4" y="221"/>
                    </a:lnTo>
                    <a:lnTo>
                      <a:pt x="4" y="218"/>
                    </a:lnTo>
                    <a:lnTo>
                      <a:pt x="4" y="214"/>
                    </a:lnTo>
                    <a:lnTo>
                      <a:pt x="5" y="211"/>
                    </a:lnTo>
                    <a:lnTo>
                      <a:pt x="11" y="211"/>
                    </a:lnTo>
                    <a:lnTo>
                      <a:pt x="13" y="210"/>
                    </a:lnTo>
                    <a:lnTo>
                      <a:pt x="14" y="208"/>
                    </a:lnTo>
                    <a:lnTo>
                      <a:pt x="14" y="202"/>
                    </a:lnTo>
                    <a:lnTo>
                      <a:pt x="15" y="198"/>
                    </a:lnTo>
                    <a:lnTo>
                      <a:pt x="17" y="194"/>
                    </a:lnTo>
                    <a:lnTo>
                      <a:pt x="20" y="193"/>
                    </a:lnTo>
                    <a:lnTo>
                      <a:pt x="21" y="193"/>
                    </a:lnTo>
                    <a:lnTo>
                      <a:pt x="25" y="193"/>
                    </a:lnTo>
                    <a:lnTo>
                      <a:pt x="30" y="192"/>
                    </a:lnTo>
                    <a:lnTo>
                      <a:pt x="33" y="190"/>
                    </a:lnTo>
                    <a:lnTo>
                      <a:pt x="34" y="188"/>
                    </a:lnTo>
                    <a:lnTo>
                      <a:pt x="36" y="188"/>
                    </a:lnTo>
                    <a:lnTo>
                      <a:pt x="38" y="190"/>
                    </a:lnTo>
                    <a:lnTo>
                      <a:pt x="43" y="190"/>
                    </a:lnTo>
                    <a:lnTo>
                      <a:pt x="43" y="187"/>
                    </a:lnTo>
                    <a:lnTo>
                      <a:pt x="42" y="185"/>
                    </a:lnTo>
                    <a:lnTo>
                      <a:pt x="38" y="183"/>
                    </a:lnTo>
                    <a:lnTo>
                      <a:pt x="34" y="181"/>
                    </a:lnTo>
                    <a:lnTo>
                      <a:pt x="33" y="177"/>
                    </a:lnTo>
                    <a:lnTo>
                      <a:pt x="34" y="175"/>
                    </a:lnTo>
                    <a:lnTo>
                      <a:pt x="36" y="176"/>
                    </a:lnTo>
                    <a:lnTo>
                      <a:pt x="38" y="177"/>
                    </a:lnTo>
                    <a:lnTo>
                      <a:pt x="41" y="177"/>
                    </a:lnTo>
                    <a:lnTo>
                      <a:pt x="44" y="174"/>
                    </a:lnTo>
                    <a:lnTo>
                      <a:pt x="50" y="165"/>
                    </a:lnTo>
                    <a:lnTo>
                      <a:pt x="55" y="165"/>
                    </a:lnTo>
                    <a:lnTo>
                      <a:pt x="59" y="164"/>
                    </a:lnTo>
                    <a:lnTo>
                      <a:pt x="61" y="164"/>
                    </a:lnTo>
                    <a:lnTo>
                      <a:pt x="61" y="168"/>
                    </a:lnTo>
                    <a:lnTo>
                      <a:pt x="62" y="170"/>
                    </a:lnTo>
                    <a:lnTo>
                      <a:pt x="64" y="170"/>
                    </a:lnTo>
                    <a:lnTo>
                      <a:pt x="66" y="168"/>
                    </a:lnTo>
                    <a:lnTo>
                      <a:pt x="67" y="165"/>
                    </a:lnTo>
                    <a:lnTo>
                      <a:pt x="67" y="163"/>
                    </a:lnTo>
                    <a:lnTo>
                      <a:pt x="67" y="160"/>
                    </a:lnTo>
                    <a:lnTo>
                      <a:pt x="67" y="159"/>
                    </a:lnTo>
                    <a:lnTo>
                      <a:pt x="71" y="158"/>
                    </a:lnTo>
                    <a:lnTo>
                      <a:pt x="77" y="151"/>
                    </a:lnTo>
                    <a:lnTo>
                      <a:pt x="82" y="148"/>
                    </a:lnTo>
                    <a:lnTo>
                      <a:pt x="83" y="145"/>
                    </a:lnTo>
                    <a:lnTo>
                      <a:pt x="87" y="141"/>
                    </a:lnTo>
                    <a:lnTo>
                      <a:pt x="89" y="136"/>
                    </a:lnTo>
                    <a:lnTo>
                      <a:pt x="89" y="134"/>
                    </a:lnTo>
                    <a:lnTo>
                      <a:pt x="88" y="130"/>
                    </a:lnTo>
                    <a:lnTo>
                      <a:pt x="86" y="129"/>
                    </a:lnTo>
                    <a:lnTo>
                      <a:pt x="86" y="128"/>
                    </a:lnTo>
                    <a:lnTo>
                      <a:pt x="88" y="128"/>
                    </a:lnTo>
                    <a:lnTo>
                      <a:pt x="90" y="126"/>
                    </a:lnTo>
                    <a:lnTo>
                      <a:pt x="96" y="128"/>
                    </a:lnTo>
                    <a:lnTo>
                      <a:pt x="100" y="128"/>
                    </a:lnTo>
                    <a:lnTo>
                      <a:pt x="103" y="125"/>
                    </a:lnTo>
                    <a:lnTo>
                      <a:pt x="106" y="124"/>
                    </a:lnTo>
                    <a:lnTo>
                      <a:pt x="112" y="124"/>
                    </a:lnTo>
                    <a:lnTo>
                      <a:pt x="115" y="121"/>
                    </a:lnTo>
                    <a:lnTo>
                      <a:pt x="121" y="118"/>
                    </a:lnTo>
                    <a:lnTo>
                      <a:pt x="123" y="112"/>
                    </a:lnTo>
                    <a:lnTo>
                      <a:pt x="123" y="108"/>
                    </a:lnTo>
                    <a:lnTo>
                      <a:pt x="127" y="106"/>
                    </a:lnTo>
                    <a:lnTo>
                      <a:pt x="126" y="103"/>
                    </a:lnTo>
                    <a:lnTo>
                      <a:pt x="128" y="101"/>
                    </a:lnTo>
                    <a:lnTo>
                      <a:pt x="131" y="101"/>
                    </a:lnTo>
                    <a:lnTo>
                      <a:pt x="138" y="101"/>
                    </a:lnTo>
                    <a:lnTo>
                      <a:pt x="142" y="101"/>
                    </a:lnTo>
                    <a:lnTo>
                      <a:pt x="144" y="100"/>
                    </a:lnTo>
                    <a:lnTo>
                      <a:pt x="149" y="101"/>
                    </a:lnTo>
                    <a:lnTo>
                      <a:pt x="155" y="101"/>
                    </a:lnTo>
                    <a:lnTo>
                      <a:pt x="159" y="101"/>
                    </a:lnTo>
                    <a:lnTo>
                      <a:pt x="162" y="100"/>
                    </a:lnTo>
                    <a:lnTo>
                      <a:pt x="168" y="91"/>
                    </a:lnTo>
                    <a:lnTo>
                      <a:pt x="174" y="92"/>
                    </a:lnTo>
                    <a:lnTo>
                      <a:pt x="176" y="90"/>
                    </a:lnTo>
                    <a:lnTo>
                      <a:pt x="178" y="89"/>
                    </a:lnTo>
                    <a:lnTo>
                      <a:pt x="183" y="90"/>
                    </a:lnTo>
                    <a:lnTo>
                      <a:pt x="188" y="93"/>
                    </a:lnTo>
                    <a:lnTo>
                      <a:pt x="193" y="96"/>
                    </a:lnTo>
                    <a:lnTo>
                      <a:pt x="194" y="98"/>
                    </a:lnTo>
                    <a:lnTo>
                      <a:pt x="195" y="100"/>
                    </a:lnTo>
                    <a:lnTo>
                      <a:pt x="197" y="102"/>
                    </a:lnTo>
                    <a:lnTo>
                      <a:pt x="197" y="103"/>
                    </a:lnTo>
                    <a:lnTo>
                      <a:pt x="196" y="109"/>
                    </a:lnTo>
                    <a:lnTo>
                      <a:pt x="196" y="113"/>
                    </a:lnTo>
                    <a:lnTo>
                      <a:pt x="199" y="118"/>
                    </a:lnTo>
                    <a:lnTo>
                      <a:pt x="199" y="121"/>
                    </a:lnTo>
                    <a:lnTo>
                      <a:pt x="199" y="125"/>
                    </a:lnTo>
                    <a:lnTo>
                      <a:pt x="200" y="129"/>
                    </a:lnTo>
                    <a:lnTo>
                      <a:pt x="202" y="131"/>
                    </a:lnTo>
                    <a:lnTo>
                      <a:pt x="202" y="136"/>
                    </a:lnTo>
                    <a:lnTo>
                      <a:pt x="207" y="145"/>
                    </a:lnTo>
                    <a:lnTo>
                      <a:pt x="211" y="153"/>
                    </a:lnTo>
                    <a:lnTo>
                      <a:pt x="212" y="153"/>
                    </a:lnTo>
                    <a:lnTo>
                      <a:pt x="213" y="152"/>
                    </a:lnTo>
                    <a:lnTo>
                      <a:pt x="214" y="151"/>
                    </a:lnTo>
                    <a:lnTo>
                      <a:pt x="217" y="147"/>
                    </a:lnTo>
                    <a:lnTo>
                      <a:pt x="219" y="146"/>
                    </a:lnTo>
                    <a:lnTo>
                      <a:pt x="222" y="145"/>
                    </a:lnTo>
                    <a:lnTo>
                      <a:pt x="225" y="142"/>
                    </a:lnTo>
                    <a:lnTo>
                      <a:pt x="227" y="138"/>
                    </a:lnTo>
                    <a:lnTo>
                      <a:pt x="228" y="136"/>
                    </a:lnTo>
                    <a:lnTo>
                      <a:pt x="233" y="134"/>
                    </a:lnTo>
                    <a:lnTo>
                      <a:pt x="239" y="132"/>
                    </a:lnTo>
                    <a:lnTo>
                      <a:pt x="246" y="129"/>
                    </a:lnTo>
                    <a:lnTo>
                      <a:pt x="251" y="130"/>
                    </a:lnTo>
                    <a:lnTo>
                      <a:pt x="255" y="128"/>
                    </a:lnTo>
                    <a:lnTo>
                      <a:pt x="257" y="126"/>
                    </a:lnTo>
                    <a:lnTo>
                      <a:pt x="262" y="126"/>
                    </a:lnTo>
                    <a:lnTo>
                      <a:pt x="264" y="119"/>
                    </a:lnTo>
                    <a:lnTo>
                      <a:pt x="266" y="118"/>
                    </a:lnTo>
                    <a:lnTo>
                      <a:pt x="268" y="120"/>
                    </a:lnTo>
                    <a:lnTo>
                      <a:pt x="272" y="126"/>
                    </a:lnTo>
                    <a:lnTo>
                      <a:pt x="273" y="125"/>
                    </a:lnTo>
                    <a:lnTo>
                      <a:pt x="274" y="124"/>
                    </a:lnTo>
                    <a:lnTo>
                      <a:pt x="277" y="124"/>
                    </a:lnTo>
                    <a:lnTo>
                      <a:pt x="279" y="125"/>
                    </a:lnTo>
                    <a:lnTo>
                      <a:pt x="281" y="125"/>
                    </a:lnTo>
                    <a:lnTo>
                      <a:pt x="285" y="125"/>
                    </a:lnTo>
                    <a:lnTo>
                      <a:pt x="289" y="125"/>
                    </a:lnTo>
                    <a:lnTo>
                      <a:pt x="291" y="128"/>
                    </a:lnTo>
                    <a:lnTo>
                      <a:pt x="294" y="126"/>
                    </a:lnTo>
                    <a:lnTo>
                      <a:pt x="295" y="124"/>
                    </a:lnTo>
                    <a:lnTo>
                      <a:pt x="294" y="120"/>
                    </a:lnTo>
                    <a:lnTo>
                      <a:pt x="301" y="113"/>
                    </a:lnTo>
                    <a:lnTo>
                      <a:pt x="306" y="109"/>
                    </a:lnTo>
                    <a:lnTo>
                      <a:pt x="305" y="107"/>
                    </a:lnTo>
                    <a:lnTo>
                      <a:pt x="306" y="101"/>
                    </a:lnTo>
                    <a:lnTo>
                      <a:pt x="305" y="97"/>
                    </a:lnTo>
                    <a:lnTo>
                      <a:pt x="302" y="93"/>
                    </a:lnTo>
                    <a:lnTo>
                      <a:pt x="303" y="91"/>
                    </a:lnTo>
                    <a:lnTo>
                      <a:pt x="306" y="93"/>
                    </a:lnTo>
                    <a:lnTo>
                      <a:pt x="308" y="96"/>
                    </a:lnTo>
                    <a:lnTo>
                      <a:pt x="309" y="95"/>
                    </a:lnTo>
                    <a:lnTo>
                      <a:pt x="307" y="92"/>
                    </a:lnTo>
                    <a:lnTo>
                      <a:pt x="307" y="89"/>
                    </a:lnTo>
                    <a:lnTo>
                      <a:pt x="308" y="90"/>
                    </a:lnTo>
                    <a:lnTo>
                      <a:pt x="309" y="91"/>
                    </a:lnTo>
                    <a:lnTo>
                      <a:pt x="311" y="91"/>
                    </a:lnTo>
                    <a:lnTo>
                      <a:pt x="313" y="87"/>
                    </a:lnTo>
                    <a:lnTo>
                      <a:pt x="314" y="84"/>
                    </a:lnTo>
                    <a:lnTo>
                      <a:pt x="314" y="81"/>
                    </a:lnTo>
                    <a:lnTo>
                      <a:pt x="313" y="79"/>
                    </a:lnTo>
                    <a:lnTo>
                      <a:pt x="314" y="74"/>
                    </a:lnTo>
                    <a:lnTo>
                      <a:pt x="314" y="73"/>
                    </a:lnTo>
                    <a:lnTo>
                      <a:pt x="313" y="72"/>
                    </a:lnTo>
                    <a:lnTo>
                      <a:pt x="312" y="68"/>
                    </a:lnTo>
                    <a:lnTo>
                      <a:pt x="312" y="65"/>
                    </a:lnTo>
                    <a:lnTo>
                      <a:pt x="313" y="63"/>
                    </a:lnTo>
                    <a:lnTo>
                      <a:pt x="314" y="61"/>
                    </a:lnTo>
                    <a:lnTo>
                      <a:pt x="317" y="59"/>
                    </a:lnTo>
                    <a:lnTo>
                      <a:pt x="320" y="59"/>
                    </a:lnTo>
                    <a:lnTo>
                      <a:pt x="322" y="59"/>
                    </a:lnTo>
                    <a:lnTo>
                      <a:pt x="320" y="52"/>
                    </a:lnTo>
                    <a:lnTo>
                      <a:pt x="322" y="48"/>
                    </a:lnTo>
                    <a:lnTo>
                      <a:pt x="325" y="45"/>
                    </a:lnTo>
                    <a:lnTo>
                      <a:pt x="328" y="42"/>
                    </a:lnTo>
                    <a:lnTo>
                      <a:pt x="330" y="41"/>
                    </a:lnTo>
                    <a:lnTo>
                      <a:pt x="331" y="41"/>
                    </a:lnTo>
                    <a:lnTo>
                      <a:pt x="331" y="39"/>
                    </a:lnTo>
                    <a:lnTo>
                      <a:pt x="331" y="38"/>
                    </a:lnTo>
                    <a:lnTo>
                      <a:pt x="332" y="35"/>
                    </a:lnTo>
                    <a:lnTo>
                      <a:pt x="332" y="33"/>
                    </a:lnTo>
                    <a:lnTo>
                      <a:pt x="330" y="14"/>
                    </a:lnTo>
                    <a:lnTo>
                      <a:pt x="332" y="12"/>
                    </a:lnTo>
                    <a:lnTo>
                      <a:pt x="334" y="7"/>
                    </a:lnTo>
                    <a:lnTo>
                      <a:pt x="335" y="6"/>
                    </a:lnTo>
                    <a:lnTo>
                      <a:pt x="342" y="5"/>
                    </a:lnTo>
                    <a:lnTo>
                      <a:pt x="345" y="5"/>
                    </a:lnTo>
                    <a:lnTo>
                      <a:pt x="346" y="2"/>
                    </a:lnTo>
                    <a:lnTo>
                      <a:pt x="346" y="0"/>
                    </a:lnTo>
                    <a:lnTo>
                      <a:pt x="348" y="0"/>
                    </a:lnTo>
                    <a:lnTo>
                      <a:pt x="352" y="1"/>
                    </a:lnTo>
                    <a:lnTo>
                      <a:pt x="353" y="3"/>
                    </a:lnTo>
                    <a:lnTo>
                      <a:pt x="353" y="5"/>
                    </a:lnTo>
                    <a:lnTo>
                      <a:pt x="354" y="8"/>
                    </a:lnTo>
                    <a:lnTo>
                      <a:pt x="354" y="10"/>
                    </a:lnTo>
                    <a:lnTo>
                      <a:pt x="357" y="10"/>
                    </a:lnTo>
                    <a:lnTo>
                      <a:pt x="359" y="7"/>
                    </a:lnTo>
                    <a:lnTo>
                      <a:pt x="363" y="7"/>
                    </a:lnTo>
                    <a:lnTo>
                      <a:pt x="365" y="10"/>
                    </a:lnTo>
                    <a:lnTo>
                      <a:pt x="367" y="10"/>
                    </a:lnTo>
                    <a:lnTo>
                      <a:pt x="369" y="8"/>
                    </a:lnTo>
                    <a:lnTo>
                      <a:pt x="371" y="7"/>
                    </a:lnTo>
                    <a:lnTo>
                      <a:pt x="374" y="3"/>
                    </a:lnTo>
                    <a:lnTo>
                      <a:pt x="375" y="3"/>
                    </a:lnTo>
                    <a:lnTo>
                      <a:pt x="376" y="5"/>
                    </a:lnTo>
                    <a:lnTo>
                      <a:pt x="379" y="6"/>
                    </a:lnTo>
                    <a:lnTo>
                      <a:pt x="379" y="5"/>
                    </a:lnTo>
                    <a:lnTo>
                      <a:pt x="380" y="3"/>
                    </a:lnTo>
                    <a:lnTo>
                      <a:pt x="384" y="5"/>
                    </a:lnTo>
                    <a:lnTo>
                      <a:pt x="390" y="6"/>
                    </a:lnTo>
                    <a:lnTo>
                      <a:pt x="395" y="7"/>
                    </a:lnTo>
                    <a:lnTo>
                      <a:pt x="397" y="8"/>
                    </a:lnTo>
                    <a:lnTo>
                      <a:pt x="396" y="6"/>
                    </a:lnTo>
                    <a:lnTo>
                      <a:pt x="397" y="7"/>
                    </a:lnTo>
                    <a:lnTo>
                      <a:pt x="397" y="8"/>
                    </a:lnTo>
                    <a:lnTo>
                      <a:pt x="395" y="10"/>
                    </a:lnTo>
                    <a:lnTo>
                      <a:pt x="393" y="11"/>
                    </a:lnTo>
                    <a:lnTo>
                      <a:pt x="393" y="13"/>
                    </a:lnTo>
                    <a:lnTo>
                      <a:pt x="393" y="18"/>
                    </a:lnTo>
                    <a:lnTo>
                      <a:pt x="393" y="19"/>
                    </a:lnTo>
                    <a:lnTo>
                      <a:pt x="392" y="19"/>
                    </a:lnTo>
                    <a:lnTo>
                      <a:pt x="392" y="17"/>
                    </a:lnTo>
                    <a:lnTo>
                      <a:pt x="391" y="17"/>
                    </a:lnTo>
                    <a:lnTo>
                      <a:pt x="390" y="18"/>
                    </a:lnTo>
                    <a:lnTo>
                      <a:pt x="390" y="19"/>
                    </a:lnTo>
                    <a:lnTo>
                      <a:pt x="388" y="20"/>
                    </a:lnTo>
                    <a:lnTo>
                      <a:pt x="388" y="20"/>
                    </a:lnTo>
                    <a:lnTo>
                      <a:pt x="390" y="22"/>
                    </a:lnTo>
                    <a:lnTo>
                      <a:pt x="390" y="23"/>
                    </a:lnTo>
                    <a:lnTo>
                      <a:pt x="391" y="23"/>
                    </a:lnTo>
                    <a:lnTo>
                      <a:pt x="391" y="23"/>
                    </a:lnTo>
                    <a:lnTo>
                      <a:pt x="392" y="23"/>
                    </a:lnTo>
                    <a:lnTo>
                      <a:pt x="392" y="22"/>
                    </a:lnTo>
                    <a:lnTo>
                      <a:pt x="392" y="20"/>
                    </a:lnTo>
                    <a:lnTo>
                      <a:pt x="392" y="20"/>
                    </a:lnTo>
                    <a:lnTo>
                      <a:pt x="393" y="20"/>
                    </a:lnTo>
                    <a:lnTo>
                      <a:pt x="393" y="22"/>
                    </a:lnTo>
                    <a:lnTo>
                      <a:pt x="396" y="25"/>
                    </a:lnTo>
                    <a:lnTo>
                      <a:pt x="396" y="27"/>
                    </a:lnTo>
                    <a:lnTo>
                      <a:pt x="396" y="28"/>
                    </a:lnTo>
                    <a:lnTo>
                      <a:pt x="396" y="30"/>
                    </a:lnTo>
                    <a:lnTo>
                      <a:pt x="397" y="33"/>
                    </a:lnTo>
                    <a:lnTo>
                      <a:pt x="398" y="35"/>
                    </a:lnTo>
                    <a:lnTo>
                      <a:pt x="397" y="35"/>
                    </a:lnTo>
                    <a:lnTo>
                      <a:pt x="395" y="35"/>
                    </a:lnTo>
                    <a:lnTo>
                      <a:pt x="392" y="36"/>
                    </a:lnTo>
                    <a:lnTo>
                      <a:pt x="391" y="38"/>
                    </a:lnTo>
                    <a:lnTo>
                      <a:pt x="390" y="39"/>
                    </a:lnTo>
                    <a:lnTo>
                      <a:pt x="388" y="39"/>
                    </a:lnTo>
                    <a:lnTo>
                      <a:pt x="387" y="40"/>
                    </a:lnTo>
                    <a:lnTo>
                      <a:pt x="387" y="41"/>
                    </a:lnTo>
                    <a:lnTo>
                      <a:pt x="386" y="40"/>
                    </a:lnTo>
                    <a:lnTo>
                      <a:pt x="385" y="40"/>
                    </a:lnTo>
                    <a:lnTo>
                      <a:pt x="385" y="41"/>
                    </a:lnTo>
                    <a:lnTo>
                      <a:pt x="385" y="41"/>
                    </a:lnTo>
                    <a:lnTo>
                      <a:pt x="387" y="44"/>
                    </a:lnTo>
                    <a:lnTo>
                      <a:pt x="388" y="44"/>
                    </a:lnTo>
                    <a:lnTo>
                      <a:pt x="390" y="44"/>
                    </a:lnTo>
                    <a:lnTo>
                      <a:pt x="392" y="45"/>
                    </a:lnTo>
                    <a:lnTo>
                      <a:pt x="392" y="46"/>
                    </a:lnTo>
                    <a:lnTo>
                      <a:pt x="393" y="47"/>
                    </a:lnTo>
                    <a:lnTo>
                      <a:pt x="396" y="47"/>
                    </a:lnTo>
                    <a:lnTo>
                      <a:pt x="398" y="48"/>
                    </a:lnTo>
                    <a:lnTo>
                      <a:pt x="399" y="51"/>
                    </a:lnTo>
                    <a:lnTo>
                      <a:pt x="399" y="51"/>
                    </a:lnTo>
                    <a:lnTo>
                      <a:pt x="398" y="52"/>
                    </a:lnTo>
                    <a:lnTo>
                      <a:pt x="398" y="55"/>
                    </a:lnTo>
                    <a:lnTo>
                      <a:pt x="398" y="56"/>
                    </a:lnTo>
                    <a:lnTo>
                      <a:pt x="399" y="57"/>
                    </a:lnTo>
                    <a:lnTo>
                      <a:pt x="402" y="57"/>
                    </a:lnTo>
                    <a:lnTo>
                      <a:pt x="403" y="58"/>
                    </a:lnTo>
                    <a:lnTo>
                      <a:pt x="403" y="59"/>
                    </a:lnTo>
                    <a:lnTo>
                      <a:pt x="404" y="63"/>
                    </a:lnTo>
                    <a:lnTo>
                      <a:pt x="404" y="68"/>
                    </a:lnTo>
                    <a:lnTo>
                      <a:pt x="403" y="70"/>
                    </a:lnTo>
                    <a:lnTo>
                      <a:pt x="401" y="70"/>
                    </a:lnTo>
                    <a:lnTo>
                      <a:pt x="397" y="70"/>
                    </a:lnTo>
                    <a:lnTo>
                      <a:pt x="396" y="72"/>
                    </a:lnTo>
                    <a:lnTo>
                      <a:pt x="395" y="72"/>
                    </a:lnTo>
                    <a:lnTo>
                      <a:pt x="393" y="73"/>
                    </a:lnTo>
                    <a:lnTo>
                      <a:pt x="395" y="73"/>
                    </a:lnTo>
                    <a:lnTo>
                      <a:pt x="395" y="74"/>
                    </a:lnTo>
                    <a:lnTo>
                      <a:pt x="396" y="76"/>
                    </a:lnTo>
                    <a:lnTo>
                      <a:pt x="396" y="78"/>
                    </a:lnTo>
                    <a:lnTo>
                      <a:pt x="395" y="79"/>
                    </a:lnTo>
                    <a:lnTo>
                      <a:pt x="395" y="80"/>
                    </a:lnTo>
                    <a:lnTo>
                      <a:pt x="396" y="80"/>
                    </a:lnTo>
                    <a:lnTo>
                      <a:pt x="398" y="78"/>
                    </a:lnTo>
                    <a:lnTo>
                      <a:pt x="401" y="75"/>
                    </a:lnTo>
                    <a:lnTo>
                      <a:pt x="403" y="74"/>
                    </a:lnTo>
                    <a:lnTo>
                      <a:pt x="408" y="74"/>
                    </a:lnTo>
                    <a:lnTo>
                      <a:pt x="409" y="76"/>
                    </a:lnTo>
                    <a:lnTo>
                      <a:pt x="409" y="79"/>
                    </a:lnTo>
                    <a:lnTo>
                      <a:pt x="408" y="80"/>
                    </a:lnTo>
                    <a:lnTo>
                      <a:pt x="404" y="81"/>
                    </a:lnTo>
                    <a:lnTo>
                      <a:pt x="402" y="83"/>
                    </a:lnTo>
                    <a:lnTo>
                      <a:pt x="401" y="84"/>
                    </a:lnTo>
                    <a:lnTo>
                      <a:pt x="401" y="85"/>
                    </a:lnTo>
                    <a:lnTo>
                      <a:pt x="402" y="85"/>
                    </a:lnTo>
                    <a:lnTo>
                      <a:pt x="405" y="83"/>
                    </a:lnTo>
                    <a:lnTo>
                      <a:pt x="407" y="83"/>
                    </a:lnTo>
                    <a:lnTo>
                      <a:pt x="408" y="84"/>
                    </a:lnTo>
                    <a:lnTo>
                      <a:pt x="408" y="85"/>
                    </a:lnTo>
                    <a:lnTo>
                      <a:pt x="408" y="87"/>
                    </a:lnTo>
                    <a:lnTo>
                      <a:pt x="410" y="89"/>
                    </a:lnTo>
                    <a:lnTo>
                      <a:pt x="410" y="92"/>
                    </a:lnTo>
                    <a:lnTo>
                      <a:pt x="409" y="95"/>
                    </a:lnTo>
                    <a:lnTo>
                      <a:pt x="404" y="97"/>
                    </a:lnTo>
                    <a:lnTo>
                      <a:pt x="403" y="97"/>
                    </a:lnTo>
                    <a:lnTo>
                      <a:pt x="403" y="98"/>
                    </a:lnTo>
                    <a:lnTo>
                      <a:pt x="405" y="100"/>
                    </a:lnTo>
                    <a:lnTo>
                      <a:pt x="409" y="100"/>
                    </a:lnTo>
                    <a:lnTo>
                      <a:pt x="410" y="101"/>
                    </a:lnTo>
                    <a:lnTo>
                      <a:pt x="410" y="102"/>
                    </a:lnTo>
                    <a:lnTo>
                      <a:pt x="408" y="103"/>
                    </a:lnTo>
                    <a:lnTo>
                      <a:pt x="408" y="104"/>
                    </a:lnTo>
                    <a:lnTo>
                      <a:pt x="409" y="106"/>
                    </a:lnTo>
                    <a:lnTo>
                      <a:pt x="410" y="104"/>
                    </a:lnTo>
                    <a:lnTo>
                      <a:pt x="412" y="104"/>
                    </a:lnTo>
                    <a:lnTo>
                      <a:pt x="412" y="103"/>
                    </a:lnTo>
                    <a:lnTo>
                      <a:pt x="412" y="101"/>
                    </a:lnTo>
                    <a:lnTo>
                      <a:pt x="412" y="101"/>
                    </a:lnTo>
                    <a:lnTo>
                      <a:pt x="413" y="101"/>
                    </a:lnTo>
                    <a:lnTo>
                      <a:pt x="414" y="102"/>
                    </a:lnTo>
                    <a:lnTo>
                      <a:pt x="415" y="102"/>
                    </a:lnTo>
                    <a:lnTo>
                      <a:pt x="415" y="101"/>
                    </a:lnTo>
                    <a:lnTo>
                      <a:pt x="415" y="100"/>
                    </a:lnTo>
                    <a:lnTo>
                      <a:pt x="416" y="102"/>
                    </a:lnTo>
                    <a:lnTo>
                      <a:pt x="418" y="103"/>
                    </a:lnTo>
                    <a:lnTo>
                      <a:pt x="418" y="104"/>
                    </a:lnTo>
                    <a:lnTo>
                      <a:pt x="418" y="106"/>
                    </a:lnTo>
                    <a:lnTo>
                      <a:pt x="416" y="106"/>
                    </a:lnTo>
                    <a:lnTo>
                      <a:pt x="415" y="106"/>
                    </a:lnTo>
                    <a:lnTo>
                      <a:pt x="415" y="108"/>
                    </a:lnTo>
                    <a:lnTo>
                      <a:pt x="415" y="108"/>
                    </a:lnTo>
                    <a:lnTo>
                      <a:pt x="413" y="109"/>
                    </a:lnTo>
                    <a:lnTo>
                      <a:pt x="410" y="109"/>
                    </a:lnTo>
                    <a:lnTo>
                      <a:pt x="409" y="111"/>
                    </a:lnTo>
                    <a:lnTo>
                      <a:pt x="407" y="112"/>
                    </a:lnTo>
                    <a:lnTo>
                      <a:pt x="405" y="113"/>
                    </a:lnTo>
                    <a:lnTo>
                      <a:pt x="405" y="114"/>
                    </a:lnTo>
                    <a:lnTo>
                      <a:pt x="408" y="114"/>
                    </a:lnTo>
                    <a:lnTo>
                      <a:pt x="412" y="112"/>
                    </a:lnTo>
                    <a:lnTo>
                      <a:pt x="413" y="112"/>
                    </a:lnTo>
                    <a:lnTo>
                      <a:pt x="415" y="112"/>
                    </a:lnTo>
                    <a:lnTo>
                      <a:pt x="418" y="112"/>
                    </a:lnTo>
                    <a:lnTo>
                      <a:pt x="419" y="113"/>
                    </a:lnTo>
                    <a:lnTo>
                      <a:pt x="419" y="114"/>
                    </a:lnTo>
                    <a:lnTo>
                      <a:pt x="419" y="115"/>
                    </a:lnTo>
                    <a:lnTo>
                      <a:pt x="419" y="117"/>
                    </a:lnTo>
                    <a:lnTo>
                      <a:pt x="420" y="117"/>
                    </a:lnTo>
                    <a:lnTo>
                      <a:pt x="421" y="118"/>
                    </a:lnTo>
                    <a:lnTo>
                      <a:pt x="423" y="118"/>
                    </a:lnTo>
                    <a:lnTo>
                      <a:pt x="423" y="119"/>
                    </a:lnTo>
                    <a:lnTo>
                      <a:pt x="424" y="120"/>
                    </a:lnTo>
                    <a:lnTo>
                      <a:pt x="424" y="121"/>
                    </a:lnTo>
                    <a:lnTo>
                      <a:pt x="421" y="121"/>
                    </a:lnTo>
                    <a:lnTo>
                      <a:pt x="419" y="121"/>
                    </a:lnTo>
                    <a:lnTo>
                      <a:pt x="419" y="124"/>
                    </a:lnTo>
                    <a:lnTo>
                      <a:pt x="421" y="124"/>
                    </a:lnTo>
                    <a:lnTo>
                      <a:pt x="423" y="125"/>
                    </a:lnTo>
                    <a:lnTo>
                      <a:pt x="423" y="126"/>
                    </a:lnTo>
                    <a:lnTo>
                      <a:pt x="423" y="128"/>
                    </a:lnTo>
                    <a:lnTo>
                      <a:pt x="419" y="129"/>
                    </a:lnTo>
                    <a:lnTo>
                      <a:pt x="418" y="130"/>
                    </a:lnTo>
                    <a:lnTo>
                      <a:pt x="418" y="134"/>
                    </a:lnTo>
                    <a:lnTo>
                      <a:pt x="419" y="135"/>
                    </a:lnTo>
                    <a:lnTo>
                      <a:pt x="419" y="136"/>
                    </a:lnTo>
                    <a:lnTo>
                      <a:pt x="418" y="140"/>
                    </a:lnTo>
                    <a:lnTo>
                      <a:pt x="418" y="140"/>
                    </a:lnTo>
                    <a:lnTo>
                      <a:pt x="418" y="142"/>
                    </a:lnTo>
                    <a:lnTo>
                      <a:pt x="419" y="142"/>
                    </a:lnTo>
                    <a:lnTo>
                      <a:pt x="419" y="138"/>
                    </a:lnTo>
                    <a:lnTo>
                      <a:pt x="420" y="138"/>
                    </a:lnTo>
                    <a:lnTo>
                      <a:pt x="421" y="137"/>
                    </a:lnTo>
                    <a:lnTo>
                      <a:pt x="423" y="138"/>
                    </a:lnTo>
                    <a:lnTo>
                      <a:pt x="424" y="140"/>
                    </a:lnTo>
                    <a:lnTo>
                      <a:pt x="424" y="141"/>
                    </a:lnTo>
                    <a:lnTo>
                      <a:pt x="423" y="142"/>
                    </a:lnTo>
                    <a:lnTo>
                      <a:pt x="424" y="143"/>
                    </a:lnTo>
                    <a:lnTo>
                      <a:pt x="424" y="146"/>
                    </a:lnTo>
                    <a:lnTo>
                      <a:pt x="424" y="146"/>
                    </a:lnTo>
                    <a:lnTo>
                      <a:pt x="424" y="146"/>
                    </a:lnTo>
                    <a:lnTo>
                      <a:pt x="423" y="145"/>
                    </a:lnTo>
                    <a:lnTo>
                      <a:pt x="423" y="145"/>
                    </a:lnTo>
                    <a:lnTo>
                      <a:pt x="419" y="143"/>
                    </a:lnTo>
                    <a:lnTo>
                      <a:pt x="416" y="143"/>
                    </a:lnTo>
                    <a:lnTo>
                      <a:pt x="416" y="145"/>
                    </a:lnTo>
                    <a:lnTo>
                      <a:pt x="418" y="146"/>
                    </a:lnTo>
                    <a:lnTo>
                      <a:pt x="419" y="146"/>
                    </a:lnTo>
                    <a:lnTo>
                      <a:pt x="421" y="146"/>
                    </a:lnTo>
                    <a:lnTo>
                      <a:pt x="421" y="147"/>
                    </a:lnTo>
                    <a:lnTo>
                      <a:pt x="424" y="149"/>
                    </a:lnTo>
                    <a:lnTo>
                      <a:pt x="424" y="149"/>
                    </a:lnTo>
                    <a:lnTo>
                      <a:pt x="425" y="151"/>
                    </a:lnTo>
                    <a:lnTo>
                      <a:pt x="426" y="151"/>
                    </a:lnTo>
                    <a:lnTo>
                      <a:pt x="426" y="152"/>
                    </a:lnTo>
                    <a:lnTo>
                      <a:pt x="427" y="154"/>
                    </a:lnTo>
                    <a:lnTo>
                      <a:pt x="427" y="157"/>
                    </a:lnTo>
                    <a:lnTo>
                      <a:pt x="429" y="159"/>
                    </a:lnTo>
                    <a:lnTo>
                      <a:pt x="429" y="160"/>
                    </a:lnTo>
                    <a:lnTo>
                      <a:pt x="427" y="162"/>
                    </a:lnTo>
                    <a:lnTo>
                      <a:pt x="426" y="163"/>
                    </a:lnTo>
                    <a:lnTo>
                      <a:pt x="426" y="166"/>
                    </a:lnTo>
                    <a:lnTo>
                      <a:pt x="427" y="168"/>
                    </a:lnTo>
                    <a:lnTo>
                      <a:pt x="427" y="169"/>
                    </a:lnTo>
                    <a:lnTo>
                      <a:pt x="427" y="171"/>
                    </a:lnTo>
                    <a:lnTo>
                      <a:pt x="426" y="173"/>
                    </a:lnTo>
                    <a:lnTo>
                      <a:pt x="424" y="174"/>
                    </a:lnTo>
                    <a:lnTo>
                      <a:pt x="424" y="175"/>
                    </a:lnTo>
                    <a:lnTo>
                      <a:pt x="424" y="176"/>
                    </a:lnTo>
                    <a:lnTo>
                      <a:pt x="425" y="176"/>
                    </a:lnTo>
                    <a:lnTo>
                      <a:pt x="426" y="175"/>
                    </a:lnTo>
                    <a:lnTo>
                      <a:pt x="427" y="174"/>
                    </a:lnTo>
                    <a:lnTo>
                      <a:pt x="429" y="175"/>
                    </a:lnTo>
                    <a:lnTo>
                      <a:pt x="430" y="176"/>
                    </a:lnTo>
                    <a:lnTo>
                      <a:pt x="430" y="177"/>
                    </a:lnTo>
                    <a:lnTo>
                      <a:pt x="430" y="181"/>
                    </a:lnTo>
                    <a:lnTo>
                      <a:pt x="430" y="182"/>
                    </a:lnTo>
                    <a:lnTo>
                      <a:pt x="427" y="183"/>
                    </a:lnTo>
                    <a:lnTo>
                      <a:pt x="425" y="183"/>
                    </a:lnTo>
                    <a:lnTo>
                      <a:pt x="425" y="186"/>
                    </a:lnTo>
                    <a:lnTo>
                      <a:pt x="425" y="186"/>
                    </a:lnTo>
                    <a:lnTo>
                      <a:pt x="425" y="186"/>
                    </a:lnTo>
                    <a:lnTo>
                      <a:pt x="427" y="185"/>
                    </a:lnTo>
                    <a:lnTo>
                      <a:pt x="430" y="185"/>
                    </a:lnTo>
                    <a:lnTo>
                      <a:pt x="430" y="186"/>
                    </a:lnTo>
                    <a:lnTo>
                      <a:pt x="431" y="186"/>
                    </a:lnTo>
                    <a:lnTo>
                      <a:pt x="433" y="185"/>
                    </a:lnTo>
                    <a:lnTo>
                      <a:pt x="433" y="186"/>
                    </a:lnTo>
                    <a:lnTo>
                      <a:pt x="436" y="187"/>
                    </a:lnTo>
                    <a:lnTo>
                      <a:pt x="436" y="188"/>
                    </a:lnTo>
                    <a:lnTo>
                      <a:pt x="436" y="192"/>
                    </a:lnTo>
                    <a:lnTo>
                      <a:pt x="438" y="196"/>
                    </a:lnTo>
                    <a:lnTo>
                      <a:pt x="440" y="197"/>
                    </a:lnTo>
                    <a:lnTo>
                      <a:pt x="440" y="197"/>
                    </a:lnTo>
                    <a:lnTo>
                      <a:pt x="440" y="198"/>
                    </a:lnTo>
                    <a:lnTo>
                      <a:pt x="438" y="198"/>
                    </a:lnTo>
                    <a:lnTo>
                      <a:pt x="437" y="199"/>
                    </a:lnTo>
                    <a:lnTo>
                      <a:pt x="437" y="201"/>
                    </a:lnTo>
                    <a:lnTo>
                      <a:pt x="441" y="199"/>
                    </a:lnTo>
                    <a:lnTo>
                      <a:pt x="443" y="199"/>
                    </a:lnTo>
                    <a:lnTo>
                      <a:pt x="446" y="201"/>
                    </a:lnTo>
                    <a:lnTo>
                      <a:pt x="453" y="207"/>
                    </a:lnTo>
                    <a:lnTo>
                      <a:pt x="454" y="208"/>
                    </a:lnTo>
                    <a:lnTo>
                      <a:pt x="454" y="210"/>
                    </a:lnTo>
                    <a:lnTo>
                      <a:pt x="455" y="213"/>
                    </a:lnTo>
                    <a:lnTo>
                      <a:pt x="454" y="214"/>
                    </a:lnTo>
                    <a:lnTo>
                      <a:pt x="452" y="215"/>
                    </a:lnTo>
                    <a:lnTo>
                      <a:pt x="450" y="216"/>
                    </a:lnTo>
                    <a:lnTo>
                      <a:pt x="448" y="219"/>
                    </a:lnTo>
                    <a:lnTo>
                      <a:pt x="446" y="218"/>
                    </a:lnTo>
                    <a:lnTo>
                      <a:pt x="444" y="216"/>
                    </a:lnTo>
                    <a:lnTo>
                      <a:pt x="444" y="216"/>
                    </a:lnTo>
                    <a:lnTo>
                      <a:pt x="443" y="216"/>
                    </a:lnTo>
                    <a:lnTo>
                      <a:pt x="442" y="218"/>
                    </a:lnTo>
                    <a:lnTo>
                      <a:pt x="440" y="219"/>
                    </a:lnTo>
                    <a:lnTo>
                      <a:pt x="438" y="220"/>
                    </a:lnTo>
                    <a:lnTo>
                      <a:pt x="435" y="220"/>
                    </a:lnTo>
                    <a:lnTo>
                      <a:pt x="432" y="219"/>
                    </a:lnTo>
                    <a:lnTo>
                      <a:pt x="431" y="219"/>
                    </a:lnTo>
                    <a:lnTo>
                      <a:pt x="430" y="220"/>
                    </a:lnTo>
                    <a:lnTo>
                      <a:pt x="429" y="219"/>
                    </a:lnTo>
                    <a:lnTo>
                      <a:pt x="426" y="218"/>
                    </a:lnTo>
                    <a:lnTo>
                      <a:pt x="426" y="216"/>
                    </a:lnTo>
                    <a:lnTo>
                      <a:pt x="427" y="216"/>
                    </a:lnTo>
                    <a:lnTo>
                      <a:pt x="427" y="215"/>
                    </a:lnTo>
                    <a:lnTo>
                      <a:pt x="427" y="214"/>
                    </a:lnTo>
                    <a:lnTo>
                      <a:pt x="427" y="213"/>
                    </a:lnTo>
                    <a:lnTo>
                      <a:pt x="426" y="213"/>
                    </a:lnTo>
                    <a:lnTo>
                      <a:pt x="426" y="214"/>
                    </a:lnTo>
                    <a:lnTo>
                      <a:pt x="425" y="215"/>
                    </a:lnTo>
                    <a:lnTo>
                      <a:pt x="424" y="215"/>
                    </a:lnTo>
                    <a:lnTo>
                      <a:pt x="424" y="215"/>
                    </a:lnTo>
                    <a:lnTo>
                      <a:pt x="424" y="216"/>
                    </a:lnTo>
                    <a:lnTo>
                      <a:pt x="425" y="216"/>
                    </a:lnTo>
                    <a:lnTo>
                      <a:pt x="425" y="218"/>
                    </a:lnTo>
                    <a:lnTo>
                      <a:pt x="424" y="218"/>
                    </a:lnTo>
                    <a:lnTo>
                      <a:pt x="423" y="219"/>
                    </a:lnTo>
                    <a:lnTo>
                      <a:pt x="421" y="219"/>
                    </a:lnTo>
                    <a:lnTo>
                      <a:pt x="418" y="218"/>
                    </a:lnTo>
                    <a:lnTo>
                      <a:pt x="416" y="218"/>
                    </a:lnTo>
                    <a:lnTo>
                      <a:pt x="415" y="216"/>
                    </a:lnTo>
                    <a:lnTo>
                      <a:pt x="412" y="216"/>
                    </a:lnTo>
                    <a:lnTo>
                      <a:pt x="409" y="216"/>
                    </a:lnTo>
                    <a:lnTo>
                      <a:pt x="407" y="218"/>
                    </a:lnTo>
                    <a:lnTo>
                      <a:pt x="405" y="218"/>
                    </a:lnTo>
                    <a:lnTo>
                      <a:pt x="405" y="218"/>
                    </a:lnTo>
                    <a:lnTo>
                      <a:pt x="407" y="216"/>
                    </a:lnTo>
                    <a:lnTo>
                      <a:pt x="405" y="216"/>
                    </a:lnTo>
                    <a:lnTo>
                      <a:pt x="405" y="216"/>
                    </a:lnTo>
                    <a:lnTo>
                      <a:pt x="404" y="218"/>
                    </a:lnTo>
                    <a:lnTo>
                      <a:pt x="403" y="220"/>
                    </a:lnTo>
                    <a:lnTo>
                      <a:pt x="403" y="221"/>
                    </a:lnTo>
                    <a:lnTo>
                      <a:pt x="399" y="222"/>
                    </a:lnTo>
                    <a:lnTo>
                      <a:pt x="396" y="222"/>
                    </a:lnTo>
                    <a:lnTo>
                      <a:pt x="395" y="224"/>
                    </a:lnTo>
                    <a:lnTo>
                      <a:pt x="392" y="227"/>
                    </a:lnTo>
                    <a:lnTo>
                      <a:pt x="391" y="229"/>
                    </a:lnTo>
                    <a:lnTo>
                      <a:pt x="391" y="229"/>
                    </a:lnTo>
                    <a:lnTo>
                      <a:pt x="391" y="229"/>
                    </a:lnTo>
                    <a:lnTo>
                      <a:pt x="393" y="224"/>
                    </a:lnTo>
                    <a:lnTo>
                      <a:pt x="395" y="221"/>
                    </a:lnTo>
                    <a:lnTo>
                      <a:pt x="395" y="220"/>
                    </a:lnTo>
                    <a:lnTo>
                      <a:pt x="393" y="220"/>
                    </a:lnTo>
                    <a:lnTo>
                      <a:pt x="391" y="220"/>
                    </a:lnTo>
                    <a:lnTo>
                      <a:pt x="390" y="221"/>
                    </a:lnTo>
                    <a:lnTo>
                      <a:pt x="388" y="222"/>
                    </a:lnTo>
                    <a:lnTo>
                      <a:pt x="388" y="224"/>
                    </a:lnTo>
                    <a:lnTo>
                      <a:pt x="388" y="225"/>
                    </a:lnTo>
                    <a:lnTo>
                      <a:pt x="390" y="225"/>
                    </a:lnTo>
                    <a:lnTo>
                      <a:pt x="391" y="225"/>
                    </a:lnTo>
                    <a:lnTo>
                      <a:pt x="391" y="226"/>
                    </a:lnTo>
                    <a:lnTo>
                      <a:pt x="390" y="226"/>
                    </a:lnTo>
                    <a:lnTo>
                      <a:pt x="387" y="227"/>
                    </a:lnTo>
                    <a:lnTo>
                      <a:pt x="387" y="229"/>
                    </a:lnTo>
                    <a:lnTo>
                      <a:pt x="387" y="230"/>
                    </a:lnTo>
                    <a:lnTo>
                      <a:pt x="385" y="230"/>
                    </a:lnTo>
                    <a:lnTo>
                      <a:pt x="385" y="231"/>
                    </a:lnTo>
                    <a:lnTo>
                      <a:pt x="385" y="232"/>
                    </a:lnTo>
                    <a:lnTo>
                      <a:pt x="385" y="233"/>
                    </a:lnTo>
                    <a:lnTo>
                      <a:pt x="382" y="236"/>
                    </a:lnTo>
                    <a:lnTo>
                      <a:pt x="382" y="238"/>
                    </a:lnTo>
                    <a:lnTo>
                      <a:pt x="384" y="237"/>
                    </a:lnTo>
                    <a:lnTo>
                      <a:pt x="386" y="235"/>
                    </a:lnTo>
                    <a:lnTo>
                      <a:pt x="387" y="232"/>
                    </a:lnTo>
                    <a:lnTo>
                      <a:pt x="388" y="230"/>
                    </a:lnTo>
                    <a:lnTo>
                      <a:pt x="388" y="231"/>
                    </a:lnTo>
                    <a:lnTo>
                      <a:pt x="388" y="232"/>
                    </a:lnTo>
                    <a:lnTo>
                      <a:pt x="386" y="236"/>
                    </a:lnTo>
                    <a:lnTo>
                      <a:pt x="384" y="239"/>
                    </a:lnTo>
                    <a:lnTo>
                      <a:pt x="382" y="242"/>
                    </a:lnTo>
                    <a:lnTo>
                      <a:pt x="382" y="243"/>
                    </a:lnTo>
                    <a:lnTo>
                      <a:pt x="382" y="244"/>
                    </a:lnTo>
                    <a:lnTo>
                      <a:pt x="381" y="246"/>
                    </a:lnTo>
                    <a:lnTo>
                      <a:pt x="379" y="247"/>
                    </a:lnTo>
                    <a:lnTo>
                      <a:pt x="378" y="247"/>
                    </a:lnTo>
                    <a:lnTo>
                      <a:pt x="376" y="247"/>
                    </a:lnTo>
                    <a:lnTo>
                      <a:pt x="375" y="247"/>
                    </a:lnTo>
                    <a:lnTo>
                      <a:pt x="373" y="252"/>
                    </a:lnTo>
                    <a:lnTo>
                      <a:pt x="370" y="255"/>
                    </a:lnTo>
                    <a:lnTo>
                      <a:pt x="370" y="264"/>
                    </a:lnTo>
                    <a:lnTo>
                      <a:pt x="369" y="272"/>
                    </a:lnTo>
                    <a:lnTo>
                      <a:pt x="369" y="272"/>
                    </a:lnTo>
                    <a:lnTo>
                      <a:pt x="368" y="272"/>
                    </a:lnTo>
                    <a:lnTo>
                      <a:pt x="367" y="272"/>
                    </a:lnTo>
                    <a:lnTo>
                      <a:pt x="365" y="272"/>
                    </a:lnTo>
                    <a:lnTo>
                      <a:pt x="365" y="272"/>
                    </a:lnTo>
                    <a:lnTo>
                      <a:pt x="368" y="274"/>
                    </a:lnTo>
                    <a:lnTo>
                      <a:pt x="369" y="275"/>
                    </a:lnTo>
                    <a:lnTo>
                      <a:pt x="369" y="276"/>
                    </a:lnTo>
                    <a:lnTo>
                      <a:pt x="369" y="277"/>
                    </a:lnTo>
                    <a:lnTo>
                      <a:pt x="368" y="277"/>
                    </a:lnTo>
                    <a:lnTo>
                      <a:pt x="369" y="281"/>
                    </a:lnTo>
                    <a:lnTo>
                      <a:pt x="369" y="283"/>
                    </a:lnTo>
                    <a:lnTo>
                      <a:pt x="368" y="286"/>
                    </a:lnTo>
                    <a:lnTo>
                      <a:pt x="368" y="287"/>
                    </a:lnTo>
                    <a:lnTo>
                      <a:pt x="367" y="289"/>
                    </a:lnTo>
                    <a:lnTo>
                      <a:pt x="367" y="289"/>
                    </a:lnTo>
                    <a:lnTo>
                      <a:pt x="365" y="291"/>
                    </a:lnTo>
                    <a:lnTo>
                      <a:pt x="367" y="292"/>
                    </a:lnTo>
                    <a:lnTo>
                      <a:pt x="368" y="294"/>
                    </a:lnTo>
                    <a:lnTo>
                      <a:pt x="368" y="298"/>
                    </a:lnTo>
                    <a:lnTo>
                      <a:pt x="367" y="299"/>
                    </a:lnTo>
                    <a:lnTo>
                      <a:pt x="364" y="301"/>
                    </a:lnTo>
                    <a:lnTo>
                      <a:pt x="362" y="301"/>
                    </a:lnTo>
                    <a:lnTo>
                      <a:pt x="360" y="300"/>
                    </a:lnTo>
                    <a:lnTo>
                      <a:pt x="360" y="300"/>
                    </a:lnTo>
                    <a:lnTo>
                      <a:pt x="359" y="301"/>
                    </a:lnTo>
                    <a:lnTo>
                      <a:pt x="360" y="303"/>
                    </a:lnTo>
                    <a:lnTo>
                      <a:pt x="362" y="304"/>
                    </a:lnTo>
                    <a:lnTo>
                      <a:pt x="364" y="304"/>
                    </a:lnTo>
                    <a:lnTo>
                      <a:pt x="365" y="304"/>
                    </a:lnTo>
                    <a:lnTo>
                      <a:pt x="367" y="305"/>
                    </a:lnTo>
                    <a:lnTo>
                      <a:pt x="365" y="308"/>
                    </a:lnTo>
                    <a:lnTo>
                      <a:pt x="365" y="310"/>
                    </a:lnTo>
                    <a:lnTo>
                      <a:pt x="367" y="311"/>
                    </a:lnTo>
                    <a:lnTo>
                      <a:pt x="368" y="315"/>
                    </a:lnTo>
                    <a:lnTo>
                      <a:pt x="370" y="320"/>
                    </a:lnTo>
                    <a:lnTo>
                      <a:pt x="370" y="322"/>
                    </a:lnTo>
                    <a:lnTo>
                      <a:pt x="371" y="322"/>
                    </a:lnTo>
                    <a:lnTo>
                      <a:pt x="374" y="325"/>
                    </a:lnTo>
                    <a:lnTo>
                      <a:pt x="374" y="327"/>
                    </a:lnTo>
                    <a:lnTo>
                      <a:pt x="374" y="328"/>
                    </a:lnTo>
                    <a:lnTo>
                      <a:pt x="374" y="329"/>
                    </a:lnTo>
                    <a:lnTo>
                      <a:pt x="376" y="332"/>
                    </a:lnTo>
                    <a:lnTo>
                      <a:pt x="376" y="334"/>
                    </a:lnTo>
                    <a:lnTo>
                      <a:pt x="378" y="342"/>
                    </a:lnTo>
                    <a:lnTo>
                      <a:pt x="379" y="344"/>
                    </a:lnTo>
                    <a:lnTo>
                      <a:pt x="380" y="345"/>
                    </a:lnTo>
                    <a:lnTo>
                      <a:pt x="381" y="348"/>
                    </a:lnTo>
                    <a:lnTo>
                      <a:pt x="381" y="350"/>
                    </a:lnTo>
                    <a:lnTo>
                      <a:pt x="381" y="354"/>
                    </a:lnTo>
                    <a:lnTo>
                      <a:pt x="380" y="356"/>
                    </a:lnTo>
                    <a:lnTo>
                      <a:pt x="378" y="356"/>
                    </a:lnTo>
                    <a:lnTo>
                      <a:pt x="375" y="355"/>
                    </a:lnTo>
                    <a:lnTo>
                      <a:pt x="373" y="354"/>
                    </a:lnTo>
                    <a:lnTo>
                      <a:pt x="370" y="351"/>
                    </a:lnTo>
                    <a:lnTo>
                      <a:pt x="368" y="348"/>
                    </a:lnTo>
                    <a:lnTo>
                      <a:pt x="365" y="344"/>
                    </a:lnTo>
                    <a:lnTo>
                      <a:pt x="363" y="343"/>
                    </a:lnTo>
                    <a:lnTo>
                      <a:pt x="360" y="342"/>
                    </a:lnTo>
                    <a:lnTo>
                      <a:pt x="359" y="337"/>
                    </a:lnTo>
                    <a:lnTo>
                      <a:pt x="358" y="336"/>
                    </a:lnTo>
                    <a:lnTo>
                      <a:pt x="348" y="331"/>
                    </a:lnTo>
                    <a:lnTo>
                      <a:pt x="348" y="329"/>
                    </a:lnTo>
                    <a:lnTo>
                      <a:pt x="345" y="329"/>
                    </a:lnTo>
                    <a:lnTo>
                      <a:pt x="345" y="329"/>
                    </a:lnTo>
                    <a:lnTo>
                      <a:pt x="345" y="328"/>
                    </a:lnTo>
                    <a:lnTo>
                      <a:pt x="346" y="327"/>
                    </a:lnTo>
                    <a:lnTo>
                      <a:pt x="346" y="326"/>
                    </a:lnTo>
                    <a:lnTo>
                      <a:pt x="346" y="326"/>
                    </a:lnTo>
                    <a:lnTo>
                      <a:pt x="346" y="325"/>
                    </a:lnTo>
                    <a:lnTo>
                      <a:pt x="345" y="323"/>
                    </a:lnTo>
                    <a:lnTo>
                      <a:pt x="343" y="323"/>
                    </a:lnTo>
                    <a:lnTo>
                      <a:pt x="343" y="323"/>
                    </a:lnTo>
                    <a:lnTo>
                      <a:pt x="342" y="322"/>
                    </a:lnTo>
                    <a:lnTo>
                      <a:pt x="342" y="321"/>
                    </a:lnTo>
                    <a:lnTo>
                      <a:pt x="341" y="322"/>
                    </a:lnTo>
                    <a:lnTo>
                      <a:pt x="341" y="323"/>
                    </a:lnTo>
                    <a:lnTo>
                      <a:pt x="339" y="325"/>
                    </a:lnTo>
                    <a:lnTo>
                      <a:pt x="339" y="326"/>
                    </a:lnTo>
                    <a:lnTo>
                      <a:pt x="339" y="327"/>
                    </a:lnTo>
                    <a:lnTo>
                      <a:pt x="340" y="327"/>
                    </a:lnTo>
                    <a:lnTo>
                      <a:pt x="340" y="328"/>
                    </a:lnTo>
                    <a:lnTo>
                      <a:pt x="339" y="331"/>
                    </a:lnTo>
                    <a:lnTo>
                      <a:pt x="337" y="332"/>
                    </a:lnTo>
                    <a:lnTo>
                      <a:pt x="336" y="332"/>
                    </a:lnTo>
                    <a:lnTo>
                      <a:pt x="335" y="333"/>
                    </a:lnTo>
                    <a:lnTo>
                      <a:pt x="336" y="334"/>
                    </a:lnTo>
                    <a:lnTo>
                      <a:pt x="339" y="337"/>
                    </a:lnTo>
                    <a:lnTo>
                      <a:pt x="341" y="339"/>
                    </a:lnTo>
                    <a:lnTo>
                      <a:pt x="342" y="340"/>
                    </a:lnTo>
                    <a:lnTo>
                      <a:pt x="341" y="345"/>
                    </a:lnTo>
                    <a:lnTo>
                      <a:pt x="341" y="348"/>
                    </a:lnTo>
                    <a:lnTo>
                      <a:pt x="343" y="351"/>
                    </a:lnTo>
                    <a:lnTo>
                      <a:pt x="343" y="353"/>
                    </a:lnTo>
                    <a:lnTo>
                      <a:pt x="342" y="357"/>
                    </a:lnTo>
                    <a:lnTo>
                      <a:pt x="341" y="361"/>
                    </a:lnTo>
                    <a:lnTo>
                      <a:pt x="340" y="361"/>
                    </a:lnTo>
                    <a:lnTo>
                      <a:pt x="337" y="360"/>
                    </a:lnTo>
                    <a:lnTo>
                      <a:pt x="336" y="360"/>
                    </a:lnTo>
                    <a:lnTo>
                      <a:pt x="336" y="357"/>
                    </a:lnTo>
                    <a:lnTo>
                      <a:pt x="335" y="359"/>
                    </a:lnTo>
                    <a:lnTo>
                      <a:pt x="336" y="360"/>
                    </a:lnTo>
                    <a:lnTo>
                      <a:pt x="337" y="362"/>
                    </a:lnTo>
                    <a:lnTo>
                      <a:pt x="340" y="364"/>
                    </a:lnTo>
                    <a:lnTo>
                      <a:pt x="341" y="366"/>
                    </a:lnTo>
                    <a:lnTo>
                      <a:pt x="341" y="367"/>
                    </a:lnTo>
                    <a:lnTo>
                      <a:pt x="342" y="371"/>
                    </a:lnTo>
                    <a:lnTo>
                      <a:pt x="342" y="374"/>
                    </a:lnTo>
                    <a:lnTo>
                      <a:pt x="342" y="376"/>
                    </a:lnTo>
                    <a:lnTo>
                      <a:pt x="341" y="376"/>
                    </a:lnTo>
                    <a:lnTo>
                      <a:pt x="339" y="376"/>
                    </a:lnTo>
                    <a:lnTo>
                      <a:pt x="339" y="373"/>
                    </a:lnTo>
                    <a:lnTo>
                      <a:pt x="339" y="373"/>
                    </a:lnTo>
                    <a:lnTo>
                      <a:pt x="337" y="373"/>
                    </a:lnTo>
                    <a:lnTo>
                      <a:pt x="337" y="374"/>
                    </a:lnTo>
                    <a:lnTo>
                      <a:pt x="337" y="376"/>
                    </a:lnTo>
                    <a:lnTo>
                      <a:pt x="340" y="378"/>
                    </a:lnTo>
                    <a:lnTo>
                      <a:pt x="340" y="378"/>
                    </a:lnTo>
                    <a:lnTo>
                      <a:pt x="337" y="379"/>
                    </a:lnTo>
                    <a:lnTo>
                      <a:pt x="337" y="381"/>
                    </a:lnTo>
                    <a:lnTo>
                      <a:pt x="339" y="382"/>
                    </a:lnTo>
                    <a:lnTo>
                      <a:pt x="340" y="382"/>
                    </a:lnTo>
                    <a:lnTo>
                      <a:pt x="341" y="381"/>
                    </a:lnTo>
                    <a:lnTo>
                      <a:pt x="341" y="378"/>
                    </a:lnTo>
                    <a:lnTo>
                      <a:pt x="342" y="378"/>
                    </a:lnTo>
                    <a:lnTo>
                      <a:pt x="345" y="378"/>
                    </a:lnTo>
                    <a:lnTo>
                      <a:pt x="345" y="379"/>
                    </a:lnTo>
                    <a:lnTo>
                      <a:pt x="347" y="378"/>
                    </a:lnTo>
                    <a:lnTo>
                      <a:pt x="348" y="378"/>
                    </a:lnTo>
                    <a:lnTo>
                      <a:pt x="348" y="379"/>
                    </a:lnTo>
                    <a:lnTo>
                      <a:pt x="350" y="382"/>
                    </a:lnTo>
                    <a:lnTo>
                      <a:pt x="351" y="385"/>
                    </a:lnTo>
                    <a:lnTo>
                      <a:pt x="352" y="389"/>
                    </a:lnTo>
                    <a:lnTo>
                      <a:pt x="353" y="393"/>
                    </a:lnTo>
                    <a:lnTo>
                      <a:pt x="353" y="395"/>
                    </a:lnTo>
                    <a:lnTo>
                      <a:pt x="353" y="398"/>
                    </a:lnTo>
                    <a:lnTo>
                      <a:pt x="353" y="400"/>
                    </a:lnTo>
                    <a:lnTo>
                      <a:pt x="352" y="400"/>
                    </a:lnTo>
                    <a:lnTo>
                      <a:pt x="350" y="400"/>
                    </a:lnTo>
                    <a:lnTo>
                      <a:pt x="347" y="399"/>
                    </a:lnTo>
                    <a:lnTo>
                      <a:pt x="343" y="396"/>
                    </a:lnTo>
                    <a:lnTo>
                      <a:pt x="340" y="395"/>
                    </a:lnTo>
                    <a:lnTo>
                      <a:pt x="336" y="395"/>
                    </a:lnTo>
                    <a:lnTo>
                      <a:pt x="335" y="395"/>
                    </a:lnTo>
                    <a:lnTo>
                      <a:pt x="334" y="396"/>
                    </a:lnTo>
                    <a:lnTo>
                      <a:pt x="331" y="398"/>
                    </a:lnTo>
                    <a:lnTo>
                      <a:pt x="330" y="398"/>
                    </a:lnTo>
                    <a:lnTo>
                      <a:pt x="328" y="398"/>
                    </a:lnTo>
                    <a:lnTo>
                      <a:pt x="325" y="399"/>
                    </a:lnTo>
                    <a:lnTo>
                      <a:pt x="325" y="401"/>
                    </a:lnTo>
                    <a:lnTo>
                      <a:pt x="325" y="402"/>
                    </a:lnTo>
                    <a:lnTo>
                      <a:pt x="325" y="404"/>
                    </a:lnTo>
                    <a:lnTo>
                      <a:pt x="325" y="404"/>
                    </a:lnTo>
                    <a:lnTo>
                      <a:pt x="324" y="404"/>
                    </a:lnTo>
                    <a:lnTo>
                      <a:pt x="324" y="405"/>
                    </a:lnTo>
                    <a:lnTo>
                      <a:pt x="325" y="406"/>
                    </a:lnTo>
                    <a:lnTo>
                      <a:pt x="328" y="406"/>
                    </a:lnTo>
                    <a:lnTo>
                      <a:pt x="329" y="406"/>
                    </a:lnTo>
                    <a:lnTo>
                      <a:pt x="329" y="407"/>
                    </a:lnTo>
                    <a:lnTo>
                      <a:pt x="329" y="410"/>
                    </a:lnTo>
                    <a:lnTo>
                      <a:pt x="329" y="412"/>
                    </a:lnTo>
                    <a:lnTo>
                      <a:pt x="329" y="415"/>
                    </a:lnTo>
                    <a:lnTo>
                      <a:pt x="330" y="417"/>
                    </a:lnTo>
                    <a:lnTo>
                      <a:pt x="331" y="417"/>
                    </a:lnTo>
                    <a:lnTo>
                      <a:pt x="332" y="417"/>
                    </a:lnTo>
                    <a:lnTo>
                      <a:pt x="334" y="416"/>
                    </a:lnTo>
                    <a:lnTo>
                      <a:pt x="335" y="416"/>
                    </a:lnTo>
                    <a:lnTo>
                      <a:pt x="335" y="417"/>
                    </a:lnTo>
                    <a:lnTo>
                      <a:pt x="335" y="418"/>
                    </a:lnTo>
                    <a:lnTo>
                      <a:pt x="332" y="418"/>
                    </a:lnTo>
                    <a:lnTo>
                      <a:pt x="332" y="419"/>
                    </a:lnTo>
                    <a:lnTo>
                      <a:pt x="331" y="421"/>
                    </a:lnTo>
                    <a:lnTo>
                      <a:pt x="330" y="421"/>
                    </a:lnTo>
                    <a:lnTo>
                      <a:pt x="329" y="419"/>
                    </a:lnTo>
                    <a:lnTo>
                      <a:pt x="329" y="417"/>
                    </a:lnTo>
                    <a:lnTo>
                      <a:pt x="329" y="416"/>
                    </a:lnTo>
                    <a:lnTo>
                      <a:pt x="326" y="415"/>
                    </a:lnTo>
                    <a:lnTo>
                      <a:pt x="324" y="413"/>
                    </a:lnTo>
                    <a:lnTo>
                      <a:pt x="323" y="416"/>
                    </a:lnTo>
                    <a:lnTo>
                      <a:pt x="322" y="416"/>
                    </a:lnTo>
                    <a:lnTo>
                      <a:pt x="318" y="419"/>
                    </a:lnTo>
                    <a:lnTo>
                      <a:pt x="315" y="422"/>
                    </a:lnTo>
                    <a:lnTo>
                      <a:pt x="315" y="423"/>
                    </a:lnTo>
                    <a:lnTo>
                      <a:pt x="313" y="427"/>
                    </a:lnTo>
                    <a:lnTo>
                      <a:pt x="313" y="428"/>
                    </a:lnTo>
                    <a:lnTo>
                      <a:pt x="314" y="428"/>
                    </a:lnTo>
                    <a:lnTo>
                      <a:pt x="317" y="429"/>
                    </a:lnTo>
                    <a:lnTo>
                      <a:pt x="318" y="427"/>
                    </a:lnTo>
                    <a:lnTo>
                      <a:pt x="318" y="427"/>
                    </a:lnTo>
                    <a:lnTo>
                      <a:pt x="318" y="426"/>
                    </a:lnTo>
                    <a:lnTo>
                      <a:pt x="318" y="426"/>
                    </a:lnTo>
                    <a:lnTo>
                      <a:pt x="318" y="423"/>
                    </a:lnTo>
                    <a:lnTo>
                      <a:pt x="318" y="423"/>
                    </a:lnTo>
                    <a:lnTo>
                      <a:pt x="320" y="426"/>
                    </a:lnTo>
                    <a:lnTo>
                      <a:pt x="322" y="429"/>
                    </a:lnTo>
                    <a:lnTo>
                      <a:pt x="323" y="428"/>
                    </a:lnTo>
                    <a:lnTo>
                      <a:pt x="323" y="430"/>
                    </a:lnTo>
                    <a:lnTo>
                      <a:pt x="323" y="432"/>
                    </a:lnTo>
                    <a:lnTo>
                      <a:pt x="320" y="433"/>
                    </a:lnTo>
                    <a:lnTo>
                      <a:pt x="319" y="435"/>
                    </a:lnTo>
                    <a:lnTo>
                      <a:pt x="318" y="439"/>
                    </a:lnTo>
                    <a:lnTo>
                      <a:pt x="318" y="440"/>
                    </a:lnTo>
                    <a:lnTo>
                      <a:pt x="319" y="444"/>
                    </a:lnTo>
                    <a:lnTo>
                      <a:pt x="320" y="445"/>
                    </a:lnTo>
                    <a:lnTo>
                      <a:pt x="323" y="447"/>
                    </a:lnTo>
                    <a:lnTo>
                      <a:pt x="325" y="450"/>
                    </a:lnTo>
                    <a:lnTo>
                      <a:pt x="329" y="451"/>
                    </a:lnTo>
                    <a:lnTo>
                      <a:pt x="331" y="452"/>
                    </a:lnTo>
                    <a:lnTo>
                      <a:pt x="332" y="455"/>
                    </a:lnTo>
                    <a:lnTo>
                      <a:pt x="332" y="456"/>
                    </a:lnTo>
                    <a:lnTo>
                      <a:pt x="331" y="457"/>
                    </a:lnTo>
                    <a:lnTo>
                      <a:pt x="330" y="461"/>
                    </a:lnTo>
                    <a:lnTo>
                      <a:pt x="330" y="462"/>
                    </a:lnTo>
                    <a:lnTo>
                      <a:pt x="332" y="462"/>
                    </a:lnTo>
                    <a:lnTo>
                      <a:pt x="332" y="463"/>
                    </a:lnTo>
                    <a:lnTo>
                      <a:pt x="332" y="464"/>
                    </a:lnTo>
                    <a:lnTo>
                      <a:pt x="334" y="464"/>
                    </a:lnTo>
                    <a:lnTo>
                      <a:pt x="340" y="464"/>
                    </a:lnTo>
                    <a:lnTo>
                      <a:pt x="345" y="464"/>
                    </a:lnTo>
                    <a:lnTo>
                      <a:pt x="347" y="466"/>
                    </a:lnTo>
                    <a:lnTo>
                      <a:pt x="351" y="467"/>
                    </a:lnTo>
                    <a:lnTo>
                      <a:pt x="353" y="469"/>
                    </a:lnTo>
                    <a:lnTo>
                      <a:pt x="354" y="472"/>
                    </a:lnTo>
                    <a:lnTo>
                      <a:pt x="354" y="474"/>
                    </a:lnTo>
                    <a:lnTo>
                      <a:pt x="354" y="475"/>
                    </a:lnTo>
                    <a:lnTo>
                      <a:pt x="353" y="475"/>
                    </a:lnTo>
                    <a:lnTo>
                      <a:pt x="352" y="473"/>
                    </a:lnTo>
                    <a:lnTo>
                      <a:pt x="352" y="472"/>
                    </a:lnTo>
                    <a:lnTo>
                      <a:pt x="351" y="471"/>
                    </a:lnTo>
                    <a:lnTo>
                      <a:pt x="351" y="471"/>
                    </a:lnTo>
                    <a:lnTo>
                      <a:pt x="350" y="472"/>
                    </a:lnTo>
                    <a:lnTo>
                      <a:pt x="350" y="474"/>
                    </a:lnTo>
                    <a:lnTo>
                      <a:pt x="348" y="475"/>
                    </a:lnTo>
                    <a:lnTo>
                      <a:pt x="348" y="478"/>
                    </a:lnTo>
                    <a:lnTo>
                      <a:pt x="348" y="480"/>
                    </a:lnTo>
                    <a:lnTo>
                      <a:pt x="350" y="482"/>
                    </a:lnTo>
                    <a:lnTo>
                      <a:pt x="351" y="483"/>
                    </a:lnTo>
                    <a:lnTo>
                      <a:pt x="351" y="483"/>
                    </a:lnTo>
                    <a:lnTo>
                      <a:pt x="352" y="483"/>
                    </a:lnTo>
                    <a:lnTo>
                      <a:pt x="353" y="482"/>
                    </a:lnTo>
                    <a:lnTo>
                      <a:pt x="356" y="480"/>
                    </a:lnTo>
                    <a:lnTo>
                      <a:pt x="357" y="480"/>
                    </a:lnTo>
                    <a:lnTo>
                      <a:pt x="359" y="480"/>
                    </a:lnTo>
                    <a:lnTo>
                      <a:pt x="362" y="480"/>
                    </a:lnTo>
                    <a:lnTo>
                      <a:pt x="364" y="482"/>
                    </a:lnTo>
                    <a:lnTo>
                      <a:pt x="365" y="485"/>
                    </a:lnTo>
                    <a:lnTo>
                      <a:pt x="364" y="488"/>
                    </a:lnTo>
                    <a:lnTo>
                      <a:pt x="363" y="486"/>
                    </a:lnTo>
                    <a:lnTo>
                      <a:pt x="363" y="485"/>
                    </a:lnTo>
                    <a:lnTo>
                      <a:pt x="362" y="483"/>
                    </a:lnTo>
                    <a:lnTo>
                      <a:pt x="360" y="483"/>
                    </a:lnTo>
                    <a:lnTo>
                      <a:pt x="359" y="483"/>
                    </a:lnTo>
                    <a:lnTo>
                      <a:pt x="358" y="484"/>
                    </a:lnTo>
                    <a:lnTo>
                      <a:pt x="356" y="484"/>
                    </a:lnTo>
                    <a:lnTo>
                      <a:pt x="353" y="486"/>
                    </a:lnTo>
                    <a:lnTo>
                      <a:pt x="352" y="486"/>
                    </a:lnTo>
                    <a:lnTo>
                      <a:pt x="353" y="489"/>
                    </a:lnTo>
                    <a:lnTo>
                      <a:pt x="353" y="490"/>
                    </a:lnTo>
                    <a:lnTo>
                      <a:pt x="352" y="491"/>
                    </a:lnTo>
                    <a:lnTo>
                      <a:pt x="352" y="492"/>
                    </a:lnTo>
                    <a:lnTo>
                      <a:pt x="356" y="492"/>
                    </a:lnTo>
                    <a:lnTo>
                      <a:pt x="360" y="492"/>
                    </a:lnTo>
                    <a:lnTo>
                      <a:pt x="363" y="492"/>
                    </a:lnTo>
                    <a:lnTo>
                      <a:pt x="363" y="490"/>
                    </a:lnTo>
                    <a:lnTo>
                      <a:pt x="364" y="490"/>
                    </a:lnTo>
                    <a:lnTo>
                      <a:pt x="364" y="492"/>
                    </a:lnTo>
                    <a:lnTo>
                      <a:pt x="365" y="494"/>
                    </a:lnTo>
                    <a:lnTo>
                      <a:pt x="365" y="496"/>
                    </a:lnTo>
                    <a:lnTo>
                      <a:pt x="365" y="499"/>
                    </a:lnTo>
                    <a:lnTo>
                      <a:pt x="365" y="500"/>
                    </a:lnTo>
                    <a:lnTo>
                      <a:pt x="364" y="500"/>
                    </a:lnTo>
                    <a:lnTo>
                      <a:pt x="364" y="499"/>
                    </a:lnTo>
                    <a:lnTo>
                      <a:pt x="365" y="496"/>
                    </a:lnTo>
                    <a:lnTo>
                      <a:pt x="363" y="496"/>
                    </a:lnTo>
                    <a:lnTo>
                      <a:pt x="362" y="497"/>
                    </a:lnTo>
                    <a:lnTo>
                      <a:pt x="362" y="499"/>
                    </a:lnTo>
                    <a:lnTo>
                      <a:pt x="363" y="500"/>
                    </a:lnTo>
                    <a:lnTo>
                      <a:pt x="363" y="501"/>
                    </a:lnTo>
                    <a:lnTo>
                      <a:pt x="363" y="503"/>
                    </a:lnTo>
                    <a:lnTo>
                      <a:pt x="364" y="505"/>
                    </a:lnTo>
                    <a:lnTo>
                      <a:pt x="364" y="506"/>
                    </a:lnTo>
                    <a:lnTo>
                      <a:pt x="363" y="508"/>
                    </a:lnTo>
                    <a:lnTo>
                      <a:pt x="362" y="510"/>
                    </a:lnTo>
                    <a:lnTo>
                      <a:pt x="363" y="511"/>
                    </a:lnTo>
                    <a:lnTo>
                      <a:pt x="365" y="511"/>
                    </a:lnTo>
                    <a:lnTo>
                      <a:pt x="365" y="510"/>
                    </a:lnTo>
                    <a:lnTo>
                      <a:pt x="365" y="508"/>
                    </a:lnTo>
                    <a:lnTo>
                      <a:pt x="367" y="506"/>
                    </a:lnTo>
                    <a:lnTo>
                      <a:pt x="368" y="507"/>
                    </a:lnTo>
                    <a:lnTo>
                      <a:pt x="368" y="511"/>
                    </a:lnTo>
                    <a:lnTo>
                      <a:pt x="367" y="517"/>
                    </a:lnTo>
                    <a:lnTo>
                      <a:pt x="367" y="520"/>
                    </a:lnTo>
                    <a:lnTo>
                      <a:pt x="369" y="527"/>
                    </a:lnTo>
                    <a:lnTo>
                      <a:pt x="371" y="533"/>
                    </a:lnTo>
                    <a:lnTo>
                      <a:pt x="374" y="535"/>
                    </a:lnTo>
                    <a:lnTo>
                      <a:pt x="379" y="546"/>
                    </a:lnTo>
                    <a:lnTo>
                      <a:pt x="382" y="553"/>
                    </a:lnTo>
                    <a:lnTo>
                      <a:pt x="387" y="557"/>
                    </a:lnTo>
                    <a:lnTo>
                      <a:pt x="390" y="562"/>
                    </a:lnTo>
                    <a:lnTo>
                      <a:pt x="395" y="567"/>
                    </a:lnTo>
                    <a:lnTo>
                      <a:pt x="397" y="569"/>
                    </a:lnTo>
                    <a:lnTo>
                      <a:pt x="402" y="572"/>
                    </a:lnTo>
                    <a:lnTo>
                      <a:pt x="408" y="574"/>
                    </a:lnTo>
                    <a:lnTo>
                      <a:pt x="412" y="574"/>
                    </a:lnTo>
                    <a:lnTo>
                      <a:pt x="416" y="573"/>
                    </a:lnTo>
                    <a:lnTo>
                      <a:pt x="416" y="573"/>
                    </a:lnTo>
                    <a:lnTo>
                      <a:pt x="418" y="573"/>
                    </a:lnTo>
                    <a:lnTo>
                      <a:pt x="419" y="572"/>
                    </a:lnTo>
                    <a:lnTo>
                      <a:pt x="421" y="570"/>
                    </a:lnTo>
                    <a:lnTo>
                      <a:pt x="424" y="568"/>
                    </a:lnTo>
                    <a:lnTo>
                      <a:pt x="424" y="567"/>
                    </a:lnTo>
                    <a:lnTo>
                      <a:pt x="426" y="567"/>
                    </a:lnTo>
                    <a:lnTo>
                      <a:pt x="426" y="568"/>
                    </a:lnTo>
                    <a:lnTo>
                      <a:pt x="427" y="570"/>
                    </a:lnTo>
                    <a:lnTo>
                      <a:pt x="427" y="572"/>
                    </a:lnTo>
                    <a:lnTo>
                      <a:pt x="429" y="573"/>
                    </a:lnTo>
                    <a:lnTo>
                      <a:pt x="430" y="574"/>
                    </a:lnTo>
                    <a:lnTo>
                      <a:pt x="430" y="573"/>
                    </a:lnTo>
                    <a:lnTo>
                      <a:pt x="430" y="572"/>
                    </a:lnTo>
                    <a:lnTo>
                      <a:pt x="430" y="570"/>
                    </a:lnTo>
                    <a:lnTo>
                      <a:pt x="430" y="570"/>
                    </a:lnTo>
                    <a:lnTo>
                      <a:pt x="430" y="569"/>
                    </a:lnTo>
                    <a:lnTo>
                      <a:pt x="429" y="568"/>
                    </a:lnTo>
                    <a:lnTo>
                      <a:pt x="427" y="565"/>
                    </a:lnTo>
                    <a:lnTo>
                      <a:pt x="425" y="564"/>
                    </a:lnTo>
                    <a:lnTo>
                      <a:pt x="424" y="563"/>
                    </a:lnTo>
                    <a:lnTo>
                      <a:pt x="424" y="563"/>
                    </a:lnTo>
                    <a:lnTo>
                      <a:pt x="421" y="562"/>
                    </a:lnTo>
                    <a:lnTo>
                      <a:pt x="420" y="561"/>
                    </a:lnTo>
                    <a:lnTo>
                      <a:pt x="419" y="558"/>
                    </a:lnTo>
                    <a:lnTo>
                      <a:pt x="418" y="556"/>
                    </a:lnTo>
                    <a:lnTo>
                      <a:pt x="419" y="555"/>
                    </a:lnTo>
                    <a:lnTo>
                      <a:pt x="419" y="553"/>
                    </a:lnTo>
                    <a:lnTo>
                      <a:pt x="420" y="552"/>
                    </a:lnTo>
                    <a:lnTo>
                      <a:pt x="420" y="552"/>
                    </a:lnTo>
                    <a:lnTo>
                      <a:pt x="420" y="550"/>
                    </a:lnTo>
                    <a:lnTo>
                      <a:pt x="424" y="548"/>
                    </a:lnTo>
                    <a:lnTo>
                      <a:pt x="426" y="547"/>
                    </a:lnTo>
                    <a:lnTo>
                      <a:pt x="431" y="546"/>
                    </a:lnTo>
                    <a:lnTo>
                      <a:pt x="435" y="545"/>
                    </a:lnTo>
                    <a:lnTo>
                      <a:pt x="437" y="544"/>
                    </a:lnTo>
                    <a:lnTo>
                      <a:pt x="438" y="541"/>
                    </a:lnTo>
                    <a:lnTo>
                      <a:pt x="440" y="540"/>
                    </a:lnTo>
                    <a:lnTo>
                      <a:pt x="442" y="539"/>
                    </a:lnTo>
                    <a:lnTo>
                      <a:pt x="443" y="539"/>
                    </a:lnTo>
                    <a:lnTo>
                      <a:pt x="446" y="540"/>
                    </a:lnTo>
                    <a:lnTo>
                      <a:pt x="447" y="540"/>
                    </a:lnTo>
                    <a:lnTo>
                      <a:pt x="448" y="539"/>
                    </a:lnTo>
                    <a:lnTo>
                      <a:pt x="449" y="539"/>
                    </a:lnTo>
                    <a:lnTo>
                      <a:pt x="450" y="542"/>
                    </a:lnTo>
                    <a:lnTo>
                      <a:pt x="452" y="544"/>
                    </a:lnTo>
                    <a:lnTo>
                      <a:pt x="453" y="545"/>
                    </a:lnTo>
                    <a:lnTo>
                      <a:pt x="454" y="546"/>
                    </a:lnTo>
                    <a:lnTo>
                      <a:pt x="455" y="547"/>
                    </a:lnTo>
                    <a:lnTo>
                      <a:pt x="455" y="551"/>
                    </a:lnTo>
                    <a:lnTo>
                      <a:pt x="457" y="553"/>
                    </a:lnTo>
                    <a:lnTo>
                      <a:pt x="459" y="557"/>
                    </a:lnTo>
                    <a:lnTo>
                      <a:pt x="459" y="559"/>
                    </a:lnTo>
                    <a:lnTo>
                      <a:pt x="458" y="564"/>
                    </a:lnTo>
                    <a:lnTo>
                      <a:pt x="458" y="568"/>
                    </a:lnTo>
                    <a:lnTo>
                      <a:pt x="458" y="570"/>
                    </a:lnTo>
                    <a:lnTo>
                      <a:pt x="459" y="572"/>
                    </a:lnTo>
                    <a:lnTo>
                      <a:pt x="461" y="575"/>
                    </a:lnTo>
                    <a:lnTo>
                      <a:pt x="463" y="576"/>
                    </a:lnTo>
                    <a:lnTo>
                      <a:pt x="464" y="578"/>
                    </a:lnTo>
                    <a:lnTo>
                      <a:pt x="468" y="580"/>
                    </a:lnTo>
                    <a:lnTo>
                      <a:pt x="471" y="581"/>
                    </a:lnTo>
                    <a:lnTo>
                      <a:pt x="476" y="584"/>
                    </a:lnTo>
                    <a:lnTo>
                      <a:pt x="480" y="585"/>
                    </a:lnTo>
                    <a:lnTo>
                      <a:pt x="482" y="585"/>
                    </a:lnTo>
                    <a:lnTo>
                      <a:pt x="483" y="586"/>
                    </a:lnTo>
                    <a:lnTo>
                      <a:pt x="487" y="591"/>
                    </a:lnTo>
                    <a:lnTo>
                      <a:pt x="488" y="593"/>
                    </a:lnTo>
                    <a:lnTo>
                      <a:pt x="492" y="596"/>
                    </a:lnTo>
                    <a:lnTo>
                      <a:pt x="496" y="598"/>
                    </a:lnTo>
                    <a:lnTo>
                      <a:pt x="498" y="600"/>
                    </a:lnTo>
                    <a:lnTo>
                      <a:pt x="500" y="600"/>
                    </a:lnTo>
                    <a:lnTo>
                      <a:pt x="503" y="598"/>
                    </a:lnTo>
                    <a:lnTo>
                      <a:pt x="505" y="598"/>
                    </a:lnTo>
                    <a:lnTo>
                      <a:pt x="505" y="597"/>
                    </a:lnTo>
                    <a:lnTo>
                      <a:pt x="505" y="592"/>
                    </a:lnTo>
                    <a:lnTo>
                      <a:pt x="505" y="591"/>
                    </a:lnTo>
                    <a:lnTo>
                      <a:pt x="506" y="590"/>
                    </a:lnTo>
                    <a:lnTo>
                      <a:pt x="508" y="589"/>
                    </a:lnTo>
                    <a:lnTo>
                      <a:pt x="509" y="587"/>
                    </a:lnTo>
                    <a:lnTo>
                      <a:pt x="509" y="586"/>
                    </a:lnTo>
                    <a:lnTo>
                      <a:pt x="510" y="586"/>
                    </a:lnTo>
                    <a:lnTo>
                      <a:pt x="511" y="587"/>
                    </a:lnTo>
                    <a:lnTo>
                      <a:pt x="513" y="586"/>
                    </a:lnTo>
                    <a:lnTo>
                      <a:pt x="515" y="586"/>
                    </a:lnTo>
                    <a:lnTo>
                      <a:pt x="515" y="589"/>
                    </a:lnTo>
                    <a:lnTo>
                      <a:pt x="516" y="590"/>
                    </a:lnTo>
                    <a:lnTo>
                      <a:pt x="517" y="591"/>
                    </a:lnTo>
                    <a:lnTo>
                      <a:pt x="519" y="591"/>
                    </a:lnTo>
                    <a:lnTo>
                      <a:pt x="521" y="592"/>
                    </a:lnTo>
                    <a:lnTo>
                      <a:pt x="522" y="592"/>
                    </a:lnTo>
                    <a:lnTo>
                      <a:pt x="522" y="593"/>
                    </a:lnTo>
                    <a:lnTo>
                      <a:pt x="525" y="595"/>
                    </a:lnTo>
                    <a:lnTo>
                      <a:pt x="527" y="595"/>
                    </a:lnTo>
                    <a:lnTo>
                      <a:pt x="528" y="596"/>
                    </a:lnTo>
                    <a:lnTo>
                      <a:pt x="528" y="597"/>
                    </a:lnTo>
                    <a:lnTo>
                      <a:pt x="527" y="597"/>
                    </a:lnTo>
                    <a:lnTo>
                      <a:pt x="528" y="598"/>
                    </a:lnTo>
                    <a:lnTo>
                      <a:pt x="530" y="598"/>
                    </a:lnTo>
                    <a:lnTo>
                      <a:pt x="531" y="598"/>
                    </a:lnTo>
                    <a:lnTo>
                      <a:pt x="532" y="598"/>
                    </a:lnTo>
                    <a:lnTo>
                      <a:pt x="534" y="598"/>
                    </a:lnTo>
                    <a:lnTo>
                      <a:pt x="534" y="598"/>
                    </a:lnTo>
                    <a:lnTo>
                      <a:pt x="538" y="600"/>
                    </a:lnTo>
                    <a:lnTo>
                      <a:pt x="539" y="600"/>
                    </a:lnTo>
                    <a:lnTo>
                      <a:pt x="542" y="601"/>
                    </a:lnTo>
                    <a:lnTo>
                      <a:pt x="542" y="603"/>
                    </a:lnTo>
                    <a:lnTo>
                      <a:pt x="545" y="604"/>
                    </a:lnTo>
                    <a:lnTo>
                      <a:pt x="547" y="604"/>
                    </a:lnTo>
                    <a:lnTo>
                      <a:pt x="548" y="607"/>
                    </a:lnTo>
                    <a:lnTo>
                      <a:pt x="548" y="608"/>
                    </a:lnTo>
                    <a:lnTo>
                      <a:pt x="547" y="612"/>
                    </a:lnTo>
                    <a:lnTo>
                      <a:pt x="548" y="618"/>
                    </a:lnTo>
                    <a:lnTo>
                      <a:pt x="548" y="620"/>
                    </a:lnTo>
                    <a:lnTo>
                      <a:pt x="550" y="621"/>
                    </a:lnTo>
                    <a:lnTo>
                      <a:pt x="551" y="624"/>
                    </a:lnTo>
                    <a:lnTo>
                      <a:pt x="551" y="625"/>
                    </a:lnTo>
                    <a:lnTo>
                      <a:pt x="550" y="626"/>
                    </a:lnTo>
                    <a:lnTo>
                      <a:pt x="548" y="629"/>
                    </a:lnTo>
                    <a:lnTo>
                      <a:pt x="545" y="629"/>
                    </a:lnTo>
                    <a:lnTo>
                      <a:pt x="543" y="630"/>
                    </a:lnTo>
                    <a:lnTo>
                      <a:pt x="539" y="631"/>
                    </a:lnTo>
                    <a:lnTo>
                      <a:pt x="537" y="631"/>
                    </a:lnTo>
                    <a:lnTo>
                      <a:pt x="534" y="630"/>
                    </a:lnTo>
                    <a:lnTo>
                      <a:pt x="533" y="629"/>
                    </a:lnTo>
                    <a:lnTo>
                      <a:pt x="532" y="630"/>
                    </a:lnTo>
                    <a:lnTo>
                      <a:pt x="530" y="630"/>
                    </a:lnTo>
                    <a:lnTo>
                      <a:pt x="528" y="630"/>
                    </a:lnTo>
                    <a:lnTo>
                      <a:pt x="527" y="631"/>
                    </a:lnTo>
                    <a:lnTo>
                      <a:pt x="526" y="632"/>
                    </a:lnTo>
                    <a:lnTo>
                      <a:pt x="526" y="634"/>
                    </a:lnTo>
                    <a:lnTo>
                      <a:pt x="525" y="637"/>
                    </a:lnTo>
                    <a:lnTo>
                      <a:pt x="522" y="645"/>
                    </a:lnTo>
                    <a:lnTo>
                      <a:pt x="522" y="648"/>
                    </a:lnTo>
                    <a:lnTo>
                      <a:pt x="522" y="652"/>
                    </a:lnTo>
                    <a:lnTo>
                      <a:pt x="523" y="655"/>
                    </a:lnTo>
                    <a:lnTo>
                      <a:pt x="525" y="658"/>
                    </a:lnTo>
                    <a:lnTo>
                      <a:pt x="526" y="658"/>
                    </a:lnTo>
                    <a:lnTo>
                      <a:pt x="527" y="659"/>
                    </a:lnTo>
                    <a:lnTo>
                      <a:pt x="527" y="662"/>
                    </a:lnTo>
                    <a:lnTo>
                      <a:pt x="528" y="662"/>
                    </a:lnTo>
                    <a:lnTo>
                      <a:pt x="530" y="663"/>
                    </a:lnTo>
                    <a:lnTo>
                      <a:pt x="531" y="665"/>
                    </a:lnTo>
                    <a:lnTo>
                      <a:pt x="532" y="669"/>
                    </a:lnTo>
                    <a:lnTo>
                      <a:pt x="534" y="673"/>
                    </a:lnTo>
                    <a:lnTo>
                      <a:pt x="537" y="675"/>
                    </a:lnTo>
                    <a:lnTo>
                      <a:pt x="539" y="680"/>
                    </a:lnTo>
                    <a:lnTo>
                      <a:pt x="542" y="686"/>
                    </a:lnTo>
                    <a:lnTo>
                      <a:pt x="545" y="691"/>
                    </a:lnTo>
                    <a:lnTo>
                      <a:pt x="551" y="696"/>
                    </a:lnTo>
                    <a:lnTo>
                      <a:pt x="554" y="698"/>
                    </a:lnTo>
                    <a:lnTo>
                      <a:pt x="556" y="700"/>
                    </a:lnTo>
                    <a:lnTo>
                      <a:pt x="562" y="703"/>
                    </a:lnTo>
                    <a:lnTo>
                      <a:pt x="568" y="707"/>
                    </a:lnTo>
                    <a:lnTo>
                      <a:pt x="575" y="708"/>
                    </a:lnTo>
                    <a:lnTo>
                      <a:pt x="577" y="709"/>
                    </a:lnTo>
                    <a:lnTo>
                      <a:pt x="578" y="709"/>
                    </a:lnTo>
                    <a:lnTo>
                      <a:pt x="579" y="709"/>
                    </a:lnTo>
                    <a:lnTo>
                      <a:pt x="583" y="708"/>
                    </a:lnTo>
                    <a:lnTo>
                      <a:pt x="587" y="708"/>
                    </a:lnTo>
                    <a:lnTo>
                      <a:pt x="589" y="708"/>
                    </a:lnTo>
                    <a:lnTo>
                      <a:pt x="592" y="708"/>
                    </a:lnTo>
                    <a:lnTo>
                      <a:pt x="593" y="709"/>
                    </a:lnTo>
                    <a:lnTo>
                      <a:pt x="595" y="709"/>
                    </a:lnTo>
                    <a:lnTo>
                      <a:pt x="599" y="709"/>
                    </a:lnTo>
                    <a:lnTo>
                      <a:pt x="600" y="709"/>
                    </a:lnTo>
                    <a:lnTo>
                      <a:pt x="601" y="709"/>
                    </a:lnTo>
                    <a:lnTo>
                      <a:pt x="601" y="711"/>
                    </a:lnTo>
                    <a:lnTo>
                      <a:pt x="601" y="713"/>
                    </a:lnTo>
                    <a:lnTo>
                      <a:pt x="604" y="713"/>
                    </a:lnTo>
                    <a:lnTo>
                      <a:pt x="605" y="714"/>
                    </a:lnTo>
                    <a:lnTo>
                      <a:pt x="605" y="715"/>
                    </a:lnTo>
                    <a:lnTo>
                      <a:pt x="605" y="718"/>
                    </a:lnTo>
                    <a:lnTo>
                      <a:pt x="606" y="719"/>
                    </a:lnTo>
                    <a:lnTo>
                      <a:pt x="606" y="720"/>
                    </a:lnTo>
                    <a:lnTo>
                      <a:pt x="606" y="722"/>
                    </a:lnTo>
                    <a:lnTo>
                      <a:pt x="607" y="724"/>
                    </a:lnTo>
                    <a:lnTo>
                      <a:pt x="607" y="726"/>
                    </a:lnTo>
                    <a:lnTo>
                      <a:pt x="607" y="731"/>
                    </a:lnTo>
                    <a:lnTo>
                      <a:pt x="607" y="732"/>
                    </a:lnTo>
                    <a:lnTo>
                      <a:pt x="609" y="735"/>
                    </a:lnTo>
                    <a:lnTo>
                      <a:pt x="610" y="736"/>
                    </a:lnTo>
                    <a:lnTo>
                      <a:pt x="610" y="738"/>
                    </a:lnTo>
                    <a:lnTo>
                      <a:pt x="610" y="739"/>
                    </a:lnTo>
                    <a:lnTo>
                      <a:pt x="610" y="741"/>
                    </a:lnTo>
                    <a:lnTo>
                      <a:pt x="607" y="743"/>
                    </a:lnTo>
                    <a:lnTo>
                      <a:pt x="606" y="747"/>
                    </a:lnTo>
                    <a:lnTo>
                      <a:pt x="604" y="748"/>
                    </a:lnTo>
                    <a:lnTo>
                      <a:pt x="604" y="749"/>
                    </a:lnTo>
                    <a:lnTo>
                      <a:pt x="603" y="752"/>
                    </a:lnTo>
                    <a:lnTo>
                      <a:pt x="601" y="753"/>
                    </a:lnTo>
                    <a:lnTo>
                      <a:pt x="601" y="753"/>
                    </a:lnTo>
                    <a:lnTo>
                      <a:pt x="601" y="756"/>
                    </a:lnTo>
                    <a:lnTo>
                      <a:pt x="600" y="756"/>
                    </a:lnTo>
                    <a:lnTo>
                      <a:pt x="598" y="758"/>
                    </a:lnTo>
                    <a:lnTo>
                      <a:pt x="595" y="758"/>
                    </a:lnTo>
                    <a:lnTo>
                      <a:pt x="594" y="758"/>
                    </a:lnTo>
                    <a:lnTo>
                      <a:pt x="593" y="756"/>
                    </a:lnTo>
                    <a:lnTo>
                      <a:pt x="590" y="756"/>
                    </a:lnTo>
                    <a:lnTo>
                      <a:pt x="589" y="756"/>
                    </a:lnTo>
                    <a:lnTo>
                      <a:pt x="588" y="760"/>
                    </a:lnTo>
                    <a:lnTo>
                      <a:pt x="586" y="766"/>
                    </a:lnTo>
                    <a:lnTo>
                      <a:pt x="584" y="773"/>
                    </a:lnTo>
                    <a:lnTo>
                      <a:pt x="583" y="776"/>
                    </a:lnTo>
                    <a:lnTo>
                      <a:pt x="583" y="777"/>
                    </a:lnTo>
                    <a:lnTo>
                      <a:pt x="583" y="778"/>
                    </a:lnTo>
                    <a:lnTo>
                      <a:pt x="582" y="786"/>
                    </a:lnTo>
                    <a:lnTo>
                      <a:pt x="583" y="793"/>
                    </a:lnTo>
                    <a:lnTo>
                      <a:pt x="583" y="797"/>
                    </a:lnTo>
                    <a:lnTo>
                      <a:pt x="586" y="803"/>
                    </a:lnTo>
                    <a:lnTo>
                      <a:pt x="586" y="808"/>
                    </a:lnTo>
                    <a:lnTo>
                      <a:pt x="586" y="810"/>
                    </a:lnTo>
                    <a:lnTo>
                      <a:pt x="586" y="812"/>
                    </a:lnTo>
                    <a:lnTo>
                      <a:pt x="587" y="817"/>
                    </a:lnTo>
                    <a:lnTo>
                      <a:pt x="588" y="820"/>
                    </a:lnTo>
                    <a:lnTo>
                      <a:pt x="590" y="826"/>
                    </a:lnTo>
                    <a:lnTo>
                      <a:pt x="596" y="833"/>
                    </a:lnTo>
                    <a:lnTo>
                      <a:pt x="603" y="840"/>
                    </a:lnTo>
                    <a:lnTo>
                      <a:pt x="607" y="845"/>
                    </a:lnTo>
                    <a:lnTo>
                      <a:pt x="610" y="846"/>
                    </a:lnTo>
                    <a:lnTo>
                      <a:pt x="612" y="846"/>
                    </a:lnTo>
                    <a:lnTo>
                      <a:pt x="615" y="848"/>
                    </a:lnTo>
                    <a:lnTo>
                      <a:pt x="616" y="848"/>
                    </a:lnTo>
                    <a:lnTo>
                      <a:pt x="616" y="845"/>
                    </a:lnTo>
                    <a:lnTo>
                      <a:pt x="618" y="846"/>
                    </a:lnTo>
                    <a:lnTo>
                      <a:pt x="620" y="848"/>
                    </a:lnTo>
                    <a:lnTo>
                      <a:pt x="621" y="849"/>
                    </a:lnTo>
                    <a:lnTo>
                      <a:pt x="623" y="849"/>
                    </a:lnTo>
                    <a:lnTo>
                      <a:pt x="624" y="849"/>
                    </a:lnTo>
                    <a:lnTo>
                      <a:pt x="624" y="851"/>
                    </a:lnTo>
                    <a:lnTo>
                      <a:pt x="626" y="853"/>
                    </a:lnTo>
                    <a:lnTo>
                      <a:pt x="626" y="853"/>
                    </a:lnTo>
                    <a:lnTo>
                      <a:pt x="624" y="854"/>
                    </a:lnTo>
                    <a:lnTo>
                      <a:pt x="621" y="855"/>
                    </a:lnTo>
                    <a:lnTo>
                      <a:pt x="620" y="855"/>
                    </a:lnTo>
                    <a:lnTo>
                      <a:pt x="621" y="856"/>
                    </a:lnTo>
                    <a:lnTo>
                      <a:pt x="623" y="856"/>
                    </a:lnTo>
                    <a:lnTo>
                      <a:pt x="623" y="856"/>
                    </a:lnTo>
                    <a:lnTo>
                      <a:pt x="627" y="859"/>
                    </a:lnTo>
                    <a:lnTo>
                      <a:pt x="628" y="860"/>
                    </a:lnTo>
                    <a:lnTo>
                      <a:pt x="628" y="859"/>
                    </a:lnTo>
                    <a:lnTo>
                      <a:pt x="628" y="857"/>
                    </a:lnTo>
                    <a:lnTo>
                      <a:pt x="629" y="856"/>
                    </a:lnTo>
                    <a:lnTo>
                      <a:pt x="631" y="857"/>
                    </a:lnTo>
                    <a:lnTo>
                      <a:pt x="632" y="859"/>
                    </a:lnTo>
                    <a:lnTo>
                      <a:pt x="634" y="859"/>
                    </a:lnTo>
                    <a:lnTo>
                      <a:pt x="634" y="857"/>
                    </a:lnTo>
                    <a:lnTo>
                      <a:pt x="635" y="859"/>
                    </a:lnTo>
                    <a:lnTo>
                      <a:pt x="638" y="861"/>
                    </a:lnTo>
                    <a:lnTo>
                      <a:pt x="638" y="863"/>
                    </a:lnTo>
                    <a:lnTo>
                      <a:pt x="640" y="863"/>
                    </a:lnTo>
                    <a:lnTo>
                      <a:pt x="640" y="862"/>
                    </a:lnTo>
                    <a:lnTo>
                      <a:pt x="640" y="861"/>
                    </a:lnTo>
                    <a:lnTo>
                      <a:pt x="639" y="860"/>
                    </a:lnTo>
                    <a:lnTo>
                      <a:pt x="640" y="859"/>
                    </a:lnTo>
                    <a:lnTo>
                      <a:pt x="641" y="860"/>
                    </a:lnTo>
                    <a:lnTo>
                      <a:pt x="643" y="861"/>
                    </a:lnTo>
                    <a:lnTo>
                      <a:pt x="645" y="861"/>
                    </a:lnTo>
                    <a:lnTo>
                      <a:pt x="646" y="862"/>
                    </a:lnTo>
                    <a:lnTo>
                      <a:pt x="648" y="862"/>
                    </a:lnTo>
                    <a:lnTo>
                      <a:pt x="649" y="862"/>
                    </a:lnTo>
                    <a:lnTo>
                      <a:pt x="649" y="863"/>
                    </a:lnTo>
                    <a:lnTo>
                      <a:pt x="650" y="865"/>
                    </a:lnTo>
                    <a:lnTo>
                      <a:pt x="651" y="865"/>
                    </a:lnTo>
                    <a:lnTo>
                      <a:pt x="651" y="867"/>
                    </a:lnTo>
                    <a:lnTo>
                      <a:pt x="650" y="867"/>
                    </a:lnTo>
                    <a:lnTo>
                      <a:pt x="649" y="870"/>
                    </a:lnTo>
                    <a:lnTo>
                      <a:pt x="646" y="870"/>
                    </a:lnTo>
                    <a:lnTo>
                      <a:pt x="644" y="870"/>
                    </a:lnTo>
                    <a:lnTo>
                      <a:pt x="639" y="872"/>
                    </a:lnTo>
                    <a:lnTo>
                      <a:pt x="637" y="873"/>
                    </a:lnTo>
                    <a:lnTo>
                      <a:pt x="634" y="873"/>
                    </a:lnTo>
                    <a:lnTo>
                      <a:pt x="632" y="874"/>
                    </a:lnTo>
                    <a:lnTo>
                      <a:pt x="631" y="876"/>
                    </a:lnTo>
                    <a:lnTo>
                      <a:pt x="628" y="878"/>
                    </a:lnTo>
                    <a:lnTo>
                      <a:pt x="628" y="881"/>
                    </a:lnTo>
                    <a:lnTo>
                      <a:pt x="628" y="883"/>
                    </a:lnTo>
                    <a:lnTo>
                      <a:pt x="631" y="888"/>
                    </a:lnTo>
                    <a:lnTo>
                      <a:pt x="629" y="889"/>
                    </a:lnTo>
                    <a:lnTo>
                      <a:pt x="627" y="890"/>
                    </a:lnTo>
                    <a:lnTo>
                      <a:pt x="626" y="891"/>
                    </a:lnTo>
                    <a:lnTo>
                      <a:pt x="626" y="894"/>
                    </a:lnTo>
                    <a:lnTo>
                      <a:pt x="624" y="900"/>
                    </a:lnTo>
                    <a:lnTo>
                      <a:pt x="623" y="907"/>
                    </a:lnTo>
                    <a:lnTo>
                      <a:pt x="624" y="916"/>
                    </a:lnTo>
                    <a:lnTo>
                      <a:pt x="626" y="919"/>
                    </a:lnTo>
                    <a:lnTo>
                      <a:pt x="626" y="922"/>
                    </a:lnTo>
                    <a:lnTo>
                      <a:pt x="626" y="923"/>
                    </a:lnTo>
                    <a:lnTo>
                      <a:pt x="626" y="924"/>
                    </a:lnTo>
                    <a:lnTo>
                      <a:pt x="624" y="923"/>
                    </a:lnTo>
                    <a:lnTo>
                      <a:pt x="622" y="923"/>
                    </a:lnTo>
                    <a:lnTo>
                      <a:pt x="622" y="923"/>
                    </a:lnTo>
                    <a:lnTo>
                      <a:pt x="621" y="924"/>
                    </a:lnTo>
                    <a:lnTo>
                      <a:pt x="620" y="924"/>
                    </a:lnTo>
                    <a:lnTo>
                      <a:pt x="618" y="923"/>
                    </a:lnTo>
                    <a:lnTo>
                      <a:pt x="618" y="923"/>
                    </a:lnTo>
                    <a:lnTo>
                      <a:pt x="620" y="921"/>
                    </a:lnTo>
                    <a:lnTo>
                      <a:pt x="618" y="922"/>
                    </a:lnTo>
                    <a:lnTo>
                      <a:pt x="617" y="921"/>
                    </a:lnTo>
                    <a:lnTo>
                      <a:pt x="615" y="921"/>
                    </a:lnTo>
                    <a:lnTo>
                      <a:pt x="612" y="921"/>
                    </a:lnTo>
                    <a:lnTo>
                      <a:pt x="611" y="922"/>
                    </a:lnTo>
                    <a:lnTo>
                      <a:pt x="610" y="923"/>
                    </a:lnTo>
                    <a:lnTo>
                      <a:pt x="610" y="924"/>
                    </a:lnTo>
                    <a:lnTo>
                      <a:pt x="610" y="924"/>
                    </a:lnTo>
                    <a:lnTo>
                      <a:pt x="610" y="927"/>
                    </a:lnTo>
                    <a:lnTo>
                      <a:pt x="610" y="928"/>
                    </a:lnTo>
                    <a:lnTo>
                      <a:pt x="611" y="929"/>
                    </a:lnTo>
                    <a:lnTo>
                      <a:pt x="612" y="929"/>
                    </a:lnTo>
                    <a:lnTo>
                      <a:pt x="613" y="930"/>
                    </a:lnTo>
                    <a:lnTo>
                      <a:pt x="615" y="930"/>
                    </a:lnTo>
                    <a:lnTo>
                      <a:pt x="613" y="933"/>
                    </a:lnTo>
                    <a:lnTo>
                      <a:pt x="613" y="934"/>
                    </a:lnTo>
                    <a:lnTo>
                      <a:pt x="615" y="934"/>
                    </a:lnTo>
                    <a:lnTo>
                      <a:pt x="617" y="934"/>
                    </a:lnTo>
                    <a:lnTo>
                      <a:pt x="617" y="934"/>
                    </a:lnTo>
                    <a:lnTo>
                      <a:pt x="618" y="933"/>
                    </a:lnTo>
                    <a:lnTo>
                      <a:pt x="618" y="932"/>
                    </a:lnTo>
                    <a:lnTo>
                      <a:pt x="617" y="932"/>
                    </a:lnTo>
                    <a:lnTo>
                      <a:pt x="616" y="932"/>
                    </a:lnTo>
                    <a:lnTo>
                      <a:pt x="616" y="930"/>
                    </a:lnTo>
                    <a:lnTo>
                      <a:pt x="617" y="929"/>
                    </a:lnTo>
                    <a:lnTo>
                      <a:pt x="618" y="929"/>
                    </a:lnTo>
                    <a:lnTo>
                      <a:pt x="620" y="928"/>
                    </a:lnTo>
                    <a:lnTo>
                      <a:pt x="621" y="927"/>
                    </a:lnTo>
                    <a:lnTo>
                      <a:pt x="623" y="926"/>
                    </a:lnTo>
                    <a:lnTo>
                      <a:pt x="623" y="927"/>
                    </a:lnTo>
                    <a:lnTo>
                      <a:pt x="623" y="929"/>
                    </a:lnTo>
                    <a:lnTo>
                      <a:pt x="623" y="930"/>
                    </a:lnTo>
                    <a:lnTo>
                      <a:pt x="626" y="930"/>
                    </a:lnTo>
                    <a:lnTo>
                      <a:pt x="627" y="930"/>
                    </a:lnTo>
                    <a:lnTo>
                      <a:pt x="627" y="933"/>
                    </a:lnTo>
                    <a:lnTo>
                      <a:pt x="627" y="933"/>
                    </a:lnTo>
                    <a:lnTo>
                      <a:pt x="626" y="934"/>
                    </a:lnTo>
                    <a:lnTo>
                      <a:pt x="626" y="935"/>
                    </a:lnTo>
                    <a:lnTo>
                      <a:pt x="627" y="936"/>
                    </a:lnTo>
                    <a:lnTo>
                      <a:pt x="626" y="939"/>
                    </a:lnTo>
                    <a:lnTo>
                      <a:pt x="626" y="940"/>
                    </a:lnTo>
                    <a:lnTo>
                      <a:pt x="627" y="940"/>
                    </a:lnTo>
                    <a:lnTo>
                      <a:pt x="629" y="940"/>
                    </a:lnTo>
                    <a:lnTo>
                      <a:pt x="632" y="939"/>
                    </a:lnTo>
                    <a:lnTo>
                      <a:pt x="633" y="938"/>
                    </a:lnTo>
                    <a:lnTo>
                      <a:pt x="635" y="939"/>
                    </a:lnTo>
                    <a:lnTo>
                      <a:pt x="637" y="943"/>
                    </a:lnTo>
                    <a:lnTo>
                      <a:pt x="637" y="945"/>
                    </a:lnTo>
                    <a:lnTo>
                      <a:pt x="635" y="946"/>
                    </a:lnTo>
                    <a:lnTo>
                      <a:pt x="633" y="946"/>
                    </a:lnTo>
                    <a:lnTo>
                      <a:pt x="631" y="946"/>
                    </a:lnTo>
                    <a:lnTo>
                      <a:pt x="631" y="947"/>
                    </a:lnTo>
                    <a:lnTo>
                      <a:pt x="633" y="947"/>
                    </a:lnTo>
                    <a:lnTo>
                      <a:pt x="634" y="949"/>
                    </a:lnTo>
                    <a:lnTo>
                      <a:pt x="635" y="949"/>
                    </a:lnTo>
                    <a:lnTo>
                      <a:pt x="638" y="949"/>
                    </a:lnTo>
                    <a:lnTo>
                      <a:pt x="639" y="947"/>
                    </a:lnTo>
                    <a:lnTo>
                      <a:pt x="641" y="949"/>
                    </a:lnTo>
                    <a:lnTo>
                      <a:pt x="643" y="950"/>
                    </a:lnTo>
                    <a:lnTo>
                      <a:pt x="643" y="950"/>
                    </a:lnTo>
                    <a:lnTo>
                      <a:pt x="641" y="952"/>
                    </a:lnTo>
                    <a:lnTo>
                      <a:pt x="643" y="952"/>
                    </a:lnTo>
                    <a:lnTo>
                      <a:pt x="643" y="951"/>
                    </a:lnTo>
                    <a:lnTo>
                      <a:pt x="644" y="952"/>
                    </a:lnTo>
                    <a:lnTo>
                      <a:pt x="645" y="954"/>
                    </a:lnTo>
                    <a:lnTo>
                      <a:pt x="645" y="955"/>
                    </a:lnTo>
                    <a:lnTo>
                      <a:pt x="645" y="956"/>
                    </a:lnTo>
                    <a:lnTo>
                      <a:pt x="646" y="956"/>
                    </a:lnTo>
                    <a:lnTo>
                      <a:pt x="646" y="955"/>
                    </a:lnTo>
                    <a:lnTo>
                      <a:pt x="649" y="955"/>
                    </a:lnTo>
                    <a:lnTo>
                      <a:pt x="651" y="955"/>
                    </a:lnTo>
                    <a:lnTo>
                      <a:pt x="652" y="956"/>
                    </a:lnTo>
                    <a:lnTo>
                      <a:pt x="652" y="957"/>
                    </a:lnTo>
                    <a:lnTo>
                      <a:pt x="652" y="958"/>
                    </a:lnTo>
                    <a:lnTo>
                      <a:pt x="655" y="958"/>
                    </a:lnTo>
                    <a:lnTo>
                      <a:pt x="656" y="960"/>
                    </a:lnTo>
                    <a:lnTo>
                      <a:pt x="657" y="963"/>
                    </a:lnTo>
                    <a:lnTo>
                      <a:pt x="657" y="964"/>
                    </a:lnTo>
                    <a:lnTo>
                      <a:pt x="656" y="967"/>
                    </a:lnTo>
                    <a:lnTo>
                      <a:pt x="657" y="968"/>
                    </a:lnTo>
                    <a:lnTo>
                      <a:pt x="657" y="971"/>
                    </a:lnTo>
                    <a:lnTo>
                      <a:pt x="657" y="971"/>
                    </a:lnTo>
                    <a:lnTo>
                      <a:pt x="660" y="971"/>
                    </a:lnTo>
                    <a:lnTo>
                      <a:pt x="661" y="973"/>
                    </a:lnTo>
                    <a:lnTo>
                      <a:pt x="661" y="975"/>
                    </a:lnTo>
                    <a:lnTo>
                      <a:pt x="661" y="977"/>
                    </a:lnTo>
                    <a:lnTo>
                      <a:pt x="661" y="978"/>
                    </a:lnTo>
                    <a:lnTo>
                      <a:pt x="665" y="981"/>
                    </a:lnTo>
                    <a:lnTo>
                      <a:pt x="666" y="983"/>
                    </a:lnTo>
                    <a:lnTo>
                      <a:pt x="668" y="986"/>
                    </a:lnTo>
                    <a:lnTo>
                      <a:pt x="669" y="991"/>
                    </a:lnTo>
                    <a:lnTo>
                      <a:pt x="671" y="995"/>
                    </a:lnTo>
                    <a:lnTo>
                      <a:pt x="672" y="999"/>
                    </a:lnTo>
                    <a:lnTo>
                      <a:pt x="672" y="1001"/>
                    </a:lnTo>
                    <a:lnTo>
                      <a:pt x="672" y="1003"/>
                    </a:lnTo>
                    <a:lnTo>
                      <a:pt x="673" y="1005"/>
                    </a:lnTo>
                    <a:lnTo>
                      <a:pt x="673" y="1007"/>
                    </a:lnTo>
                    <a:lnTo>
                      <a:pt x="673" y="1009"/>
                    </a:lnTo>
                    <a:lnTo>
                      <a:pt x="674" y="1011"/>
                    </a:lnTo>
                    <a:lnTo>
                      <a:pt x="676" y="1014"/>
                    </a:lnTo>
                    <a:lnTo>
                      <a:pt x="677" y="1017"/>
                    </a:lnTo>
                    <a:lnTo>
                      <a:pt x="676" y="1019"/>
                    </a:lnTo>
                    <a:lnTo>
                      <a:pt x="677" y="1020"/>
                    </a:lnTo>
                    <a:lnTo>
                      <a:pt x="676" y="1023"/>
                    </a:lnTo>
                    <a:lnTo>
                      <a:pt x="676" y="1025"/>
                    </a:lnTo>
                    <a:lnTo>
                      <a:pt x="676" y="1027"/>
                    </a:lnTo>
                    <a:lnTo>
                      <a:pt x="676" y="1028"/>
                    </a:lnTo>
                    <a:lnTo>
                      <a:pt x="674" y="1030"/>
                    </a:lnTo>
                    <a:lnTo>
                      <a:pt x="674" y="1037"/>
                    </a:lnTo>
                    <a:lnTo>
                      <a:pt x="674" y="1041"/>
                    </a:lnTo>
                    <a:lnTo>
                      <a:pt x="676" y="1044"/>
                    </a:lnTo>
                    <a:lnTo>
                      <a:pt x="678" y="1047"/>
                    </a:lnTo>
                    <a:lnTo>
                      <a:pt x="679" y="1048"/>
                    </a:lnTo>
                    <a:lnTo>
                      <a:pt x="678" y="1051"/>
                    </a:lnTo>
                    <a:lnTo>
                      <a:pt x="678" y="1052"/>
                    </a:lnTo>
                    <a:lnTo>
                      <a:pt x="679" y="1056"/>
                    </a:lnTo>
                    <a:lnTo>
                      <a:pt x="679" y="1063"/>
                    </a:lnTo>
                    <a:lnTo>
                      <a:pt x="680" y="1065"/>
                    </a:lnTo>
                    <a:lnTo>
                      <a:pt x="680" y="1068"/>
                    </a:lnTo>
                    <a:lnTo>
                      <a:pt x="680" y="1073"/>
                    </a:lnTo>
                    <a:lnTo>
                      <a:pt x="680" y="1076"/>
                    </a:lnTo>
                    <a:lnTo>
                      <a:pt x="682" y="1079"/>
                    </a:lnTo>
                    <a:lnTo>
                      <a:pt x="682" y="1084"/>
                    </a:lnTo>
                    <a:lnTo>
                      <a:pt x="682" y="1086"/>
                    </a:lnTo>
                    <a:lnTo>
                      <a:pt x="682" y="1090"/>
                    </a:lnTo>
                    <a:lnTo>
                      <a:pt x="682" y="1093"/>
                    </a:lnTo>
                    <a:lnTo>
                      <a:pt x="683" y="1097"/>
                    </a:lnTo>
                    <a:lnTo>
                      <a:pt x="683" y="1099"/>
                    </a:lnTo>
                    <a:lnTo>
                      <a:pt x="682" y="1099"/>
                    </a:lnTo>
                    <a:lnTo>
                      <a:pt x="680" y="1098"/>
                    </a:lnTo>
                    <a:lnTo>
                      <a:pt x="680" y="1097"/>
                    </a:lnTo>
                    <a:lnTo>
                      <a:pt x="680" y="1095"/>
                    </a:lnTo>
                    <a:lnTo>
                      <a:pt x="678" y="1092"/>
                    </a:lnTo>
                    <a:lnTo>
                      <a:pt x="676" y="1090"/>
                    </a:lnTo>
                    <a:lnTo>
                      <a:pt x="673" y="1089"/>
                    </a:lnTo>
                    <a:lnTo>
                      <a:pt x="671" y="1090"/>
                    </a:lnTo>
                    <a:lnTo>
                      <a:pt x="669" y="1090"/>
                    </a:lnTo>
                    <a:lnTo>
                      <a:pt x="669" y="1089"/>
                    </a:lnTo>
                    <a:lnTo>
                      <a:pt x="667" y="1086"/>
                    </a:lnTo>
                    <a:lnTo>
                      <a:pt x="665" y="1084"/>
                    </a:lnTo>
                    <a:lnTo>
                      <a:pt x="661" y="1084"/>
                    </a:lnTo>
                    <a:lnTo>
                      <a:pt x="659" y="1084"/>
                    </a:lnTo>
                    <a:lnTo>
                      <a:pt x="659" y="1084"/>
                    </a:lnTo>
                    <a:lnTo>
                      <a:pt x="657" y="1086"/>
                    </a:lnTo>
                    <a:lnTo>
                      <a:pt x="656" y="1086"/>
                    </a:lnTo>
                    <a:lnTo>
                      <a:pt x="654" y="1086"/>
                    </a:lnTo>
                    <a:lnTo>
                      <a:pt x="650" y="1085"/>
                    </a:lnTo>
                    <a:lnTo>
                      <a:pt x="648" y="1082"/>
                    </a:lnTo>
                    <a:lnTo>
                      <a:pt x="645" y="1080"/>
                    </a:lnTo>
                    <a:lnTo>
                      <a:pt x="641" y="1079"/>
                    </a:lnTo>
                    <a:lnTo>
                      <a:pt x="640" y="1079"/>
                    </a:lnTo>
                    <a:lnTo>
                      <a:pt x="639" y="1078"/>
                    </a:lnTo>
                    <a:lnTo>
                      <a:pt x="638" y="1076"/>
                    </a:lnTo>
                    <a:lnTo>
                      <a:pt x="638" y="1075"/>
                    </a:lnTo>
                    <a:lnTo>
                      <a:pt x="635" y="1074"/>
                    </a:lnTo>
                    <a:lnTo>
                      <a:pt x="632" y="1069"/>
                    </a:lnTo>
                    <a:lnTo>
                      <a:pt x="623" y="1062"/>
                    </a:lnTo>
                    <a:lnTo>
                      <a:pt x="616" y="1056"/>
                    </a:lnTo>
                    <a:lnTo>
                      <a:pt x="615" y="1054"/>
                    </a:lnTo>
                    <a:lnTo>
                      <a:pt x="612" y="1053"/>
                    </a:lnTo>
                    <a:lnTo>
                      <a:pt x="606" y="1047"/>
                    </a:lnTo>
                    <a:lnTo>
                      <a:pt x="604" y="1046"/>
                    </a:lnTo>
                    <a:lnTo>
                      <a:pt x="598" y="1042"/>
                    </a:lnTo>
                    <a:lnTo>
                      <a:pt x="588" y="1036"/>
                    </a:lnTo>
                    <a:lnTo>
                      <a:pt x="581" y="1034"/>
                    </a:lnTo>
                    <a:lnTo>
                      <a:pt x="577" y="1031"/>
                    </a:lnTo>
                    <a:lnTo>
                      <a:pt x="575" y="1031"/>
                    </a:lnTo>
                    <a:lnTo>
                      <a:pt x="576" y="1031"/>
                    </a:lnTo>
                    <a:lnTo>
                      <a:pt x="577" y="1031"/>
                    </a:lnTo>
                    <a:lnTo>
                      <a:pt x="577" y="1029"/>
                    </a:lnTo>
                    <a:lnTo>
                      <a:pt x="578" y="1029"/>
                    </a:lnTo>
                    <a:lnTo>
                      <a:pt x="579" y="1030"/>
                    </a:lnTo>
                    <a:lnTo>
                      <a:pt x="581" y="1030"/>
                    </a:lnTo>
                    <a:lnTo>
                      <a:pt x="581" y="1029"/>
                    </a:lnTo>
                    <a:lnTo>
                      <a:pt x="582" y="1028"/>
                    </a:lnTo>
                    <a:lnTo>
                      <a:pt x="582" y="1025"/>
                    </a:lnTo>
                    <a:lnTo>
                      <a:pt x="581" y="1024"/>
                    </a:lnTo>
                    <a:lnTo>
                      <a:pt x="579" y="1024"/>
                    </a:lnTo>
                    <a:lnTo>
                      <a:pt x="578" y="1025"/>
                    </a:lnTo>
                    <a:lnTo>
                      <a:pt x="576" y="1028"/>
                    </a:lnTo>
                    <a:lnTo>
                      <a:pt x="575" y="1028"/>
                    </a:lnTo>
                    <a:lnTo>
                      <a:pt x="573" y="1027"/>
                    </a:lnTo>
                    <a:lnTo>
                      <a:pt x="570" y="1027"/>
                    </a:lnTo>
                    <a:lnTo>
                      <a:pt x="566" y="1024"/>
                    </a:lnTo>
                    <a:lnTo>
                      <a:pt x="561" y="1023"/>
                    </a:lnTo>
                    <a:lnTo>
                      <a:pt x="561" y="1023"/>
                    </a:lnTo>
                    <a:lnTo>
                      <a:pt x="564" y="1025"/>
                    </a:lnTo>
                    <a:lnTo>
                      <a:pt x="567" y="1027"/>
                    </a:lnTo>
                    <a:lnTo>
                      <a:pt x="570" y="1028"/>
                    </a:lnTo>
                    <a:lnTo>
                      <a:pt x="572" y="1029"/>
                    </a:lnTo>
                    <a:lnTo>
                      <a:pt x="573" y="1030"/>
                    </a:lnTo>
                    <a:lnTo>
                      <a:pt x="572" y="1030"/>
                    </a:lnTo>
                    <a:lnTo>
                      <a:pt x="568" y="1028"/>
                    </a:lnTo>
                    <a:lnTo>
                      <a:pt x="559" y="1024"/>
                    </a:lnTo>
                    <a:lnTo>
                      <a:pt x="555" y="1023"/>
                    </a:lnTo>
                    <a:lnTo>
                      <a:pt x="548" y="1019"/>
                    </a:lnTo>
                    <a:lnTo>
                      <a:pt x="544" y="1017"/>
                    </a:lnTo>
                    <a:lnTo>
                      <a:pt x="536" y="1011"/>
                    </a:lnTo>
                    <a:lnTo>
                      <a:pt x="531" y="1006"/>
                    </a:lnTo>
                    <a:lnTo>
                      <a:pt x="523" y="1001"/>
                    </a:lnTo>
                    <a:lnTo>
                      <a:pt x="516" y="996"/>
                    </a:lnTo>
                    <a:lnTo>
                      <a:pt x="511" y="992"/>
                    </a:lnTo>
                    <a:lnTo>
                      <a:pt x="498" y="984"/>
                    </a:lnTo>
                    <a:lnTo>
                      <a:pt x="496" y="983"/>
                    </a:lnTo>
                    <a:lnTo>
                      <a:pt x="492" y="980"/>
                    </a:lnTo>
                    <a:lnTo>
                      <a:pt x="481" y="973"/>
                    </a:lnTo>
                    <a:lnTo>
                      <a:pt x="469" y="967"/>
                    </a:lnTo>
                    <a:lnTo>
                      <a:pt x="466" y="964"/>
                    </a:lnTo>
                    <a:lnTo>
                      <a:pt x="466" y="963"/>
                    </a:lnTo>
                    <a:lnTo>
                      <a:pt x="465" y="962"/>
                    </a:lnTo>
                    <a:lnTo>
                      <a:pt x="464" y="961"/>
                    </a:lnTo>
                    <a:lnTo>
                      <a:pt x="461" y="958"/>
                    </a:lnTo>
                    <a:lnTo>
                      <a:pt x="459" y="957"/>
                    </a:lnTo>
                    <a:lnTo>
                      <a:pt x="458" y="957"/>
                    </a:lnTo>
                    <a:lnTo>
                      <a:pt x="458" y="958"/>
                    </a:lnTo>
                    <a:lnTo>
                      <a:pt x="459" y="958"/>
                    </a:lnTo>
                    <a:lnTo>
                      <a:pt x="461" y="961"/>
                    </a:lnTo>
                    <a:lnTo>
                      <a:pt x="464" y="962"/>
                    </a:lnTo>
                    <a:lnTo>
                      <a:pt x="464" y="963"/>
                    </a:lnTo>
                    <a:lnTo>
                      <a:pt x="461" y="963"/>
                    </a:lnTo>
                    <a:lnTo>
                      <a:pt x="457" y="960"/>
                    </a:lnTo>
                    <a:lnTo>
                      <a:pt x="452" y="956"/>
                    </a:lnTo>
                    <a:lnTo>
                      <a:pt x="443" y="951"/>
                    </a:lnTo>
                    <a:lnTo>
                      <a:pt x="438" y="947"/>
                    </a:lnTo>
                    <a:lnTo>
                      <a:pt x="433" y="945"/>
                    </a:lnTo>
                    <a:lnTo>
                      <a:pt x="426" y="941"/>
                    </a:lnTo>
                    <a:lnTo>
                      <a:pt x="423" y="938"/>
                    </a:lnTo>
                    <a:lnTo>
                      <a:pt x="420" y="936"/>
                    </a:lnTo>
                    <a:lnTo>
                      <a:pt x="410" y="929"/>
                    </a:lnTo>
                    <a:lnTo>
                      <a:pt x="405" y="926"/>
                    </a:lnTo>
                    <a:lnTo>
                      <a:pt x="403" y="924"/>
                    </a:lnTo>
                    <a:lnTo>
                      <a:pt x="398" y="921"/>
                    </a:lnTo>
                    <a:lnTo>
                      <a:pt x="393" y="917"/>
                    </a:lnTo>
                    <a:lnTo>
                      <a:pt x="390" y="915"/>
                    </a:lnTo>
                    <a:lnTo>
                      <a:pt x="386" y="910"/>
                    </a:lnTo>
                    <a:lnTo>
                      <a:pt x="381" y="904"/>
                    </a:lnTo>
                    <a:lnTo>
                      <a:pt x="376" y="899"/>
                    </a:lnTo>
                    <a:lnTo>
                      <a:pt x="371" y="894"/>
                    </a:lnTo>
                    <a:lnTo>
                      <a:pt x="371" y="893"/>
                    </a:lnTo>
                    <a:lnTo>
                      <a:pt x="362" y="884"/>
                    </a:lnTo>
                    <a:lnTo>
                      <a:pt x="357" y="881"/>
                    </a:lnTo>
                    <a:lnTo>
                      <a:pt x="354" y="876"/>
                    </a:lnTo>
                    <a:lnTo>
                      <a:pt x="351" y="872"/>
                    </a:lnTo>
                    <a:lnTo>
                      <a:pt x="350" y="870"/>
                    </a:lnTo>
                    <a:lnTo>
                      <a:pt x="351" y="867"/>
                    </a:lnTo>
                    <a:lnTo>
                      <a:pt x="351" y="866"/>
                    </a:lnTo>
                    <a:lnTo>
                      <a:pt x="347" y="865"/>
                    </a:lnTo>
                    <a:lnTo>
                      <a:pt x="346" y="865"/>
                    </a:lnTo>
                    <a:lnTo>
                      <a:pt x="342" y="860"/>
                    </a:lnTo>
                    <a:lnTo>
                      <a:pt x="341" y="856"/>
                    </a:lnTo>
                    <a:lnTo>
                      <a:pt x="337" y="853"/>
                    </a:lnTo>
                    <a:lnTo>
                      <a:pt x="331" y="844"/>
                    </a:lnTo>
                    <a:lnTo>
                      <a:pt x="326" y="837"/>
                    </a:lnTo>
                    <a:lnTo>
                      <a:pt x="323" y="831"/>
                    </a:lnTo>
                    <a:lnTo>
                      <a:pt x="322" y="823"/>
                    </a:lnTo>
                    <a:lnTo>
                      <a:pt x="319" y="818"/>
                    </a:lnTo>
                    <a:lnTo>
                      <a:pt x="319" y="816"/>
                    </a:lnTo>
                    <a:lnTo>
                      <a:pt x="322" y="817"/>
                    </a:lnTo>
                    <a:lnTo>
                      <a:pt x="323" y="816"/>
                    </a:lnTo>
                    <a:lnTo>
                      <a:pt x="322" y="816"/>
                    </a:lnTo>
                    <a:lnTo>
                      <a:pt x="322" y="815"/>
                    </a:lnTo>
                    <a:lnTo>
                      <a:pt x="322" y="814"/>
                    </a:lnTo>
                    <a:lnTo>
                      <a:pt x="320" y="812"/>
                    </a:lnTo>
                    <a:lnTo>
                      <a:pt x="320" y="810"/>
                    </a:lnTo>
                    <a:lnTo>
                      <a:pt x="320" y="801"/>
                    </a:lnTo>
                    <a:lnTo>
                      <a:pt x="320" y="797"/>
                    </a:lnTo>
                    <a:lnTo>
                      <a:pt x="319" y="793"/>
                    </a:lnTo>
                    <a:lnTo>
                      <a:pt x="315" y="791"/>
                    </a:lnTo>
                    <a:lnTo>
                      <a:pt x="315" y="789"/>
                    </a:lnTo>
                    <a:lnTo>
                      <a:pt x="318" y="789"/>
                    </a:lnTo>
                    <a:lnTo>
                      <a:pt x="319" y="788"/>
                    </a:lnTo>
                    <a:lnTo>
                      <a:pt x="320" y="788"/>
                    </a:lnTo>
                    <a:lnTo>
                      <a:pt x="322" y="787"/>
                    </a:lnTo>
                    <a:lnTo>
                      <a:pt x="320" y="784"/>
                    </a:lnTo>
                    <a:lnTo>
                      <a:pt x="317" y="784"/>
                    </a:lnTo>
                    <a:lnTo>
                      <a:pt x="317" y="781"/>
                    </a:lnTo>
                    <a:lnTo>
                      <a:pt x="314" y="776"/>
                    </a:lnTo>
                    <a:lnTo>
                      <a:pt x="312" y="771"/>
                    </a:lnTo>
                    <a:lnTo>
                      <a:pt x="309" y="763"/>
                    </a:lnTo>
                    <a:lnTo>
                      <a:pt x="305" y="756"/>
                    </a:lnTo>
                    <a:lnTo>
                      <a:pt x="300" y="754"/>
                    </a:lnTo>
                    <a:lnTo>
                      <a:pt x="294" y="750"/>
                    </a:lnTo>
                    <a:lnTo>
                      <a:pt x="290" y="750"/>
                    </a:lnTo>
                    <a:lnTo>
                      <a:pt x="287" y="750"/>
                    </a:lnTo>
                    <a:lnTo>
                      <a:pt x="286" y="750"/>
                    </a:lnTo>
                    <a:lnTo>
                      <a:pt x="284" y="752"/>
                    </a:lnTo>
                    <a:lnTo>
                      <a:pt x="281" y="752"/>
                    </a:lnTo>
                    <a:lnTo>
                      <a:pt x="283" y="748"/>
                    </a:lnTo>
                    <a:lnTo>
                      <a:pt x="281" y="747"/>
                    </a:lnTo>
                    <a:lnTo>
                      <a:pt x="281" y="746"/>
                    </a:lnTo>
                    <a:lnTo>
                      <a:pt x="281" y="743"/>
                    </a:lnTo>
                    <a:lnTo>
                      <a:pt x="281" y="739"/>
                    </a:lnTo>
                    <a:lnTo>
                      <a:pt x="283" y="738"/>
                    </a:lnTo>
                    <a:lnTo>
                      <a:pt x="284" y="737"/>
                    </a:lnTo>
                    <a:lnTo>
                      <a:pt x="286" y="738"/>
                    </a:lnTo>
                    <a:lnTo>
                      <a:pt x="287" y="738"/>
                    </a:lnTo>
                    <a:lnTo>
                      <a:pt x="289" y="737"/>
                    </a:lnTo>
                    <a:lnTo>
                      <a:pt x="294" y="733"/>
                    </a:lnTo>
                    <a:lnTo>
                      <a:pt x="296" y="732"/>
                    </a:lnTo>
                    <a:lnTo>
                      <a:pt x="297" y="726"/>
                    </a:lnTo>
                    <a:lnTo>
                      <a:pt x="297" y="722"/>
                    </a:lnTo>
                    <a:lnTo>
                      <a:pt x="296" y="719"/>
                    </a:lnTo>
                    <a:lnTo>
                      <a:pt x="294" y="716"/>
                    </a:lnTo>
                    <a:lnTo>
                      <a:pt x="294" y="715"/>
                    </a:lnTo>
                    <a:lnTo>
                      <a:pt x="294" y="713"/>
                    </a:lnTo>
                    <a:lnTo>
                      <a:pt x="291" y="711"/>
                    </a:lnTo>
                    <a:lnTo>
                      <a:pt x="291" y="710"/>
                    </a:lnTo>
                    <a:lnTo>
                      <a:pt x="291" y="708"/>
                    </a:lnTo>
                    <a:lnTo>
                      <a:pt x="292" y="707"/>
                    </a:lnTo>
                    <a:lnTo>
                      <a:pt x="292" y="705"/>
                    </a:lnTo>
                    <a:lnTo>
                      <a:pt x="294" y="707"/>
                    </a:lnTo>
                    <a:lnTo>
                      <a:pt x="296" y="707"/>
                    </a:lnTo>
                    <a:lnTo>
                      <a:pt x="298" y="704"/>
                    </a:lnTo>
                    <a:lnTo>
                      <a:pt x="302" y="700"/>
                    </a:lnTo>
                    <a:lnTo>
                      <a:pt x="303" y="696"/>
                    </a:lnTo>
                    <a:lnTo>
                      <a:pt x="303" y="692"/>
                    </a:lnTo>
                    <a:lnTo>
                      <a:pt x="305" y="692"/>
                    </a:lnTo>
                    <a:lnTo>
                      <a:pt x="308" y="691"/>
                    </a:lnTo>
                    <a:lnTo>
                      <a:pt x="311" y="692"/>
                    </a:lnTo>
                    <a:lnTo>
                      <a:pt x="312" y="691"/>
                    </a:lnTo>
                    <a:lnTo>
                      <a:pt x="311" y="690"/>
                    </a:lnTo>
                    <a:lnTo>
                      <a:pt x="308" y="690"/>
                    </a:lnTo>
                    <a:lnTo>
                      <a:pt x="307" y="690"/>
                    </a:lnTo>
                    <a:lnTo>
                      <a:pt x="306" y="688"/>
                    </a:lnTo>
                    <a:lnTo>
                      <a:pt x="305" y="690"/>
                    </a:lnTo>
                    <a:lnTo>
                      <a:pt x="303" y="690"/>
                    </a:lnTo>
                    <a:lnTo>
                      <a:pt x="303" y="686"/>
                    </a:lnTo>
                    <a:lnTo>
                      <a:pt x="303" y="683"/>
                    </a:lnTo>
                    <a:lnTo>
                      <a:pt x="303" y="677"/>
                    </a:lnTo>
                    <a:lnTo>
                      <a:pt x="302" y="670"/>
                    </a:lnTo>
                    <a:lnTo>
                      <a:pt x="301" y="662"/>
                    </a:lnTo>
                    <a:lnTo>
                      <a:pt x="302" y="653"/>
                    </a:lnTo>
                    <a:lnTo>
                      <a:pt x="302" y="649"/>
                    </a:lnTo>
                    <a:lnTo>
                      <a:pt x="301" y="643"/>
                    </a:lnTo>
                    <a:lnTo>
                      <a:pt x="300" y="638"/>
                    </a:lnTo>
                    <a:lnTo>
                      <a:pt x="301" y="638"/>
                    </a:lnTo>
                    <a:lnTo>
                      <a:pt x="302" y="638"/>
                    </a:lnTo>
                    <a:lnTo>
                      <a:pt x="302" y="637"/>
                    </a:lnTo>
                    <a:lnTo>
                      <a:pt x="302" y="637"/>
                    </a:lnTo>
                    <a:lnTo>
                      <a:pt x="298" y="637"/>
                    </a:lnTo>
                    <a:lnTo>
                      <a:pt x="298" y="635"/>
                    </a:lnTo>
                    <a:lnTo>
                      <a:pt x="297" y="631"/>
                    </a:lnTo>
                    <a:lnTo>
                      <a:pt x="297" y="629"/>
                    </a:lnTo>
                    <a:lnTo>
                      <a:pt x="297" y="626"/>
                    </a:lnTo>
                    <a:lnTo>
                      <a:pt x="295" y="624"/>
                    </a:lnTo>
                    <a:lnTo>
                      <a:pt x="296" y="619"/>
                    </a:lnTo>
                    <a:lnTo>
                      <a:pt x="295" y="617"/>
                    </a:lnTo>
                    <a:lnTo>
                      <a:pt x="294" y="613"/>
                    </a:lnTo>
                    <a:lnTo>
                      <a:pt x="292" y="610"/>
                    </a:lnTo>
                    <a:lnTo>
                      <a:pt x="292" y="608"/>
                    </a:lnTo>
                    <a:lnTo>
                      <a:pt x="294" y="606"/>
                    </a:lnTo>
                    <a:lnTo>
                      <a:pt x="290" y="600"/>
                    </a:lnTo>
                    <a:lnTo>
                      <a:pt x="287" y="598"/>
                    </a:lnTo>
                    <a:lnTo>
                      <a:pt x="284" y="598"/>
                    </a:lnTo>
                    <a:lnTo>
                      <a:pt x="281" y="595"/>
                    </a:lnTo>
                    <a:lnTo>
                      <a:pt x="281" y="592"/>
                    </a:lnTo>
                    <a:lnTo>
                      <a:pt x="281" y="590"/>
                    </a:lnTo>
                    <a:lnTo>
                      <a:pt x="280" y="587"/>
                    </a:lnTo>
                    <a:lnTo>
                      <a:pt x="279" y="584"/>
                    </a:lnTo>
                    <a:lnTo>
                      <a:pt x="279" y="579"/>
                    </a:lnTo>
                    <a:lnTo>
                      <a:pt x="277" y="575"/>
                    </a:lnTo>
                    <a:lnTo>
                      <a:pt x="277" y="574"/>
                    </a:lnTo>
                    <a:lnTo>
                      <a:pt x="277" y="572"/>
                    </a:lnTo>
                    <a:lnTo>
                      <a:pt x="275" y="569"/>
                    </a:lnTo>
                    <a:lnTo>
                      <a:pt x="275" y="565"/>
                    </a:lnTo>
                    <a:lnTo>
                      <a:pt x="277" y="564"/>
                    </a:lnTo>
                    <a:lnTo>
                      <a:pt x="277" y="562"/>
                    </a:lnTo>
                    <a:lnTo>
                      <a:pt x="275" y="558"/>
                    </a:lnTo>
                    <a:lnTo>
                      <a:pt x="273" y="553"/>
                    </a:lnTo>
                    <a:lnTo>
                      <a:pt x="270" y="551"/>
                    </a:lnTo>
                    <a:lnTo>
                      <a:pt x="269" y="548"/>
                    </a:lnTo>
                    <a:lnTo>
                      <a:pt x="270" y="546"/>
                    </a:lnTo>
                    <a:lnTo>
                      <a:pt x="270" y="542"/>
                    </a:lnTo>
                    <a:lnTo>
                      <a:pt x="270" y="539"/>
                    </a:lnTo>
                    <a:lnTo>
                      <a:pt x="272" y="536"/>
                    </a:lnTo>
                    <a:lnTo>
                      <a:pt x="273" y="531"/>
                    </a:lnTo>
                    <a:lnTo>
                      <a:pt x="270" y="528"/>
                    </a:lnTo>
                    <a:lnTo>
                      <a:pt x="269" y="527"/>
                    </a:lnTo>
                    <a:lnTo>
                      <a:pt x="269" y="523"/>
                    </a:lnTo>
                    <a:lnTo>
                      <a:pt x="269" y="518"/>
                    </a:lnTo>
                    <a:lnTo>
                      <a:pt x="269" y="516"/>
                    </a:lnTo>
                    <a:lnTo>
                      <a:pt x="268" y="512"/>
                    </a:lnTo>
                    <a:lnTo>
                      <a:pt x="267" y="510"/>
                    </a:lnTo>
                    <a:lnTo>
                      <a:pt x="266" y="507"/>
                    </a:lnTo>
                    <a:lnTo>
                      <a:pt x="264" y="503"/>
                    </a:lnTo>
                    <a:lnTo>
                      <a:pt x="263" y="499"/>
                    </a:lnTo>
                    <a:lnTo>
                      <a:pt x="262" y="495"/>
                    </a:lnTo>
                    <a:lnTo>
                      <a:pt x="262" y="492"/>
                    </a:lnTo>
                    <a:lnTo>
                      <a:pt x="263" y="490"/>
                    </a:lnTo>
                    <a:lnTo>
                      <a:pt x="263" y="489"/>
                    </a:lnTo>
                    <a:lnTo>
                      <a:pt x="263" y="485"/>
                    </a:lnTo>
                    <a:lnTo>
                      <a:pt x="262" y="483"/>
                    </a:lnTo>
                    <a:lnTo>
                      <a:pt x="262" y="477"/>
                    </a:lnTo>
                    <a:lnTo>
                      <a:pt x="261" y="475"/>
                    </a:lnTo>
                    <a:lnTo>
                      <a:pt x="260" y="473"/>
                    </a:lnTo>
                    <a:lnTo>
                      <a:pt x="260" y="471"/>
                    </a:lnTo>
                    <a:lnTo>
                      <a:pt x="258" y="469"/>
                    </a:lnTo>
                    <a:lnTo>
                      <a:pt x="256" y="469"/>
                    </a:lnTo>
                    <a:lnTo>
                      <a:pt x="255" y="469"/>
                    </a:lnTo>
                    <a:lnTo>
                      <a:pt x="255" y="471"/>
                    </a:lnTo>
                    <a:lnTo>
                      <a:pt x="252" y="468"/>
                    </a:lnTo>
                    <a:lnTo>
                      <a:pt x="251" y="466"/>
                    </a:lnTo>
                    <a:lnTo>
                      <a:pt x="249" y="463"/>
                    </a:lnTo>
                    <a:lnTo>
                      <a:pt x="249" y="460"/>
                    </a:lnTo>
                    <a:lnTo>
                      <a:pt x="249" y="456"/>
                    </a:lnTo>
                    <a:lnTo>
                      <a:pt x="249" y="452"/>
                    </a:lnTo>
                    <a:lnTo>
                      <a:pt x="249" y="449"/>
                    </a:lnTo>
                    <a:lnTo>
                      <a:pt x="249" y="446"/>
                    </a:lnTo>
                    <a:lnTo>
                      <a:pt x="250" y="445"/>
                    </a:lnTo>
                    <a:lnTo>
                      <a:pt x="251" y="443"/>
                    </a:lnTo>
                    <a:lnTo>
                      <a:pt x="251" y="441"/>
                    </a:lnTo>
                    <a:lnTo>
                      <a:pt x="250" y="439"/>
                    </a:lnTo>
                    <a:lnTo>
                      <a:pt x="250" y="439"/>
                    </a:lnTo>
                    <a:lnTo>
                      <a:pt x="250" y="438"/>
                    </a:lnTo>
                    <a:lnTo>
                      <a:pt x="250" y="437"/>
                    </a:lnTo>
                    <a:lnTo>
                      <a:pt x="251" y="435"/>
                    </a:lnTo>
                    <a:lnTo>
                      <a:pt x="253" y="433"/>
                    </a:lnTo>
                    <a:lnTo>
                      <a:pt x="253" y="430"/>
                    </a:lnTo>
                    <a:lnTo>
                      <a:pt x="253" y="427"/>
                    </a:lnTo>
                    <a:lnTo>
                      <a:pt x="253" y="426"/>
                    </a:lnTo>
                    <a:lnTo>
                      <a:pt x="251" y="422"/>
                    </a:lnTo>
                    <a:lnTo>
                      <a:pt x="250" y="418"/>
                    </a:lnTo>
                    <a:lnTo>
                      <a:pt x="250" y="415"/>
                    </a:lnTo>
                    <a:lnTo>
                      <a:pt x="251" y="413"/>
                    </a:lnTo>
                    <a:lnTo>
                      <a:pt x="255" y="411"/>
                    </a:lnTo>
                    <a:lnTo>
                      <a:pt x="255" y="410"/>
                    </a:lnTo>
                    <a:lnTo>
                      <a:pt x="253" y="410"/>
                    </a:lnTo>
                    <a:lnTo>
                      <a:pt x="252" y="410"/>
                    </a:lnTo>
                    <a:lnTo>
                      <a:pt x="252" y="407"/>
                    </a:lnTo>
                    <a:lnTo>
                      <a:pt x="253" y="406"/>
                    </a:lnTo>
                    <a:lnTo>
                      <a:pt x="255" y="405"/>
                    </a:lnTo>
                    <a:lnTo>
                      <a:pt x="255" y="404"/>
                    </a:lnTo>
                    <a:lnTo>
                      <a:pt x="256" y="402"/>
                    </a:lnTo>
                    <a:lnTo>
                      <a:pt x="257" y="404"/>
                    </a:lnTo>
                    <a:lnTo>
                      <a:pt x="258" y="405"/>
                    </a:lnTo>
                    <a:lnTo>
                      <a:pt x="258" y="402"/>
                    </a:lnTo>
                    <a:lnTo>
                      <a:pt x="258" y="400"/>
                    </a:lnTo>
                    <a:lnTo>
                      <a:pt x="257" y="400"/>
                    </a:lnTo>
                    <a:lnTo>
                      <a:pt x="257" y="396"/>
                    </a:lnTo>
                    <a:lnTo>
                      <a:pt x="258" y="390"/>
                    </a:lnTo>
                    <a:lnTo>
                      <a:pt x="258" y="389"/>
                    </a:lnTo>
                    <a:lnTo>
                      <a:pt x="260" y="388"/>
                    </a:lnTo>
                    <a:lnTo>
                      <a:pt x="260" y="384"/>
                    </a:lnTo>
                    <a:lnTo>
                      <a:pt x="258" y="384"/>
                    </a:lnTo>
                    <a:lnTo>
                      <a:pt x="258" y="384"/>
                    </a:lnTo>
                    <a:lnTo>
                      <a:pt x="257" y="384"/>
                    </a:lnTo>
                    <a:lnTo>
                      <a:pt x="255" y="387"/>
                    </a:lnTo>
                    <a:lnTo>
                      <a:pt x="253" y="387"/>
                    </a:lnTo>
                    <a:lnTo>
                      <a:pt x="251" y="387"/>
                    </a:lnTo>
                    <a:lnTo>
                      <a:pt x="250" y="388"/>
                    </a:lnTo>
                    <a:lnTo>
                      <a:pt x="249" y="388"/>
                    </a:lnTo>
                    <a:lnTo>
                      <a:pt x="247" y="389"/>
                    </a:lnTo>
                    <a:lnTo>
                      <a:pt x="247" y="390"/>
                    </a:lnTo>
                    <a:lnTo>
                      <a:pt x="246" y="389"/>
                    </a:lnTo>
                    <a:lnTo>
                      <a:pt x="245" y="385"/>
                    </a:lnTo>
                    <a:lnTo>
                      <a:pt x="246" y="383"/>
                    </a:lnTo>
                    <a:lnTo>
                      <a:pt x="245" y="382"/>
                    </a:lnTo>
                    <a:lnTo>
                      <a:pt x="242" y="381"/>
                    </a:lnTo>
                    <a:lnTo>
                      <a:pt x="242" y="379"/>
                    </a:lnTo>
                    <a:lnTo>
                      <a:pt x="241" y="374"/>
                    </a:lnTo>
                    <a:lnTo>
                      <a:pt x="241" y="371"/>
                    </a:lnTo>
                    <a:lnTo>
                      <a:pt x="242" y="367"/>
                    </a:lnTo>
                    <a:lnTo>
                      <a:pt x="242" y="366"/>
                    </a:lnTo>
                    <a:lnTo>
                      <a:pt x="241" y="364"/>
                    </a:lnTo>
                    <a:lnTo>
                      <a:pt x="240" y="362"/>
                    </a:lnTo>
                    <a:lnTo>
                      <a:pt x="239" y="362"/>
                    </a:lnTo>
                    <a:lnTo>
                      <a:pt x="236" y="359"/>
                    </a:lnTo>
                    <a:lnTo>
                      <a:pt x="236" y="357"/>
                    </a:lnTo>
                    <a:lnTo>
                      <a:pt x="235" y="356"/>
                    </a:lnTo>
                    <a:lnTo>
                      <a:pt x="233" y="355"/>
                    </a:lnTo>
                    <a:lnTo>
                      <a:pt x="230" y="355"/>
                    </a:lnTo>
                    <a:lnTo>
                      <a:pt x="228" y="356"/>
                    </a:lnTo>
                    <a:lnTo>
                      <a:pt x="228" y="356"/>
                    </a:lnTo>
                    <a:lnTo>
                      <a:pt x="225" y="357"/>
                    </a:lnTo>
                    <a:lnTo>
                      <a:pt x="225" y="357"/>
                    </a:lnTo>
                    <a:lnTo>
                      <a:pt x="227" y="360"/>
                    </a:lnTo>
                    <a:lnTo>
                      <a:pt x="227" y="361"/>
                    </a:lnTo>
                    <a:lnTo>
                      <a:pt x="225" y="362"/>
                    </a:lnTo>
                    <a:lnTo>
                      <a:pt x="223" y="360"/>
                    </a:lnTo>
                    <a:lnTo>
                      <a:pt x="222" y="359"/>
                    </a:lnTo>
                    <a:lnTo>
                      <a:pt x="221" y="356"/>
                    </a:lnTo>
                    <a:lnTo>
                      <a:pt x="218" y="354"/>
                    </a:lnTo>
                    <a:lnTo>
                      <a:pt x="216" y="350"/>
                    </a:lnTo>
                    <a:lnTo>
                      <a:pt x="214" y="349"/>
                    </a:lnTo>
                    <a:lnTo>
                      <a:pt x="213" y="346"/>
                    </a:lnTo>
                    <a:lnTo>
                      <a:pt x="213" y="344"/>
                    </a:lnTo>
                    <a:lnTo>
                      <a:pt x="213" y="340"/>
                    </a:lnTo>
                    <a:lnTo>
                      <a:pt x="210" y="338"/>
                    </a:lnTo>
                    <a:lnTo>
                      <a:pt x="208" y="337"/>
                    </a:lnTo>
                    <a:lnTo>
                      <a:pt x="205" y="336"/>
                    </a:lnTo>
                    <a:lnTo>
                      <a:pt x="204" y="333"/>
                    </a:lnTo>
                    <a:lnTo>
                      <a:pt x="201" y="331"/>
                    </a:lnTo>
                    <a:lnTo>
                      <a:pt x="199" y="328"/>
                    </a:lnTo>
                    <a:lnTo>
                      <a:pt x="196" y="328"/>
                    </a:lnTo>
                    <a:lnTo>
                      <a:pt x="194" y="326"/>
                    </a:lnTo>
                    <a:lnTo>
                      <a:pt x="190" y="323"/>
                    </a:lnTo>
                    <a:lnTo>
                      <a:pt x="189" y="322"/>
                    </a:lnTo>
                    <a:lnTo>
                      <a:pt x="188" y="322"/>
                    </a:lnTo>
                    <a:lnTo>
                      <a:pt x="187" y="321"/>
                    </a:lnTo>
                    <a:lnTo>
                      <a:pt x="184" y="320"/>
                    </a:lnTo>
                    <a:lnTo>
                      <a:pt x="183" y="317"/>
                    </a:lnTo>
                    <a:lnTo>
                      <a:pt x="180" y="316"/>
                    </a:lnTo>
                    <a:lnTo>
                      <a:pt x="180" y="315"/>
                    </a:lnTo>
                    <a:lnTo>
                      <a:pt x="180" y="312"/>
                    </a:lnTo>
                    <a:lnTo>
                      <a:pt x="179" y="310"/>
                    </a:lnTo>
                    <a:lnTo>
                      <a:pt x="179" y="309"/>
                    </a:lnTo>
                    <a:lnTo>
                      <a:pt x="179" y="306"/>
                    </a:lnTo>
                    <a:lnTo>
                      <a:pt x="179" y="305"/>
                    </a:lnTo>
                    <a:lnTo>
                      <a:pt x="179" y="303"/>
                    </a:lnTo>
                    <a:lnTo>
                      <a:pt x="179" y="301"/>
                    </a:lnTo>
                    <a:lnTo>
                      <a:pt x="178" y="300"/>
                    </a:lnTo>
                    <a:lnTo>
                      <a:pt x="178" y="299"/>
                    </a:lnTo>
                    <a:lnTo>
                      <a:pt x="178" y="298"/>
                    </a:lnTo>
                    <a:lnTo>
                      <a:pt x="177" y="297"/>
                    </a:lnTo>
                    <a:lnTo>
                      <a:pt x="177" y="294"/>
                    </a:lnTo>
                    <a:lnTo>
                      <a:pt x="178" y="293"/>
                    </a:lnTo>
                    <a:lnTo>
                      <a:pt x="177" y="291"/>
                    </a:lnTo>
                    <a:lnTo>
                      <a:pt x="182" y="287"/>
                    </a:lnTo>
                    <a:lnTo>
                      <a:pt x="184" y="286"/>
                    </a:lnTo>
                    <a:lnTo>
                      <a:pt x="187" y="284"/>
                    </a:lnTo>
                    <a:lnTo>
                      <a:pt x="189" y="281"/>
                    </a:lnTo>
                    <a:lnTo>
                      <a:pt x="193" y="280"/>
                    </a:lnTo>
                    <a:lnTo>
                      <a:pt x="195" y="277"/>
                    </a:lnTo>
                    <a:lnTo>
                      <a:pt x="197" y="277"/>
                    </a:lnTo>
                    <a:lnTo>
                      <a:pt x="201" y="277"/>
                    </a:lnTo>
                    <a:lnTo>
                      <a:pt x="201" y="276"/>
                    </a:lnTo>
                    <a:lnTo>
                      <a:pt x="197" y="276"/>
                    </a:lnTo>
                    <a:lnTo>
                      <a:pt x="197" y="276"/>
                    </a:lnTo>
                    <a:lnTo>
                      <a:pt x="196" y="275"/>
                    </a:lnTo>
                    <a:lnTo>
                      <a:pt x="195" y="275"/>
                    </a:lnTo>
                    <a:lnTo>
                      <a:pt x="193" y="276"/>
                    </a:lnTo>
                    <a:lnTo>
                      <a:pt x="190" y="277"/>
                    </a:lnTo>
                    <a:lnTo>
                      <a:pt x="188" y="278"/>
                    </a:lnTo>
                    <a:lnTo>
                      <a:pt x="188" y="277"/>
                    </a:lnTo>
                    <a:lnTo>
                      <a:pt x="189" y="275"/>
                    </a:lnTo>
                    <a:lnTo>
                      <a:pt x="191" y="270"/>
                    </a:lnTo>
                    <a:lnTo>
                      <a:pt x="193" y="269"/>
                    </a:lnTo>
                    <a:lnTo>
                      <a:pt x="196" y="266"/>
                    </a:lnTo>
                    <a:lnTo>
                      <a:pt x="197" y="263"/>
                    </a:lnTo>
                    <a:lnTo>
                      <a:pt x="197" y="263"/>
                    </a:lnTo>
                    <a:lnTo>
                      <a:pt x="197" y="263"/>
                    </a:lnTo>
                    <a:lnTo>
                      <a:pt x="195" y="265"/>
                    </a:lnTo>
                    <a:lnTo>
                      <a:pt x="193" y="266"/>
                    </a:lnTo>
                    <a:lnTo>
                      <a:pt x="189" y="270"/>
                    </a:lnTo>
                    <a:lnTo>
                      <a:pt x="187" y="274"/>
                    </a:lnTo>
                    <a:lnTo>
                      <a:pt x="184" y="277"/>
                    </a:lnTo>
                    <a:lnTo>
                      <a:pt x="180" y="278"/>
                    </a:lnTo>
                    <a:lnTo>
                      <a:pt x="177" y="281"/>
                    </a:lnTo>
                    <a:lnTo>
                      <a:pt x="174" y="283"/>
                    </a:lnTo>
                    <a:lnTo>
                      <a:pt x="172" y="283"/>
                    </a:lnTo>
                    <a:lnTo>
                      <a:pt x="171" y="283"/>
                    </a:lnTo>
                    <a:lnTo>
                      <a:pt x="167" y="283"/>
                    </a:lnTo>
                    <a:lnTo>
                      <a:pt x="167" y="283"/>
                    </a:lnTo>
                    <a:lnTo>
                      <a:pt x="163" y="283"/>
                    </a:lnTo>
                    <a:lnTo>
                      <a:pt x="163" y="283"/>
                    </a:lnTo>
                    <a:lnTo>
                      <a:pt x="162" y="284"/>
                    </a:lnTo>
                    <a:lnTo>
                      <a:pt x="160" y="287"/>
                    </a:lnTo>
                    <a:lnTo>
                      <a:pt x="159" y="288"/>
                    </a:lnTo>
                    <a:lnTo>
                      <a:pt x="159" y="291"/>
                    </a:lnTo>
                    <a:lnTo>
                      <a:pt x="159" y="293"/>
                    </a:lnTo>
                    <a:lnTo>
                      <a:pt x="157" y="295"/>
                    </a:lnTo>
                    <a:lnTo>
                      <a:pt x="155" y="298"/>
                    </a:lnTo>
                    <a:lnTo>
                      <a:pt x="154" y="301"/>
                    </a:lnTo>
                    <a:lnTo>
                      <a:pt x="154" y="304"/>
                    </a:lnTo>
                    <a:lnTo>
                      <a:pt x="155" y="304"/>
                    </a:lnTo>
                    <a:lnTo>
                      <a:pt x="156" y="305"/>
                    </a:lnTo>
                    <a:lnTo>
                      <a:pt x="156" y="306"/>
                    </a:lnTo>
                    <a:lnTo>
                      <a:pt x="155" y="306"/>
                    </a:lnTo>
                    <a:lnTo>
                      <a:pt x="154" y="308"/>
                    </a:lnTo>
                    <a:lnTo>
                      <a:pt x="152" y="309"/>
                    </a:lnTo>
                    <a:lnTo>
                      <a:pt x="150" y="314"/>
                    </a:lnTo>
                    <a:lnTo>
                      <a:pt x="149" y="317"/>
                    </a:lnTo>
                    <a:lnTo>
                      <a:pt x="149" y="319"/>
                    </a:lnTo>
                    <a:lnTo>
                      <a:pt x="148" y="323"/>
                    </a:lnTo>
                    <a:lnTo>
                      <a:pt x="145" y="327"/>
                    </a:lnTo>
                    <a:lnTo>
                      <a:pt x="145" y="329"/>
                    </a:lnTo>
                    <a:lnTo>
                      <a:pt x="146" y="331"/>
                    </a:lnTo>
                    <a:lnTo>
                      <a:pt x="146" y="331"/>
                    </a:lnTo>
                    <a:lnTo>
                      <a:pt x="148" y="331"/>
                    </a:lnTo>
                    <a:lnTo>
                      <a:pt x="149" y="332"/>
                    </a:lnTo>
                    <a:lnTo>
                      <a:pt x="149" y="333"/>
                    </a:lnTo>
                    <a:lnTo>
                      <a:pt x="149" y="334"/>
                    </a:lnTo>
                    <a:lnTo>
                      <a:pt x="149" y="336"/>
                    </a:lnTo>
                    <a:lnTo>
                      <a:pt x="150" y="336"/>
                    </a:lnTo>
                    <a:lnTo>
                      <a:pt x="151" y="334"/>
                    </a:lnTo>
                    <a:lnTo>
                      <a:pt x="152" y="334"/>
                    </a:lnTo>
                    <a:lnTo>
                      <a:pt x="154" y="336"/>
                    </a:lnTo>
                    <a:lnTo>
                      <a:pt x="155" y="336"/>
                    </a:lnTo>
                    <a:lnTo>
                      <a:pt x="156" y="336"/>
                    </a:lnTo>
                    <a:lnTo>
                      <a:pt x="156" y="336"/>
                    </a:lnTo>
                    <a:lnTo>
                      <a:pt x="156" y="334"/>
                    </a:lnTo>
                    <a:lnTo>
                      <a:pt x="157" y="333"/>
                    </a:lnTo>
                    <a:lnTo>
                      <a:pt x="159" y="333"/>
                    </a:lnTo>
                    <a:lnTo>
                      <a:pt x="160" y="334"/>
                    </a:lnTo>
                    <a:lnTo>
                      <a:pt x="160" y="336"/>
                    </a:lnTo>
                    <a:lnTo>
                      <a:pt x="159" y="337"/>
                    </a:lnTo>
                    <a:lnTo>
                      <a:pt x="159" y="337"/>
                    </a:lnTo>
                    <a:lnTo>
                      <a:pt x="159" y="338"/>
                    </a:lnTo>
                    <a:lnTo>
                      <a:pt x="159" y="338"/>
                    </a:lnTo>
                    <a:lnTo>
                      <a:pt x="159" y="339"/>
                    </a:lnTo>
                    <a:lnTo>
                      <a:pt x="159" y="342"/>
                    </a:lnTo>
                    <a:lnTo>
                      <a:pt x="160" y="343"/>
                    </a:lnTo>
                    <a:lnTo>
                      <a:pt x="160" y="345"/>
                    </a:lnTo>
                    <a:lnTo>
                      <a:pt x="162" y="348"/>
                    </a:lnTo>
                    <a:lnTo>
                      <a:pt x="166" y="349"/>
                    </a:lnTo>
                    <a:lnTo>
                      <a:pt x="166" y="350"/>
                    </a:lnTo>
                    <a:lnTo>
                      <a:pt x="168" y="350"/>
                    </a:lnTo>
                    <a:lnTo>
                      <a:pt x="169" y="353"/>
                    </a:lnTo>
                    <a:lnTo>
                      <a:pt x="171" y="353"/>
                    </a:lnTo>
                    <a:lnTo>
                      <a:pt x="171" y="351"/>
                    </a:lnTo>
                    <a:lnTo>
                      <a:pt x="173" y="351"/>
                    </a:lnTo>
                    <a:lnTo>
                      <a:pt x="173" y="353"/>
                    </a:lnTo>
                    <a:lnTo>
                      <a:pt x="173" y="355"/>
                    </a:lnTo>
                    <a:lnTo>
                      <a:pt x="176" y="356"/>
                    </a:lnTo>
                    <a:lnTo>
                      <a:pt x="177" y="359"/>
                    </a:lnTo>
                    <a:lnTo>
                      <a:pt x="179" y="362"/>
                    </a:lnTo>
                    <a:lnTo>
                      <a:pt x="179" y="362"/>
                    </a:lnTo>
                    <a:lnTo>
                      <a:pt x="182" y="364"/>
                    </a:lnTo>
                    <a:lnTo>
                      <a:pt x="182" y="365"/>
                    </a:lnTo>
                    <a:lnTo>
                      <a:pt x="184" y="367"/>
                    </a:lnTo>
                    <a:lnTo>
                      <a:pt x="184" y="368"/>
                    </a:lnTo>
                    <a:lnTo>
                      <a:pt x="184" y="368"/>
                    </a:lnTo>
                    <a:lnTo>
                      <a:pt x="185" y="368"/>
                    </a:lnTo>
                    <a:lnTo>
                      <a:pt x="188" y="368"/>
                    </a:lnTo>
                    <a:lnTo>
                      <a:pt x="189" y="367"/>
                    </a:lnTo>
                    <a:lnTo>
                      <a:pt x="190" y="367"/>
                    </a:lnTo>
                    <a:lnTo>
                      <a:pt x="194" y="366"/>
                    </a:lnTo>
                    <a:lnTo>
                      <a:pt x="194" y="365"/>
                    </a:lnTo>
                    <a:lnTo>
                      <a:pt x="195" y="362"/>
                    </a:lnTo>
                    <a:lnTo>
                      <a:pt x="197" y="362"/>
                    </a:lnTo>
                    <a:lnTo>
                      <a:pt x="200" y="362"/>
                    </a:lnTo>
                    <a:lnTo>
                      <a:pt x="200" y="364"/>
                    </a:lnTo>
                    <a:lnTo>
                      <a:pt x="200" y="365"/>
                    </a:lnTo>
                    <a:lnTo>
                      <a:pt x="201" y="365"/>
                    </a:lnTo>
                    <a:lnTo>
                      <a:pt x="201" y="367"/>
                    </a:lnTo>
                    <a:lnTo>
                      <a:pt x="200" y="368"/>
                    </a:lnTo>
                    <a:lnTo>
                      <a:pt x="200" y="370"/>
                    </a:lnTo>
                    <a:lnTo>
                      <a:pt x="202" y="370"/>
                    </a:lnTo>
                    <a:lnTo>
                      <a:pt x="202" y="371"/>
                    </a:lnTo>
                    <a:lnTo>
                      <a:pt x="200" y="371"/>
                    </a:lnTo>
                    <a:lnTo>
                      <a:pt x="200" y="371"/>
                    </a:lnTo>
                    <a:lnTo>
                      <a:pt x="200" y="372"/>
                    </a:lnTo>
                    <a:lnTo>
                      <a:pt x="200" y="373"/>
                    </a:lnTo>
                    <a:lnTo>
                      <a:pt x="200" y="374"/>
                    </a:lnTo>
                    <a:lnTo>
                      <a:pt x="201" y="376"/>
                    </a:lnTo>
                    <a:lnTo>
                      <a:pt x="204" y="376"/>
                    </a:lnTo>
                    <a:lnTo>
                      <a:pt x="204" y="377"/>
                    </a:lnTo>
                    <a:lnTo>
                      <a:pt x="204" y="378"/>
                    </a:lnTo>
                    <a:lnTo>
                      <a:pt x="205" y="379"/>
                    </a:lnTo>
                    <a:lnTo>
                      <a:pt x="205" y="381"/>
                    </a:lnTo>
                    <a:lnTo>
                      <a:pt x="204" y="382"/>
                    </a:lnTo>
                    <a:lnTo>
                      <a:pt x="202" y="382"/>
                    </a:lnTo>
                    <a:lnTo>
                      <a:pt x="201" y="381"/>
                    </a:lnTo>
                    <a:lnTo>
                      <a:pt x="201" y="381"/>
                    </a:lnTo>
                    <a:lnTo>
                      <a:pt x="200" y="381"/>
                    </a:lnTo>
                    <a:lnTo>
                      <a:pt x="200" y="381"/>
                    </a:lnTo>
                    <a:lnTo>
                      <a:pt x="199" y="381"/>
                    </a:lnTo>
                    <a:lnTo>
                      <a:pt x="197" y="381"/>
                    </a:lnTo>
                    <a:lnTo>
                      <a:pt x="197" y="381"/>
                    </a:lnTo>
                    <a:lnTo>
                      <a:pt x="196" y="382"/>
                    </a:lnTo>
                    <a:lnTo>
                      <a:pt x="196" y="381"/>
                    </a:lnTo>
                    <a:lnTo>
                      <a:pt x="195" y="381"/>
                    </a:lnTo>
                    <a:lnTo>
                      <a:pt x="195" y="381"/>
                    </a:lnTo>
                    <a:lnTo>
                      <a:pt x="195" y="382"/>
                    </a:lnTo>
                    <a:lnTo>
                      <a:pt x="194" y="382"/>
                    </a:lnTo>
                    <a:lnTo>
                      <a:pt x="194" y="381"/>
                    </a:lnTo>
                    <a:lnTo>
                      <a:pt x="194" y="378"/>
                    </a:lnTo>
                    <a:lnTo>
                      <a:pt x="193" y="377"/>
                    </a:lnTo>
                    <a:lnTo>
                      <a:pt x="193" y="377"/>
                    </a:lnTo>
                    <a:lnTo>
                      <a:pt x="190" y="377"/>
                    </a:lnTo>
                    <a:lnTo>
                      <a:pt x="188" y="377"/>
                    </a:lnTo>
                    <a:lnTo>
                      <a:pt x="188" y="378"/>
                    </a:lnTo>
                    <a:lnTo>
                      <a:pt x="187" y="381"/>
                    </a:lnTo>
                    <a:lnTo>
                      <a:pt x="187" y="382"/>
                    </a:lnTo>
                    <a:lnTo>
                      <a:pt x="187" y="384"/>
                    </a:lnTo>
                    <a:lnTo>
                      <a:pt x="187" y="385"/>
                    </a:lnTo>
                    <a:lnTo>
                      <a:pt x="188" y="385"/>
                    </a:lnTo>
                    <a:lnTo>
                      <a:pt x="189" y="387"/>
                    </a:lnTo>
                    <a:lnTo>
                      <a:pt x="190" y="387"/>
                    </a:lnTo>
                    <a:lnTo>
                      <a:pt x="190" y="384"/>
                    </a:lnTo>
                    <a:lnTo>
                      <a:pt x="191" y="383"/>
                    </a:lnTo>
                    <a:lnTo>
                      <a:pt x="193" y="383"/>
                    </a:lnTo>
                    <a:lnTo>
                      <a:pt x="194" y="383"/>
                    </a:lnTo>
                    <a:lnTo>
                      <a:pt x="193" y="385"/>
                    </a:lnTo>
                    <a:lnTo>
                      <a:pt x="193" y="385"/>
                    </a:lnTo>
                    <a:lnTo>
                      <a:pt x="191" y="387"/>
                    </a:lnTo>
                    <a:lnTo>
                      <a:pt x="191" y="388"/>
                    </a:lnTo>
                    <a:lnTo>
                      <a:pt x="189" y="388"/>
                    </a:lnTo>
                    <a:lnTo>
                      <a:pt x="188" y="388"/>
                    </a:lnTo>
                    <a:lnTo>
                      <a:pt x="187" y="389"/>
                    </a:lnTo>
                    <a:lnTo>
                      <a:pt x="183" y="390"/>
                    </a:lnTo>
                    <a:lnTo>
                      <a:pt x="180" y="389"/>
                    </a:lnTo>
                    <a:lnTo>
                      <a:pt x="179" y="388"/>
                    </a:lnTo>
                    <a:lnTo>
                      <a:pt x="178" y="387"/>
                    </a:lnTo>
                    <a:lnTo>
                      <a:pt x="177" y="385"/>
                    </a:lnTo>
                    <a:lnTo>
                      <a:pt x="176" y="387"/>
                    </a:lnTo>
                    <a:lnTo>
                      <a:pt x="173" y="387"/>
                    </a:lnTo>
                    <a:lnTo>
                      <a:pt x="173" y="384"/>
                    </a:lnTo>
                    <a:lnTo>
                      <a:pt x="173" y="383"/>
                    </a:lnTo>
                    <a:lnTo>
                      <a:pt x="172" y="383"/>
                    </a:lnTo>
                    <a:lnTo>
                      <a:pt x="168" y="384"/>
                    </a:lnTo>
                    <a:lnTo>
                      <a:pt x="165" y="383"/>
                    </a:lnTo>
                    <a:lnTo>
                      <a:pt x="163" y="383"/>
                    </a:lnTo>
                    <a:lnTo>
                      <a:pt x="162" y="381"/>
                    </a:lnTo>
                    <a:lnTo>
                      <a:pt x="163" y="378"/>
                    </a:lnTo>
                    <a:lnTo>
                      <a:pt x="163" y="374"/>
                    </a:lnTo>
                    <a:lnTo>
                      <a:pt x="162" y="373"/>
                    </a:lnTo>
                    <a:lnTo>
                      <a:pt x="160" y="371"/>
                    </a:lnTo>
                    <a:lnTo>
                      <a:pt x="156" y="371"/>
                    </a:lnTo>
                    <a:lnTo>
                      <a:pt x="154" y="372"/>
                    </a:lnTo>
                    <a:lnTo>
                      <a:pt x="150" y="377"/>
                    </a:lnTo>
                    <a:lnTo>
                      <a:pt x="146" y="377"/>
                    </a:lnTo>
                    <a:lnTo>
                      <a:pt x="145" y="376"/>
                    </a:lnTo>
                    <a:lnTo>
                      <a:pt x="145" y="373"/>
                    </a:lnTo>
                    <a:lnTo>
                      <a:pt x="145" y="366"/>
                    </a:lnTo>
                    <a:lnTo>
                      <a:pt x="146" y="365"/>
                    </a:lnTo>
                    <a:lnTo>
                      <a:pt x="149" y="361"/>
                    </a:lnTo>
                    <a:lnTo>
                      <a:pt x="149" y="355"/>
                    </a:lnTo>
                    <a:lnTo>
                      <a:pt x="149" y="353"/>
                    </a:lnTo>
                    <a:lnTo>
                      <a:pt x="145" y="348"/>
                    </a:lnTo>
                    <a:lnTo>
                      <a:pt x="142" y="345"/>
                    </a:lnTo>
                    <a:lnTo>
                      <a:pt x="139" y="344"/>
                    </a:lnTo>
                    <a:lnTo>
                      <a:pt x="135" y="343"/>
                    </a:lnTo>
                    <a:lnTo>
                      <a:pt x="132" y="343"/>
                    </a:lnTo>
                    <a:lnTo>
                      <a:pt x="131" y="340"/>
                    </a:lnTo>
                    <a:lnTo>
                      <a:pt x="129" y="336"/>
                    </a:lnTo>
                    <a:lnTo>
                      <a:pt x="128" y="334"/>
                    </a:lnTo>
                    <a:lnTo>
                      <a:pt x="127" y="333"/>
                    </a:lnTo>
                    <a:lnTo>
                      <a:pt x="124" y="333"/>
                    </a:lnTo>
                    <a:lnTo>
                      <a:pt x="124" y="334"/>
                    </a:lnTo>
                    <a:lnTo>
                      <a:pt x="122" y="337"/>
                    </a:lnTo>
                    <a:lnTo>
                      <a:pt x="118" y="337"/>
                    </a:lnTo>
                    <a:lnTo>
                      <a:pt x="117" y="337"/>
                    </a:lnTo>
                    <a:lnTo>
                      <a:pt x="116" y="334"/>
                    </a:lnTo>
                    <a:lnTo>
                      <a:pt x="112" y="334"/>
                    </a:lnTo>
                    <a:lnTo>
                      <a:pt x="111" y="336"/>
                    </a:lnTo>
                    <a:lnTo>
                      <a:pt x="111" y="338"/>
                    </a:lnTo>
                    <a:lnTo>
                      <a:pt x="110" y="338"/>
                    </a:lnTo>
                    <a:lnTo>
                      <a:pt x="107" y="338"/>
                    </a:lnTo>
                    <a:lnTo>
                      <a:pt x="103" y="339"/>
                    </a:lnTo>
                    <a:lnTo>
                      <a:pt x="100" y="338"/>
                    </a:lnTo>
                    <a:lnTo>
                      <a:pt x="98" y="336"/>
                    </a:lnTo>
                    <a:lnTo>
                      <a:pt x="94" y="333"/>
                    </a:lnTo>
                    <a:lnTo>
                      <a:pt x="92" y="332"/>
                    </a:lnTo>
                    <a:lnTo>
                      <a:pt x="92" y="329"/>
                    </a:lnTo>
                    <a:lnTo>
                      <a:pt x="90" y="327"/>
                    </a:lnTo>
                    <a:lnTo>
                      <a:pt x="92" y="326"/>
                    </a:lnTo>
                    <a:lnTo>
                      <a:pt x="94" y="325"/>
                    </a:lnTo>
                    <a:lnTo>
                      <a:pt x="94" y="323"/>
                    </a:lnTo>
                    <a:lnTo>
                      <a:pt x="92" y="320"/>
                    </a:lnTo>
                    <a:lnTo>
                      <a:pt x="92" y="317"/>
                    </a:lnTo>
                    <a:lnTo>
                      <a:pt x="93" y="314"/>
                    </a:lnTo>
                    <a:lnTo>
                      <a:pt x="93" y="311"/>
                    </a:lnTo>
                    <a:lnTo>
                      <a:pt x="90" y="310"/>
                    </a:lnTo>
                    <a:lnTo>
                      <a:pt x="88" y="310"/>
                    </a:lnTo>
                    <a:lnTo>
                      <a:pt x="86" y="309"/>
                    </a:lnTo>
                    <a:lnTo>
                      <a:pt x="82" y="309"/>
                    </a:lnTo>
                    <a:lnTo>
                      <a:pt x="79" y="308"/>
                    </a:lnTo>
                    <a:lnTo>
                      <a:pt x="78" y="306"/>
                    </a:lnTo>
                    <a:lnTo>
                      <a:pt x="79" y="304"/>
                    </a:lnTo>
                    <a:lnTo>
                      <a:pt x="79" y="298"/>
                    </a:lnTo>
                    <a:lnTo>
                      <a:pt x="76" y="292"/>
                    </a:lnTo>
                    <a:lnTo>
                      <a:pt x="72" y="288"/>
                    </a:lnTo>
                    <a:lnTo>
                      <a:pt x="70" y="288"/>
                    </a:lnTo>
                    <a:lnTo>
                      <a:pt x="69" y="289"/>
                    </a:lnTo>
                    <a:lnTo>
                      <a:pt x="65" y="289"/>
                    </a:lnTo>
                    <a:lnTo>
                      <a:pt x="64" y="288"/>
                    </a:lnTo>
                    <a:lnTo>
                      <a:pt x="61" y="288"/>
                    </a:lnTo>
                    <a:lnTo>
                      <a:pt x="59" y="289"/>
                    </a:lnTo>
                    <a:lnTo>
                      <a:pt x="58" y="289"/>
                    </a:lnTo>
                    <a:lnTo>
                      <a:pt x="54" y="288"/>
                    </a:lnTo>
                    <a:lnTo>
                      <a:pt x="53" y="286"/>
                    </a:lnTo>
                    <a:lnTo>
                      <a:pt x="53" y="282"/>
                    </a:lnTo>
                    <a:lnTo>
                      <a:pt x="53" y="280"/>
                    </a:lnTo>
                    <a:lnTo>
                      <a:pt x="51" y="278"/>
                    </a:lnTo>
                    <a:lnTo>
                      <a:pt x="49" y="280"/>
                    </a:lnTo>
                    <a:lnTo>
                      <a:pt x="48" y="277"/>
                    </a:lnTo>
                    <a:lnTo>
                      <a:pt x="45" y="276"/>
                    </a:lnTo>
                    <a:lnTo>
                      <a:pt x="42" y="276"/>
                    </a:lnTo>
                    <a:lnTo>
                      <a:pt x="39" y="276"/>
                    </a:lnTo>
                    <a:lnTo>
                      <a:pt x="38" y="272"/>
                    </a:lnTo>
                    <a:lnTo>
                      <a:pt x="36" y="272"/>
                    </a:lnTo>
                    <a:lnTo>
                      <a:pt x="34" y="271"/>
                    </a:lnTo>
                    <a:lnTo>
                      <a:pt x="34" y="267"/>
                    </a:lnTo>
                    <a:lnTo>
                      <a:pt x="34" y="265"/>
                    </a:lnTo>
                    <a:lnTo>
                      <a:pt x="38" y="261"/>
                    </a:lnTo>
                    <a:lnTo>
                      <a:pt x="38" y="259"/>
                    </a:lnTo>
                    <a:lnTo>
                      <a:pt x="37" y="255"/>
                    </a:lnTo>
                    <a:lnTo>
                      <a:pt x="36" y="254"/>
                    </a:lnTo>
                    <a:lnTo>
                      <a:pt x="34" y="253"/>
                    </a:lnTo>
                    <a:lnTo>
                      <a:pt x="34" y="250"/>
                    </a:lnTo>
                    <a:lnTo>
                      <a:pt x="33" y="248"/>
                    </a:lnTo>
                    <a:lnTo>
                      <a:pt x="33" y="246"/>
                    </a:lnTo>
                    <a:lnTo>
                      <a:pt x="33" y="242"/>
                    </a:lnTo>
                    <a:lnTo>
                      <a:pt x="31" y="243"/>
                    </a:lnTo>
                    <a:lnTo>
                      <a:pt x="30" y="243"/>
                    </a:lnTo>
                    <a:lnTo>
                      <a:pt x="26" y="242"/>
                    </a:lnTo>
                    <a:lnTo>
                      <a:pt x="24" y="243"/>
                    </a:lnTo>
                    <a:lnTo>
                      <a:pt x="17" y="242"/>
                    </a:lnTo>
                    <a:lnTo>
                      <a:pt x="15" y="241"/>
                    </a:lnTo>
                    <a:lnTo>
                      <a:pt x="13" y="237"/>
                    </a:lnTo>
                    <a:lnTo>
                      <a:pt x="9" y="235"/>
                    </a:lnTo>
                    <a:lnTo>
                      <a:pt x="5" y="236"/>
                    </a:lnTo>
                    <a:lnTo>
                      <a:pt x="2" y="235"/>
                    </a:lnTo>
                    <a:lnTo>
                      <a:pt x="2" y="235"/>
                    </a:lnTo>
                    <a:lnTo>
                      <a:pt x="2" y="235"/>
                    </a:lnTo>
                    <a:close/>
                    <a:moveTo>
                      <a:pt x="193" y="389"/>
                    </a:moveTo>
                    <a:lnTo>
                      <a:pt x="191" y="390"/>
                    </a:lnTo>
                    <a:lnTo>
                      <a:pt x="190" y="390"/>
                    </a:lnTo>
                    <a:lnTo>
                      <a:pt x="189" y="392"/>
                    </a:lnTo>
                    <a:lnTo>
                      <a:pt x="189" y="392"/>
                    </a:lnTo>
                    <a:lnTo>
                      <a:pt x="189" y="393"/>
                    </a:lnTo>
                    <a:lnTo>
                      <a:pt x="189" y="394"/>
                    </a:lnTo>
                    <a:lnTo>
                      <a:pt x="190" y="394"/>
                    </a:lnTo>
                    <a:lnTo>
                      <a:pt x="191" y="393"/>
                    </a:lnTo>
                    <a:lnTo>
                      <a:pt x="193" y="392"/>
                    </a:lnTo>
                    <a:lnTo>
                      <a:pt x="194" y="390"/>
                    </a:lnTo>
                    <a:lnTo>
                      <a:pt x="193" y="389"/>
                    </a:lnTo>
                    <a:lnTo>
                      <a:pt x="193" y="389"/>
                    </a:lnTo>
                    <a:close/>
                    <a:moveTo>
                      <a:pt x="207" y="382"/>
                    </a:moveTo>
                    <a:lnTo>
                      <a:pt x="206" y="383"/>
                    </a:lnTo>
                    <a:lnTo>
                      <a:pt x="207" y="384"/>
                    </a:lnTo>
                    <a:lnTo>
                      <a:pt x="208" y="384"/>
                    </a:lnTo>
                    <a:lnTo>
                      <a:pt x="208" y="383"/>
                    </a:lnTo>
                    <a:lnTo>
                      <a:pt x="208" y="382"/>
                    </a:lnTo>
                    <a:lnTo>
                      <a:pt x="207" y="382"/>
                    </a:lnTo>
                    <a:lnTo>
                      <a:pt x="207" y="382"/>
                    </a:lnTo>
                    <a:close/>
                    <a:moveTo>
                      <a:pt x="161" y="328"/>
                    </a:moveTo>
                    <a:lnTo>
                      <a:pt x="161" y="328"/>
                    </a:lnTo>
                    <a:lnTo>
                      <a:pt x="161" y="331"/>
                    </a:lnTo>
                    <a:lnTo>
                      <a:pt x="162" y="331"/>
                    </a:lnTo>
                    <a:lnTo>
                      <a:pt x="162" y="329"/>
                    </a:lnTo>
                    <a:lnTo>
                      <a:pt x="163" y="329"/>
                    </a:lnTo>
                    <a:lnTo>
                      <a:pt x="161" y="328"/>
                    </a:lnTo>
                    <a:lnTo>
                      <a:pt x="161" y="328"/>
                    </a:lnTo>
                    <a:close/>
                    <a:moveTo>
                      <a:pt x="252" y="400"/>
                    </a:moveTo>
                    <a:lnTo>
                      <a:pt x="251" y="400"/>
                    </a:lnTo>
                    <a:lnTo>
                      <a:pt x="250" y="401"/>
                    </a:lnTo>
                    <a:lnTo>
                      <a:pt x="251" y="402"/>
                    </a:lnTo>
                    <a:lnTo>
                      <a:pt x="252" y="402"/>
                    </a:lnTo>
                    <a:lnTo>
                      <a:pt x="252" y="401"/>
                    </a:lnTo>
                    <a:lnTo>
                      <a:pt x="252" y="401"/>
                    </a:lnTo>
                    <a:lnTo>
                      <a:pt x="252" y="400"/>
                    </a:lnTo>
                    <a:lnTo>
                      <a:pt x="252" y="400"/>
                    </a:lnTo>
                    <a:close/>
                    <a:moveTo>
                      <a:pt x="242" y="418"/>
                    </a:moveTo>
                    <a:lnTo>
                      <a:pt x="242" y="418"/>
                    </a:lnTo>
                    <a:lnTo>
                      <a:pt x="242" y="419"/>
                    </a:lnTo>
                    <a:lnTo>
                      <a:pt x="242" y="419"/>
                    </a:lnTo>
                    <a:lnTo>
                      <a:pt x="242" y="421"/>
                    </a:lnTo>
                    <a:lnTo>
                      <a:pt x="244" y="421"/>
                    </a:lnTo>
                    <a:lnTo>
                      <a:pt x="245" y="421"/>
                    </a:lnTo>
                    <a:lnTo>
                      <a:pt x="245" y="419"/>
                    </a:lnTo>
                    <a:lnTo>
                      <a:pt x="244" y="419"/>
                    </a:lnTo>
                    <a:lnTo>
                      <a:pt x="242" y="418"/>
                    </a:lnTo>
                    <a:lnTo>
                      <a:pt x="242" y="418"/>
                    </a:lnTo>
                    <a:close/>
                    <a:moveTo>
                      <a:pt x="246" y="450"/>
                    </a:moveTo>
                    <a:lnTo>
                      <a:pt x="245" y="450"/>
                    </a:lnTo>
                    <a:lnTo>
                      <a:pt x="245" y="451"/>
                    </a:lnTo>
                    <a:lnTo>
                      <a:pt x="246" y="451"/>
                    </a:lnTo>
                    <a:lnTo>
                      <a:pt x="247" y="451"/>
                    </a:lnTo>
                    <a:lnTo>
                      <a:pt x="247" y="450"/>
                    </a:lnTo>
                    <a:lnTo>
                      <a:pt x="246" y="450"/>
                    </a:lnTo>
                    <a:lnTo>
                      <a:pt x="246" y="450"/>
                    </a:lnTo>
                    <a:close/>
                    <a:moveTo>
                      <a:pt x="359" y="411"/>
                    </a:moveTo>
                    <a:lnTo>
                      <a:pt x="358" y="411"/>
                    </a:lnTo>
                    <a:lnTo>
                      <a:pt x="358" y="412"/>
                    </a:lnTo>
                    <a:lnTo>
                      <a:pt x="358" y="413"/>
                    </a:lnTo>
                    <a:lnTo>
                      <a:pt x="359" y="413"/>
                    </a:lnTo>
                    <a:lnTo>
                      <a:pt x="360" y="413"/>
                    </a:lnTo>
                    <a:lnTo>
                      <a:pt x="360" y="412"/>
                    </a:lnTo>
                    <a:lnTo>
                      <a:pt x="362" y="412"/>
                    </a:lnTo>
                    <a:lnTo>
                      <a:pt x="360" y="411"/>
                    </a:lnTo>
                    <a:lnTo>
                      <a:pt x="359" y="41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41" name="Freeform 432">
                <a:extLst>
                  <a:ext uri="{FF2B5EF4-FFF2-40B4-BE49-F238E27FC236}">
                    <a16:creationId xmlns:a16="http://schemas.microsoft.com/office/drawing/2014/main" id="{02F658E3-1AD8-AE42-B69D-F021EA0DF3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07251" y="7680363"/>
                <a:ext cx="795626" cy="1280224"/>
              </a:xfrm>
              <a:custGeom>
                <a:avLst/>
                <a:gdLst>
                  <a:gd name="T0" fmla="*/ 34 w 683"/>
                  <a:gd name="T1" fmla="*/ 175 h 1099"/>
                  <a:gd name="T2" fmla="*/ 106 w 683"/>
                  <a:gd name="T3" fmla="*/ 124 h 1099"/>
                  <a:gd name="T4" fmla="*/ 199 w 683"/>
                  <a:gd name="T5" fmla="*/ 125 h 1099"/>
                  <a:gd name="T6" fmla="*/ 289 w 683"/>
                  <a:gd name="T7" fmla="*/ 125 h 1099"/>
                  <a:gd name="T8" fmla="*/ 320 w 683"/>
                  <a:gd name="T9" fmla="*/ 59 h 1099"/>
                  <a:gd name="T10" fmla="*/ 371 w 683"/>
                  <a:gd name="T11" fmla="*/ 7 h 1099"/>
                  <a:gd name="T12" fmla="*/ 392 w 683"/>
                  <a:gd name="T13" fmla="*/ 20 h 1099"/>
                  <a:gd name="T14" fmla="*/ 398 w 683"/>
                  <a:gd name="T15" fmla="*/ 52 h 1099"/>
                  <a:gd name="T16" fmla="*/ 401 w 683"/>
                  <a:gd name="T17" fmla="*/ 85 h 1099"/>
                  <a:gd name="T18" fmla="*/ 418 w 683"/>
                  <a:gd name="T19" fmla="*/ 104 h 1099"/>
                  <a:gd name="T20" fmla="*/ 423 w 683"/>
                  <a:gd name="T21" fmla="*/ 126 h 1099"/>
                  <a:gd name="T22" fmla="*/ 424 w 683"/>
                  <a:gd name="T23" fmla="*/ 149 h 1099"/>
                  <a:gd name="T24" fmla="*/ 430 w 683"/>
                  <a:gd name="T25" fmla="*/ 185 h 1099"/>
                  <a:gd name="T26" fmla="*/ 438 w 683"/>
                  <a:gd name="T27" fmla="*/ 220 h 1099"/>
                  <a:gd name="T28" fmla="*/ 405 w 683"/>
                  <a:gd name="T29" fmla="*/ 216 h 1099"/>
                  <a:gd name="T30" fmla="*/ 382 w 683"/>
                  <a:gd name="T31" fmla="*/ 236 h 1099"/>
                  <a:gd name="T32" fmla="*/ 369 w 683"/>
                  <a:gd name="T33" fmla="*/ 281 h 1099"/>
                  <a:gd name="T34" fmla="*/ 376 w 683"/>
                  <a:gd name="T35" fmla="*/ 332 h 1099"/>
                  <a:gd name="T36" fmla="*/ 342 w 683"/>
                  <a:gd name="T37" fmla="*/ 321 h 1099"/>
                  <a:gd name="T38" fmla="*/ 342 w 683"/>
                  <a:gd name="T39" fmla="*/ 371 h 1099"/>
                  <a:gd name="T40" fmla="*/ 350 w 683"/>
                  <a:gd name="T41" fmla="*/ 400 h 1099"/>
                  <a:gd name="T42" fmla="*/ 332 w 683"/>
                  <a:gd name="T43" fmla="*/ 419 h 1099"/>
                  <a:gd name="T44" fmla="*/ 319 w 683"/>
                  <a:gd name="T45" fmla="*/ 444 h 1099"/>
                  <a:gd name="T46" fmla="*/ 348 w 683"/>
                  <a:gd name="T47" fmla="*/ 480 h 1099"/>
                  <a:gd name="T48" fmla="*/ 365 w 683"/>
                  <a:gd name="T49" fmla="*/ 494 h 1099"/>
                  <a:gd name="T50" fmla="*/ 390 w 683"/>
                  <a:gd name="T51" fmla="*/ 562 h 1099"/>
                  <a:gd name="T52" fmla="*/ 418 w 683"/>
                  <a:gd name="T53" fmla="*/ 556 h 1099"/>
                  <a:gd name="T54" fmla="*/ 461 w 683"/>
                  <a:gd name="T55" fmla="*/ 575 h 1099"/>
                  <a:gd name="T56" fmla="*/ 521 w 683"/>
                  <a:gd name="T57" fmla="*/ 592 h 1099"/>
                  <a:gd name="T58" fmla="*/ 539 w 683"/>
                  <a:gd name="T59" fmla="*/ 631 h 1099"/>
                  <a:gd name="T60" fmla="*/ 568 w 683"/>
                  <a:gd name="T61" fmla="*/ 707 h 1099"/>
                  <a:gd name="T62" fmla="*/ 607 w 683"/>
                  <a:gd name="T63" fmla="*/ 743 h 1099"/>
                  <a:gd name="T64" fmla="*/ 603 w 683"/>
                  <a:gd name="T65" fmla="*/ 840 h 1099"/>
                  <a:gd name="T66" fmla="*/ 638 w 683"/>
                  <a:gd name="T67" fmla="*/ 863 h 1099"/>
                  <a:gd name="T68" fmla="*/ 626 w 683"/>
                  <a:gd name="T69" fmla="*/ 894 h 1099"/>
                  <a:gd name="T70" fmla="*/ 615 w 683"/>
                  <a:gd name="T71" fmla="*/ 934 h 1099"/>
                  <a:gd name="T72" fmla="*/ 635 w 683"/>
                  <a:gd name="T73" fmla="*/ 946 h 1099"/>
                  <a:gd name="T74" fmla="*/ 657 w 683"/>
                  <a:gd name="T75" fmla="*/ 971 h 1099"/>
                  <a:gd name="T76" fmla="*/ 679 w 683"/>
                  <a:gd name="T77" fmla="*/ 1048 h 1099"/>
                  <a:gd name="T78" fmla="*/ 656 w 683"/>
                  <a:gd name="T79" fmla="*/ 1086 h 1099"/>
                  <a:gd name="T80" fmla="*/ 581 w 683"/>
                  <a:gd name="T81" fmla="*/ 1024 h 1099"/>
                  <a:gd name="T82" fmla="*/ 466 w 683"/>
                  <a:gd name="T83" fmla="*/ 963 h 1099"/>
                  <a:gd name="T84" fmla="*/ 357 w 683"/>
                  <a:gd name="T85" fmla="*/ 881 h 1099"/>
                  <a:gd name="T86" fmla="*/ 322 w 683"/>
                  <a:gd name="T87" fmla="*/ 787 h 1099"/>
                  <a:gd name="T88" fmla="*/ 294 w 683"/>
                  <a:gd name="T89" fmla="*/ 713 h 1099"/>
                  <a:gd name="T90" fmla="*/ 302 w 683"/>
                  <a:gd name="T91" fmla="*/ 638 h 1099"/>
                  <a:gd name="T92" fmla="*/ 273 w 683"/>
                  <a:gd name="T93" fmla="*/ 553 h 1099"/>
                  <a:gd name="T94" fmla="*/ 252 w 683"/>
                  <a:gd name="T95" fmla="*/ 468 h 1099"/>
                  <a:gd name="T96" fmla="*/ 256 w 683"/>
                  <a:gd name="T97" fmla="*/ 402 h 1099"/>
                  <a:gd name="T98" fmla="*/ 240 w 683"/>
                  <a:gd name="T99" fmla="*/ 362 h 1099"/>
                  <a:gd name="T100" fmla="*/ 189 w 683"/>
                  <a:gd name="T101" fmla="*/ 322 h 1099"/>
                  <a:gd name="T102" fmla="*/ 196 w 683"/>
                  <a:gd name="T103" fmla="*/ 275 h 1099"/>
                  <a:gd name="T104" fmla="*/ 157 w 683"/>
                  <a:gd name="T105" fmla="*/ 295 h 1099"/>
                  <a:gd name="T106" fmla="*/ 159 w 683"/>
                  <a:gd name="T107" fmla="*/ 333 h 1099"/>
                  <a:gd name="T108" fmla="*/ 189 w 683"/>
                  <a:gd name="T109" fmla="*/ 367 h 1099"/>
                  <a:gd name="T110" fmla="*/ 199 w 683"/>
                  <a:gd name="T111" fmla="*/ 381 h 1099"/>
                  <a:gd name="T112" fmla="*/ 188 w 683"/>
                  <a:gd name="T113" fmla="*/ 388 h 1099"/>
                  <a:gd name="T114" fmla="*/ 142 w 683"/>
                  <a:gd name="T115" fmla="*/ 345 h 1099"/>
                  <a:gd name="T116" fmla="*/ 93 w 683"/>
                  <a:gd name="T117" fmla="*/ 311 h 1099"/>
                  <a:gd name="T118" fmla="*/ 34 w 683"/>
                  <a:gd name="T119" fmla="*/ 265 h 1099"/>
                  <a:gd name="T120" fmla="*/ 193 w 683"/>
                  <a:gd name="T121" fmla="*/ 389 h 1099"/>
                  <a:gd name="T122" fmla="*/ 245 w 683"/>
                  <a:gd name="T123" fmla="*/ 421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3" h="1099">
                    <a:moveTo>
                      <a:pt x="2" y="235"/>
                    </a:moveTo>
                    <a:lnTo>
                      <a:pt x="2" y="235"/>
                    </a:lnTo>
                    <a:lnTo>
                      <a:pt x="0" y="233"/>
                    </a:lnTo>
                    <a:lnTo>
                      <a:pt x="0" y="231"/>
                    </a:lnTo>
                    <a:lnTo>
                      <a:pt x="4" y="229"/>
                    </a:lnTo>
                    <a:lnTo>
                      <a:pt x="5" y="229"/>
                    </a:lnTo>
                    <a:lnTo>
                      <a:pt x="5" y="225"/>
                    </a:lnTo>
                    <a:lnTo>
                      <a:pt x="4" y="221"/>
                    </a:lnTo>
                    <a:lnTo>
                      <a:pt x="4" y="218"/>
                    </a:lnTo>
                    <a:lnTo>
                      <a:pt x="4" y="214"/>
                    </a:lnTo>
                    <a:lnTo>
                      <a:pt x="5" y="211"/>
                    </a:lnTo>
                    <a:lnTo>
                      <a:pt x="11" y="211"/>
                    </a:lnTo>
                    <a:lnTo>
                      <a:pt x="13" y="210"/>
                    </a:lnTo>
                    <a:lnTo>
                      <a:pt x="14" y="208"/>
                    </a:lnTo>
                    <a:lnTo>
                      <a:pt x="14" y="202"/>
                    </a:lnTo>
                    <a:lnTo>
                      <a:pt x="15" y="198"/>
                    </a:lnTo>
                    <a:lnTo>
                      <a:pt x="17" y="194"/>
                    </a:lnTo>
                    <a:lnTo>
                      <a:pt x="20" y="193"/>
                    </a:lnTo>
                    <a:lnTo>
                      <a:pt x="21" y="193"/>
                    </a:lnTo>
                    <a:lnTo>
                      <a:pt x="25" y="193"/>
                    </a:lnTo>
                    <a:lnTo>
                      <a:pt x="30" y="192"/>
                    </a:lnTo>
                    <a:lnTo>
                      <a:pt x="33" y="190"/>
                    </a:lnTo>
                    <a:lnTo>
                      <a:pt x="34" y="188"/>
                    </a:lnTo>
                    <a:lnTo>
                      <a:pt x="36" y="188"/>
                    </a:lnTo>
                    <a:lnTo>
                      <a:pt x="38" y="190"/>
                    </a:lnTo>
                    <a:lnTo>
                      <a:pt x="43" y="190"/>
                    </a:lnTo>
                    <a:lnTo>
                      <a:pt x="43" y="187"/>
                    </a:lnTo>
                    <a:lnTo>
                      <a:pt x="42" y="185"/>
                    </a:lnTo>
                    <a:lnTo>
                      <a:pt x="38" y="183"/>
                    </a:lnTo>
                    <a:lnTo>
                      <a:pt x="34" y="181"/>
                    </a:lnTo>
                    <a:lnTo>
                      <a:pt x="33" y="177"/>
                    </a:lnTo>
                    <a:lnTo>
                      <a:pt x="34" y="175"/>
                    </a:lnTo>
                    <a:lnTo>
                      <a:pt x="36" y="176"/>
                    </a:lnTo>
                    <a:lnTo>
                      <a:pt x="38" y="177"/>
                    </a:lnTo>
                    <a:lnTo>
                      <a:pt x="41" y="177"/>
                    </a:lnTo>
                    <a:lnTo>
                      <a:pt x="44" y="174"/>
                    </a:lnTo>
                    <a:lnTo>
                      <a:pt x="50" y="165"/>
                    </a:lnTo>
                    <a:lnTo>
                      <a:pt x="55" y="165"/>
                    </a:lnTo>
                    <a:lnTo>
                      <a:pt x="59" y="164"/>
                    </a:lnTo>
                    <a:lnTo>
                      <a:pt x="61" y="164"/>
                    </a:lnTo>
                    <a:lnTo>
                      <a:pt x="61" y="168"/>
                    </a:lnTo>
                    <a:lnTo>
                      <a:pt x="62" y="170"/>
                    </a:lnTo>
                    <a:lnTo>
                      <a:pt x="64" y="170"/>
                    </a:lnTo>
                    <a:lnTo>
                      <a:pt x="66" y="168"/>
                    </a:lnTo>
                    <a:lnTo>
                      <a:pt x="67" y="165"/>
                    </a:lnTo>
                    <a:lnTo>
                      <a:pt x="67" y="163"/>
                    </a:lnTo>
                    <a:lnTo>
                      <a:pt x="67" y="160"/>
                    </a:lnTo>
                    <a:lnTo>
                      <a:pt x="67" y="159"/>
                    </a:lnTo>
                    <a:lnTo>
                      <a:pt x="71" y="158"/>
                    </a:lnTo>
                    <a:lnTo>
                      <a:pt x="77" y="151"/>
                    </a:lnTo>
                    <a:lnTo>
                      <a:pt x="82" y="148"/>
                    </a:lnTo>
                    <a:lnTo>
                      <a:pt x="83" y="145"/>
                    </a:lnTo>
                    <a:lnTo>
                      <a:pt x="87" y="141"/>
                    </a:lnTo>
                    <a:lnTo>
                      <a:pt x="89" y="136"/>
                    </a:lnTo>
                    <a:lnTo>
                      <a:pt x="89" y="134"/>
                    </a:lnTo>
                    <a:lnTo>
                      <a:pt x="88" y="130"/>
                    </a:lnTo>
                    <a:lnTo>
                      <a:pt x="86" y="129"/>
                    </a:lnTo>
                    <a:lnTo>
                      <a:pt x="86" y="128"/>
                    </a:lnTo>
                    <a:lnTo>
                      <a:pt x="88" y="128"/>
                    </a:lnTo>
                    <a:lnTo>
                      <a:pt x="90" y="126"/>
                    </a:lnTo>
                    <a:lnTo>
                      <a:pt x="96" y="128"/>
                    </a:lnTo>
                    <a:lnTo>
                      <a:pt x="100" y="128"/>
                    </a:lnTo>
                    <a:lnTo>
                      <a:pt x="103" y="125"/>
                    </a:lnTo>
                    <a:lnTo>
                      <a:pt x="106" y="124"/>
                    </a:lnTo>
                    <a:lnTo>
                      <a:pt x="112" y="124"/>
                    </a:lnTo>
                    <a:lnTo>
                      <a:pt x="115" y="121"/>
                    </a:lnTo>
                    <a:lnTo>
                      <a:pt x="121" y="118"/>
                    </a:lnTo>
                    <a:lnTo>
                      <a:pt x="123" y="112"/>
                    </a:lnTo>
                    <a:lnTo>
                      <a:pt x="123" y="108"/>
                    </a:lnTo>
                    <a:lnTo>
                      <a:pt x="127" y="106"/>
                    </a:lnTo>
                    <a:lnTo>
                      <a:pt x="126" y="103"/>
                    </a:lnTo>
                    <a:lnTo>
                      <a:pt x="128" y="101"/>
                    </a:lnTo>
                    <a:lnTo>
                      <a:pt x="131" y="101"/>
                    </a:lnTo>
                    <a:lnTo>
                      <a:pt x="138" y="101"/>
                    </a:lnTo>
                    <a:lnTo>
                      <a:pt x="142" y="101"/>
                    </a:lnTo>
                    <a:lnTo>
                      <a:pt x="144" y="100"/>
                    </a:lnTo>
                    <a:lnTo>
                      <a:pt x="149" y="101"/>
                    </a:lnTo>
                    <a:lnTo>
                      <a:pt x="155" y="101"/>
                    </a:lnTo>
                    <a:lnTo>
                      <a:pt x="159" y="101"/>
                    </a:lnTo>
                    <a:lnTo>
                      <a:pt x="162" y="100"/>
                    </a:lnTo>
                    <a:lnTo>
                      <a:pt x="168" y="91"/>
                    </a:lnTo>
                    <a:lnTo>
                      <a:pt x="174" y="92"/>
                    </a:lnTo>
                    <a:lnTo>
                      <a:pt x="176" y="90"/>
                    </a:lnTo>
                    <a:lnTo>
                      <a:pt x="178" y="89"/>
                    </a:lnTo>
                    <a:lnTo>
                      <a:pt x="183" y="90"/>
                    </a:lnTo>
                    <a:lnTo>
                      <a:pt x="188" y="93"/>
                    </a:lnTo>
                    <a:lnTo>
                      <a:pt x="193" y="96"/>
                    </a:lnTo>
                    <a:lnTo>
                      <a:pt x="194" y="98"/>
                    </a:lnTo>
                    <a:lnTo>
                      <a:pt x="195" y="100"/>
                    </a:lnTo>
                    <a:lnTo>
                      <a:pt x="197" y="102"/>
                    </a:lnTo>
                    <a:lnTo>
                      <a:pt x="197" y="103"/>
                    </a:lnTo>
                    <a:lnTo>
                      <a:pt x="196" y="109"/>
                    </a:lnTo>
                    <a:lnTo>
                      <a:pt x="196" y="113"/>
                    </a:lnTo>
                    <a:lnTo>
                      <a:pt x="199" y="118"/>
                    </a:lnTo>
                    <a:lnTo>
                      <a:pt x="199" y="121"/>
                    </a:lnTo>
                    <a:lnTo>
                      <a:pt x="199" y="125"/>
                    </a:lnTo>
                    <a:lnTo>
                      <a:pt x="200" y="129"/>
                    </a:lnTo>
                    <a:lnTo>
                      <a:pt x="202" y="131"/>
                    </a:lnTo>
                    <a:lnTo>
                      <a:pt x="202" y="136"/>
                    </a:lnTo>
                    <a:lnTo>
                      <a:pt x="207" y="145"/>
                    </a:lnTo>
                    <a:lnTo>
                      <a:pt x="211" y="153"/>
                    </a:lnTo>
                    <a:lnTo>
                      <a:pt x="212" y="153"/>
                    </a:lnTo>
                    <a:lnTo>
                      <a:pt x="213" y="152"/>
                    </a:lnTo>
                    <a:lnTo>
                      <a:pt x="214" y="151"/>
                    </a:lnTo>
                    <a:lnTo>
                      <a:pt x="217" y="147"/>
                    </a:lnTo>
                    <a:lnTo>
                      <a:pt x="219" y="146"/>
                    </a:lnTo>
                    <a:lnTo>
                      <a:pt x="222" y="145"/>
                    </a:lnTo>
                    <a:lnTo>
                      <a:pt x="225" y="142"/>
                    </a:lnTo>
                    <a:lnTo>
                      <a:pt x="227" y="138"/>
                    </a:lnTo>
                    <a:lnTo>
                      <a:pt x="228" y="136"/>
                    </a:lnTo>
                    <a:lnTo>
                      <a:pt x="233" y="134"/>
                    </a:lnTo>
                    <a:lnTo>
                      <a:pt x="239" y="132"/>
                    </a:lnTo>
                    <a:lnTo>
                      <a:pt x="246" y="129"/>
                    </a:lnTo>
                    <a:lnTo>
                      <a:pt x="251" y="130"/>
                    </a:lnTo>
                    <a:lnTo>
                      <a:pt x="255" y="128"/>
                    </a:lnTo>
                    <a:lnTo>
                      <a:pt x="257" y="126"/>
                    </a:lnTo>
                    <a:lnTo>
                      <a:pt x="262" y="126"/>
                    </a:lnTo>
                    <a:lnTo>
                      <a:pt x="264" y="119"/>
                    </a:lnTo>
                    <a:lnTo>
                      <a:pt x="266" y="118"/>
                    </a:lnTo>
                    <a:lnTo>
                      <a:pt x="268" y="120"/>
                    </a:lnTo>
                    <a:lnTo>
                      <a:pt x="272" y="126"/>
                    </a:lnTo>
                    <a:lnTo>
                      <a:pt x="273" y="125"/>
                    </a:lnTo>
                    <a:lnTo>
                      <a:pt x="274" y="124"/>
                    </a:lnTo>
                    <a:lnTo>
                      <a:pt x="277" y="124"/>
                    </a:lnTo>
                    <a:lnTo>
                      <a:pt x="279" y="125"/>
                    </a:lnTo>
                    <a:lnTo>
                      <a:pt x="281" y="125"/>
                    </a:lnTo>
                    <a:lnTo>
                      <a:pt x="285" y="125"/>
                    </a:lnTo>
                    <a:lnTo>
                      <a:pt x="289" y="125"/>
                    </a:lnTo>
                    <a:lnTo>
                      <a:pt x="291" y="128"/>
                    </a:lnTo>
                    <a:lnTo>
                      <a:pt x="294" y="126"/>
                    </a:lnTo>
                    <a:lnTo>
                      <a:pt x="295" y="124"/>
                    </a:lnTo>
                    <a:lnTo>
                      <a:pt x="294" y="120"/>
                    </a:lnTo>
                    <a:lnTo>
                      <a:pt x="301" y="113"/>
                    </a:lnTo>
                    <a:lnTo>
                      <a:pt x="306" y="109"/>
                    </a:lnTo>
                    <a:lnTo>
                      <a:pt x="305" y="107"/>
                    </a:lnTo>
                    <a:lnTo>
                      <a:pt x="306" y="101"/>
                    </a:lnTo>
                    <a:lnTo>
                      <a:pt x="305" y="97"/>
                    </a:lnTo>
                    <a:lnTo>
                      <a:pt x="302" y="93"/>
                    </a:lnTo>
                    <a:lnTo>
                      <a:pt x="303" y="91"/>
                    </a:lnTo>
                    <a:lnTo>
                      <a:pt x="306" y="93"/>
                    </a:lnTo>
                    <a:lnTo>
                      <a:pt x="308" y="96"/>
                    </a:lnTo>
                    <a:lnTo>
                      <a:pt x="309" y="95"/>
                    </a:lnTo>
                    <a:lnTo>
                      <a:pt x="307" y="92"/>
                    </a:lnTo>
                    <a:lnTo>
                      <a:pt x="307" y="89"/>
                    </a:lnTo>
                    <a:lnTo>
                      <a:pt x="308" y="90"/>
                    </a:lnTo>
                    <a:lnTo>
                      <a:pt x="309" y="91"/>
                    </a:lnTo>
                    <a:lnTo>
                      <a:pt x="311" y="91"/>
                    </a:lnTo>
                    <a:lnTo>
                      <a:pt x="313" y="87"/>
                    </a:lnTo>
                    <a:lnTo>
                      <a:pt x="314" y="84"/>
                    </a:lnTo>
                    <a:lnTo>
                      <a:pt x="314" y="81"/>
                    </a:lnTo>
                    <a:lnTo>
                      <a:pt x="313" y="79"/>
                    </a:lnTo>
                    <a:lnTo>
                      <a:pt x="314" y="74"/>
                    </a:lnTo>
                    <a:lnTo>
                      <a:pt x="314" y="73"/>
                    </a:lnTo>
                    <a:lnTo>
                      <a:pt x="313" y="72"/>
                    </a:lnTo>
                    <a:lnTo>
                      <a:pt x="312" y="68"/>
                    </a:lnTo>
                    <a:lnTo>
                      <a:pt x="312" y="65"/>
                    </a:lnTo>
                    <a:lnTo>
                      <a:pt x="313" y="63"/>
                    </a:lnTo>
                    <a:lnTo>
                      <a:pt x="314" y="61"/>
                    </a:lnTo>
                    <a:lnTo>
                      <a:pt x="317" y="59"/>
                    </a:lnTo>
                    <a:lnTo>
                      <a:pt x="320" y="59"/>
                    </a:lnTo>
                    <a:lnTo>
                      <a:pt x="322" y="59"/>
                    </a:lnTo>
                    <a:lnTo>
                      <a:pt x="320" y="52"/>
                    </a:lnTo>
                    <a:lnTo>
                      <a:pt x="322" y="48"/>
                    </a:lnTo>
                    <a:lnTo>
                      <a:pt x="325" y="45"/>
                    </a:lnTo>
                    <a:lnTo>
                      <a:pt x="328" y="42"/>
                    </a:lnTo>
                    <a:lnTo>
                      <a:pt x="330" y="41"/>
                    </a:lnTo>
                    <a:lnTo>
                      <a:pt x="331" y="41"/>
                    </a:lnTo>
                    <a:lnTo>
                      <a:pt x="331" y="39"/>
                    </a:lnTo>
                    <a:lnTo>
                      <a:pt x="331" y="38"/>
                    </a:lnTo>
                    <a:lnTo>
                      <a:pt x="332" y="35"/>
                    </a:lnTo>
                    <a:lnTo>
                      <a:pt x="332" y="33"/>
                    </a:lnTo>
                    <a:lnTo>
                      <a:pt x="330" y="14"/>
                    </a:lnTo>
                    <a:lnTo>
                      <a:pt x="332" y="12"/>
                    </a:lnTo>
                    <a:lnTo>
                      <a:pt x="334" y="7"/>
                    </a:lnTo>
                    <a:lnTo>
                      <a:pt x="335" y="6"/>
                    </a:lnTo>
                    <a:lnTo>
                      <a:pt x="342" y="5"/>
                    </a:lnTo>
                    <a:lnTo>
                      <a:pt x="345" y="5"/>
                    </a:lnTo>
                    <a:lnTo>
                      <a:pt x="346" y="2"/>
                    </a:lnTo>
                    <a:lnTo>
                      <a:pt x="346" y="0"/>
                    </a:lnTo>
                    <a:lnTo>
                      <a:pt x="348" y="0"/>
                    </a:lnTo>
                    <a:lnTo>
                      <a:pt x="352" y="1"/>
                    </a:lnTo>
                    <a:lnTo>
                      <a:pt x="353" y="3"/>
                    </a:lnTo>
                    <a:lnTo>
                      <a:pt x="353" y="5"/>
                    </a:lnTo>
                    <a:lnTo>
                      <a:pt x="354" y="8"/>
                    </a:lnTo>
                    <a:lnTo>
                      <a:pt x="354" y="10"/>
                    </a:lnTo>
                    <a:lnTo>
                      <a:pt x="357" y="10"/>
                    </a:lnTo>
                    <a:lnTo>
                      <a:pt x="359" y="7"/>
                    </a:lnTo>
                    <a:lnTo>
                      <a:pt x="363" y="7"/>
                    </a:lnTo>
                    <a:lnTo>
                      <a:pt x="365" y="10"/>
                    </a:lnTo>
                    <a:lnTo>
                      <a:pt x="367" y="10"/>
                    </a:lnTo>
                    <a:lnTo>
                      <a:pt x="369" y="8"/>
                    </a:lnTo>
                    <a:lnTo>
                      <a:pt x="371" y="7"/>
                    </a:lnTo>
                    <a:lnTo>
                      <a:pt x="374" y="3"/>
                    </a:lnTo>
                    <a:lnTo>
                      <a:pt x="375" y="3"/>
                    </a:lnTo>
                    <a:lnTo>
                      <a:pt x="376" y="5"/>
                    </a:lnTo>
                    <a:lnTo>
                      <a:pt x="379" y="6"/>
                    </a:lnTo>
                    <a:lnTo>
                      <a:pt x="379" y="5"/>
                    </a:lnTo>
                    <a:lnTo>
                      <a:pt x="380" y="3"/>
                    </a:lnTo>
                    <a:lnTo>
                      <a:pt x="384" y="5"/>
                    </a:lnTo>
                    <a:lnTo>
                      <a:pt x="390" y="6"/>
                    </a:lnTo>
                    <a:lnTo>
                      <a:pt x="395" y="7"/>
                    </a:lnTo>
                    <a:lnTo>
                      <a:pt x="397" y="8"/>
                    </a:lnTo>
                    <a:lnTo>
                      <a:pt x="396" y="6"/>
                    </a:lnTo>
                    <a:lnTo>
                      <a:pt x="397" y="7"/>
                    </a:lnTo>
                    <a:lnTo>
                      <a:pt x="397" y="8"/>
                    </a:lnTo>
                    <a:lnTo>
                      <a:pt x="395" y="10"/>
                    </a:lnTo>
                    <a:lnTo>
                      <a:pt x="393" y="11"/>
                    </a:lnTo>
                    <a:lnTo>
                      <a:pt x="393" y="13"/>
                    </a:lnTo>
                    <a:lnTo>
                      <a:pt x="393" y="18"/>
                    </a:lnTo>
                    <a:lnTo>
                      <a:pt x="393" y="19"/>
                    </a:lnTo>
                    <a:lnTo>
                      <a:pt x="392" y="19"/>
                    </a:lnTo>
                    <a:lnTo>
                      <a:pt x="392" y="17"/>
                    </a:lnTo>
                    <a:lnTo>
                      <a:pt x="391" y="17"/>
                    </a:lnTo>
                    <a:lnTo>
                      <a:pt x="390" y="18"/>
                    </a:lnTo>
                    <a:lnTo>
                      <a:pt x="390" y="19"/>
                    </a:lnTo>
                    <a:lnTo>
                      <a:pt x="388" y="20"/>
                    </a:lnTo>
                    <a:lnTo>
                      <a:pt x="388" y="20"/>
                    </a:lnTo>
                    <a:lnTo>
                      <a:pt x="390" y="22"/>
                    </a:lnTo>
                    <a:lnTo>
                      <a:pt x="390" y="23"/>
                    </a:lnTo>
                    <a:lnTo>
                      <a:pt x="391" y="23"/>
                    </a:lnTo>
                    <a:lnTo>
                      <a:pt x="391" y="23"/>
                    </a:lnTo>
                    <a:lnTo>
                      <a:pt x="392" y="23"/>
                    </a:lnTo>
                    <a:lnTo>
                      <a:pt x="392" y="22"/>
                    </a:lnTo>
                    <a:lnTo>
                      <a:pt x="392" y="20"/>
                    </a:lnTo>
                    <a:lnTo>
                      <a:pt x="392" y="20"/>
                    </a:lnTo>
                    <a:lnTo>
                      <a:pt x="393" y="20"/>
                    </a:lnTo>
                    <a:lnTo>
                      <a:pt x="393" y="22"/>
                    </a:lnTo>
                    <a:lnTo>
                      <a:pt x="396" y="25"/>
                    </a:lnTo>
                    <a:lnTo>
                      <a:pt x="396" y="27"/>
                    </a:lnTo>
                    <a:lnTo>
                      <a:pt x="396" y="28"/>
                    </a:lnTo>
                    <a:lnTo>
                      <a:pt x="396" y="30"/>
                    </a:lnTo>
                    <a:lnTo>
                      <a:pt x="397" y="33"/>
                    </a:lnTo>
                    <a:lnTo>
                      <a:pt x="398" y="35"/>
                    </a:lnTo>
                    <a:lnTo>
                      <a:pt x="397" y="35"/>
                    </a:lnTo>
                    <a:lnTo>
                      <a:pt x="395" y="35"/>
                    </a:lnTo>
                    <a:lnTo>
                      <a:pt x="392" y="36"/>
                    </a:lnTo>
                    <a:lnTo>
                      <a:pt x="391" y="38"/>
                    </a:lnTo>
                    <a:lnTo>
                      <a:pt x="390" y="39"/>
                    </a:lnTo>
                    <a:lnTo>
                      <a:pt x="388" y="39"/>
                    </a:lnTo>
                    <a:lnTo>
                      <a:pt x="387" y="40"/>
                    </a:lnTo>
                    <a:lnTo>
                      <a:pt x="387" y="41"/>
                    </a:lnTo>
                    <a:lnTo>
                      <a:pt x="386" y="40"/>
                    </a:lnTo>
                    <a:lnTo>
                      <a:pt x="385" y="40"/>
                    </a:lnTo>
                    <a:lnTo>
                      <a:pt x="385" y="41"/>
                    </a:lnTo>
                    <a:lnTo>
                      <a:pt x="385" y="41"/>
                    </a:lnTo>
                    <a:lnTo>
                      <a:pt x="387" y="44"/>
                    </a:lnTo>
                    <a:lnTo>
                      <a:pt x="388" y="44"/>
                    </a:lnTo>
                    <a:lnTo>
                      <a:pt x="390" y="44"/>
                    </a:lnTo>
                    <a:lnTo>
                      <a:pt x="392" y="45"/>
                    </a:lnTo>
                    <a:lnTo>
                      <a:pt x="392" y="46"/>
                    </a:lnTo>
                    <a:lnTo>
                      <a:pt x="393" y="47"/>
                    </a:lnTo>
                    <a:lnTo>
                      <a:pt x="396" y="47"/>
                    </a:lnTo>
                    <a:lnTo>
                      <a:pt x="398" y="48"/>
                    </a:lnTo>
                    <a:lnTo>
                      <a:pt x="399" y="51"/>
                    </a:lnTo>
                    <a:lnTo>
                      <a:pt x="399" y="51"/>
                    </a:lnTo>
                    <a:lnTo>
                      <a:pt x="398" y="52"/>
                    </a:lnTo>
                    <a:lnTo>
                      <a:pt x="398" y="55"/>
                    </a:lnTo>
                    <a:lnTo>
                      <a:pt x="398" y="56"/>
                    </a:lnTo>
                    <a:lnTo>
                      <a:pt x="399" y="57"/>
                    </a:lnTo>
                    <a:lnTo>
                      <a:pt x="402" y="57"/>
                    </a:lnTo>
                    <a:lnTo>
                      <a:pt x="403" y="58"/>
                    </a:lnTo>
                    <a:lnTo>
                      <a:pt x="403" y="59"/>
                    </a:lnTo>
                    <a:lnTo>
                      <a:pt x="404" y="63"/>
                    </a:lnTo>
                    <a:lnTo>
                      <a:pt x="404" y="68"/>
                    </a:lnTo>
                    <a:lnTo>
                      <a:pt x="403" y="70"/>
                    </a:lnTo>
                    <a:lnTo>
                      <a:pt x="401" y="70"/>
                    </a:lnTo>
                    <a:lnTo>
                      <a:pt x="397" y="70"/>
                    </a:lnTo>
                    <a:lnTo>
                      <a:pt x="396" y="72"/>
                    </a:lnTo>
                    <a:lnTo>
                      <a:pt x="395" y="72"/>
                    </a:lnTo>
                    <a:lnTo>
                      <a:pt x="393" y="73"/>
                    </a:lnTo>
                    <a:lnTo>
                      <a:pt x="395" y="73"/>
                    </a:lnTo>
                    <a:lnTo>
                      <a:pt x="395" y="74"/>
                    </a:lnTo>
                    <a:lnTo>
                      <a:pt x="396" y="76"/>
                    </a:lnTo>
                    <a:lnTo>
                      <a:pt x="396" y="78"/>
                    </a:lnTo>
                    <a:lnTo>
                      <a:pt x="395" y="79"/>
                    </a:lnTo>
                    <a:lnTo>
                      <a:pt x="395" y="80"/>
                    </a:lnTo>
                    <a:lnTo>
                      <a:pt x="396" y="80"/>
                    </a:lnTo>
                    <a:lnTo>
                      <a:pt x="398" y="78"/>
                    </a:lnTo>
                    <a:lnTo>
                      <a:pt x="401" y="75"/>
                    </a:lnTo>
                    <a:lnTo>
                      <a:pt x="403" y="74"/>
                    </a:lnTo>
                    <a:lnTo>
                      <a:pt x="408" y="74"/>
                    </a:lnTo>
                    <a:lnTo>
                      <a:pt x="409" y="76"/>
                    </a:lnTo>
                    <a:lnTo>
                      <a:pt x="409" y="79"/>
                    </a:lnTo>
                    <a:lnTo>
                      <a:pt x="408" y="80"/>
                    </a:lnTo>
                    <a:lnTo>
                      <a:pt x="404" y="81"/>
                    </a:lnTo>
                    <a:lnTo>
                      <a:pt x="402" y="83"/>
                    </a:lnTo>
                    <a:lnTo>
                      <a:pt x="401" y="84"/>
                    </a:lnTo>
                    <a:lnTo>
                      <a:pt x="401" y="85"/>
                    </a:lnTo>
                    <a:lnTo>
                      <a:pt x="402" y="85"/>
                    </a:lnTo>
                    <a:lnTo>
                      <a:pt x="405" y="83"/>
                    </a:lnTo>
                    <a:lnTo>
                      <a:pt x="407" y="83"/>
                    </a:lnTo>
                    <a:lnTo>
                      <a:pt x="408" y="84"/>
                    </a:lnTo>
                    <a:lnTo>
                      <a:pt x="408" y="85"/>
                    </a:lnTo>
                    <a:lnTo>
                      <a:pt x="408" y="87"/>
                    </a:lnTo>
                    <a:lnTo>
                      <a:pt x="410" y="89"/>
                    </a:lnTo>
                    <a:lnTo>
                      <a:pt x="410" y="92"/>
                    </a:lnTo>
                    <a:lnTo>
                      <a:pt x="409" y="95"/>
                    </a:lnTo>
                    <a:lnTo>
                      <a:pt x="404" y="97"/>
                    </a:lnTo>
                    <a:lnTo>
                      <a:pt x="403" y="97"/>
                    </a:lnTo>
                    <a:lnTo>
                      <a:pt x="403" y="98"/>
                    </a:lnTo>
                    <a:lnTo>
                      <a:pt x="405" y="100"/>
                    </a:lnTo>
                    <a:lnTo>
                      <a:pt x="409" y="100"/>
                    </a:lnTo>
                    <a:lnTo>
                      <a:pt x="410" y="101"/>
                    </a:lnTo>
                    <a:lnTo>
                      <a:pt x="410" y="102"/>
                    </a:lnTo>
                    <a:lnTo>
                      <a:pt x="408" y="103"/>
                    </a:lnTo>
                    <a:lnTo>
                      <a:pt x="408" y="104"/>
                    </a:lnTo>
                    <a:lnTo>
                      <a:pt x="409" y="106"/>
                    </a:lnTo>
                    <a:lnTo>
                      <a:pt x="410" y="104"/>
                    </a:lnTo>
                    <a:lnTo>
                      <a:pt x="412" y="104"/>
                    </a:lnTo>
                    <a:lnTo>
                      <a:pt x="412" y="103"/>
                    </a:lnTo>
                    <a:lnTo>
                      <a:pt x="412" y="101"/>
                    </a:lnTo>
                    <a:lnTo>
                      <a:pt x="412" y="101"/>
                    </a:lnTo>
                    <a:lnTo>
                      <a:pt x="413" y="101"/>
                    </a:lnTo>
                    <a:lnTo>
                      <a:pt x="414" y="102"/>
                    </a:lnTo>
                    <a:lnTo>
                      <a:pt x="415" y="102"/>
                    </a:lnTo>
                    <a:lnTo>
                      <a:pt x="415" y="101"/>
                    </a:lnTo>
                    <a:lnTo>
                      <a:pt x="415" y="100"/>
                    </a:lnTo>
                    <a:lnTo>
                      <a:pt x="416" y="102"/>
                    </a:lnTo>
                    <a:lnTo>
                      <a:pt x="418" y="103"/>
                    </a:lnTo>
                    <a:lnTo>
                      <a:pt x="418" y="104"/>
                    </a:lnTo>
                    <a:lnTo>
                      <a:pt x="418" y="106"/>
                    </a:lnTo>
                    <a:lnTo>
                      <a:pt x="416" y="106"/>
                    </a:lnTo>
                    <a:lnTo>
                      <a:pt x="415" y="106"/>
                    </a:lnTo>
                    <a:lnTo>
                      <a:pt x="415" y="108"/>
                    </a:lnTo>
                    <a:lnTo>
                      <a:pt x="415" y="108"/>
                    </a:lnTo>
                    <a:lnTo>
                      <a:pt x="413" y="109"/>
                    </a:lnTo>
                    <a:lnTo>
                      <a:pt x="410" y="109"/>
                    </a:lnTo>
                    <a:lnTo>
                      <a:pt x="409" y="111"/>
                    </a:lnTo>
                    <a:lnTo>
                      <a:pt x="407" y="112"/>
                    </a:lnTo>
                    <a:lnTo>
                      <a:pt x="405" y="113"/>
                    </a:lnTo>
                    <a:lnTo>
                      <a:pt x="405" y="114"/>
                    </a:lnTo>
                    <a:lnTo>
                      <a:pt x="408" y="114"/>
                    </a:lnTo>
                    <a:lnTo>
                      <a:pt x="412" y="112"/>
                    </a:lnTo>
                    <a:lnTo>
                      <a:pt x="413" y="112"/>
                    </a:lnTo>
                    <a:lnTo>
                      <a:pt x="415" y="112"/>
                    </a:lnTo>
                    <a:lnTo>
                      <a:pt x="418" y="112"/>
                    </a:lnTo>
                    <a:lnTo>
                      <a:pt x="419" y="113"/>
                    </a:lnTo>
                    <a:lnTo>
                      <a:pt x="419" y="114"/>
                    </a:lnTo>
                    <a:lnTo>
                      <a:pt x="419" y="115"/>
                    </a:lnTo>
                    <a:lnTo>
                      <a:pt x="419" y="117"/>
                    </a:lnTo>
                    <a:lnTo>
                      <a:pt x="420" y="117"/>
                    </a:lnTo>
                    <a:lnTo>
                      <a:pt x="421" y="118"/>
                    </a:lnTo>
                    <a:lnTo>
                      <a:pt x="423" y="118"/>
                    </a:lnTo>
                    <a:lnTo>
                      <a:pt x="423" y="119"/>
                    </a:lnTo>
                    <a:lnTo>
                      <a:pt x="424" y="120"/>
                    </a:lnTo>
                    <a:lnTo>
                      <a:pt x="424" y="121"/>
                    </a:lnTo>
                    <a:lnTo>
                      <a:pt x="421" y="121"/>
                    </a:lnTo>
                    <a:lnTo>
                      <a:pt x="419" y="121"/>
                    </a:lnTo>
                    <a:lnTo>
                      <a:pt x="419" y="124"/>
                    </a:lnTo>
                    <a:lnTo>
                      <a:pt x="421" y="124"/>
                    </a:lnTo>
                    <a:lnTo>
                      <a:pt x="423" y="125"/>
                    </a:lnTo>
                    <a:lnTo>
                      <a:pt x="423" y="126"/>
                    </a:lnTo>
                    <a:lnTo>
                      <a:pt x="423" y="128"/>
                    </a:lnTo>
                    <a:lnTo>
                      <a:pt x="419" y="129"/>
                    </a:lnTo>
                    <a:lnTo>
                      <a:pt x="418" y="130"/>
                    </a:lnTo>
                    <a:lnTo>
                      <a:pt x="418" y="134"/>
                    </a:lnTo>
                    <a:lnTo>
                      <a:pt x="419" y="135"/>
                    </a:lnTo>
                    <a:lnTo>
                      <a:pt x="419" y="136"/>
                    </a:lnTo>
                    <a:lnTo>
                      <a:pt x="418" y="140"/>
                    </a:lnTo>
                    <a:lnTo>
                      <a:pt x="418" y="140"/>
                    </a:lnTo>
                    <a:lnTo>
                      <a:pt x="418" y="142"/>
                    </a:lnTo>
                    <a:lnTo>
                      <a:pt x="419" y="142"/>
                    </a:lnTo>
                    <a:lnTo>
                      <a:pt x="419" y="138"/>
                    </a:lnTo>
                    <a:lnTo>
                      <a:pt x="420" y="138"/>
                    </a:lnTo>
                    <a:lnTo>
                      <a:pt x="421" y="137"/>
                    </a:lnTo>
                    <a:lnTo>
                      <a:pt x="423" y="138"/>
                    </a:lnTo>
                    <a:lnTo>
                      <a:pt x="424" y="140"/>
                    </a:lnTo>
                    <a:lnTo>
                      <a:pt x="424" y="141"/>
                    </a:lnTo>
                    <a:lnTo>
                      <a:pt x="423" y="142"/>
                    </a:lnTo>
                    <a:lnTo>
                      <a:pt x="424" y="143"/>
                    </a:lnTo>
                    <a:lnTo>
                      <a:pt x="424" y="146"/>
                    </a:lnTo>
                    <a:lnTo>
                      <a:pt x="424" y="146"/>
                    </a:lnTo>
                    <a:lnTo>
                      <a:pt x="424" y="146"/>
                    </a:lnTo>
                    <a:lnTo>
                      <a:pt x="423" y="145"/>
                    </a:lnTo>
                    <a:lnTo>
                      <a:pt x="423" y="145"/>
                    </a:lnTo>
                    <a:lnTo>
                      <a:pt x="419" y="143"/>
                    </a:lnTo>
                    <a:lnTo>
                      <a:pt x="416" y="143"/>
                    </a:lnTo>
                    <a:lnTo>
                      <a:pt x="416" y="145"/>
                    </a:lnTo>
                    <a:lnTo>
                      <a:pt x="418" y="146"/>
                    </a:lnTo>
                    <a:lnTo>
                      <a:pt x="419" y="146"/>
                    </a:lnTo>
                    <a:lnTo>
                      <a:pt x="421" y="146"/>
                    </a:lnTo>
                    <a:lnTo>
                      <a:pt x="421" y="147"/>
                    </a:lnTo>
                    <a:lnTo>
                      <a:pt x="424" y="149"/>
                    </a:lnTo>
                    <a:lnTo>
                      <a:pt x="424" y="149"/>
                    </a:lnTo>
                    <a:lnTo>
                      <a:pt x="425" y="151"/>
                    </a:lnTo>
                    <a:lnTo>
                      <a:pt x="426" y="151"/>
                    </a:lnTo>
                    <a:lnTo>
                      <a:pt x="426" y="152"/>
                    </a:lnTo>
                    <a:lnTo>
                      <a:pt x="427" y="154"/>
                    </a:lnTo>
                    <a:lnTo>
                      <a:pt x="427" y="157"/>
                    </a:lnTo>
                    <a:lnTo>
                      <a:pt x="429" y="159"/>
                    </a:lnTo>
                    <a:lnTo>
                      <a:pt x="429" y="160"/>
                    </a:lnTo>
                    <a:lnTo>
                      <a:pt x="427" y="162"/>
                    </a:lnTo>
                    <a:lnTo>
                      <a:pt x="426" y="163"/>
                    </a:lnTo>
                    <a:lnTo>
                      <a:pt x="426" y="166"/>
                    </a:lnTo>
                    <a:lnTo>
                      <a:pt x="427" y="168"/>
                    </a:lnTo>
                    <a:lnTo>
                      <a:pt x="427" y="169"/>
                    </a:lnTo>
                    <a:lnTo>
                      <a:pt x="427" y="171"/>
                    </a:lnTo>
                    <a:lnTo>
                      <a:pt x="426" y="173"/>
                    </a:lnTo>
                    <a:lnTo>
                      <a:pt x="424" y="174"/>
                    </a:lnTo>
                    <a:lnTo>
                      <a:pt x="424" y="175"/>
                    </a:lnTo>
                    <a:lnTo>
                      <a:pt x="424" y="176"/>
                    </a:lnTo>
                    <a:lnTo>
                      <a:pt x="425" y="176"/>
                    </a:lnTo>
                    <a:lnTo>
                      <a:pt x="426" y="175"/>
                    </a:lnTo>
                    <a:lnTo>
                      <a:pt x="427" y="174"/>
                    </a:lnTo>
                    <a:lnTo>
                      <a:pt x="429" y="175"/>
                    </a:lnTo>
                    <a:lnTo>
                      <a:pt x="430" y="176"/>
                    </a:lnTo>
                    <a:lnTo>
                      <a:pt x="430" y="177"/>
                    </a:lnTo>
                    <a:lnTo>
                      <a:pt x="430" y="181"/>
                    </a:lnTo>
                    <a:lnTo>
                      <a:pt x="430" y="182"/>
                    </a:lnTo>
                    <a:lnTo>
                      <a:pt x="427" y="183"/>
                    </a:lnTo>
                    <a:lnTo>
                      <a:pt x="425" y="183"/>
                    </a:lnTo>
                    <a:lnTo>
                      <a:pt x="425" y="186"/>
                    </a:lnTo>
                    <a:lnTo>
                      <a:pt x="425" y="186"/>
                    </a:lnTo>
                    <a:lnTo>
                      <a:pt x="425" y="186"/>
                    </a:lnTo>
                    <a:lnTo>
                      <a:pt x="427" y="185"/>
                    </a:lnTo>
                    <a:lnTo>
                      <a:pt x="430" y="185"/>
                    </a:lnTo>
                    <a:lnTo>
                      <a:pt x="430" y="186"/>
                    </a:lnTo>
                    <a:lnTo>
                      <a:pt x="431" y="186"/>
                    </a:lnTo>
                    <a:lnTo>
                      <a:pt x="433" y="185"/>
                    </a:lnTo>
                    <a:lnTo>
                      <a:pt x="433" y="186"/>
                    </a:lnTo>
                    <a:lnTo>
                      <a:pt x="436" y="187"/>
                    </a:lnTo>
                    <a:lnTo>
                      <a:pt x="436" y="188"/>
                    </a:lnTo>
                    <a:lnTo>
                      <a:pt x="436" y="192"/>
                    </a:lnTo>
                    <a:lnTo>
                      <a:pt x="438" y="196"/>
                    </a:lnTo>
                    <a:lnTo>
                      <a:pt x="440" y="197"/>
                    </a:lnTo>
                    <a:lnTo>
                      <a:pt x="440" y="197"/>
                    </a:lnTo>
                    <a:lnTo>
                      <a:pt x="440" y="198"/>
                    </a:lnTo>
                    <a:lnTo>
                      <a:pt x="438" y="198"/>
                    </a:lnTo>
                    <a:lnTo>
                      <a:pt x="437" y="199"/>
                    </a:lnTo>
                    <a:lnTo>
                      <a:pt x="437" y="201"/>
                    </a:lnTo>
                    <a:lnTo>
                      <a:pt x="441" y="199"/>
                    </a:lnTo>
                    <a:lnTo>
                      <a:pt x="443" y="199"/>
                    </a:lnTo>
                    <a:lnTo>
                      <a:pt x="446" y="201"/>
                    </a:lnTo>
                    <a:lnTo>
                      <a:pt x="453" y="207"/>
                    </a:lnTo>
                    <a:lnTo>
                      <a:pt x="454" y="208"/>
                    </a:lnTo>
                    <a:lnTo>
                      <a:pt x="454" y="210"/>
                    </a:lnTo>
                    <a:lnTo>
                      <a:pt x="455" y="213"/>
                    </a:lnTo>
                    <a:lnTo>
                      <a:pt x="454" y="214"/>
                    </a:lnTo>
                    <a:lnTo>
                      <a:pt x="452" y="215"/>
                    </a:lnTo>
                    <a:lnTo>
                      <a:pt x="450" y="216"/>
                    </a:lnTo>
                    <a:lnTo>
                      <a:pt x="448" y="219"/>
                    </a:lnTo>
                    <a:lnTo>
                      <a:pt x="446" y="218"/>
                    </a:lnTo>
                    <a:lnTo>
                      <a:pt x="444" y="216"/>
                    </a:lnTo>
                    <a:lnTo>
                      <a:pt x="444" y="216"/>
                    </a:lnTo>
                    <a:lnTo>
                      <a:pt x="443" y="216"/>
                    </a:lnTo>
                    <a:lnTo>
                      <a:pt x="442" y="218"/>
                    </a:lnTo>
                    <a:lnTo>
                      <a:pt x="440" y="219"/>
                    </a:lnTo>
                    <a:lnTo>
                      <a:pt x="438" y="220"/>
                    </a:lnTo>
                    <a:lnTo>
                      <a:pt x="435" y="220"/>
                    </a:lnTo>
                    <a:lnTo>
                      <a:pt x="432" y="219"/>
                    </a:lnTo>
                    <a:lnTo>
                      <a:pt x="431" y="219"/>
                    </a:lnTo>
                    <a:lnTo>
                      <a:pt x="430" y="220"/>
                    </a:lnTo>
                    <a:lnTo>
                      <a:pt x="429" y="219"/>
                    </a:lnTo>
                    <a:lnTo>
                      <a:pt x="426" y="218"/>
                    </a:lnTo>
                    <a:lnTo>
                      <a:pt x="426" y="216"/>
                    </a:lnTo>
                    <a:lnTo>
                      <a:pt x="427" y="216"/>
                    </a:lnTo>
                    <a:lnTo>
                      <a:pt x="427" y="215"/>
                    </a:lnTo>
                    <a:lnTo>
                      <a:pt x="427" y="214"/>
                    </a:lnTo>
                    <a:lnTo>
                      <a:pt x="427" y="213"/>
                    </a:lnTo>
                    <a:lnTo>
                      <a:pt x="426" y="213"/>
                    </a:lnTo>
                    <a:lnTo>
                      <a:pt x="426" y="214"/>
                    </a:lnTo>
                    <a:lnTo>
                      <a:pt x="425" y="215"/>
                    </a:lnTo>
                    <a:lnTo>
                      <a:pt x="424" y="215"/>
                    </a:lnTo>
                    <a:lnTo>
                      <a:pt x="424" y="215"/>
                    </a:lnTo>
                    <a:lnTo>
                      <a:pt x="424" y="216"/>
                    </a:lnTo>
                    <a:lnTo>
                      <a:pt x="425" y="216"/>
                    </a:lnTo>
                    <a:lnTo>
                      <a:pt x="425" y="218"/>
                    </a:lnTo>
                    <a:lnTo>
                      <a:pt x="424" y="218"/>
                    </a:lnTo>
                    <a:lnTo>
                      <a:pt x="423" y="219"/>
                    </a:lnTo>
                    <a:lnTo>
                      <a:pt x="421" y="219"/>
                    </a:lnTo>
                    <a:lnTo>
                      <a:pt x="418" y="218"/>
                    </a:lnTo>
                    <a:lnTo>
                      <a:pt x="416" y="218"/>
                    </a:lnTo>
                    <a:lnTo>
                      <a:pt x="415" y="216"/>
                    </a:lnTo>
                    <a:lnTo>
                      <a:pt x="412" y="216"/>
                    </a:lnTo>
                    <a:lnTo>
                      <a:pt x="409" y="216"/>
                    </a:lnTo>
                    <a:lnTo>
                      <a:pt x="407" y="218"/>
                    </a:lnTo>
                    <a:lnTo>
                      <a:pt x="405" y="218"/>
                    </a:lnTo>
                    <a:lnTo>
                      <a:pt x="405" y="218"/>
                    </a:lnTo>
                    <a:lnTo>
                      <a:pt x="407" y="216"/>
                    </a:lnTo>
                    <a:lnTo>
                      <a:pt x="405" y="216"/>
                    </a:lnTo>
                    <a:lnTo>
                      <a:pt x="405" y="216"/>
                    </a:lnTo>
                    <a:lnTo>
                      <a:pt x="404" y="218"/>
                    </a:lnTo>
                    <a:lnTo>
                      <a:pt x="403" y="220"/>
                    </a:lnTo>
                    <a:lnTo>
                      <a:pt x="403" y="221"/>
                    </a:lnTo>
                    <a:lnTo>
                      <a:pt x="399" y="222"/>
                    </a:lnTo>
                    <a:lnTo>
                      <a:pt x="396" y="222"/>
                    </a:lnTo>
                    <a:lnTo>
                      <a:pt x="395" y="224"/>
                    </a:lnTo>
                    <a:lnTo>
                      <a:pt x="392" y="227"/>
                    </a:lnTo>
                    <a:lnTo>
                      <a:pt x="391" y="229"/>
                    </a:lnTo>
                    <a:lnTo>
                      <a:pt x="391" y="229"/>
                    </a:lnTo>
                    <a:lnTo>
                      <a:pt x="391" y="229"/>
                    </a:lnTo>
                    <a:lnTo>
                      <a:pt x="393" y="224"/>
                    </a:lnTo>
                    <a:lnTo>
                      <a:pt x="395" y="221"/>
                    </a:lnTo>
                    <a:lnTo>
                      <a:pt x="395" y="220"/>
                    </a:lnTo>
                    <a:lnTo>
                      <a:pt x="393" y="220"/>
                    </a:lnTo>
                    <a:lnTo>
                      <a:pt x="391" y="220"/>
                    </a:lnTo>
                    <a:lnTo>
                      <a:pt x="390" y="221"/>
                    </a:lnTo>
                    <a:lnTo>
                      <a:pt x="388" y="222"/>
                    </a:lnTo>
                    <a:lnTo>
                      <a:pt x="388" y="224"/>
                    </a:lnTo>
                    <a:lnTo>
                      <a:pt x="388" y="225"/>
                    </a:lnTo>
                    <a:lnTo>
                      <a:pt x="390" y="225"/>
                    </a:lnTo>
                    <a:lnTo>
                      <a:pt x="391" y="225"/>
                    </a:lnTo>
                    <a:lnTo>
                      <a:pt x="391" y="226"/>
                    </a:lnTo>
                    <a:lnTo>
                      <a:pt x="390" y="226"/>
                    </a:lnTo>
                    <a:lnTo>
                      <a:pt x="387" y="227"/>
                    </a:lnTo>
                    <a:lnTo>
                      <a:pt x="387" y="229"/>
                    </a:lnTo>
                    <a:lnTo>
                      <a:pt x="387" y="230"/>
                    </a:lnTo>
                    <a:lnTo>
                      <a:pt x="385" y="230"/>
                    </a:lnTo>
                    <a:lnTo>
                      <a:pt x="385" y="231"/>
                    </a:lnTo>
                    <a:lnTo>
                      <a:pt x="385" y="232"/>
                    </a:lnTo>
                    <a:lnTo>
                      <a:pt x="385" y="233"/>
                    </a:lnTo>
                    <a:lnTo>
                      <a:pt x="382" y="236"/>
                    </a:lnTo>
                    <a:lnTo>
                      <a:pt x="382" y="238"/>
                    </a:lnTo>
                    <a:lnTo>
                      <a:pt x="384" y="237"/>
                    </a:lnTo>
                    <a:lnTo>
                      <a:pt x="386" y="235"/>
                    </a:lnTo>
                    <a:lnTo>
                      <a:pt x="387" y="232"/>
                    </a:lnTo>
                    <a:lnTo>
                      <a:pt x="388" y="230"/>
                    </a:lnTo>
                    <a:lnTo>
                      <a:pt x="388" y="231"/>
                    </a:lnTo>
                    <a:lnTo>
                      <a:pt x="388" y="232"/>
                    </a:lnTo>
                    <a:lnTo>
                      <a:pt x="386" y="236"/>
                    </a:lnTo>
                    <a:lnTo>
                      <a:pt x="384" y="239"/>
                    </a:lnTo>
                    <a:lnTo>
                      <a:pt x="382" y="242"/>
                    </a:lnTo>
                    <a:lnTo>
                      <a:pt x="382" y="243"/>
                    </a:lnTo>
                    <a:lnTo>
                      <a:pt x="382" y="244"/>
                    </a:lnTo>
                    <a:lnTo>
                      <a:pt x="381" y="246"/>
                    </a:lnTo>
                    <a:lnTo>
                      <a:pt x="379" y="247"/>
                    </a:lnTo>
                    <a:lnTo>
                      <a:pt x="378" y="247"/>
                    </a:lnTo>
                    <a:lnTo>
                      <a:pt x="376" y="247"/>
                    </a:lnTo>
                    <a:lnTo>
                      <a:pt x="375" y="247"/>
                    </a:lnTo>
                    <a:lnTo>
                      <a:pt x="373" y="252"/>
                    </a:lnTo>
                    <a:lnTo>
                      <a:pt x="370" y="255"/>
                    </a:lnTo>
                    <a:lnTo>
                      <a:pt x="370" y="264"/>
                    </a:lnTo>
                    <a:lnTo>
                      <a:pt x="369" y="272"/>
                    </a:lnTo>
                    <a:lnTo>
                      <a:pt x="369" y="272"/>
                    </a:lnTo>
                    <a:lnTo>
                      <a:pt x="368" y="272"/>
                    </a:lnTo>
                    <a:lnTo>
                      <a:pt x="367" y="272"/>
                    </a:lnTo>
                    <a:lnTo>
                      <a:pt x="365" y="272"/>
                    </a:lnTo>
                    <a:lnTo>
                      <a:pt x="365" y="272"/>
                    </a:lnTo>
                    <a:lnTo>
                      <a:pt x="368" y="274"/>
                    </a:lnTo>
                    <a:lnTo>
                      <a:pt x="369" y="275"/>
                    </a:lnTo>
                    <a:lnTo>
                      <a:pt x="369" y="276"/>
                    </a:lnTo>
                    <a:lnTo>
                      <a:pt x="369" y="277"/>
                    </a:lnTo>
                    <a:lnTo>
                      <a:pt x="368" y="277"/>
                    </a:lnTo>
                    <a:lnTo>
                      <a:pt x="369" y="281"/>
                    </a:lnTo>
                    <a:lnTo>
                      <a:pt x="369" y="283"/>
                    </a:lnTo>
                    <a:lnTo>
                      <a:pt x="368" y="286"/>
                    </a:lnTo>
                    <a:lnTo>
                      <a:pt x="368" y="287"/>
                    </a:lnTo>
                    <a:lnTo>
                      <a:pt x="367" y="289"/>
                    </a:lnTo>
                    <a:lnTo>
                      <a:pt x="367" y="289"/>
                    </a:lnTo>
                    <a:lnTo>
                      <a:pt x="365" y="291"/>
                    </a:lnTo>
                    <a:lnTo>
                      <a:pt x="367" y="292"/>
                    </a:lnTo>
                    <a:lnTo>
                      <a:pt x="368" y="294"/>
                    </a:lnTo>
                    <a:lnTo>
                      <a:pt x="368" y="298"/>
                    </a:lnTo>
                    <a:lnTo>
                      <a:pt x="367" y="299"/>
                    </a:lnTo>
                    <a:lnTo>
                      <a:pt x="364" y="301"/>
                    </a:lnTo>
                    <a:lnTo>
                      <a:pt x="362" y="301"/>
                    </a:lnTo>
                    <a:lnTo>
                      <a:pt x="360" y="300"/>
                    </a:lnTo>
                    <a:lnTo>
                      <a:pt x="360" y="300"/>
                    </a:lnTo>
                    <a:lnTo>
                      <a:pt x="359" y="301"/>
                    </a:lnTo>
                    <a:lnTo>
                      <a:pt x="360" y="303"/>
                    </a:lnTo>
                    <a:lnTo>
                      <a:pt x="362" y="304"/>
                    </a:lnTo>
                    <a:lnTo>
                      <a:pt x="364" y="304"/>
                    </a:lnTo>
                    <a:lnTo>
                      <a:pt x="365" y="304"/>
                    </a:lnTo>
                    <a:lnTo>
                      <a:pt x="367" y="305"/>
                    </a:lnTo>
                    <a:lnTo>
                      <a:pt x="365" y="308"/>
                    </a:lnTo>
                    <a:lnTo>
                      <a:pt x="365" y="310"/>
                    </a:lnTo>
                    <a:lnTo>
                      <a:pt x="367" y="311"/>
                    </a:lnTo>
                    <a:lnTo>
                      <a:pt x="368" y="315"/>
                    </a:lnTo>
                    <a:lnTo>
                      <a:pt x="370" y="320"/>
                    </a:lnTo>
                    <a:lnTo>
                      <a:pt x="370" y="322"/>
                    </a:lnTo>
                    <a:lnTo>
                      <a:pt x="371" y="322"/>
                    </a:lnTo>
                    <a:lnTo>
                      <a:pt x="374" y="325"/>
                    </a:lnTo>
                    <a:lnTo>
                      <a:pt x="374" y="327"/>
                    </a:lnTo>
                    <a:lnTo>
                      <a:pt x="374" y="328"/>
                    </a:lnTo>
                    <a:lnTo>
                      <a:pt x="374" y="329"/>
                    </a:lnTo>
                    <a:lnTo>
                      <a:pt x="376" y="332"/>
                    </a:lnTo>
                    <a:lnTo>
                      <a:pt x="376" y="334"/>
                    </a:lnTo>
                    <a:lnTo>
                      <a:pt x="378" y="342"/>
                    </a:lnTo>
                    <a:lnTo>
                      <a:pt x="379" y="344"/>
                    </a:lnTo>
                    <a:lnTo>
                      <a:pt x="380" y="345"/>
                    </a:lnTo>
                    <a:lnTo>
                      <a:pt x="381" y="348"/>
                    </a:lnTo>
                    <a:lnTo>
                      <a:pt x="381" y="350"/>
                    </a:lnTo>
                    <a:lnTo>
                      <a:pt x="381" y="354"/>
                    </a:lnTo>
                    <a:lnTo>
                      <a:pt x="380" y="356"/>
                    </a:lnTo>
                    <a:lnTo>
                      <a:pt x="378" y="356"/>
                    </a:lnTo>
                    <a:lnTo>
                      <a:pt x="375" y="355"/>
                    </a:lnTo>
                    <a:lnTo>
                      <a:pt x="373" y="354"/>
                    </a:lnTo>
                    <a:lnTo>
                      <a:pt x="370" y="351"/>
                    </a:lnTo>
                    <a:lnTo>
                      <a:pt x="368" y="348"/>
                    </a:lnTo>
                    <a:lnTo>
                      <a:pt x="365" y="344"/>
                    </a:lnTo>
                    <a:lnTo>
                      <a:pt x="363" y="343"/>
                    </a:lnTo>
                    <a:lnTo>
                      <a:pt x="360" y="342"/>
                    </a:lnTo>
                    <a:lnTo>
                      <a:pt x="359" y="337"/>
                    </a:lnTo>
                    <a:lnTo>
                      <a:pt x="358" y="336"/>
                    </a:lnTo>
                    <a:lnTo>
                      <a:pt x="348" y="331"/>
                    </a:lnTo>
                    <a:lnTo>
                      <a:pt x="348" y="329"/>
                    </a:lnTo>
                    <a:lnTo>
                      <a:pt x="345" y="329"/>
                    </a:lnTo>
                    <a:lnTo>
                      <a:pt x="345" y="329"/>
                    </a:lnTo>
                    <a:lnTo>
                      <a:pt x="345" y="328"/>
                    </a:lnTo>
                    <a:lnTo>
                      <a:pt x="346" y="327"/>
                    </a:lnTo>
                    <a:lnTo>
                      <a:pt x="346" y="326"/>
                    </a:lnTo>
                    <a:lnTo>
                      <a:pt x="346" y="326"/>
                    </a:lnTo>
                    <a:lnTo>
                      <a:pt x="346" y="325"/>
                    </a:lnTo>
                    <a:lnTo>
                      <a:pt x="345" y="323"/>
                    </a:lnTo>
                    <a:lnTo>
                      <a:pt x="343" y="323"/>
                    </a:lnTo>
                    <a:lnTo>
                      <a:pt x="343" y="323"/>
                    </a:lnTo>
                    <a:lnTo>
                      <a:pt x="342" y="322"/>
                    </a:lnTo>
                    <a:lnTo>
                      <a:pt x="342" y="321"/>
                    </a:lnTo>
                    <a:lnTo>
                      <a:pt x="341" y="322"/>
                    </a:lnTo>
                    <a:lnTo>
                      <a:pt x="341" y="323"/>
                    </a:lnTo>
                    <a:lnTo>
                      <a:pt x="339" y="325"/>
                    </a:lnTo>
                    <a:lnTo>
                      <a:pt x="339" y="326"/>
                    </a:lnTo>
                    <a:lnTo>
                      <a:pt x="339" y="327"/>
                    </a:lnTo>
                    <a:lnTo>
                      <a:pt x="340" y="327"/>
                    </a:lnTo>
                    <a:lnTo>
                      <a:pt x="340" y="328"/>
                    </a:lnTo>
                    <a:lnTo>
                      <a:pt x="339" y="331"/>
                    </a:lnTo>
                    <a:lnTo>
                      <a:pt x="337" y="332"/>
                    </a:lnTo>
                    <a:lnTo>
                      <a:pt x="336" y="332"/>
                    </a:lnTo>
                    <a:lnTo>
                      <a:pt x="335" y="333"/>
                    </a:lnTo>
                    <a:lnTo>
                      <a:pt x="336" y="334"/>
                    </a:lnTo>
                    <a:lnTo>
                      <a:pt x="339" y="337"/>
                    </a:lnTo>
                    <a:lnTo>
                      <a:pt x="341" y="339"/>
                    </a:lnTo>
                    <a:lnTo>
                      <a:pt x="342" y="340"/>
                    </a:lnTo>
                    <a:lnTo>
                      <a:pt x="341" y="345"/>
                    </a:lnTo>
                    <a:lnTo>
                      <a:pt x="341" y="348"/>
                    </a:lnTo>
                    <a:lnTo>
                      <a:pt x="343" y="351"/>
                    </a:lnTo>
                    <a:lnTo>
                      <a:pt x="343" y="353"/>
                    </a:lnTo>
                    <a:lnTo>
                      <a:pt x="342" y="357"/>
                    </a:lnTo>
                    <a:lnTo>
                      <a:pt x="341" y="361"/>
                    </a:lnTo>
                    <a:lnTo>
                      <a:pt x="340" y="361"/>
                    </a:lnTo>
                    <a:lnTo>
                      <a:pt x="337" y="360"/>
                    </a:lnTo>
                    <a:lnTo>
                      <a:pt x="336" y="360"/>
                    </a:lnTo>
                    <a:lnTo>
                      <a:pt x="336" y="357"/>
                    </a:lnTo>
                    <a:lnTo>
                      <a:pt x="335" y="359"/>
                    </a:lnTo>
                    <a:lnTo>
                      <a:pt x="336" y="360"/>
                    </a:lnTo>
                    <a:lnTo>
                      <a:pt x="337" y="362"/>
                    </a:lnTo>
                    <a:lnTo>
                      <a:pt x="340" y="364"/>
                    </a:lnTo>
                    <a:lnTo>
                      <a:pt x="341" y="366"/>
                    </a:lnTo>
                    <a:lnTo>
                      <a:pt x="341" y="367"/>
                    </a:lnTo>
                    <a:lnTo>
                      <a:pt x="342" y="371"/>
                    </a:lnTo>
                    <a:lnTo>
                      <a:pt x="342" y="374"/>
                    </a:lnTo>
                    <a:lnTo>
                      <a:pt x="342" y="376"/>
                    </a:lnTo>
                    <a:lnTo>
                      <a:pt x="341" y="376"/>
                    </a:lnTo>
                    <a:lnTo>
                      <a:pt x="339" y="376"/>
                    </a:lnTo>
                    <a:lnTo>
                      <a:pt x="339" y="373"/>
                    </a:lnTo>
                    <a:lnTo>
                      <a:pt x="339" y="373"/>
                    </a:lnTo>
                    <a:lnTo>
                      <a:pt x="337" y="373"/>
                    </a:lnTo>
                    <a:lnTo>
                      <a:pt x="337" y="374"/>
                    </a:lnTo>
                    <a:lnTo>
                      <a:pt x="337" y="376"/>
                    </a:lnTo>
                    <a:lnTo>
                      <a:pt x="340" y="378"/>
                    </a:lnTo>
                    <a:lnTo>
                      <a:pt x="340" y="378"/>
                    </a:lnTo>
                    <a:lnTo>
                      <a:pt x="337" y="379"/>
                    </a:lnTo>
                    <a:lnTo>
                      <a:pt x="337" y="381"/>
                    </a:lnTo>
                    <a:lnTo>
                      <a:pt x="339" y="382"/>
                    </a:lnTo>
                    <a:lnTo>
                      <a:pt x="340" y="382"/>
                    </a:lnTo>
                    <a:lnTo>
                      <a:pt x="341" y="381"/>
                    </a:lnTo>
                    <a:lnTo>
                      <a:pt x="341" y="378"/>
                    </a:lnTo>
                    <a:lnTo>
                      <a:pt x="342" y="378"/>
                    </a:lnTo>
                    <a:lnTo>
                      <a:pt x="345" y="378"/>
                    </a:lnTo>
                    <a:lnTo>
                      <a:pt x="345" y="379"/>
                    </a:lnTo>
                    <a:lnTo>
                      <a:pt x="347" y="378"/>
                    </a:lnTo>
                    <a:lnTo>
                      <a:pt x="348" y="378"/>
                    </a:lnTo>
                    <a:lnTo>
                      <a:pt x="348" y="379"/>
                    </a:lnTo>
                    <a:lnTo>
                      <a:pt x="350" y="382"/>
                    </a:lnTo>
                    <a:lnTo>
                      <a:pt x="351" y="385"/>
                    </a:lnTo>
                    <a:lnTo>
                      <a:pt x="352" y="389"/>
                    </a:lnTo>
                    <a:lnTo>
                      <a:pt x="353" y="393"/>
                    </a:lnTo>
                    <a:lnTo>
                      <a:pt x="353" y="395"/>
                    </a:lnTo>
                    <a:lnTo>
                      <a:pt x="353" y="398"/>
                    </a:lnTo>
                    <a:lnTo>
                      <a:pt x="353" y="400"/>
                    </a:lnTo>
                    <a:lnTo>
                      <a:pt x="352" y="400"/>
                    </a:lnTo>
                    <a:lnTo>
                      <a:pt x="350" y="400"/>
                    </a:lnTo>
                    <a:lnTo>
                      <a:pt x="347" y="399"/>
                    </a:lnTo>
                    <a:lnTo>
                      <a:pt x="343" y="396"/>
                    </a:lnTo>
                    <a:lnTo>
                      <a:pt x="340" y="395"/>
                    </a:lnTo>
                    <a:lnTo>
                      <a:pt x="336" y="395"/>
                    </a:lnTo>
                    <a:lnTo>
                      <a:pt x="335" y="395"/>
                    </a:lnTo>
                    <a:lnTo>
                      <a:pt x="334" y="396"/>
                    </a:lnTo>
                    <a:lnTo>
                      <a:pt x="331" y="398"/>
                    </a:lnTo>
                    <a:lnTo>
                      <a:pt x="330" y="398"/>
                    </a:lnTo>
                    <a:lnTo>
                      <a:pt x="328" y="398"/>
                    </a:lnTo>
                    <a:lnTo>
                      <a:pt x="325" y="399"/>
                    </a:lnTo>
                    <a:lnTo>
                      <a:pt x="325" y="401"/>
                    </a:lnTo>
                    <a:lnTo>
                      <a:pt x="325" y="402"/>
                    </a:lnTo>
                    <a:lnTo>
                      <a:pt x="325" y="404"/>
                    </a:lnTo>
                    <a:lnTo>
                      <a:pt x="325" y="404"/>
                    </a:lnTo>
                    <a:lnTo>
                      <a:pt x="324" y="404"/>
                    </a:lnTo>
                    <a:lnTo>
                      <a:pt x="324" y="405"/>
                    </a:lnTo>
                    <a:lnTo>
                      <a:pt x="325" y="406"/>
                    </a:lnTo>
                    <a:lnTo>
                      <a:pt x="328" y="406"/>
                    </a:lnTo>
                    <a:lnTo>
                      <a:pt x="329" y="406"/>
                    </a:lnTo>
                    <a:lnTo>
                      <a:pt x="329" y="407"/>
                    </a:lnTo>
                    <a:lnTo>
                      <a:pt x="329" y="410"/>
                    </a:lnTo>
                    <a:lnTo>
                      <a:pt x="329" y="412"/>
                    </a:lnTo>
                    <a:lnTo>
                      <a:pt x="329" y="415"/>
                    </a:lnTo>
                    <a:lnTo>
                      <a:pt x="330" y="417"/>
                    </a:lnTo>
                    <a:lnTo>
                      <a:pt x="331" y="417"/>
                    </a:lnTo>
                    <a:lnTo>
                      <a:pt x="332" y="417"/>
                    </a:lnTo>
                    <a:lnTo>
                      <a:pt x="334" y="416"/>
                    </a:lnTo>
                    <a:lnTo>
                      <a:pt x="335" y="416"/>
                    </a:lnTo>
                    <a:lnTo>
                      <a:pt x="335" y="417"/>
                    </a:lnTo>
                    <a:lnTo>
                      <a:pt x="335" y="418"/>
                    </a:lnTo>
                    <a:lnTo>
                      <a:pt x="332" y="418"/>
                    </a:lnTo>
                    <a:lnTo>
                      <a:pt x="332" y="419"/>
                    </a:lnTo>
                    <a:lnTo>
                      <a:pt x="331" y="421"/>
                    </a:lnTo>
                    <a:lnTo>
                      <a:pt x="330" y="421"/>
                    </a:lnTo>
                    <a:lnTo>
                      <a:pt x="329" y="419"/>
                    </a:lnTo>
                    <a:lnTo>
                      <a:pt x="329" y="417"/>
                    </a:lnTo>
                    <a:lnTo>
                      <a:pt x="329" y="416"/>
                    </a:lnTo>
                    <a:lnTo>
                      <a:pt x="326" y="415"/>
                    </a:lnTo>
                    <a:lnTo>
                      <a:pt x="324" y="413"/>
                    </a:lnTo>
                    <a:lnTo>
                      <a:pt x="323" y="416"/>
                    </a:lnTo>
                    <a:lnTo>
                      <a:pt x="322" y="416"/>
                    </a:lnTo>
                    <a:lnTo>
                      <a:pt x="318" y="419"/>
                    </a:lnTo>
                    <a:lnTo>
                      <a:pt x="315" y="422"/>
                    </a:lnTo>
                    <a:lnTo>
                      <a:pt x="315" y="423"/>
                    </a:lnTo>
                    <a:lnTo>
                      <a:pt x="313" y="427"/>
                    </a:lnTo>
                    <a:lnTo>
                      <a:pt x="313" y="428"/>
                    </a:lnTo>
                    <a:lnTo>
                      <a:pt x="314" y="428"/>
                    </a:lnTo>
                    <a:lnTo>
                      <a:pt x="317" y="429"/>
                    </a:lnTo>
                    <a:lnTo>
                      <a:pt x="318" y="427"/>
                    </a:lnTo>
                    <a:lnTo>
                      <a:pt x="318" y="427"/>
                    </a:lnTo>
                    <a:lnTo>
                      <a:pt x="318" y="426"/>
                    </a:lnTo>
                    <a:lnTo>
                      <a:pt x="318" y="426"/>
                    </a:lnTo>
                    <a:lnTo>
                      <a:pt x="318" y="423"/>
                    </a:lnTo>
                    <a:lnTo>
                      <a:pt x="318" y="423"/>
                    </a:lnTo>
                    <a:lnTo>
                      <a:pt x="320" y="426"/>
                    </a:lnTo>
                    <a:lnTo>
                      <a:pt x="322" y="429"/>
                    </a:lnTo>
                    <a:lnTo>
                      <a:pt x="323" y="428"/>
                    </a:lnTo>
                    <a:lnTo>
                      <a:pt x="323" y="430"/>
                    </a:lnTo>
                    <a:lnTo>
                      <a:pt x="323" y="432"/>
                    </a:lnTo>
                    <a:lnTo>
                      <a:pt x="320" y="433"/>
                    </a:lnTo>
                    <a:lnTo>
                      <a:pt x="319" y="435"/>
                    </a:lnTo>
                    <a:lnTo>
                      <a:pt x="318" y="439"/>
                    </a:lnTo>
                    <a:lnTo>
                      <a:pt x="318" y="440"/>
                    </a:lnTo>
                    <a:lnTo>
                      <a:pt x="319" y="444"/>
                    </a:lnTo>
                    <a:lnTo>
                      <a:pt x="320" y="445"/>
                    </a:lnTo>
                    <a:lnTo>
                      <a:pt x="323" y="447"/>
                    </a:lnTo>
                    <a:lnTo>
                      <a:pt x="325" y="450"/>
                    </a:lnTo>
                    <a:lnTo>
                      <a:pt x="329" y="451"/>
                    </a:lnTo>
                    <a:lnTo>
                      <a:pt x="331" y="452"/>
                    </a:lnTo>
                    <a:lnTo>
                      <a:pt x="332" y="455"/>
                    </a:lnTo>
                    <a:lnTo>
                      <a:pt x="332" y="456"/>
                    </a:lnTo>
                    <a:lnTo>
                      <a:pt x="331" y="457"/>
                    </a:lnTo>
                    <a:lnTo>
                      <a:pt x="330" y="461"/>
                    </a:lnTo>
                    <a:lnTo>
                      <a:pt x="330" y="462"/>
                    </a:lnTo>
                    <a:lnTo>
                      <a:pt x="332" y="462"/>
                    </a:lnTo>
                    <a:lnTo>
                      <a:pt x="332" y="463"/>
                    </a:lnTo>
                    <a:lnTo>
                      <a:pt x="332" y="464"/>
                    </a:lnTo>
                    <a:lnTo>
                      <a:pt x="334" y="464"/>
                    </a:lnTo>
                    <a:lnTo>
                      <a:pt x="340" y="464"/>
                    </a:lnTo>
                    <a:lnTo>
                      <a:pt x="345" y="464"/>
                    </a:lnTo>
                    <a:lnTo>
                      <a:pt x="347" y="466"/>
                    </a:lnTo>
                    <a:lnTo>
                      <a:pt x="351" y="467"/>
                    </a:lnTo>
                    <a:lnTo>
                      <a:pt x="353" y="469"/>
                    </a:lnTo>
                    <a:lnTo>
                      <a:pt x="354" y="472"/>
                    </a:lnTo>
                    <a:lnTo>
                      <a:pt x="354" y="474"/>
                    </a:lnTo>
                    <a:lnTo>
                      <a:pt x="354" y="475"/>
                    </a:lnTo>
                    <a:lnTo>
                      <a:pt x="353" y="475"/>
                    </a:lnTo>
                    <a:lnTo>
                      <a:pt x="352" y="473"/>
                    </a:lnTo>
                    <a:lnTo>
                      <a:pt x="352" y="472"/>
                    </a:lnTo>
                    <a:lnTo>
                      <a:pt x="351" y="471"/>
                    </a:lnTo>
                    <a:lnTo>
                      <a:pt x="351" y="471"/>
                    </a:lnTo>
                    <a:lnTo>
                      <a:pt x="350" y="472"/>
                    </a:lnTo>
                    <a:lnTo>
                      <a:pt x="350" y="474"/>
                    </a:lnTo>
                    <a:lnTo>
                      <a:pt x="348" y="475"/>
                    </a:lnTo>
                    <a:lnTo>
                      <a:pt x="348" y="478"/>
                    </a:lnTo>
                    <a:lnTo>
                      <a:pt x="348" y="480"/>
                    </a:lnTo>
                    <a:lnTo>
                      <a:pt x="350" y="482"/>
                    </a:lnTo>
                    <a:lnTo>
                      <a:pt x="351" y="483"/>
                    </a:lnTo>
                    <a:lnTo>
                      <a:pt x="351" y="483"/>
                    </a:lnTo>
                    <a:lnTo>
                      <a:pt x="352" y="483"/>
                    </a:lnTo>
                    <a:lnTo>
                      <a:pt x="353" y="482"/>
                    </a:lnTo>
                    <a:lnTo>
                      <a:pt x="356" y="480"/>
                    </a:lnTo>
                    <a:lnTo>
                      <a:pt x="357" y="480"/>
                    </a:lnTo>
                    <a:lnTo>
                      <a:pt x="359" y="480"/>
                    </a:lnTo>
                    <a:lnTo>
                      <a:pt x="362" y="480"/>
                    </a:lnTo>
                    <a:lnTo>
                      <a:pt x="364" y="482"/>
                    </a:lnTo>
                    <a:lnTo>
                      <a:pt x="365" y="485"/>
                    </a:lnTo>
                    <a:lnTo>
                      <a:pt x="364" y="488"/>
                    </a:lnTo>
                    <a:lnTo>
                      <a:pt x="363" y="486"/>
                    </a:lnTo>
                    <a:lnTo>
                      <a:pt x="363" y="485"/>
                    </a:lnTo>
                    <a:lnTo>
                      <a:pt x="362" y="483"/>
                    </a:lnTo>
                    <a:lnTo>
                      <a:pt x="360" y="483"/>
                    </a:lnTo>
                    <a:lnTo>
                      <a:pt x="359" y="483"/>
                    </a:lnTo>
                    <a:lnTo>
                      <a:pt x="358" y="484"/>
                    </a:lnTo>
                    <a:lnTo>
                      <a:pt x="356" y="484"/>
                    </a:lnTo>
                    <a:lnTo>
                      <a:pt x="353" y="486"/>
                    </a:lnTo>
                    <a:lnTo>
                      <a:pt x="352" y="486"/>
                    </a:lnTo>
                    <a:lnTo>
                      <a:pt x="353" y="489"/>
                    </a:lnTo>
                    <a:lnTo>
                      <a:pt x="353" y="490"/>
                    </a:lnTo>
                    <a:lnTo>
                      <a:pt x="352" y="491"/>
                    </a:lnTo>
                    <a:lnTo>
                      <a:pt x="352" y="492"/>
                    </a:lnTo>
                    <a:lnTo>
                      <a:pt x="356" y="492"/>
                    </a:lnTo>
                    <a:lnTo>
                      <a:pt x="360" y="492"/>
                    </a:lnTo>
                    <a:lnTo>
                      <a:pt x="363" y="492"/>
                    </a:lnTo>
                    <a:lnTo>
                      <a:pt x="363" y="490"/>
                    </a:lnTo>
                    <a:lnTo>
                      <a:pt x="364" y="490"/>
                    </a:lnTo>
                    <a:lnTo>
                      <a:pt x="364" y="492"/>
                    </a:lnTo>
                    <a:lnTo>
                      <a:pt x="365" y="494"/>
                    </a:lnTo>
                    <a:lnTo>
                      <a:pt x="365" y="496"/>
                    </a:lnTo>
                    <a:lnTo>
                      <a:pt x="365" y="499"/>
                    </a:lnTo>
                    <a:lnTo>
                      <a:pt x="365" y="500"/>
                    </a:lnTo>
                    <a:lnTo>
                      <a:pt x="364" y="500"/>
                    </a:lnTo>
                    <a:lnTo>
                      <a:pt x="364" y="499"/>
                    </a:lnTo>
                    <a:lnTo>
                      <a:pt x="365" y="496"/>
                    </a:lnTo>
                    <a:lnTo>
                      <a:pt x="363" y="496"/>
                    </a:lnTo>
                    <a:lnTo>
                      <a:pt x="362" y="497"/>
                    </a:lnTo>
                    <a:lnTo>
                      <a:pt x="362" y="499"/>
                    </a:lnTo>
                    <a:lnTo>
                      <a:pt x="363" y="500"/>
                    </a:lnTo>
                    <a:lnTo>
                      <a:pt x="363" y="501"/>
                    </a:lnTo>
                    <a:lnTo>
                      <a:pt x="363" y="503"/>
                    </a:lnTo>
                    <a:lnTo>
                      <a:pt x="364" y="505"/>
                    </a:lnTo>
                    <a:lnTo>
                      <a:pt x="364" y="506"/>
                    </a:lnTo>
                    <a:lnTo>
                      <a:pt x="363" y="508"/>
                    </a:lnTo>
                    <a:lnTo>
                      <a:pt x="362" y="510"/>
                    </a:lnTo>
                    <a:lnTo>
                      <a:pt x="363" y="511"/>
                    </a:lnTo>
                    <a:lnTo>
                      <a:pt x="365" y="511"/>
                    </a:lnTo>
                    <a:lnTo>
                      <a:pt x="365" y="510"/>
                    </a:lnTo>
                    <a:lnTo>
                      <a:pt x="365" y="508"/>
                    </a:lnTo>
                    <a:lnTo>
                      <a:pt x="367" y="506"/>
                    </a:lnTo>
                    <a:lnTo>
                      <a:pt x="368" y="507"/>
                    </a:lnTo>
                    <a:lnTo>
                      <a:pt x="368" y="511"/>
                    </a:lnTo>
                    <a:lnTo>
                      <a:pt x="367" y="517"/>
                    </a:lnTo>
                    <a:lnTo>
                      <a:pt x="367" y="520"/>
                    </a:lnTo>
                    <a:lnTo>
                      <a:pt x="369" y="527"/>
                    </a:lnTo>
                    <a:lnTo>
                      <a:pt x="371" y="533"/>
                    </a:lnTo>
                    <a:lnTo>
                      <a:pt x="374" y="535"/>
                    </a:lnTo>
                    <a:lnTo>
                      <a:pt x="379" y="546"/>
                    </a:lnTo>
                    <a:lnTo>
                      <a:pt x="382" y="553"/>
                    </a:lnTo>
                    <a:lnTo>
                      <a:pt x="387" y="557"/>
                    </a:lnTo>
                    <a:lnTo>
                      <a:pt x="390" y="562"/>
                    </a:lnTo>
                    <a:lnTo>
                      <a:pt x="395" y="567"/>
                    </a:lnTo>
                    <a:lnTo>
                      <a:pt x="397" y="569"/>
                    </a:lnTo>
                    <a:lnTo>
                      <a:pt x="402" y="572"/>
                    </a:lnTo>
                    <a:lnTo>
                      <a:pt x="408" y="574"/>
                    </a:lnTo>
                    <a:lnTo>
                      <a:pt x="412" y="574"/>
                    </a:lnTo>
                    <a:lnTo>
                      <a:pt x="416" y="573"/>
                    </a:lnTo>
                    <a:lnTo>
                      <a:pt x="416" y="573"/>
                    </a:lnTo>
                    <a:lnTo>
                      <a:pt x="418" y="573"/>
                    </a:lnTo>
                    <a:lnTo>
                      <a:pt x="419" y="572"/>
                    </a:lnTo>
                    <a:lnTo>
                      <a:pt x="421" y="570"/>
                    </a:lnTo>
                    <a:lnTo>
                      <a:pt x="424" y="568"/>
                    </a:lnTo>
                    <a:lnTo>
                      <a:pt x="424" y="567"/>
                    </a:lnTo>
                    <a:lnTo>
                      <a:pt x="426" y="567"/>
                    </a:lnTo>
                    <a:lnTo>
                      <a:pt x="426" y="568"/>
                    </a:lnTo>
                    <a:lnTo>
                      <a:pt x="427" y="570"/>
                    </a:lnTo>
                    <a:lnTo>
                      <a:pt x="427" y="572"/>
                    </a:lnTo>
                    <a:lnTo>
                      <a:pt x="429" y="573"/>
                    </a:lnTo>
                    <a:lnTo>
                      <a:pt x="430" y="574"/>
                    </a:lnTo>
                    <a:lnTo>
                      <a:pt x="430" y="573"/>
                    </a:lnTo>
                    <a:lnTo>
                      <a:pt x="430" y="572"/>
                    </a:lnTo>
                    <a:lnTo>
                      <a:pt x="430" y="570"/>
                    </a:lnTo>
                    <a:lnTo>
                      <a:pt x="430" y="570"/>
                    </a:lnTo>
                    <a:lnTo>
                      <a:pt x="430" y="569"/>
                    </a:lnTo>
                    <a:lnTo>
                      <a:pt x="429" y="568"/>
                    </a:lnTo>
                    <a:lnTo>
                      <a:pt x="427" y="565"/>
                    </a:lnTo>
                    <a:lnTo>
                      <a:pt x="425" y="564"/>
                    </a:lnTo>
                    <a:lnTo>
                      <a:pt x="424" y="563"/>
                    </a:lnTo>
                    <a:lnTo>
                      <a:pt x="424" y="563"/>
                    </a:lnTo>
                    <a:lnTo>
                      <a:pt x="421" y="562"/>
                    </a:lnTo>
                    <a:lnTo>
                      <a:pt x="420" y="561"/>
                    </a:lnTo>
                    <a:lnTo>
                      <a:pt x="419" y="558"/>
                    </a:lnTo>
                    <a:lnTo>
                      <a:pt x="418" y="556"/>
                    </a:lnTo>
                    <a:lnTo>
                      <a:pt x="419" y="555"/>
                    </a:lnTo>
                    <a:lnTo>
                      <a:pt x="419" y="553"/>
                    </a:lnTo>
                    <a:lnTo>
                      <a:pt x="420" y="552"/>
                    </a:lnTo>
                    <a:lnTo>
                      <a:pt x="420" y="552"/>
                    </a:lnTo>
                    <a:lnTo>
                      <a:pt x="420" y="550"/>
                    </a:lnTo>
                    <a:lnTo>
                      <a:pt x="424" y="548"/>
                    </a:lnTo>
                    <a:lnTo>
                      <a:pt x="426" y="547"/>
                    </a:lnTo>
                    <a:lnTo>
                      <a:pt x="431" y="546"/>
                    </a:lnTo>
                    <a:lnTo>
                      <a:pt x="435" y="545"/>
                    </a:lnTo>
                    <a:lnTo>
                      <a:pt x="437" y="544"/>
                    </a:lnTo>
                    <a:lnTo>
                      <a:pt x="438" y="541"/>
                    </a:lnTo>
                    <a:lnTo>
                      <a:pt x="440" y="540"/>
                    </a:lnTo>
                    <a:lnTo>
                      <a:pt x="442" y="539"/>
                    </a:lnTo>
                    <a:lnTo>
                      <a:pt x="443" y="539"/>
                    </a:lnTo>
                    <a:lnTo>
                      <a:pt x="446" y="540"/>
                    </a:lnTo>
                    <a:lnTo>
                      <a:pt x="447" y="540"/>
                    </a:lnTo>
                    <a:lnTo>
                      <a:pt x="448" y="539"/>
                    </a:lnTo>
                    <a:lnTo>
                      <a:pt x="449" y="539"/>
                    </a:lnTo>
                    <a:lnTo>
                      <a:pt x="450" y="542"/>
                    </a:lnTo>
                    <a:lnTo>
                      <a:pt x="452" y="544"/>
                    </a:lnTo>
                    <a:lnTo>
                      <a:pt x="453" y="545"/>
                    </a:lnTo>
                    <a:lnTo>
                      <a:pt x="454" y="546"/>
                    </a:lnTo>
                    <a:lnTo>
                      <a:pt x="455" y="547"/>
                    </a:lnTo>
                    <a:lnTo>
                      <a:pt x="455" y="551"/>
                    </a:lnTo>
                    <a:lnTo>
                      <a:pt x="457" y="553"/>
                    </a:lnTo>
                    <a:lnTo>
                      <a:pt x="459" y="557"/>
                    </a:lnTo>
                    <a:lnTo>
                      <a:pt x="459" y="559"/>
                    </a:lnTo>
                    <a:lnTo>
                      <a:pt x="458" y="564"/>
                    </a:lnTo>
                    <a:lnTo>
                      <a:pt x="458" y="568"/>
                    </a:lnTo>
                    <a:lnTo>
                      <a:pt x="458" y="570"/>
                    </a:lnTo>
                    <a:lnTo>
                      <a:pt x="459" y="572"/>
                    </a:lnTo>
                    <a:lnTo>
                      <a:pt x="461" y="575"/>
                    </a:lnTo>
                    <a:lnTo>
                      <a:pt x="463" y="576"/>
                    </a:lnTo>
                    <a:lnTo>
                      <a:pt x="464" y="578"/>
                    </a:lnTo>
                    <a:lnTo>
                      <a:pt x="468" y="580"/>
                    </a:lnTo>
                    <a:lnTo>
                      <a:pt x="471" y="581"/>
                    </a:lnTo>
                    <a:lnTo>
                      <a:pt x="476" y="584"/>
                    </a:lnTo>
                    <a:lnTo>
                      <a:pt x="480" y="585"/>
                    </a:lnTo>
                    <a:lnTo>
                      <a:pt x="482" y="585"/>
                    </a:lnTo>
                    <a:lnTo>
                      <a:pt x="483" y="586"/>
                    </a:lnTo>
                    <a:lnTo>
                      <a:pt x="487" y="591"/>
                    </a:lnTo>
                    <a:lnTo>
                      <a:pt x="488" y="593"/>
                    </a:lnTo>
                    <a:lnTo>
                      <a:pt x="492" y="596"/>
                    </a:lnTo>
                    <a:lnTo>
                      <a:pt x="496" y="598"/>
                    </a:lnTo>
                    <a:lnTo>
                      <a:pt x="498" y="600"/>
                    </a:lnTo>
                    <a:lnTo>
                      <a:pt x="500" y="600"/>
                    </a:lnTo>
                    <a:lnTo>
                      <a:pt x="503" y="598"/>
                    </a:lnTo>
                    <a:lnTo>
                      <a:pt x="505" y="598"/>
                    </a:lnTo>
                    <a:lnTo>
                      <a:pt x="505" y="597"/>
                    </a:lnTo>
                    <a:lnTo>
                      <a:pt x="505" y="592"/>
                    </a:lnTo>
                    <a:lnTo>
                      <a:pt x="505" y="591"/>
                    </a:lnTo>
                    <a:lnTo>
                      <a:pt x="506" y="590"/>
                    </a:lnTo>
                    <a:lnTo>
                      <a:pt x="508" y="589"/>
                    </a:lnTo>
                    <a:lnTo>
                      <a:pt x="509" y="587"/>
                    </a:lnTo>
                    <a:lnTo>
                      <a:pt x="509" y="586"/>
                    </a:lnTo>
                    <a:lnTo>
                      <a:pt x="510" y="586"/>
                    </a:lnTo>
                    <a:lnTo>
                      <a:pt x="511" y="587"/>
                    </a:lnTo>
                    <a:lnTo>
                      <a:pt x="513" y="586"/>
                    </a:lnTo>
                    <a:lnTo>
                      <a:pt x="515" y="586"/>
                    </a:lnTo>
                    <a:lnTo>
                      <a:pt x="515" y="589"/>
                    </a:lnTo>
                    <a:lnTo>
                      <a:pt x="516" y="590"/>
                    </a:lnTo>
                    <a:lnTo>
                      <a:pt x="517" y="591"/>
                    </a:lnTo>
                    <a:lnTo>
                      <a:pt x="519" y="591"/>
                    </a:lnTo>
                    <a:lnTo>
                      <a:pt x="521" y="592"/>
                    </a:lnTo>
                    <a:lnTo>
                      <a:pt x="522" y="592"/>
                    </a:lnTo>
                    <a:lnTo>
                      <a:pt x="522" y="593"/>
                    </a:lnTo>
                    <a:lnTo>
                      <a:pt x="525" y="595"/>
                    </a:lnTo>
                    <a:lnTo>
                      <a:pt x="527" y="595"/>
                    </a:lnTo>
                    <a:lnTo>
                      <a:pt x="528" y="596"/>
                    </a:lnTo>
                    <a:lnTo>
                      <a:pt x="528" y="597"/>
                    </a:lnTo>
                    <a:lnTo>
                      <a:pt x="527" y="597"/>
                    </a:lnTo>
                    <a:lnTo>
                      <a:pt x="528" y="598"/>
                    </a:lnTo>
                    <a:lnTo>
                      <a:pt x="530" y="598"/>
                    </a:lnTo>
                    <a:lnTo>
                      <a:pt x="531" y="598"/>
                    </a:lnTo>
                    <a:lnTo>
                      <a:pt x="532" y="598"/>
                    </a:lnTo>
                    <a:lnTo>
                      <a:pt x="534" y="598"/>
                    </a:lnTo>
                    <a:lnTo>
                      <a:pt x="534" y="598"/>
                    </a:lnTo>
                    <a:lnTo>
                      <a:pt x="538" y="600"/>
                    </a:lnTo>
                    <a:lnTo>
                      <a:pt x="539" y="600"/>
                    </a:lnTo>
                    <a:lnTo>
                      <a:pt x="542" y="601"/>
                    </a:lnTo>
                    <a:lnTo>
                      <a:pt x="542" y="603"/>
                    </a:lnTo>
                    <a:lnTo>
                      <a:pt x="545" y="604"/>
                    </a:lnTo>
                    <a:lnTo>
                      <a:pt x="547" y="604"/>
                    </a:lnTo>
                    <a:lnTo>
                      <a:pt x="548" y="607"/>
                    </a:lnTo>
                    <a:lnTo>
                      <a:pt x="548" y="608"/>
                    </a:lnTo>
                    <a:lnTo>
                      <a:pt x="547" y="612"/>
                    </a:lnTo>
                    <a:lnTo>
                      <a:pt x="548" y="618"/>
                    </a:lnTo>
                    <a:lnTo>
                      <a:pt x="548" y="620"/>
                    </a:lnTo>
                    <a:lnTo>
                      <a:pt x="550" y="621"/>
                    </a:lnTo>
                    <a:lnTo>
                      <a:pt x="551" y="624"/>
                    </a:lnTo>
                    <a:lnTo>
                      <a:pt x="551" y="625"/>
                    </a:lnTo>
                    <a:lnTo>
                      <a:pt x="550" y="626"/>
                    </a:lnTo>
                    <a:lnTo>
                      <a:pt x="548" y="629"/>
                    </a:lnTo>
                    <a:lnTo>
                      <a:pt x="545" y="629"/>
                    </a:lnTo>
                    <a:lnTo>
                      <a:pt x="543" y="630"/>
                    </a:lnTo>
                    <a:lnTo>
                      <a:pt x="539" y="631"/>
                    </a:lnTo>
                    <a:lnTo>
                      <a:pt x="537" y="631"/>
                    </a:lnTo>
                    <a:lnTo>
                      <a:pt x="534" y="630"/>
                    </a:lnTo>
                    <a:lnTo>
                      <a:pt x="533" y="629"/>
                    </a:lnTo>
                    <a:lnTo>
                      <a:pt x="532" y="630"/>
                    </a:lnTo>
                    <a:lnTo>
                      <a:pt x="530" y="630"/>
                    </a:lnTo>
                    <a:lnTo>
                      <a:pt x="528" y="630"/>
                    </a:lnTo>
                    <a:lnTo>
                      <a:pt x="527" y="631"/>
                    </a:lnTo>
                    <a:lnTo>
                      <a:pt x="526" y="632"/>
                    </a:lnTo>
                    <a:lnTo>
                      <a:pt x="526" y="634"/>
                    </a:lnTo>
                    <a:lnTo>
                      <a:pt x="525" y="637"/>
                    </a:lnTo>
                    <a:lnTo>
                      <a:pt x="522" y="645"/>
                    </a:lnTo>
                    <a:lnTo>
                      <a:pt x="522" y="648"/>
                    </a:lnTo>
                    <a:lnTo>
                      <a:pt x="522" y="652"/>
                    </a:lnTo>
                    <a:lnTo>
                      <a:pt x="523" y="655"/>
                    </a:lnTo>
                    <a:lnTo>
                      <a:pt x="525" y="658"/>
                    </a:lnTo>
                    <a:lnTo>
                      <a:pt x="526" y="658"/>
                    </a:lnTo>
                    <a:lnTo>
                      <a:pt x="527" y="659"/>
                    </a:lnTo>
                    <a:lnTo>
                      <a:pt x="527" y="662"/>
                    </a:lnTo>
                    <a:lnTo>
                      <a:pt x="528" y="662"/>
                    </a:lnTo>
                    <a:lnTo>
                      <a:pt x="530" y="663"/>
                    </a:lnTo>
                    <a:lnTo>
                      <a:pt x="531" y="665"/>
                    </a:lnTo>
                    <a:lnTo>
                      <a:pt x="532" y="669"/>
                    </a:lnTo>
                    <a:lnTo>
                      <a:pt x="534" y="673"/>
                    </a:lnTo>
                    <a:lnTo>
                      <a:pt x="537" y="675"/>
                    </a:lnTo>
                    <a:lnTo>
                      <a:pt x="539" y="680"/>
                    </a:lnTo>
                    <a:lnTo>
                      <a:pt x="542" y="686"/>
                    </a:lnTo>
                    <a:lnTo>
                      <a:pt x="545" y="691"/>
                    </a:lnTo>
                    <a:lnTo>
                      <a:pt x="551" y="696"/>
                    </a:lnTo>
                    <a:lnTo>
                      <a:pt x="554" y="698"/>
                    </a:lnTo>
                    <a:lnTo>
                      <a:pt x="556" y="700"/>
                    </a:lnTo>
                    <a:lnTo>
                      <a:pt x="562" y="703"/>
                    </a:lnTo>
                    <a:lnTo>
                      <a:pt x="568" y="707"/>
                    </a:lnTo>
                    <a:lnTo>
                      <a:pt x="575" y="708"/>
                    </a:lnTo>
                    <a:lnTo>
                      <a:pt x="577" y="709"/>
                    </a:lnTo>
                    <a:lnTo>
                      <a:pt x="578" y="709"/>
                    </a:lnTo>
                    <a:lnTo>
                      <a:pt x="579" y="709"/>
                    </a:lnTo>
                    <a:lnTo>
                      <a:pt x="583" y="708"/>
                    </a:lnTo>
                    <a:lnTo>
                      <a:pt x="587" y="708"/>
                    </a:lnTo>
                    <a:lnTo>
                      <a:pt x="589" y="708"/>
                    </a:lnTo>
                    <a:lnTo>
                      <a:pt x="592" y="708"/>
                    </a:lnTo>
                    <a:lnTo>
                      <a:pt x="593" y="709"/>
                    </a:lnTo>
                    <a:lnTo>
                      <a:pt x="595" y="709"/>
                    </a:lnTo>
                    <a:lnTo>
                      <a:pt x="599" y="709"/>
                    </a:lnTo>
                    <a:lnTo>
                      <a:pt x="600" y="709"/>
                    </a:lnTo>
                    <a:lnTo>
                      <a:pt x="601" y="709"/>
                    </a:lnTo>
                    <a:lnTo>
                      <a:pt x="601" y="711"/>
                    </a:lnTo>
                    <a:lnTo>
                      <a:pt x="601" y="713"/>
                    </a:lnTo>
                    <a:lnTo>
                      <a:pt x="604" y="713"/>
                    </a:lnTo>
                    <a:lnTo>
                      <a:pt x="605" y="714"/>
                    </a:lnTo>
                    <a:lnTo>
                      <a:pt x="605" y="715"/>
                    </a:lnTo>
                    <a:lnTo>
                      <a:pt x="605" y="718"/>
                    </a:lnTo>
                    <a:lnTo>
                      <a:pt x="606" y="719"/>
                    </a:lnTo>
                    <a:lnTo>
                      <a:pt x="606" y="720"/>
                    </a:lnTo>
                    <a:lnTo>
                      <a:pt x="606" y="722"/>
                    </a:lnTo>
                    <a:lnTo>
                      <a:pt x="607" y="724"/>
                    </a:lnTo>
                    <a:lnTo>
                      <a:pt x="607" y="726"/>
                    </a:lnTo>
                    <a:lnTo>
                      <a:pt x="607" y="731"/>
                    </a:lnTo>
                    <a:lnTo>
                      <a:pt x="607" y="732"/>
                    </a:lnTo>
                    <a:lnTo>
                      <a:pt x="609" y="735"/>
                    </a:lnTo>
                    <a:lnTo>
                      <a:pt x="610" y="736"/>
                    </a:lnTo>
                    <a:lnTo>
                      <a:pt x="610" y="738"/>
                    </a:lnTo>
                    <a:lnTo>
                      <a:pt x="610" y="739"/>
                    </a:lnTo>
                    <a:lnTo>
                      <a:pt x="610" y="741"/>
                    </a:lnTo>
                    <a:lnTo>
                      <a:pt x="607" y="743"/>
                    </a:lnTo>
                    <a:lnTo>
                      <a:pt x="606" y="747"/>
                    </a:lnTo>
                    <a:lnTo>
                      <a:pt x="604" y="748"/>
                    </a:lnTo>
                    <a:lnTo>
                      <a:pt x="604" y="749"/>
                    </a:lnTo>
                    <a:lnTo>
                      <a:pt x="603" y="752"/>
                    </a:lnTo>
                    <a:lnTo>
                      <a:pt x="601" y="753"/>
                    </a:lnTo>
                    <a:lnTo>
                      <a:pt x="601" y="753"/>
                    </a:lnTo>
                    <a:lnTo>
                      <a:pt x="601" y="756"/>
                    </a:lnTo>
                    <a:lnTo>
                      <a:pt x="600" y="756"/>
                    </a:lnTo>
                    <a:lnTo>
                      <a:pt x="598" y="758"/>
                    </a:lnTo>
                    <a:lnTo>
                      <a:pt x="595" y="758"/>
                    </a:lnTo>
                    <a:lnTo>
                      <a:pt x="594" y="758"/>
                    </a:lnTo>
                    <a:lnTo>
                      <a:pt x="593" y="756"/>
                    </a:lnTo>
                    <a:lnTo>
                      <a:pt x="590" y="756"/>
                    </a:lnTo>
                    <a:lnTo>
                      <a:pt x="589" y="756"/>
                    </a:lnTo>
                    <a:lnTo>
                      <a:pt x="588" y="760"/>
                    </a:lnTo>
                    <a:lnTo>
                      <a:pt x="586" y="766"/>
                    </a:lnTo>
                    <a:lnTo>
                      <a:pt x="584" y="773"/>
                    </a:lnTo>
                    <a:lnTo>
                      <a:pt x="583" y="776"/>
                    </a:lnTo>
                    <a:lnTo>
                      <a:pt x="583" y="777"/>
                    </a:lnTo>
                    <a:lnTo>
                      <a:pt x="583" y="778"/>
                    </a:lnTo>
                    <a:lnTo>
                      <a:pt x="582" y="786"/>
                    </a:lnTo>
                    <a:lnTo>
                      <a:pt x="583" y="793"/>
                    </a:lnTo>
                    <a:lnTo>
                      <a:pt x="583" y="797"/>
                    </a:lnTo>
                    <a:lnTo>
                      <a:pt x="586" y="803"/>
                    </a:lnTo>
                    <a:lnTo>
                      <a:pt x="586" y="808"/>
                    </a:lnTo>
                    <a:lnTo>
                      <a:pt x="586" y="810"/>
                    </a:lnTo>
                    <a:lnTo>
                      <a:pt x="586" y="812"/>
                    </a:lnTo>
                    <a:lnTo>
                      <a:pt x="587" y="817"/>
                    </a:lnTo>
                    <a:lnTo>
                      <a:pt x="588" y="820"/>
                    </a:lnTo>
                    <a:lnTo>
                      <a:pt x="590" y="826"/>
                    </a:lnTo>
                    <a:lnTo>
                      <a:pt x="596" y="833"/>
                    </a:lnTo>
                    <a:lnTo>
                      <a:pt x="603" y="840"/>
                    </a:lnTo>
                    <a:lnTo>
                      <a:pt x="607" y="845"/>
                    </a:lnTo>
                    <a:lnTo>
                      <a:pt x="610" y="846"/>
                    </a:lnTo>
                    <a:lnTo>
                      <a:pt x="612" y="846"/>
                    </a:lnTo>
                    <a:lnTo>
                      <a:pt x="615" y="848"/>
                    </a:lnTo>
                    <a:lnTo>
                      <a:pt x="616" y="848"/>
                    </a:lnTo>
                    <a:lnTo>
                      <a:pt x="616" y="845"/>
                    </a:lnTo>
                    <a:lnTo>
                      <a:pt x="618" y="846"/>
                    </a:lnTo>
                    <a:lnTo>
                      <a:pt x="620" y="848"/>
                    </a:lnTo>
                    <a:lnTo>
                      <a:pt x="621" y="849"/>
                    </a:lnTo>
                    <a:lnTo>
                      <a:pt x="623" y="849"/>
                    </a:lnTo>
                    <a:lnTo>
                      <a:pt x="624" y="849"/>
                    </a:lnTo>
                    <a:lnTo>
                      <a:pt x="624" y="851"/>
                    </a:lnTo>
                    <a:lnTo>
                      <a:pt x="626" y="853"/>
                    </a:lnTo>
                    <a:lnTo>
                      <a:pt x="626" y="853"/>
                    </a:lnTo>
                    <a:lnTo>
                      <a:pt x="624" y="854"/>
                    </a:lnTo>
                    <a:lnTo>
                      <a:pt x="621" y="855"/>
                    </a:lnTo>
                    <a:lnTo>
                      <a:pt x="620" y="855"/>
                    </a:lnTo>
                    <a:lnTo>
                      <a:pt x="621" y="856"/>
                    </a:lnTo>
                    <a:lnTo>
                      <a:pt x="623" y="856"/>
                    </a:lnTo>
                    <a:lnTo>
                      <a:pt x="623" y="856"/>
                    </a:lnTo>
                    <a:lnTo>
                      <a:pt x="627" y="859"/>
                    </a:lnTo>
                    <a:lnTo>
                      <a:pt x="628" y="860"/>
                    </a:lnTo>
                    <a:lnTo>
                      <a:pt x="628" y="859"/>
                    </a:lnTo>
                    <a:lnTo>
                      <a:pt x="628" y="857"/>
                    </a:lnTo>
                    <a:lnTo>
                      <a:pt x="629" y="856"/>
                    </a:lnTo>
                    <a:lnTo>
                      <a:pt x="631" y="857"/>
                    </a:lnTo>
                    <a:lnTo>
                      <a:pt x="632" y="859"/>
                    </a:lnTo>
                    <a:lnTo>
                      <a:pt x="634" y="859"/>
                    </a:lnTo>
                    <a:lnTo>
                      <a:pt x="634" y="857"/>
                    </a:lnTo>
                    <a:lnTo>
                      <a:pt x="635" y="859"/>
                    </a:lnTo>
                    <a:lnTo>
                      <a:pt x="638" y="861"/>
                    </a:lnTo>
                    <a:lnTo>
                      <a:pt x="638" y="863"/>
                    </a:lnTo>
                    <a:lnTo>
                      <a:pt x="640" y="863"/>
                    </a:lnTo>
                    <a:lnTo>
                      <a:pt x="640" y="862"/>
                    </a:lnTo>
                    <a:lnTo>
                      <a:pt x="640" y="861"/>
                    </a:lnTo>
                    <a:lnTo>
                      <a:pt x="639" y="860"/>
                    </a:lnTo>
                    <a:lnTo>
                      <a:pt x="640" y="859"/>
                    </a:lnTo>
                    <a:lnTo>
                      <a:pt x="641" y="860"/>
                    </a:lnTo>
                    <a:lnTo>
                      <a:pt x="643" y="861"/>
                    </a:lnTo>
                    <a:lnTo>
                      <a:pt x="645" y="861"/>
                    </a:lnTo>
                    <a:lnTo>
                      <a:pt x="646" y="862"/>
                    </a:lnTo>
                    <a:lnTo>
                      <a:pt x="648" y="862"/>
                    </a:lnTo>
                    <a:lnTo>
                      <a:pt x="649" y="862"/>
                    </a:lnTo>
                    <a:lnTo>
                      <a:pt x="649" y="863"/>
                    </a:lnTo>
                    <a:lnTo>
                      <a:pt x="650" y="865"/>
                    </a:lnTo>
                    <a:lnTo>
                      <a:pt x="651" y="865"/>
                    </a:lnTo>
                    <a:lnTo>
                      <a:pt x="651" y="867"/>
                    </a:lnTo>
                    <a:lnTo>
                      <a:pt x="650" y="867"/>
                    </a:lnTo>
                    <a:lnTo>
                      <a:pt x="649" y="870"/>
                    </a:lnTo>
                    <a:lnTo>
                      <a:pt x="646" y="870"/>
                    </a:lnTo>
                    <a:lnTo>
                      <a:pt x="644" y="870"/>
                    </a:lnTo>
                    <a:lnTo>
                      <a:pt x="639" y="872"/>
                    </a:lnTo>
                    <a:lnTo>
                      <a:pt x="637" y="873"/>
                    </a:lnTo>
                    <a:lnTo>
                      <a:pt x="634" y="873"/>
                    </a:lnTo>
                    <a:lnTo>
                      <a:pt x="632" y="874"/>
                    </a:lnTo>
                    <a:lnTo>
                      <a:pt x="631" y="876"/>
                    </a:lnTo>
                    <a:lnTo>
                      <a:pt x="628" y="878"/>
                    </a:lnTo>
                    <a:lnTo>
                      <a:pt x="628" y="881"/>
                    </a:lnTo>
                    <a:lnTo>
                      <a:pt x="628" y="883"/>
                    </a:lnTo>
                    <a:lnTo>
                      <a:pt x="631" y="888"/>
                    </a:lnTo>
                    <a:lnTo>
                      <a:pt x="629" y="889"/>
                    </a:lnTo>
                    <a:lnTo>
                      <a:pt x="627" y="890"/>
                    </a:lnTo>
                    <a:lnTo>
                      <a:pt x="626" y="891"/>
                    </a:lnTo>
                    <a:lnTo>
                      <a:pt x="626" y="894"/>
                    </a:lnTo>
                    <a:lnTo>
                      <a:pt x="624" y="900"/>
                    </a:lnTo>
                    <a:lnTo>
                      <a:pt x="623" y="907"/>
                    </a:lnTo>
                    <a:lnTo>
                      <a:pt x="624" y="916"/>
                    </a:lnTo>
                    <a:lnTo>
                      <a:pt x="626" y="919"/>
                    </a:lnTo>
                    <a:lnTo>
                      <a:pt x="626" y="922"/>
                    </a:lnTo>
                    <a:lnTo>
                      <a:pt x="626" y="923"/>
                    </a:lnTo>
                    <a:lnTo>
                      <a:pt x="626" y="924"/>
                    </a:lnTo>
                    <a:lnTo>
                      <a:pt x="624" y="923"/>
                    </a:lnTo>
                    <a:lnTo>
                      <a:pt x="622" y="923"/>
                    </a:lnTo>
                    <a:lnTo>
                      <a:pt x="622" y="923"/>
                    </a:lnTo>
                    <a:lnTo>
                      <a:pt x="621" y="924"/>
                    </a:lnTo>
                    <a:lnTo>
                      <a:pt x="620" y="924"/>
                    </a:lnTo>
                    <a:lnTo>
                      <a:pt x="618" y="923"/>
                    </a:lnTo>
                    <a:lnTo>
                      <a:pt x="618" y="923"/>
                    </a:lnTo>
                    <a:lnTo>
                      <a:pt x="620" y="921"/>
                    </a:lnTo>
                    <a:lnTo>
                      <a:pt x="618" y="922"/>
                    </a:lnTo>
                    <a:lnTo>
                      <a:pt x="617" y="921"/>
                    </a:lnTo>
                    <a:lnTo>
                      <a:pt x="615" y="921"/>
                    </a:lnTo>
                    <a:lnTo>
                      <a:pt x="612" y="921"/>
                    </a:lnTo>
                    <a:lnTo>
                      <a:pt x="611" y="922"/>
                    </a:lnTo>
                    <a:lnTo>
                      <a:pt x="610" y="923"/>
                    </a:lnTo>
                    <a:lnTo>
                      <a:pt x="610" y="924"/>
                    </a:lnTo>
                    <a:lnTo>
                      <a:pt x="610" y="924"/>
                    </a:lnTo>
                    <a:lnTo>
                      <a:pt x="610" y="927"/>
                    </a:lnTo>
                    <a:lnTo>
                      <a:pt x="610" y="928"/>
                    </a:lnTo>
                    <a:lnTo>
                      <a:pt x="611" y="929"/>
                    </a:lnTo>
                    <a:lnTo>
                      <a:pt x="612" y="929"/>
                    </a:lnTo>
                    <a:lnTo>
                      <a:pt x="613" y="930"/>
                    </a:lnTo>
                    <a:lnTo>
                      <a:pt x="615" y="930"/>
                    </a:lnTo>
                    <a:lnTo>
                      <a:pt x="613" y="933"/>
                    </a:lnTo>
                    <a:lnTo>
                      <a:pt x="613" y="934"/>
                    </a:lnTo>
                    <a:lnTo>
                      <a:pt x="615" y="934"/>
                    </a:lnTo>
                    <a:lnTo>
                      <a:pt x="617" y="934"/>
                    </a:lnTo>
                    <a:lnTo>
                      <a:pt x="617" y="934"/>
                    </a:lnTo>
                    <a:lnTo>
                      <a:pt x="618" y="933"/>
                    </a:lnTo>
                    <a:lnTo>
                      <a:pt x="618" y="932"/>
                    </a:lnTo>
                    <a:lnTo>
                      <a:pt x="617" y="932"/>
                    </a:lnTo>
                    <a:lnTo>
                      <a:pt x="616" y="932"/>
                    </a:lnTo>
                    <a:lnTo>
                      <a:pt x="616" y="930"/>
                    </a:lnTo>
                    <a:lnTo>
                      <a:pt x="617" y="929"/>
                    </a:lnTo>
                    <a:lnTo>
                      <a:pt x="618" y="929"/>
                    </a:lnTo>
                    <a:lnTo>
                      <a:pt x="620" y="928"/>
                    </a:lnTo>
                    <a:lnTo>
                      <a:pt x="621" y="927"/>
                    </a:lnTo>
                    <a:lnTo>
                      <a:pt x="623" y="926"/>
                    </a:lnTo>
                    <a:lnTo>
                      <a:pt x="623" y="927"/>
                    </a:lnTo>
                    <a:lnTo>
                      <a:pt x="623" y="929"/>
                    </a:lnTo>
                    <a:lnTo>
                      <a:pt x="623" y="930"/>
                    </a:lnTo>
                    <a:lnTo>
                      <a:pt x="626" y="930"/>
                    </a:lnTo>
                    <a:lnTo>
                      <a:pt x="627" y="930"/>
                    </a:lnTo>
                    <a:lnTo>
                      <a:pt x="627" y="933"/>
                    </a:lnTo>
                    <a:lnTo>
                      <a:pt x="627" y="933"/>
                    </a:lnTo>
                    <a:lnTo>
                      <a:pt x="626" y="934"/>
                    </a:lnTo>
                    <a:lnTo>
                      <a:pt x="626" y="935"/>
                    </a:lnTo>
                    <a:lnTo>
                      <a:pt x="627" y="936"/>
                    </a:lnTo>
                    <a:lnTo>
                      <a:pt x="626" y="939"/>
                    </a:lnTo>
                    <a:lnTo>
                      <a:pt x="626" y="940"/>
                    </a:lnTo>
                    <a:lnTo>
                      <a:pt x="627" y="940"/>
                    </a:lnTo>
                    <a:lnTo>
                      <a:pt x="629" y="940"/>
                    </a:lnTo>
                    <a:lnTo>
                      <a:pt x="632" y="939"/>
                    </a:lnTo>
                    <a:lnTo>
                      <a:pt x="633" y="938"/>
                    </a:lnTo>
                    <a:lnTo>
                      <a:pt x="635" y="939"/>
                    </a:lnTo>
                    <a:lnTo>
                      <a:pt x="637" y="943"/>
                    </a:lnTo>
                    <a:lnTo>
                      <a:pt x="637" y="945"/>
                    </a:lnTo>
                    <a:lnTo>
                      <a:pt x="635" y="946"/>
                    </a:lnTo>
                    <a:lnTo>
                      <a:pt x="633" y="946"/>
                    </a:lnTo>
                    <a:lnTo>
                      <a:pt x="631" y="946"/>
                    </a:lnTo>
                    <a:lnTo>
                      <a:pt x="631" y="947"/>
                    </a:lnTo>
                    <a:lnTo>
                      <a:pt x="633" y="947"/>
                    </a:lnTo>
                    <a:lnTo>
                      <a:pt x="634" y="949"/>
                    </a:lnTo>
                    <a:lnTo>
                      <a:pt x="635" y="949"/>
                    </a:lnTo>
                    <a:lnTo>
                      <a:pt x="638" y="949"/>
                    </a:lnTo>
                    <a:lnTo>
                      <a:pt x="639" y="947"/>
                    </a:lnTo>
                    <a:lnTo>
                      <a:pt x="641" y="949"/>
                    </a:lnTo>
                    <a:lnTo>
                      <a:pt x="643" y="950"/>
                    </a:lnTo>
                    <a:lnTo>
                      <a:pt x="643" y="950"/>
                    </a:lnTo>
                    <a:lnTo>
                      <a:pt x="641" y="952"/>
                    </a:lnTo>
                    <a:lnTo>
                      <a:pt x="643" y="952"/>
                    </a:lnTo>
                    <a:lnTo>
                      <a:pt x="643" y="951"/>
                    </a:lnTo>
                    <a:lnTo>
                      <a:pt x="644" y="952"/>
                    </a:lnTo>
                    <a:lnTo>
                      <a:pt x="645" y="954"/>
                    </a:lnTo>
                    <a:lnTo>
                      <a:pt x="645" y="955"/>
                    </a:lnTo>
                    <a:lnTo>
                      <a:pt x="645" y="956"/>
                    </a:lnTo>
                    <a:lnTo>
                      <a:pt x="646" y="956"/>
                    </a:lnTo>
                    <a:lnTo>
                      <a:pt x="646" y="955"/>
                    </a:lnTo>
                    <a:lnTo>
                      <a:pt x="649" y="955"/>
                    </a:lnTo>
                    <a:lnTo>
                      <a:pt x="651" y="955"/>
                    </a:lnTo>
                    <a:lnTo>
                      <a:pt x="652" y="956"/>
                    </a:lnTo>
                    <a:lnTo>
                      <a:pt x="652" y="957"/>
                    </a:lnTo>
                    <a:lnTo>
                      <a:pt x="652" y="958"/>
                    </a:lnTo>
                    <a:lnTo>
                      <a:pt x="655" y="958"/>
                    </a:lnTo>
                    <a:lnTo>
                      <a:pt x="656" y="960"/>
                    </a:lnTo>
                    <a:lnTo>
                      <a:pt x="657" y="963"/>
                    </a:lnTo>
                    <a:lnTo>
                      <a:pt x="657" y="964"/>
                    </a:lnTo>
                    <a:lnTo>
                      <a:pt x="656" y="967"/>
                    </a:lnTo>
                    <a:lnTo>
                      <a:pt x="657" y="968"/>
                    </a:lnTo>
                    <a:lnTo>
                      <a:pt x="657" y="971"/>
                    </a:lnTo>
                    <a:lnTo>
                      <a:pt x="657" y="971"/>
                    </a:lnTo>
                    <a:lnTo>
                      <a:pt x="660" y="971"/>
                    </a:lnTo>
                    <a:lnTo>
                      <a:pt x="661" y="973"/>
                    </a:lnTo>
                    <a:lnTo>
                      <a:pt x="661" y="975"/>
                    </a:lnTo>
                    <a:lnTo>
                      <a:pt x="661" y="977"/>
                    </a:lnTo>
                    <a:lnTo>
                      <a:pt x="661" y="978"/>
                    </a:lnTo>
                    <a:lnTo>
                      <a:pt x="665" y="981"/>
                    </a:lnTo>
                    <a:lnTo>
                      <a:pt x="666" y="983"/>
                    </a:lnTo>
                    <a:lnTo>
                      <a:pt x="668" y="986"/>
                    </a:lnTo>
                    <a:lnTo>
                      <a:pt x="669" y="991"/>
                    </a:lnTo>
                    <a:lnTo>
                      <a:pt x="671" y="995"/>
                    </a:lnTo>
                    <a:lnTo>
                      <a:pt x="672" y="999"/>
                    </a:lnTo>
                    <a:lnTo>
                      <a:pt x="672" y="1001"/>
                    </a:lnTo>
                    <a:lnTo>
                      <a:pt x="672" y="1003"/>
                    </a:lnTo>
                    <a:lnTo>
                      <a:pt x="673" y="1005"/>
                    </a:lnTo>
                    <a:lnTo>
                      <a:pt x="673" y="1007"/>
                    </a:lnTo>
                    <a:lnTo>
                      <a:pt x="673" y="1009"/>
                    </a:lnTo>
                    <a:lnTo>
                      <a:pt x="674" y="1011"/>
                    </a:lnTo>
                    <a:lnTo>
                      <a:pt x="676" y="1014"/>
                    </a:lnTo>
                    <a:lnTo>
                      <a:pt x="677" y="1017"/>
                    </a:lnTo>
                    <a:lnTo>
                      <a:pt x="676" y="1019"/>
                    </a:lnTo>
                    <a:lnTo>
                      <a:pt x="677" y="1020"/>
                    </a:lnTo>
                    <a:lnTo>
                      <a:pt x="676" y="1023"/>
                    </a:lnTo>
                    <a:lnTo>
                      <a:pt x="676" y="1025"/>
                    </a:lnTo>
                    <a:lnTo>
                      <a:pt x="676" y="1027"/>
                    </a:lnTo>
                    <a:lnTo>
                      <a:pt x="676" y="1028"/>
                    </a:lnTo>
                    <a:lnTo>
                      <a:pt x="674" y="1030"/>
                    </a:lnTo>
                    <a:lnTo>
                      <a:pt x="674" y="1037"/>
                    </a:lnTo>
                    <a:lnTo>
                      <a:pt x="674" y="1041"/>
                    </a:lnTo>
                    <a:lnTo>
                      <a:pt x="676" y="1044"/>
                    </a:lnTo>
                    <a:lnTo>
                      <a:pt x="678" y="1047"/>
                    </a:lnTo>
                    <a:lnTo>
                      <a:pt x="679" y="1048"/>
                    </a:lnTo>
                    <a:lnTo>
                      <a:pt x="678" y="1051"/>
                    </a:lnTo>
                    <a:lnTo>
                      <a:pt x="678" y="1052"/>
                    </a:lnTo>
                    <a:lnTo>
                      <a:pt x="679" y="1056"/>
                    </a:lnTo>
                    <a:lnTo>
                      <a:pt x="679" y="1063"/>
                    </a:lnTo>
                    <a:lnTo>
                      <a:pt x="680" y="1065"/>
                    </a:lnTo>
                    <a:lnTo>
                      <a:pt x="680" y="1068"/>
                    </a:lnTo>
                    <a:lnTo>
                      <a:pt x="680" y="1073"/>
                    </a:lnTo>
                    <a:lnTo>
                      <a:pt x="680" y="1076"/>
                    </a:lnTo>
                    <a:lnTo>
                      <a:pt x="682" y="1079"/>
                    </a:lnTo>
                    <a:lnTo>
                      <a:pt x="682" y="1084"/>
                    </a:lnTo>
                    <a:lnTo>
                      <a:pt x="682" y="1086"/>
                    </a:lnTo>
                    <a:lnTo>
                      <a:pt x="682" y="1090"/>
                    </a:lnTo>
                    <a:lnTo>
                      <a:pt x="682" y="1093"/>
                    </a:lnTo>
                    <a:lnTo>
                      <a:pt x="683" y="1097"/>
                    </a:lnTo>
                    <a:lnTo>
                      <a:pt x="683" y="1099"/>
                    </a:lnTo>
                    <a:lnTo>
                      <a:pt x="682" y="1099"/>
                    </a:lnTo>
                    <a:lnTo>
                      <a:pt x="680" y="1098"/>
                    </a:lnTo>
                    <a:lnTo>
                      <a:pt x="680" y="1097"/>
                    </a:lnTo>
                    <a:lnTo>
                      <a:pt x="680" y="1095"/>
                    </a:lnTo>
                    <a:lnTo>
                      <a:pt x="678" y="1092"/>
                    </a:lnTo>
                    <a:lnTo>
                      <a:pt x="676" y="1090"/>
                    </a:lnTo>
                    <a:lnTo>
                      <a:pt x="673" y="1089"/>
                    </a:lnTo>
                    <a:lnTo>
                      <a:pt x="671" y="1090"/>
                    </a:lnTo>
                    <a:lnTo>
                      <a:pt x="669" y="1090"/>
                    </a:lnTo>
                    <a:lnTo>
                      <a:pt x="669" y="1089"/>
                    </a:lnTo>
                    <a:lnTo>
                      <a:pt x="667" y="1086"/>
                    </a:lnTo>
                    <a:lnTo>
                      <a:pt x="665" y="1084"/>
                    </a:lnTo>
                    <a:lnTo>
                      <a:pt x="661" y="1084"/>
                    </a:lnTo>
                    <a:lnTo>
                      <a:pt x="659" y="1084"/>
                    </a:lnTo>
                    <a:lnTo>
                      <a:pt x="659" y="1084"/>
                    </a:lnTo>
                    <a:lnTo>
                      <a:pt x="657" y="1086"/>
                    </a:lnTo>
                    <a:lnTo>
                      <a:pt x="656" y="1086"/>
                    </a:lnTo>
                    <a:lnTo>
                      <a:pt x="654" y="1086"/>
                    </a:lnTo>
                    <a:lnTo>
                      <a:pt x="650" y="1085"/>
                    </a:lnTo>
                    <a:lnTo>
                      <a:pt x="648" y="1082"/>
                    </a:lnTo>
                    <a:lnTo>
                      <a:pt x="645" y="1080"/>
                    </a:lnTo>
                    <a:lnTo>
                      <a:pt x="641" y="1079"/>
                    </a:lnTo>
                    <a:lnTo>
                      <a:pt x="640" y="1079"/>
                    </a:lnTo>
                    <a:lnTo>
                      <a:pt x="639" y="1078"/>
                    </a:lnTo>
                    <a:lnTo>
                      <a:pt x="638" y="1076"/>
                    </a:lnTo>
                    <a:lnTo>
                      <a:pt x="638" y="1075"/>
                    </a:lnTo>
                    <a:lnTo>
                      <a:pt x="635" y="1074"/>
                    </a:lnTo>
                    <a:lnTo>
                      <a:pt x="632" y="1069"/>
                    </a:lnTo>
                    <a:lnTo>
                      <a:pt x="623" y="1062"/>
                    </a:lnTo>
                    <a:lnTo>
                      <a:pt x="616" y="1056"/>
                    </a:lnTo>
                    <a:lnTo>
                      <a:pt x="615" y="1054"/>
                    </a:lnTo>
                    <a:lnTo>
                      <a:pt x="612" y="1053"/>
                    </a:lnTo>
                    <a:lnTo>
                      <a:pt x="606" y="1047"/>
                    </a:lnTo>
                    <a:lnTo>
                      <a:pt x="604" y="1046"/>
                    </a:lnTo>
                    <a:lnTo>
                      <a:pt x="598" y="1042"/>
                    </a:lnTo>
                    <a:lnTo>
                      <a:pt x="588" y="1036"/>
                    </a:lnTo>
                    <a:lnTo>
                      <a:pt x="581" y="1034"/>
                    </a:lnTo>
                    <a:lnTo>
                      <a:pt x="577" y="1031"/>
                    </a:lnTo>
                    <a:lnTo>
                      <a:pt x="575" y="1031"/>
                    </a:lnTo>
                    <a:lnTo>
                      <a:pt x="576" y="1031"/>
                    </a:lnTo>
                    <a:lnTo>
                      <a:pt x="577" y="1031"/>
                    </a:lnTo>
                    <a:lnTo>
                      <a:pt x="577" y="1029"/>
                    </a:lnTo>
                    <a:lnTo>
                      <a:pt x="578" y="1029"/>
                    </a:lnTo>
                    <a:lnTo>
                      <a:pt x="579" y="1030"/>
                    </a:lnTo>
                    <a:lnTo>
                      <a:pt x="581" y="1030"/>
                    </a:lnTo>
                    <a:lnTo>
                      <a:pt x="581" y="1029"/>
                    </a:lnTo>
                    <a:lnTo>
                      <a:pt x="582" y="1028"/>
                    </a:lnTo>
                    <a:lnTo>
                      <a:pt x="582" y="1025"/>
                    </a:lnTo>
                    <a:lnTo>
                      <a:pt x="581" y="1024"/>
                    </a:lnTo>
                    <a:lnTo>
                      <a:pt x="579" y="1024"/>
                    </a:lnTo>
                    <a:lnTo>
                      <a:pt x="578" y="1025"/>
                    </a:lnTo>
                    <a:lnTo>
                      <a:pt x="576" y="1028"/>
                    </a:lnTo>
                    <a:lnTo>
                      <a:pt x="575" y="1028"/>
                    </a:lnTo>
                    <a:lnTo>
                      <a:pt x="573" y="1027"/>
                    </a:lnTo>
                    <a:lnTo>
                      <a:pt x="570" y="1027"/>
                    </a:lnTo>
                    <a:lnTo>
                      <a:pt x="566" y="1024"/>
                    </a:lnTo>
                    <a:lnTo>
                      <a:pt x="561" y="1023"/>
                    </a:lnTo>
                    <a:lnTo>
                      <a:pt x="561" y="1023"/>
                    </a:lnTo>
                    <a:lnTo>
                      <a:pt x="564" y="1025"/>
                    </a:lnTo>
                    <a:lnTo>
                      <a:pt x="567" y="1027"/>
                    </a:lnTo>
                    <a:lnTo>
                      <a:pt x="570" y="1028"/>
                    </a:lnTo>
                    <a:lnTo>
                      <a:pt x="572" y="1029"/>
                    </a:lnTo>
                    <a:lnTo>
                      <a:pt x="573" y="1030"/>
                    </a:lnTo>
                    <a:lnTo>
                      <a:pt x="572" y="1030"/>
                    </a:lnTo>
                    <a:lnTo>
                      <a:pt x="568" y="1028"/>
                    </a:lnTo>
                    <a:lnTo>
                      <a:pt x="559" y="1024"/>
                    </a:lnTo>
                    <a:lnTo>
                      <a:pt x="555" y="1023"/>
                    </a:lnTo>
                    <a:lnTo>
                      <a:pt x="548" y="1019"/>
                    </a:lnTo>
                    <a:lnTo>
                      <a:pt x="544" y="1017"/>
                    </a:lnTo>
                    <a:lnTo>
                      <a:pt x="536" y="1011"/>
                    </a:lnTo>
                    <a:lnTo>
                      <a:pt x="531" y="1006"/>
                    </a:lnTo>
                    <a:lnTo>
                      <a:pt x="523" y="1001"/>
                    </a:lnTo>
                    <a:lnTo>
                      <a:pt x="516" y="996"/>
                    </a:lnTo>
                    <a:lnTo>
                      <a:pt x="511" y="992"/>
                    </a:lnTo>
                    <a:lnTo>
                      <a:pt x="498" y="984"/>
                    </a:lnTo>
                    <a:lnTo>
                      <a:pt x="496" y="983"/>
                    </a:lnTo>
                    <a:lnTo>
                      <a:pt x="492" y="980"/>
                    </a:lnTo>
                    <a:lnTo>
                      <a:pt x="481" y="973"/>
                    </a:lnTo>
                    <a:lnTo>
                      <a:pt x="469" y="967"/>
                    </a:lnTo>
                    <a:lnTo>
                      <a:pt x="466" y="964"/>
                    </a:lnTo>
                    <a:lnTo>
                      <a:pt x="466" y="963"/>
                    </a:lnTo>
                    <a:lnTo>
                      <a:pt x="465" y="962"/>
                    </a:lnTo>
                    <a:lnTo>
                      <a:pt x="464" y="961"/>
                    </a:lnTo>
                    <a:lnTo>
                      <a:pt x="461" y="958"/>
                    </a:lnTo>
                    <a:lnTo>
                      <a:pt x="459" y="957"/>
                    </a:lnTo>
                    <a:lnTo>
                      <a:pt x="458" y="957"/>
                    </a:lnTo>
                    <a:lnTo>
                      <a:pt x="458" y="958"/>
                    </a:lnTo>
                    <a:lnTo>
                      <a:pt x="459" y="958"/>
                    </a:lnTo>
                    <a:lnTo>
                      <a:pt x="461" y="961"/>
                    </a:lnTo>
                    <a:lnTo>
                      <a:pt x="464" y="962"/>
                    </a:lnTo>
                    <a:lnTo>
                      <a:pt x="464" y="963"/>
                    </a:lnTo>
                    <a:lnTo>
                      <a:pt x="461" y="963"/>
                    </a:lnTo>
                    <a:lnTo>
                      <a:pt x="457" y="960"/>
                    </a:lnTo>
                    <a:lnTo>
                      <a:pt x="452" y="956"/>
                    </a:lnTo>
                    <a:lnTo>
                      <a:pt x="443" y="951"/>
                    </a:lnTo>
                    <a:lnTo>
                      <a:pt x="438" y="947"/>
                    </a:lnTo>
                    <a:lnTo>
                      <a:pt x="433" y="945"/>
                    </a:lnTo>
                    <a:lnTo>
                      <a:pt x="426" y="941"/>
                    </a:lnTo>
                    <a:lnTo>
                      <a:pt x="423" y="938"/>
                    </a:lnTo>
                    <a:lnTo>
                      <a:pt x="420" y="936"/>
                    </a:lnTo>
                    <a:lnTo>
                      <a:pt x="410" y="929"/>
                    </a:lnTo>
                    <a:lnTo>
                      <a:pt x="405" y="926"/>
                    </a:lnTo>
                    <a:lnTo>
                      <a:pt x="403" y="924"/>
                    </a:lnTo>
                    <a:lnTo>
                      <a:pt x="398" y="921"/>
                    </a:lnTo>
                    <a:lnTo>
                      <a:pt x="393" y="917"/>
                    </a:lnTo>
                    <a:lnTo>
                      <a:pt x="390" y="915"/>
                    </a:lnTo>
                    <a:lnTo>
                      <a:pt x="386" y="910"/>
                    </a:lnTo>
                    <a:lnTo>
                      <a:pt x="381" y="904"/>
                    </a:lnTo>
                    <a:lnTo>
                      <a:pt x="376" y="899"/>
                    </a:lnTo>
                    <a:lnTo>
                      <a:pt x="371" y="894"/>
                    </a:lnTo>
                    <a:lnTo>
                      <a:pt x="371" y="893"/>
                    </a:lnTo>
                    <a:lnTo>
                      <a:pt x="362" y="884"/>
                    </a:lnTo>
                    <a:lnTo>
                      <a:pt x="357" y="881"/>
                    </a:lnTo>
                    <a:lnTo>
                      <a:pt x="354" y="876"/>
                    </a:lnTo>
                    <a:lnTo>
                      <a:pt x="351" y="872"/>
                    </a:lnTo>
                    <a:lnTo>
                      <a:pt x="350" y="870"/>
                    </a:lnTo>
                    <a:lnTo>
                      <a:pt x="351" y="867"/>
                    </a:lnTo>
                    <a:lnTo>
                      <a:pt x="351" y="866"/>
                    </a:lnTo>
                    <a:lnTo>
                      <a:pt x="347" y="865"/>
                    </a:lnTo>
                    <a:lnTo>
                      <a:pt x="346" y="865"/>
                    </a:lnTo>
                    <a:lnTo>
                      <a:pt x="342" y="860"/>
                    </a:lnTo>
                    <a:lnTo>
                      <a:pt x="341" y="856"/>
                    </a:lnTo>
                    <a:lnTo>
                      <a:pt x="337" y="853"/>
                    </a:lnTo>
                    <a:lnTo>
                      <a:pt x="331" y="844"/>
                    </a:lnTo>
                    <a:lnTo>
                      <a:pt x="326" y="837"/>
                    </a:lnTo>
                    <a:lnTo>
                      <a:pt x="323" y="831"/>
                    </a:lnTo>
                    <a:lnTo>
                      <a:pt x="322" y="823"/>
                    </a:lnTo>
                    <a:lnTo>
                      <a:pt x="319" y="818"/>
                    </a:lnTo>
                    <a:lnTo>
                      <a:pt x="319" y="816"/>
                    </a:lnTo>
                    <a:lnTo>
                      <a:pt x="322" y="817"/>
                    </a:lnTo>
                    <a:lnTo>
                      <a:pt x="323" y="816"/>
                    </a:lnTo>
                    <a:lnTo>
                      <a:pt x="322" y="816"/>
                    </a:lnTo>
                    <a:lnTo>
                      <a:pt x="322" y="815"/>
                    </a:lnTo>
                    <a:lnTo>
                      <a:pt x="322" y="814"/>
                    </a:lnTo>
                    <a:lnTo>
                      <a:pt x="320" y="812"/>
                    </a:lnTo>
                    <a:lnTo>
                      <a:pt x="320" y="810"/>
                    </a:lnTo>
                    <a:lnTo>
                      <a:pt x="320" y="801"/>
                    </a:lnTo>
                    <a:lnTo>
                      <a:pt x="320" y="797"/>
                    </a:lnTo>
                    <a:lnTo>
                      <a:pt x="319" y="793"/>
                    </a:lnTo>
                    <a:lnTo>
                      <a:pt x="315" y="791"/>
                    </a:lnTo>
                    <a:lnTo>
                      <a:pt x="315" y="789"/>
                    </a:lnTo>
                    <a:lnTo>
                      <a:pt x="318" y="789"/>
                    </a:lnTo>
                    <a:lnTo>
                      <a:pt x="319" y="788"/>
                    </a:lnTo>
                    <a:lnTo>
                      <a:pt x="320" y="788"/>
                    </a:lnTo>
                    <a:lnTo>
                      <a:pt x="322" y="787"/>
                    </a:lnTo>
                    <a:lnTo>
                      <a:pt x="320" y="784"/>
                    </a:lnTo>
                    <a:lnTo>
                      <a:pt x="317" y="784"/>
                    </a:lnTo>
                    <a:lnTo>
                      <a:pt x="317" y="781"/>
                    </a:lnTo>
                    <a:lnTo>
                      <a:pt x="314" y="776"/>
                    </a:lnTo>
                    <a:lnTo>
                      <a:pt x="312" y="771"/>
                    </a:lnTo>
                    <a:lnTo>
                      <a:pt x="309" y="763"/>
                    </a:lnTo>
                    <a:lnTo>
                      <a:pt x="305" y="756"/>
                    </a:lnTo>
                    <a:lnTo>
                      <a:pt x="300" y="754"/>
                    </a:lnTo>
                    <a:lnTo>
                      <a:pt x="294" y="750"/>
                    </a:lnTo>
                    <a:lnTo>
                      <a:pt x="290" y="750"/>
                    </a:lnTo>
                    <a:lnTo>
                      <a:pt x="287" y="750"/>
                    </a:lnTo>
                    <a:lnTo>
                      <a:pt x="286" y="750"/>
                    </a:lnTo>
                    <a:lnTo>
                      <a:pt x="284" y="752"/>
                    </a:lnTo>
                    <a:lnTo>
                      <a:pt x="281" y="752"/>
                    </a:lnTo>
                    <a:lnTo>
                      <a:pt x="283" y="748"/>
                    </a:lnTo>
                    <a:lnTo>
                      <a:pt x="281" y="747"/>
                    </a:lnTo>
                    <a:lnTo>
                      <a:pt x="281" y="746"/>
                    </a:lnTo>
                    <a:lnTo>
                      <a:pt x="281" y="743"/>
                    </a:lnTo>
                    <a:lnTo>
                      <a:pt x="281" y="739"/>
                    </a:lnTo>
                    <a:lnTo>
                      <a:pt x="283" y="738"/>
                    </a:lnTo>
                    <a:lnTo>
                      <a:pt x="284" y="737"/>
                    </a:lnTo>
                    <a:lnTo>
                      <a:pt x="286" y="738"/>
                    </a:lnTo>
                    <a:lnTo>
                      <a:pt x="287" y="738"/>
                    </a:lnTo>
                    <a:lnTo>
                      <a:pt x="289" y="737"/>
                    </a:lnTo>
                    <a:lnTo>
                      <a:pt x="294" y="733"/>
                    </a:lnTo>
                    <a:lnTo>
                      <a:pt x="296" y="732"/>
                    </a:lnTo>
                    <a:lnTo>
                      <a:pt x="297" y="726"/>
                    </a:lnTo>
                    <a:lnTo>
                      <a:pt x="297" y="722"/>
                    </a:lnTo>
                    <a:lnTo>
                      <a:pt x="296" y="719"/>
                    </a:lnTo>
                    <a:lnTo>
                      <a:pt x="294" y="716"/>
                    </a:lnTo>
                    <a:lnTo>
                      <a:pt x="294" y="715"/>
                    </a:lnTo>
                    <a:lnTo>
                      <a:pt x="294" y="713"/>
                    </a:lnTo>
                    <a:lnTo>
                      <a:pt x="291" y="711"/>
                    </a:lnTo>
                    <a:lnTo>
                      <a:pt x="291" y="710"/>
                    </a:lnTo>
                    <a:lnTo>
                      <a:pt x="291" y="708"/>
                    </a:lnTo>
                    <a:lnTo>
                      <a:pt x="292" y="707"/>
                    </a:lnTo>
                    <a:lnTo>
                      <a:pt x="292" y="705"/>
                    </a:lnTo>
                    <a:lnTo>
                      <a:pt x="294" y="707"/>
                    </a:lnTo>
                    <a:lnTo>
                      <a:pt x="296" y="707"/>
                    </a:lnTo>
                    <a:lnTo>
                      <a:pt x="298" y="704"/>
                    </a:lnTo>
                    <a:lnTo>
                      <a:pt x="302" y="700"/>
                    </a:lnTo>
                    <a:lnTo>
                      <a:pt x="303" y="696"/>
                    </a:lnTo>
                    <a:lnTo>
                      <a:pt x="303" y="692"/>
                    </a:lnTo>
                    <a:lnTo>
                      <a:pt x="305" y="692"/>
                    </a:lnTo>
                    <a:lnTo>
                      <a:pt x="308" y="691"/>
                    </a:lnTo>
                    <a:lnTo>
                      <a:pt x="311" y="692"/>
                    </a:lnTo>
                    <a:lnTo>
                      <a:pt x="312" y="691"/>
                    </a:lnTo>
                    <a:lnTo>
                      <a:pt x="311" y="690"/>
                    </a:lnTo>
                    <a:lnTo>
                      <a:pt x="308" y="690"/>
                    </a:lnTo>
                    <a:lnTo>
                      <a:pt x="307" y="690"/>
                    </a:lnTo>
                    <a:lnTo>
                      <a:pt x="306" y="688"/>
                    </a:lnTo>
                    <a:lnTo>
                      <a:pt x="305" y="690"/>
                    </a:lnTo>
                    <a:lnTo>
                      <a:pt x="303" y="690"/>
                    </a:lnTo>
                    <a:lnTo>
                      <a:pt x="303" y="686"/>
                    </a:lnTo>
                    <a:lnTo>
                      <a:pt x="303" y="683"/>
                    </a:lnTo>
                    <a:lnTo>
                      <a:pt x="303" y="677"/>
                    </a:lnTo>
                    <a:lnTo>
                      <a:pt x="302" y="670"/>
                    </a:lnTo>
                    <a:lnTo>
                      <a:pt x="301" y="662"/>
                    </a:lnTo>
                    <a:lnTo>
                      <a:pt x="302" y="653"/>
                    </a:lnTo>
                    <a:lnTo>
                      <a:pt x="302" y="649"/>
                    </a:lnTo>
                    <a:lnTo>
                      <a:pt x="301" y="643"/>
                    </a:lnTo>
                    <a:lnTo>
                      <a:pt x="300" y="638"/>
                    </a:lnTo>
                    <a:lnTo>
                      <a:pt x="301" y="638"/>
                    </a:lnTo>
                    <a:lnTo>
                      <a:pt x="302" y="638"/>
                    </a:lnTo>
                    <a:lnTo>
                      <a:pt x="302" y="637"/>
                    </a:lnTo>
                    <a:lnTo>
                      <a:pt x="302" y="637"/>
                    </a:lnTo>
                    <a:lnTo>
                      <a:pt x="298" y="637"/>
                    </a:lnTo>
                    <a:lnTo>
                      <a:pt x="298" y="635"/>
                    </a:lnTo>
                    <a:lnTo>
                      <a:pt x="297" y="631"/>
                    </a:lnTo>
                    <a:lnTo>
                      <a:pt x="297" y="629"/>
                    </a:lnTo>
                    <a:lnTo>
                      <a:pt x="297" y="626"/>
                    </a:lnTo>
                    <a:lnTo>
                      <a:pt x="295" y="624"/>
                    </a:lnTo>
                    <a:lnTo>
                      <a:pt x="296" y="619"/>
                    </a:lnTo>
                    <a:lnTo>
                      <a:pt x="295" y="617"/>
                    </a:lnTo>
                    <a:lnTo>
                      <a:pt x="294" y="613"/>
                    </a:lnTo>
                    <a:lnTo>
                      <a:pt x="292" y="610"/>
                    </a:lnTo>
                    <a:lnTo>
                      <a:pt x="292" y="608"/>
                    </a:lnTo>
                    <a:lnTo>
                      <a:pt x="294" y="606"/>
                    </a:lnTo>
                    <a:lnTo>
                      <a:pt x="290" y="600"/>
                    </a:lnTo>
                    <a:lnTo>
                      <a:pt x="287" y="598"/>
                    </a:lnTo>
                    <a:lnTo>
                      <a:pt x="284" y="598"/>
                    </a:lnTo>
                    <a:lnTo>
                      <a:pt x="281" y="595"/>
                    </a:lnTo>
                    <a:lnTo>
                      <a:pt x="281" y="592"/>
                    </a:lnTo>
                    <a:lnTo>
                      <a:pt x="281" y="590"/>
                    </a:lnTo>
                    <a:lnTo>
                      <a:pt x="280" y="587"/>
                    </a:lnTo>
                    <a:lnTo>
                      <a:pt x="279" y="584"/>
                    </a:lnTo>
                    <a:lnTo>
                      <a:pt x="279" y="579"/>
                    </a:lnTo>
                    <a:lnTo>
                      <a:pt x="277" y="575"/>
                    </a:lnTo>
                    <a:lnTo>
                      <a:pt x="277" y="574"/>
                    </a:lnTo>
                    <a:lnTo>
                      <a:pt x="277" y="572"/>
                    </a:lnTo>
                    <a:lnTo>
                      <a:pt x="275" y="569"/>
                    </a:lnTo>
                    <a:lnTo>
                      <a:pt x="275" y="565"/>
                    </a:lnTo>
                    <a:lnTo>
                      <a:pt x="277" y="564"/>
                    </a:lnTo>
                    <a:lnTo>
                      <a:pt x="277" y="562"/>
                    </a:lnTo>
                    <a:lnTo>
                      <a:pt x="275" y="558"/>
                    </a:lnTo>
                    <a:lnTo>
                      <a:pt x="273" y="553"/>
                    </a:lnTo>
                    <a:lnTo>
                      <a:pt x="270" y="551"/>
                    </a:lnTo>
                    <a:lnTo>
                      <a:pt x="269" y="548"/>
                    </a:lnTo>
                    <a:lnTo>
                      <a:pt x="270" y="546"/>
                    </a:lnTo>
                    <a:lnTo>
                      <a:pt x="270" y="542"/>
                    </a:lnTo>
                    <a:lnTo>
                      <a:pt x="270" y="539"/>
                    </a:lnTo>
                    <a:lnTo>
                      <a:pt x="272" y="536"/>
                    </a:lnTo>
                    <a:lnTo>
                      <a:pt x="273" y="531"/>
                    </a:lnTo>
                    <a:lnTo>
                      <a:pt x="270" y="528"/>
                    </a:lnTo>
                    <a:lnTo>
                      <a:pt x="269" y="527"/>
                    </a:lnTo>
                    <a:lnTo>
                      <a:pt x="269" y="523"/>
                    </a:lnTo>
                    <a:lnTo>
                      <a:pt x="269" y="518"/>
                    </a:lnTo>
                    <a:lnTo>
                      <a:pt x="269" y="516"/>
                    </a:lnTo>
                    <a:lnTo>
                      <a:pt x="268" y="512"/>
                    </a:lnTo>
                    <a:lnTo>
                      <a:pt x="267" y="510"/>
                    </a:lnTo>
                    <a:lnTo>
                      <a:pt x="266" y="507"/>
                    </a:lnTo>
                    <a:lnTo>
                      <a:pt x="264" y="503"/>
                    </a:lnTo>
                    <a:lnTo>
                      <a:pt x="263" y="499"/>
                    </a:lnTo>
                    <a:lnTo>
                      <a:pt x="262" y="495"/>
                    </a:lnTo>
                    <a:lnTo>
                      <a:pt x="262" y="492"/>
                    </a:lnTo>
                    <a:lnTo>
                      <a:pt x="263" y="490"/>
                    </a:lnTo>
                    <a:lnTo>
                      <a:pt x="263" y="489"/>
                    </a:lnTo>
                    <a:lnTo>
                      <a:pt x="263" y="485"/>
                    </a:lnTo>
                    <a:lnTo>
                      <a:pt x="262" y="483"/>
                    </a:lnTo>
                    <a:lnTo>
                      <a:pt x="262" y="477"/>
                    </a:lnTo>
                    <a:lnTo>
                      <a:pt x="261" y="475"/>
                    </a:lnTo>
                    <a:lnTo>
                      <a:pt x="260" y="473"/>
                    </a:lnTo>
                    <a:lnTo>
                      <a:pt x="260" y="471"/>
                    </a:lnTo>
                    <a:lnTo>
                      <a:pt x="258" y="469"/>
                    </a:lnTo>
                    <a:lnTo>
                      <a:pt x="256" y="469"/>
                    </a:lnTo>
                    <a:lnTo>
                      <a:pt x="255" y="469"/>
                    </a:lnTo>
                    <a:lnTo>
                      <a:pt x="255" y="471"/>
                    </a:lnTo>
                    <a:lnTo>
                      <a:pt x="252" y="468"/>
                    </a:lnTo>
                    <a:lnTo>
                      <a:pt x="251" y="466"/>
                    </a:lnTo>
                    <a:lnTo>
                      <a:pt x="249" y="463"/>
                    </a:lnTo>
                    <a:lnTo>
                      <a:pt x="249" y="460"/>
                    </a:lnTo>
                    <a:lnTo>
                      <a:pt x="249" y="456"/>
                    </a:lnTo>
                    <a:lnTo>
                      <a:pt x="249" y="452"/>
                    </a:lnTo>
                    <a:lnTo>
                      <a:pt x="249" y="449"/>
                    </a:lnTo>
                    <a:lnTo>
                      <a:pt x="249" y="446"/>
                    </a:lnTo>
                    <a:lnTo>
                      <a:pt x="250" y="445"/>
                    </a:lnTo>
                    <a:lnTo>
                      <a:pt x="251" y="443"/>
                    </a:lnTo>
                    <a:lnTo>
                      <a:pt x="251" y="441"/>
                    </a:lnTo>
                    <a:lnTo>
                      <a:pt x="250" y="439"/>
                    </a:lnTo>
                    <a:lnTo>
                      <a:pt x="250" y="439"/>
                    </a:lnTo>
                    <a:lnTo>
                      <a:pt x="250" y="438"/>
                    </a:lnTo>
                    <a:lnTo>
                      <a:pt x="250" y="437"/>
                    </a:lnTo>
                    <a:lnTo>
                      <a:pt x="251" y="435"/>
                    </a:lnTo>
                    <a:lnTo>
                      <a:pt x="253" y="433"/>
                    </a:lnTo>
                    <a:lnTo>
                      <a:pt x="253" y="430"/>
                    </a:lnTo>
                    <a:lnTo>
                      <a:pt x="253" y="427"/>
                    </a:lnTo>
                    <a:lnTo>
                      <a:pt x="253" y="426"/>
                    </a:lnTo>
                    <a:lnTo>
                      <a:pt x="251" y="422"/>
                    </a:lnTo>
                    <a:lnTo>
                      <a:pt x="250" y="418"/>
                    </a:lnTo>
                    <a:lnTo>
                      <a:pt x="250" y="415"/>
                    </a:lnTo>
                    <a:lnTo>
                      <a:pt x="251" y="413"/>
                    </a:lnTo>
                    <a:lnTo>
                      <a:pt x="255" y="411"/>
                    </a:lnTo>
                    <a:lnTo>
                      <a:pt x="255" y="410"/>
                    </a:lnTo>
                    <a:lnTo>
                      <a:pt x="253" y="410"/>
                    </a:lnTo>
                    <a:lnTo>
                      <a:pt x="252" y="410"/>
                    </a:lnTo>
                    <a:lnTo>
                      <a:pt x="252" y="407"/>
                    </a:lnTo>
                    <a:lnTo>
                      <a:pt x="253" y="406"/>
                    </a:lnTo>
                    <a:lnTo>
                      <a:pt x="255" y="405"/>
                    </a:lnTo>
                    <a:lnTo>
                      <a:pt x="255" y="404"/>
                    </a:lnTo>
                    <a:lnTo>
                      <a:pt x="256" y="402"/>
                    </a:lnTo>
                    <a:lnTo>
                      <a:pt x="257" y="404"/>
                    </a:lnTo>
                    <a:lnTo>
                      <a:pt x="258" y="405"/>
                    </a:lnTo>
                    <a:lnTo>
                      <a:pt x="258" y="402"/>
                    </a:lnTo>
                    <a:lnTo>
                      <a:pt x="258" y="400"/>
                    </a:lnTo>
                    <a:lnTo>
                      <a:pt x="257" y="400"/>
                    </a:lnTo>
                    <a:lnTo>
                      <a:pt x="257" y="396"/>
                    </a:lnTo>
                    <a:lnTo>
                      <a:pt x="258" y="390"/>
                    </a:lnTo>
                    <a:lnTo>
                      <a:pt x="258" y="389"/>
                    </a:lnTo>
                    <a:lnTo>
                      <a:pt x="260" y="388"/>
                    </a:lnTo>
                    <a:lnTo>
                      <a:pt x="260" y="384"/>
                    </a:lnTo>
                    <a:lnTo>
                      <a:pt x="258" y="384"/>
                    </a:lnTo>
                    <a:lnTo>
                      <a:pt x="258" y="384"/>
                    </a:lnTo>
                    <a:lnTo>
                      <a:pt x="257" y="384"/>
                    </a:lnTo>
                    <a:lnTo>
                      <a:pt x="255" y="387"/>
                    </a:lnTo>
                    <a:lnTo>
                      <a:pt x="253" y="387"/>
                    </a:lnTo>
                    <a:lnTo>
                      <a:pt x="251" y="387"/>
                    </a:lnTo>
                    <a:lnTo>
                      <a:pt x="250" y="388"/>
                    </a:lnTo>
                    <a:lnTo>
                      <a:pt x="249" y="388"/>
                    </a:lnTo>
                    <a:lnTo>
                      <a:pt x="247" y="389"/>
                    </a:lnTo>
                    <a:lnTo>
                      <a:pt x="247" y="390"/>
                    </a:lnTo>
                    <a:lnTo>
                      <a:pt x="246" y="389"/>
                    </a:lnTo>
                    <a:lnTo>
                      <a:pt x="245" y="385"/>
                    </a:lnTo>
                    <a:lnTo>
                      <a:pt x="246" y="383"/>
                    </a:lnTo>
                    <a:lnTo>
                      <a:pt x="245" y="382"/>
                    </a:lnTo>
                    <a:lnTo>
                      <a:pt x="242" y="381"/>
                    </a:lnTo>
                    <a:lnTo>
                      <a:pt x="242" y="379"/>
                    </a:lnTo>
                    <a:lnTo>
                      <a:pt x="241" y="374"/>
                    </a:lnTo>
                    <a:lnTo>
                      <a:pt x="241" y="371"/>
                    </a:lnTo>
                    <a:lnTo>
                      <a:pt x="242" y="367"/>
                    </a:lnTo>
                    <a:lnTo>
                      <a:pt x="242" y="366"/>
                    </a:lnTo>
                    <a:lnTo>
                      <a:pt x="241" y="364"/>
                    </a:lnTo>
                    <a:lnTo>
                      <a:pt x="240" y="362"/>
                    </a:lnTo>
                    <a:lnTo>
                      <a:pt x="239" y="362"/>
                    </a:lnTo>
                    <a:lnTo>
                      <a:pt x="236" y="359"/>
                    </a:lnTo>
                    <a:lnTo>
                      <a:pt x="236" y="357"/>
                    </a:lnTo>
                    <a:lnTo>
                      <a:pt x="235" y="356"/>
                    </a:lnTo>
                    <a:lnTo>
                      <a:pt x="233" y="355"/>
                    </a:lnTo>
                    <a:lnTo>
                      <a:pt x="230" y="355"/>
                    </a:lnTo>
                    <a:lnTo>
                      <a:pt x="228" y="356"/>
                    </a:lnTo>
                    <a:lnTo>
                      <a:pt x="228" y="356"/>
                    </a:lnTo>
                    <a:lnTo>
                      <a:pt x="225" y="357"/>
                    </a:lnTo>
                    <a:lnTo>
                      <a:pt x="225" y="357"/>
                    </a:lnTo>
                    <a:lnTo>
                      <a:pt x="227" y="360"/>
                    </a:lnTo>
                    <a:lnTo>
                      <a:pt x="227" y="361"/>
                    </a:lnTo>
                    <a:lnTo>
                      <a:pt x="225" y="362"/>
                    </a:lnTo>
                    <a:lnTo>
                      <a:pt x="223" y="360"/>
                    </a:lnTo>
                    <a:lnTo>
                      <a:pt x="222" y="359"/>
                    </a:lnTo>
                    <a:lnTo>
                      <a:pt x="221" y="356"/>
                    </a:lnTo>
                    <a:lnTo>
                      <a:pt x="218" y="354"/>
                    </a:lnTo>
                    <a:lnTo>
                      <a:pt x="216" y="350"/>
                    </a:lnTo>
                    <a:lnTo>
                      <a:pt x="214" y="349"/>
                    </a:lnTo>
                    <a:lnTo>
                      <a:pt x="213" y="346"/>
                    </a:lnTo>
                    <a:lnTo>
                      <a:pt x="213" y="344"/>
                    </a:lnTo>
                    <a:lnTo>
                      <a:pt x="213" y="340"/>
                    </a:lnTo>
                    <a:lnTo>
                      <a:pt x="210" y="338"/>
                    </a:lnTo>
                    <a:lnTo>
                      <a:pt x="208" y="337"/>
                    </a:lnTo>
                    <a:lnTo>
                      <a:pt x="205" y="336"/>
                    </a:lnTo>
                    <a:lnTo>
                      <a:pt x="204" y="333"/>
                    </a:lnTo>
                    <a:lnTo>
                      <a:pt x="201" y="331"/>
                    </a:lnTo>
                    <a:lnTo>
                      <a:pt x="199" y="328"/>
                    </a:lnTo>
                    <a:lnTo>
                      <a:pt x="196" y="328"/>
                    </a:lnTo>
                    <a:lnTo>
                      <a:pt x="194" y="326"/>
                    </a:lnTo>
                    <a:lnTo>
                      <a:pt x="190" y="323"/>
                    </a:lnTo>
                    <a:lnTo>
                      <a:pt x="189" y="322"/>
                    </a:lnTo>
                    <a:lnTo>
                      <a:pt x="188" y="322"/>
                    </a:lnTo>
                    <a:lnTo>
                      <a:pt x="187" y="321"/>
                    </a:lnTo>
                    <a:lnTo>
                      <a:pt x="184" y="320"/>
                    </a:lnTo>
                    <a:lnTo>
                      <a:pt x="183" y="317"/>
                    </a:lnTo>
                    <a:lnTo>
                      <a:pt x="180" y="316"/>
                    </a:lnTo>
                    <a:lnTo>
                      <a:pt x="180" y="315"/>
                    </a:lnTo>
                    <a:lnTo>
                      <a:pt x="180" y="312"/>
                    </a:lnTo>
                    <a:lnTo>
                      <a:pt x="179" y="310"/>
                    </a:lnTo>
                    <a:lnTo>
                      <a:pt x="179" y="309"/>
                    </a:lnTo>
                    <a:lnTo>
                      <a:pt x="179" y="306"/>
                    </a:lnTo>
                    <a:lnTo>
                      <a:pt x="179" y="305"/>
                    </a:lnTo>
                    <a:lnTo>
                      <a:pt x="179" y="303"/>
                    </a:lnTo>
                    <a:lnTo>
                      <a:pt x="179" y="301"/>
                    </a:lnTo>
                    <a:lnTo>
                      <a:pt x="178" y="300"/>
                    </a:lnTo>
                    <a:lnTo>
                      <a:pt x="178" y="299"/>
                    </a:lnTo>
                    <a:lnTo>
                      <a:pt x="178" y="298"/>
                    </a:lnTo>
                    <a:lnTo>
                      <a:pt x="177" y="297"/>
                    </a:lnTo>
                    <a:lnTo>
                      <a:pt x="177" y="294"/>
                    </a:lnTo>
                    <a:lnTo>
                      <a:pt x="178" y="293"/>
                    </a:lnTo>
                    <a:lnTo>
                      <a:pt x="177" y="291"/>
                    </a:lnTo>
                    <a:lnTo>
                      <a:pt x="182" y="287"/>
                    </a:lnTo>
                    <a:lnTo>
                      <a:pt x="184" y="286"/>
                    </a:lnTo>
                    <a:lnTo>
                      <a:pt x="187" y="284"/>
                    </a:lnTo>
                    <a:lnTo>
                      <a:pt x="189" y="281"/>
                    </a:lnTo>
                    <a:lnTo>
                      <a:pt x="193" y="280"/>
                    </a:lnTo>
                    <a:lnTo>
                      <a:pt x="195" y="277"/>
                    </a:lnTo>
                    <a:lnTo>
                      <a:pt x="197" y="277"/>
                    </a:lnTo>
                    <a:lnTo>
                      <a:pt x="201" y="277"/>
                    </a:lnTo>
                    <a:lnTo>
                      <a:pt x="201" y="276"/>
                    </a:lnTo>
                    <a:lnTo>
                      <a:pt x="197" y="276"/>
                    </a:lnTo>
                    <a:lnTo>
                      <a:pt x="197" y="276"/>
                    </a:lnTo>
                    <a:lnTo>
                      <a:pt x="196" y="275"/>
                    </a:lnTo>
                    <a:lnTo>
                      <a:pt x="195" y="275"/>
                    </a:lnTo>
                    <a:lnTo>
                      <a:pt x="193" y="276"/>
                    </a:lnTo>
                    <a:lnTo>
                      <a:pt x="190" y="277"/>
                    </a:lnTo>
                    <a:lnTo>
                      <a:pt x="188" y="278"/>
                    </a:lnTo>
                    <a:lnTo>
                      <a:pt x="188" y="277"/>
                    </a:lnTo>
                    <a:lnTo>
                      <a:pt x="189" y="275"/>
                    </a:lnTo>
                    <a:lnTo>
                      <a:pt x="191" y="270"/>
                    </a:lnTo>
                    <a:lnTo>
                      <a:pt x="193" y="269"/>
                    </a:lnTo>
                    <a:lnTo>
                      <a:pt x="196" y="266"/>
                    </a:lnTo>
                    <a:lnTo>
                      <a:pt x="197" y="263"/>
                    </a:lnTo>
                    <a:lnTo>
                      <a:pt x="197" y="263"/>
                    </a:lnTo>
                    <a:lnTo>
                      <a:pt x="197" y="263"/>
                    </a:lnTo>
                    <a:lnTo>
                      <a:pt x="195" y="265"/>
                    </a:lnTo>
                    <a:lnTo>
                      <a:pt x="193" y="266"/>
                    </a:lnTo>
                    <a:lnTo>
                      <a:pt x="189" y="270"/>
                    </a:lnTo>
                    <a:lnTo>
                      <a:pt x="187" y="274"/>
                    </a:lnTo>
                    <a:lnTo>
                      <a:pt x="184" y="277"/>
                    </a:lnTo>
                    <a:lnTo>
                      <a:pt x="180" y="278"/>
                    </a:lnTo>
                    <a:lnTo>
                      <a:pt x="177" y="281"/>
                    </a:lnTo>
                    <a:lnTo>
                      <a:pt x="174" y="283"/>
                    </a:lnTo>
                    <a:lnTo>
                      <a:pt x="172" y="283"/>
                    </a:lnTo>
                    <a:lnTo>
                      <a:pt x="171" y="283"/>
                    </a:lnTo>
                    <a:lnTo>
                      <a:pt x="167" y="283"/>
                    </a:lnTo>
                    <a:lnTo>
                      <a:pt x="167" y="283"/>
                    </a:lnTo>
                    <a:lnTo>
                      <a:pt x="163" y="283"/>
                    </a:lnTo>
                    <a:lnTo>
                      <a:pt x="163" y="283"/>
                    </a:lnTo>
                    <a:lnTo>
                      <a:pt x="162" y="284"/>
                    </a:lnTo>
                    <a:lnTo>
                      <a:pt x="160" y="287"/>
                    </a:lnTo>
                    <a:lnTo>
                      <a:pt x="159" y="288"/>
                    </a:lnTo>
                    <a:lnTo>
                      <a:pt x="159" y="291"/>
                    </a:lnTo>
                    <a:lnTo>
                      <a:pt x="159" y="293"/>
                    </a:lnTo>
                    <a:lnTo>
                      <a:pt x="157" y="295"/>
                    </a:lnTo>
                    <a:lnTo>
                      <a:pt x="155" y="298"/>
                    </a:lnTo>
                    <a:lnTo>
                      <a:pt x="154" y="301"/>
                    </a:lnTo>
                    <a:lnTo>
                      <a:pt x="154" y="304"/>
                    </a:lnTo>
                    <a:lnTo>
                      <a:pt x="155" y="304"/>
                    </a:lnTo>
                    <a:lnTo>
                      <a:pt x="156" y="305"/>
                    </a:lnTo>
                    <a:lnTo>
                      <a:pt x="156" y="306"/>
                    </a:lnTo>
                    <a:lnTo>
                      <a:pt x="155" y="306"/>
                    </a:lnTo>
                    <a:lnTo>
                      <a:pt x="154" y="308"/>
                    </a:lnTo>
                    <a:lnTo>
                      <a:pt x="152" y="309"/>
                    </a:lnTo>
                    <a:lnTo>
                      <a:pt x="150" y="314"/>
                    </a:lnTo>
                    <a:lnTo>
                      <a:pt x="149" y="317"/>
                    </a:lnTo>
                    <a:lnTo>
                      <a:pt x="149" y="319"/>
                    </a:lnTo>
                    <a:lnTo>
                      <a:pt x="148" y="323"/>
                    </a:lnTo>
                    <a:lnTo>
                      <a:pt x="145" y="327"/>
                    </a:lnTo>
                    <a:lnTo>
                      <a:pt x="145" y="329"/>
                    </a:lnTo>
                    <a:lnTo>
                      <a:pt x="146" y="331"/>
                    </a:lnTo>
                    <a:lnTo>
                      <a:pt x="146" y="331"/>
                    </a:lnTo>
                    <a:lnTo>
                      <a:pt x="148" y="331"/>
                    </a:lnTo>
                    <a:lnTo>
                      <a:pt x="149" y="332"/>
                    </a:lnTo>
                    <a:lnTo>
                      <a:pt x="149" y="333"/>
                    </a:lnTo>
                    <a:lnTo>
                      <a:pt x="149" y="334"/>
                    </a:lnTo>
                    <a:lnTo>
                      <a:pt x="149" y="336"/>
                    </a:lnTo>
                    <a:lnTo>
                      <a:pt x="150" y="336"/>
                    </a:lnTo>
                    <a:lnTo>
                      <a:pt x="151" y="334"/>
                    </a:lnTo>
                    <a:lnTo>
                      <a:pt x="152" y="334"/>
                    </a:lnTo>
                    <a:lnTo>
                      <a:pt x="154" y="336"/>
                    </a:lnTo>
                    <a:lnTo>
                      <a:pt x="155" y="336"/>
                    </a:lnTo>
                    <a:lnTo>
                      <a:pt x="156" y="336"/>
                    </a:lnTo>
                    <a:lnTo>
                      <a:pt x="156" y="336"/>
                    </a:lnTo>
                    <a:lnTo>
                      <a:pt x="156" y="334"/>
                    </a:lnTo>
                    <a:lnTo>
                      <a:pt x="157" y="333"/>
                    </a:lnTo>
                    <a:lnTo>
                      <a:pt x="159" y="333"/>
                    </a:lnTo>
                    <a:lnTo>
                      <a:pt x="160" y="334"/>
                    </a:lnTo>
                    <a:lnTo>
                      <a:pt x="160" y="336"/>
                    </a:lnTo>
                    <a:lnTo>
                      <a:pt x="159" y="337"/>
                    </a:lnTo>
                    <a:lnTo>
                      <a:pt x="159" y="337"/>
                    </a:lnTo>
                    <a:lnTo>
                      <a:pt x="159" y="338"/>
                    </a:lnTo>
                    <a:lnTo>
                      <a:pt x="159" y="338"/>
                    </a:lnTo>
                    <a:lnTo>
                      <a:pt x="159" y="339"/>
                    </a:lnTo>
                    <a:lnTo>
                      <a:pt x="159" y="342"/>
                    </a:lnTo>
                    <a:lnTo>
                      <a:pt x="160" y="343"/>
                    </a:lnTo>
                    <a:lnTo>
                      <a:pt x="160" y="345"/>
                    </a:lnTo>
                    <a:lnTo>
                      <a:pt x="162" y="348"/>
                    </a:lnTo>
                    <a:lnTo>
                      <a:pt x="166" y="349"/>
                    </a:lnTo>
                    <a:lnTo>
                      <a:pt x="166" y="350"/>
                    </a:lnTo>
                    <a:lnTo>
                      <a:pt x="168" y="350"/>
                    </a:lnTo>
                    <a:lnTo>
                      <a:pt x="169" y="353"/>
                    </a:lnTo>
                    <a:lnTo>
                      <a:pt x="171" y="353"/>
                    </a:lnTo>
                    <a:lnTo>
                      <a:pt x="171" y="351"/>
                    </a:lnTo>
                    <a:lnTo>
                      <a:pt x="173" y="351"/>
                    </a:lnTo>
                    <a:lnTo>
                      <a:pt x="173" y="353"/>
                    </a:lnTo>
                    <a:lnTo>
                      <a:pt x="173" y="355"/>
                    </a:lnTo>
                    <a:lnTo>
                      <a:pt x="176" y="356"/>
                    </a:lnTo>
                    <a:lnTo>
                      <a:pt x="177" y="359"/>
                    </a:lnTo>
                    <a:lnTo>
                      <a:pt x="179" y="362"/>
                    </a:lnTo>
                    <a:lnTo>
                      <a:pt x="179" y="362"/>
                    </a:lnTo>
                    <a:lnTo>
                      <a:pt x="182" y="364"/>
                    </a:lnTo>
                    <a:lnTo>
                      <a:pt x="182" y="365"/>
                    </a:lnTo>
                    <a:lnTo>
                      <a:pt x="184" y="367"/>
                    </a:lnTo>
                    <a:lnTo>
                      <a:pt x="184" y="368"/>
                    </a:lnTo>
                    <a:lnTo>
                      <a:pt x="184" y="368"/>
                    </a:lnTo>
                    <a:lnTo>
                      <a:pt x="185" y="368"/>
                    </a:lnTo>
                    <a:lnTo>
                      <a:pt x="188" y="368"/>
                    </a:lnTo>
                    <a:lnTo>
                      <a:pt x="189" y="367"/>
                    </a:lnTo>
                    <a:lnTo>
                      <a:pt x="190" y="367"/>
                    </a:lnTo>
                    <a:lnTo>
                      <a:pt x="194" y="366"/>
                    </a:lnTo>
                    <a:lnTo>
                      <a:pt x="194" y="365"/>
                    </a:lnTo>
                    <a:lnTo>
                      <a:pt x="195" y="362"/>
                    </a:lnTo>
                    <a:lnTo>
                      <a:pt x="197" y="362"/>
                    </a:lnTo>
                    <a:lnTo>
                      <a:pt x="200" y="362"/>
                    </a:lnTo>
                    <a:lnTo>
                      <a:pt x="200" y="364"/>
                    </a:lnTo>
                    <a:lnTo>
                      <a:pt x="200" y="365"/>
                    </a:lnTo>
                    <a:lnTo>
                      <a:pt x="201" y="365"/>
                    </a:lnTo>
                    <a:lnTo>
                      <a:pt x="201" y="367"/>
                    </a:lnTo>
                    <a:lnTo>
                      <a:pt x="200" y="368"/>
                    </a:lnTo>
                    <a:lnTo>
                      <a:pt x="200" y="370"/>
                    </a:lnTo>
                    <a:lnTo>
                      <a:pt x="202" y="370"/>
                    </a:lnTo>
                    <a:lnTo>
                      <a:pt x="202" y="371"/>
                    </a:lnTo>
                    <a:lnTo>
                      <a:pt x="200" y="371"/>
                    </a:lnTo>
                    <a:lnTo>
                      <a:pt x="200" y="371"/>
                    </a:lnTo>
                    <a:lnTo>
                      <a:pt x="200" y="372"/>
                    </a:lnTo>
                    <a:lnTo>
                      <a:pt x="200" y="373"/>
                    </a:lnTo>
                    <a:lnTo>
                      <a:pt x="200" y="374"/>
                    </a:lnTo>
                    <a:lnTo>
                      <a:pt x="201" y="376"/>
                    </a:lnTo>
                    <a:lnTo>
                      <a:pt x="204" y="376"/>
                    </a:lnTo>
                    <a:lnTo>
                      <a:pt x="204" y="377"/>
                    </a:lnTo>
                    <a:lnTo>
                      <a:pt x="204" y="378"/>
                    </a:lnTo>
                    <a:lnTo>
                      <a:pt x="205" y="379"/>
                    </a:lnTo>
                    <a:lnTo>
                      <a:pt x="205" y="381"/>
                    </a:lnTo>
                    <a:lnTo>
                      <a:pt x="204" y="382"/>
                    </a:lnTo>
                    <a:lnTo>
                      <a:pt x="202" y="382"/>
                    </a:lnTo>
                    <a:lnTo>
                      <a:pt x="201" y="381"/>
                    </a:lnTo>
                    <a:lnTo>
                      <a:pt x="201" y="381"/>
                    </a:lnTo>
                    <a:lnTo>
                      <a:pt x="200" y="381"/>
                    </a:lnTo>
                    <a:lnTo>
                      <a:pt x="200" y="381"/>
                    </a:lnTo>
                    <a:lnTo>
                      <a:pt x="199" y="381"/>
                    </a:lnTo>
                    <a:lnTo>
                      <a:pt x="197" y="381"/>
                    </a:lnTo>
                    <a:lnTo>
                      <a:pt x="197" y="381"/>
                    </a:lnTo>
                    <a:lnTo>
                      <a:pt x="196" y="382"/>
                    </a:lnTo>
                    <a:lnTo>
                      <a:pt x="196" y="381"/>
                    </a:lnTo>
                    <a:lnTo>
                      <a:pt x="195" y="381"/>
                    </a:lnTo>
                    <a:lnTo>
                      <a:pt x="195" y="381"/>
                    </a:lnTo>
                    <a:lnTo>
                      <a:pt x="195" y="382"/>
                    </a:lnTo>
                    <a:lnTo>
                      <a:pt x="194" y="382"/>
                    </a:lnTo>
                    <a:lnTo>
                      <a:pt x="194" y="381"/>
                    </a:lnTo>
                    <a:lnTo>
                      <a:pt x="194" y="378"/>
                    </a:lnTo>
                    <a:lnTo>
                      <a:pt x="193" y="377"/>
                    </a:lnTo>
                    <a:lnTo>
                      <a:pt x="193" y="377"/>
                    </a:lnTo>
                    <a:lnTo>
                      <a:pt x="190" y="377"/>
                    </a:lnTo>
                    <a:lnTo>
                      <a:pt x="188" y="377"/>
                    </a:lnTo>
                    <a:lnTo>
                      <a:pt x="188" y="378"/>
                    </a:lnTo>
                    <a:lnTo>
                      <a:pt x="187" y="381"/>
                    </a:lnTo>
                    <a:lnTo>
                      <a:pt x="187" y="382"/>
                    </a:lnTo>
                    <a:lnTo>
                      <a:pt x="187" y="384"/>
                    </a:lnTo>
                    <a:lnTo>
                      <a:pt x="187" y="385"/>
                    </a:lnTo>
                    <a:lnTo>
                      <a:pt x="188" y="385"/>
                    </a:lnTo>
                    <a:lnTo>
                      <a:pt x="189" y="387"/>
                    </a:lnTo>
                    <a:lnTo>
                      <a:pt x="190" y="387"/>
                    </a:lnTo>
                    <a:lnTo>
                      <a:pt x="190" y="384"/>
                    </a:lnTo>
                    <a:lnTo>
                      <a:pt x="191" y="383"/>
                    </a:lnTo>
                    <a:lnTo>
                      <a:pt x="193" y="383"/>
                    </a:lnTo>
                    <a:lnTo>
                      <a:pt x="194" y="383"/>
                    </a:lnTo>
                    <a:lnTo>
                      <a:pt x="193" y="385"/>
                    </a:lnTo>
                    <a:lnTo>
                      <a:pt x="193" y="385"/>
                    </a:lnTo>
                    <a:lnTo>
                      <a:pt x="191" y="387"/>
                    </a:lnTo>
                    <a:lnTo>
                      <a:pt x="191" y="388"/>
                    </a:lnTo>
                    <a:lnTo>
                      <a:pt x="189" y="388"/>
                    </a:lnTo>
                    <a:lnTo>
                      <a:pt x="188" y="388"/>
                    </a:lnTo>
                    <a:lnTo>
                      <a:pt x="187" y="389"/>
                    </a:lnTo>
                    <a:lnTo>
                      <a:pt x="183" y="390"/>
                    </a:lnTo>
                    <a:lnTo>
                      <a:pt x="180" y="389"/>
                    </a:lnTo>
                    <a:lnTo>
                      <a:pt x="179" y="388"/>
                    </a:lnTo>
                    <a:lnTo>
                      <a:pt x="178" y="387"/>
                    </a:lnTo>
                    <a:lnTo>
                      <a:pt x="177" y="385"/>
                    </a:lnTo>
                    <a:lnTo>
                      <a:pt x="176" y="387"/>
                    </a:lnTo>
                    <a:lnTo>
                      <a:pt x="173" y="387"/>
                    </a:lnTo>
                    <a:lnTo>
                      <a:pt x="173" y="384"/>
                    </a:lnTo>
                    <a:lnTo>
                      <a:pt x="173" y="383"/>
                    </a:lnTo>
                    <a:lnTo>
                      <a:pt x="172" y="383"/>
                    </a:lnTo>
                    <a:lnTo>
                      <a:pt x="168" y="384"/>
                    </a:lnTo>
                    <a:lnTo>
                      <a:pt x="165" y="383"/>
                    </a:lnTo>
                    <a:lnTo>
                      <a:pt x="163" y="383"/>
                    </a:lnTo>
                    <a:lnTo>
                      <a:pt x="162" y="381"/>
                    </a:lnTo>
                    <a:lnTo>
                      <a:pt x="163" y="378"/>
                    </a:lnTo>
                    <a:lnTo>
                      <a:pt x="163" y="374"/>
                    </a:lnTo>
                    <a:lnTo>
                      <a:pt x="162" y="373"/>
                    </a:lnTo>
                    <a:lnTo>
                      <a:pt x="160" y="371"/>
                    </a:lnTo>
                    <a:lnTo>
                      <a:pt x="156" y="371"/>
                    </a:lnTo>
                    <a:lnTo>
                      <a:pt x="154" y="372"/>
                    </a:lnTo>
                    <a:lnTo>
                      <a:pt x="150" y="377"/>
                    </a:lnTo>
                    <a:lnTo>
                      <a:pt x="146" y="377"/>
                    </a:lnTo>
                    <a:lnTo>
                      <a:pt x="145" y="376"/>
                    </a:lnTo>
                    <a:lnTo>
                      <a:pt x="145" y="373"/>
                    </a:lnTo>
                    <a:lnTo>
                      <a:pt x="145" y="366"/>
                    </a:lnTo>
                    <a:lnTo>
                      <a:pt x="146" y="365"/>
                    </a:lnTo>
                    <a:lnTo>
                      <a:pt x="149" y="361"/>
                    </a:lnTo>
                    <a:lnTo>
                      <a:pt x="149" y="355"/>
                    </a:lnTo>
                    <a:lnTo>
                      <a:pt x="149" y="353"/>
                    </a:lnTo>
                    <a:lnTo>
                      <a:pt x="145" y="348"/>
                    </a:lnTo>
                    <a:lnTo>
                      <a:pt x="142" y="345"/>
                    </a:lnTo>
                    <a:lnTo>
                      <a:pt x="139" y="344"/>
                    </a:lnTo>
                    <a:lnTo>
                      <a:pt x="135" y="343"/>
                    </a:lnTo>
                    <a:lnTo>
                      <a:pt x="132" y="343"/>
                    </a:lnTo>
                    <a:lnTo>
                      <a:pt x="131" y="340"/>
                    </a:lnTo>
                    <a:lnTo>
                      <a:pt x="129" y="336"/>
                    </a:lnTo>
                    <a:lnTo>
                      <a:pt x="128" y="334"/>
                    </a:lnTo>
                    <a:lnTo>
                      <a:pt x="127" y="333"/>
                    </a:lnTo>
                    <a:lnTo>
                      <a:pt x="124" y="333"/>
                    </a:lnTo>
                    <a:lnTo>
                      <a:pt x="124" y="334"/>
                    </a:lnTo>
                    <a:lnTo>
                      <a:pt x="122" y="337"/>
                    </a:lnTo>
                    <a:lnTo>
                      <a:pt x="118" y="337"/>
                    </a:lnTo>
                    <a:lnTo>
                      <a:pt x="117" y="337"/>
                    </a:lnTo>
                    <a:lnTo>
                      <a:pt x="116" y="334"/>
                    </a:lnTo>
                    <a:lnTo>
                      <a:pt x="112" y="334"/>
                    </a:lnTo>
                    <a:lnTo>
                      <a:pt x="111" y="336"/>
                    </a:lnTo>
                    <a:lnTo>
                      <a:pt x="111" y="338"/>
                    </a:lnTo>
                    <a:lnTo>
                      <a:pt x="110" y="338"/>
                    </a:lnTo>
                    <a:lnTo>
                      <a:pt x="107" y="338"/>
                    </a:lnTo>
                    <a:lnTo>
                      <a:pt x="103" y="339"/>
                    </a:lnTo>
                    <a:lnTo>
                      <a:pt x="100" y="338"/>
                    </a:lnTo>
                    <a:lnTo>
                      <a:pt x="98" y="336"/>
                    </a:lnTo>
                    <a:lnTo>
                      <a:pt x="94" y="333"/>
                    </a:lnTo>
                    <a:lnTo>
                      <a:pt x="92" y="332"/>
                    </a:lnTo>
                    <a:lnTo>
                      <a:pt x="92" y="329"/>
                    </a:lnTo>
                    <a:lnTo>
                      <a:pt x="90" y="327"/>
                    </a:lnTo>
                    <a:lnTo>
                      <a:pt x="92" y="326"/>
                    </a:lnTo>
                    <a:lnTo>
                      <a:pt x="94" y="325"/>
                    </a:lnTo>
                    <a:lnTo>
                      <a:pt x="94" y="323"/>
                    </a:lnTo>
                    <a:lnTo>
                      <a:pt x="92" y="320"/>
                    </a:lnTo>
                    <a:lnTo>
                      <a:pt x="92" y="317"/>
                    </a:lnTo>
                    <a:lnTo>
                      <a:pt x="93" y="314"/>
                    </a:lnTo>
                    <a:lnTo>
                      <a:pt x="93" y="311"/>
                    </a:lnTo>
                    <a:lnTo>
                      <a:pt x="90" y="310"/>
                    </a:lnTo>
                    <a:lnTo>
                      <a:pt x="88" y="310"/>
                    </a:lnTo>
                    <a:lnTo>
                      <a:pt x="86" y="309"/>
                    </a:lnTo>
                    <a:lnTo>
                      <a:pt x="82" y="309"/>
                    </a:lnTo>
                    <a:lnTo>
                      <a:pt x="79" y="308"/>
                    </a:lnTo>
                    <a:lnTo>
                      <a:pt x="78" y="306"/>
                    </a:lnTo>
                    <a:lnTo>
                      <a:pt x="79" y="304"/>
                    </a:lnTo>
                    <a:lnTo>
                      <a:pt x="79" y="298"/>
                    </a:lnTo>
                    <a:lnTo>
                      <a:pt x="76" y="292"/>
                    </a:lnTo>
                    <a:lnTo>
                      <a:pt x="72" y="288"/>
                    </a:lnTo>
                    <a:lnTo>
                      <a:pt x="70" y="288"/>
                    </a:lnTo>
                    <a:lnTo>
                      <a:pt x="69" y="289"/>
                    </a:lnTo>
                    <a:lnTo>
                      <a:pt x="65" y="289"/>
                    </a:lnTo>
                    <a:lnTo>
                      <a:pt x="64" y="288"/>
                    </a:lnTo>
                    <a:lnTo>
                      <a:pt x="61" y="288"/>
                    </a:lnTo>
                    <a:lnTo>
                      <a:pt x="59" y="289"/>
                    </a:lnTo>
                    <a:lnTo>
                      <a:pt x="58" y="289"/>
                    </a:lnTo>
                    <a:lnTo>
                      <a:pt x="54" y="288"/>
                    </a:lnTo>
                    <a:lnTo>
                      <a:pt x="53" y="286"/>
                    </a:lnTo>
                    <a:lnTo>
                      <a:pt x="53" y="282"/>
                    </a:lnTo>
                    <a:lnTo>
                      <a:pt x="53" y="280"/>
                    </a:lnTo>
                    <a:lnTo>
                      <a:pt x="51" y="278"/>
                    </a:lnTo>
                    <a:lnTo>
                      <a:pt x="49" y="280"/>
                    </a:lnTo>
                    <a:lnTo>
                      <a:pt x="48" y="277"/>
                    </a:lnTo>
                    <a:lnTo>
                      <a:pt x="45" y="276"/>
                    </a:lnTo>
                    <a:lnTo>
                      <a:pt x="42" y="276"/>
                    </a:lnTo>
                    <a:lnTo>
                      <a:pt x="39" y="276"/>
                    </a:lnTo>
                    <a:lnTo>
                      <a:pt x="38" y="272"/>
                    </a:lnTo>
                    <a:lnTo>
                      <a:pt x="36" y="272"/>
                    </a:lnTo>
                    <a:lnTo>
                      <a:pt x="34" y="271"/>
                    </a:lnTo>
                    <a:lnTo>
                      <a:pt x="34" y="267"/>
                    </a:lnTo>
                    <a:lnTo>
                      <a:pt x="34" y="265"/>
                    </a:lnTo>
                    <a:lnTo>
                      <a:pt x="38" y="261"/>
                    </a:lnTo>
                    <a:lnTo>
                      <a:pt x="38" y="259"/>
                    </a:lnTo>
                    <a:lnTo>
                      <a:pt x="37" y="255"/>
                    </a:lnTo>
                    <a:lnTo>
                      <a:pt x="36" y="254"/>
                    </a:lnTo>
                    <a:lnTo>
                      <a:pt x="34" y="253"/>
                    </a:lnTo>
                    <a:lnTo>
                      <a:pt x="34" y="250"/>
                    </a:lnTo>
                    <a:lnTo>
                      <a:pt x="33" y="248"/>
                    </a:lnTo>
                    <a:lnTo>
                      <a:pt x="33" y="246"/>
                    </a:lnTo>
                    <a:lnTo>
                      <a:pt x="33" y="242"/>
                    </a:lnTo>
                    <a:lnTo>
                      <a:pt x="31" y="243"/>
                    </a:lnTo>
                    <a:lnTo>
                      <a:pt x="30" y="243"/>
                    </a:lnTo>
                    <a:lnTo>
                      <a:pt x="26" y="242"/>
                    </a:lnTo>
                    <a:lnTo>
                      <a:pt x="24" y="243"/>
                    </a:lnTo>
                    <a:lnTo>
                      <a:pt x="17" y="242"/>
                    </a:lnTo>
                    <a:lnTo>
                      <a:pt x="15" y="241"/>
                    </a:lnTo>
                    <a:lnTo>
                      <a:pt x="13" y="237"/>
                    </a:lnTo>
                    <a:lnTo>
                      <a:pt x="9" y="235"/>
                    </a:lnTo>
                    <a:lnTo>
                      <a:pt x="5" y="236"/>
                    </a:lnTo>
                    <a:lnTo>
                      <a:pt x="2" y="235"/>
                    </a:lnTo>
                    <a:close/>
                    <a:moveTo>
                      <a:pt x="193" y="389"/>
                    </a:moveTo>
                    <a:lnTo>
                      <a:pt x="191" y="390"/>
                    </a:lnTo>
                    <a:lnTo>
                      <a:pt x="190" y="390"/>
                    </a:lnTo>
                    <a:lnTo>
                      <a:pt x="189" y="392"/>
                    </a:lnTo>
                    <a:lnTo>
                      <a:pt x="189" y="392"/>
                    </a:lnTo>
                    <a:lnTo>
                      <a:pt x="189" y="393"/>
                    </a:lnTo>
                    <a:lnTo>
                      <a:pt x="189" y="394"/>
                    </a:lnTo>
                    <a:lnTo>
                      <a:pt x="190" y="394"/>
                    </a:lnTo>
                    <a:lnTo>
                      <a:pt x="191" y="393"/>
                    </a:lnTo>
                    <a:lnTo>
                      <a:pt x="193" y="392"/>
                    </a:lnTo>
                    <a:lnTo>
                      <a:pt x="194" y="390"/>
                    </a:lnTo>
                    <a:lnTo>
                      <a:pt x="193" y="389"/>
                    </a:lnTo>
                    <a:lnTo>
                      <a:pt x="193" y="389"/>
                    </a:lnTo>
                    <a:close/>
                    <a:moveTo>
                      <a:pt x="207" y="382"/>
                    </a:moveTo>
                    <a:lnTo>
                      <a:pt x="206" y="383"/>
                    </a:lnTo>
                    <a:lnTo>
                      <a:pt x="207" y="384"/>
                    </a:lnTo>
                    <a:lnTo>
                      <a:pt x="208" y="384"/>
                    </a:lnTo>
                    <a:lnTo>
                      <a:pt x="208" y="383"/>
                    </a:lnTo>
                    <a:lnTo>
                      <a:pt x="208" y="382"/>
                    </a:lnTo>
                    <a:lnTo>
                      <a:pt x="207" y="382"/>
                    </a:lnTo>
                    <a:lnTo>
                      <a:pt x="207" y="382"/>
                    </a:lnTo>
                    <a:close/>
                    <a:moveTo>
                      <a:pt x="161" y="328"/>
                    </a:moveTo>
                    <a:lnTo>
                      <a:pt x="161" y="328"/>
                    </a:lnTo>
                    <a:lnTo>
                      <a:pt x="161" y="331"/>
                    </a:lnTo>
                    <a:lnTo>
                      <a:pt x="162" y="331"/>
                    </a:lnTo>
                    <a:lnTo>
                      <a:pt x="162" y="329"/>
                    </a:lnTo>
                    <a:lnTo>
                      <a:pt x="163" y="329"/>
                    </a:lnTo>
                    <a:lnTo>
                      <a:pt x="161" y="328"/>
                    </a:lnTo>
                    <a:lnTo>
                      <a:pt x="161" y="328"/>
                    </a:lnTo>
                    <a:close/>
                    <a:moveTo>
                      <a:pt x="252" y="400"/>
                    </a:moveTo>
                    <a:lnTo>
                      <a:pt x="251" y="400"/>
                    </a:lnTo>
                    <a:lnTo>
                      <a:pt x="250" y="401"/>
                    </a:lnTo>
                    <a:lnTo>
                      <a:pt x="251" y="402"/>
                    </a:lnTo>
                    <a:lnTo>
                      <a:pt x="252" y="402"/>
                    </a:lnTo>
                    <a:lnTo>
                      <a:pt x="252" y="401"/>
                    </a:lnTo>
                    <a:lnTo>
                      <a:pt x="252" y="401"/>
                    </a:lnTo>
                    <a:lnTo>
                      <a:pt x="252" y="400"/>
                    </a:lnTo>
                    <a:lnTo>
                      <a:pt x="252" y="400"/>
                    </a:lnTo>
                    <a:close/>
                    <a:moveTo>
                      <a:pt x="242" y="418"/>
                    </a:moveTo>
                    <a:lnTo>
                      <a:pt x="242" y="418"/>
                    </a:lnTo>
                    <a:lnTo>
                      <a:pt x="242" y="419"/>
                    </a:lnTo>
                    <a:lnTo>
                      <a:pt x="242" y="419"/>
                    </a:lnTo>
                    <a:lnTo>
                      <a:pt x="242" y="421"/>
                    </a:lnTo>
                    <a:lnTo>
                      <a:pt x="244" y="421"/>
                    </a:lnTo>
                    <a:lnTo>
                      <a:pt x="245" y="421"/>
                    </a:lnTo>
                    <a:lnTo>
                      <a:pt x="245" y="419"/>
                    </a:lnTo>
                    <a:lnTo>
                      <a:pt x="244" y="419"/>
                    </a:lnTo>
                    <a:lnTo>
                      <a:pt x="242" y="418"/>
                    </a:lnTo>
                    <a:lnTo>
                      <a:pt x="242" y="418"/>
                    </a:lnTo>
                    <a:close/>
                    <a:moveTo>
                      <a:pt x="246" y="450"/>
                    </a:moveTo>
                    <a:lnTo>
                      <a:pt x="245" y="450"/>
                    </a:lnTo>
                    <a:lnTo>
                      <a:pt x="245" y="451"/>
                    </a:lnTo>
                    <a:lnTo>
                      <a:pt x="246" y="451"/>
                    </a:lnTo>
                    <a:lnTo>
                      <a:pt x="247" y="451"/>
                    </a:lnTo>
                    <a:lnTo>
                      <a:pt x="247" y="450"/>
                    </a:lnTo>
                    <a:lnTo>
                      <a:pt x="246" y="450"/>
                    </a:lnTo>
                    <a:lnTo>
                      <a:pt x="246" y="450"/>
                    </a:lnTo>
                    <a:close/>
                    <a:moveTo>
                      <a:pt x="359" y="411"/>
                    </a:moveTo>
                    <a:lnTo>
                      <a:pt x="358" y="411"/>
                    </a:lnTo>
                    <a:lnTo>
                      <a:pt x="358" y="412"/>
                    </a:lnTo>
                    <a:lnTo>
                      <a:pt x="358" y="413"/>
                    </a:lnTo>
                    <a:lnTo>
                      <a:pt x="359" y="413"/>
                    </a:lnTo>
                    <a:lnTo>
                      <a:pt x="360" y="413"/>
                    </a:lnTo>
                    <a:lnTo>
                      <a:pt x="360" y="412"/>
                    </a:lnTo>
                    <a:lnTo>
                      <a:pt x="362" y="412"/>
                    </a:lnTo>
                    <a:lnTo>
                      <a:pt x="360" y="411"/>
                    </a:lnTo>
                    <a:lnTo>
                      <a:pt x="359" y="41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42" name="Freeform 433">
                <a:extLst>
                  <a:ext uri="{FF2B5EF4-FFF2-40B4-BE49-F238E27FC236}">
                    <a16:creationId xmlns:a16="http://schemas.microsoft.com/office/drawing/2014/main" id="{B965ABB9-A85C-1143-B454-9044084EB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7251" y="7680363"/>
                <a:ext cx="795626" cy="1280224"/>
              </a:xfrm>
              <a:custGeom>
                <a:avLst/>
                <a:gdLst>
                  <a:gd name="T0" fmla="*/ 33 w 683"/>
                  <a:gd name="T1" fmla="*/ 177 h 1099"/>
                  <a:gd name="T2" fmla="*/ 100 w 683"/>
                  <a:gd name="T3" fmla="*/ 128 h 1099"/>
                  <a:gd name="T4" fmla="*/ 196 w 683"/>
                  <a:gd name="T5" fmla="*/ 113 h 1099"/>
                  <a:gd name="T6" fmla="*/ 277 w 683"/>
                  <a:gd name="T7" fmla="*/ 124 h 1099"/>
                  <a:gd name="T8" fmla="*/ 312 w 683"/>
                  <a:gd name="T9" fmla="*/ 68 h 1099"/>
                  <a:gd name="T10" fmla="*/ 357 w 683"/>
                  <a:gd name="T11" fmla="*/ 10 h 1099"/>
                  <a:gd name="T12" fmla="*/ 388 w 683"/>
                  <a:gd name="T13" fmla="*/ 20 h 1099"/>
                  <a:gd name="T14" fmla="*/ 390 w 683"/>
                  <a:gd name="T15" fmla="*/ 44 h 1099"/>
                  <a:gd name="T16" fmla="*/ 401 w 683"/>
                  <a:gd name="T17" fmla="*/ 75 h 1099"/>
                  <a:gd name="T18" fmla="*/ 412 w 683"/>
                  <a:gd name="T19" fmla="*/ 103 h 1099"/>
                  <a:gd name="T20" fmla="*/ 420 w 683"/>
                  <a:gd name="T21" fmla="*/ 117 h 1099"/>
                  <a:gd name="T22" fmla="*/ 424 w 683"/>
                  <a:gd name="T23" fmla="*/ 146 h 1099"/>
                  <a:gd name="T24" fmla="*/ 426 w 683"/>
                  <a:gd name="T25" fmla="*/ 175 h 1099"/>
                  <a:gd name="T26" fmla="*/ 453 w 683"/>
                  <a:gd name="T27" fmla="*/ 207 h 1099"/>
                  <a:gd name="T28" fmla="*/ 424 w 683"/>
                  <a:gd name="T29" fmla="*/ 216 h 1099"/>
                  <a:gd name="T30" fmla="*/ 391 w 683"/>
                  <a:gd name="T31" fmla="*/ 220 h 1099"/>
                  <a:gd name="T32" fmla="*/ 378 w 683"/>
                  <a:gd name="T33" fmla="*/ 247 h 1099"/>
                  <a:gd name="T34" fmla="*/ 360 w 683"/>
                  <a:gd name="T35" fmla="*/ 300 h 1099"/>
                  <a:gd name="T36" fmla="*/ 368 w 683"/>
                  <a:gd name="T37" fmla="*/ 348 h 1099"/>
                  <a:gd name="T38" fmla="*/ 336 w 683"/>
                  <a:gd name="T39" fmla="*/ 334 h 1099"/>
                  <a:gd name="T40" fmla="*/ 340 w 683"/>
                  <a:gd name="T41" fmla="*/ 378 h 1099"/>
                  <a:gd name="T42" fmla="*/ 325 w 683"/>
                  <a:gd name="T43" fmla="*/ 399 h 1099"/>
                  <a:gd name="T44" fmla="*/ 322 w 683"/>
                  <a:gd name="T45" fmla="*/ 416 h 1099"/>
                  <a:gd name="T46" fmla="*/ 331 w 683"/>
                  <a:gd name="T47" fmla="*/ 457 h 1099"/>
                  <a:gd name="T48" fmla="*/ 357 w 683"/>
                  <a:gd name="T49" fmla="*/ 480 h 1099"/>
                  <a:gd name="T50" fmla="*/ 365 w 683"/>
                  <a:gd name="T51" fmla="*/ 496 h 1099"/>
                  <a:gd name="T52" fmla="*/ 412 w 683"/>
                  <a:gd name="T53" fmla="*/ 574 h 1099"/>
                  <a:gd name="T54" fmla="*/ 420 w 683"/>
                  <a:gd name="T55" fmla="*/ 552 h 1099"/>
                  <a:gd name="T56" fmla="*/ 468 w 683"/>
                  <a:gd name="T57" fmla="*/ 580 h 1099"/>
                  <a:gd name="T58" fmla="*/ 522 w 683"/>
                  <a:gd name="T59" fmla="*/ 593 h 1099"/>
                  <a:gd name="T60" fmla="*/ 537 w 683"/>
                  <a:gd name="T61" fmla="*/ 631 h 1099"/>
                  <a:gd name="T62" fmla="*/ 568 w 683"/>
                  <a:gd name="T63" fmla="*/ 707 h 1099"/>
                  <a:gd name="T64" fmla="*/ 610 w 683"/>
                  <a:gd name="T65" fmla="*/ 741 h 1099"/>
                  <a:gd name="T66" fmla="*/ 590 w 683"/>
                  <a:gd name="T67" fmla="*/ 826 h 1099"/>
                  <a:gd name="T68" fmla="*/ 634 w 683"/>
                  <a:gd name="T69" fmla="*/ 857 h 1099"/>
                  <a:gd name="T70" fmla="*/ 631 w 683"/>
                  <a:gd name="T71" fmla="*/ 888 h 1099"/>
                  <a:gd name="T72" fmla="*/ 612 w 683"/>
                  <a:gd name="T73" fmla="*/ 929 h 1099"/>
                  <a:gd name="T74" fmla="*/ 629 w 683"/>
                  <a:gd name="T75" fmla="*/ 940 h 1099"/>
                  <a:gd name="T76" fmla="*/ 652 w 683"/>
                  <a:gd name="T77" fmla="*/ 958 h 1099"/>
                  <a:gd name="T78" fmla="*/ 676 w 683"/>
                  <a:gd name="T79" fmla="*/ 1025 h 1099"/>
                  <a:gd name="T80" fmla="*/ 671 w 683"/>
                  <a:gd name="T81" fmla="*/ 1090 h 1099"/>
                  <a:gd name="T82" fmla="*/ 575 w 683"/>
                  <a:gd name="T83" fmla="*/ 1031 h 1099"/>
                  <a:gd name="T84" fmla="*/ 536 w 683"/>
                  <a:gd name="T85" fmla="*/ 1011 h 1099"/>
                  <a:gd name="T86" fmla="*/ 410 w 683"/>
                  <a:gd name="T87" fmla="*/ 929 h 1099"/>
                  <a:gd name="T88" fmla="*/ 322 w 683"/>
                  <a:gd name="T89" fmla="*/ 816 h 1099"/>
                  <a:gd name="T90" fmla="*/ 281 w 683"/>
                  <a:gd name="T91" fmla="*/ 743 h 1099"/>
                  <a:gd name="T92" fmla="*/ 308 w 683"/>
                  <a:gd name="T93" fmla="*/ 690 h 1099"/>
                  <a:gd name="T94" fmla="*/ 287 w 683"/>
                  <a:gd name="T95" fmla="*/ 598 h 1099"/>
                  <a:gd name="T96" fmla="*/ 266 w 683"/>
                  <a:gd name="T97" fmla="*/ 507 h 1099"/>
                  <a:gd name="T98" fmla="*/ 250 w 683"/>
                  <a:gd name="T99" fmla="*/ 437 h 1099"/>
                  <a:gd name="T100" fmla="*/ 257 w 683"/>
                  <a:gd name="T101" fmla="*/ 384 h 1099"/>
                  <a:gd name="T102" fmla="*/ 227 w 683"/>
                  <a:gd name="T103" fmla="*/ 361 h 1099"/>
                  <a:gd name="T104" fmla="*/ 179 w 683"/>
                  <a:gd name="T105" fmla="*/ 305 h 1099"/>
                  <a:gd name="T106" fmla="*/ 197 w 683"/>
                  <a:gd name="T107" fmla="*/ 263 h 1099"/>
                  <a:gd name="T108" fmla="*/ 152 w 683"/>
                  <a:gd name="T109" fmla="*/ 309 h 1099"/>
                  <a:gd name="T110" fmla="*/ 159 w 683"/>
                  <a:gd name="T111" fmla="*/ 342 h 1099"/>
                  <a:gd name="T112" fmla="*/ 200 w 683"/>
                  <a:gd name="T113" fmla="*/ 364 h 1099"/>
                  <a:gd name="T114" fmla="*/ 195 w 683"/>
                  <a:gd name="T115" fmla="*/ 381 h 1099"/>
                  <a:gd name="T116" fmla="*/ 178 w 683"/>
                  <a:gd name="T117" fmla="*/ 387 h 1099"/>
                  <a:gd name="T118" fmla="*/ 131 w 683"/>
                  <a:gd name="T119" fmla="*/ 340 h 1099"/>
                  <a:gd name="T120" fmla="*/ 86 w 683"/>
                  <a:gd name="T121" fmla="*/ 309 h 1099"/>
                  <a:gd name="T122" fmla="*/ 38 w 683"/>
                  <a:gd name="T123" fmla="*/ 259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3" h="1099">
                    <a:moveTo>
                      <a:pt x="2" y="235"/>
                    </a:moveTo>
                    <a:lnTo>
                      <a:pt x="2" y="235"/>
                    </a:lnTo>
                    <a:lnTo>
                      <a:pt x="0" y="233"/>
                    </a:lnTo>
                    <a:lnTo>
                      <a:pt x="0" y="231"/>
                    </a:lnTo>
                    <a:lnTo>
                      <a:pt x="4" y="229"/>
                    </a:lnTo>
                    <a:lnTo>
                      <a:pt x="5" y="229"/>
                    </a:lnTo>
                    <a:lnTo>
                      <a:pt x="5" y="225"/>
                    </a:lnTo>
                    <a:lnTo>
                      <a:pt x="4" y="221"/>
                    </a:lnTo>
                    <a:lnTo>
                      <a:pt x="4" y="218"/>
                    </a:lnTo>
                    <a:lnTo>
                      <a:pt x="4" y="214"/>
                    </a:lnTo>
                    <a:lnTo>
                      <a:pt x="5" y="211"/>
                    </a:lnTo>
                    <a:lnTo>
                      <a:pt x="11" y="211"/>
                    </a:lnTo>
                    <a:lnTo>
                      <a:pt x="13" y="210"/>
                    </a:lnTo>
                    <a:lnTo>
                      <a:pt x="14" y="208"/>
                    </a:lnTo>
                    <a:lnTo>
                      <a:pt x="14" y="202"/>
                    </a:lnTo>
                    <a:lnTo>
                      <a:pt x="15" y="198"/>
                    </a:lnTo>
                    <a:lnTo>
                      <a:pt x="17" y="194"/>
                    </a:lnTo>
                    <a:lnTo>
                      <a:pt x="20" y="193"/>
                    </a:lnTo>
                    <a:lnTo>
                      <a:pt x="21" y="193"/>
                    </a:lnTo>
                    <a:lnTo>
                      <a:pt x="25" y="193"/>
                    </a:lnTo>
                    <a:lnTo>
                      <a:pt x="30" y="192"/>
                    </a:lnTo>
                    <a:lnTo>
                      <a:pt x="33" y="190"/>
                    </a:lnTo>
                    <a:lnTo>
                      <a:pt x="34" y="188"/>
                    </a:lnTo>
                    <a:lnTo>
                      <a:pt x="36" y="188"/>
                    </a:lnTo>
                    <a:lnTo>
                      <a:pt x="38" y="190"/>
                    </a:lnTo>
                    <a:lnTo>
                      <a:pt x="43" y="190"/>
                    </a:lnTo>
                    <a:lnTo>
                      <a:pt x="43" y="187"/>
                    </a:lnTo>
                    <a:lnTo>
                      <a:pt x="42" y="185"/>
                    </a:lnTo>
                    <a:lnTo>
                      <a:pt x="38" y="183"/>
                    </a:lnTo>
                    <a:lnTo>
                      <a:pt x="34" y="181"/>
                    </a:lnTo>
                    <a:lnTo>
                      <a:pt x="33" y="177"/>
                    </a:lnTo>
                    <a:lnTo>
                      <a:pt x="34" y="175"/>
                    </a:lnTo>
                    <a:lnTo>
                      <a:pt x="36" y="176"/>
                    </a:lnTo>
                    <a:lnTo>
                      <a:pt x="38" y="177"/>
                    </a:lnTo>
                    <a:lnTo>
                      <a:pt x="41" y="177"/>
                    </a:lnTo>
                    <a:lnTo>
                      <a:pt x="44" y="174"/>
                    </a:lnTo>
                    <a:lnTo>
                      <a:pt x="50" y="165"/>
                    </a:lnTo>
                    <a:lnTo>
                      <a:pt x="55" y="165"/>
                    </a:lnTo>
                    <a:lnTo>
                      <a:pt x="59" y="164"/>
                    </a:lnTo>
                    <a:lnTo>
                      <a:pt x="61" y="164"/>
                    </a:lnTo>
                    <a:lnTo>
                      <a:pt x="61" y="168"/>
                    </a:lnTo>
                    <a:lnTo>
                      <a:pt x="62" y="170"/>
                    </a:lnTo>
                    <a:lnTo>
                      <a:pt x="64" y="170"/>
                    </a:lnTo>
                    <a:lnTo>
                      <a:pt x="66" y="168"/>
                    </a:lnTo>
                    <a:lnTo>
                      <a:pt x="67" y="165"/>
                    </a:lnTo>
                    <a:lnTo>
                      <a:pt x="67" y="163"/>
                    </a:lnTo>
                    <a:lnTo>
                      <a:pt x="67" y="160"/>
                    </a:lnTo>
                    <a:lnTo>
                      <a:pt x="67" y="159"/>
                    </a:lnTo>
                    <a:lnTo>
                      <a:pt x="71" y="158"/>
                    </a:lnTo>
                    <a:lnTo>
                      <a:pt x="77" y="151"/>
                    </a:lnTo>
                    <a:lnTo>
                      <a:pt x="82" y="148"/>
                    </a:lnTo>
                    <a:lnTo>
                      <a:pt x="83" y="145"/>
                    </a:lnTo>
                    <a:lnTo>
                      <a:pt x="87" y="141"/>
                    </a:lnTo>
                    <a:lnTo>
                      <a:pt x="89" y="136"/>
                    </a:lnTo>
                    <a:lnTo>
                      <a:pt x="89" y="134"/>
                    </a:lnTo>
                    <a:lnTo>
                      <a:pt x="88" y="130"/>
                    </a:lnTo>
                    <a:lnTo>
                      <a:pt x="86" y="129"/>
                    </a:lnTo>
                    <a:lnTo>
                      <a:pt x="86" y="128"/>
                    </a:lnTo>
                    <a:lnTo>
                      <a:pt x="88" y="128"/>
                    </a:lnTo>
                    <a:lnTo>
                      <a:pt x="90" y="126"/>
                    </a:lnTo>
                    <a:lnTo>
                      <a:pt x="96" y="128"/>
                    </a:lnTo>
                    <a:lnTo>
                      <a:pt x="100" y="128"/>
                    </a:lnTo>
                    <a:lnTo>
                      <a:pt x="103" y="125"/>
                    </a:lnTo>
                    <a:lnTo>
                      <a:pt x="106" y="124"/>
                    </a:lnTo>
                    <a:lnTo>
                      <a:pt x="112" y="124"/>
                    </a:lnTo>
                    <a:lnTo>
                      <a:pt x="115" y="121"/>
                    </a:lnTo>
                    <a:lnTo>
                      <a:pt x="121" y="118"/>
                    </a:lnTo>
                    <a:lnTo>
                      <a:pt x="123" y="112"/>
                    </a:lnTo>
                    <a:lnTo>
                      <a:pt x="123" y="108"/>
                    </a:lnTo>
                    <a:lnTo>
                      <a:pt x="127" y="106"/>
                    </a:lnTo>
                    <a:lnTo>
                      <a:pt x="126" y="103"/>
                    </a:lnTo>
                    <a:lnTo>
                      <a:pt x="128" y="101"/>
                    </a:lnTo>
                    <a:lnTo>
                      <a:pt x="131" y="101"/>
                    </a:lnTo>
                    <a:lnTo>
                      <a:pt x="138" y="101"/>
                    </a:lnTo>
                    <a:lnTo>
                      <a:pt x="142" y="101"/>
                    </a:lnTo>
                    <a:lnTo>
                      <a:pt x="144" y="100"/>
                    </a:lnTo>
                    <a:lnTo>
                      <a:pt x="149" y="101"/>
                    </a:lnTo>
                    <a:lnTo>
                      <a:pt x="155" y="101"/>
                    </a:lnTo>
                    <a:lnTo>
                      <a:pt x="159" y="101"/>
                    </a:lnTo>
                    <a:lnTo>
                      <a:pt x="162" y="100"/>
                    </a:lnTo>
                    <a:lnTo>
                      <a:pt x="168" y="91"/>
                    </a:lnTo>
                    <a:lnTo>
                      <a:pt x="174" y="92"/>
                    </a:lnTo>
                    <a:lnTo>
                      <a:pt x="176" y="90"/>
                    </a:lnTo>
                    <a:lnTo>
                      <a:pt x="178" y="89"/>
                    </a:lnTo>
                    <a:lnTo>
                      <a:pt x="183" y="90"/>
                    </a:lnTo>
                    <a:lnTo>
                      <a:pt x="188" y="93"/>
                    </a:lnTo>
                    <a:lnTo>
                      <a:pt x="193" y="96"/>
                    </a:lnTo>
                    <a:lnTo>
                      <a:pt x="194" y="98"/>
                    </a:lnTo>
                    <a:lnTo>
                      <a:pt x="195" y="100"/>
                    </a:lnTo>
                    <a:lnTo>
                      <a:pt x="197" y="102"/>
                    </a:lnTo>
                    <a:lnTo>
                      <a:pt x="197" y="103"/>
                    </a:lnTo>
                    <a:lnTo>
                      <a:pt x="196" y="109"/>
                    </a:lnTo>
                    <a:lnTo>
                      <a:pt x="196" y="113"/>
                    </a:lnTo>
                    <a:lnTo>
                      <a:pt x="199" y="118"/>
                    </a:lnTo>
                    <a:lnTo>
                      <a:pt x="199" y="121"/>
                    </a:lnTo>
                    <a:lnTo>
                      <a:pt x="199" y="125"/>
                    </a:lnTo>
                    <a:lnTo>
                      <a:pt x="200" y="129"/>
                    </a:lnTo>
                    <a:lnTo>
                      <a:pt x="202" y="131"/>
                    </a:lnTo>
                    <a:lnTo>
                      <a:pt x="202" y="136"/>
                    </a:lnTo>
                    <a:lnTo>
                      <a:pt x="207" y="145"/>
                    </a:lnTo>
                    <a:lnTo>
                      <a:pt x="211" y="153"/>
                    </a:lnTo>
                    <a:lnTo>
                      <a:pt x="212" y="153"/>
                    </a:lnTo>
                    <a:lnTo>
                      <a:pt x="213" y="152"/>
                    </a:lnTo>
                    <a:lnTo>
                      <a:pt x="214" y="151"/>
                    </a:lnTo>
                    <a:lnTo>
                      <a:pt x="217" y="147"/>
                    </a:lnTo>
                    <a:lnTo>
                      <a:pt x="219" y="146"/>
                    </a:lnTo>
                    <a:lnTo>
                      <a:pt x="222" y="145"/>
                    </a:lnTo>
                    <a:lnTo>
                      <a:pt x="225" y="142"/>
                    </a:lnTo>
                    <a:lnTo>
                      <a:pt x="227" y="138"/>
                    </a:lnTo>
                    <a:lnTo>
                      <a:pt x="228" y="136"/>
                    </a:lnTo>
                    <a:lnTo>
                      <a:pt x="233" y="134"/>
                    </a:lnTo>
                    <a:lnTo>
                      <a:pt x="239" y="132"/>
                    </a:lnTo>
                    <a:lnTo>
                      <a:pt x="246" y="129"/>
                    </a:lnTo>
                    <a:lnTo>
                      <a:pt x="251" y="130"/>
                    </a:lnTo>
                    <a:lnTo>
                      <a:pt x="255" y="128"/>
                    </a:lnTo>
                    <a:lnTo>
                      <a:pt x="257" y="126"/>
                    </a:lnTo>
                    <a:lnTo>
                      <a:pt x="262" y="126"/>
                    </a:lnTo>
                    <a:lnTo>
                      <a:pt x="264" y="119"/>
                    </a:lnTo>
                    <a:lnTo>
                      <a:pt x="266" y="118"/>
                    </a:lnTo>
                    <a:lnTo>
                      <a:pt x="268" y="120"/>
                    </a:lnTo>
                    <a:lnTo>
                      <a:pt x="272" y="126"/>
                    </a:lnTo>
                    <a:lnTo>
                      <a:pt x="273" y="125"/>
                    </a:lnTo>
                    <a:lnTo>
                      <a:pt x="274" y="124"/>
                    </a:lnTo>
                    <a:lnTo>
                      <a:pt x="277" y="124"/>
                    </a:lnTo>
                    <a:lnTo>
                      <a:pt x="279" y="125"/>
                    </a:lnTo>
                    <a:lnTo>
                      <a:pt x="281" y="125"/>
                    </a:lnTo>
                    <a:lnTo>
                      <a:pt x="285" y="125"/>
                    </a:lnTo>
                    <a:lnTo>
                      <a:pt x="289" y="125"/>
                    </a:lnTo>
                    <a:lnTo>
                      <a:pt x="291" y="128"/>
                    </a:lnTo>
                    <a:lnTo>
                      <a:pt x="294" y="126"/>
                    </a:lnTo>
                    <a:lnTo>
                      <a:pt x="295" y="124"/>
                    </a:lnTo>
                    <a:lnTo>
                      <a:pt x="294" y="120"/>
                    </a:lnTo>
                    <a:lnTo>
                      <a:pt x="301" y="113"/>
                    </a:lnTo>
                    <a:lnTo>
                      <a:pt x="306" y="109"/>
                    </a:lnTo>
                    <a:lnTo>
                      <a:pt x="305" y="107"/>
                    </a:lnTo>
                    <a:lnTo>
                      <a:pt x="306" y="101"/>
                    </a:lnTo>
                    <a:lnTo>
                      <a:pt x="305" y="97"/>
                    </a:lnTo>
                    <a:lnTo>
                      <a:pt x="302" y="93"/>
                    </a:lnTo>
                    <a:lnTo>
                      <a:pt x="303" y="91"/>
                    </a:lnTo>
                    <a:lnTo>
                      <a:pt x="306" y="93"/>
                    </a:lnTo>
                    <a:lnTo>
                      <a:pt x="308" y="96"/>
                    </a:lnTo>
                    <a:lnTo>
                      <a:pt x="309" y="95"/>
                    </a:lnTo>
                    <a:lnTo>
                      <a:pt x="307" y="92"/>
                    </a:lnTo>
                    <a:lnTo>
                      <a:pt x="307" y="89"/>
                    </a:lnTo>
                    <a:lnTo>
                      <a:pt x="308" y="90"/>
                    </a:lnTo>
                    <a:lnTo>
                      <a:pt x="309" y="91"/>
                    </a:lnTo>
                    <a:lnTo>
                      <a:pt x="311" y="91"/>
                    </a:lnTo>
                    <a:lnTo>
                      <a:pt x="313" y="87"/>
                    </a:lnTo>
                    <a:lnTo>
                      <a:pt x="314" y="84"/>
                    </a:lnTo>
                    <a:lnTo>
                      <a:pt x="314" y="81"/>
                    </a:lnTo>
                    <a:lnTo>
                      <a:pt x="313" y="79"/>
                    </a:lnTo>
                    <a:lnTo>
                      <a:pt x="314" y="74"/>
                    </a:lnTo>
                    <a:lnTo>
                      <a:pt x="314" y="73"/>
                    </a:lnTo>
                    <a:lnTo>
                      <a:pt x="313" y="72"/>
                    </a:lnTo>
                    <a:lnTo>
                      <a:pt x="312" y="68"/>
                    </a:lnTo>
                    <a:lnTo>
                      <a:pt x="312" y="65"/>
                    </a:lnTo>
                    <a:lnTo>
                      <a:pt x="313" y="63"/>
                    </a:lnTo>
                    <a:lnTo>
                      <a:pt x="314" y="61"/>
                    </a:lnTo>
                    <a:lnTo>
                      <a:pt x="317" y="59"/>
                    </a:lnTo>
                    <a:lnTo>
                      <a:pt x="320" y="59"/>
                    </a:lnTo>
                    <a:lnTo>
                      <a:pt x="322" y="59"/>
                    </a:lnTo>
                    <a:lnTo>
                      <a:pt x="320" y="52"/>
                    </a:lnTo>
                    <a:lnTo>
                      <a:pt x="322" y="48"/>
                    </a:lnTo>
                    <a:lnTo>
                      <a:pt x="325" y="45"/>
                    </a:lnTo>
                    <a:lnTo>
                      <a:pt x="328" y="42"/>
                    </a:lnTo>
                    <a:lnTo>
                      <a:pt x="330" y="41"/>
                    </a:lnTo>
                    <a:lnTo>
                      <a:pt x="331" y="41"/>
                    </a:lnTo>
                    <a:lnTo>
                      <a:pt x="331" y="39"/>
                    </a:lnTo>
                    <a:lnTo>
                      <a:pt x="331" y="38"/>
                    </a:lnTo>
                    <a:lnTo>
                      <a:pt x="332" y="35"/>
                    </a:lnTo>
                    <a:lnTo>
                      <a:pt x="332" y="33"/>
                    </a:lnTo>
                    <a:lnTo>
                      <a:pt x="330" y="14"/>
                    </a:lnTo>
                    <a:lnTo>
                      <a:pt x="332" y="12"/>
                    </a:lnTo>
                    <a:lnTo>
                      <a:pt x="334" y="7"/>
                    </a:lnTo>
                    <a:lnTo>
                      <a:pt x="335" y="6"/>
                    </a:lnTo>
                    <a:lnTo>
                      <a:pt x="342" y="5"/>
                    </a:lnTo>
                    <a:lnTo>
                      <a:pt x="345" y="5"/>
                    </a:lnTo>
                    <a:lnTo>
                      <a:pt x="346" y="2"/>
                    </a:lnTo>
                    <a:lnTo>
                      <a:pt x="346" y="0"/>
                    </a:lnTo>
                    <a:lnTo>
                      <a:pt x="348" y="0"/>
                    </a:lnTo>
                    <a:lnTo>
                      <a:pt x="352" y="1"/>
                    </a:lnTo>
                    <a:lnTo>
                      <a:pt x="353" y="3"/>
                    </a:lnTo>
                    <a:lnTo>
                      <a:pt x="353" y="5"/>
                    </a:lnTo>
                    <a:lnTo>
                      <a:pt x="354" y="8"/>
                    </a:lnTo>
                    <a:lnTo>
                      <a:pt x="354" y="10"/>
                    </a:lnTo>
                    <a:lnTo>
                      <a:pt x="357" y="10"/>
                    </a:lnTo>
                    <a:lnTo>
                      <a:pt x="359" y="7"/>
                    </a:lnTo>
                    <a:lnTo>
                      <a:pt x="363" y="7"/>
                    </a:lnTo>
                    <a:lnTo>
                      <a:pt x="365" y="10"/>
                    </a:lnTo>
                    <a:lnTo>
                      <a:pt x="367" y="10"/>
                    </a:lnTo>
                    <a:lnTo>
                      <a:pt x="369" y="8"/>
                    </a:lnTo>
                    <a:lnTo>
                      <a:pt x="371" y="7"/>
                    </a:lnTo>
                    <a:lnTo>
                      <a:pt x="374" y="3"/>
                    </a:lnTo>
                    <a:lnTo>
                      <a:pt x="375" y="3"/>
                    </a:lnTo>
                    <a:lnTo>
                      <a:pt x="376" y="5"/>
                    </a:lnTo>
                    <a:lnTo>
                      <a:pt x="379" y="6"/>
                    </a:lnTo>
                    <a:lnTo>
                      <a:pt x="379" y="5"/>
                    </a:lnTo>
                    <a:lnTo>
                      <a:pt x="380" y="3"/>
                    </a:lnTo>
                    <a:lnTo>
                      <a:pt x="384" y="5"/>
                    </a:lnTo>
                    <a:lnTo>
                      <a:pt x="390" y="6"/>
                    </a:lnTo>
                    <a:lnTo>
                      <a:pt x="395" y="7"/>
                    </a:lnTo>
                    <a:lnTo>
                      <a:pt x="397" y="8"/>
                    </a:lnTo>
                    <a:lnTo>
                      <a:pt x="396" y="6"/>
                    </a:lnTo>
                    <a:lnTo>
                      <a:pt x="397" y="7"/>
                    </a:lnTo>
                    <a:lnTo>
                      <a:pt x="397" y="8"/>
                    </a:lnTo>
                    <a:lnTo>
                      <a:pt x="395" y="10"/>
                    </a:lnTo>
                    <a:lnTo>
                      <a:pt x="393" y="11"/>
                    </a:lnTo>
                    <a:lnTo>
                      <a:pt x="393" y="13"/>
                    </a:lnTo>
                    <a:lnTo>
                      <a:pt x="393" y="18"/>
                    </a:lnTo>
                    <a:lnTo>
                      <a:pt x="393" y="19"/>
                    </a:lnTo>
                    <a:lnTo>
                      <a:pt x="392" y="19"/>
                    </a:lnTo>
                    <a:lnTo>
                      <a:pt x="392" y="17"/>
                    </a:lnTo>
                    <a:lnTo>
                      <a:pt x="391" y="17"/>
                    </a:lnTo>
                    <a:lnTo>
                      <a:pt x="390" y="18"/>
                    </a:lnTo>
                    <a:lnTo>
                      <a:pt x="390" y="19"/>
                    </a:lnTo>
                    <a:lnTo>
                      <a:pt x="388" y="20"/>
                    </a:lnTo>
                    <a:lnTo>
                      <a:pt x="388" y="20"/>
                    </a:lnTo>
                    <a:lnTo>
                      <a:pt x="390" y="22"/>
                    </a:lnTo>
                    <a:lnTo>
                      <a:pt x="390" y="23"/>
                    </a:lnTo>
                    <a:lnTo>
                      <a:pt x="391" y="23"/>
                    </a:lnTo>
                    <a:lnTo>
                      <a:pt x="391" y="23"/>
                    </a:lnTo>
                    <a:lnTo>
                      <a:pt x="392" y="23"/>
                    </a:lnTo>
                    <a:lnTo>
                      <a:pt x="392" y="22"/>
                    </a:lnTo>
                    <a:lnTo>
                      <a:pt x="392" y="20"/>
                    </a:lnTo>
                    <a:lnTo>
                      <a:pt x="392" y="20"/>
                    </a:lnTo>
                    <a:lnTo>
                      <a:pt x="393" y="20"/>
                    </a:lnTo>
                    <a:lnTo>
                      <a:pt x="393" y="22"/>
                    </a:lnTo>
                    <a:lnTo>
                      <a:pt x="396" y="25"/>
                    </a:lnTo>
                    <a:lnTo>
                      <a:pt x="396" y="27"/>
                    </a:lnTo>
                    <a:lnTo>
                      <a:pt x="396" y="28"/>
                    </a:lnTo>
                    <a:lnTo>
                      <a:pt x="396" y="30"/>
                    </a:lnTo>
                    <a:lnTo>
                      <a:pt x="397" y="33"/>
                    </a:lnTo>
                    <a:lnTo>
                      <a:pt x="398" y="35"/>
                    </a:lnTo>
                    <a:lnTo>
                      <a:pt x="397" y="35"/>
                    </a:lnTo>
                    <a:lnTo>
                      <a:pt x="395" y="35"/>
                    </a:lnTo>
                    <a:lnTo>
                      <a:pt x="392" y="36"/>
                    </a:lnTo>
                    <a:lnTo>
                      <a:pt x="391" y="38"/>
                    </a:lnTo>
                    <a:lnTo>
                      <a:pt x="390" y="39"/>
                    </a:lnTo>
                    <a:lnTo>
                      <a:pt x="388" y="39"/>
                    </a:lnTo>
                    <a:lnTo>
                      <a:pt x="387" y="40"/>
                    </a:lnTo>
                    <a:lnTo>
                      <a:pt x="387" y="41"/>
                    </a:lnTo>
                    <a:lnTo>
                      <a:pt x="386" y="40"/>
                    </a:lnTo>
                    <a:lnTo>
                      <a:pt x="385" y="40"/>
                    </a:lnTo>
                    <a:lnTo>
                      <a:pt x="385" y="41"/>
                    </a:lnTo>
                    <a:lnTo>
                      <a:pt x="385" y="41"/>
                    </a:lnTo>
                    <a:lnTo>
                      <a:pt x="387" y="44"/>
                    </a:lnTo>
                    <a:lnTo>
                      <a:pt x="388" y="44"/>
                    </a:lnTo>
                    <a:lnTo>
                      <a:pt x="390" y="44"/>
                    </a:lnTo>
                    <a:lnTo>
                      <a:pt x="392" y="45"/>
                    </a:lnTo>
                    <a:lnTo>
                      <a:pt x="392" y="46"/>
                    </a:lnTo>
                    <a:lnTo>
                      <a:pt x="393" y="47"/>
                    </a:lnTo>
                    <a:lnTo>
                      <a:pt x="396" y="47"/>
                    </a:lnTo>
                    <a:lnTo>
                      <a:pt x="398" y="48"/>
                    </a:lnTo>
                    <a:lnTo>
                      <a:pt x="399" y="51"/>
                    </a:lnTo>
                    <a:lnTo>
                      <a:pt x="399" y="51"/>
                    </a:lnTo>
                    <a:lnTo>
                      <a:pt x="398" y="52"/>
                    </a:lnTo>
                    <a:lnTo>
                      <a:pt x="398" y="55"/>
                    </a:lnTo>
                    <a:lnTo>
                      <a:pt x="398" y="56"/>
                    </a:lnTo>
                    <a:lnTo>
                      <a:pt x="399" y="57"/>
                    </a:lnTo>
                    <a:lnTo>
                      <a:pt x="402" y="57"/>
                    </a:lnTo>
                    <a:lnTo>
                      <a:pt x="403" y="58"/>
                    </a:lnTo>
                    <a:lnTo>
                      <a:pt x="403" y="59"/>
                    </a:lnTo>
                    <a:lnTo>
                      <a:pt x="404" y="63"/>
                    </a:lnTo>
                    <a:lnTo>
                      <a:pt x="404" y="68"/>
                    </a:lnTo>
                    <a:lnTo>
                      <a:pt x="403" y="70"/>
                    </a:lnTo>
                    <a:lnTo>
                      <a:pt x="401" y="70"/>
                    </a:lnTo>
                    <a:lnTo>
                      <a:pt x="397" y="70"/>
                    </a:lnTo>
                    <a:lnTo>
                      <a:pt x="396" y="72"/>
                    </a:lnTo>
                    <a:lnTo>
                      <a:pt x="395" y="72"/>
                    </a:lnTo>
                    <a:lnTo>
                      <a:pt x="393" y="73"/>
                    </a:lnTo>
                    <a:lnTo>
                      <a:pt x="395" y="73"/>
                    </a:lnTo>
                    <a:lnTo>
                      <a:pt x="395" y="74"/>
                    </a:lnTo>
                    <a:lnTo>
                      <a:pt x="396" y="76"/>
                    </a:lnTo>
                    <a:lnTo>
                      <a:pt x="396" y="78"/>
                    </a:lnTo>
                    <a:lnTo>
                      <a:pt x="395" y="79"/>
                    </a:lnTo>
                    <a:lnTo>
                      <a:pt x="395" y="80"/>
                    </a:lnTo>
                    <a:lnTo>
                      <a:pt x="396" y="80"/>
                    </a:lnTo>
                    <a:lnTo>
                      <a:pt x="398" y="78"/>
                    </a:lnTo>
                    <a:lnTo>
                      <a:pt x="401" y="75"/>
                    </a:lnTo>
                    <a:lnTo>
                      <a:pt x="403" y="74"/>
                    </a:lnTo>
                    <a:lnTo>
                      <a:pt x="408" y="74"/>
                    </a:lnTo>
                    <a:lnTo>
                      <a:pt x="409" y="76"/>
                    </a:lnTo>
                    <a:lnTo>
                      <a:pt x="409" y="79"/>
                    </a:lnTo>
                    <a:lnTo>
                      <a:pt x="408" y="80"/>
                    </a:lnTo>
                    <a:lnTo>
                      <a:pt x="404" y="81"/>
                    </a:lnTo>
                    <a:lnTo>
                      <a:pt x="402" y="83"/>
                    </a:lnTo>
                    <a:lnTo>
                      <a:pt x="401" y="84"/>
                    </a:lnTo>
                    <a:lnTo>
                      <a:pt x="401" y="85"/>
                    </a:lnTo>
                    <a:lnTo>
                      <a:pt x="402" y="85"/>
                    </a:lnTo>
                    <a:lnTo>
                      <a:pt x="405" y="83"/>
                    </a:lnTo>
                    <a:lnTo>
                      <a:pt x="407" y="83"/>
                    </a:lnTo>
                    <a:lnTo>
                      <a:pt x="408" y="84"/>
                    </a:lnTo>
                    <a:lnTo>
                      <a:pt x="408" y="85"/>
                    </a:lnTo>
                    <a:lnTo>
                      <a:pt x="408" y="87"/>
                    </a:lnTo>
                    <a:lnTo>
                      <a:pt x="410" y="89"/>
                    </a:lnTo>
                    <a:lnTo>
                      <a:pt x="410" y="92"/>
                    </a:lnTo>
                    <a:lnTo>
                      <a:pt x="409" y="95"/>
                    </a:lnTo>
                    <a:lnTo>
                      <a:pt x="404" y="97"/>
                    </a:lnTo>
                    <a:lnTo>
                      <a:pt x="403" y="97"/>
                    </a:lnTo>
                    <a:lnTo>
                      <a:pt x="403" y="98"/>
                    </a:lnTo>
                    <a:lnTo>
                      <a:pt x="405" y="100"/>
                    </a:lnTo>
                    <a:lnTo>
                      <a:pt x="409" y="100"/>
                    </a:lnTo>
                    <a:lnTo>
                      <a:pt x="410" y="101"/>
                    </a:lnTo>
                    <a:lnTo>
                      <a:pt x="410" y="102"/>
                    </a:lnTo>
                    <a:lnTo>
                      <a:pt x="408" y="103"/>
                    </a:lnTo>
                    <a:lnTo>
                      <a:pt x="408" y="104"/>
                    </a:lnTo>
                    <a:lnTo>
                      <a:pt x="409" y="106"/>
                    </a:lnTo>
                    <a:lnTo>
                      <a:pt x="410" y="104"/>
                    </a:lnTo>
                    <a:lnTo>
                      <a:pt x="412" y="104"/>
                    </a:lnTo>
                    <a:lnTo>
                      <a:pt x="412" y="103"/>
                    </a:lnTo>
                    <a:lnTo>
                      <a:pt x="412" y="101"/>
                    </a:lnTo>
                    <a:lnTo>
                      <a:pt x="412" y="101"/>
                    </a:lnTo>
                    <a:lnTo>
                      <a:pt x="413" y="101"/>
                    </a:lnTo>
                    <a:lnTo>
                      <a:pt x="414" y="102"/>
                    </a:lnTo>
                    <a:lnTo>
                      <a:pt x="415" y="102"/>
                    </a:lnTo>
                    <a:lnTo>
                      <a:pt x="415" y="101"/>
                    </a:lnTo>
                    <a:lnTo>
                      <a:pt x="415" y="100"/>
                    </a:lnTo>
                    <a:lnTo>
                      <a:pt x="416" y="102"/>
                    </a:lnTo>
                    <a:lnTo>
                      <a:pt x="418" y="103"/>
                    </a:lnTo>
                    <a:lnTo>
                      <a:pt x="418" y="104"/>
                    </a:lnTo>
                    <a:lnTo>
                      <a:pt x="418" y="106"/>
                    </a:lnTo>
                    <a:lnTo>
                      <a:pt x="416" y="106"/>
                    </a:lnTo>
                    <a:lnTo>
                      <a:pt x="415" y="106"/>
                    </a:lnTo>
                    <a:lnTo>
                      <a:pt x="415" y="108"/>
                    </a:lnTo>
                    <a:lnTo>
                      <a:pt x="415" y="108"/>
                    </a:lnTo>
                    <a:lnTo>
                      <a:pt x="413" y="109"/>
                    </a:lnTo>
                    <a:lnTo>
                      <a:pt x="410" y="109"/>
                    </a:lnTo>
                    <a:lnTo>
                      <a:pt x="409" y="111"/>
                    </a:lnTo>
                    <a:lnTo>
                      <a:pt x="407" y="112"/>
                    </a:lnTo>
                    <a:lnTo>
                      <a:pt x="405" y="113"/>
                    </a:lnTo>
                    <a:lnTo>
                      <a:pt x="405" y="114"/>
                    </a:lnTo>
                    <a:lnTo>
                      <a:pt x="408" y="114"/>
                    </a:lnTo>
                    <a:lnTo>
                      <a:pt x="412" y="112"/>
                    </a:lnTo>
                    <a:lnTo>
                      <a:pt x="413" y="112"/>
                    </a:lnTo>
                    <a:lnTo>
                      <a:pt x="415" y="112"/>
                    </a:lnTo>
                    <a:lnTo>
                      <a:pt x="418" y="112"/>
                    </a:lnTo>
                    <a:lnTo>
                      <a:pt x="419" y="113"/>
                    </a:lnTo>
                    <a:lnTo>
                      <a:pt x="419" y="114"/>
                    </a:lnTo>
                    <a:lnTo>
                      <a:pt x="419" y="115"/>
                    </a:lnTo>
                    <a:lnTo>
                      <a:pt x="419" y="117"/>
                    </a:lnTo>
                    <a:lnTo>
                      <a:pt x="420" y="117"/>
                    </a:lnTo>
                    <a:lnTo>
                      <a:pt x="421" y="118"/>
                    </a:lnTo>
                    <a:lnTo>
                      <a:pt x="423" y="118"/>
                    </a:lnTo>
                    <a:lnTo>
                      <a:pt x="423" y="119"/>
                    </a:lnTo>
                    <a:lnTo>
                      <a:pt x="424" y="120"/>
                    </a:lnTo>
                    <a:lnTo>
                      <a:pt x="424" y="121"/>
                    </a:lnTo>
                    <a:lnTo>
                      <a:pt x="421" y="121"/>
                    </a:lnTo>
                    <a:lnTo>
                      <a:pt x="419" y="121"/>
                    </a:lnTo>
                    <a:lnTo>
                      <a:pt x="419" y="124"/>
                    </a:lnTo>
                    <a:lnTo>
                      <a:pt x="421" y="124"/>
                    </a:lnTo>
                    <a:lnTo>
                      <a:pt x="423" y="125"/>
                    </a:lnTo>
                    <a:lnTo>
                      <a:pt x="423" y="126"/>
                    </a:lnTo>
                    <a:lnTo>
                      <a:pt x="423" y="128"/>
                    </a:lnTo>
                    <a:lnTo>
                      <a:pt x="419" y="129"/>
                    </a:lnTo>
                    <a:lnTo>
                      <a:pt x="418" y="130"/>
                    </a:lnTo>
                    <a:lnTo>
                      <a:pt x="418" y="134"/>
                    </a:lnTo>
                    <a:lnTo>
                      <a:pt x="419" y="135"/>
                    </a:lnTo>
                    <a:lnTo>
                      <a:pt x="419" y="136"/>
                    </a:lnTo>
                    <a:lnTo>
                      <a:pt x="418" y="140"/>
                    </a:lnTo>
                    <a:lnTo>
                      <a:pt x="418" y="140"/>
                    </a:lnTo>
                    <a:lnTo>
                      <a:pt x="418" y="142"/>
                    </a:lnTo>
                    <a:lnTo>
                      <a:pt x="419" y="142"/>
                    </a:lnTo>
                    <a:lnTo>
                      <a:pt x="419" y="138"/>
                    </a:lnTo>
                    <a:lnTo>
                      <a:pt x="420" y="138"/>
                    </a:lnTo>
                    <a:lnTo>
                      <a:pt x="421" y="137"/>
                    </a:lnTo>
                    <a:lnTo>
                      <a:pt x="423" y="138"/>
                    </a:lnTo>
                    <a:lnTo>
                      <a:pt x="424" y="140"/>
                    </a:lnTo>
                    <a:lnTo>
                      <a:pt x="424" y="141"/>
                    </a:lnTo>
                    <a:lnTo>
                      <a:pt x="423" y="142"/>
                    </a:lnTo>
                    <a:lnTo>
                      <a:pt x="424" y="143"/>
                    </a:lnTo>
                    <a:lnTo>
                      <a:pt x="424" y="146"/>
                    </a:lnTo>
                    <a:lnTo>
                      <a:pt x="424" y="146"/>
                    </a:lnTo>
                    <a:lnTo>
                      <a:pt x="424" y="146"/>
                    </a:lnTo>
                    <a:lnTo>
                      <a:pt x="423" y="145"/>
                    </a:lnTo>
                    <a:lnTo>
                      <a:pt x="423" y="145"/>
                    </a:lnTo>
                    <a:lnTo>
                      <a:pt x="419" y="143"/>
                    </a:lnTo>
                    <a:lnTo>
                      <a:pt x="416" y="143"/>
                    </a:lnTo>
                    <a:lnTo>
                      <a:pt x="416" y="145"/>
                    </a:lnTo>
                    <a:lnTo>
                      <a:pt x="418" y="146"/>
                    </a:lnTo>
                    <a:lnTo>
                      <a:pt x="419" y="146"/>
                    </a:lnTo>
                    <a:lnTo>
                      <a:pt x="421" y="146"/>
                    </a:lnTo>
                    <a:lnTo>
                      <a:pt x="421" y="147"/>
                    </a:lnTo>
                    <a:lnTo>
                      <a:pt x="424" y="149"/>
                    </a:lnTo>
                    <a:lnTo>
                      <a:pt x="424" y="149"/>
                    </a:lnTo>
                    <a:lnTo>
                      <a:pt x="425" y="151"/>
                    </a:lnTo>
                    <a:lnTo>
                      <a:pt x="426" y="151"/>
                    </a:lnTo>
                    <a:lnTo>
                      <a:pt x="426" y="152"/>
                    </a:lnTo>
                    <a:lnTo>
                      <a:pt x="427" y="154"/>
                    </a:lnTo>
                    <a:lnTo>
                      <a:pt x="427" y="157"/>
                    </a:lnTo>
                    <a:lnTo>
                      <a:pt x="429" y="159"/>
                    </a:lnTo>
                    <a:lnTo>
                      <a:pt x="429" y="160"/>
                    </a:lnTo>
                    <a:lnTo>
                      <a:pt x="427" y="162"/>
                    </a:lnTo>
                    <a:lnTo>
                      <a:pt x="426" y="163"/>
                    </a:lnTo>
                    <a:lnTo>
                      <a:pt x="426" y="166"/>
                    </a:lnTo>
                    <a:lnTo>
                      <a:pt x="427" y="168"/>
                    </a:lnTo>
                    <a:lnTo>
                      <a:pt x="427" y="169"/>
                    </a:lnTo>
                    <a:lnTo>
                      <a:pt x="427" y="171"/>
                    </a:lnTo>
                    <a:lnTo>
                      <a:pt x="426" y="173"/>
                    </a:lnTo>
                    <a:lnTo>
                      <a:pt x="424" y="174"/>
                    </a:lnTo>
                    <a:lnTo>
                      <a:pt x="424" y="175"/>
                    </a:lnTo>
                    <a:lnTo>
                      <a:pt x="424" y="176"/>
                    </a:lnTo>
                    <a:lnTo>
                      <a:pt x="425" y="176"/>
                    </a:lnTo>
                    <a:lnTo>
                      <a:pt x="426" y="175"/>
                    </a:lnTo>
                    <a:lnTo>
                      <a:pt x="427" y="174"/>
                    </a:lnTo>
                    <a:lnTo>
                      <a:pt x="429" y="175"/>
                    </a:lnTo>
                    <a:lnTo>
                      <a:pt x="430" y="176"/>
                    </a:lnTo>
                    <a:lnTo>
                      <a:pt x="430" y="177"/>
                    </a:lnTo>
                    <a:lnTo>
                      <a:pt x="430" y="181"/>
                    </a:lnTo>
                    <a:lnTo>
                      <a:pt x="430" y="182"/>
                    </a:lnTo>
                    <a:lnTo>
                      <a:pt x="427" y="183"/>
                    </a:lnTo>
                    <a:lnTo>
                      <a:pt x="425" y="183"/>
                    </a:lnTo>
                    <a:lnTo>
                      <a:pt x="425" y="186"/>
                    </a:lnTo>
                    <a:lnTo>
                      <a:pt x="425" y="186"/>
                    </a:lnTo>
                    <a:lnTo>
                      <a:pt x="425" y="186"/>
                    </a:lnTo>
                    <a:lnTo>
                      <a:pt x="427" y="185"/>
                    </a:lnTo>
                    <a:lnTo>
                      <a:pt x="430" y="185"/>
                    </a:lnTo>
                    <a:lnTo>
                      <a:pt x="430" y="186"/>
                    </a:lnTo>
                    <a:lnTo>
                      <a:pt x="431" y="186"/>
                    </a:lnTo>
                    <a:lnTo>
                      <a:pt x="433" y="185"/>
                    </a:lnTo>
                    <a:lnTo>
                      <a:pt x="433" y="186"/>
                    </a:lnTo>
                    <a:lnTo>
                      <a:pt x="436" y="187"/>
                    </a:lnTo>
                    <a:lnTo>
                      <a:pt x="436" y="188"/>
                    </a:lnTo>
                    <a:lnTo>
                      <a:pt x="436" y="192"/>
                    </a:lnTo>
                    <a:lnTo>
                      <a:pt x="438" y="196"/>
                    </a:lnTo>
                    <a:lnTo>
                      <a:pt x="440" y="197"/>
                    </a:lnTo>
                    <a:lnTo>
                      <a:pt x="440" y="197"/>
                    </a:lnTo>
                    <a:lnTo>
                      <a:pt x="440" y="198"/>
                    </a:lnTo>
                    <a:lnTo>
                      <a:pt x="438" y="198"/>
                    </a:lnTo>
                    <a:lnTo>
                      <a:pt x="437" y="199"/>
                    </a:lnTo>
                    <a:lnTo>
                      <a:pt x="437" y="201"/>
                    </a:lnTo>
                    <a:lnTo>
                      <a:pt x="441" y="199"/>
                    </a:lnTo>
                    <a:lnTo>
                      <a:pt x="443" y="199"/>
                    </a:lnTo>
                    <a:lnTo>
                      <a:pt x="446" y="201"/>
                    </a:lnTo>
                    <a:lnTo>
                      <a:pt x="453" y="207"/>
                    </a:lnTo>
                    <a:lnTo>
                      <a:pt x="454" y="208"/>
                    </a:lnTo>
                    <a:lnTo>
                      <a:pt x="454" y="210"/>
                    </a:lnTo>
                    <a:lnTo>
                      <a:pt x="455" y="213"/>
                    </a:lnTo>
                    <a:lnTo>
                      <a:pt x="454" y="214"/>
                    </a:lnTo>
                    <a:lnTo>
                      <a:pt x="452" y="215"/>
                    </a:lnTo>
                    <a:lnTo>
                      <a:pt x="450" y="216"/>
                    </a:lnTo>
                    <a:lnTo>
                      <a:pt x="448" y="219"/>
                    </a:lnTo>
                    <a:lnTo>
                      <a:pt x="446" y="218"/>
                    </a:lnTo>
                    <a:lnTo>
                      <a:pt x="444" y="216"/>
                    </a:lnTo>
                    <a:lnTo>
                      <a:pt x="444" y="216"/>
                    </a:lnTo>
                    <a:lnTo>
                      <a:pt x="443" y="216"/>
                    </a:lnTo>
                    <a:lnTo>
                      <a:pt x="442" y="218"/>
                    </a:lnTo>
                    <a:lnTo>
                      <a:pt x="440" y="219"/>
                    </a:lnTo>
                    <a:lnTo>
                      <a:pt x="438" y="220"/>
                    </a:lnTo>
                    <a:lnTo>
                      <a:pt x="435" y="220"/>
                    </a:lnTo>
                    <a:lnTo>
                      <a:pt x="432" y="219"/>
                    </a:lnTo>
                    <a:lnTo>
                      <a:pt x="431" y="219"/>
                    </a:lnTo>
                    <a:lnTo>
                      <a:pt x="430" y="220"/>
                    </a:lnTo>
                    <a:lnTo>
                      <a:pt x="429" y="219"/>
                    </a:lnTo>
                    <a:lnTo>
                      <a:pt x="426" y="218"/>
                    </a:lnTo>
                    <a:lnTo>
                      <a:pt x="426" y="216"/>
                    </a:lnTo>
                    <a:lnTo>
                      <a:pt x="427" y="216"/>
                    </a:lnTo>
                    <a:lnTo>
                      <a:pt x="427" y="215"/>
                    </a:lnTo>
                    <a:lnTo>
                      <a:pt x="427" y="214"/>
                    </a:lnTo>
                    <a:lnTo>
                      <a:pt x="427" y="213"/>
                    </a:lnTo>
                    <a:lnTo>
                      <a:pt x="426" y="213"/>
                    </a:lnTo>
                    <a:lnTo>
                      <a:pt x="426" y="214"/>
                    </a:lnTo>
                    <a:lnTo>
                      <a:pt x="425" y="215"/>
                    </a:lnTo>
                    <a:lnTo>
                      <a:pt x="424" y="215"/>
                    </a:lnTo>
                    <a:lnTo>
                      <a:pt x="424" y="215"/>
                    </a:lnTo>
                    <a:lnTo>
                      <a:pt x="424" y="216"/>
                    </a:lnTo>
                    <a:lnTo>
                      <a:pt x="425" y="216"/>
                    </a:lnTo>
                    <a:lnTo>
                      <a:pt x="425" y="218"/>
                    </a:lnTo>
                    <a:lnTo>
                      <a:pt x="424" y="218"/>
                    </a:lnTo>
                    <a:lnTo>
                      <a:pt x="423" y="219"/>
                    </a:lnTo>
                    <a:lnTo>
                      <a:pt x="421" y="219"/>
                    </a:lnTo>
                    <a:lnTo>
                      <a:pt x="418" y="218"/>
                    </a:lnTo>
                    <a:lnTo>
                      <a:pt x="416" y="218"/>
                    </a:lnTo>
                    <a:lnTo>
                      <a:pt x="415" y="216"/>
                    </a:lnTo>
                    <a:lnTo>
                      <a:pt x="412" y="216"/>
                    </a:lnTo>
                    <a:lnTo>
                      <a:pt x="409" y="216"/>
                    </a:lnTo>
                    <a:lnTo>
                      <a:pt x="407" y="218"/>
                    </a:lnTo>
                    <a:lnTo>
                      <a:pt x="405" y="218"/>
                    </a:lnTo>
                    <a:lnTo>
                      <a:pt x="405" y="218"/>
                    </a:lnTo>
                    <a:lnTo>
                      <a:pt x="407" y="216"/>
                    </a:lnTo>
                    <a:lnTo>
                      <a:pt x="405" y="216"/>
                    </a:lnTo>
                    <a:lnTo>
                      <a:pt x="405" y="216"/>
                    </a:lnTo>
                    <a:lnTo>
                      <a:pt x="404" y="218"/>
                    </a:lnTo>
                    <a:lnTo>
                      <a:pt x="403" y="220"/>
                    </a:lnTo>
                    <a:lnTo>
                      <a:pt x="403" y="221"/>
                    </a:lnTo>
                    <a:lnTo>
                      <a:pt x="399" y="222"/>
                    </a:lnTo>
                    <a:lnTo>
                      <a:pt x="396" y="222"/>
                    </a:lnTo>
                    <a:lnTo>
                      <a:pt x="395" y="224"/>
                    </a:lnTo>
                    <a:lnTo>
                      <a:pt x="392" y="227"/>
                    </a:lnTo>
                    <a:lnTo>
                      <a:pt x="391" y="229"/>
                    </a:lnTo>
                    <a:lnTo>
                      <a:pt x="391" y="229"/>
                    </a:lnTo>
                    <a:lnTo>
                      <a:pt x="391" y="229"/>
                    </a:lnTo>
                    <a:lnTo>
                      <a:pt x="393" y="224"/>
                    </a:lnTo>
                    <a:lnTo>
                      <a:pt x="395" y="221"/>
                    </a:lnTo>
                    <a:lnTo>
                      <a:pt x="395" y="220"/>
                    </a:lnTo>
                    <a:lnTo>
                      <a:pt x="393" y="220"/>
                    </a:lnTo>
                    <a:lnTo>
                      <a:pt x="391" y="220"/>
                    </a:lnTo>
                    <a:lnTo>
                      <a:pt x="390" y="221"/>
                    </a:lnTo>
                    <a:lnTo>
                      <a:pt x="388" y="222"/>
                    </a:lnTo>
                    <a:lnTo>
                      <a:pt x="388" y="224"/>
                    </a:lnTo>
                    <a:lnTo>
                      <a:pt x="388" y="225"/>
                    </a:lnTo>
                    <a:lnTo>
                      <a:pt x="390" y="225"/>
                    </a:lnTo>
                    <a:lnTo>
                      <a:pt x="391" y="225"/>
                    </a:lnTo>
                    <a:lnTo>
                      <a:pt x="391" y="226"/>
                    </a:lnTo>
                    <a:lnTo>
                      <a:pt x="390" y="226"/>
                    </a:lnTo>
                    <a:lnTo>
                      <a:pt x="387" y="227"/>
                    </a:lnTo>
                    <a:lnTo>
                      <a:pt x="387" y="229"/>
                    </a:lnTo>
                    <a:lnTo>
                      <a:pt x="387" y="230"/>
                    </a:lnTo>
                    <a:lnTo>
                      <a:pt x="385" y="230"/>
                    </a:lnTo>
                    <a:lnTo>
                      <a:pt x="385" y="231"/>
                    </a:lnTo>
                    <a:lnTo>
                      <a:pt x="385" y="232"/>
                    </a:lnTo>
                    <a:lnTo>
                      <a:pt x="385" y="233"/>
                    </a:lnTo>
                    <a:lnTo>
                      <a:pt x="382" y="236"/>
                    </a:lnTo>
                    <a:lnTo>
                      <a:pt x="382" y="238"/>
                    </a:lnTo>
                    <a:lnTo>
                      <a:pt x="384" y="237"/>
                    </a:lnTo>
                    <a:lnTo>
                      <a:pt x="386" y="235"/>
                    </a:lnTo>
                    <a:lnTo>
                      <a:pt x="387" y="232"/>
                    </a:lnTo>
                    <a:lnTo>
                      <a:pt x="388" y="230"/>
                    </a:lnTo>
                    <a:lnTo>
                      <a:pt x="388" y="231"/>
                    </a:lnTo>
                    <a:lnTo>
                      <a:pt x="388" y="232"/>
                    </a:lnTo>
                    <a:lnTo>
                      <a:pt x="386" y="236"/>
                    </a:lnTo>
                    <a:lnTo>
                      <a:pt x="384" y="239"/>
                    </a:lnTo>
                    <a:lnTo>
                      <a:pt x="382" y="242"/>
                    </a:lnTo>
                    <a:lnTo>
                      <a:pt x="382" y="243"/>
                    </a:lnTo>
                    <a:lnTo>
                      <a:pt x="382" y="244"/>
                    </a:lnTo>
                    <a:lnTo>
                      <a:pt x="381" y="246"/>
                    </a:lnTo>
                    <a:lnTo>
                      <a:pt x="379" y="247"/>
                    </a:lnTo>
                    <a:lnTo>
                      <a:pt x="378" y="247"/>
                    </a:lnTo>
                    <a:lnTo>
                      <a:pt x="376" y="247"/>
                    </a:lnTo>
                    <a:lnTo>
                      <a:pt x="375" y="247"/>
                    </a:lnTo>
                    <a:lnTo>
                      <a:pt x="373" y="252"/>
                    </a:lnTo>
                    <a:lnTo>
                      <a:pt x="370" y="255"/>
                    </a:lnTo>
                    <a:lnTo>
                      <a:pt x="370" y="264"/>
                    </a:lnTo>
                    <a:lnTo>
                      <a:pt x="369" y="272"/>
                    </a:lnTo>
                    <a:lnTo>
                      <a:pt x="369" y="272"/>
                    </a:lnTo>
                    <a:lnTo>
                      <a:pt x="368" y="272"/>
                    </a:lnTo>
                    <a:lnTo>
                      <a:pt x="367" y="272"/>
                    </a:lnTo>
                    <a:lnTo>
                      <a:pt x="365" y="272"/>
                    </a:lnTo>
                    <a:lnTo>
                      <a:pt x="365" y="272"/>
                    </a:lnTo>
                    <a:lnTo>
                      <a:pt x="368" y="274"/>
                    </a:lnTo>
                    <a:lnTo>
                      <a:pt x="369" y="275"/>
                    </a:lnTo>
                    <a:lnTo>
                      <a:pt x="369" y="276"/>
                    </a:lnTo>
                    <a:lnTo>
                      <a:pt x="369" y="277"/>
                    </a:lnTo>
                    <a:lnTo>
                      <a:pt x="368" y="277"/>
                    </a:lnTo>
                    <a:lnTo>
                      <a:pt x="369" y="281"/>
                    </a:lnTo>
                    <a:lnTo>
                      <a:pt x="369" y="283"/>
                    </a:lnTo>
                    <a:lnTo>
                      <a:pt x="368" y="286"/>
                    </a:lnTo>
                    <a:lnTo>
                      <a:pt x="368" y="287"/>
                    </a:lnTo>
                    <a:lnTo>
                      <a:pt x="367" y="289"/>
                    </a:lnTo>
                    <a:lnTo>
                      <a:pt x="367" y="289"/>
                    </a:lnTo>
                    <a:lnTo>
                      <a:pt x="365" y="291"/>
                    </a:lnTo>
                    <a:lnTo>
                      <a:pt x="367" y="292"/>
                    </a:lnTo>
                    <a:lnTo>
                      <a:pt x="368" y="294"/>
                    </a:lnTo>
                    <a:lnTo>
                      <a:pt x="368" y="298"/>
                    </a:lnTo>
                    <a:lnTo>
                      <a:pt x="367" y="299"/>
                    </a:lnTo>
                    <a:lnTo>
                      <a:pt x="364" y="301"/>
                    </a:lnTo>
                    <a:lnTo>
                      <a:pt x="362" y="301"/>
                    </a:lnTo>
                    <a:lnTo>
                      <a:pt x="360" y="300"/>
                    </a:lnTo>
                    <a:lnTo>
                      <a:pt x="360" y="300"/>
                    </a:lnTo>
                    <a:lnTo>
                      <a:pt x="359" y="301"/>
                    </a:lnTo>
                    <a:lnTo>
                      <a:pt x="360" y="303"/>
                    </a:lnTo>
                    <a:lnTo>
                      <a:pt x="362" y="304"/>
                    </a:lnTo>
                    <a:lnTo>
                      <a:pt x="364" y="304"/>
                    </a:lnTo>
                    <a:lnTo>
                      <a:pt x="365" y="304"/>
                    </a:lnTo>
                    <a:lnTo>
                      <a:pt x="367" y="305"/>
                    </a:lnTo>
                    <a:lnTo>
                      <a:pt x="365" y="308"/>
                    </a:lnTo>
                    <a:lnTo>
                      <a:pt x="365" y="310"/>
                    </a:lnTo>
                    <a:lnTo>
                      <a:pt x="367" y="311"/>
                    </a:lnTo>
                    <a:lnTo>
                      <a:pt x="368" y="315"/>
                    </a:lnTo>
                    <a:lnTo>
                      <a:pt x="370" y="320"/>
                    </a:lnTo>
                    <a:lnTo>
                      <a:pt x="370" y="322"/>
                    </a:lnTo>
                    <a:lnTo>
                      <a:pt x="371" y="322"/>
                    </a:lnTo>
                    <a:lnTo>
                      <a:pt x="374" y="325"/>
                    </a:lnTo>
                    <a:lnTo>
                      <a:pt x="374" y="327"/>
                    </a:lnTo>
                    <a:lnTo>
                      <a:pt x="374" y="328"/>
                    </a:lnTo>
                    <a:lnTo>
                      <a:pt x="374" y="329"/>
                    </a:lnTo>
                    <a:lnTo>
                      <a:pt x="376" y="332"/>
                    </a:lnTo>
                    <a:lnTo>
                      <a:pt x="376" y="334"/>
                    </a:lnTo>
                    <a:lnTo>
                      <a:pt x="378" y="342"/>
                    </a:lnTo>
                    <a:lnTo>
                      <a:pt x="379" y="344"/>
                    </a:lnTo>
                    <a:lnTo>
                      <a:pt x="380" y="345"/>
                    </a:lnTo>
                    <a:lnTo>
                      <a:pt x="381" y="348"/>
                    </a:lnTo>
                    <a:lnTo>
                      <a:pt x="381" y="350"/>
                    </a:lnTo>
                    <a:lnTo>
                      <a:pt x="381" y="354"/>
                    </a:lnTo>
                    <a:lnTo>
                      <a:pt x="380" y="356"/>
                    </a:lnTo>
                    <a:lnTo>
                      <a:pt x="378" y="356"/>
                    </a:lnTo>
                    <a:lnTo>
                      <a:pt x="375" y="355"/>
                    </a:lnTo>
                    <a:lnTo>
                      <a:pt x="373" y="354"/>
                    </a:lnTo>
                    <a:lnTo>
                      <a:pt x="370" y="351"/>
                    </a:lnTo>
                    <a:lnTo>
                      <a:pt x="368" y="348"/>
                    </a:lnTo>
                    <a:lnTo>
                      <a:pt x="365" y="344"/>
                    </a:lnTo>
                    <a:lnTo>
                      <a:pt x="363" y="343"/>
                    </a:lnTo>
                    <a:lnTo>
                      <a:pt x="360" y="342"/>
                    </a:lnTo>
                    <a:lnTo>
                      <a:pt x="359" y="337"/>
                    </a:lnTo>
                    <a:lnTo>
                      <a:pt x="358" y="336"/>
                    </a:lnTo>
                    <a:lnTo>
                      <a:pt x="348" y="331"/>
                    </a:lnTo>
                    <a:lnTo>
                      <a:pt x="348" y="329"/>
                    </a:lnTo>
                    <a:lnTo>
                      <a:pt x="345" y="329"/>
                    </a:lnTo>
                    <a:lnTo>
                      <a:pt x="345" y="329"/>
                    </a:lnTo>
                    <a:lnTo>
                      <a:pt x="345" y="328"/>
                    </a:lnTo>
                    <a:lnTo>
                      <a:pt x="346" y="327"/>
                    </a:lnTo>
                    <a:lnTo>
                      <a:pt x="346" y="326"/>
                    </a:lnTo>
                    <a:lnTo>
                      <a:pt x="346" y="326"/>
                    </a:lnTo>
                    <a:lnTo>
                      <a:pt x="346" y="325"/>
                    </a:lnTo>
                    <a:lnTo>
                      <a:pt x="345" y="323"/>
                    </a:lnTo>
                    <a:lnTo>
                      <a:pt x="343" y="323"/>
                    </a:lnTo>
                    <a:lnTo>
                      <a:pt x="343" y="323"/>
                    </a:lnTo>
                    <a:lnTo>
                      <a:pt x="342" y="322"/>
                    </a:lnTo>
                    <a:lnTo>
                      <a:pt x="342" y="321"/>
                    </a:lnTo>
                    <a:lnTo>
                      <a:pt x="341" y="322"/>
                    </a:lnTo>
                    <a:lnTo>
                      <a:pt x="341" y="323"/>
                    </a:lnTo>
                    <a:lnTo>
                      <a:pt x="339" y="325"/>
                    </a:lnTo>
                    <a:lnTo>
                      <a:pt x="339" y="326"/>
                    </a:lnTo>
                    <a:lnTo>
                      <a:pt x="339" y="327"/>
                    </a:lnTo>
                    <a:lnTo>
                      <a:pt x="340" y="327"/>
                    </a:lnTo>
                    <a:lnTo>
                      <a:pt x="340" y="328"/>
                    </a:lnTo>
                    <a:lnTo>
                      <a:pt x="339" y="331"/>
                    </a:lnTo>
                    <a:lnTo>
                      <a:pt x="337" y="332"/>
                    </a:lnTo>
                    <a:lnTo>
                      <a:pt x="336" y="332"/>
                    </a:lnTo>
                    <a:lnTo>
                      <a:pt x="335" y="333"/>
                    </a:lnTo>
                    <a:lnTo>
                      <a:pt x="336" y="334"/>
                    </a:lnTo>
                    <a:lnTo>
                      <a:pt x="339" y="337"/>
                    </a:lnTo>
                    <a:lnTo>
                      <a:pt x="341" y="339"/>
                    </a:lnTo>
                    <a:lnTo>
                      <a:pt x="342" y="340"/>
                    </a:lnTo>
                    <a:lnTo>
                      <a:pt x="341" y="345"/>
                    </a:lnTo>
                    <a:lnTo>
                      <a:pt x="341" y="348"/>
                    </a:lnTo>
                    <a:lnTo>
                      <a:pt x="343" y="351"/>
                    </a:lnTo>
                    <a:lnTo>
                      <a:pt x="343" y="353"/>
                    </a:lnTo>
                    <a:lnTo>
                      <a:pt x="342" y="357"/>
                    </a:lnTo>
                    <a:lnTo>
                      <a:pt x="341" y="361"/>
                    </a:lnTo>
                    <a:lnTo>
                      <a:pt x="340" y="361"/>
                    </a:lnTo>
                    <a:lnTo>
                      <a:pt x="337" y="360"/>
                    </a:lnTo>
                    <a:lnTo>
                      <a:pt x="336" y="360"/>
                    </a:lnTo>
                    <a:lnTo>
                      <a:pt x="336" y="357"/>
                    </a:lnTo>
                    <a:lnTo>
                      <a:pt x="335" y="359"/>
                    </a:lnTo>
                    <a:lnTo>
                      <a:pt x="336" y="360"/>
                    </a:lnTo>
                    <a:lnTo>
                      <a:pt x="337" y="362"/>
                    </a:lnTo>
                    <a:lnTo>
                      <a:pt x="340" y="364"/>
                    </a:lnTo>
                    <a:lnTo>
                      <a:pt x="341" y="366"/>
                    </a:lnTo>
                    <a:lnTo>
                      <a:pt x="341" y="367"/>
                    </a:lnTo>
                    <a:lnTo>
                      <a:pt x="342" y="371"/>
                    </a:lnTo>
                    <a:lnTo>
                      <a:pt x="342" y="374"/>
                    </a:lnTo>
                    <a:lnTo>
                      <a:pt x="342" y="376"/>
                    </a:lnTo>
                    <a:lnTo>
                      <a:pt x="341" y="376"/>
                    </a:lnTo>
                    <a:lnTo>
                      <a:pt x="339" y="376"/>
                    </a:lnTo>
                    <a:lnTo>
                      <a:pt x="339" y="373"/>
                    </a:lnTo>
                    <a:lnTo>
                      <a:pt x="339" y="373"/>
                    </a:lnTo>
                    <a:lnTo>
                      <a:pt x="337" y="373"/>
                    </a:lnTo>
                    <a:lnTo>
                      <a:pt x="337" y="374"/>
                    </a:lnTo>
                    <a:lnTo>
                      <a:pt x="337" y="376"/>
                    </a:lnTo>
                    <a:lnTo>
                      <a:pt x="340" y="378"/>
                    </a:lnTo>
                    <a:lnTo>
                      <a:pt x="340" y="378"/>
                    </a:lnTo>
                    <a:lnTo>
                      <a:pt x="337" y="379"/>
                    </a:lnTo>
                    <a:lnTo>
                      <a:pt x="337" y="381"/>
                    </a:lnTo>
                    <a:lnTo>
                      <a:pt x="339" y="382"/>
                    </a:lnTo>
                    <a:lnTo>
                      <a:pt x="340" y="382"/>
                    </a:lnTo>
                    <a:lnTo>
                      <a:pt x="341" y="381"/>
                    </a:lnTo>
                    <a:lnTo>
                      <a:pt x="341" y="378"/>
                    </a:lnTo>
                    <a:lnTo>
                      <a:pt x="342" y="378"/>
                    </a:lnTo>
                    <a:lnTo>
                      <a:pt x="345" y="378"/>
                    </a:lnTo>
                    <a:lnTo>
                      <a:pt x="345" y="379"/>
                    </a:lnTo>
                    <a:lnTo>
                      <a:pt x="347" y="378"/>
                    </a:lnTo>
                    <a:lnTo>
                      <a:pt x="348" y="378"/>
                    </a:lnTo>
                    <a:lnTo>
                      <a:pt x="348" y="379"/>
                    </a:lnTo>
                    <a:lnTo>
                      <a:pt x="350" y="382"/>
                    </a:lnTo>
                    <a:lnTo>
                      <a:pt x="351" y="385"/>
                    </a:lnTo>
                    <a:lnTo>
                      <a:pt x="352" y="389"/>
                    </a:lnTo>
                    <a:lnTo>
                      <a:pt x="353" y="393"/>
                    </a:lnTo>
                    <a:lnTo>
                      <a:pt x="353" y="395"/>
                    </a:lnTo>
                    <a:lnTo>
                      <a:pt x="353" y="398"/>
                    </a:lnTo>
                    <a:lnTo>
                      <a:pt x="353" y="400"/>
                    </a:lnTo>
                    <a:lnTo>
                      <a:pt x="352" y="400"/>
                    </a:lnTo>
                    <a:lnTo>
                      <a:pt x="350" y="400"/>
                    </a:lnTo>
                    <a:lnTo>
                      <a:pt x="347" y="399"/>
                    </a:lnTo>
                    <a:lnTo>
                      <a:pt x="343" y="396"/>
                    </a:lnTo>
                    <a:lnTo>
                      <a:pt x="340" y="395"/>
                    </a:lnTo>
                    <a:lnTo>
                      <a:pt x="336" y="395"/>
                    </a:lnTo>
                    <a:lnTo>
                      <a:pt x="335" y="395"/>
                    </a:lnTo>
                    <a:lnTo>
                      <a:pt x="334" y="396"/>
                    </a:lnTo>
                    <a:lnTo>
                      <a:pt x="331" y="398"/>
                    </a:lnTo>
                    <a:lnTo>
                      <a:pt x="330" y="398"/>
                    </a:lnTo>
                    <a:lnTo>
                      <a:pt x="328" y="398"/>
                    </a:lnTo>
                    <a:lnTo>
                      <a:pt x="325" y="399"/>
                    </a:lnTo>
                    <a:lnTo>
                      <a:pt x="325" y="401"/>
                    </a:lnTo>
                    <a:lnTo>
                      <a:pt x="325" y="402"/>
                    </a:lnTo>
                    <a:lnTo>
                      <a:pt x="325" y="404"/>
                    </a:lnTo>
                    <a:lnTo>
                      <a:pt x="325" y="404"/>
                    </a:lnTo>
                    <a:lnTo>
                      <a:pt x="324" y="404"/>
                    </a:lnTo>
                    <a:lnTo>
                      <a:pt x="324" y="405"/>
                    </a:lnTo>
                    <a:lnTo>
                      <a:pt x="325" y="406"/>
                    </a:lnTo>
                    <a:lnTo>
                      <a:pt x="328" y="406"/>
                    </a:lnTo>
                    <a:lnTo>
                      <a:pt x="329" y="406"/>
                    </a:lnTo>
                    <a:lnTo>
                      <a:pt x="329" y="407"/>
                    </a:lnTo>
                    <a:lnTo>
                      <a:pt x="329" y="410"/>
                    </a:lnTo>
                    <a:lnTo>
                      <a:pt x="329" y="412"/>
                    </a:lnTo>
                    <a:lnTo>
                      <a:pt x="329" y="415"/>
                    </a:lnTo>
                    <a:lnTo>
                      <a:pt x="330" y="417"/>
                    </a:lnTo>
                    <a:lnTo>
                      <a:pt x="331" y="417"/>
                    </a:lnTo>
                    <a:lnTo>
                      <a:pt x="332" y="417"/>
                    </a:lnTo>
                    <a:lnTo>
                      <a:pt x="334" y="416"/>
                    </a:lnTo>
                    <a:lnTo>
                      <a:pt x="335" y="416"/>
                    </a:lnTo>
                    <a:lnTo>
                      <a:pt x="335" y="417"/>
                    </a:lnTo>
                    <a:lnTo>
                      <a:pt x="335" y="418"/>
                    </a:lnTo>
                    <a:lnTo>
                      <a:pt x="332" y="418"/>
                    </a:lnTo>
                    <a:lnTo>
                      <a:pt x="332" y="419"/>
                    </a:lnTo>
                    <a:lnTo>
                      <a:pt x="331" y="421"/>
                    </a:lnTo>
                    <a:lnTo>
                      <a:pt x="330" y="421"/>
                    </a:lnTo>
                    <a:lnTo>
                      <a:pt x="329" y="419"/>
                    </a:lnTo>
                    <a:lnTo>
                      <a:pt x="329" y="417"/>
                    </a:lnTo>
                    <a:lnTo>
                      <a:pt x="329" y="416"/>
                    </a:lnTo>
                    <a:lnTo>
                      <a:pt x="326" y="415"/>
                    </a:lnTo>
                    <a:lnTo>
                      <a:pt x="324" y="413"/>
                    </a:lnTo>
                    <a:lnTo>
                      <a:pt x="323" y="416"/>
                    </a:lnTo>
                    <a:lnTo>
                      <a:pt x="322" y="416"/>
                    </a:lnTo>
                    <a:lnTo>
                      <a:pt x="318" y="419"/>
                    </a:lnTo>
                    <a:lnTo>
                      <a:pt x="315" y="422"/>
                    </a:lnTo>
                    <a:lnTo>
                      <a:pt x="315" y="423"/>
                    </a:lnTo>
                    <a:lnTo>
                      <a:pt x="313" y="427"/>
                    </a:lnTo>
                    <a:lnTo>
                      <a:pt x="313" y="428"/>
                    </a:lnTo>
                    <a:lnTo>
                      <a:pt x="314" y="428"/>
                    </a:lnTo>
                    <a:lnTo>
                      <a:pt x="317" y="429"/>
                    </a:lnTo>
                    <a:lnTo>
                      <a:pt x="318" y="427"/>
                    </a:lnTo>
                    <a:lnTo>
                      <a:pt x="318" y="427"/>
                    </a:lnTo>
                    <a:lnTo>
                      <a:pt x="318" y="426"/>
                    </a:lnTo>
                    <a:lnTo>
                      <a:pt x="318" y="426"/>
                    </a:lnTo>
                    <a:lnTo>
                      <a:pt x="318" y="423"/>
                    </a:lnTo>
                    <a:lnTo>
                      <a:pt x="318" y="423"/>
                    </a:lnTo>
                    <a:lnTo>
                      <a:pt x="320" y="426"/>
                    </a:lnTo>
                    <a:lnTo>
                      <a:pt x="322" y="429"/>
                    </a:lnTo>
                    <a:lnTo>
                      <a:pt x="323" y="428"/>
                    </a:lnTo>
                    <a:lnTo>
                      <a:pt x="323" y="430"/>
                    </a:lnTo>
                    <a:lnTo>
                      <a:pt x="323" y="432"/>
                    </a:lnTo>
                    <a:lnTo>
                      <a:pt x="320" y="433"/>
                    </a:lnTo>
                    <a:lnTo>
                      <a:pt x="319" y="435"/>
                    </a:lnTo>
                    <a:lnTo>
                      <a:pt x="318" y="439"/>
                    </a:lnTo>
                    <a:lnTo>
                      <a:pt x="318" y="440"/>
                    </a:lnTo>
                    <a:lnTo>
                      <a:pt x="319" y="444"/>
                    </a:lnTo>
                    <a:lnTo>
                      <a:pt x="320" y="445"/>
                    </a:lnTo>
                    <a:lnTo>
                      <a:pt x="323" y="447"/>
                    </a:lnTo>
                    <a:lnTo>
                      <a:pt x="325" y="450"/>
                    </a:lnTo>
                    <a:lnTo>
                      <a:pt x="329" y="451"/>
                    </a:lnTo>
                    <a:lnTo>
                      <a:pt x="331" y="452"/>
                    </a:lnTo>
                    <a:lnTo>
                      <a:pt x="332" y="455"/>
                    </a:lnTo>
                    <a:lnTo>
                      <a:pt x="332" y="456"/>
                    </a:lnTo>
                    <a:lnTo>
                      <a:pt x="331" y="457"/>
                    </a:lnTo>
                    <a:lnTo>
                      <a:pt x="330" y="461"/>
                    </a:lnTo>
                    <a:lnTo>
                      <a:pt x="330" y="462"/>
                    </a:lnTo>
                    <a:lnTo>
                      <a:pt x="332" y="462"/>
                    </a:lnTo>
                    <a:lnTo>
                      <a:pt x="332" y="463"/>
                    </a:lnTo>
                    <a:lnTo>
                      <a:pt x="332" y="464"/>
                    </a:lnTo>
                    <a:lnTo>
                      <a:pt x="334" y="464"/>
                    </a:lnTo>
                    <a:lnTo>
                      <a:pt x="340" y="464"/>
                    </a:lnTo>
                    <a:lnTo>
                      <a:pt x="345" y="464"/>
                    </a:lnTo>
                    <a:lnTo>
                      <a:pt x="347" y="466"/>
                    </a:lnTo>
                    <a:lnTo>
                      <a:pt x="351" y="467"/>
                    </a:lnTo>
                    <a:lnTo>
                      <a:pt x="353" y="469"/>
                    </a:lnTo>
                    <a:lnTo>
                      <a:pt x="354" y="472"/>
                    </a:lnTo>
                    <a:lnTo>
                      <a:pt x="354" y="474"/>
                    </a:lnTo>
                    <a:lnTo>
                      <a:pt x="354" y="475"/>
                    </a:lnTo>
                    <a:lnTo>
                      <a:pt x="353" y="475"/>
                    </a:lnTo>
                    <a:lnTo>
                      <a:pt x="352" y="473"/>
                    </a:lnTo>
                    <a:lnTo>
                      <a:pt x="352" y="472"/>
                    </a:lnTo>
                    <a:lnTo>
                      <a:pt x="351" y="471"/>
                    </a:lnTo>
                    <a:lnTo>
                      <a:pt x="351" y="471"/>
                    </a:lnTo>
                    <a:lnTo>
                      <a:pt x="350" y="472"/>
                    </a:lnTo>
                    <a:lnTo>
                      <a:pt x="350" y="474"/>
                    </a:lnTo>
                    <a:lnTo>
                      <a:pt x="348" y="475"/>
                    </a:lnTo>
                    <a:lnTo>
                      <a:pt x="348" y="478"/>
                    </a:lnTo>
                    <a:lnTo>
                      <a:pt x="348" y="480"/>
                    </a:lnTo>
                    <a:lnTo>
                      <a:pt x="350" y="482"/>
                    </a:lnTo>
                    <a:lnTo>
                      <a:pt x="351" y="483"/>
                    </a:lnTo>
                    <a:lnTo>
                      <a:pt x="351" y="483"/>
                    </a:lnTo>
                    <a:lnTo>
                      <a:pt x="352" y="483"/>
                    </a:lnTo>
                    <a:lnTo>
                      <a:pt x="353" y="482"/>
                    </a:lnTo>
                    <a:lnTo>
                      <a:pt x="356" y="480"/>
                    </a:lnTo>
                    <a:lnTo>
                      <a:pt x="357" y="480"/>
                    </a:lnTo>
                    <a:lnTo>
                      <a:pt x="359" y="480"/>
                    </a:lnTo>
                    <a:lnTo>
                      <a:pt x="362" y="480"/>
                    </a:lnTo>
                    <a:lnTo>
                      <a:pt x="364" y="482"/>
                    </a:lnTo>
                    <a:lnTo>
                      <a:pt x="365" y="485"/>
                    </a:lnTo>
                    <a:lnTo>
                      <a:pt x="364" y="488"/>
                    </a:lnTo>
                    <a:lnTo>
                      <a:pt x="363" y="486"/>
                    </a:lnTo>
                    <a:lnTo>
                      <a:pt x="363" y="485"/>
                    </a:lnTo>
                    <a:lnTo>
                      <a:pt x="362" y="483"/>
                    </a:lnTo>
                    <a:lnTo>
                      <a:pt x="360" y="483"/>
                    </a:lnTo>
                    <a:lnTo>
                      <a:pt x="359" y="483"/>
                    </a:lnTo>
                    <a:lnTo>
                      <a:pt x="358" y="484"/>
                    </a:lnTo>
                    <a:lnTo>
                      <a:pt x="356" y="484"/>
                    </a:lnTo>
                    <a:lnTo>
                      <a:pt x="353" y="486"/>
                    </a:lnTo>
                    <a:lnTo>
                      <a:pt x="352" y="486"/>
                    </a:lnTo>
                    <a:lnTo>
                      <a:pt x="353" y="489"/>
                    </a:lnTo>
                    <a:lnTo>
                      <a:pt x="353" y="490"/>
                    </a:lnTo>
                    <a:lnTo>
                      <a:pt x="352" y="491"/>
                    </a:lnTo>
                    <a:lnTo>
                      <a:pt x="352" y="492"/>
                    </a:lnTo>
                    <a:lnTo>
                      <a:pt x="356" y="492"/>
                    </a:lnTo>
                    <a:lnTo>
                      <a:pt x="360" y="492"/>
                    </a:lnTo>
                    <a:lnTo>
                      <a:pt x="363" y="492"/>
                    </a:lnTo>
                    <a:lnTo>
                      <a:pt x="363" y="490"/>
                    </a:lnTo>
                    <a:lnTo>
                      <a:pt x="364" y="490"/>
                    </a:lnTo>
                    <a:lnTo>
                      <a:pt x="364" y="492"/>
                    </a:lnTo>
                    <a:lnTo>
                      <a:pt x="365" y="494"/>
                    </a:lnTo>
                    <a:lnTo>
                      <a:pt x="365" y="496"/>
                    </a:lnTo>
                    <a:lnTo>
                      <a:pt x="365" y="499"/>
                    </a:lnTo>
                    <a:lnTo>
                      <a:pt x="365" y="500"/>
                    </a:lnTo>
                    <a:lnTo>
                      <a:pt x="364" y="500"/>
                    </a:lnTo>
                    <a:lnTo>
                      <a:pt x="364" y="499"/>
                    </a:lnTo>
                    <a:lnTo>
                      <a:pt x="365" y="496"/>
                    </a:lnTo>
                    <a:lnTo>
                      <a:pt x="363" y="496"/>
                    </a:lnTo>
                    <a:lnTo>
                      <a:pt x="362" y="497"/>
                    </a:lnTo>
                    <a:lnTo>
                      <a:pt x="362" y="499"/>
                    </a:lnTo>
                    <a:lnTo>
                      <a:pt x="363" y="500"/>
                    </a:lnTo>
                    <a:lnTo>
                      <a:pt x="363" y="501"/>
                    </a:lnTo>
                    <a:lnTo>
                      <a:pt x="363" y="503"/>
                    </a:lnTo>
                    <a:lnTo>
                      <a:pt x="364" y="505"/>
                    </a:lnTo>
                    <a:lnTo>
                      <a:pt x="364" y="506"/>
                    </a:lnTo>
                    <a:lnTo>
                      <a:pt x="363" y="508"/>
                    </a:lnTo>
                    <a:lnTo>
                      <a:pt x="362" y="510"/>
                    </a:lnTo>
                    <a:lnTo>
                      <a:pt x="363" y="511"/>
                    </a:lnTo>
                    <a:lnTo>
                      <a:pt x="365" y="511"/>
                    </a:lnTo>
                    <a:lnTo>
                      <a:pt x="365" y="510"/>
                    </a:lnTo>
                    <a:lnTo>
                      <a:pt x="365" y="508"/>
                    </a:lnTo>
                    <a:lnTo>
                      <a:pt x="367" y="506"/>
                    </a:lnTo>
                    <a:lnTo>
                      <a:pt x="368" y="507"/>
                    </a:lnTo>
                    <a:lnTo>
                      <a:pt x="368" y="511"/>
                    </a:lnTo>
                    <a:lnTo>
                      <a:pt x="367" y="517"/>
                    </a:lnTo>
                    <a:lnTo>
                      <a:pt x="367" y="520"/>
                    </a:lnTo>
                    <a:lnTo>
                      <a:pt x="369" y="527"/>
                    </a:lnTo>
                    <a:lnTo>
                      <a:pt x="371" y="533"/>
                    </a:lnTo>
                    <a:lnTo>
                      <a:pt x="374" y="535"/>
                    </a:lnTo>
                    <a:lnTo>
                      <a:pt x="379" y="546"/>
                    </a:lnTo>
                    <a:lnTo>
                      <a:pt x="382" y="553"/>
                    </a:lnTo>
                    <a:lnTo>
                      <a:pt x="387" y="557"/>
                    </a:lnTo>
                    <a:lnTo>
                      <a:pt x="390" y="562"/>
                    </a:lnTo>
                    <a:lnTo>
                      <a:pt x="395" y="567"/>
                    </a:lnTo>
                    <a:lnTo>
                      <a:pt x="397" y="569"/>
                    </a:lnTo>
                    <a:lnTo>
                      <a:pt x="402" y="572"/>
                    </a:lnTo>
                    <a:lnTo>
                      <a:pt x="408" y="574"/>
                    </a:lnTo>
                    <a:lnTo>
                      <a:pt x="412" y="574"/>
                    </a:lnTo>
                    <a:lnTo>
                      <a:pt x="416" y="573"/>
                    </a:lnTo>
                    <a:lnTo>
                      <a:pt x="416" y="573"/>
                    </a:lnTo>
                    <a:lnTo>
                      <a:pt x="418" y="573"/>
                    </a:lnTo>
                    <a:lnTo>
                      <a:pt x="419" y="572"/>
                    </a:lnTo>
                    <a:lnTo>
                      <a:pt x="421" y="570"/>
                    </a:lnTo>
                    <a:lnTo>
                      <a:pt x="424" y="568"/>
                    </a:lnTo>
                    <a:lnTo>
                      <a:pt x="424" y="567"/>
                    </a:lnTo>
                    <a:lnTo>
                      <a:pt x="426" y="567"/>
                    </a:lnTo>
                    <a:lnTo>
                      <a:pt x="426" y="568"/>
                    </a:lnTo>
                    <a:lnTo>
                      <a:pt x="427" y="570"/>
                    </a:lnTo>
                    <a:lnTo>
                      <a:pt x="427" y="572"/>
                    </a:lnTo>
                    <a:lnTo>
                      <a:pt x="429" y="573"/>
                    </a:lnTo>
                    <a:lnTo>
                      <a:pt x="430" y="574"/>
                    </a:lnTo>
                    <a:lnTo>
                      <a:pt x="430" y="573"/>
                    </a:lnTo>
                    <a:lnTo>
                      <a:pt x="430" y="572"/>
                    </a:lnTo>
                    <a:lnTo>
                      <a:pt x="430" y="570"/>
                    </a:lnTo>
                    <a:lnTo>
                      <a:pt x="430" y="570"/>
                    </a:lnTo>
                    <a:lnTo>
                      <a:pt x="430" y="569"/>
                    </a:lnTo>
                    <a:lnTo>
                      <a:pt x="429" y="568"/>
                    </a:lnTo>
                    <a:lnTo>
                      <a:pt x="427" y="565"/>
                    </a:lnTo>
                    <a:lnTo>
                      <a:pt x="425" y="564"/>
                    </a:lnTo>
                    <a:lnTo>
                      <a:pt x="424" y="563"/>
                    </a:lnTo>
                    <a:lnTo>
                      <a:pt x="424" y="563"/>
                    </a:lnTo>
                    <a:lnTo>
                      <a:pt x="421" y="562"/>
                    </a:lnTo>
                    <a:lnTo>
                      <a:pt x="420" y="561"/>
                    </a:lnTo>
                    <a:lnTo>
                      <a:pt x="419" y="558"/>
                    </a:lnTo>
                    <a:lnTo>
                      <a:pt x="418" y="556"/>
                    </a:lnTo>
                    <a:lnTo>
                      <a:pt x="419" y="555"/>
                    </a:lnTo>
                    <a:lnTo>
                      <a:pt x="419" y="553"/>
                    </a:lnTo>
                    <a:lnTo>
                      <a:pt x="420" y="552"/>
                    </a:lnTo>
                    <a:lnTo>
                      <a:pt x="420" y="552"/>
                    </a:lnTo>
                    <a:lnTo>
                      <a:pt x="420" y="550"/>
                    </a:lnTo>
                    <a:lnTo>
                      <a:pt x="424" y="548"/>
                    </a:lnTo>
                    <a:lnTo>
                      <a:pt x="426" y="547"/>
                    </a:lnTo>
                    <a:lnTo>
                      <a:pt x="431" y="546"/>
                    </a:lnTo>
                    <a:lnTo>
                      <a:pt x="435" y="545"/>
                    </a:lnTo>
                    <a:lnTo>
                      <a:pt x="437" y="544"/>
                    </a:lnTo>
                    <a:lnTo>
                      <a:pt x="438" y="541"/>
                    </a:lnTo>
                    <a:lnTo>
                      <a:pt x="440" y="540"/>
                    </a:lnTo>
                    <a:lnTo>
                      <a:pt x="442" y="539"/>
                    </a:lnTo>
                    <a:lnTo>
                      <a:pt x="443" y="539"/>
                    </a:lnTo>
                    <a:lnTo>
                      <a:pt x="446" y="540"/>
                    </a:lnTo>
                    <a:lnTo>
                      <a:pt x="447" y="540"/>
                    </a:lnTo>
                    <a:lnTo>
                      <a:pt x="448" y="539"/>
                    </a:lnTo>
                    <a:lnTo>
                      <a:pt x="449" y="539"/>
                    </a:lnTo>
                    <a:lnTo>
                      <a:pt x="450" y="542"/>
                    </a:lnTo>
                    <a:lnTo>
                      <a:pt x="452" y="544"/>
                    </a:lnTo>
                    <a:lnTo>
                      <a:pt x="453" y="545"/>
                    </a:lnTo>
                    <a:lnTo>
                      <a:pt x="454" y="546"/>
                    </a:lnTo>
                    <a:lnTo>
                      <a:pt x="455" y="547"/>
                    </a:lnTo>
                    <a:lnTo>
                      <a:pt x="455" y="551"/>
                    </a:lnTo>
                    <a:lnTo>
                      <a:pt x="457" y="553"/>
                    </a:lnTo>
                    <a:lnTo>
                      <a:pt x="459" y="557"/>
                    </a:lnTo>
                    <a:lnTo>
                      <a:pt x="459" y="559"/>
                    </a:lnTo>
                    <a:lnTo>
                      <a:pt x="458" y="564"/>
                    </a:lnTo>
                    <a:lnTo>
                      <a:pt x="458" y="568"/>
                    </a:lnTo>
                    <a:lnTo>
                      <a:pt x="458" y="570"/>
                    </a:lnTo>
                    <a:lnTo>
                      <a:pt x="459" y="572"/>
                    </a:lnTo>
                    <a:lnTo>
                      <a:pt x="461" y="575"/>
                    </a:lnTo>
                    <a:lnTo>
                      <a:pt x="463" y="576"/>
                    </a:lnTo>
                    <a:lnTo>
                      <a:pt x="464" y="578"/>
                    </a:lnTo>
                    <a:lnTo>
                      <a:pt x="468" y="580"/>
                    </a:lnTo>
                    <a:lnTo>
                      <a:pt x="471" y="581"/>
                    </a:lnTo>
                    <a:lnTo>
                      <a:pt x="476" y="584"/>
                    </a:lnTo>
                    <a:lnTo>
                      <a:pt x="480" y="585"/>
                    </a:lnTo>
                    <a:lnTo>
                      <a:pt x="482" y="585"/>
                    </a:lnTo>
                    <a:lnTo>
                      <a:pt x="483" y="586"/>
                    </a:lnTo>
                    <a:lnTo>
                      <a:pt x="487" y="591"/>
                    </a:lnTo>
                    <a:lnTo>
                      <a:pt x="488" y="593"/>
                    </a:lnTo>
                    <a:lnTo>
                      <a:pt x="492" y="596"/>
                    </a:lnTo>
                    <a:lnTo>
                      <a:pt x="496" y="598"/>
                    </a:lnTo>
                    <a:lnTo>
                      <a:pt x="498" y="600"/>
                    </a:lnTo>
                    <a:lnTo>
                      <a:pt x="500" y="600"/>
                    </a:lnTo>
                    <a:lnTo>
                      <a:pt x="503" y="598"/>
                    </a:lnTo>
                    <a:lnTo>
                      <a:pt x="505" y="598"/>
                    </a:lnTo>
                    <a:lnTo>
                      <a:pt x="505" y="597"/>
                    </a:lnTo>
                    <a:lnTo>
                      <a:pt x="505" y="592"/>
                    </a:lnTo>
                    <a:lnTo>
                      <a:pt x="505" y="591"/>
                    </a:lnTo>
                    <a:lnTo>
                      <a:pt x="506" y="590"/>
                    </a:lnTo>
                    <a:lnTo>
                      <a:pt x="508" y="589"/>
                    </a:lnTo>
                    <a:lnTo>
                      <a:pt x="509" y="587"/>
                    </a:lnTo>
                    <a:lnTo>
                      <a:pt x="509" y="586"/>
                    </a:lnTo>
                    <a:lnTo>
                      <a:pt x="510" y="586"/>
                    </a:lnTo>
                    <a:lnTo>
                      <a:pt x="511" y="587"/>
                    </a:lnTo>
                    <a:lnTo>
                      <a:pt x="513" y="586"/>
                    </a:lnTo>
                    <a:lnTo>
                      <a:pt x="515" y="586"/>
                    </a:lnTo>
                    <a:lnTo>
                      <a:pt x="515" y="589"/>
                    </a:lnTo>
                    <a:lnTo>
                      <a:pt x="516" y="590"/>
                    </a:lnTo>
                    <a:lnTo>
                      <a:pt x="517" y="591"/>
                    </a:lnTo>
                    <a:lnTo>
                      <a:pt x="519" y="591"/>
                    </a:lnTo>
                    <a:lnTo>
                      <a:pt x="521" y="592"/>
                    </a:lnTo>
                    <a:lnTo>
                      <a:pt x="522" y="592"/>
                    </a:lnTo>
                    <a:lnTo>
                      <a:pt x="522" y="593"/>
                    </a:lnTo>
                    <a:lnTo>
                      <a:pt x="525" y="595"/>
                    </a:lnTo>
                    <a:lnTo>
                      <a:pt x="527" y="595"/>
                    </a:lnTo>
                    <a:lnTo>
                      <a:pt x="528" y="596"/>
                    </a:lnTo>
                    <a:lnTo>
                      <a:pt x="528" y="597"/>
                    </a:lnTo>
                    <a:lnTo>
                      <a:pt x="527" y="597"/>
                    </a:lnTo>
                    <a:lnTo>
                      <a:pt x="528" y="598"/>
                    </a:lnTo>
                    <a:lnTo>
                      <a:pt x="530" y="598"/>
                    </a:lnTo>
                    <a:lnTo>
                      <a:pt x="531" y="598"/>
                    </a:lnTo>
                    <a:lnTo>
                      <a:pt x="532" y="598"/>
                    </a:lnTo>
                    <a:lnTo>
                      <a:pt x="534" y="598"/>
                    </a:lnTo>
                    <a:lnTo>
                      <a:pt x="534" y="598"/>
                    </a:lnTo>
                    <a:lnTo>
                      <a:pt x="538" y="600"/>
                    </a:lnTo>
                    <a:lnTo>
                      <a:pt x="539" y="600"/>
                    </a:lnTo>
                    <a:lnTo>
                      <a:pt x="542" y="601"/>
                    </a:lnTo>
                    <a:lnTo>
                      <a:pt x="542" y="603"/>
                    </a:lnTo>
                    <a:lnTo>
                      <a:pt x="545" y="604"/>
                    </a:lnTo>
                    <a:lnTo>
                      <a:pt x="547" y="604"/>
                    </a:lnTo>
                    <a:lnTo>
                      <a:pt x="548" y="607"/>
                    </a:lnTo>
                    <a:lnTo>
                      <a:pt x="548" y="608"/>
                    </a:lnTo>
                    <a:lnTo>
                      <a:pt x="547" y="612"/>
                    </a:lnTo>
                    <a:lnTo>
                      <a:pt x="548" y="618"/>
                    </a:lnTo>
                    <a:lnTo>
                      <a:pt x="548" y="620"/>
                    </a:lnTo>
                    <a:lnTo>
                      <a:pt x="550" y="621"/>
                    </a:lnTo>
                    <a:lnTo>
                      <a:pt x="551" y="624"/>
                    </a:lnTo>
                    <a:lnTo>
                      <a:pt x="551" y="625"/>
                    </a:lnTo>
                    <a:lnTo>
                      <a:pt x="550" y="626"/>
                    </a:lnTo>
                    <a:lnTo>
                      <a:pt x="548" y="629"/>
                    </a:lnTo>
                    <a:lnTo>
                      <a:pt x="545" y="629"/>
                    </a:lnTo>
                    <a:lnTo>
                      <a:pt x="543" y="630"/>
                    </a:lnTo>
                    <a:lnTo>
                      <a:pt x="539" y="631"/>
                    </a:lnTo>
                    <a:lnTo>
                      <a:pt x="537" y="631"/>
                    </a:lnTo>
                    <a:lnTo>
                      <a:pt x="534" y="630"/>
                    </a:lnTo>
                    <a:lnTo>
                      <a:pt x="533" y="629"/>
                    </a:lnTo>
                    <a:lnTo>
                      <a:pt x="532" y="630"/>
                    </a:lnTo>
                    <a:lnTo>
                      <a:pt x="530" y="630"/>
                    </a:lnTo>
                    <a:lnTo>
                      <a:pt x="528" y="630"/>
                    </a:lnTo>
                    <a:lnTo>
                      <a:pt x="527" y="631"/>
                    </a:lnTo>
                    <a:lnTo>
                      <a:pt x="526" y="632"/>
                    </a:lnTo>
                    <a:lnTo>
                      <a:pt x="526" y="634"/>
                    </a:lnTo>
                    <a:lnTo>
                      <a:pt x="525" y="637"/>
                    </a:lnTo>
                    <a:lnTo>
                      <a:pt x="522" y="645"/>
                    </a:lnTo>
                    <a:lnTo>
                      <a:pt x="522" y="648"/>
                    </a:lnTo>
                    <a:lnTo>
                      <a:pt x="522" y="652"/>
                    </a:lnTo>
                    <a:lnTo>
                      <a:pt x="523" y="655"/>
                    </a:lnTo>
                    <a:lnTo>
                      <a:pt x="525" y="658"/>
                    </a:lnTo>
                    <a:lnTo>
                      <a:pt x="526" y="658"/>
                    </a:lnTo>
                    <a:lnTo>
                      <a:pt x="527" y="659"/>
                    </a:lnTo>
                    <a:lnTo>
                      <a:pt x="527" y="662"/>
                    </a:lnTo>
                    <a:lnTo>
                      <a:pt x="528" y="662"/>
                    </a:lnTo>
                    <a:lnTo>
                      <a:pt x="530" y="663"/>
                    </a:lnTo>
                    <a:lnTo>
                      <a:pt x="531" y="665"/>
                    </a:lnTo>
                    <a:lnTo>
                      <a:pt x="532" y="669"/>
                    </a:lnTo>
                    <a:lnTo>
                      <a:pt x="534" y="673"/>
                    </a:lnTo>
                    <a:lnTo>
                      <a:pt x="537" y="675"/>
                    </a:lnTo>
                    <a:lnTo>
                      <a:pt x="539" y="680"/>
                    </a:lnTo>
                    <a:lnTo>
                      <a:pt x="542" y="686"/>
                    </a:lnTo>
                    <a:lnTo>
                      <a:pt x="545" y="691"/>
                    </a:lnTo>
                    <a:lnTo>
                      <a:pt x="551" y="696"/>
                    </a:lnTo>
                    <a:lnTo>
                      <a:pt x="554" y="698"/>
                    </a:lnTo>
                    <a:lnTo>
                      <a:pt x="556" y="700"/>
                    </a:lnTo>
                    <a:lnTo>
                      <a:pt x="562" y="703"/>
                    </a:lnTo>
                    <a:lnTo>
                      <a:pt x="568" y="707"/>
                    </a:lnTo>
                    <a:lnTo>
                      <a:pt x="575" y="708"/>
                    </a:lnTo>
                    <a:lnTo>
                      <a:pt x="577" y="709"/>
                    </a:lnTo>
                    <a:lnTo>
                      <a:pt x="578" y="709"/>
                    </a:lnTo>
                    <a:lnTo>
                      <a:pt x="579" y="709"/>
                    </a:lnTo>
                    <a:lnTo>
                      <a:pt x="583" y="708"/>
                    </a:lnTo>
                    <a:lnTo>
                      <a:pt x="587" y="708"/>
                    </a:lnTo>
                    <a:lnTo>
                      <a:pt x="589" y="708"/>
                    </a:lnTo>
                    <a:lnTo>
                      <a:pt x="592" y="708"/>
                    </a:lnTo>
                    <a:lnTo>
                      <a:pt x="593" y="709"/>
                    </a:lnTo>
                    <a:lnTo>
                      <a:pt x="595" y="709"/>
                    </a:lnTo>
                    <a:lnTo>
                      <a:pt x="599" y="709"/>
                    </a:lnTo>
                    <a:lnTo>
                      <a:pt x="600" y="709"/>
                    </a:lnTo>
                    <a:lnTo>
                      <a:pt x="601" y="709"/>
                    </a:lnTo>
                    <a:lnTo>
                      <a:pt x="601" y="711"/>
                    </a:lnTo>
                    <a:lnTo>
                      <a:pt x="601" y="713"/>
                    </a:lnTo>
                    <a:lnTo>
                      <a:pt x="604" y="713"/>
                    </a:lnTo>
                    <a:lnTo>
                      <a:pt x="605" y="714"/>
                    </a:lnTo>
                    <a:lnTo>
                      <a:pt x="605" y="715"/>
                    </a:lnTo>
                    <a:lnTo>
                      <a:pt x="605" y="718"/>
                    </a:lnTo>
                    <a:lnTo>
                      <a:pt x="606" y="719"/>
                    </a:lnTo>
                    <a:lnTo>
                      <a:pt x="606" y="720"/>
                    </a:lnTo>
                    <a:lnTo>
                      <a:pt x="606" y="722"/>
                    </a:lnTo>
                    <a:lnTo>
                      <a:pt x="607" y="724"/>
                    </a:lnTo>
                    <a:lnTo>
                      <a:pt x="607" y="726"/>
                    </a:lnTo>
                    <a:lnTo>
                      <a:pt x="607" y="731"/>
                    </a:lnTo>
                    <a:lnTo>
                      <a:pt x="607" y="732"/>
                    </a:lnTo>
                    <a:lnTo>
                      <a:pt x="609" y="735"/>
                    </a:lnTo>
                    <a:lnTo>
                      <a:pt x="610" y="736"/>
                    </a:lnTo>
                    <a:lnTo>
                      <a:pt x="610" y="738"/>
                    </a:lnTo>
                    <a:lnTo>
                      <a:pt x="610" y="739"/>
                    </a:lnTo>
                    <a:lnTo>
                      <a:pt x="610" y="741"/>
                    </a:lnTo>
                    <a:lnTo>
                      <a:pt x="607" y="743"/>
                    </a:lnTo>
                    <a:lnTo>
                      <a:pt x="606" y="747"/>
                    </a:lnTo>
                    <a:lnTo>
                      <a:pt x="604" y="748"/>
                    </a:lnTo>
                    <a:lnTo>
                      <a:pt x="604" y="749"/>
                    </a:lnTo>
                    <a:lnTo>
                      <a:pt x="603" y="752"/>
                    </a:lnTo>
                    <a:lnTo>
                      <a:pt x="601" y="753"/>
                    </a:lnTo>
                    <a:lnTo>
                      <a:pt x="601" y="753"/>
                    </a:lnTo>
                    <a:lnTo>
                      <a:pt x="601" y="756"/>
                    </a:lnTo>
                    <a:lnTo>
                      <a:pt x="600" y="756"/>
                    </a:lnTo>
                    <a:lnTo>
                      <a:pt x="598" y="758"/>
                    </a:lnTo>
                    <a:lnTo>
                      <a:pt x="595" y="758"/>
                    </a:lnTo>
                    <a:lnTo>
                      <a:pt x="594" y="758"/>
                    </a:lnTo>
                    <a:lnTo>
                      <a:pt x="593" y="756"/>
                    </a:lnTo>
                    <a:lnTo>
                      <a:pt x="590" y="756"/>
                    </a:lnTo>
                    <a:lnTo>
                      <a:pt x="589" y="756"/>
                    </a:lnTo>
                    <a:lnTo>
                      <a:pt x="588" y="760"/>
                    </a:lnTo>
                    <a:lnTo>
                      <a:pt x="586" y="766"/>
                    </a:lnTo>
                    <a:lnTo>
                      <a:pt x="584" y="773"/>
                    </a:lnTo>
                    <a:lnTo>
                      <a:pt x="583" y="776"/>
                    </a:lnTo>
                    <a:lnTo>
                      <a:pt x="583" y="777"/>
                    </a:lnTo>
                    <a:lnTo>
                      <a:pt x="583" y="778"/>
                    </a:lnTo>
                    <a:lnTo>
                      <a:pt x="582" y="786"/>
                    </a:lnTo>
                    <a:lnTo>
                      <a:pt x="583" y="793"/>
                    </a:lnTo>
                    <a:lnTo>
                      <a:pt x="583" y="797"/>
                    </a:lnTo>
                    <a:lnTo>
                      <a:pt x="586" y="803"/>
                    </a:lnTo>
                    <a:lnTo>
                      <a:pt x="586" y="808"/>
                    </a:lnTo>
                    <a:lnTo>
                      <a:pt x="586" y="810"/>
                    </a:lnTo>
                    <a:lnTo>
                      <a:pt x="586" y="812"/>
                    </a:lnTo>
                    <a:lnTo>
                      <a:pt x="587" y="817"/>
                    </a:lnTo>
                    <a:lnTo>
                      <a:pt x="588" y="820"/>
                    </a:lnTo>
                    <a:lnTo>
                      <a:pt x="590" y="826"/>
                    </a:lnTo>
                    <a:lnTo>
                      <a:pt x="596" y="833"/>
                    </a:lnTo>
                    <a:lnTo>
                      <a:pt x="603" y="840"/>
                    </a:lnTo>
                    <a:lnTo>
                      <a:pt x="607" y="845"/>
                    </a:lnTo>
                    <a:lnTo>
                      <a:pt x="610" y="846"/>
                    </a:lnTo>
                    <a:lnTo>
                      <a:pt x="612" y="846"/>
                    </a:lnTo>
                    <a:lnTo>
                      <a:pt x="615" y="848"/>
                    </a:lnTo>
                    <a:lnTo>
                      <a:pt x="616" y="848"/>
                    </a:lnTo>
                    <a:lnTo>
                      <a:pt x="616" y="845"/>
                    </a:lnTo>
                    <a:lnTo>
                      <a:pt x="618" y="846"/>
                    </a:lnTo>
                    <a:lnTo>
                      <a:pt x="620" y="848"/>
                    </a:lnTo>
                    <a:lnTo>
                      <a:pt x="621" y="849"/>
                    </a:lnTo>
                    <a:lnTo>
                      <a:pt x="623" y="849"/>
                    </a:lnTo>
                    <a:lnTo>
                      <a:pt x="624" y="849"/>
                    </a:lnTo>
                    <a:lnTo>
                      <a:pt x="624" y="851"/>
                    </a:lnTo>
                    <a:lnTo>
                      <a:pt x="626" y="853"/>
                    </a:lnTo>
                    <a:lnTo>
                      <a:pt x="626" y="853"/>
                    </a:lnTo>
                    <a:lnTo>
                      <a:pt x="624" y="854"/>
                    </a:lnTo>
                    <a:lnTo>
                      <a:pt x="621" y="855"/>
                    </a:lnTo>
                    <a:lnTo>
                      <a:pt x="620" y="855"/>
                    </a:lnTo>
                    <a:lnTo>
                      <a:pt x="621" y="856"/>
                    </a:lnTo>
                    <a:lnTo>
                      <a:pt x="623" y="856"/>
                    </a:lnTo>
                    <a:lnTo>
                      <a:pt x="623" y="856"/>
                    </a:lnTo>
                    <a:lnTo>
                      <a:pt x="627" y="859"/>
                    </a:lnTo>
                    <a:lnTo>
                      <a:pt x="628" y="860"/>
                    </a:lnTo>
                    <a:lnTo>
                      <a:pt x="628" y="859"/>
                    </a:lnTo>
                    <a:lnTo>
                      <a:pt x="628" y="857"/>
                    </a:lnTo>
                    <a:lnTo>
                      <a:pt x="629" y="856"/>
                    </a:lnTo>
                    <a:lnTo>
                      <a:pt x="631" y="857"/>
                    </a:lnTo>
                    <a:lnTo>
                      <a:pt x="632" y="859"/>
                    </a:lnTo>
                    <a:lnTo>
                      <a:pt x="634" y="859"/>
                    </a:lnTo>
                    <a:lnTo>
                      <a:pt x="634" y="857"/>
                    </a:lnTo>
                    <a:lnTo>
                      <a:pt x="635" y="859"/>
                    </a:lnTo>
                    <a:lnTo>
                      <a:pt x="638" y="861"/>
                    </a:lnTo>
                    <a:lnTo>
                      <a:pt x="638" y="863"/>
                    </a:lnTo>
                    <a:lnTo>
                      <a:pt x="640" y="863"/>
                    </a:lnTo>
                    <a:lnTo>
                      <a:pt x="640" y="862"/>
                    </a:lnTo>
                    <a:lnTo>
                      <a:pt x="640" y="861"/>
                    </a:lnTo>
                    <a:lnTo>
                      <a:pt x="639" y="860"/>
                    </a:lnTo>
                    <a:lnTo>
                      <a:pt x="640" y="859"/>
                    </a:lnTo>
                    <a:lnTo>
                      <a:pt x="641" y="860"/>
                    </a:lnTo>
                    <a:lnTo>
                      <a:pt x="643" y="861"/>
                    </a:lnTo>
                    <a:lnTo>
                      <a:pt x="645" y="861"/>
                    </a:lnTo>
                    <a:lnTo>
                      <a:pt x="646" y="862"/>
                    </a:lnTo>
                    <a:lnTo>
                      <a:pt x="648" y="862"/>
                    </a:lnTo>
                    <a:lnTo>
                      <a:pt x="649" y="862"/>
                    </a:lnTo>
                    <a:lnTo>
                      <a:pt x="649" y="863"/>
                    </a:lnTo>
                    <a:lnTo>
                      <a:pt x="650" y="865"/>
                    </a:lnTo>
                    <a:lnTo>
                      <a:pt x="651" y="865"/>
                    </a:lnTo>
                    <a:lnTo>
                      <a:pt x="651" y="867"/>
                    </a:lnTo>
                    <a:lnTo>
                      <a:pt x="650" y="867"/>
                    </a:lnTo>
                    <a:lnTo>
                      <a:pt x="649" y="870"/>
                    </a:lnTo>
                    <a:lnTo>
                      <a:pt x="646" y="870"/>
                    </a:lnTo>
                    <a:lnTo>
                      <a:pt x="644" y="870"/>
                    </a:lnTo>
                    <a:lnTo>
                      <a:pt x="639" y="872"/>
                    </a:lnTo>
                    <a:lnTo>
                      <a:pt x="637" y="873"/>
                    </a:lnTo>
                    <a:lnTo>
                      <a:pt x="634" y="873"/>
                    </a:lnTo>
                    <a:lnTo>
                      <a:pt x="632" y="874"/>
                    </a:lnTo>
                    <a:lnTo>
                      <a:pt x="631" y="876"/>
                    </a:lnTo>
                    <a:lnTo>
                      <a:pt x="628" y="878"/>
                    </a:lnTo>
                    <a:lnTo>
                      <a:pt x="628" y="881"/>
                    </a:lnTo>
                    <a:lnTo>
                      <a:pt x="628" y="883"/>
                    </a:lnTo>
                    <a:lnTo>
                      <a:pt x="631" y="888"/>
                    </a:lnTo>
                    <a:lnTo>
                      <a:pt x="629" y="889"/>
                    </a:lnTo>
                    <a:lnTo>
                      <a:pt x="627" y="890"/>
                    </a:lnTo>
                    <a:lnTo>
                      <a:pt x="626" y="891"/>
                    </a:lnTo>
                    <a:lnTo>
                      <a:pt x="626" y="894"/>
                    </a:lnTo>
                    <a:lnTo>
                      <a:pt x="624" y="900"/>
                    </a:lnTo>
                    <a:lnTo>
                      <a:pt x="623" y="907"/>
                    </a:lnTo>
                    <a:lnTo>
                      <a:pt x="624" y="916"/>
                    </a:lnTo>
                    <a:lnTo>
                      <a:pt x="626" y="919"/>
                    </a:lnTo>
                    <a:lnTo>
                      <a:pt x="626" y="922"/>
                    </a:lnTo>
                    <a:lnTo>
                      <a:pt x="626" y="923"/>
                    </a:lnTo>
                    <a:lnTo>
                      <a:pt x="626" y="924"/>
                    </a:lnTo>
                    <a:lnTo>
                      <a:pt x="624" y="923"/>
                    </a:lnTo>
                    <a:lnTo>
                      <a:pt x="622" y="923"/>
                    </a:lnTo>
                    <a:lnTo>
                      <a:pt x="622" y="923"/>
                    </a:lnTo>
                    <a:lnTo>
                      <a:pt x="621" y="924"/>
                    </a:lnTo>
                    <a:lnTo>
                      <a:pt x="620" y="924"/>
                    </a:lnTo>
                    <a:lnTo>
                      <a:pt x="618" y="923"/>
                    </a:lnTo>
                    <a:lnTo>
                      <a:pt x="618" y="923"/>
                    </a:lnTo>
                    <a:lnTo>
                      <a:pt x="620" y="921"/>
                    </a:lnTo>
                    <a:lnTo>
                      <a:pt x="618" y="922"/>
                    </a:lnTo>
                    <a:lnTo>
                      <a:pt x="617" y="921"/>
                    </a:lnTo>
                    <a:lnTo>
                      <a:pt x="615" y="921"/>
                    </a:lnTo>
                    <a:lnTo>
                      <a:pt x="612" y="921"/>
                    </a:lnTo>
                    <a:lnTo>
                      <a:pt x="611" y="922"/>
                    </a:lnTo>
                    <a:lnTo>
                      <a:pt x="610" y="923"/>
                    </a:lnTo>
                    <a:lnTo>
                      <a:pt x="610" y="924"/>
                    </a:lnTo>
                    <a:lnTo>
                      <a:pt x="610" y="924"/>
                    </a:lnTo>
                    <a:lnTo>
                      <a:pt x="610" y="927"/>
                    </a:lnTo>
                    <a:lnTo>
                      <a:pt x="610" y="928"/>
                    </a:lnTo>
                    <a:lnTo>
                      <a:pt x="611" y="929"/>
                    </a:lnTo>
                    <a:lnTo>
                      <a:pt x="612" y="929"/>
                    </a:lnTo>
                    <a:lnTo>
                      <a:pt x="613" y="930"/>
                    </a:lnTo>
                    <a:lnTo>
                      <a:pt x="615" y="930"/>
                    </a:lnTo>
                    <a:lnTo>
                      <a:pt x="613" y="933"/>
                    </a:lnTo>
                    <a:lnTo>
                      <a:pt x="613" y="934"/>
                    </a:lnTo>
                    <a:lnTo>
                      <a:pt x="615" y="934"/>
                    </a:lnTo>
                    <a:lnTo>
                      <a:pt x="617" y="934"/>
                    </a:lnTo>
                    <a:lnTo>
                      <a:pt x="617" y="934"/>
                    </a:lnTo>
                    <a:lnTo>
                      <a:pt x="618" y="933"/>
                    </a:lnTo>
                    <a:lnTo>
                      <a:pt x="618" y="932"/>
                    </a:lnTo>
                    <a:lnTo>
                      <a:pt x="617" y="932"/>
                    </a:lnTo>
                    <a:lnTo>
                      <a:pt x="616" y="932"/>
                    </a:lnTo>
                    <a:lnTo>
                      <a:pt x="616" y="930"/>
                    </a:lnTo>
                    <a:lnTo>
                      <a:pt x="617" y="929"/>
                    </a:lnTo>
                    <a:lnTo>
                      <a:pt x="618" y="929"/>
                    </a:lnTo>
                    <a:lnTo>
                      <a:pt x="620" y="928"/>
                    </a:lnTo>
                    <a:lnTo>
                      <a:pt x="621" y="927"/>
                    </a:lnTo>
                    <a:lnTo>
                      <a:pt x="623" y="926"/>
                    </a:lnTo>
                    <a:lnTo>
                      <a:pt x="623" y="927"/>
                    </a:lnTo>
                    <a:lnTo>
                      <a:pt x="623" y="929"/>
                    </a:lnTo>
                    <a:lnTo>
                      <a:pt x="623" y="930"/>
                    </a:lnTo>
                    <a:lnTo>
                      <a:pt x="626" y="930"/>
                    </a:lnTo>
                    <a:lnTo>
                      <a:pt x="627" y="930"/>
                    </a:lnTo>
                    <a:lnTo>
                      <a:pt x="627" y="933"/>
                    </a:lnTo>
                    <a:lnTo>
                      <a:pt x="627" y="933"/>
                    </a:lnTo>
                    <a:lnTo>
                      <a:pt x="626" y="934"/>
                    </a:lnTo>
                    <a:lnTo>
                      <a:pt x="626" y="935"/>
                    </a:lnTo>
                    <a:lnTo>
                      <a:pt x="627" y="936"/>
                    </a:lnTo>
                    <a:lnTo>
                      <a:pt x="626" y="939"/>
                    </a:lnTo>
                    <a:lnTo>
                      <a:pt x="626" y="940"/>
                    </a:lnTo>
                    <a:lnTo>
                      <a:pt x="627" y="940"/>
                    </a:lnTo>
                    <a:lnTo>
                      <a:pt x="629" y="940"/>
                    </a:lnTo>
                    <a:lnTo>
                      <a:pt x="632" y="939"/>
                    </a:lnTo>
                    <a:lnTo>
                      <a:pt x="633" y="938"/>
                    </a:lnTo>
                    <a:lnTo>
                      <a:pt x="635" y="939"/>
                    </a:lnTo>
                    <a:lnTo>
                      <a:pt x="637" y="943"/>
                    </a:lnTo>
                    <a:lnTo>
                      <a:pt x="637" y="945"/>
                    </a:lnTo>
                    <a:lnTo>
                      <a:pt x="635" y="946"/>
                    </a:lnTo>
                    <a:lnTo>
                      <a:pt x="633" y="946"/>
                    </a:lnTo>
                    <a:lnTo>
                      <a:pt x="631" y="946"/>
                    </a:lnTo>
                    <a:lnTo>
                      <a:pt x="631" y="947"/>
                    </a:lnTo>
                    <a:lnTo>
                      <a:pt x="633" y="947"/>
                    </a:lnTo>
                    <a:lnTo>
                      <a:pt x="634" y="949"/>
                    </a:lnTo>
                    <a:lnTo>
                      <a:pt x="635" y="949"/>
                    </a:lnTo>
                    <a:lnTo>
                      <a:pt x="638" y="949"/>
                    </a:lnTo>
                    <a:lnTo>
                      <a:pt x="639" y="947"/>
                    </a:lnTo>
                    <a:lnTo>
                      <a:pt x="641" y="949"/>
                    </a:lnTo>
                    <a:lnTo>
                      <a:pt x="643" y="950"/>
                    </a:lnTo>
                    <a:lnTo>
                      <a:pt x="643" y="950"/>
                    </a:lnTo>
                    <a:lnTo>
                      <a:pt x="641" y="952"/>
                    </a:lnTo>
                    <a:lnTo>
                      <a:pt x="643" y="952"/>
                    </a:lnTo>
                    <a:lnTo>
                      <a:pt x="643" y="951"/>
                    </a:lnTo>
                    <a:lnTo>
                      <a:pt x="644" y="952"/>
                    </a:lnTo>
                    <a:lnTo>
                      <a:pt x="645" y="954"/>
                    </a:lnTo>
                    <a:lnTo>
                      <a:pt x="645" y="955"/>
                    </a:lnTo>
                    <a:lnTo>
                      <a:pt x="645" y="956"/>
                    </a:lnTo>
                    <a:lnTo>
                      <a:pt x="646" y="956"/>
                    </a:lnTo>
                    <a:lnTo>
                      <a:pt x="646" y="955"/>
                    </a:lnTo>
                    <a:lnTo>
                      <a:pt x="649" y="955"/>
                    </a:lnTo>
                    <a:lnTo>
                      <a:pt x="651" y="955"/>
                    </a:lnTo>
                    <a:lnTo>
                      <a:pt x="652" y="956"/>
                    </a:lnTo>
                    <a:lnTo>
                      <a:pt x="652" y="957"/>
                    </a:lnTo>
                    <a:lnTo>
                      <a:pt x="652" y="958"/>
                    </a:lnTo>
                    <a:lnTo>
                      <a:pt x="655" y="958"/>
                    </a:lnTo>
                    <a:lnTo>
                      <a:pt x="656" y="960"/>
                    </a:lnTo>
                    <a:lnTo>
                      <a:pt x="657" y="963"/>
                    </a:lnTo>
                    <a:lnTo>
                      <a:pt x="657" y="964"/>
                    </a:lnTo>
                    <a:lnTo>
                      <a:pt x="656" y="967"/>
                    </a:lnTo>
                    <a:lnTo>
                      <a:pt x="657" y="968"/>
                    </a:lnTo>
                    <a:lnTo>
                      <a:pt x="657" y="971"/>
                    </a:lnTo>
                    <a:lnTo>
                      <a:pt x="657" y="971"/>
                    </a:lnTo>
                    <a:lnTo>
                      <a:pt x="660" y="971"/>
                    </a:lnTo>
                    <a:lnTo>
                      <a:pt x="661" y="973"/>
                    </a:lnTo>
                    <a:lnTo>
                      <a:pt x="661" y="975"/>
                    </a:lnTo>
                    <a:lnTo>
                      <a:pt x="661" y="977"/>
                    </a:lnTo>
                    <a:lnTo>
                      <a:pt x="661" y="978"/>
                    </a:lnTo>
                    <a:lnTo>
                      <a:pt x="665" y="981"/>
                    </a:lnTo>
                    <a:lnTo>
                      <a:pt x="666" y="983"/>
                    </a:lnTo>
                    <a:lnTo>
                      <a:pt x="668" y="986"/>
                    </a:lnTo>
                    <a:lnTo>
                      <a:pt x="669" y="991"/>
                    </a:lnTo>
                    <a:lnTo>
                      <a:pt x="671" y="995"/>
                    </a:lnTo>
                    <a:lnTo>
                      <a:pt x="672" y="999"/>
                    </a:lnTo>
                    <a:lnTo>
                      <a:pt x="672" y="1001"/>
                    </a:lnTo>
                    <a:lnTo>
                      <a:pt x="672" y="1003"/>
                    </a:lnTo>
                    <a:lnTo>
                      <a:pt x="673" y="1005"/>
                    </a:lnTo>
                    <a:lnTo>
                      <a:pt x="673" y="1007"/>
                    </a:lnTo>
                    <a:lnTo>
                      <a:pt x="673" y="1009"/>
                    </a:lnTo>
                    <a:lnTo>
                      <a:pt x="674" y="1011"/>
                    </a:lnTo>
                    <a:lnTo>
                      <a:pt x="676" y="1014"/>
                    </a:lnTo>
                    <a:lnTo>
                      <a:pt x="677" y="1017"/>
                    </a:lnTo>
                    <a:lnTo>
                      <a:pt x="676" y="1019"/>
                    </a:lnTo>
                    <a:lnTo>
                      <a:pt x="677" y="1020"/>
                    </a:lnTo>
                    <a:lnTo>
                      <a:pt x="676" y="1023"/>
                    </a:lnTo>
                    <a:lnTo>
                      <a:pt x="676" y="1025"/>
                    </a:lnTo>
                    <a:lnTo>
                      <a:pt x="676" y="1027"/>
                    </a:lnTo>
                    <a:lnTo>
                      <a:pt x="676" y="1028"/>
                    </a:lnTo>
                    <a:lnTo>
                      <a:pt x="674" y="1030"/>
                    </a:lnTo>
                    <a:lnTo>
                      <a:pt x="674" y="1037"/>
                    </a:lnTo>
                    <a:lnTo>
                      <a:pt x="674" y="1041"/>
                    </a:lnTo>
                    <a:lnTo>
                      <a:pt x="676" y="1044"/>
                    </a:lnTo>
                    <a:lnTo>
                      <a:pt x="678" y="1047"/>
                    </a:lnTo>
                    <a:lnTo>
                      <a:pt x="679" y="1048"/>
                    </a:lnTo>
                    <a:lnTo>
                      <a:pt x="678" y="1051"/>
                    </a:lnTo>
                    <a:lnTo>
                      <a:pt x="678" y="1052"/>
                    </a:lnTo>
                    <a:lnTo>
                      <a:pt x="679" y="1056"/>
                    </a:lnTo>
                    <a:lnTo>
                      <a:pt x="679" y="1063"/>
                    </a:lnTo>
                    <a:lnTo>
                      <a:pt x="680" y="1065"/>
                    </a:lnTo>
                    <a:lnTo>
                      <a:pt x="680" y="1068"/>
                    </a:lnTo>
                    <a:lnTo>
                      <a:pt x="680" y="1073"/>
                    </a:lnTo>
                    <a:lnTo>
                      <a:pt x="680" y="1076"/>
                    </a:lnTo>
                    <a:lnTo>
                      <a:pt x="682" y="1079"/>
                    </a:lnTo>
                    <a:lnTo>
                      <a:pt x="682" y="1084"/>
                    </a:lnTo>
                    <a:lnTo>
                      <a:pt x="682" y="1086"/>
                    </a:lnTo>
                    <a:lnTo>
                      <a:pt x="682" y="1090"/>
                    </a:lnTo>
                    <a:lnTo>
                      <a:pt x="682" y="1093"/>
                    </a:lnTo>
                    <a:lnTo>
                      <a:pt x="683" y="1097"/>
                    </a:lnTo>
                    <a:lnTo>
                      <a:pt x="683" y="1099"/>
                    </a:lnTo>
                    <a:lnTo>
                      <a:pt x="682" y="1099"/>
                    </a:lnTo>
                    <a:lnTo>
                      <a:pt x="680" y="1098"/>
                    </a:lnTo>
                    <a:lnTo>
                      <a:pt x="680" y="1097"/>
                    </a:lnTo>
                    <a:lnTo>
                      <a:pt x="680" y="1095"/>
                    </a:lnTo>
                    <a:lnTo>
                      <a:pt x="678" y="1092"/>
                    </a:lnTo>
                    <a:lnTo>
                      <a:pt x="676" y="1090"/>
                    </a:lnTo>
                    <a:lnTo>
                      <a:pt x="673" y="1089"/>
                    </a:lnTo>
                    <a:lnTo>
                      <a:pt x="671" y="1090"/>
                    </a:lnTo>
                    <a:lnTo>
                      <a:pt x="669" y="1090"/>
                    </a:lnTo>
                    <a:lnTo>
                      <a:pt x="669" y="1089"/>
                    </a:lnTo>
                    <a:lnTo>
                      <a:pt x="667" y="1086"/>
                    </a:lnTo>
                    <a:lnTo>
                      <a:pt x="665" y="1084"/>
                    </a:lnTo>
                    <a:lnTo>
                      <a:pt x="661" y="1084"/>
                    </a:lnTo>
                    <a:lnTo>
                      <a:pt x="659" y="1084"/>
                    </a:lnTo>
                    <a:lnTo>
                      <a:pt x="659" y="1084"/>
                    </a:lnTo>
                    <a:lnTo>
                      <a:pt x="657" y="1086"/>
                    </a:lnTo>
                    <a:lnTo>
                      <a:pt x="656" y="1086"/>
                    </a:lnTo>
                    <a:lnTo>
                      <a:pt x="654" y="1086"/>
                    </a:lnTo>
                    <a:lnTo>
                      <a:pt x="650" y="1085"/>
                    </a:lnTo>
                    <a:lnTo>
                      <a:pt x="648" y="1082"/>
                    </a:lnTo>
                    <a:lnTo>
                      <a:pt x="645" y="1080"/>
                    </a:lnTo>
                    <a:lnTo>
                      <a:pt x="641" y="1079"/>
                    </a:lnTo>
                    <a:lnTo>
                      <a:pt x="640" y="1079"/>
                    </a:lnTo>
                    <a:lnTo>
                      <a:pt x="639" y="1078"/>
                    </a:lnTo>
                    <a:lnTo>
                      <a:pt x="638" y="1076"/>
                    </a:lnTo>
                    <a:lnTo>
                      <a:pt x="638" y="1075"/>
                    </a:lnTo>
                    <a:lnTo>
                      <a:pt x="635" y="1074"/>
                    </a:lnTo>
                    <a:lnTo>
                      <a:pt x="632" y="1069"/>
                    </a:lnTo>
                    <a:lnTo>
                      <a:pt x="623" y="1062"/>
                    </a:lnTo>
                    <a:lnTo>
                      <a:pt x="616" y="1056"/>
                    </a:lnTo>
                    <a:lnTo>
                      <a:pt x="615" y="1054"/>
                    </a:lnTo>
                    <a:lnTo>
                      <a:pt x="612" y="1053"/>
                    </a:lnTo>
                    <a:lnTo>
                      <a:pt x="606" y="1047"/>
                    </a:lnTo>
                    <a:lnTo>
                      <a:pt x="604" y="1046"/>
                    </a:lnTo>
                    <a:lnTo>
                      <a:pt x="598" y="1042"/>
                    </a:lnTo>
                    <a:lnTo>
                      <a:pt x="588" y="1036"/>
                    </a:lnTo>
                    <a:lnTo>
                      <a:pt x="581" y="1034"/>
                    </a:lnTo>
                    <a:lnTo>
                      <a:pt x="577" y="1031"/>
                    </a:lnTo>
                    <a:lnTo>
                      <a:pt x="575" y="1031"/>
                    </a:lnTo>
                    <a:lnTo>
                      <a:pt x="576" y="1031"/>
                    </a:lnTo>
                    <a:lnTo>
                      <a:pt x="577" y="1031"/>
                    </a:lnTo>
                    <a:lnTo>
                      <a:pt x="577" y="1029"/>
                    </a:lnTo>
                    <a:lnTo>
                      <a:pt x="578" y="1029"/>
                    </a:lnTo>
                    <a:lnTo>
                      <a:pt x="579" y="1030"/>
                    </a:lnTo>
                    <a:lnTo>
                      <a:pt x="581" y="1030"/>
                    </a:lnTo>
                    <a:lnTo>
                      <a:pt x="581" y="1029"/>
                    </a:lnTo>
                    <a:lnTo>
                      <a:pt x="582" y="1028"/>
                    </a:lnTo>
                    <a:lnTo>
                      <a:pt x="582" y="1025"/>
                    </a:lnTo>
                    <a:lnTo>
                      <a:pt x="581" y="1024"/>
                    </a:lnTo>
                    <a:lnTo>
                      <a:pt x="579" y="1024"/>
                    </a:lnTo>
                    <a:lnTo>
                      <a:pt x="578" y="1025"/>
                    </a:lnTo>
                    <a:lnTo>
                      <a:pt x="576" y="1028"/>
                    </a:lnTo>
                    <a:lnTo>
                      <a:pt x="575" y="1028"/>
                    </a:lnTo>
                    <a:lnTo>
                      <a:pt x="573" y="1027"/>
                    </a:lnTo>
                    <a:lnTo>
                      <a:pt x="570" y="1027"/>
                    </a:lnTo>
                    <a:lnTo>
                      <a:pt x="566" y="1024"/>
                    </a:lnTo>
                    <a:lnTo>
                      <a:pt x="561" y="1023"/>
                    </a:lnTo>
                    <a:lnTo>
                      <a:pt x="561" y="1023"/>
                    </a:lnTo>
                    <a:lnTo>
                      <a:pt x="564" y="1025"/>
                    </a:lnTo>
                    <a:lnTo>
                      <a:pt x="567" y="1027"/>
                    </a:lnTo>
                    <a:lnTo>
                      <a:pt x="570" y="1028"/>
                    </a:lnTo>
                    <a:lnTo>
                      <a:pt x="572" y="1029"/>
                    </a:lnTo>
                    <a:lnTo>
                      <a:pt x="573" y="1030"/>
                    </a:lnTo>
                    <a:lnTo>
                      <a:pt x="572" y="1030"/>
                    </a:lnTo>
                    <a:lnTo>
                      <a:pt x="568" y="1028"/>
                    </a:lnTo>
                    <a:lnTo>
                      <a:pt x="559" y="1024"/>
                    </a:lnTo>
                    <a:lnTo>
                      <a:pt x="555" y="1023"/>
                    </a:lnTo>
                    <a:lnTo>
                      <a:pt x="548" y="1019"/>
                    </a:lnTo>
                    <a:lnTo>
                      <a:pt x="544" y="1017"/>
                    </a:lnTo>
                    <a:lnTo>
                      <a:pt x="536" y="1011"/>
                    </a:lnTo>
                    <a:lnTo>
                      <a:pt x="531" y="1006"/>
                    </a:lnTo>
                    <a:lnTo>
                      <a:pt x="523" y="1001"/>
                    </a:lnTo>
                    <a:lnTo>
                      <a:pt x="516" y="996"/>
                    </a:lnTo>
                    <a:lnTo>
                      <a:pt x="511" y="992"/>
                    </a:lnTo>
                    <a:lnTo>
                      <a:pt x="498" y="984"/>
                    </a:lnTo>
                    <a:lnTo>
                      <a:pt x="496" y="983"/>
                    </a:lnTo>
                    <a:lnTo>
                      <a:pt x="492" y="980"/>
                    </a:lnTo>
                    <a:lnTo>
                      <a:pt x="481" y="973"/>
                    </a:lnTo>
                    <a:lnTo>
                      <a:pt x="469" y="967"/>
                    </a:lnTo>
                    <a:lnTo>
                      <a:pt x="466" y="964"/>
                    </a:lnTo>
                    <a:lnTo>
                      <a:pt x="466" y="963"/>
                    </a:lnTo>
                    <a:lnTo>
                      <a:pt x="465" y="962"/>
                    </a:lnTo>
                    <a:lnTo>
                      <a:pt x="464" y="961"/>
                    </a:lnTo>
                    <a:lnTo>
                      <a:pt x="461" y="958"/>
                    </a:lnTo>
                    <a:lnTo>
                      <a:pt x="459" y="957"/>
                    </a:lnTo>
                    <a:lnTo>
                      <a:pt x="458" y="957"/>
                    </a:lnTo>
                    <a:lnTo>
                      <a:pt x="458" y="958"/>
                    </a:lnTo>
                    <a:lnTo>
                      <a:pt x="459" y="958"/>
                    </a:lnTo>
                    <a:lnTo>
                      <a:pt x="461" y="961"/>
                    </a:lnTo>
                    <a:lnTo>
                      <a:pt x="464" y="962"/>
                    </a:lnTo>
                    <a:lnTo>
                      <a:pt x="464" y="963"/>
                    </a:lnTo>
                    <a:lnTo>
                      <a:pt x="461" y="963"/>
                    </a:lnTo>
                    <a:lnTo>
                      <a:pt x="457" y="960"/>
                    </a:lnTo>
                    <a:lnTo>
                      <a:pt x="452" y="956"/>
                    </a:lnTo>
                    <a:lnTo>
                      <a:pt x="443" y="951"/>
                    </a:lnTo>
                    <a:lnTo>
                      <a:pt x="438" y="947"/>
                    </a:lnTo>
                    <a:lnTo>
                      <a:pt x="433" y="945"/>
                    </a:lnTo>
                    <a:lnTo>
                      <a:pt x="426" y="941"/>
                    </a:lnTo>
                    <a:lnTo>
                      <a:pt x="423" y="938"/>
                    </a:lnTo>
                    <a:lnTo>
                      <a:pt x="420" y="936"/>
                    </a:lnTo>
                    <a:lnTo>
                      <a:pt x="410" y="929"/>
                    </a:lnTo>
                    <a:lnTo>
                      <a:pt x="405" y="926"/>
                    </a:lnTo>
                    <a:lnTo>
                      <a:pt x="403" y="924"/>
                    </a:lnTo>
                    <a:lnTo>
                      <a:pt x="398" y="921"/>
                    </a:lnTo>
                    <a:lnTo>
                      <a:pt x="393" y="917"/>
                    </a:lnTo>
                    <a:lnTo>
                      <a:pt x="390" y="915"/>
                    </a:lnTo>
                    <a:lnTo>
                      <a:pt x="386" y="910"/>
                    </a:lnTo>
                    <a:lnTo>
                      <a:pt x="381" y="904"/>
                    </a:lnTo>
                    <a:lnTo>
                      <a:pt x="376" y="899"/>
                    </a:lnTo>
                    <a:lnTo>
                      <a:pt x="371" y="894"/>
                    </a:lnTo>
                    <a:lnTo>
                      <a:pt x="371" y="893"/>
                    </a:lnTo>
                    <a:lnTo>
                      <a:pt x="362" y="884"/>
                    </a:lnTo>
                    <a:lnTo>
                      <a:pt x="357" y="881"/>
                    </a:lnTo>
                    <a:lnTo>
                      <a:pt x="354" y="876"/>
                    </a:lnTo>
                    <a:lnTo>
                      <a:pt x="351" y="872"/>
                    </a:lnTo>
                    <a:lnTo>
                      <a:pt x="350" y="870"/>
                    </a:lnTo>
                    <a:lnTo>
                      <a:pt x="351" y="867"/>
                    </a:lnTo>
                    <a:lnTo>
                      <a:pt x="351" y="866"/>
                    </a:lnTo>
                    <a:lnTo>
                      <a:pt x="347" y="865"/>
                    </a:lnTo>
                    <a:lnTo>
                      <a:pt x="346" y="865"/>
                    </a:lnTo>
                    <a:lnTo>
                      <a:pt x="342" y="860"/>
                    </a:lnTo>
                    <a:lnTo>
                      <a:pt x="341" y="856"/>
                    </a:lnTo>
                    <a:lnTo>
                      <a:pt x="337" y="853"/>
                    </a:lnTo>
                    <a:lnTo>
                      <a:pt x="331" y="844"/>
                    </a:lnTo>
                    <a:lnTo>
                      <a:pt x="326" y="837"/>
                    </a:lnTo>
                    <a:lnTo>
                      <a:pt x="323" y="831"/>
                    </a:lnTo>
                    <a:lnTo>
                      <a:pt x="322" y="823"/>
                    </a:lnTo>
                    <a:lnTo>
                      <a:pt x="319" y="818"/>
                    </a:lnTo>
                    <a:lnTo>
                      <a:pt x="319" y="816"/>
                    </a:lnTo>
                    <a:lnTo>
                      <a:pt x="322" y="817"/>
                    </a:lnTo>
                    <a:lnTo>
                      <a:pt x="323" y="816"/>
                    </a:lnTo>
                    <a:lnTo>
                      <a:pt x="322" y="816"/>
                    </a:lnTo>
                    <a:lnTo>
                      <a:pt x="322" y="815"/>
                    </a:lnTo>
                    <a:lnTo>
                      <a:pt x="322" y="814"/>
                    </a:lnTo>
                    <a:lnTo>
                      <a:pt x="320" y="812"/>
                    </a:lnTo>
                    <a:lnTo>
                      <a:pt x="320" y="810"/>
                    </a:lnTo>
                    <a:lnTo>
                      <a:pt x="320" y="801"/>
                    </a:lnTo>
                    <a:lnTo>
                      <a:pt x="320" y="797"/>
                    </a:lnTo>
                    <a:lnTo>
                      <a:pt x="319" y="793"/>
                    </a:lnTo>
                    <a:lnTo>
                      <a:pt x="315" y="791"/>
                    </a:lnTo>
                    <a:lnTo>
                      <a:pt x="315" y="789"/>
                    </a:lnTo>
                    <a:lnTo>
                      <a:pt x="318" y="789"/>
                    </a:lnTo>
                    <a:lnTo>
                      <a:pt x="319" y="788"/>
                    </a:lnTo>
                    <a:lnTo>
                      <a:pt x="320" y="788"/>
                    </a:lnTo>
                    <a:lnTo>
                      <a:pt x="322" y="787"/>
                    </a:lnTo>
                    <a:lnTo>
                      <a:pt x="320" y="784"/>
                    </a:lnTo>
                    <a:lnTo>
                      <a:pt x="317" y="784"/>
                    </a:lnTo>
                    <a:lnTo>
                      <a:pt x="317" y="781"/>
                    </a:lnTo>
                    <a:lnTo>
                      <a:pt x="314" y="776"/>
                    </a:lnTo>
                    <a:lnTo>
                      <a:pt x="312" y="771"/>
                    </a:lnTo>
                    <a:lnTo>
                      <a:pt x="309" y="763"/>
                    </a:lnTo>
                    <a:lnTo>
                      <a:pt x="305" y="756"/>
                    </a:lnTo>
                    <a:lnTo>
                      <a:pt x="300" y="754"/>
                    </a:lnTo>
                    <a:lnTo>
                      <a:pt x="294" y="750"/>
                    </a:lnTo>
                    <a:lnTo>
                      <a:pt x="290" y="750"/>
                    </a:lnTo>
                    <a:lnTo>
                      <a:pt x="287" y="750"/>
                    </a:lnTo>
                    <a:lnTo>
                      <a:pt x="286" y="750"/>
                    </a:lnTo>
                    <a:lnTo>
                      <a:pt x="284" y="752"/>
                    </a:lnTo>
                    <a:lnTo>
                      <a:pt x="281" y="752"/>
                    </a:lnTo>
                    <a:lnTo>
                      <a:pt x="283" y="748"/>
                    </a:lnTo>
                    <a:lnTo>
                      <a:pt x="281" y="747"/>
                    </a:lnTo>
                    <a:lnTo>
                      <a:pt x="281" y="746"/>
                    </a:lnTo>
                    <a:lnTo>
                      <a:pt x="281" y="743"/>
                    </a:lnTo>
                    <a:lnTo>
                      <a:pt x="281" y="739"/>
                    </a:lnTo>
                    <a:lnTo>
                      <a:pt x="283" y="738"/>
                    </a:lnTo>
                    <a:lnTo>
                      <a:pt x="284" y="737"/>
                    </a:lnTo>
                    <a:lnTo>
                      <a:pt x="286" y="738"/>
                    </a:lnTo>
                    <a:lnTo>
                      <a:pt x="287" y="738"/>
                    </a:lnTo>
                    <a:lnTo>
                      <a:pt x="289" y="737"/>
                    </a:lnTo>
                    <a:lnTo>
                      <a:pt x="294" y="733"/>
                    </a:lnTo>
                    <a:lnTo>
                      <a:pt x="296" y="732"/>
                    </a:lnTo>
                    <a:lnTo>
                      <a:pt x="297" y="726"/>
                    </a:lnTo>
                    <a:lnTo>
                      <a:pt x="297" y="722"/>
                    </a:lnTo>
                    <a:lnTo>
                      <a:pt x="296" y="719"/>
                    </a:lnTo>
                    <a:lnTo>
                      <a:pt x="294" y="716"/>
                    </a:lnTo>
                    <a:lnTo>
                      <a:pt x="294" y="715"/>
                    </a:lnTo>
                    <a:lnTo>
                      <a:pt x="294" y="713"/>
                    </a:lnTo>
                    <a:lnTo>
                      <a:pt x="291" y="711"/>
                    </a:lnTo>
                    <a:lnTo>
                      <a:pt x="291" y="710"/>
                    </a:lnTo>
                    <a:lnTo>
                      <a:pt x="291" y="708"/>
                    </a:lnTo>
                    <a:lnTo>
                      <a:pt x="292" y="707"/>
                    </a:lnTo>
                    <a:lnTo>
                      <a:pt x="292" y="705"/>
                    </a:lnTo>
                    <a:lnTo>
                      <a:pt x="294" y="707"/>
                    </a:lnTo>
                    <a:lnTo>
                      <a:pt x="296" y="707"/>
                    </a:lnTo>
                    <a:lnTo>
                      <a:pt x="298" y="704"/>
                    </a:lnTo>
                    <a:lnTo>
                      <a:pt x="302" y="700"/>
                    </a:lnTo>
                    <a:lnTo>
                      <a:pt x="303" y="696"/>
                    </a:lnTo>
                    <a:lnTo>
                      <a:pt x="303" y="692"/>
                    </a:lnTo>
                    <a:lnTo>
                      <a:pt x="305" y="692"/>
                    </a:lnTo>
                    <a:lnTo>
                      <a:pt x="308" y="691"/>
                    </a:lnTo>
                    <a:lnTo>
                      <a:pt x="311" y="692"/>
                    </a:lnTo>
                    <a:lnTo>
                      <a:pt x="312" y="691"/>
                    </a:lnTo>
                    <a:lnTo>
                      <a:pt x="311" y="690"/>
                    </a:lnTo>
                    <a:lnTo>
                      <a:pt x="308" y="690"/>
                    </a:lnTo>
                    <a:lnTo>
                      <a:pt x="307" y="690"/>
                    </a:lnTo>
                    <a:lnTo>
                      <a:pt x="306" y="688"/>
                    </a:lnTo>
                    <a:lnTo>
                      <a:pt x="305" y="690"/>
                    </a:lnTo>
                    <a:lnTo>
                      <a:pt x="303" y="690"/>
                    </a:lnTo>
                    <a:lnTo>
                      <a:pt x="303" y="686"/>
                    </a:lnTo>
                    <a:lnTo>
                      <a:pt x="303" y="683"/>
                    </a:lnTo>
                    <a:lnTo>
                      <a:pt x="303" y="677"/>
                    </a:lnTo>
                    <a:lnTo>
                      <a:pt x="302" y="670"/>
                    </a:lnTo>
                    <a:lnTo>
                      <a:pt x="301" y="662"/>
                    </a:lnTo>
                    <a:lnTo>
                      <a:pt x="302" y="653"/>
                    </a:lnTo>
                    <a:lnTo>
                      <a:pt x="302" y="649"/>
                    </a:lnTo>
                    <a:lnTo>
                      <a:pt x="301" y="643"/>
                    </a:lnTo>
                    <a:lnTo>
                      <a:pt x="300" y="638"/>
                    </a:lnTo>
                    <a:lnTo>
                      <a:pt x="301" y="638"/>
                    </a:lnTo>
                    <a:lnTo>
                      <a:pt x="302" y="638"/>
                    </a:lnTo>
                    <a:lnTo>
                      <a:pt x="302" y="637"/>
                    </a:lnTo>
                    <a:lnTo>
                      <a:pt x="302" y="637"/>
                    </a:lnTo>
                    <a:lnTo>
                      <a:pt x="298" y="637"/>
                    </a:lnTo>
                    <a:lnTo>
                      <a:pt x="298" y="635"/>
                    </a:lnTo>
                    <a:lnTo>
                      <a:pt x="297" y="631"/>
                    </a:lnTo>
                    <a:lnTo>
                      <a:pt x="297" y="629"/>
                    </a:lnTo>
                    <a:lnTo>
                      <a:pt x="297" y="626"/>
                    </a:lnTo>
                    <a:lnTo>
                      <a:pt x="295" y="624"/>
                    </a:lnTo>
                    <a:lnTo>
                      <a:pt x="296" y="619"/>
                    </a:lnTo>
                    <a:lnTo>
                      <a:pt x="295" y="617"/>
                    </a:lnTo>
                    <a:lnTo>
                      <a:pt x="294" y="613"/>
                    </a:lnTo>
                    <a:lnTo>
                      <a:pt x="292" y="610"/>
                    </a:lnTo>
                    <a:lnTo>
                      <a:pt x="292" y="608"/>
                    </a:lnTo>
                    <a:lnTo>
                      <a:pt x="294" y="606"/>
                    </a:lnTo>
                    <a:lnTo>
                      <a:pt x="290" y="600"/>
                    </a:lnTo>
                    <a:lnTo>
                      <a:pt x="287" y="598"/>
                    </a:lnTo>
                    <a:lnTo>
                      <a:pt x="284" y="598"/>
                    </a:lnTo>
                    <a:lnTo>
                      <a:pt x="281" y="595"/>
                    </a:lnTo>
                    <a:lnTo>
                      <a:pt x="281" y="592"/>
                    </a:lnTo>
                    <a:lnTo>
                      <a:pt x="281" y="590"/>
                    </a:lnTo>
                    <a:lnTo>
                      <a:pt x="280" y="587"/>
                    </a:lnTo>
                    <a:lnTo>
                      <a:pt x="279" y="584"/>
                    </a:lnTo>
                    <a:lnTo>
                      <a:pt x="279" y="579"/>
                    </a:lnTo>
                    <a:lnTo>
                      <a:pt x="277" y="575"/>
                    </a:lnTo>
                    <a:lnTo>
                      <a:pt x="277" y="574"/>
                    </a:lnTo>
                    <a:lnTo>
                      <a:pt x="277" y="572"/>
                    </a:lnTo>
                    <a:lnTo>
                      <a:pt x="275" y="569"/>
                    </a:lnTo>
                    <a:lnTo>
                      <a:pt x="275" y="565"/>
                    </a:lnTo>
                    <a:lnTo>
                      <a:pt x="277" y="564"/>
                    </a:lnTo>
                    <a:lnTo>
                      <a:pt x="277" y="562"/>
                    </a:lnTo>
                    <a:lnTo>
                      <a:pt x="275" y="558"/>
                    </a:lnTo>
                    <a:lnTo>
                      <a:pt x="273" y="553"/>
                    </a:lnTo>
                    <a:lnTo>
                      <a:pt x="270" y="551"/>
                    </a:lnTo>
                    <a:lnTo>
                      <a:pt x="269" y="548"/>
                    </a:lnTo>
                    <a:lnTo>
                      <a:pt x="270" y="546"/>
                    </a:lnTo>
                    <a:lnTo>
                      <a:pt x="270" y="542"/>
                    </a:lnTo>
                    <a:lnTo>
                      <a:pt x="270" y="539"/>
                    </a:lnTo>
                    <a:lnTo>
                      <a:pt x="272" y="536"/>
                    </a:lnTo>
                    <a:lnTo>
                      <a:pt x="273" y="531"/>
                    </a:lnTo>
                    <a:lnTo>
                      <a:pt x="270" y="528"/>
                    </a:lnTo>
                    <a:lnTo>
                      <a:pt x="269" y="527"/>
                    </a:lnTo>
                    <a:lnTo>
                      <a:pt x="269" y="523"/>
                    </a:lnTo>
                    <a:lnTo>
                      <a:pt x="269" y="518"/>
                    </a:lnTo>
                    <a:lnTo>
                      <a:pt x="269" y="516"/>
                    </a:lnTo>
                    <a:lnTo>
                      <a:pt x="268" y="512"/>
                    </a:lnTo>
                    <a:lnTo>
                      <a:pt x="267" y="510"/>
                    </a:lnTo>
                    <a:lnTo>
                      <a:pt x="266" y="507"/>
                    </a:lnTo>
                    <a:lnTo>
                      <a:pt x="264" y="503"/>
                    </a:lnTo>
                    <a:lnTo>
                      <a:pt x="263" y="499"/>
                    </a:lnTo>
                    <a:lnTo>
                      <a:pt x="262" y="495"/>
                    </a:lnTo>
                    <a:lnTo>
                      <a:pt x="262" y="492"/>
                    </a:lnTo>
                    <a:lnTo>
                      <a:pt x="263" y="490"/>
                    </a:lnTo>
                    <a:lnTo>
                      <a:pt x="263" y="489"/>
                    </a:lnTo>
                    <a:lnTo>
                      <a:pt x="263" y="485"/>
                    </a:lnTo>
                    <a:lnTo>
                      <a:pt x="262" y="483"/>
                    </a:lnTo>
                    <a:lnTo>
                      <a:pt x="262" y="477"/>
                    </a:lnTo>
                    <a:lnTo>
                      <a:pt x="261" y="475"/>
                    </a:lnTo>
                    <a:lnTo>
                      <a:pt x="260" y="473"/>
                    </a:lnTo>
                    <a:lnTo>
                      <a:pt x="260" y="471"/>
                    </a:lnTo>
                    <a:lnTo>
                      <a:pt x="258" y="469"/>
                    </a:lnTo>
                    <a:lnTo>
                      <a:pt x="256" y="469"/>
                    </a:lnTo>
                    <a:lnTo>
                      <a:pt x="255" y="469"/>
                    </a:lnTo>
                    <a:lnTo>
                      <a:pt x="255" y="471"/>
                    </a:lnTo>
                    <a:lnTo>
                      <a:pt x="252" y="468"/>
                    </a:lnTo>
                    <a:lnTo>
                      <a:pt x="251" y="466"/>
                    </a:lnTo>
                    <a:lnTo>
                      <a:pt x="249" y="463"/>
                    </a:lnTo>
                    <a:lnTo>
                      <a:pt x="249" y="460"/>
                    </a:lnTo>
                    <a:lnTo>
                      <a:pt x="249" y="456"/>
                    </a:lnTo>
                    <a:lnTo>
                      <a:pt x="249" y="452"/>
                    </a:lnTo>
                    <a:lnTo>
                      <a:pt x="249" y="449"/>
                    </a:lnTo>
                    <a:lnTo>
                      <a:pt x="249" y="446"/>
                    </a:lnTo>
                    <a:lnTo>
                      <a:pt x="250" y="445"/>
                    </a:lnTo>
                    <a:lnTo>
                      <a:pt x="251" y="443"/>
                    </a:lnTo>
                    <a:lnTo>
                      <a:pt x="251" y="441"/>
                    </a:lnTo>
                    <a:lnTo>
                      <a:pt x="250" y="439"/>
                    </a:lnTo>
                    <a:lnTo>
                      <a:pt x="250" y="439"/>
                    </a:lnTo>
                    <a:lnTo>
                      <a:pt x="250" y="438"/>
                    </a:lnTo>
                    <a:lnTo>
                      <a:pt x="250" y="437"/>
                    </a:lnTo>
                    <a:lnTo>
                      <a:pt x="251" y="435"/>
                    </a:lnTo>
                    <a:lnTo>
                      <a:pt x="253" y="433"/>
                    </a:lnTo>
                    <a:lnTo>
                      <a:pt x="253" y="430"/>
                    </a:lnTo>
                    <a:lnTo>
                      <a:pt x="253" y="427"/>
                    </a:lnTo>
                    <a:lnTo>
                      <a:pt x="253" y="426"/>
                    </a:lnTo>
                    <a:lnTo>
                      <a:pt x="251" y="422"/>
                    </a:lnTo>
                    <a:lnTo>
                      <a:pt x="250" y="418"/>
                    </a:lnTo>
                    <a:lnTo>
                      <a:pt x="250" y="415"/>
                    </a:lnTo>
                    <a:lnTo>
                      <a:pt x="251" y="413"/>
                    </a:lnTo>
                    <a:lnTo>
                      <a:pt x="255" y="411"/>
                    </a:lnTo>
                    <a:lnTo>
                      <a:pt x="255" y="410"/>
                    </a:lnTo>
                    <a:lnTo>
                      <a:pt x="253" y="410"/>
                    </a:lnTo>
                    <a:lnTo>
                      <a:pt x="252" y="410"/>
                    </a:lnTo>
                    <a:lnTo>
                      <a:pt x="252" y="407"/>
                    </a:lnTo>
                    <a:lnTo>
                      <a:pt x="253" y="406"/>
                    </a:lnTo>
                    <a:lnTo>
                      <a:pt x="255" y="405"/>
                    </a:lnTo>
                    <a:lnTo>
                      <a:pt x="255" y="404"/>
                    </a:lnTo>
                    <a:lnTo>
                      <a:pt x="256" y="402"/>
                    </a:lnTo>
                    <a:lnTo>
                      <a:pt x="257" y="404"/>
                    </a:lnTo>
                    <a:lnTo>
                      <a:pt x="258" y="405"/>
                    </a:lnTo>
                    <a:lnTo>
                      <a:pt x="258" y="402"/>
                    </a:lnTo>
                    <a:lnTo>
                      <a:pt x="258" y="400"/>
                    </a:lnTo>
                    <a:lnTo>
                      <a:pt x="257" y="400"/>
                    </a:lnTo>
                    <a:lnTo>
                      <a:pt x="257" y="396"/>
                    </a:lnTo>
                    <a:lnTo>
                      <a:pt x="258" y="390"/>
                    </a:lnTo>
                    <a:lnTo>
                      <a:pt x="258" y="389"/>
                    </a:lnTo>
                    <a:lnTo>
                      <a:pt x="260" y="388"/>
                    </a:lnTo>
                    <a:lnTo>
                      <a:pt x="260" y="384"/>
                    </a:lnTo>
                    <a:lnTo>
                      <a:pt x="258" y="384"/>
                    </a:lnTo>
                    <a:lnTo>
                      <a:pt x="258" y="384"/>
                    </a:lnTo>
                    <a:lnTo>
                      <a:pt x="257" y="384"/>
                    </a:lnTo>
                    <a:lnTo>
                      <a:pt x="255" y="387"/>
                    </a:lnTo>
                    <a:lnTo>
                      <a:pt x="253" y="387"/>
                    </a:lnTo>
                    <a:lnTo>
                      <a:pt x="251" y="387"/>
                    </a:lnTo>
                    <a:lnTo>
                      <a:pt x="250" y="388"/>
                    </a:lnTo>
                    <a:lnTo>
                      <a:pt x="249" y="388"/>
                    </a:lnTo>
                    <a:lnTo>
                      <a:pt x="247" y="389"/>
                    </a:lnTo>
                    <a:lnTo>
                      <a:pt x="247" y="390"/>
                    </a:lnTo>
                    <a:lnTo>
                      <a:pt x="246" y="389"/>
                    </a:lnTo>
                    <a:lnTo>
                      <a:pt x="245" y="385"/>
                    </a:lnTo>
                    <a:lnTo>
                      <a:pt x="246" y="383"/>
                    </a:lnTo>
                    <a:lnTo>
                      <a:pt x="245" y="382"/>
                    </a:lnTo>
                    <a:lnTo>
                      <a:pt x="242" y="381"/>
                    </a:lnTo>
                    <a:lnTo>
                      <a:pt x="242" y="379"/>
                    </a:lnTo>
                    <a:lnTo>
                      <a:pt x="241" y="374"/>
                    </a:lnTo>
                    <a:lnTo>
                      <a:pt x="241" y="371"/>
                    </a:lnTo>
                    <a:lnTo>
                      <a:pt x="242" y="367"/>
                    </a:lnTo>
                    <a:lnTo>
                      <a:pt x="242" y="366"/>
                    </a:lnTo>
                    <a:lnTo>
                      <a:pt x="241" y="364"/>
                    </a:lnTo>
                    <a:lnTo>
                      <a:pt x="240" y="362"/>
                    </a:lnTo>
                    <a:lnTo>
                      <a:pt x="239" y="362"/>
                    </a:lnTo>
                    <a:lnTo>
                      <a:pt x="236" y="359"/>
                    </a:lnTo>
                    <a:lnTo>
                      <a:pt x="236" y="357"/>
                    </a:lnTo>
                    <a:lnTo>
                      <a:pt x="235" y="356"/>
                    </a:lnTo>
                    <a:lnTo>
                      <a:pt x="233" y="355"/>
                    </a:lnTo>
                    <a:lnTo>
                      <a:pt x="230" y="355"/>
                    </a:lnTo>
                    <a:lnTo>
                      <a:pt x="228" y="356"/>
                    </a:lnTo>
                    <a:lnTo>
                      <a:pt x="228" y="356"/>
                    </a:lnTo>
                    <a:lnTo>
                      <a:pt x="225" y="357"/>
                    </a:lnTo>
                    <a:lnTo>
                      <a:pt x="225" y="357"/>
                    </a:lnTo>
                    <a:lnTo>
                      <a:pt x="227" y="360"/>
                    </a:lnTo>
                    <a:lnTo>
                      <a:pt x="227" y="361"/>
                    </a:lnTo>
                    <a:lnTo>
                      <a:pt x="225" y="362"/>
                    </a:lnTo>
                    <a:lnTo>
                      <a:pt x="223" y="360"/>
                    </a:lnTo>
                    <a:lnTo>
                      <a:pt x="222" y="359"/>
                    </a:lnTo>
                    <a:lnTo>
                      <a:pt x="221" y="356"/>
                    </a:lnTo>
                    <a:lnTo>
                      <a:pt x="218" y="354"/>
                    </a:lnTo>
                    <a:lnTo>
                      <a:pt x="216" y="350"/>
                    </a:lnTo>
                    <a:lnTo>
                      <a:pt x="214" y="349"/>
                    </a:lnTo>
                    <a:lnTo>
                      <a:pt x="213" y="346"/>
                    </a:lnTo>
                    <a:lnTo>
                      <a:pt x="213" y="344"/>
                    </a:lnTo>
                    <a:lnTo>
                      <a:pt x="213" y="340"/>
                    </a:lnTo>
                    <a:lnTo>
                      <a:pt x="210" y="338"/>
                    </a:lnTo>
                    <a:lnTo>
                      <a:pt x="208" y="337"/>
                    </a:lnTo>
                    <a:lnTo>
                      <a:pt x="205" y="336"/>
                    </a:lnTo>
                    <a:lnTo>
                      <a:pt x="204" y="333"/>
                    </a:lnTo>
                    <a:lnTo>
                      <a:pt x="201" y="331"/>
                    </a:lnTo>
                    <a:lnTo>
                      <a:pt x="199" y="328"/>
                    </a:lnTo>
                    <a:lnTo>
                      <a:pt x="196" y="328"/>
                    </a:lnTo>
                    <a:lnTo>
                      <a:pt x="194" y="326"/>
                    </a:lnTo>
                    <a:lnTo>
                      <a:pt x="190" y="323"/>
                    </a:lnTo>
                    <a:lnTo>
                      <a:pt x="189" y="322"/>
                    </a:lnTo>
                    <a:lnTo>
                      <a:pt x="188" y="322"/>
                    </a:lnTo>
                    <a:lnTo>
                      <a:pt x="187" y="321"/>
                    </a:lnTo>
                    <a:lnTo>
                      <a:pt x="184" y="320"/>
                    </a:lnTo>
                    <a:lnTo>
                      <a:pt x="183" y="317"/>
                    </a:lnTo>
                    <a:lnTo>
                      <a:pt x="180" y="316"/>
                    </a:lnTo>
                    <a:lnTo>
                      <a:pt x="180" y="315"/>
                    </a:lnTo>
                    <a:lnTo>
                      <a:pt x="180" y="312"/>
                    </a:lnTo>
                    <a:lnTo>
                      <a:pt x="179" y="310"/>
                    </a:lnTo>
                    <a:lnTo>
                      <a:pt x="179" y="309"/>
                    </a:lnTo>
                    <a:lnTo>
                      <a:pt x="179" y="306"/>
                    </a:lnTo>
                    <a:lnTo>
                      <a:pt x="179" y="305"/>
                    </a:lnTo>
                    <a:lnTo>
                      <a:pt x="179" y="303"/>
                    </a:lnTo>
                    <a:lnTo>
                      <a:pt x="179" y="301"/>
                    </a:lnTo>
                    <a:lnTo>
                      <a:pt x="178" y="300"/>
                    </a:lnTo>
                    <a:lnTo>
                      <a:pt x="178" y="299"/>
                    </a:lnTo>
                    <a:lnTo>
                      <a:pt x="178" y="298"/>
                    </a:lnTo>
                    <a:lnTo>
                      <a:pt x="177" y="297"/>
                    </a:lnTo>
                    <a:lnTo>
                      <a:pt x="177" y="294"/>
                    </a:lnTo>
                    <a:lnTo>
                      <a:pt x="178" y="293"/>
                    </a:lnTo>
                    <a:lnTo>
                      <a:pt x="177" y="291"/>
                    </a:lnTo>
                    <a:lnTo>
                      <a:pt x="182" y="287"/>
                    </a:lnTo>
                    <a:lnTo>
                      <a:pt x="184" y="286"/>
                    </a:lnTo>
                    <a:lnTo>
                      <a:pt x="187" y="284"/>
                    </a:lnTo>
                    <a:lnTo>
                      <a:pt x="189" y="281"/>
                    </a:lnTo>
                    <a:lnTo>
                      <a:pt x="193" y="280"/>
                    </a:lnTo>
                    <a:lnTo>
                      <a:pt x="195" y="277"/>
                    </a:lnTo>
                    <a:lnTo>
                      <a:pt x="197" y="277"/>
                    </a:lnTo>
                    <a:lnTo>
                      <a:pt x="201" y="277"/>
                    </a:lnTo>
                    <a:lnTo>
                      <a:pt x="201" y="276"/>
                    </a:lnTo>
                    <a:lnTo>
                      <a:pt x="197" y="276"/>
                    </a:lnTo>
                    <a:lnTo>
                      <a:pt x="197" y="276"/>
                    </a:lnTo>
                    <a:lnTo>
                      <a:pt x="196" y="275"/>
                    </a:lnTo>
                    <a:lnTo>
                      <a:pt x="195" y="275"/>
                    </a:lnTo>
                    <a:lnTo>
                      <a:pt x="193" y="276"/>
                    </a:lnTo>
                    <a:lnTo>
                      <a:pt x="190" y="277"/>
                    </a:lnTo>
                    <a:lnTo>
                      <a:pt x="188" y="278"/>
                    </a:lnTo>
                    <a:lnTo>
                      <a:pt x="188" y="277"/>
                    </a:lnTo>
                    <a:lnTo>
                      <a:pt x="189" y="275"/>
                    </a:lnTo>
                    <a:lnTo>
                      <a:pt x="191" y="270"/>
                    </a:lnTo>
                    <a:lnTo>
                      <a:pt x="193" y="269"/>
                    </a:lnTo>
                    <a:lnTo>
                      <a:pt x="196" y="266"/>
                    </a:lnTo>
                    <a:lnTo>
                      <a:pt x="197" y="263"/>
                    </a:lnTo>
                    <a:lnTo>
                      <a:pt x="197" y="263"/>
                    </a:lnTo>
                    <a:lnTo>
                      <a:pt x="197" y="263"/>
                    </a:lnTo>
                    <a:lnTo>
                      <a:pt x="195" y="265"/>
                    </a:lnTo>
                    <a:lnTo>
                      <a:pt x="193" y="266"/>
                    </a:lnTo>
                    <a:lnTo>
                      <a:pt x="189" y="270"/>
                    </a:lnTo>
                    <a:lnTo>
                      <a:pt x="187" y="274"/>
                    </a:lnTo>
                    <a:lnTo>
                      <a:pt x="184" y="277"/>
                    </a:lnTo>
                    <a:lnTo>
                      <a:pt x="180" y="278"/>
                    </a:lnTo>
                    <a:lnTo>
                      <a:pt x="177" y="281"/>
                    </a:lnTo>
                    <a:lnTo>
                      <a:pt x="174" y="283"/>
                    </a:lnTo>
                    <a:lnTo>
                      <a:pt x="172" y="283"/>
                    </a:lnTo>
                    <a:lnTo>
                      <a:pt x="171" y="283"/>
                    </a:lnTo>
                    <a:lnTo>
                      <a:pt x="167" y="283"/>
                    </a:lnTo>
                    <a:lnTo>
                      <a:pt x="167" y="283"/>
                    </a:lnTo>
                    <a:lnTo>
                      <a:pt x="163" y="283"/>
                    </a:lnTo>
                    <a:lnTo>
                      <a:pt x="163" y="283"/>
                    </a:lnTo>
                    <a:lnTo>
                      <a:pt x="162" y="284"/>
                    </a:lnTo>
                    <a:lnTo>
                      <a:pt x="160" y="287"/>
                    </a:lnTo>
                    <a:lnTo>
                      <a:pt x="159" y="288"/>
                    </a:lnTo>
                    <a:lnTo>
                      <a:pt x="159" y="291"/>
                    </a:lnTo>
                    <a:lnTo>
                      <a:pt x="159" y="293"/>
                    </a:lnTo>
                    <a:lnTo>
                      <a:pt x="157" y="295"/>
                    </a:lnTo>
                    <a:lnTo>
                      <a:pt x="155" y="298"/>
                    </a:lnTo>
                    <a:lnTo>
                      <a:pt x="154" y="301"/>
                    </a:lnTo>
                    <a:lnTo>
                      <a:pt x="154" y="304"/>
                    </a:lnTo>
                    <a:lnTo>
                      <a:pt x="155" y="304"/>
                    </a:lnTo>
                    <a:lnTo>
                      <a:pt x="156" y="305"/>
                    </a:lnTo>
                    <a:lnTo>
                      <a:pt x="156" y="306"/>
                    </a:lnTo>
                    <a:lnTo>
                      <a:pt x="155" y="306"/>
                    </a:lnTo>
                    <a:lnTo>
                      <a:pt x="154" y="308"/>
                    </a:lnTo>
                    <a:lnTo>
                      <a:pt x="152" y="309"/>
                    </a:lnTo>
                    <a:lnTo>
                      <a:pt x="150" y="314"/>
                    </a:lnTo>
                    <a:lnTo>
                      <a:pt x="149" y="317"/>
                    </a:lnTo>
                    <a:lnTo>
                      <a:pt x="149" y="319"/>
                    </a:lnTo>
                    <a:lnTo>
                      <a:pt x="148" y="323"/>
                    </a:lnTo>
                    <a:lnTo>
                      <a:pt x="145" y="327"/>
                    </a:lnTo>
                    <a:lnTo>
                      <a:pt x="145" y="329"/>
                    </a:lnTo>
                    <a:lnTo>
                      <a:pt x="146" y="331"/>
                    </a:lnTo>
                    <a:lnTo>
                      <a:pt x="146" y="331"/>
                    </a:lnTo>
                    <a:lnTo>
                      <a:pt x="148" y="331"/>
                    </a:lnTo>
                    <a:lnTo>
                      <a:pt x="149" y="332"/>
                    </a:lnTo>
                    <a:lnTo>
                      <a:pt x="149" y="333"/>
                    </a:lnTo>
                    <a:lnTo>
                      <a:pt x="149" y="334"/>
                    </a:lnTo>
                    <a:lnTo>
                      <a:pt x="149" y="336"/>
                    </a:lnTo>
                    <a:lnTo>
                      <a:pt x="150" y="336"/>
                    </a:lnTo>
                    <a:lnTo>
                      <a:pt x="151" y="334"/>
                    </a:lnTo>
                    <a:lnTo>
                      <a:pt x="152" y="334"/>
                    </a:lnTo>
                    <a:lnTo>
                      <a:pt x="154" y="336"/>
                    </a:lnTo>
                    <a:lnTo>
                      <a:pt x="155" y="336"/>
                    </a:lnTo>
                    <a:lnTo>
                      <a:pt x="156" y="336"/>
                    </a:lnTo>
                    <a:lnTo>
                      <a:pt x="156" y="336"/>
                    </a:lnTo>
                    <a:lnTo>
                      <a:pt x="156" y="334"/>
                    </a:lnTo>
                    <a:lnTo>
                      <a:pt x="157" y="333"/>
                    </a:lnTo>
                    <a:lnTo>
                      <a:pt x="159" y="333"/>
                    </a:lnTo>
                    <a:lnTo>
                      <a:pt x="160" y="334"/>
                    </a:lnTo>
                    <a:lnTo>
                      <a:pt x="160" y="336"/>
                    </a:lnTo>
                    <a:lnTo>
                      <a:pt x="159" y="337"/>
                    </a:lnTo>
                    <a:lnTo>
                      <a:pt x="159" y="337"/>
                    </a:lnTo>
                    <a:lnTo>
                      <a:pt x="159" y="338"/>
                    </a:lnTo>
                    <a:lnTo>
                      <a:pt x="159" y="338"/>
                    </a:lnTo>
                    <a:lnTo>
                      <a:pt x="159" y="339"/>
                    </a:lnTo>
                    <a:lnTo>
                      <a:pt x="159" y="342"/>
                    </a:lnTo>
                    <a:lnTo>
                      <a:pt x="160" y="343"/>
                    </a:lnTo>
                    <a:lnTo>
                      <a:pt x="160" y="345"/>
                    </a:lnTo>
                    <a:lnTo>
                      <a:pt x="162" y="348"/>
                    </a:lnTo>
                    <a:lnTo>
                      <a:pt x="166" y="349"/>
                    </a:lnTo>
                    <a:lnTo>
                      <a:pt x="166" y="350"/>
                    </a:lnTo>
                    <a:lnTo>
                      <a:pt x="168" y="350"/>
                    </a:lnTo>
                    <a:lnTo>
                      <a:pt x="169" y="353"/>
                    </a:lnTo>
                    <a:lnTo>
                      <a:pt x="171" y="353"/>
                    </a:lnTo>
                    <a:lnTo>
                      <a:pt x="171" y="351"/>
                    </a:lnTo>
                    <a:lnTo>
                      <a:pt x="173" y="351"/>
                    </a:lnTo>
                    <a:lnTo>
                      <a:pt x="173" y="353"/>
                    </a:lnTo>
                    <a:lnTo>
                      <a:pt x="173" y="355"/>
                    </a:lnTo>
                    <a:lnTo>
                      <a:pt x="176" y="356"/>
                    </a:lnTo>
                    <a:lnTo>
                      <a:pt x="177" y="359"/>
                    </a:lnTo>
                    <a:lnTo>
                      <a:pt x="179" y="362"/>
                    </a:lnTo>
                    <a:lnTo>
                      <a:pt x="179" y="362"/>
                    </a:lnTo>
                    <a:lnTo>
                      <a:pt x="182" y="364"/>
                    </a:lnTo>
                    <a:lnTo>
                      <a:pt x="182" y="365"/>
                    </a:lnTo>
                    <a:lnTo>
                      <a:pt x="184" y="367"/>
                    </a:lnTo>
                    <a:lnTo>
                      <a:pt x="184" y="368"/>
                    </a:lnTo>
                    <a:lnTo>
                      <a:pt x="184" y="368"/>
                    </a:lnTo>
                    <a:lnTo>
                      <a:pt x="185" y="368"/>
                    </a:lnTo>
                    <a:lnTo>
                      <a:pt x="188" y="368"/>
                    </a:lnTo>
                    <a:lnTo>
                      <a:pt x="189" y="367"/>
                    </a:lnTo>
                    <a:lnTo>
                      <a:pt x="190" y="367"/>
                    </a:lnTo>
                    <a:lnTo>
                      <a:pt x="194" y="366"/>
                    </a:lnTo>
                    <a:lnTo>
                      <a:pt x="194" y="365"/>
                    </a:lnTo>
                    <a:lnTo>
                      <a:pt x="195" y="362"/>
                    </a:lnTo>
                    <a:lnTo>
                      <a:pt x="197" y="362"/>
                    </a:lnTo>
                    <a:lnTo>
                      <a:pt x="200" y="362"/>
                    </a:lnTo>
                    <a:lnTo>
                      <a:pt x="200" y="364"/>
                    </a:lnTo>
                    <a:lnTo>
                      <a:pt x="200" y="365"/>
                    </a:lnTo>
                    <a:lnTo>
                      <a:pt x="201" y="365"/>
                    </a:lnTo>
                    <a:lnTo>
                      <a:pt x="201" y="367"/>
                    </a:lnTo>
                    <a:lnTo>
                      <a:pt x="200" y="368"/>
                    </a:lnTo>
                    <a:lnTo>
                      <a:pt x="200" y="370"/>
                    </a:lnTo>
                    <a:lnTo>
                      <a:pt x="202" y="370"/>
                    </a:lnTo>
                    <a:lnTo>
                      <a:pt x="202" y="371"/>
                    </a:lnTo>
                    <a:lnTo>
                      <a:pt x="200" y="371"/>
                    </a:lnTo>
                    <a:lnTo>
                      <a:pt x="200" y="371"/>
                    </a:lnTo>
                    <a:lnTo>
                      <a:pt x="200" y="372"/>
                    </a:lnTo>
                    <a:lnTo>
                      <a:pt x="200" y="373"/>
                    </a:lnTo>
                    <a:lnTo>
                      <a:pt x="200" y="374"/>
                    </a:lnTo>
                    <a:lnTo>
                      <a:pt x="201" y="376"/>
                    </a:lnTo>
                    <a:lnTo>
                      <a:pt x="204" y="376"/>
                    </a:lnTo>
                    <a:lnTo>
                      <a:pt x="204" y="377"/>
                    </a:lnTo>
                    <a:lnTo>
                      <a:pt x="204" y="378"/>
                    </a:lnTo>
                    <a:lnTo>
                      <a:pt x="205" y="379"/>
                    </a:lnTo>
                    <a:lnTo>
                      <a:pt x="205" y="381"/>
                    </a:lnTo>
                    <a:lnTo>
                      <a:pt x="204" y="382"/>
                    </a:lnTo>
                    <a:lnTo>
                      <a:pt x="202" y="382"/>
                    </a:lnTo>
                    <a:lnTo>
                      <a:pt x="201" y="381"/>
                    </a:lnTo>
                    <a:lnTo>
                      <a:pt x="201" y="381"/>
                    </a:lnTo>
                    <a:lnTo>
                      <a:pt x="200" y="381"/>
                    </a:lnTo>
                    <a:lnTo>
                      <a:pt x="200" y="381"/>
                    </a:lnTo>
                    <a:lnTo>
                      <a:pt x="199" y="381"/>
                    </a:lnTo>
                    <a:lnTo>
                      <a:pt x="197" y="381"/>
                    </a:lnTo>
                    <a:lnTo>
                      <a:pt x="197" y="381"/>
                    </a:lnTo>
                    <a:lnTo>
                      <a:pt x="196" y="382"/>
                    </a:lnTo>
                    <a:lnTo>
                      <a:pt x="196" y="381"/>
                    </a:lnTo>
                    <a:lnTo>
                      <a:pt x="195" y="381"/>
                    </a:lnTo>
                    <a:lnTo>
                      <a:pt x="195" y="381"/>
                    </a:lnTo>
                    <a:lnTo>
                      <a:pt x="195" y="382"/>
                    </a:lnTo>
                    <a:lnTo>
                      <a:pt x="194" y="382"/>
                    </a:lnTo>
                    <a:lnTo>
                      <a:pt x="194" y="381"/>
                    </a:lnTo>
                    <a:lnTo>
                      <a:pt x="194" y="378"/>
                    </a:lnTo>
                    <a:lnTo>
                      <a:pt x="193" y="377"/>
                    </a:lnTo>
                    <a:lnTo>
                      <a:pt x="193" y="377"/>
                    </a:lnTo>
                    <a:lnTo>
                      <a:pt x="190" y="377"/>
                    </a:lnTo>
                    <a:lnTo>
                      <a:pt x="188" y="377"/>
                    </a:lnTo>
                    <a:lnTo>
                      <a:pt x="188" y="378"/>
                    </a:lnTo>
                    <a:lnTo>
                      <a:pt x="187" y="381"/>
                    </a:lnTo>
                    <a:lnTo>
                      <a:pt x="187" y="382"/>
                    </a:lnTo>
                    <a:lnTo>
                      <a:pt x="187" y="384"/>
                    </a:lnTo>
                    <a:lnTo>
                      <a:pt x="187" y="385"/>
                    </a:lnTo>
                    <a:lnTo>
                      <a:pt x="188" y="385"/>
                    </a:lnTo>
                    <a:lnTo>
                      <a:pt x="189" y="387"/>
                    </a:lnTo>
                    <a:lnTo>
                      <a:pt x="190" y="387"/>
                    </a:lnTo>
                    <a:lnTo>
                      <a:pt x="190" y="384"/>
                    </a:lnTo>
                    <a:lnTo>
                      <a:pt x="191" y="383"/>
                    </a:lnTo>
                    <a:lnTo>
                      <a:pt x="193" y="383"/>
                    </a:lnTo>
                    <a:lnTo>
                      <a:pt x="194" y="383"/>
                    </a:lnTo>
                    <a:lnTo>
                      <a:pt x="193" y="385"/>
                    </a:lnTo>
                    <a:lnTo>
                      <a:pt x="193" y="385"/>
                    </a:lnTo>
                    <a:lnTo>
                      <a:pt x="191" y="387"/>
                    </a:lnTo>
                    <a:lnTo>
                      <a:pt x="191" y="388"/>
                    </a:lnTo>
                    <a:lnTo>
                      <a:pt x="189" y="388"/>
                    </a:lnTo>
                    <a:lnTo>
                      <a:pt x="188" y="388"/>
                    </a:lnTo>
                    <a:lnTo>
                      <a:pt x="187" y="389"/>
                    </a:lnTo>
                    <a:lnTo>
                      <a:pt x="183" y="390"/>
                    </a:lnTo>
                    <a:lnTo>
                      <a:pt x="180" y="389"/>
                    </a:lnTo>
                    <a:lnTo>
                      <a:pt x="179" y="388"/>
                    </a:lnTo>
                    <a:lnTo>
                      <a:pt x="178" y="387"/>
                    </a:lnTo>
                    <a:lnTo>
                      <a:pt x="177" y="385"/>
                    </a:lnTo>
                    <a:lnTo>
                      <a:pt x="176" y="387"/>
                    </a:lnTo>
                    <a:lnTo>
                      <a:pt x="173" y="387"/>
                    </a:lnTo>
                    <a:lnTo>
                      <a:pt x="173" y="384"/>
                    </a:lnTo>
                    <a:lnTo>
                      <a:pt x="173" y="383"/>
                    </a:lnTo>
                    <a:lnTo>
                      <a:pt x="172" y="383"/>
                    </a:lnTo>
                    <a:lnTo>
                      <a:pt x="168" y="384"/>
                    </a:lnTo>
                    <a:lnTo>
                      <a:pt x="165" y="383"/>
                    </a:lnTo>
                    <a:lnTo>
                      <a:pt x="163" y="383"/>
                    </a:lnTo>
                    <a:lnTo>
                      <a:pt x="162" y="381"/>
                    </a:lnTo>
                    <a:lnTo>
                      <a:pt x="163" y="378"/>
                    </a:lnTo>
                    <a:lnTo>
                      <a:pt x="163" y="374"/>
                    </a:lnTo>
                    <a:lnTo>
                      <a:pt x="162" y="373"/>
                    </a:lnTo>
                    <a:lnTo>
                      <a:pt x="160" y="371"/>
                    </a:lnTo>
                    <a:lnTo>
                      <a:pt x="156" y="371"/>
                    </a:lnTo>
                    <a:lnTo>
                      <a:pt x="154" y="372"/>
                    </a:lnTo>
                    <a:lnTo>
                      <a:pt x="150" y="377"/>
                    </a:lnTo>
                    <a:lnTo>
                      <a:pt x="146" y="377"/>
                    </a:lnTo>
                    <a:lnTo>
                      <a:pt x="145" y="376"/>
                    </a:lnTo>
                    <a:lnTo>
                      <a:pt x="145" y="373"/>
                    </a:lnTo>
                    <a:lnTo>
                      <a:pt x="145" y="366"/>
                    </a:lnTo>
                    <a:lnTo>
                      <a:pt x="146" y="365"/>
                    </a:lnTo>
                    <a:lnTo>
                      <a:pt x="149" y="361"/>
                    </a:lnTo>
                    <a:lnTo>
                      <a:pt x="149" y="355"/>
                    </a:lnTo>
                    <a:lnTo>
                      <a:pt x="149" y="353"/>
                    </a:lnTo>
                    <a:lnTo>
                      <a:pt x="145" y="348"/>
                    </a:lnTo>
                    <a:lnTo>
                      <a:pt x="142" y="345"/>
                    </a:lnTo>
                    <a:lnTo>
                      <a:pt x="139" y="344"/>
                    </a:lnTo>
                    <a:lnTo>
                      <a:pt x="135" y="343"/>
                    </a:lnTo>
                    <a:lnTo>
                      <a:pt x="132" y="343"/>
                    </a:lnTo>
                    <a:lnTo>
                      <a:pt x="131" y="340"/>
                    </a:lnTo>
                    <a:lnTo>
                      <a:pt x="129" y="336"/>
                    </a:lnTo>
                    <a:lnTo>
                      <a:pt x="128" y="334"/>
                    </a:lnTo>
                    <a:lnTo>
                      <a:pt x="127" y="333"/>
                    </a:lnTo>
                    <a:lnTo>
                      <a:pt x="124" y="333"/>
                    </a:lnTo>
                    <a:lnTo>
                      <a:pt x="124" y="334"/>
                    </a:lnTo>
                    <a:lnTo>
                      <a:pt x="122" y="337"/>
                    </a:lnTo>
                    <a:lnTo>
                      <a:pt x="118" y="337"/>
                    </a:lnTo>
                    <a:lnTo>
                      <a:pt x="117" y="337"/>
                    </a:lnTo>
                    <a:lnTo>
                      <a:pt x="116" y="334"/>
                    </a:lnTo>
                    <a:lnTo>
                      <a:pt x="112" y="334"/>
                    </a:lnTo>
                    <a:lnTo>
                      <a:pt x="111" y="336"/>
                    </a:lnTo>
                    <a:lnTo>
                      <a:pt x="111" y="338"/>
                    </a:lnTo>
                    <a:lnTo>
                      <a:pt x="110" y="338"/>
                    </a:lnTo>
                    <a:lnTo>
                      <a:pt x="107" y="338"/>
                    </a:lnTo>
                    <a:lnTo>
                      <a:pt x="103" y="339"/>
                    </a:lnTo>
                    <a:lnTo>
                      <a:pt x="100" y="338"/>
                    </a:lnTo>
                    <a:lnTo>
                      <a:pt x="98" y="336"/>
                    </a:lnTo>
                    <a:lnTo>
                      <a:pt x="94" y="333"/>
                    </a:lnTo>
                    <a:lnTo>
                      <a:pt x="92" y="332"/>
                    </a:lnTo>
                    <a:lnTo>
                      <a:pt x="92" y="329"/>
                    </a:lnTo>
                    <a:lnTo>
                      <a:pt x="90" y="327"/>
                    </a:lnTo>
                    <a:lnTo>
                      <a:pt x="92" y="326"/>
                    </a:lnTo>
                    <a:lnTo>
                      <a:pt x="94" y="325"/>
                    </a:lnTo>
                    <a:lnTo>
                      <a:pt x="94" y="323"/>
                    </a:lnTo>
                    <a:lnTo>
                      <a:pt x="92" y="320"/>
                    </a:lnTo>
                    <a:lnTo>
                      <a:pt x="92" y="317"/>
                    </a:lnTo>
                    <a:lnTo>
                      <a:pt x="93" y="314"/>
                    </a:lnTo>
                    <a:lnTo>
                      <a:pt x="93" y="311"/>
                    </a:lnTo>
                    <a:lnTo>
                      <a:pt x="90" y="310"/>
                    </a:lnTo>
                    <a:lnTo>
                      <a:pt x="88" y="310"/>
                    </a:lnTo>
                    <a:lnTo>
                      <a:pt x="86" y="309"/>
                    </a:lnTo>
                    <a:lnTo>
                      <a:pt x="82" y="309"/>
                    </a:lnTo>
                    <a:lnTo>
                      <a:pt x="79" y="308"/>
                    </a:lnTo>
                    <a:lnTo>
                      <a:pt x="78" y="306"/>
                    </a:lnTo>
                    <a:lnTo>
                      <a:pt x="79" y="304"/>
                    </a:lnTo>
                    <a:lnTo>
                      <a:pt x="79" y="298"/>
                    </a:lnTo>
                    <a:lnTo>
                      <a:pt x="76" y="292"/>
                    </a:lnTo>
                    <a:lnTo>
                      <a:pt x="72" y="288"/>
                    </a:lnTo>
                    <a:lnTo>
                      <a:pt x="70" y="288"/>
                    </a:lnTo>
                    <a:lnTo>
                      <a:pt x="69" y="289"/>
                    </a:lnTo>
                    <a:lnTo>
                      <a:pt x="65" y="289"/>
                    </a:lnTo>
                    <a:lnTo>
                      <a:pt x="64" y="288"/>
                    </a:lnTo>
                    <a:lnTo>
                      <a:pt x="61" y="288"/>
                    </a:lnTo>
                    <a:lnTo>
                      <a:pt x="59" y="289"/>
                    </a:lnTo>
                    <a:lnTo>
                      <a:pt x="58" y="289"/>
                    </a:lnTo>
                    <a:lnTo>
                      <a:pt x="54" y="288"/>
                    </a:lnTo>
                    <a:lnTo>
                      <a:pt x="53" y="286"/>
                    </a:lnTo>
                    <a:lnTo>
                      <a:pt x="53" y="282"/>
                    </a:lnTo>
                    <a:lnTo>
                      <a:pt x="53" y="280"/>
                    </a:lnTo>
                    <a:lnTo>
                      <a:pt x="51" y="278"/>
                    </a:lnTo>
                    <a:lnTo>
                      <a:pt x="49" y="280"/>
                    </a:lnTo>
                    <a:lnTo>
                      <a:pt x="48" y="277"/>
                    </a:lnTo>
                    <a:lnTo>
                      <a:pt x="45" y="276"/>
                    </a:lnTo>
                    <a:lnTo>
                      <a:pt x="42" y="276"/>
                    </a:lnTo>
                    <a:lnTo>
                      <a:pt x="39" y="276"/>
                    </a:lnTo>
                    <a:lnTo>
                      <a:pt x="38" y="272"/>
                    </a:lnTo>
                    <a:lnTo>
                      <a:pt x="36" y="272"/>
                    </a:lnTo>
                    <a:lnTo>
                      <a:pt x="34" y="271"/>
                    </a:lnTo>
                    <a:lnTo>
                      <a:pt x="34" y="267"/>
                    </a:lnTo>
                    <a:lnTo>
                      <a:pt x="34" y="265"/>
                    </a:lnTo>
                    <a:lnTo>
                      <a:pt x="38" y="261"/>
                    </a:lnTo>
                    <a:lnTo>
                      <a:pt x="38" y="259"/>
                    </a:lnTo>
                    <a:lnTo>
                      <a:pt x="37" y="255"/>
                    </a:lnTo>
                    <a:lnTo>
                      <a:pt x="36" y="254"/>
                    </a:lnTo>
                    <a:lnTo>
                      <a:pt x="34" y="253"/>
                    </a:lnTo>
                    <a:lnTo>
                      <a:pt x="34" y="250"/>
                    </a:lnTo>
                    <a:lnTo>
                      <a:pt x="33" y="248"/>
                    </a:lnTo>
                    <a:lnTo>
                      <a:pt x="33" y="246"/>
                    </a:lnTo>
                    <a:lnTo>
                      <a:pt x="33" y="242"/>
                    </a:lnTo>
                    <a:lnTo>
                      <a:pt x="31" y="243"/>
                    </a:lnTo>
                    <a:lnTo>
                      <a:pt x="30" y="243"/>
                    </a:lnTo>
                    <a:lnTo>
                      <a:pt x="26" y="242"/>
                    </a:lnTo>
                    <a:lnTo>
                      <a:pt x="24" y="243"/>
                    </a:lnTo>
                    <a:lnTo>
                      <a:pt x="17" y="242"/>
                    </a:lnTo>
                    <a:lnTo>
                      <a:pt x="15" y="241"/>
                    </a:lnTo>
                    <a:lnTo>
                      <a:pt x="13" y="237"/>
                    </a:lnTo>
                    <a:lnTo>
                      <a:pt x="9" y="235"/>
                    </a:lnTo>
                    <a:lnTo>
                      <a:pt x="5" y="236"/>
                    </a:lnTo>
                    <a:lnTo>
                      <a:pt x="2" y="235"/>
                    </a:lnTo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29"/>
                <a:endParaRPr lang="en-US" sz="70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43" name="Freeform 434">
                <a:extLst>
                  <a:ext uri="{FF2B5EF4-FFF2-40B4-BE49-F238E27FC236}">
                    <a16:creationId xmlns:a16="http://schemas.microsoft.com/office/drawing/2014/main" id="{9945843D-8711-2641-83DE-4C2FD04F6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417" y="8133508"/>
                <a:ext cx="5824" cy="5824"/>
              </a:xfrm>
              <a:custGeom>
                <a:avLst/>
                <a:gdLst>
                  <a:gd name="T0" fmla="*/ 4 w 5"/>
                  <a:gd name="T1" fmla="*/ 0 h 5"/>
                  <a:gd name="T2" fmla="*/ 2 w 5"/>
                  <a:gd name="T3" fmla="*/ 1 h 5"/>
                  <a:gd name="T4" fmla="*/ 1 w 5"/>
                  <a:gd name="T5" fmla="*/ 1 h 5"/>
                  <a:gd name="T6" fmla="*/ 0 w 5"/>
                  <a:gd name="T7" fmla="*/ 3 h 5"/>
                  <a:gd name="T8" fmla="*/ 0 w 5"/>
                  <a:gd name="T9" fmla="*/ 3 h 5"/>
                  <a:gd name="T10" fmla="*/ 0 w 5"/>
                  <a:gd name="T11" fmla="*/ 4 h 5"/>
                  <a:gd name="T12" fmla="*/ 0 w 5"/>
                  <a:gd name="T13" fmla="*/ 5 h 5"/>
                  <a:gd name="T14" fmla="*/ 1 w 5"/>
                  <a:gd name="T15" fmla="*/ 5 h 5"/>
                  <a:gd name="T16" fmla="*/ 2 w 5"/>
                  <a:gd name="T17" fmla="*/ 4 h 5"/>
                  <a:gd name="T18" fmla="*/ 4 w 5"/>
                  <a:gd name="T19" fmla="*/ 3 h 5"/>
                  <a:gd name="T20" fmla="*/ 5 w 5"/>
                  <a:gd name="T21" fmla="*/ 1 h 5"/>
                  <a:gd name="T22" fmla="*/ 4 w 5"/>
                  <a:gd name="T23" fmla="*/ 0 h 5"/>
                  <a:gd name="T24" fmla="*/ 4 w 5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44" name="Freeform 435">
                <a:extLst>
                  <a:ext uri="{FF2B5EF4-FFF2-40B4-BE49-F238E27FC236}">
                    <a16:creationId xmlns:a16="http://schemas.microsoft.com/office/drawing/2014/main" id="{4B53EAA5-08FB-1949-A139-5ED68AF50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7220" y="8125354"/>
                <a:ext cx="2330" cy="2330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2 h 2"/>
                  <a:gd name="T8" fmla="*/ 2 w 2"/>
                  <a:gd name="T9" fmla="*/ 1 h 2"/>
                  <a:gd name="T10" fmla="*/ 2 w 2"/>
                  <a:gd name="T11" fmla="*/ 0 h 2"/>
                  <a:gd name="T12" fmla="*/ 1 w 2"/>
                  <a:gd name="T13" fmla="*/ 0 h 2"/>
                  <a:gd name="T14" fmla="*/ 1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45" name="Freeform 436">
                <a:extLst>
                  <a:ext uri="{FF2B5EF4-FFF2-40B4-BE49-F238E27FC236}">
                    <a16:creationId xmlns:a16="http://schemas.microsoft.com/office/drawing/2014/main" id="{E2F046A7-E955-DE47-B075-8C2835010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4799" y="8062450"/>
                <a:ext cx="2330" cy="3495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3 h 3"/>
                  <a:gd name="T6" fmla="*/ 1 w 2"/>
                  <a:gd name="T7" fmla="*/ 3 h 3"/>
                  <a:gd name="T8" fmla="*/ 1 w 2"/>
                  <a:gd name="T9" fmla="*/ 1 h 3"/>
                  <a:gd name="T10" fmla="*/ 2 w 2"/>
                  <a:gd name="T11" fmla="*/ 1 h 3"/>
                  <a:gd name="T12" fmla="*/ 0 w 2"/>
                  <a:gd name="T13" fmla="*/ 0 h 3"/>
                  <a:gd name="T14" fmla="*/ 0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46" name="Freeform 437">
                <a:extLst>
                  <a:ext uri="{FF2B5EF4-FFF2-40B4-BE49-F238E27FC236}">
                    <a16:creationId xmlns:a16="http://schemas.microsoft.com/office/drawing/2014/main" id="{2E3D73CA-4E67-EC45-B27C-4438FD55D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8475" y="8146322"/>
                <a:ext cx="2330" cy="2330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2 h 2"/>
                  <a:gd name="T10" fmla="*/ 2 w 2"/>
                  <a:gd name="T11" fmla="*/ 1 h 2"/>
                  <a:gd name="T12" fmla="*/ 2 w 2"/>
                  <a:gd name="T13" fmla="*/ 1 h 2"/>
                  <a:gd name="T14" fmla="*/ 2 w 2"/>
                  <a:gd name="T15" fmla="*/ 0 h 2"/>
                  <a:gd name="T16" fmla="*/ 2 w 2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47" name="Freeform 438">
                <a:extLst>
                  <a:ext uri="{FF2B5EF4-FFF2-40B4-BE49-F238E27FC236}">
                    <a16:creationId xmlns:a16="http://schemas.microsoft.com/office/drawing/2014/main" id="{F4B22B30-C637-D047-989C-811CA37BB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9156" y="8167290"/>
                <a:ext cx="3495" cy="3495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1 h 3"/>
                  <a:gd name="T8" fmla="*/ 0 w 3"/>
                  <a:gd name="T9" fmla="*/ 3 h 3"/>
                  <a:gd name="T10" fmla="*/ 2 w 3"/>
                  <a:gd name="T11" fmla="*/ 3 h 3"/>
                  <a:gd name="T12" fmla="*/ 3 w 3"/>
                  <a:gd name="T13" fmla="*/ 3 h 3"/>
                  <a:gd name="T14" fmla="*/ 3 w 3"/>
                  <a:gd name="T15" fmla="*/ 1 h 3"/>
                  <a:gd name="T16" fmla="*/ 2 w 3"/>
                  <a:gd name="T17" fmla="*/ 1 h 3"/>
                  <a:gd name="T18" fmla="*/ 0 w 3"/>
                  <a:gd name="T19" fmla="*/ 0 h 3"/>
                  <a:gd name="T20" fmla="*/ 0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48" name="Freeform 439">
                <a:extLst>
                  <a:ext uri="{FF2B5EF4-FFF2-40B4-BE49-F238E27FC236}">
                    <a16:creationId xmlns:a16="http://schemas.microsoft.com/office/drawing/2014/main" id="{54CA60AF-69C7-F64A-9A90-341340847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651" y="8204567"/>
                <a:ext cx="2330" cy="1165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0 h 1"/>
                  <a:gd name="T12" fmla="*/ 1 w 2"/>
                  <a:gd name="T13" fmla="*/ 0 h 1"/>
                  <a:gd name="T14" fmla="*/ 1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49" name="Freeform 440">
                <a:extLst>
                  <a:ext uri="{FF2B5EF4-FFF2-40B4-BE49-F238E27FC236}">
                    <a16:creationId xmlns:a16="http://schemas.microsoft.com/office/drawing/2014/main" id="{6BC34C03-92F1-DB40-8C82-7E33A0538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4284" y="8159136"/>
                <a:ext cx="4660" cy="2330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0 h 2"/>
                  <a:gd name="T4" fmla="*/ 0 w 4"/>
                  <a:gd name="T5" fmla="*/ 1 h 2"/>
                  <a:gd name="T6" fmla="*/ 0 w 4"/>
                  <a:gd name="T7" fmla="*/ 2 h 2"/>
                  <a:gd name="T8" fmla="*/ 1 w 4"/>
                  <a:gd name="T9" fmla="*/ 2 h 2"/>
                  <a:gd name="T10" fmla="*/ 2 w 4"/>
                  <a:gd name="T11" fmla="*/ 2 h 2"/>
                  <a:gd name="T12" fmla="*/ 2 w 4"/>
                  <a:gd name="T13" fmla="*/ 1 h 2"/>
                  <a:gd name="T14" fmla="*/ 4 w 4"/>
                  <a:gd name="T15" fmla="*/ 1 h 2"/>
                  <a:gd name="T16" fmla="*/ 2 w 4"/>
                  <a:gd name="T17" fmla="*/ 0 h 2"/>
                  <a:gd name="T18" fmla="*/ 1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50" name="Freeform 441">
                <a:extLst>
                  <a:ext uri="{FF2B5EF4-FFF2-40B4-BE49-F238E27FC236}">
                    <a16:creationId xmlns:a16="http://schemas.microsoft.com/office/drawing/2014/main" id="{5E3C8A1F-DEB3-D348-A07C-C00F9D2F88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6525" y="7954114"/>
                <a:ext cx="639530" cy="825913"/>
              </a:xfrm>
              <a:custGeom>
                <a:avLst/>
                <a:gdLst>
                  <a:gd name="T0" fmla="*/ 38 w 549"/>
                  <a:gd name="T1" fmla="*/ 412 h 709"/>
                  <a:gd name="T2" fmla="*/ 37 w 549"/>
                  <a:gd name="T3" fmla="*/ 373 h 709"/>
                  <a:gd name="T4" fmla="*/ 78 w 549"/>
                  <a:gd name="T5" fmla="*/ 339 h 709"/>
                  <a:gd name="T6" fmla="*/ 118 w 549"/>
                  <a:gd name="T7" fmla="*/ 315 h 709"/>
                  <a:gd name="T8" fmla="*/ 133 w 549"/>
                  <a:gd name="T9" fmla="*/ 268 h 709"/>
                  <a:gd name="T10" fmla="*/ 104 w 549"/>
                  <a:gd name="T11" fmla="*/ 210 h 709"/>
                  <a:gd name="T12" fmla="*/ 84 w 549"/>
                  <a:gd name="T13" fmla="*/ 144 h 709"/>
                  <a:gd name="T14" fmla="*/ 150 w 549"/>
                  <a:gd name="T15" fmla="*/ 99 h 709"/>
                  <a:gd name="T16" fmla="*/ 161 w 549"/>
                  <a:gd name="T17" fmla="*/ 43 h 709"/>
                  <a:gd name="T18" fmla="*/ 228 w 549"/>
                  <a:gd name="T19" fmla="*/ 53 h 709"/>
                  <a:gd name="T20" fmla="*/ 313 w 549"/>
                  <a:gd name="T21" fmla="*/ 28 h 709"/>
                  <a:gd name="T22" fmla="*/ 366 w 549"/>
                  <a:gd name="T23" fmla="*/ 8 h 709"/>
                  <a:gd name="T24" fmla="*/ 397 w 549"/>
                  <a:gd name="T25" fmla="*/ 45 h 709"/>
                  <a:gd name="T26" fmla="*/ 436 w 549"/>
                  <a:gd name="T27" fmla="*/ 85 h 709"/>
                  <a:gd name="T28" fmla="*/ 472 w 549"/>
                  <a:gd name="T29" fmla="*/ 101 h 709"/>
                  <a:gd name="T30" fmla="*/ 509 w 549"/>
                  <a:gd name="T31" fmla="*/ 148 h 709"/>
                  <a:gd name="T32" fmla="*/ 534 w 549"/>
                  <a:gd name="T33" fmla="*/ 182 h 709"/>
                  <a:gd name="T34" fmla="*/ 535 w 549"/>
                  <a:gd name="T35" fmla="*/ 205 h 709"/>
                  <a:gd name="T36" fmla="*/ 548 w 549"/>
                  <a:gd name="T37" fmla="*/ 247 h 709"/>
                  <a:gd name="T38" fmla="*/ 541 w 549"/>
                  <a:gd name="T39" fmla="*/ 264 h 709"/>
                  <a:gd name="T40" fmla="*/ 526 w 549"/>
                  <a:gd name="T41" fmla="*/ 254 h 709"/>
                  <a:gd name="T42" fmla="*/ 513 w 549"/>
                  <a:gd name="T43" fmla="*/ 268 h 709"/>
                  <a:gd name="T44" fmla="*/ 494 w 549"/>
                  <a:gd name="T45" fmla="*/ 253 h 709"/>
                  <a:gd name="T46" fmla="*/ 489 w 549"/>
                  <a:gd name="T47" fmla="*/ 238 h 709"/>
                  <a:gd name="T48" fmla="*/ 472 w 549"/>
                  <a:gd name="T49" fmla="*/ 210 h 709"/>
                  <a:gd name="T50" fmla="*/ 464 w 549"/>
                  <a:gd name="T51" fmla="*/ 239 h 709"/>
                  <a:gd name="T52" fmla="*/ 449 w 549"/>
                  <a:gd name="T53" fmla="*/ 236 h 709"/>
                  <a:gd name="T54" fmla="*/ 425 w 549"/>
                  <a:gd name="T55" fmla="*/ 270 h 709"/>
                  <a:gd name="T56" fmla="*/ 408 w 549"/>
                  <a:gd name="T57" fmla="*/ 315 h 709"/>
                  <a:gd name="T58" fmla="*/ 419 w 549"/>
                  <a:gd name="T59" fmla="*/ 356 h 709"/>
                  <a:gd name="T60" fmla="*/ 430 w 549"/>
                  <a:gd name="T61" fmla="*/ 393 h 709"/>
                  <a:gd name="T62" fmla="*/ 430 w 549"/>
                  <a:gd name="T63" fmla="*/ 441 h 709"/>
                  <a:gd name="T64" fmla="*/ 442 w 549"/>
                  <a:gd name="T65" fmla="*/ 479 h 709"/>
                  <a:gd name="T66" fmla="*/ 451 w 549"/>
                  <a:gd name="T67" fmla="*/ 496 h 709"/>
                  <a:gd name="T68" fmla="*/ 471 w 549"/>
                  <a:gd name="T69" fmla="*/ 497 h 709"/>
                  <a:gd name="T70" fmla="*/ 482 w 549"/>
                  <a:gd name="T71" fmla="*/ 479 h 709"/>
                  <a:gd name="T72" fmla="*/ 498 w 549"/>
                  <a:gd name="T73" fmla="*/ 495 h 709"/>
                  <a:gd name="T74" fmla="*/ 479 w 549"/>
                  <a:gd name="T75" fmla="*/ 515 h 709"/>
                  <a:gd name="T76" fmla="*/ 461 w 549"/>
                  <a:gd name="T77" fmla="*/ 528 h 709"/>
                  <a:gd name="T78" fmla="*/ 458 w 549"/>
                  <a:gd name="T79" fmla="*/ 548 h 709"/>
                  <a:gd name="T80" fmla="*/ 448 w 549"/>
                  <a:gd name="T81" fmla="*/ 576 h 709"/>
                  <a:gd name="T82" fmla="*/ 426 w 549"/>
                  <a:gd name="T83" fmla="*/ 609 h 709"/>
                  <a:gd name="T84" fmla="*/ 400 w 549"/>
                  <a:gd name="T85" fmla="*/ 603 h 709"/>
                  <a:gd name="T86" fmla="*/ 415 w 549"/>
                  <a:gd name="T87" fmla="*/ 571 h 709"/>
                  <a:gd name="T88" fmla="*/ 391 w 549"/>
                  <a:gd name="T89" fmla="*/ 577 h 709"/>
                  <a:gd name="T90" fmla="*/ 365 w 549"/>
                  <a:gd name="T91" fmla="*/ 590 h 709"/>
                  <a:gd name="T92" fmla="*/ 357 w 549"/>
                  <a:gd name="T93" fmla="*/ 607 h 709"/>
                  <a:gd name="T94" fmla="*/ 335 w 549"/>
                  <a:gd name="T95" fmla="*/ 609 h 709"/>
                  <a:gd name="T96" fmla="*/ 321 w 549"/>
                  <a:gd name="T97" fmla="*/ 642 h 709"/>
                  <a:gd name="T98" fmla="*/ 313 w 549"/>
                  <a:gd name="T99" fmla="*/ 659 h 709"/>
                  <a:gd name="T100" fmla="*/ 319 w 549"/>
                  <a:gd name="T101" fmla="*/ 665 h 709"/>
                  <a:gd name="T102" fmla="*/ 292 w 549"/>
                  <a:gd name="T103" fmla="*/ 675 h 709"/>
                  <a:gd name="T104" fmla="*/ 270 w 549"/>
                  <a:gd name="T105" fmla="*/ 701 h 709"/>
                  <a:gd name="T106" fmla="*/ 231 w 549"/>
                  <a:gd name="T107" fmla="*/ 677 h 709"/>
                  <a:gd name="T108" fmla="*/ 170 w 549"/>
                  <a:gd name="T109" fmla="*/ 683 h 709"/>
                  <a:gd name="T110" fmla="*/ 178 w 549"/>
                  <a:gd name="T111" fmla="*/ 644 h 709"/>
                  <a:gd name="T112" fmla="*/ 150 w 549"/>
                  <a:gd name="T113" fmla="*/ 593 h 709"/>
                  <a:gd name="T114" fmla="*/ 80 w 549"/>
                  <a:gd name="T115" fmla="*/ 591 h 709"/>
                  <a:gd name="T116" fmla="*/ 61 w 549"/>
                  <a:gd name="T117" fmla="*/ 560 h 709"/>
                  <a:gd name="T118" fmla="*/ 11 w 549"/>
                  <a:gd name="T119" fmla="*/ 487 h 709"/>
                  <a:gd name="T120" fmla="*/ 510 w 549"/>
                  <a:gd name="T121" fmla="*/ 478 h 709"/>
                  <a:gd name="T122" fmla="*/ 381 w 549"/>
                  <a:gd name="T123" fmla="*/ 622 h 709"/>
                  <a:gd name="T124" fmla="*/ 331 w 549"/>
                  <a:gd name="T125" fmla="*/ 65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9" h="709">
                    <a:moveTo>
                      <a:pt x="5" y="479"/>
                    </a:moveTo>
                    <a:lnTo>
                      <a:pt x="4" y="478"/>
                    </a:lnTo>
                    <a:lnTo>
                      <a:pt x="0" y="475"/>
                    </a:lnTo>
                    <a:lnTo>
                      <a:pt x="3" y="470"/>
                    </a:lnTo>
                    <a:lnTo>
                      <a:pt x="6" y="465"/>
                    </a:lnTo>
                    <a:lnTo>
                      <a:pt x="7" y="457"/>
                    </a:lnTo>
                    <a:lnTo>
                      <a:pt x="7" y="452"/>
                    </a:lnTo>
                    <a:lnTo>
                      <a:pt x="6" y="445"/>
                    </a:lnTo>
                    <a:lnTo>
                      <a:pt x="5" y="441"/>
                    </a:lnTo>
                    <a:lnTo>
                      <a:pt x="6" y="435"/>
                    </a:lnTo>
                    <a:lnTo>
                      <a:pt x="6" y="434"/>
                    </a:lnTo>
                    <a:lnTo>
                      <a:pt x="9" y="433"/>
                    </a:lnTo>
                    <a:lnTo>
                      <a:pt x="14" y="433"/>
                    </a:lnTo>
                    <a:lnTo>
                      <a:pt x="17" y="430"/>
                    </a:lnTo>
                    <a:lnTo>
                      <a:pt x="21" y="429"/>
                    </a:lnTo>
                    <a:lnTo>
                      <a:pt x="27" y="428"/>
                    </a:lnTo>
                    <a:lnTo>
                      <a:pt x="31" y="427"/>
                    </a:lnTo>
                    <a:lnTo>
                      <a:pt x="32" y="424"/>
                    </a:lnTo>
                    <a:lnTo>
                      <a:pt x="31" y="422"/>
                    </a:lnTo>
                    <a:lnTo>
                      <a:pt x="29" y="419"/>
                    </a:lnTo>
                    <a:lnTo>
                      <a:pt x="33" y="414"/>
                    </a:lnTo>
                    <a:lnTo>
                      <a:pt x="34" y="412"/>
                    </a:lnTo>
                    <a:lnTo>
                      <a:pt x="35" y="411"/>
                    </a:lnTo>
                    <a:lnTo>
                      <a:pt x="38" y="412"/>
                    </a:lnTo>
                    <a:lnTo>
                      <a:pt x="39" y="413"/>
                    </a:lnTo>
                    <a:lnTo>
                      <a:pt x="39" y="417"/>
                    </a:lnTo>
                    <a:lnTo>
                      <a:pt x="40" y="420"/>
                    </a:lnTo>
                    <a:lnTo>
                      <a:pt x="44" y="420"/>
                    </a:lnTo>
                    <a:lnTo>
                      <a:pt x="48" y="420"/>
                    </a:lnTo>
                    <a:lnTo>
                      <a:pt x="52" y="418"/>
                    </a:lnTo>
                    <a:lnTo>
                      <a:pt x="55" y="416"/>
                    </a:lnTo>
                    <a:lnTo>
                      <a:pt x="55" y="413"/>
                    </a:lnTo>
                    <a:lnTo>
                      <a:pt x="52" y="408"/>
                    </a:lnTo>
                    <a:lnTo>
                      <a:pt x="51" y="403"/>
                    </a:lnTo>
                    <a:lnTo>
                      <a:pt x="49" y="395"/>
                    </a:lnTo>
                    <a:lnTo>
                      <a:pt x="49" y="393"/>
                    </a:lnTo>
                    <a:lnTo>
                      <a:pt x="46" y="393"/>
                    </a:lnTo>
                    <a:lnTo>
                      <a:pt x="43" y="393"/>
                    </a:lnTo>
                    <a:lnTo>
                      <a:pt x="39" y="393"/>
                    </a:lnTo>
                    <a:lnTo>
                      <a:pt x="35" y="391"/>
                    </a:lnTo>
                    <a:lnTo>
                      <a:pt x="33" y="388"/>
                    </a:lnTo>
                    <a:lnTo>
                      <a:pt x="34" y="385"/>
                    </a:lnTo>
                    <a:lnTo>
                      <a:pt x="34" y="380"/>
                    </a:lnTo>
                    <a:lnTo>
                      <a:pt x="33" y="377"/>
                    </a:lnTo>
                    <a:lnTo>
                      <a:pt x="34" y="374"/>
                    </a:lnTo>
                    <a:lnTo>
                      <a:pt x="34" y="373"/>
                    </a:lnTo>
                    <a:lnTo>
                      <a:pt x="35" y="373"/>
                    </a:lnTo>
                    <a:lnTo>
                      <a:pt x="37" y="373"/>
                    </a:lnTo>
                    <a:lnTo>
                      <a:pt x="39" y="374"/>
                    </a:lnTo>
                    <a:lnTo>
                      <a:pt x="40" y="374"/>
                    </a:lnTo>
                    <a:lnTo>
                      <a:pt x="45" y="374"/>
                    </a:lnTo>
                    <a:lnTo>
                      <a:pt x="49" y="374"/>
                    </a:lnTo>
                    <a:lnTo>
                      <a:pt x="54" y="369"/>
                    </a:lnTo>
                    <a:lnTo>
                      <a:pt x="54" y="367"/>
                    </a:lnTo>
                    <a:lnTo>
                      <a:pt x="54" y="365"/>
                    </a:lnTo>
                    <a:lnTo>
                      <a:pt x="56" y="363"/>
                    </a:lnTo>
                    <a:lnTo>
                      <a:pt x="59" y="363"/>
                    </a:lnTo>
                    <a:lnTo>
                      <a:pt x="60" y="365"/>
                    </a:lnTo>
                    <a:lnTo>
                      <a:pt x="61" y="365"/>
                    </a:lnTo>
                    <a:lnTo>
                      <a:pt x="63" y="363"/>
                    </a:lnTo>
                    <a:lnTo>
                      <a:pt x="66" y="362"/>
                    </a:lnTo>
                    <a:lnTo>
                      <a:pt x="63" y="361"/>
                    </a:lnTo>
                    <a:lnTo>
                      <a:pt x="61" y="358"/>
                    </a:lnTo>
                    <a:lnTo>
                      <a:pt x="62" y="357"/>
                    </a:lnTo>
                    <a:lnTo>
                      <a:pt x="65" y="356"/>
                    </a:lnTo>
                    <a:lnTo>
                      <a:pt x="66" y="352"/>
                    </a:lnTo>
                    <a:lnTo>
                      <a:pt x="67" y="347"/>
                    </a:lnTo>
                    <a:lnTo>
                      <a:pt x="66" y="344"/>
                    </a:lnTo>
                    <a:lnTo>
                      <a:pt x="66" y="341"/>
                    </a:lnTo>
                    <a:lnTo>
                      <a:pt x="69" y="340"/>
                    </a:lnTo>
                    <a:lnTo>
                      <a:pt x="74" y="339"/>
                    </a:lnTo>
                    <a:lnTo>
                      <a:pt x="78" y="339"/>
                    </a:lnTo>
                    <a:lnTo>
                      <a:pt x="82" y="341"/>
                    </a:lnTo>
                    <a:lnTo>
                      <a:pt x="85" y="346"/>
                    </a:lnTo>
                    <a:lnTo>
                      <a:pt x="85" y="347"/>
                    </a:lnTo>
                    <a:lnTo>
                      <a:pt x="88" y="346"/>
                    </a:lnTo>
                    <a:lnTo>
                      <a:pt x="90" y="346"/>
                    </a:lnTo>
                    <a:lnTo>
                      <a:pt x="91" y="349"/>
                    </a:lnTo>
                    <a:lnTo>
                      <a:pt x="93" y="350"/>
                    </a:lnTo>
                    <a:lnTo>
                      <a:pt x="97" y="346"/>
                    </a:lnTo>
                    <a:lnTo>
                      <a:pt x="102" y="345"/>
                    </a:lnTo>
                    <a:lnTo>
                      <a:pt x="105" y="344"/>
                    </a:lnTo>
                    <a:lnTo>
                      <a:pt x="105" y="343"/>
                    </a:lnTo>
                    <a:lnTo>
                      <a:pt x="102" y="340"/>
                    </a:lnTo>
                    <a:lnTo>
                      <a:pt x="101" y="338"/>
                    </a:lnTo>
                    <a:lnTo>
                      <a:pt x="97" y="337"/>
                    </a:lnTo>
                    <a:lnTo>
                      <a:pt x="97" y="334"/>
                    </a:lnTo>
                    <a:lnTo>
                      <a:pt x="100" y="333"/>
                    </a:lnTo>
                    <a:lnTo>
                      <a:pt x="105" y="329"/>
                    </a:lnTo>
                    <a:lnTo>
                      <a:pt x="107" y="327"/>
                    </a:lnTo>
                    <a:lnTo>
                      <a:pt x="107" y="323"/>
                    </a:lnTo>
                    <a:lnTo>
                      <a:pt x="110" y="321"/>
                    </a:lnTo>
                    <a:lnTo>
                      <a:pt x="112" y="318"/>
                    </a:lnTo>
                    <a:lnTo>
                      <a:pt x="116" y="317"/>
                    </a:lnTo>
                    <a:lnTo>
                      <a:pt x="118" y="316"/>
                    </a:lnTo>
                    <a:lnTo>
                      <a:pt x="118" y="315"/>
                    </a:lnTo>
                    <a:lnTo>
                      <a:pt x="118" y="313"/>
                    </a:lnTo>
                    <a:lnTo>
                      <a:pt x="116" y="312"/>
                    </a:lnTo>
                    <a:lnTo>
                      <a:pt x="114" y="311"/>
                    </a:lnTo>
                    <a:lnTo>
                      <a:pt x="114" y="309"/>
                    </a:lnTo>
                    <a:lnTo>
                      <a:pt x="116" y="307"/>
                    </a:lnTo>
                    <a:lnTo>
                      <a:pt x="119" y="301"/>
                    </a:lnTo>
                    <a:lnTo>
                      <a:pt x="122" y="298"/>
                    </a:lnTo>
                    <a:lnTo>
                      <a:pt x="123" y="295"/>
                    </a:lnTo>
                    <a:lnTo>
                      <a:pt x="124" y="294"/>
                    </a:lnTo>
                    <a:lnTo>
                      <a:pt x="128" y="294"/>
                    </a:lnTo>
                    <a:lnTo>
                      <a:pt x="130" y="296"/>
                    </a:lnTo>
                    <a:lnTo>
                      <a:pt x="132" y="298"/>
                    </a:lnTo>
                    <a:lnTo>
                      <a:pt x="134" y="299"/>
                    </a:lnTo>
                    <a:lnTo>
                      <a:pt x="135" y="298"/>
                    </a:lnTo>
                    <a:lnTo>
                      <a:pt x="139" y="290"/>
                    </a:lnTo>
                    <a:lnTo>
                      <a:pt x="139" y="288"/>
                    </a:lnTo>
                    <a:lnTo>
                      <a:pt x="138" y="288"/>
                    </a:lnTo>
                    <a:lnTo>
                      <a:pt x="135" y="285"/>
                    </a:lnTo>
                    <a:lnTo>
                      <a:pt x="130" y="285"/>
                    </a:lnTo>
                    <a:lnTo>
                      <a:pt x="129" y="283"/>
                    </a:lnTo>
                    <a:lnTo>
                      <a:pt x="130" y="282"/>
                    </a:lnTo>
                    <a:lnTo>
                      <a:pt x="132" y="278"/>
                    </a:lnTo>
                    <a:lnTo>
                      <a:pt x="130" y="272"/>
                    </a:lnTo>
                    <a:lnTo>
                      <a:pt x="133" y="268"/>
                    </a:lnTo>
                    <a:lnTo>
                      <a:pt x="133" y="266"/>
                    </a:lnTo>
                    <a:lnTo>
                      <a:pt x="132" y="264"/>
                    </a:lnTo>
                    <a:lnTo>
                      <a:pt x="130" y="261"/>
                    </a:lnTo>
                    <a:lnTo>
                      <a:pt x="127" y="261"/>
                    </a:lnTo>
                    <a:lnTo>
                      <a:pt x="124" y="260"/>
                    </a:lnTo>
                    <a:lnTo>
                      <a:pt x="118" y="257"/>
                    </a:lnTo>
                    <a:lnTo>
                      <a:pt x="116" y="257"/>
                    </a:lnTo>
                    <a:lnTo>
                      <a:pt x="112" y="254"/>
                    </a:lnTo>
                    <a:lnTo>
                      <a:pt x="110" y="253"/>
                    </a:lnTo>
                    <a:lnTo>
                      <a:pt x="107" y="245"/>
                    </a:lnTo>
                    <a:lnTo>
                      <a:pt x="105" y="242"/>
                    </a:lnTo>
                    <a:lnTo>
                      <a:pt x="102" y="238"/>
                    </a:lnTo>
                    <a:lnTo>
                      <a:pt x="101" y="236"/>
                    </a:lnTo>
                    <a:lnTo>
                      <a:pt x="104" y="234"/>
                    </a:lnTo>
                    <a:lnTo>
                      <a:pt x="106" y="234"/>
                    </a:lnTo>
                    <a:lnTo>
                      <a:pt x="106" y="229"/>
                    </a:lnTo>
                    <a:lnTo>
                      <a:pt x="107" y="227"/>
                    </a:lnTo>
                    <a:lnTo>
                      <a:pt x="107" y="221"/>
                    </a:lnTo>
                    <a:lnTo>
                      <a:pt x="107" y="215"/>
                    </a:lnTo>
                    <a:lnTo>
                      <a:pt x="108" y="212"/>
                    </a:lnTo>
                    <a:lnTo>
                      <a:pt x="108" y="211"/>
                    </a:lnTo>
                    <a:lnTo>
                      <a:pt x="106" y="209"/>
                    </a:lnTo>
                    <a:lnTo>
                      <a:pt x="104" y="210"/>
                    </a:lnTo>
                    <a:lnTo>
                      <a:pt x="104" y="210"/>
                    </a:lnTo>
                    <a:lnTo>
                      <a:pt x="101" y="209"/>
                    </a:lnTo>
                    <a:lnTo>
                      <a:pt x="99" y="204"/>
                    </a:lnTo>
                    <a:lnTo>
                      <a:pt x="97" y="198"/>
                    </a:lnTo>
                    <a:lnTo>
                      <a:pt x="95" y="195"/>
                    </a:lnTo>
                    <a:lnTo>
                      <a:pt x="94" y="193"/>
                    </a:lnTo>
                    <a:lnTo>
                      <a:pt x="90" y="192"/>
                    </a:lnTo>
                    <a:lnTo>
                      <a:pt x="88" y="192"/>
                    </a:lnTo>
                    <a:lnTo>
                      <a:pt x="87" y="191"/>
                    </a:lnTo>
                    <a:lnTo>
                      <a:pt x="85" y="183"/>
                    </a:lnTo>
                    <a:lnTo>
                      <a:pt x="85" y="181"/>
                    </a:lnTo>
                    <a:lnTo>
                      <a:pt x="89" y="176"/>
                    </a:lnTo>
                    <a:lnTo>
                      <a:pt x="91" y="171"/>
                    </a:lnTo>
                    <a:lnTo>
                      <a:pt x="93" y="171"/>
                    </a:lnTo>
                    <a:lnTo>
                      <a:pt x="95" y="171"/>
                    </a:lnTo>
                    <a:lnTo>
                      <a:pt x="97" y="174"/>
                    </a:lnTo>
                    <a:lnTo>
                      <a:pt x="99" y="172"/>
                    </a:lnTo>
                    <a:lnTo>
                      <a:pt x="99" y="169"/>
                    </a:lnTo>
                    <a:lnTo>
                      <a:pt x="99" y="163"/>
                    </a:lnTo>
                    <a:lnTo>
                      <a:pt x="97" y="157"/>
                    </a:lnTo>
                    <a:lnTo>
                      <a:pt x="94" y="155"/>
                    </a:lnTo>
                    <a:lnTo>
                      <a:pt x="90" y="155"/>
                    </a:lnTo>
                    <a:lnTo>
                      <a:pt x="89" y="157"/>
                    </a:lnTo>
                    <a:lnTo>
                      <a:pt x="87" y="153"/>
                    </a:lnTo>
                    <a:lnTo>
                      <a:pt x="84" y="144"/>
                    </a:lnTo>
                    <a:lnTo>
                      <a:pt x="91" y="139"/>
                    </a:lnTo>
                    <a:lnTo>
                      <a:pt x="94" y="139"/>
                    </a:lnTo>
                    <a:lnTo>
                      <a:pt x="97" y="141"/>
                    </a:lnTo>
                    <a:lnTo>
                      <a:pt x="101" y="138"/>
                    </a:lnTo>
                    <a:lnTo>
                      <a:pt x="101" y="135"/>
                    </a:lnTo>
                    <a:lnTo>
                      <a:pt x="102" y="130"/>
                    </a:lnTo>
                    <a:lnTo>
                      <a:pt x="102" y="129"/>
                    </a:lnTo>
                    <a:lnTo>
                      <a:pt x="106" y="129"/>
                    </a:lnTo>
                    <a:lnTo>
                      <a:pt x="108" y="126"/>
                    </a:lnTo>
                    <a:lnTo>
                      <a:pt x="111" y="122"/>
                    </a:lnTo>
                    <a:lnTo>
                      <a:pt x="117" y="116"/>
                    </a:lnTo>
                    <a:lnTo>
                      <a:pt x="119" y="118"/>
                    </a:lnTo>
                    <a:lnTo>
                      <a:pt x="123" y="116"/>
                    </a:lnTo>
                    <a:lnTo>
                      <a:pt x="129" y="113"/>
                    </a:lnTo>
                    <a:lnTo>
                      <a:pt x="134" y="108"/>
                    </a:lnTo>
                    <a:lnTo>
                      <a:pt x="134" y="105"/>
                    </a:lnTo>
                    <a:lnTo>
                      <a:pt x="133" y="101"/>
                    </a:lnTo>
                    <a:lnTo>
                      <a:pt x="130" y="98"/>
                    </a:lnTo>
                    <a:lnTo>
                      <a:pt x="130" y="97"/>
                    </a:lnTo>
                    <a:lnTo>
                      <a:pt x="134" y="96"/>
                    </a:lnTo>
                    <a:lnTo>
                      <a:pt x="142" y="96"/>
                    </a:lnTo>
                    <a:lnTo>
                      <a:pt x="146" y="94"/>
                    </a:lnTo>
                    <a:lnTo>
                      <a:pt x="150" y="97"/>
                    </a:lnTo>
                    <a:lnTo>
                      <a:pt x="150" y="99"/>
                    </a:lnTo>
                    <a:lnTo>
                      <a:pt x="151" y="99"/>
                    </a:lnTo>
                    <a:lnTo>
                      <a:pt x="155" y="99"/>
                    </a:lnTo>
                    <a:lnTo>
                      <a:pt x="159" y="98"/>
                    </a:lnTo>
                    <a:lnTo>
                      <a:pt x="163" y="92"/>
                    </a:lnTo>
                    <a:lnTo>
                      <a:pt x="163" y="90"/>
                    </a:lnTo>
                    <a:lnTo>
                      <a:pt x="162" y="88"/>
                    </a:lnTo>
                    <a:lnTo>
                      <a:pt x="159" y="86"/>
                    </a:lnTo>
                    <a:lnTo>
                      <a:pt x="158" y="85"/>
                    </a:lnTo>
                    <a:lnTo>
                      <a:pt x="159" y="81"/>
                    </a:lnTo>
                    <a:lnTo>
                      <a:pt x="159" y="79"/>
                    </a:lnTo>
                    <a:lnTo>
                      <a:pt x="159" y="75"/>
                    </a:lnTo>
                    <a:lnTo>
                      <a:pt x="161" y="70"/>
                    </a:lnTo>
                    <a:lnTo>
                      <a:pt x="162" y="68"/>
                    </a:lnTo>
                    <a:lnTo>
                      <a:pt x="162" y="65"/>
                    </a:lnTo>
                    <a:lnTo>
                      <a:pt x="164" y="63"/>
                    </a:lnTo>
                    <a:lnTo>
                      <a:pt x="173" y="58"/>
                    </a:lnTo>
                    <a:lnTo>
                      <a:pt x="174" y="56"/>
                    </a:lnTo>
                    <a:lnTo>
                      <a:pt x="174" y="53"/>
                    </a:lnTo>
                    <a:lnTo>
                      <a:pt x="172" y="52"/>
                    </a:lnTo>
                    <a:lnTo>
                      <a:pt x="168" y="52"/>
                    </a:lnTo>
                    <a:lnTo>
                      <a:pt x="163" y="52"/>
                    </a:lnTo>
                    <a:lnTo>
                      <a:pt x="163" y="51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8" y="41"/>
                    </a:lnTo>
                    <a:lnTo>
                      <a:pt x="175" y="37"/>
                    </a:lnTo>
                    <a:lnTo>
                      <a:pt x="179" y="36"/>
                    </a:lnTo>
                    <a:lnTo>
                      <a:pt x="183" y="35"/>
                    </a:lnTo>
                    <a:lnTo>
                      <a:pt x="185" y="36"/>
                    </a:lnTo>
                    <a:lnTo>
                      <a:pt x="187" y="39"/>
                    </a:lnTo>
                    <a:lnTo>
                      <a:pt x="200" y="59"/>
                    </a:lnTo>
                    <a:lnTo>
                      <a:pt x="200" y="59"/>
                    </a:lnTo>
                    <a:lnTo>
                      <a:pt x="201" y="62"/>
                    </a:lnTo>
                    <a:lnTo>
                      <a:pt x="203" y="63"/>
                    </a:lnTo>
                    <a:lnTo>
                      <a:pt x="206" y="62"/>
                    </a:lnTo>
                    <a:lnTo>
                      <a:pt x="209" y="60"/>
                    </a:lnTo>
                    <a:lnTo>
                      <a:pt x="214" y="59"/>
                    </a:lnTo>
                    <a:lnTo>
                      <a:pt x="214" y="59"/>
                    </a:lnTo>
                    <a:lnTo>
                      <a:pt x="217" y="58"/>
                    </a:lnTo>
                    <a:lnTo>
                      <a:pt x="219" y="56"/>
                    </a:lnTo>
                    <a:lnTo>
                      <a:pt x="220" y="54"/>
                    </a:lnTo>
                    <a:lnTo>
                      <a:pt x="222" y="53"/>
                    </a:lnTo>
                    <a:lnTo>
                      <a:pt x="222" y="53"/>
                    </a:lnTo>
                    <a:lnTo>
                      <a:pt x="225" y="53"/>
                    </a:lnTo>
                    <a:lnTo>
                      <a:pt x="226" y="53"/>
                    </a:lnTo>
                    <a:lnTo>
                      <a:pt x="228" y="53"/>
                    </a:lnTo>
                    <a:lnTo>
                      <a:pt x="228" y="53"/>
                    </a:lnTo>
                    <a:lnTo>
                      <a:pt x="229" y="52"/>
                    </a:lnTo>
                    <a:lnTo>
                      <a:pt x="231" y="49"/>
                    </a:lnTo>
                    <a:lnTo>
                      <a:pt x="239" y="48"/>
                    </a:lnTo>
                    <a:lnTo>
                      <a:pt x="247" y="47"/>
                    </a:lnTo>
                    <a:lnTo>
                      <a:pt x="251" y="47"/>
                    </a:lnTo>
                    <a:lnTo>
                      <a:pt x="253" y="48"/>
                    </a:lnTo>
                    <a:lnTo>
                      <a:pt x="253" y="48"/>
                    </a:lnTo>
                    <a:lnTo>
                      <a:pt x="257" y="51"/>
                    </a:lnTo>
                    <a:lnTo>
                      <a:pt x="262" y="51"/>
                    </a:lnTo>
                    <a:lnTo>
                      <a:pt x="268" y="48"/>
                    </a:lnTo>
                    <a:lnTo>
                      <a:pt x="273" y="46"/>
                    </a:lnTo>
                    <a:lnTo>
                      <a:pt x="284" y="39"/>
                    </a:lnTo>
                    <a:lnTo>
                      <a:pt x="290" y="32"/>
                    </a:lnTo>
                    <a:lnTo>
                      <a:pt x="290" y="32"/>
                    </a:lnTo>
                    <a:lnTo>
                      <a:pt x="291" y="31"/>
                    </a:lnTo>
                    <a:lnTo>
                      <a:pt x="291" y="30"/>
                    </a:lnTo>
                    <a:lnTo>
                      <a:pt x="291" y="30"/>
                    </a:lnTo>
                    <a:lnTo>
                      <a:pt x="292" y="29"/>
                    </a:lnTo>
                    <a:lnTo>
                      <a:pt x="292" y="29"/>
                    </a:lnTo>
                    <a:lnTo>
                      <a:pt x="299" y="28"/>
                    </a:lnTo>
                    <a:lnTo>
                      <a:pt x="299" y="28"/>
                    </a:lnTo>
                    <a:lnTo>
                      <a:pt x="313" y="28"/>
                    </a:lnTo>
                    <a:lnTo>
                      <a:pt x="313" y="28"/>
                    </a:lnTo>
                    <a:lnTo>
                      <a:pt x="320" y="28"/>
                    </a:lnTo>
                    <a:lnTo>
                      <a:pt x="325" y="25"/>
                    </a:lnTo>
                    <a:lnTo>
                      <a:pt x="330" y="23"/>
                    </a:lnTo>
                    <a:lnTo>
                      <a:pt x="336" y="20"/>
                    </a:lnTo>
                    <a:lnTo>
                      <a:pt x="336" y="20"/>
                    </a:lnTo>
                    <a:lnTo>
                      <a:pt x="337" y="19"/>
                    </a:lnTo>
                    <a:lnTo>
                      <a:pt x="337" y="18"/>
                    </a:lnTo>
                    <a:lnTo>
                      <a:pt x="338" y="17"/>
                    </a:lnTo>
                    <a:lnTo>
                      <a:pt x="340" y="17"/>
                    </a:lnTo>
                    <a:lnTo>
                      <a:pt x="340" y="17"/>
                    </a:lnTo>
                    <a:lnTo>
                      <a:pt x="343" y="17"/>
                    </a:lnTo>
                    <a:lnTo>
                      <a:pt x="347" y="15"/>
                    </a:lnTo>
                    <a:lnTo>
                      <a:pt x="349" y="12"/>
                    </a:lnTo>
                    <a:lnTo>
                      <a:pt x="350" y="8"/>
                    </a:lnTo>
                    <a:lnTo>
                      <a:pt x="350" y="8"/>
                    </a:lnTo>
                    <a:lnTo>
                      <a:pt x="349" y="4"/>
                    </a:lnTo>
                    <a:lnTo>
                      <a:pt x="349" y="2"/>
                    </a:lnTo>
                    <a:lnTo>
                      <a:pt x="344" y="0"/>
                    </a:lnTo>
                    <a:lnTo>
                      <a:pt x="348" y="1"/>
                    </a:lnTo>
                    <a:lnTo>
                      <a:pt x="353" y="0"/>
                    </a:lnTo>
                    <a:lnTo>
                      <a:pt x="355" y="2"/>
                    </a:lnTo>
                    <a:lnTo>
                      <a:pt x="358" y="6"/>
                    </a:lnTo>
                    <a:lnTo>
                      <a:pt x="360" y="7"/>
                    </a:lnTo>
                    <a:lnTo>
                      <a:pt x="366" y="8"/>
                    </a:lnTo>
                    <a:lnTo>
                      <a:pt x="369" y="7"/>
                    </a:lnTo>
                    <a:lnTo>
                      <a:pt x="372" y="8"/>
                    </a:lnTo>
                    <a:lnTo>
                      <a:pt x="375" y="8"/>
                    </a:lnTo>
                    <a:lnTo>
                      <a:pt x="376" y="7"/>
                    </a:lnTo>
                    <a:lnTo>
                      <a:pt x="377" y="11"/>
                    </a:lnTo>
                    <a:lnTo>
                      <a:pt x="377" y="13"/>
                    </a:lnTo>
                    <a:lnTo>
                      <a:pt x="378" y="15"/>
                    </a:lnTo>
                    <a:lnTo>
                      <a:pt x="378" y="18"/>
                    </a:lnTo>
                    <a:lnTo>
                      <a:pt x="378" y="19"/>
                    </a:lnTo>
                    <a:lnTo>
                      <a:pt x="380" y="20"/>
                    </a:lnTo>
                    <a:lnTo>
                      <a:pt x="382" y="24"/>
                    </a:lnTo>
                    <a:lnTo>
                      <a:pt x="381" y="26"/>
                    </a:lnTo>
                    <a:lnTo>
                      <a:pt x="377" y="30"/>
                    </a:lnTo>
                    <a:lnTo>
                      <a:pt x="377" y="32"/>
                    </a:lnTo>
                    <a:lnTo>
                      <a:pt x="377" y="36"/>
                    </a:lnTo>
                    <a:lnTo>
                      <a:pt x="378" y="37"/>
                    </a:lnTo>
                    <a:lnTo>
                      <a:pt x="381" y="37"/>
                    </a:lnTo>
                    <a:lnTo>
                      <a:pt x="383" y="41"/>
                    </a:lnTo>
                    <a:lnTo>
                      <a:pt x="385" y="41"/>
                    </a:lnTo>
                    <a:lnTo>
                      <a:pt x="389" y="41"/>
                    </a:lnTo>
                    <a:lnTo>
                      <a:pt x="392" y="42"/>
                    </a:lnTo>
                    <a:lnTo>
                      <a:pt x="393" y="45"/>
                    </a:lnTo>
                    <a:lnTo>
                      <a:pt x="394" y="43"/>
                    </a:lnTo>
                    <a:lnTo>
                      <a:pt x="397" y="45"/>
                    </a:lnTo>
                    <a:lnTo>
                      <a:pt x="395" y="47"/>
                    </a:lnTo>
                    <a:lnTo>
                      <a:pt x="395" y="51"/>
                    </a:lnTo>
                    <a:lnTo>
                      <a:pt x="398" y="53"/>
                    </a:lnTo>
                    <a:lnTo>
                      <a:pt x="400" y="54"/>
                    </a:lnTo>
                    <a:lnTo>
                      <a:pt x="403" y="54"/>
                    </a:lnTo>
                    <a:lnTo>
                      <a:pt x="404" y="53"/>
                    </a:lnTo>
                    <a:lnTo>
                      <a:pt x="408" y="53"/>
                    </a:lnTo>
                    <a:lnTo>
                      <a:pt x="409" y="54"/>
                    </a:lnTo>
                    <a:lnTo>
                      <a:pt x="411" y="54"/>
                    </a:lnTo>
                    <a:lnTo>
                      <a:pt x="414" y="53"/>
                    </a:lnTo>
                    <a:lnTo>
                      <a:pt x="416" y="53"/>
                    </a:lnTo>
                    <a:lnTo>
                      <a:pt x="420" y="57"/>
                    </a:lnTo>
                    <a:lnTo>
                      <a:pt x="422" y="63"/>
                    </a:lnTo>
                    <a:lnTo>
                      <a:pt x="422" y="69"/>
                    </a:lnTo>
                    <a:lnTo>
                      <a:pt x="422" y="71"/>
                    </a:lnTo>
                    <a:lnTo>
                      <a:pt x="422" y="73"/>
                    </a:lnTo>
                    <a:lnTo>
                      <a:pt x="426" y="74"/>
                    </a:lnTo>
                    <a:lnTo>
                      <a:pt x="428" y="74"/>
                    </a:lnTo>
                    <a:lnTo>
                      <a:pt x="432" y="75"/>
                    </a:lnTo>
                    <a:lnTo>
                      <a:pt x="434" y="75"/>
                    </a:lnTo>
                    <a:lnTo>
                      <a:pt x="436" y="76"/>
                    </a:lnTo>
                    <a:lnTo>
                      <a:pt x="436" y="79"/>
                    </a:lnTo>
                    <a:lnTo>
                      <a:pt x="434" y="82"/>
                    </a:lnTo>
                    <a:lnTo>
                      <a:pt x="436" y="85"/>
                    </a:lnTo>
                    <a:lnTo>
                      <a:pt x="438" y="88"/>
                    </a:lnTo>
                    <a:lnTo>
                      <a:pt x="437" y="90"/>
                    </a:lnTo>
                    <a:lnTo>
                      <a:pt x="436" y="91"/>
                    </a:lnTo>
                    <a:lnTo>
                      <a:pt x="434" y="92"/>
                    </a:lnTo>
                    <a:lnTo>
                      <a:pt x="434" y="94"/>
                    </a:lnTo>
                    <a:lnTo>
                      <a:pt x="436" y="97"/>
                    </a:lnTo>
                    <a:lnTo>
                      <a:pt x="438" y="98"/>
                    </a:lnTo>
                    <a:lnTo>
                      <a:pt x="440" y="101"/>
                    </a:lnTo>
                    <a:lnTo>
                      <a:pt x="443" y="103"/>
                    </a:lnTo>
                    <a:lnTo>
                      <a:pt x="445" y="104"/>
                    </a:lnTo>
                    <a:lnTo>
                      <a:pt x="450" y="103"/>
                    </a:lnTo>
                    <a:lnTo>
                      <a:pt x="453" y="103"/>
                    </a:lnTo>
                    <a:lnTo>
                      <a:pt x="454" y="103"/>
                    </a:lnTo>
                    <a:lnTo>
                      <a:pt x="454" y="101"/>
                    </a:lnTo>
                    <a:lnTo>
                      <a:pt x="455" y="99"/>
                    </a:lnTo>
                    <a:lnTo>
                      <a:pt x="459" y="99"/>
                    </a:lnTo>
                    <a:lnTo>
                      <a:pt x="460" y="102"/>
                    </a:lnTo>
                    <a:lnTo>
                      <a:pt x="462" y="102"/>
                    </a:lnTo>
                    <a:lnTo>
                      <a:pt x="465" y="102"/>
                    </a:lnTo>
                    <a:lnTo>
                      <a:pt x="467" y="99"/>
                    </a:lnTo>
                    <a:lnTo>
                      <a:pt x="468" y="98"/>
                    </a:lnTo>
                    <a:lnTo>
                      <a:pt x="471" y="98"/>
                    </a:lnTo>
                    <a:lnTo>
                      <a:pt x="472" y="99"/>
                    </a:lnTo>
                    <a:lnTo>
                      <a:pt x="472" y="101"/>
                    </a:lnTo>
                    <a:lnTo>
                      <a:pt x="475" y="105"/>
                    </a:lnTo>
                    <a:lnTo>
                      <a:pt x="475" y="108"/>
                    </a:lnTo>
                    <a:lnTo>
                      <a:pt x="478" y="108"/>
                    </a:lnTo>
                    <a:lnTo>
                      <a:pt x="482" y="109"/>
                    </a:lnTo>
                    <a:lnTo>
                      <a:pt x="484" y="110"/>
                    </a:lnTo>
                    <a:lnTo>
                      <a:pt x="488" y="113"/>
                    </a:lnTo>
                    <a:lnTo>
                      <a:pt x="492" y="118"/>
                    </a:lnTo>
                    <a:lnTo>
                      <a:pt x="493" y="120"/>
                    </a:lnTo>
                    <a:lnTo>
                      <a:pt x="492" y="126"/>
                    </a:lnTo>
                    <a:lnTo>
                      <a:pt x="490" y="130"/>
                    </a:lnTo>
                    <a:lnTo>
                      <a:pt x="488" y="131"/>
                    </a:lnTo>
                    <a:lnTo>
                      <a:pt x="488" y="138"/>
                    </a:lnTo>
                    <a:lnTo>
                      <a:pt x="489" y="141"/>
                    </a:lnTo>
                    <a:lnTo>
                      <a:pt x="490" y="142"/>
                    </a:lnTo>
                    <a:lnTo>
                      <a:pt x="494" y="142"/>
                    </a:lnTo>
                    <a:lnTo>
                      <a:pt x="496" y="137"/>
                    </a:lnTo>
                    <a:lnTo>
                      <a:pt x="500" y="136"/>
                    </a:lnTo>
                    <a:lnTo>
                      <a:pt x="504" y="136"/>
                    </a:lnTo>
                    <a:lnTo>
                      <a:pt x="506" y="138"/>
                    </a:lnTo>
                    <a:lnTo>
                      <a:pt x="506" y="139"/>
                    </a:lnTo>
                    <a:lnTo>
                      <a:pt x="506" y="143"/>
                    </a:lnTo>
                    <a:lnTo>
                      <a:pt x="505" y="146"/>
                    </a:lnTo>
                    <a:lnTo>
                      <a:pt x="506" y="148"/>
                    </a:lnTo>
                    <a:lnTo>
                      <a:pt x="509" y="148"/>
                    </a:lnTo>
                    <a:lnTo>
                      <a:pt x="512" y="149"/>
                    </a:lnTo>
                    <a:lnTo>
                      <a:pt x="515" y="148"/>
                    </a:lnTo>
                    <a:lnTo>
                      <a:pt x="517" y="148"/>
                    </a:lnTo>
                    <a:lnTo>
                      <a:pt x="517" y="149"/>
                    </a:lnTo>
                    <a:lnTo>
                      <a:pt x="517" y="152"/>
                    </a:lnTo>
                    <a:lnTo>
                      <a:pt x="520" y="152"/>
                    </a:lnTo>
                    <a:lnTo>
                      <a:pt x="520" y="150"/>
                    </a:lnTo>
                    <a:lnTo>
                      <a:pt x="522" y="152"/>
                    </a:lnTo>
                    <a:lnTo>
                      <a:pt x="523" y="153"/>
                    </a:lnTo>
                    <a:lnTo>
                      <a:pt x="524" y="154"/>
                    </a:lnTo>
                    <a:lnTo>
                      <a:pt x="526" y="155"/>
                    </a:lnTo>
                    <a:lnTo>
                      <a:pt x="527" y="161"/>
                    </a:lnTo>
                    <a:lnTo>
                      <a:pt x="528" y="164"/>
                    </a:lnTo>
                    <a:lnTo>
                      <a:pt x="529" y="165"/>
                    </a:lnTo>
                    <a:lnTo>
                      <a:pt x="529" y="166"/>
                    </a:lnTo>
                    <a:lnTo>
                      <a:pt x="529" y="167"/>
                    </a:lnTo>
                    <a:lnTo>
                      <a:pt x="531" y="169"/>
                    </a:lnTo>
                    <a:lnTo>
                      <a:pt x="531" y="172"/>
                    </a:lnTo>
                    <a:lnTo>
                      <a:pt x="531" y="175"/>
                    </a:lnTo>
                    <a:lnTo>
                      <a:pt x="532" y="175"/>
                    </a:lnTo>
                    <a:lnTo>
                      <a:pt x="532" y="176"/>
                    </a:lnTo>
                    <a:lnTo>
                      <a:pt x="532" y="178"/>
                    </a:lnTo>
                    <a:lnTo>
                      <a:pt x="533" y="180"/>
                    </a:lnTo>
                    <a:lnTo>
                      <a:pt x="534" y="182"/>
                    </a:lnTo>
                    <a:lnTo>
                      <a:pt x="533" y="183"/>
                    </a:lnTo>
                    <a:lnTo>
                      <a:pt x="532" y="183"/>
                    </a:lnTo>
                    <a:lnTo>
                      <a:pt x="529" y="183"/>
                    </a:lnTo>
                    <a:lnTo>
                      <a:pt x="529" y="183"/>
                    </a:lnTo>
                    <a:lnTo>
                      <a:pt x="531" y="184"/>
                    </a:lnTo>
                    <a:lnTo>
                      <a:pt x="532" y="184"/>
                    </a:lnTo>
                    <a:lnTo>
                      <a:pt x="533" y="186"/>
                    </a:lnTo>
                    <a:lnTo>
                      <a:pt x="534" y="187"/>
                    </a:lnTo>
                    <a:lnTo>
                      <a:pt x="533" y="188"/>
                    </a:lnTo>
                    <a:lnTo>
                      <a:pt x="533" y="188"/>
                    </a:lnTo>
                    <a:lnTo>
                      <a:pt x="532" y="188"/>
                    </a:lnTo>
                    <a:lnTo>
                      <a:pt x="532" y="189"/>
                    </a:lnTo>
                    <a:lnTo>
                      <a:pt x="532" y="189"/>
                    </a:lnTo>
                    <a:lnTo>
                      <a:pt x="533" y="189"/>
                    </a:lnTo>
                    <a:lnTo>
                      <a:pt x="534" y="189"/>
                    </a:lnTo>
                    <a:lnTo>
                      <a:pt x="534" y="193"/>
                    </a:lnTo>
                    <a:lnTo>
                      <a:pt x="534" y="197"/>
                    </a:lnTo>
                    <a:lnTo>
                      <a:pt x="533" y="199"/>
                    </a:lnTo>
                    <a:lnTo>
                      <a:pt x="534" y="199"/>
                    </a:lnTo>
                    <a:lnTo>
                      <a:pt x="535" y="200"/>
                    </a:lnTo>
                    <a:lnTo>
                      <a:pt x="535" y="203"/>
                    </a:lnTo>
                    <a:lnTo>
                      <a:pt x="537" y="204"/>
                    </a:lnTo>
                    <a:lnTo>
                      <a:pt x="537" y="205"/>
                    </a:lnTo>
                    <a:lnTo>
                      <a:pt x="535" y="205"/>
                    </a:lnTo>
                    <a:lnTo>
                      <a:pt x="535" y="205"/>
                    </a:lnTo>
                    <a:lnTo>
                      <a:pt x="535" y="208"/>
                    </a:lnTo>
                    <a:lnTo>
                      <a:pt x="535" y="210"/>
                    </a:lnTo>
                    <a:lnTo>
                      <a:pt x="535" y="210"/>
                    </a:lnTo>
                    <a:lnTo>
                      <a:pt x="535" y="210"/>
                    </a:lnTo>
                    <a:lnTo>
                      <a:pt x="537" y="210"/>
                    </a:lnTo>
                    <a:lnTo>
                      <a:pt x="538" y="211"/>
                    </a:lnTo>
                    <a:lnTo>
                      <a:pt x="538" y="212"/>
                    </a:lnTo>
                    <a:lnTo>
                      <a:pt x="539" y="217"/>
                    </a:lnTo>
                    <a:lnTo>
                      <a:pt x="539" y="220"/>
                    </a:lnTo>
                    <a:lnTo>
                      <a:pt x="537" y="221"/>
                    </a:lnTo>
                    <a:lnTo>
                      <a:pt x="538" y="221"/>
                    </a:lnTo>
                    <a:lnTo>
                      <a:pt x="540" y="222"/>
                    </a:lnTo>
                    <a:lnTo>
                      <a:pt x="540" y="223"/>
                    </a:lnTo>
                    <a:lnTo>
                      <a:pt x="540" y="226"/>
                    </a:lnTo>
                    <a:lnTo>
                      <a:pt x="540" y="228"/>
                    </a:lnTo>
                    <a:lnTo>
                      <a:pt x="540" y="233"/>
                    </a:lnTo>
                    <a:lnTo>
                      <a:pt x="540" y="236"/>
                    </a:lnTo>
                    <a:lnTo>
                      <a:pt x="543" y="238"/>
                    </a:lnTo>
                    <a:lnTo>
                      <a:pt x="543" y="240"/>
                    </a:lnTo>
                    <a:lnTo>
                      <a:pt x="544" y="242"/>
                    </a:lnTo>
                    <a:lnTo>
                      <a:pt x="544" y="243"/>
                    </a:lnTo>
                    <a:lnTo>
                      <a:pt x="546" y="245"/>
                    </a:lnTo>
                    <a:lnTo>
                      <a:pt x="548" y="247"/>
                    </a:lnTo>
                    <a:lnTo>
                      <a:pt x="548" y="248"/>
                    </a:lnTo>
                    <a:lnTo>
                      <a:pt x="549" y="249"/>
                    </a:lnTo>
                    <a:lnTo>
                      <a:pt x="548" y="250"/>
                    </a:lnTo>
                    <a:lnTo>
                      <a:pt x="546" y="250"/>
                    </a:lnTo>
                    <a:lnTo>
                      <a:pt x="545" y="250"/>
                    </a:lnTo>
                    <a:lnTo>
                      <a:pt x="544" y="249"/>
                    </a:lnTo>
                    <a:lnTo>
                      <a:pt x="544" y="251"/>
                    </a:lnTo>
                    <a:lnTo>
                      <a:pt x="544" y="253"/>
                    </a:lnTo>
                    <a:lnTo>
                      <a:pt x="545" y="254"/>
                    </a:lnTo>
                    <a:lnTo>
                      <a:pt x="545" y="254"/>
                    </a:lnTo>
                    <a:lnTo>
                      <a:pt x="544" y="255"/>
                    </a:lnTo>
                    <a:lnTo>
                      <a:pt x="543" y="255"/>
                    </a:lnTo>
                    <a:lnTo>
                      <a:pt x="541" y="255"/>
                    </a:lnTo>
                    <a:lnTo>
                      <a:pt x="541" y="256"/>
                    </a:lnTo>
                    <a:lnTo>
                      <a:pt x="543" y="259"/>
                    </a:lnTo>
                    <a:lnTo>
                      <a:pt x="543" y="260"/>
                    </a:lnTo>
                    <a:lnTo>
                      <a:pt x="541" y="261"/>
                    </a:lnTo>
                    <a:lnTo>
                      <a:pt x="540" y="260"/>
                    </a:lnTo>
                    <a:lnTo>
                      <a:pt x="539" y="260"/>
                    </a:lnTo>
                    <a:lnTo>
                      <a:pt x="539" y="260"/>
                    </a:lnTo>
                    <a:lnTo>
                      <a:pt x="539" y="260"/>
                    </a:lnTo>
                    <a:lnTo>
                      <a:pt x="539" y="261"/>
                    </a:lnTo>
                    <a:lnTo>
                      <a:pt x="539" y="262"/>
                    </a:lnTo>
                    <a:lnTo>
                      <a:pt x="541" y="264"/>
                    </a:lnTo>
                    <a:lnTo>
                      <a:pt x="541" y="266"/>
                    </a:lnTo>
                    <a:lnTo>
                      <a:pt x="541" y="268"/>
                    </a:lnTo>
                    <a:lnTo>
                      <a:pt x="543" y="268"/>
                    </a:lnTo>
                    <a:lnTo>
                      <a:pt x="543" y="271"/>
                    </a:lnTo>
                    <a:lnTo>
                      <a:pt x="543" y="273"/>
                    </a:lnTo>
                    <a:lnTo>
                      <a:pt x="543" y="276"/>
                    </a:lnTo>
                    <a:lnTo>
                      <a:pt x="540" y="275"/>
                    </a:lnTo>
                    <a:lnTo>
                      <a:pt x="540" y="275"/>
                    </a:lnTo>
                    <a:lnTo>
                      <a:pt x="539" y="273"/>
                    </a:lnTo>
                    <a:lnTo>
                      <a:pt x="538" y="272"/>
                    </a:lnTo>
                    <a:lnTo>
                      <a:pt x="537" y="272"/>
                    </a:lnTo>
                    <a:lnTo>
                      <a:pt x="537" y="270"/>
                    </a:lnTo>
                    <a:lnTo>
                      <a:pt x="537" y="268"/>
                    </a:lnTo>
                    <a:lnTo>
                      <a:pt x="535" y="267"/>
                    </a:lnTo>
                    <a:lnTo>
                      <a:pt x="534" y="266"/>
                    </a:lnTo>
                    <a:lnTo>
                      <a:pt x="533" y="264"/>
                    </a:lnTo>
                    <a:lnTo>
                      <a:pt x="531" y="262"/>
                    </a:lnTo>
                    <a:lnTo>
                      <a:pt x="528" y="262"/>
                    </a:lnTo>
                    <a:lnTo>
                      <a:pt x="527" y="262"/>
                    </a:lnTo>
                    <a:lnTo>
                      <a:pt x="527" y="259"/>
                    </a:lnTo>
                    <a:lnTo>
                      <a:pt x="527" y="259"/>
                    </a:lnTo>
                    <a:lnTo>
                      <a:pt x="526" y="256"/>
                    </a:lnTo>
                    <a:lnTo>
                      <a:pt x="524" y="255"/>
                    </a:lnTo>
                    <a:lnTo>
                      <a:pt x="526" y="254"/>
                    </a:lnTo>
                    <a:lnTo>
                      <a:pt x="526" y="253"/>
                    </a:lnTo>
                    <a:lnTo>
                      <a:pt x="523" y="251"/>
                    </a:lnTo>
                    <a:lnTo>
                      <a:pt x="523" y="250"/>
                    </a:lnTo>
                    <a:lnTo>
                      <a:pt x="523" y="248"/>
                    </a:lnTo>
                    <a:lnTo>
                      <a:pt x="523" y="248"/>
                    </a:lnTo>
                    <a:lnTo>
                      <a:pt x="522" y="247"/>
                    </a:lnTo>
                    <a:lnTo>
                      <a:pt x="522" y="247"/>
                    </a:lnTo>
                    <a:lnTo>
                      <a:pt x="521" y="245"/>
                    </a:lnTo>
                    <a:lnTo>
                      <a:pt x="520" y="245"/>
                    </a:lnTo>
                    <a:lnTo>
                      <a:pt x="520" y="248"/>
                    </a:lnTo>
                    <a:lnTo>
                      <a:pt x="520" y="249"/>
                    </a:lnTo>
                    <a:lnTo>
                      <a:pt x="518" y="250"/>
                    </a:lnTo>
                    <a:lnTo>
                      <a:pt x="516" y="253"/>
                    </a:lnTo>
                    <a:lnTo>
                      <a:pt x="515" y="254"/>
                    </a:lnTo>
                    <a:lnTo>
                      <a:pt x="515" y="257"/>
                    </a:lnTo>
                    <a:lnTo>
                      <a:pt x="515" y="260"/>
                    </a:lnTo>
                    <a:lnTo>
                      <a:pt x="515" y="262"/>
                    </a:lnTo>
                    <a:lnTo>
                      <a:pt x="515" y="264"/>
                    </a:lnTo>
                    <a:lnTo>
                      <a:pt x="515" y="265"/>
                    </a:lnTo>
                    <a:lnTo>
                      <a:pt x="515" y="266"/>
                    </a:lnTo>
                    <a:lnTo>
                      <a:pt x="516" y="267"/>
                    </a:lnTo>
                    <a:lnTo>
                      <a:pt x="515" y="268"/>
                    </a:lnTo>
                    <a:lnTo>
                      <a:pt x="513" y="268"/>
                    </a:lnTo>
                    <a:lnTo>
                      <a:pt x="513" y="268"/>
                    </a:lnTo>
                    <a:lnTo>
                      <a:pt x="512" y="268"/>
                    </a:lnTo>
                    <a:lnTo>
                      <a:pt x="512" y="267"/>
                    </a:lnTo>
                    <a:lnTo>
                      <a:pt x="511" y="266"/>
                    </a:lnTo>
                    <a:lnTo>
                      <a:pt x="510" y="265"/>
                    </a:lnTo>
                    <a:lnTo>
                      <a:pt x="510" y="264"/>
                    </a:lnTo>
                    <a:lnTo>
                      <a:pt x="509" y="260"/>
                    </a:lnTo>
                    <a:lnTo>
                      <a:pt x="507" y="259"/>
                    </a:lnTo>
                    <a:lnTo>
                      <a:pt x="506" y="256"/>
                    </a:lnTo>
                    <a:lnTo>
                      <a:pt x="506" y="255"/>
                    </a:lnTo>
                    <a:lnTo>
                      <a:pt x="505" y="254"/>
                    </a:lnTo>
                    <a:lnTo>
                      <a:pt x="505" y="254"/>
                    </a:lnTo>
                    <a:lnTo>
                      <a:pt x="503" y="253"/>
                    </a:lnTo>
                    <a:lnTo>
                      <a:pt x="501" y="251"/>
                    </a:lnTo>
                    <a:lnTo>
                      <a:pt x="500" y="251"/>
                    </a:lnTo>
                    <a:lnTo>
                      <a:pt x="499" y="250"/>
                    </a:lnTo>
                    <a:lnTo>
                      <a:pt x="499" y="251"/>
                    </a:lnTo>
                    <a:lnTo>
                      <a:pt x="498" y="251"/>
                    </a:lnTo>
                    <a:lnTo>
                      <a:pt x="498" y="250"/>
                    </a:lnTo>
                    <a:lnTo>
                      <a:pt x="498" y="249"/>
                    </a:lnTo>
                    <a:lnTo>
                      <a:pt x="496" y="249"/>
                    </a:lnTo>
                    <a:lnTo>
                      <a:pt x="495" y="249"/>
                    </a:lnTo>
                    <a:lnTo>
                      <a:pt x="494" y="250"/>
                    </a:lnTo>
                    <a:lnTo>
                      <a:pt x="494" y="251"/>
                    </a:lnTo>
                    <a:lnTo>
                      <a:pt x="494" y="253"/>
                    </a:lnTo>
                    <a:lnTo>
                      <a:pt x="494" y="254"/>
                    </a:lnTo>
                    <a:lnTo>
                      <a:pt x="494" y="255"/>
                    </a:lnTo>
                    <a:lnTo>
                      <a:pt x="492" y="255"/>
                    </a:lnTo>
                    <a:lnTo>
                      <a:pt x="492" y="254"/>
                    </a:lnTo>
                    <a:lnTo>
                      <a:pt x="492" y="253"/>
                    </a:lnTo>
                    <a:lnTo>
                      <a:pt x="492" y="251"/>
                    </a:lnTo>
                    <a:lnTo>
                      <a:pt x="490" y="250"/>
                    </a:lnTo>
                    <a:lnTo>
                      <a:pt x="490" y="250"/>
                    </a:lnTo>
                    <a:lnTo>
                      <a:pt x="492" y="250"/>
                    </a:lnTo>
                    <a:lnTo>
                      <a:pt x="494" y="249"/>
                    </a:lnTo>
                    <a:lnTo>
                      <a:pt x="495" y="249"/>
                    </a:lnTo>
                    <a:lnTo>
                      <a:pt x="495" y="247"/>
                    </a:lnTo>
                    <a:lnTo>
                      <a:pt x="495" y="245"/>
                    </a:lnTo>
                    <a:lnTo>
                      <a:pt x="494" y="247"/>
                    </a:lnTo>
                    <a:lnTo>
                      <a:pt x="493" y="248"/>
                    </a:lnTo>
                    <a:lnTo>
                      <a:pt x="492" y="247"/>
                    </a:lnTo>
                    <a:lnTo>
                      <a:pt x="490" y="245"/>
                    </a:lnTo>
                    <a:lnTo>
                      <a:pt x="490" y="244"/>
                    </a:lnTo>
                    <a:lnTo>
                      <a:pt x="489" y="243"/>
                    </a:lnTo>
                    <a:lnTo>
                      <a:pt x="489" y="243"/>
                    </a:lnTo>
                    <a:lnTo>
                      <a:pt x="489" y="242"/>
                    </a:lnTo>
                    <a:lnTo>
                      <a:pt x="490" y="242"/>
                    </a:lnTo>
                    <a:lnTo>
                      <a:pt x="490" y="240"/>
                    </a:lnTo>
                    <a:lnTo>
                      <a:pt x="489" y="238"/>
                    </a:lnTo>
                    <a:lnTo>
                      <a:pt x="489" y="236"/>
                    </a:lnTo>
                    <a:lnTo>
                      <a:pt x="488" y="236"/>
                    </a:lnTo>
                    <a:lnTo>
                      <a:pt x="487" y="237"/>
                    </a:lnTo>
                    <a:lnTo>
                      <a:pt x="486" y="237"/>
                    </a:lnTo>
                    <a:lnTo>
                      <a:pt x="484" y="233"/>
                    </a:lnTo>
                    <a:lnTo>
                      <a:pt x="484" y="232"/>
                    </a:lnTo>
                    <a:lnTo>
                      <a:pt x="486" y="229"/>
                    </a:lnTo>
                    <a:lnTo>
                      <a:pt x="486" y="229"/>
                    </a:lnTo>
                    <a:lnTo>
                      <a:pt x="486" y="227"/>
                    </a:lnTo>
                    <a:lnTo>
                      <a:pt x="484" y="226"/>
                    </a:lnTo>
                    <a:lnTo>
                      <a:pt x="483" y="225"/>
                    </a:lnTo>
                    <a:lnTo>
                      <a:pt x="482" y="225"/>
                    </a:lnTo>
                    <a:lnTo>
                      <a:pt x="481" y="220"/>
                    </a:lnTo>
                    <a:lnTo>
                      <a:pt x="479" y="220"/>
                    </a:lnTo>
                    <a:lnTo>
                      <a:pt x="478" y="219"/>
                    </a:lnTo>
                    <a:lnTo>
                      <a:pt x="476" y="220"/>
                    </a:lnTo>
                    <a:lnTo>
                      <a:pt x="476" y="219"/>
                    </a:lnTo>
                    <a:lnTo>
                      <a:pt x="476" y="215"/>
                    </a:lnTo>
                    <a:lnTo>
                      <a:pt x="475" y="212"/>
                    </a:lnTo>
                    <a:lnTo>
                      <a:pt x="475" y="211"/>
                    </a:lnTo>
                    <a:lnTo>
                      <a:pt x="473" y="211"/>
                    </a:lnTo>
                    <a:lnTo>
                      <a:pt x="472" y="212"/>
                    </a:lnTo>
                    <a:lnTo>
                      <a:pt x="471" y="211"/>
                    </a:lnTo>
                    <a:lnTo>
                      <a:pt x="472" y="210"/>
                    </a:lnTo>
                    <a:lnTo>
                      <a:pt x="471" y="209"/>
                    </a:lnTo>
                    <a:lnTo>
                      <a:pt x="471" y="208"/>
                    </a:lnTo>
                    <a:lnTo>
                      <a:pt x="468" y="206"/>
                    </a:lnTo>
                    <a:lnTo>
                      <a:pt x="467" y="206"/>
                    </a:lnTo>
                    <a:lnTo>
                      <a:pt x="465" y="206"/>
                    </a:lnTo>
                    <a:lnTo>
                      <a:pt x="465" y="204"/>
                    </a:lnTo>
                    <a:lnTo>
                      <a:pt x="464" y="204"/>
                    </a:lnTo>
                    <a:lnTo>
                      <a:pt x="462" y="206"/>
                    </a:lnTo>
                    <a:lnTo>
                      <a:pt x="462" y="210"/>
                    </a:lnTo>
                    <a:lnTo>
                      <a:pt x="464" y="214"/>
                    </a:lnTo>
                    <a:lnTo>
                      <a:pt x="464" y="217"/>
                    </a:lnTo>
                    <a:lnTo>
                      <a:pt x="464" y="221"/>
                    </a:lnTo>
                    <a:lnTo>
                      <a:pt x="465" y="222"/>
                    </a:lnTo>
                    <a:lnTo>
                      <a:pt x="466" y="226"/>
                    </a:lnTo>
                    <a:lnTo>
                      <a:pt x="467" y="228"/>
                    </a:lnTo>
                    <a:lnTo>
                      <a:pt x="467" y="229"/>
                    </a:lnTo>
                    <a:lnTo>
                      <a:pt x="466" y="231"/>
                    </a:lnTo>
                    <a:lnTo>
                      <a:pt x="465" y="231"/>
                    </a:lnTo>
                    <a:lnTo>
                      <a:pt x="465" y="233"/>
                    </a:lnTo>
                    <a:lnTo>
                      <a:pt x="465" y="234"/>
                    </a:lnTo>
                    <a:lnTo>
                      <a:pt x="465" y="234"/>
                    </a:lnTo>
                    <a:lnTo>
                      <a:pt x="465" y="237"/>
                    </a:lnTo>
                    <a:lnTo>
                      <a:pt x="465" y="237"/>
                    </a:lnTo>
                    <a:lnTo>
                      <a:pt x="464" y="239"/>
                    </a:lnTo>
                    <a:lnTo>
                      <a:pt x="464" y="240"/>
                    </a:lnTo>
                    <a:lnTo>
                      <a:pt x="465" y="242"/>
                    </a:lnTo>
                    <a:lnTo>
                      <a:pt x="464" y="242"/>
                    </a:lnTo>
                    <a:lnTo>
                      <a:pt x="462" y="243"/>
                    </a:lnTo>
                    <a:lnTo>
                      <a:pt x="461" y="243"/>
                    </a:lnTo>
                    <a:lnTo>
                      <a:pt x="460" y="242"/>
                    </a:lnTo>
                    <a:lnTo>
                      <a:pt x="459" y="240"/>
                    </a:lnTo>
                    <a:lnTo>
                      <a:pt x="459" y="239"/>
                    </a:lnTo>
                    <a:lnTo>
                      <a:pt x="459" y="238"/>
                    </a:lnTo>
                    <a:lnTo>
                      <a:pt x="458" y="238"/>
                    </a:lnTo>
                    <a:lnTo>
                      <a:pt x="455" y="237"/>
                    </a:lnTo>
                    <a:lnTo>
                      <a:pt x="455" y="234"/>
                    </a:lnTo>
                    <a:lnTo>
                      <a:pt x="454" y="233"/>
                    </a:lnTo>
                    <a:lnTo>
                      <a:pt x="454" y="233"/>
                    </a:lnTo>
                    <a:lnTo>
                      <a:pt x="453" y="236"/>
                    </a:lnTo>
                    <a:lnTo>
                      <a:pt x="453" y="237"/>
                    </a:lnTo>
                    <a:lnTo>
                      <a:pt x="455" y="238"/>
                    </a:lnTo>
                    <a:lnTo>
                      <a:pt x="455" y="239"/>
                    </a:lnTo>
                    <a:lnTo>
                      <a:pt x="454" y="239"/>
                    </a:lnTo>
                    <a:lnTo>
                      <a:pt x="453" y="239"/>
                    </a:lnTo>
                    <a:lnTo>
                      <a:pt x="450" y="240"/>
                    </a:lnTo>
                    <a:lnTo>
                      <a:pt x="449" y="239"/>
                    </a:lnTo>
                    <a:lnTo>
                      <a:pt x="449" y="238"/>
                    </a:lnTo>
                    <a:lnTo>
                      <a:pt x="449" y="236"/>
                    </a:lnTo>
                    <a:lnTo>
                      <a:pt x="447" y="236"/>
                    </a:lnTo>
                    <a:lnTo>
                      <a:pt x="444" y="236"/>
                    </a:lnTo>
                    <a:lnTo>
                      <a:pt x="442" y="238"/>
                    </a:lnTo>
                    <a:lnTo>
                      <a:pt x="440" y="239"/>
                    </a:lnTo>
                    <a:lnTo>
                      <a:pt x="439" y="239"/>
                    </a:lnTo>
                    <a:lnTo>
                      <a:pt x="437" y="242"/>
                    </a:lnTo>
                    <a:lnTo>
                      <a:pt x="436" y="244"/>
                    </a:lnTo>
                    <a:lnTo>
                      <a:pt x="436" y="245"/>
                    </a:lnTo>
                    <a:lnTo>
                      <a:pt x="436" y="247"/>
                    </a:lnTo>
                    <a:lnTo>
                      <a:pt x="434" y="248"/>
                    </a:lnTo>
                    <a:lnTo>
                      <a:pt x="434" y="250"/>
                    </a:lnTo>
                    <a:lnTo>
                      <a:pt x="436" y="251"/>
                    </a:lnTo>
                    <a:lnTo>
                      <a:pt x="437" y="253"/>
                    </a:lnTo>
                    <a:lnTo>
                      <a:pt x="437" y="254"/>
                    </a:lnTo>
                    <a:lnTo>
                      <a:pt x="434" y="256"/>
                    </a:lnTo>
                    <a:lnTo>
                      <a:pt x="433" y="259"/>
                    </a:lnTo>
                    <a:lnTo>
                      <a:pt x="431" y="260"/>
                    </a:lnTo>
                    <a:lnTo>
                      <a:pt x="431" y="261"/>
                    </a:lnTo>
                    <a:lnTo>
                      <a:pt x="431" y="264"/>
                    </a:lnTo>
                    <a:lnTo>
                      <a:pt x="432" y="265"/>
                    </a:lnTo>
                    <a:lnTo>
                      <a:pt x="431" y="266"/>
                    </a:lnTo>
                    <a:lnTo>
                      <a:pt x="428" y="266"/>
                    </a:lnTo>
                    <a:lnTo>
                      <a:pt x="426" y="267"/>
                    </a:lnTo>
                    <a:lnTo>
                      <a:pt x="425" y="270"/>
                    </a:lnTo>
                    <a:lnTo>
                      <a:pt x="425" y="272"/>
                    </a:lnTo>
                    <a:lnTo>
                      <a:pt x="426" y="275"/>
                    </a:lnTo>
                    <a:lnTo>
                      <a:pt x="426" y="277"/>
                    </a:lnTo>
                    <a:lnTo>
                      <a:pt x="425" y="277"/>
                    </a:lnTo>
                    <a:lnTo>
                      <a:pt x="426" y="281"/>
                    </a:lnTo>
                    <a:lnTo>
                      <a:pt x="422" y="283"/>
                    </a:lnTo>
                    <a:lnTo>
                      <a:pt x="421" y="283"/>
                    </a:lnTo>
                    <a:lnTo>
                      <a:pt x="419" y="283"/>
                    </a:lnTo>
                    <a:lnTo>
                      <a:pt x="415" y="285"/>
                    </a:lnTo>
                    <a:lnTo>
                      <a:pt x="414" y="288"/>
                    </a:lnTo>
                    <a:lnTo>
                      <a:pt x="410" y="290"/>
                    </a:lnTo>
                    <a:lnTo>
                      <a:pt x="409" y="293"/>
                    </a:lnTo>
                    <a:lnTo>
                      <a:pt x="408" y="295"/>
                    </a:lnTo>
                    <a:lnTo>
                      <a:pt x="409" y="299"/>
                    </a:lnTo>
                    <a:lnTo>
                      <a:pt x="410" y="300"/>
                    </a:lnTo>
                    <a:lnTo>
                      <a:pt x="411" y="301"/>
                    </a:lnTo>
                    <a:lnTo>
                      <a:pt x="411" y="301"/>
                    </a:lnTo>
                    <a:lnTo>
                      <a:pt x="411" y="302"/>
                    </a:lnTo>
                    <a:lnTo>
                      <a:pt x="409" y="302"/>
                    </a:lnTo>
                    <a:lnTo>
                      <a:pt x="409" y="304"/>
                    </a:lnTo>
                    <a:lnTo>
                      <a:pt x="408" y="306"/>
                    </a:lnTo>
                    <a:lnTo>
                      <a:pt x="408" y="310"/>
                    </a:lnTo>
                    <a:lnTo>
                      <a:pt x="408" y="312"/>
                    </a:lnTo>
                    <a:lnTo>
                      <a:pt x="408" y="315"/>
                    </a:lnTo>
                    <a:lnTo>
                      <a:pt x="408" y="318"/>
                    </a:lnTo>
                    <a:lnTo>
                      <a:pt x="408" y="321"/>
                    </a:lnTo>
                    <a:lnTo>
                      <a:pt x="408" y="323"/>
                    </a:lnTo>
                    <a:lnTo>
                      <a:pt x="406" y="326"/>
                    </a:lnTo>
                    <a:lnTo>
                      <a:pt x="405" y="327"/>
                    </a:lnTo>
                    <a:lnTo>
                      <a:pt x="405" y="328"/>
                    </a:lnTo>
                    <a:lnTo>
                      <a:pt x="405" y="329"/>
                    </a:lnTo>
                    <a:lnTo>
                      <a:pt x="408" y="332"/>
                    </a:lnTo>
                    <a:lnTo>
                      <a:pt x="410" y="337"/>
                    </a:lnTo>
                    <a:lnTo>
                      <a:pt x="413" y="338"/>
                    </a:lnTo>
                    <a:lnTo>
                      <a:pt x="415" y="339"/>
                    </a:lnTo>
                    <a:lnTo>
                      <a:pt x="416" y="340"/>
                    </a:lnTo>
                    <a:lnTo>
                      <a:pt x="416" y="341"/>
                    </a:lnTo>
                    <a:lnTo>
                      <a:pt x="419" y="343"/>
                    </a:lnTo>
                    <a:lnTo>
                      <a:pt x="421" y="344"/>
                    </a:lnTo>
                    <a:lnTo>
                      <a:pt x="422" y="345"/>
                    </a:lnTo>
                    <a:lnTo>
                      <a:pt x="422" y="346"/>
                    </a:lnTo>
                    <a:lnTo>
                      <a:pt x="421" y="346"/>
                    </a:lnTo>
                    <a:lnTo>
                      <a:pt x="420" y="346"/>
                    </a:lnTo>
                    <a:lnTo>
                      <a:pt x="420" y="346"/>
                    </a:lnTo>
                    <a:lnTo>
                      <a:pt x="419" y="347"/>
                    </a:lnTo>
                    <a:lnTo>
                      <a:pt x="419" y="350"/>
                    </a:lnTo>
                    <a:lnTo>
                      <a:pt x="419" y="354"/>
                    </a:lnTo>
                    <a:lnTo>
                      <a:pt x="419" y="356"/>
                    </a:lnTo>
                    <a:lnTo>
                      <a:pt x="419" y="360"/>
                    </a:lnTo>
                    <a:lnTo>
                      <a:pt x="420" y="361"/>
                    </a:lnTo>
                    <a:lnTo>
                      <a:pt x="420" y="363"/>
                    </a:lnTo>
                    <a:lnTo>
                      <a:pt x="420" y="363"/>
                    </a:lnTo>
                    <a:lnTo>
                      <a:pt x="420" y="367"/>
                    </a:lnTo>
                    <a:lnTo>
                      <a:pt x="421" y="369"/>
                    </a:lnTo>
                    <a:lnTo>
                      <a:pt x="421" y="372"/>
                    </a:lnTo>
                    <a:lnTo>
                      <a:pt x="421" y="375"/>
                    </a:lnTo>
                    <a:lnTo>
                      <a:pt x="421" y="378"/>
                    </a:lnTo>
                    <a:lnTo>
                      <a:pt x="421" y="379"/>
                    </a:lnTo>
                    <a:lnTo>
                      <a:pt x="422" y="380"/>
                    </a:lnTo>
                    <a:lnTo>
                      <a:pt x="423" y="380"/>
                    </a:lnTo>
                    <a:lnTo>
                      <a:pt x="425" y="383"/>
                    </a:lnTo>
                    <a:lnTo>
                      <a:pt x="425" y="385"/>
                    </a:lnTo>
                    <a:lnTo>
                      <a:pt x="426" y="386"/>
                    </a:lnTo>
                    <a:lnTo>
                      <a:pt x="428" y="388"/>
                    </a:lnTo>
                    <a:lnTo>
                      <a:pt x="431" y="389"/>
                    </a:lnTo>
                    <a:lnTo>
                      <a:pt x="431" y="390"/>
                    </a:lnTo>
                    <a:lnTo>
                      <a:pt x="431" y="390"/>
                    </a:lnTo>
                    <a:lnTo>
                      <a:pt x="432" y="391"/>
                    </a:lnTo>
                    <a:lnTo>
                      <a:pt x="432" y="393"/>
                    </a:lnTo>
                    <a:lnTo>
                      <a:pt x="432" y="393"/>
                    </a:lnTo>
                    <a:lnTo>
                      <a:pt x="431" y="393"/>
                    </a:lnTo>
                    <a:lnTo>
                      <a:pt x="430" y="393"/>
                    </a:lnTo>
                    <a:lnTo>
                      <a:pt x="428" y="394"/>
                    </a:lnTo>
                    <a:lnTo>
                      <a:pt x="430" y="394"/>
                    </a:lnTo>
                    <a:lnTo>
                      <a:pt x="431" y="395"/>
                    </a:lnTo>
                    <a:lnTo>
                      <a:pt x="431" y="397"/>
                    </a:lnTo>
                    <a:lnTo>
                      <a:pt x="431" y="399"/>
                    </a:lnTo>
                    <a:lnTo>
                      <a:pt x="430" y="401"/>
                    </a:lnTo>
                    <a:lnTo>
                      <a:pt x="430" y="402"/>
                    </a:lnTo>
                    <a:lnTo>
                      <a:pt x="430" y="405"/>
                    </a:lnTo>
                    <a:lnTo>
                      <a:pt x="431" y="407"/>
                    </a:lnTo>
                    <a:lnTo>
                      <a:pt x="430" y="408"/>
                    </a:lnTo>
                    <a:lnTo>
                      <a:pt x="430" y="410"/>
                    </a:lnTo>
                    <a:lnTo>
                      <a:pt x="431" y="411"/>
                    </a:lnTo>
                    <a:lnTo>
                      <a:pt x="432" y="412"/>
                    </a:lnTo>
                    <a:lnTo>
                      <a:pt x="432" y="414"/>
                    </a:lnTo>
                    <a:lnTo>
                      <a:pt x="432" y="416"/>
                    </a:lnTo>
                    <a:lnTo>
                      <a:pt x="430" y="416"/>
                    </a:lnTo>
                    <a:lnTo>
                      <a:pt x="430" y="417"/>
                    </a:lnTo>
                    <a:lnTo>
                      <a:pt x="430" y="419"/>
                    </a:lnTo>
                    <a:lnTo>
                      <a:pt x="430" y="423"/>
                    </a:lnTo>
                    <a:lnTo>
                      <a:pt x="431" y="425"/>
                    </a:lnTo>
                    <a:lnTo>
                      <a:pt x="431" y="429"/>
                    </a:lnTo>
                    <a:lnTo>
                      <a:pt x="430" y="434"/>
                    </a:lnTo>
                    <a:lnTo>
                      <a:pt x="430" y="438"/>
                    </a:lnTo>
                    <a:lnTo>
                      <a:pt x="430" y="441"/>
                    </a:lnTo>
                    <a:lnTo>
                      <a:pt x="431" y="445"/>
                    </a:lnTo>
                    <a:lnTo>
                      <a:pt x="432" y="446"/>
                    </a:lnTo>
                    <a:lnTo>
                      <a:pt x="432" y="447"/>
                    </a:lnTo>
                    <a:lnTo>
                      <a:pt x="432" y="450"/>
                    </a:lnTo>
                    <a:lnTo>
                      <a:pt x="432" y="453"/>
                    </a:lnTo>
                    <a:lnTo>
                      <a:pt x="433" y="455"/>
                    </a:lnTo>
                    <a:lnTo>
                      <a:pt x="434" y="458"/>
                    </a:lnTo>
                    <a:lnTo>
                      <a:pt x="433" y="461"/>
                    </a:lnTo>
                    <a:lnTo>
                      <a:pt x="432" y="463"/>
                    </a:lnTo>
                    <a:lnTo>
                      <a:pt x="432" y="467"/>
                    </a:lnTo>
                    <a:lnTo>
                      <a:pt x="433" y="468"/>
                    </a:lnTo>
                    <a:lnTo>
                      <a:pt x="433" y="469"/>
                    </a:lnTo>
                    <a:lnTo>
                      <a:pt x="434" y="469"/>
                    </a:lnTo>
                    <a:lnTo>
                      <a:pt x="437" y="470"/>
                    </a:lnTo>
                    <a:lnTo>
                      <a:pt x="439" y="472"/>
                    </a:lnTo>
                    <a:lnTo>
                      <a:pt x="443" y="473"/>
                    </a:lnTo>
                    <a:lnTo>
                      <a:pt x="444" y="474"/>
                    </a:lnTo>
                    <a:lnTo>
                      <a:pt x="444" y="475"/>
                    </a:lnTo>
                    <a:lnTo>
                      <a:pt x="443" y="476"/>
                    </a:lnTo>
                    <a:lnTo>
                      <a:pt x="444" y="478"/>
                    </a:lnTo>
                    <a:lnTo>
                      <a:pt x="444" y="478"/>
                    </a:lnTo>
                    <a:lnTo>
                      <a:pt x="444" y="480"/>
                    </a:lnTo>
                    <a:lnTo>
                      <a:pt x="443" y="480"/>
                    </a:lnTo>
                    <a:lnTo>
                      <a:pt x="442" y="479"/>
                    </a:lnTo>
                    <a:lnTo>
                      <a:pt x="442" y="476"/>
                    </a:lnTo>
                    <a:lnTo>
                      <a:pt x="442" y="475"/>
                    </a:lnTo>
                    <a:lnTo>
                      <a:pt x="440" y="475"/>
                    </a:lnTo>
                    <a:lnTo>
                      <a:pt x="439" y="476"/>
                    </a:lnTo>
                    <a:lnTo>
                      <a:pt x="438" y="478"/>
                    </a:lnTo>
                    <a:lnTo>
                      <a:pt x="438" y="480"/>
                    </a:lnTo>
                    <a:lnTo>
                      <a:pt x="437" y="483"/>
                    </a:lnTo>
                    <a:lnTo>
                      <a:pt x="440" y="485"/>
                    </a:lnTo>
                    <a:lnTo>
                      <a:pt x="442" y="487"/>
                    </a:lnTo>
                    <a:lnTo>
                      <a:pt x="445" y="489"/>
                    </a:lnTo>
                    <a:lnTo>
                      <a:pt x="447" y="490"/>
                    </a:lnTo>
                    <a:lnTo>
                      <a:pt x="448" y="491"/>
                    </a:lnTo>
                    <a:lnTo>
                      <a:pt x="449" y="491"/>
                    </a:lnTo>
                    <a:lnTo>
                      <a:pt x="450" y="492"/>
                    </a:lnTo>
                    <a:lnTo>
                      <a:pt x="453" y="492"/>
                    </a:lnTo>
                    <a:lnTo>
                      <a:pt x="455" y="492"/>
                    </a:lnTo>
                    <a:lnTo>
                      <a:pt x="456" y="493"/>
                    </a:lnTo>
                    <a:lnTo>
                      <a:pt x="458" y="493"/>
                    </a:lnTo>
                    <a:lnTo>
                      <a:pt x="458" y="493"/>
                    </a:lnTo>
                    <a:lnTo>
                      <a:pt x="455" y="493"/>
                    </a:lnTo>
                    <a:lnTo>
                      <a:pt x="451" y="493"/>
                    </a:lnTo>
                    <a:lnTo>
                      <a:pt x="450" y="493"/>
                    </a:lnTo>
                    <a:lnTo>
                      <a:pt x="450" y="495"/>
                    </a:lnTo>
                    <a:lnTo>
                      <a:pt x="451" y="496"/>
                    </a:lnTo>
                    <a:lnTo>
                      <a:pt x="453" y="497"/>
                    </a:lnTo>
                    <a:lnTo>
                      <a:pt x="453" y="500"/>
                    </a:lnTo>
                    <a:lnTo>
                      <a:pt x="454" y="501"/>
                    </a:lnTo>
                    <a:lnTo>
                      <a:pt x="454" y="502"/>
                    </a:lnTo>
                    <a:lnTo>
                      <a:pt x="453" y="504"/>
                    </a:lnTo>
                    <a:lnTo>
                      <a:pt x="454" y="504"/>
                    </a:lnTo>
                    <a:lnTo>
                      <a:pt x="456" y="506"/>
                    </a:lnTo>
                    <a:lnTo>
                      <a:pt x="459" y="507"/>
                    </a:lnTo>
                    <a:lnTo>
                      <a:pt x="459" y="506"/>
                    </a:lnTo>
                    <a:lnTo>
                      <a:pt x="461" y="504"/>
                    </a:lnTo>
                    <a:lnTo>
                      <a:pt x="462" y="503"/>
                    </a:lnTo>
                    <a:lnTo>
                      <a:pt x="462" y="501"/>
                    </a:lnTo>
                    <a:lnTo>
                      <a:pt x="462" y="500"/>
                    </a:lnTo>
                    <a:lnTo>
                      <a:pt x="462" y="497"/>
                    </a:lnTo>
                    <a:lnTo>
                      <a:pt x="461" y="496"/>
                    </a:lnTo>
                    <a:lnTo>
                      <a:pt x="460" y="496"/>
                    </a:lnTo>
                    <a:lnTo>
                      <a:pt x="461" y="496"/>
                    </a:lnTo>
                    <a:lnTo>
                      <a:pt x="462" y="496"/>
                    </a:lnTo>
                    <a:lnTo>
                      <a:pt x="465" y="497"/>
                    </a:lnTo>
                    <a:lnTo>
                      <a:pt x="465" y="498"/>
                    </a:lnTo>
                    <a:lnTo>
                      <a:pt x="467" y="498"/>
                    </a:lnTo>
                    <a:lnTo>
                      <a:pt x="468" y="500"/>
                    </a:lnTo>
                    <a:lnTo>
                      <a:pt x="470" y="498"/>
                    </a:lnTo>
                    <a:lnTo>
                      <a:pt x="471" y="497"/>
                    </a:lnTo>
                    <a:lnTo>
                      <a:pt x="471" y="497"/>
                    </a:lnTo>
                    <a:lnTo>
                      <a:pt x="468" y="497"/>
                    </a:lnTo>
                    <a:lnTo>
                      <a:pt x="468" y="496"/>
                    </a:lnTo>
                    <a:lnTo>
                      <a:pt x="466" y="496"/>
                    </a:lnTo>
                    <a:lnTo>
                      <a:pt x="465" y="495"/>
                    </a:lnTo>
                    <a:lnTo>
                      <a:pt x="464" y="495"/>
                    </a:lnTo>
                    <a:lnTo>
                      <a:pt x="461" y="493"/>
                    </a:lnTo>
                    <a:lnTo>
                      <a:pt x="461" y="493"/>
                    </a:lnTo>
                    <a:lnTo>
                      <a:pt x="464" y="492"/>
                    </a:lnTo>
                    <a:lnTo>
                      <a:pt x="466" y="491"/>
                    </a:lnTo>
                    <a:lnTo>
                      <a:pt x="466" y="491"/>
                    </a:lnTo>
                    <a:lnTo>
                      <a:pt x="466" y="489"/>
                    </a:lnTo>
                    <a:lnTo>
                      <a:pt x="467" y="487"/>
                    </a:lnTo>
                    <a:lnTo>
                      <a:pt x="467" y="486"/>
                    </a:lnTo>
                    <a:lnTo>
                      <a:pt x="470" y="486"/>
                    </a:lnTo>
                    <a:lnTo>
                      <a:pt x="472" y="486"/>
                    </a:lnTo>
                    <a:lnTo>
                      <a:pt x="475" y="486"/>
                    </a:lnTo>
                    <a:lnTo>
                      <a:pt x="476" y="485"/>
                    </a:lnTo>
                    <a:lnTo>
                      <a:pt x="477" y="484"/>
                    </a:lnTo>
                    <a:lnTo>
                      <a:pt x="477" y="483"/>
                    </a:lnTo>
                    <a:lnTo>
                      <a:pt x="477" y="481"/>
                    </a:lnTo>
                    <a:lnTo>
                      <a:pt x="478" y="480"/>
                    </a:lnTo>
                    <a:lnTo>
                      <a:pt x="479" y="479"/>
                    </a:lnTo>
                    <a:lnTo>
                      <a:pt x="482" y="479"/>
                    </a:lnTo>
                    <a:lnTo>
                      <a:pt x="484" y="480"/>
                    </a:lnTo>
                    <a:lnTo>
                      <a:pt x="487" y="480"/>
                    </a:lnTo>
                    <a:lnTo>
                      <a:pt x="488" y="480"/>
                    </a:lnTo>
                    <a:lnTo>
                      <a:pt x="489" y="480"/>
                    </a:lnTo>
                    <a:lnTo>
                      <a:pt x="490" y="480"/>
                    </a:lnTo>
                    <a:lnTo>
                      <a:pt x="492" y="480"/>
                    </a:lnTo>
                    <a:lnTo>
                      <a:pt x="493" y="480"/>
                    </a:lnTo>
                    <a:lnTo>
                      <a:pt x="494" y="481"/>
                    </a:lnTo>
                    <a:lnTo>
                      <a:pt x="494" y="481"/>
                    </a:lnTo>
                    <a:lnTo>
                      <a:pt x="495" y="481"/>
                    </a:lnTo>
                    <a:lnTo>
                      <a:pt x="495" y="483"/>
                    </a:lnTo>
                    <a:lnTo>
                      <a:pt x="495" y="484"/>
                    </a:lnTo>
                    <a:lnTo>
                      <a:pt x="495" y="485"/>
                    </a:lnTo>
                    <a:lnTo>
                      <a:pt x="495" y="485"/>
                    </a:lnTo>
                    <a:lnTo>
                      <a:pt x="498" y="485"/>
                    </a:lnTo>
                    <a:lnTo>
                      <a:pt x="499" y="486"/>
                    </a:lnTo>
                    <a:lnTo>
                      <a:pt x="500" y="489"/>
                    </a:lnTo>
                    <a:lnTo>
                      <a:pt x="500" y="489"/>
                    </a:lnTo>
                    <a:lnTo>
                      <a:pt x="501" y="489"/>
                    </a:lnTo>
                    <a:lnTo>
                      <a:pt x="503" y="490"/>
                    </a:lnTo>
                    <a:lnTo>
                      <a:pt x="503" y="490"/>
                    </a:lnTo>
                    <a:lnTo>
                      <a:pt x="500" y="492"/>
                    </a:lnTo>
                    <a:lnTo>
                      <a:pt x="499" y="493"/>
                    </a:lnTo>
                    <a:lnTo>
                      <a:pt x="498" y="495"/>
                    </a:lnTo>
                    <a:lnTo>
                      <a:pt x="498" y="496"/>
                    </a:lnTo>
                    <a:lnTo>
                      <a:pt x="498" y="497"/>
                    </a:lnTo>
                    <a:lnTo>
                      <a:pt x="495" y="497"/>
                    </a:lnTo>
                    <a:lnTo>
                      <a:pt x="495" y="497"/>
                    </a:lnTo>
                    <a:lnTo>
                      <a:pt x="494" y="498"/>
                    </a:lnTo>
                    <a:lnTo>
                      <a:pt x="494" y="500"/>
                    </a:lnTo>
                    <a:lnTo>
                      <a:pt x="492" y="500"/>
                    </a:lnTo>
                    <a:lnTo>
                      <a:pt x="492" y="501"/>
                    </a:lnTo>
                    <a:lnTo>
                      <a:pt x="492" y="501"/>
                    </a:lnTo>
                    <a:lnTo>
                      <a:pt x="492" y="502"/>
                    </a:lnTo>
                    <a:lnTo>
                      <a:pt x="495" y="503"/>
                    </a:lnTo>
                    <a:lnTo>
                      <a:pt x="495" y="504"/>
                    </a:lnTo>
                    <a:lnTo>
                      <a:pt x="494" y="506"/>
                    </a:lnTo>
                    <a:lnTo>
                      <a:pt x="492" y="506"/>
                    </a:lnTo>
                    <a:lnTo>
                      <a:pt x="490" y="507"/>
                    </a:lnTo>
                    <a:lnTo>
                      <a:pt x="487" y="508"/>
                    </a:lnTo>
                    <a:lnTo>
                      <a:pt x="483" y="508"/>
                    </a:lnTo>
                    <a:lnTo>
                      <a:pt x="481" y="508"/>
                    </a:lnTo>
                    <a:lnTo>
                      <a:pt x="481" y="509"/>
                    </a:lnTo>
                    <a:lnTo>
                      <a:pt x="481" y="511"/>
                    </a:lnTo>
                    <a:lnTo>
                      <a:pt x="481" y="512"/>
                    </a:lnTo>
                    <a:lnTo>
                      <a:pt x="479" y="514"/>
                    </a:lnTo>
                    <a:lnTo>
                      <a:pt x="479" y="515"/>
                    </a:lnTo>
                    <a:lnTo>
                      <a:pt x="479" y="515"/>
                    </a:lnTo>
                    <a:lnTo>
                      <a:pt x="482" y="517"/>
                    </a:lnTo>
                    <a:lnTo>
                      <a:pt x="484" y="518"/>
                    </a:lnTo>
                    <a:lnTo>
                      <a:pt x="483" y="520"/>
                    </a:lnTo>
                    <a:lnTo>
                      <a:pt x="483" y="523"/>
                    </a:lnTo>
                    <a:lnTo>
                      <a:pt x="481" y="524"/>
                    </a:lnTo>
                    <a:lnTo>
                      <a:pt x="479" y="525"/>
                    </a:lnTo>
                    <a:lnTo>
                      <a:pt x="479" y="529"/>
                    </a:lnTo>
                    <a:lnTo>
                      <a:pt x="479" y="530"/>
                    </a:lnTo>
                    <a:lnTo>
                      <a:pt x="478" y="531"/>
                    </a:lnTo>
                    <a:lnTo>
                      <a:pt x="476" y="532"/>
                    </a:lnTo>
                    <a:lnTo>
                      <a:pt x="472" y="534"/>
                    </a:lnTo>
                    <a:lnTo>
                      <a:pt x="472" y="534"/>
                    </a:lnTo>
                    <a:lnTo>
                      <a:pt x="471" y="532"/>
                    </a:lnTo>
                    <a:lnTo>
                      <a:pt x="470" y="531"/>
                    </a:lnTo>
                    <a:lnTo>
                      <a:pt x="468" y="531"/>
                    </a:lnTo>
                    <a:lnTo>
                      <a:pt x="466" y="531"/>
                    </a:lnTo>
                    <a:lnTo>
                      <a:pt x="465" y="531"/>
                    </a:lnTo>
                    <a:lnTo>
                      <a:pt x="464" y="532"/>
                    </a:lnTo>
                    <a:lnTo>
                      <a:pt x="462" y="534"/>
                    </a:lnTo>
                    <a:lnTo>
                      <a:pt x="461" y="534"/>
                    </a:lnTo>
                    <a:lnTo>
                      <a:pt x="461" y="532"/>
                    </a:lnTo>
                    <a:lnTo>
                      <a:pt x="461" y="531"/>
                    </a:lnTo>
                    <a:lnTo>
                      <a:pt x="461" y="530"/>
                    </a:lnTo>
                    <a:lnTo>
                      <a:pt x="461" y="528"/>
                    </a:lnTo>
                    <a:lnTo>
                      <a:pt x="460" y="529"/>
                    </a:lnTo>
                    <a:lnTo>
                      <a:pt x="460" y="529"/>
                    </a:lnTo>
                    <a:lnTo>
                      <a:pt x="460" y="532"/>
                    </a:lnTo>
                    <a:lnTo>
                      <a:pt x="460" y="535"/>
                    </a:lnTo>
                    <a:lnTo>
                      <a:pt x="458" y="536"/>
                    </a:lnTo>
                    <a:lnTo>
                      <a:pt x="458" y="536"/>
                    </a:lnTo>
                    <a:lnTo>
                      <a:pt x="455" y="536"/>
                    </a:lnTo>
                    <a:lnTo>
                      <a:pt x="454" y="536"/>
                    </a:lnTo>
                    <a:lnTo>
                      <a:pt x="454" y="537"/>
                    </a:lnTo>
                    <a:lnTo>
                      <a:pt x="453" y="538"/>
                    </a:lnTo>
                    <a:lnTo>
                      <a:pt x="451" y="540"/>
                    </a:lnTo>
                    <a:lnTo>
                      <a:pt x="450" y="540"/>
                    </a:lnTo>
                    <a:lnTo>
                      <a:pt x="450" y="541"/>
                    </a:lnTo>
                    <a:lnTo>
                      <a:pt x="451" y="541"/>
                    </a:lnTo>
                    <a:lnTo>
                      <a:pt x="454" y="543"/>
                    </a:lnTo>
                    <a:lnTo>
                      <a:pt x="454" y="545"/>
                    </a:lnTo>
                    <a:lnTo>
                      <a:pt x="453" y="545"/>
                    </a:lnTo>
                    <a:lnTo>
                      <a:pt x="453" y="546"/>
                    </a:lnTo>
                    <a:lnTo>
                      <a:pt x="453" y="547"/>
                    </a:lnTo>
                    <a:lnTo>
                      <a:pt x="453" y="548"/>
                    </a:lnTo>
                    <a:lnTo>
                      <a:pt x="454" y="547"/>
                    </a:lnTo>
                    <a:lnTo>
                      <a:pt x="455" y="546"/>
                    </a:lnTo>
                    <a:lnTo>
                      <a:pt x="456" y="547"/>
                    </a:lnTo>
                    <a:lnTo>
                      <a:pt x="458" y="548"/>
                    </a:lnTo>
                    <a:lnTo>
                      <a:pt x="458" y="549"/>
                    </a:lnTo>
                    <a:lnTo>
                      <a:pt x="458" y="549"/>
                    </a:lnTo>
                    <a:lnTo>
                      <a:pt x="456" y="552"/>
                    </a:lnTo>
                    <a:lnTo>
                      <a:pt x="454" y="553"/>
                    </a:lnTo>
                    <a:lnTo>
                      <a:pt x="454" y="554"/>
                    </a:lnTo>
                    <a:lnTo>
                      <a:pt x="454" y="556"/>
                    </a:lnTo>
                    <a:lnTo>
                      <a:pt x="453" y="556"/>
                    </a:lnTo>
                    <a:lnTo>
                      <a:pt x="451" y="557"/>
                    </a:lnTo>
                    <a:lnTo>
                      <a:pt x="451" y="557"/>
                    </a:lnTo>
                    <a:lnTo>
                      <a:pt x="450" y="559"/>
                    </a:lnTo>
                    <a:lnTo>
                      <a:pt x="450" y="559"/>
                    </a:lnTo>
                    <a:lnTo>
                      <a:pt x="451" y="560"/>
                    </a:lnTo>
                    <a:lnTo>
                      <a:pt x="451" y="562"/>
                    </a:lnTo>
                    <a:lnTo>
                      <a:pt x="453" y="564"/>
                    </a:lnTo>
                    <a:lnTo>
                      <a:pt x="454" y="566"/>
                    </a:lnTo>
                    <a:lnTo>
                      <a:pt x="454" y="569"/>
                    </a:lnTo>
                    <a:lnTo>
                      <a:pt x="454" y="569"/>
                    </a:lnTo>
                    <a:lnTo>
                      <a:pt x="456" y="570"/>
                    </a:lnTo>
                    <a:lnTo>
                      <a:pt x="455" y="571"/>
                    </a:lnTo>
                    <a:lnTo>
                      <a:pt x="453" y="571"/>
                    </a:lnTo>
                    <a:lnTo>
                      <a:pt x="450" y="574"/>
                    </a:lnTo>
                    <a:lnTo>
                      <a:pt x="450" y="575"/>
                    </a:lnTo>
                    <a:lnTo>
                      <a:pt x="449" y="576"/>
                    </a:lnTo>
                    <a:lnTo>
                      <a:pt x="448" y="576"/>
                    </a:lnTo>
                    <a:lnTo>
                      <a:pt x="445" y="577"/>
                    </a:lnTo>
                    <a:lnTo>
                      <a:pt x="442" y="580"/>
                    </a:lnTo>
                    <a:lnTo>
                      <a:pt x="439" y="580"/>
                    </a:lnTo>
                    <a:lnTo>
                      <a:pt x="436" y="580"/>
                    </a:lnTo>
                    <a:lnTo>
                      <a:pt x="434" y="579"/>
                    </a:lnTo>
                    <a:lnTo>
                      <a:pt x="434" y="579"/>
                    </a:lnTo>
                    <a:lnTo>
                      <a:pt x="432" y="579"/>
                    </a:lnTo>
                    <a:lnTo>
                      <a:pt x="432" y="580"/>
                    </a:lnTo>
                    <a:lnTo>
                      <a:pt x="434" y="580"/>
                    </a:lnTo>
                    <a:lnTo>
                      <a:pt x="434" y="581"/>
                    </a:lnTo>
                    <a:lnTo>
                      <a:pt x="432" y="583"/>
                    </a:lnTo>
                    <a:lnTo>
                      <a:pt x="431" y="586"/>
                    </a:lnTo>
                    <a:lnTo>
                      <a:pt x="431" y="590"/>
                    </a:lnTo>
                    <a:lnTo>
                      <a:pt x="433" y="591"/>
                    </a:lnTo>
                    <a:lnTo>
                      <a:pt x="434" y="592"/>
                    </a:lnTo>
                    <a:lnTo>
                      <a:pt x="434" y="594"/>
                    </a:lnTo>
                    <a:lnTo>
                      <a:pt x="434" y="597"/>
                    </a:lnTo>
                    <a:lnTo>
                      <a:pt x="432" y="598"/>
                    </a:lnTo>
                    <a:lnTo>
                      <a:pt x="431" y="601"/>
                    </a:lnTo>
                    <a:lnTo>
                      <a:pt x="430" y="602"/>
                    </a:lnTo>
                    <a:lnTo>
                      <a:pt x="427" y="603"/>
                    </a:lnTo>
                    <a:lnTo>
                      <a:pt x="426" y="604"/>
                    </a:lnTo>
                    <a:lnTo>
                      <a:pt x="426" y="608"/>
                    </a:lnTo>
                    <a:lnTo>
                      <a:pt x="426" y="609"/>
                    </a:lnTo>
                    <a:lnTo>
                      <a:pt x="425" y="610"/>
                    </a:lnTo>
                    <a:lnTo>
                      <a:pt x="422" y="613"/>
                    </a:lnTo>
                    <a:lnTo>
                      <a:pt x="417" y="615"/>
                    </a:lnTo>
                    <a:lnTo>
                      <a:pt x="416" y="618"/>
                    </a:lnTo>
                    <a:lnTo>
                      <a:pt x="416" y="619"/>
                    </a:lnTo>
                    <a:lnTo>
                      <a:pt x="415" y="619"/>
                    </a:lnTo>
                    <a:lnTo>
                      <a:pt x="414" y="618"/>
                    </a:lnTo>
                    <a:lnTo>
                      <a:pt x="413" y="618"/>
                    </a:lnTo>
                    <a:lnTo>
                      <a:pt x="411" y="616"/>
                    </a:lnTo>
                    <a:lnTo>
                      <a:pt x="410" y="616"/>
                    </a:lnTo>
                    <a:lnTo>
                      <a:pt x="408" y="616"/>
                    </a:lnTo>
                    <a:lnTo>
                      <a:pt x="406" y="616"/>
                    </a:lnTo>
                    <a:lnTo>
                      <a:pt x="405" y="615"/>
                    </a:lnTo>
                    <a:lnTo>
                      <a:pt x="403" y="614"/>
                    </a:lnTo>
                    <a:lnTo>
                      <a:pt x="400" y="613"/>
                    </a:lnTo>
                    <a:lnTo>
                      <a:pt x="397" y="613"/>
                    </a:lnTo>
                    <a:lnTo>
                      <a:pt x="395" y="613"/>
                    </a:lnTo>
                    <a:lnTo>
                      <a:pt x="395" y="611"/>
                    </a:lnTo>
                    <a:lnTo>
                      <a:pt x="397" y="610"/>
                    </a:lnTo>
                    <a:lnTo>
                      <a:pt x="398" y="609"/>
                    </a:lnTo>
                    <a:lnTo>
                      <a:pt x="398" y="608"/>
                    </a:lnTo>
                    <a:lnTo>
                      <a:pt x="398" y="605"/>
                    </a:lnTo>
                    <a:lnTo>
                      <a:pt x="399" y="604"/>
                    </a:lnTo>
                    <a:lnTo>
                      <a:pt x="400" y="603"/>
                    </a:lnTo>
                    <a:lnTo>
                      <a:pt x="400" y="602"/>
                    </a:lnTo>
                    <a:lnTo>
                      <a:pt x="399" y="601"/>
                    </a:lnTo>
                    <a:lnTo>
                      <a:pt x="402" y="597"/>
                    </a:lnTo>
                    <a:lnTo>
                      <a:pt x="404" y="596"/>
                    </a:lnTo>
                    <a:lnTo>
                      <a:pt x="406" y="593"/>
                    </a:lnTo>
                    <a:lnTo>
                      <a:pt x="408" y="592"/>
                    </a:lnTo>
                    <a:lnTo>
                      <a:pt x="410" y="591"/>
                    </a:lnTo>
                    <a:lnTo>
                      <a:pt x="411" y="591"/>
                    </a:lnTo>
                    <a:lnTo>
                      <a:pt x="413" y="590"/>
                    </a:lnTo>
                    <a:lnTo>
                      <a:pt x="414" y="588"/>
                    </a:lnTo>
                    <a:lnTo>
                      <a:pt x="415" y="587"/>
                    </a:lnTo>
                    <a:lnTo>
                      <a:pt x="416" y="586"/>
                    </a:lnTo>
                    <a:lnTo>
                      <a:pt x="417" y="585"/>
                    </a:lnTo>
                    <a:lnTo>
                      <a:pt x="417" y="582"/>
                    </a:lnTo>
                    <a:lnTo>
                      <a:pt x="420" y="581"/>
                    </a:lnTo>
                    <a:lnTo>
                      <a:pt x="421" y="580"/>
                    </a:lnTo>
                    <a:lnTo>
                      <a:pt x="421" y="577"/>
                    </a:lnTo>
                    <a:lnTo>
                      <a:pt x="421" y="576"/>
                    </a:lnTo>
                    <a:lnTo>
                      <a:pt x="422" y="574"/>
                    </a:lnTo>
                    <a:lnTo>
                      <a:pt x="423" y="573"/>
                    </a:lnTo>
                    <a:lnTo>
                      <a:pt x="422" y="571"/>
                    </a:lnTo>
                    <a:lnTo>
                      <a:pt x="421" y="571"/>
                    </a:lnTo>
                    <a:lnTo>
                      <a:pt x="419" y="571"/>
                    </a:lnTo>
                    <a:lnTo>
                      <a:pt x="415" y="571"/>
                    </a:lnTo>
                    <a:lnTo>
                      <a:pt x="414" y="573"/>
                    </a:lnTo>
                    <a:lnTo>
                      <a:pt x="413" y="574"/>
                    </a:lnTo>
                    <a:lnTo>
                      <a:pt x="411" y="575"/>
                    </a:lnTo>
                    <a:lnTo>
                      <a:pt x="410" y="577"/>
                    </a:lnTo>
                    <a:lnTo>
                      <a:pt x="410" y="579"/>
                    </a:lnTo>
                    <a:lnTo>
                      <a:pt x="409" y="579"/>
                    </a:lnTo>
                    <a:lnTo>
                      <a:pt x="408" y="579"/>
                    </a:lnTo>
                    <a:lnTo>
                      <a:pt x="405" y="579"/>
                    </a:lnTo>
                    <a:lnTo>
                      <a:pt x="405" y="579"/>
                    </a:lnTo>
                    <a:lnTo>
                      <a:pt x="405" y="580"/>
                    </a:lnTo>
                    <a:lnTo>
                      <a:pt x="405" y="581"/>
                    </a:lnTo>
                    <a:lnTo>
                      <a:pt x="405" y="581"/>
                    </a:lnTo>
                    <a:lnTo>
                      <a:pt x="404" y="582"/>
                    </a:lnTo>
                    <a:lnTo>
                      <a:pt x="402" y="582"/>
                    </a:lnTo>
                    <a:lnTo>
                      <a:pt x="400" y="582"/>
                    </a:lnTo>
                    <a:lnTo>
                      <a:pt x="399" y="581"/>
                    </a:lnTo>
                    <a:lnTo>
                      <a:pt x="400" y="580"/>
                    </a:lnTo>
                    <a:lnTo>
                      <a:pt x="399" y="579"/>
                    </a:lnTo>
                    <a:lnTo>
                      <a:pt x="397" y="579"/>
                    </a:lnTo>
                    <a:lnTo>
                      <a:pt x="397" y="579"/>
                    </a:lnTo>
                    <a:lnTo>
                      <a:pt x="394" y="579"/>
                    </a:lnTo>
                    <a:lnTo>
                      <a:pt x="394" y="577"/>
                    </a:lnTo>
                    <a:lnTo>
                      <a:pt x="393" y="577"/>
                    </a:lnTo>
                    <a:lnTo>
                      <a:pt x="391" y="577"/>
                    </a:lnTo>
                    <a:lnTo>
                      <a:pt x="388" y="577"/>
                    </a:lnTo>
                    <a:lnTo>
                      <a:pt x="387" y="576"/>
                    </a:lnTo>
                    <a:lnTo>
                      <a:pt x="386" y="577"/>
                    </a:lnTo>
                    <a:lnTo>
                      <a:pt x="385" y="577"/>
                    </a:lnTo>
                    <a:lnTo>
                      <a:pt x="383" y="577"/>
                    </a:lnTo>
                    <a:lnTo>
                      <a:pt x="382" y="577"/>
                    </a:lnTo>
                    <a:lnTo>
                      <a:pt x="380" y="577"/>
                    </a:lnTo>
                    <a:lnTo>
                      <a:pt x="378" y="577"/>
                    </a:lnTo>
                    <a:lnTo>
                      <a:pt x="380" y="576"/>
                    </a:lnTo>
                    <a:lnTo>
                      <a:pt x="377" y="576"/>
                    </a:lnTo>
                    <a:lnTo>
                      <a:pt x="376" y="575"/>
                    </a:lnTo>
                    <a:lnTo>
                      <a:pt x="375" y="575"/>
                    </a:lnTo>
                    <a:lnTo>
                      <a:pt x="375" y="576"/>
                    </a:lnTo>
                    <a:lnTo>
                      <a:pt x="375" y="577"/>
                    </a:lnTo>
                    <a:lnTo>
                      <a:pt x="375" y="579"/>
                    </a:lnTo>
                    <a:lnTo>
                      <a:pt x="375" y="580"/>
                    </a:lnTo>
                    <a:lnTo>
                      <a:pt x="375" y="580"/>
                    </a:lnTo>
                    <a:lnTo>
                      <a:pt x="374" y="582"/>
                    </a:lnTo>
                    <a:lnTo>
                      <a:pt x="370" y="583"/>
                    </a:lnTo>
                    <a:lnTo>
                      <a:pt x="368" y="586"/>
                    </a:lnTo>
                    <a:lnTo>
                      <a:pt x="368" y="587"/>
                    </a:lnTo>
                    <a:lnTo>
                      <a:pt x="368" y="588"/>
                    </a:lnTo>
                    <a:lnTo>
                      <a:pt x="366" y="588"/>
                    </a:lnTo>
                    <a:lnTo>
                      <a:pt x="365" y="590"/>
                    </a:lnTo>
                    <a:lnTo>
                      <a:pt x="364" y="591"/>
                    </a:lnTo>
                    <a:lnTo>
                      <a:pt x="365" y="591"/>
                    </a:lnTo>
                    <a:lnTo>
                      <a:pt x="366" y="592"/>
                    </a:lnTo>
                    <a:lnTo>
                      <a:pt x="368" y="592"/>
                    </a:lnTo>
                    <a:lnTo>
                      <a:pt x="369" y="593"/>
                    </a:lnTo>
                    <a:lnTo>
                      <a:pt x="369" y="594"/>
                    </a:lnTo>
                    <a:lnTo>
                      <a:pt x="370" y="594"/>
                    </a:lnTo>
                    <a:lnTo>
                      <a:pt x="371" y="596"/>
                    </a:lnTo>
                    <a:lnTo>
                      <a:pt x="371" y="597"/>
                    </a:lnTo>
                    <a:lnTo>
                      <a:pt x="370" y="598"/>
                    </a:lnTo>
                    <a:lnTo>
                      <a:pt x="368" y="599"/>
                    </a:lnTo>
                    <a:lnTo>
                      <a:pt x="368" y="601"/>
                    </a:lnTo>
                    <a:lnTo>
                      <a:pt x="368" y="603"/>
                    </a:lnTo>
                    <a:lnTo>
                      <a:pt x="365" y="603"/>
                    </a:lnTo>
                    <a:lnTo>
                      <a:pt x="365" y="602"/>
                    </a:lnTo>
                    <a:lnTo>
                      <a:pt x="365" y="601"/>
                    </a:lnTo>
                    <a:lnTo>
                      <a:pt x="364" y="599"/>
                    </a:lnTo>
                    <a:lnTo>
                      <a:pt x="364" y="599"/>
                    </a:lnTo>
                    <a:lnTo>
                      <a:pt x="363" y="601"/>
                    </a:lnTo>
                    <a:lnTo>
                      <a:pt x="361" y="602"/>
                    </a:lnTo>
                    <a:lnTo>
                      <a:pt x="360" y="603"/>
                    </a:lnTo>
                    <a:lnTo>
                      <a:pt x="359" y="605"/>
                    </a:lnTo>
                    <a:lnTo>
                      <a:pt x="358" y="607"/>
                    </a:lnTo>
                    <a:lnTo>
                      <a:pt x="357" y="607"/>
                    </a:lnTo>
                    <a:lnTo>
                      <a:pt x="357" y="605"/>
                    </a:lnTo>
                    <a:lnTo>
                      <a:pt x="358" y="604"/>
                    </a:lnTo>
                    <a:lnTo>
                      <a:pt x="359" y="602"/>
                    </a:lnTo>
                    <a:lnTo>
                      <a:pt x="359" y="601"/>
                    </a:lnTo>
                    <a:lnTo>
                      <a:pt x="360" y="599"/>
                    </a:lnTo>
                    <a:lnTo>
                      <a:pt x="361" y="597"/>
                    </a:lnTo>
                    <a:lnTo>
                      <a:pt x="360" y="597"/>
                    </a:lnTo>
                    <a:lnTo>
                      <a:pt x="359" y="597"/>
                    </a:lnTo>
                    <a:lnTo>
                      <a:pt x="358" y="598"/>
                    </a:lnTo>
                    <a:lnTo>
                      <a:pt x="355" y="601"/>
                    </a:lnTo>
                    <a:lnTo>
                      <a:pt x="354" y="601"/>
                    </a:lnTo>
                    <a:lnTo>
                      <a:pt x="353" y="602"/>
                    </a:lnTo>
                    <a:lnTo>
                      <a:pt x="352" y="602"/>
                    </a:lnTo>
                    <a:lnTo>
                      <a:pt x="349" y="602"/>
                    </a:lnTo>
                    <a:lnTo>
                      <a:pt x="348" y="602"/>
                    </a:lnTo>
                    <a:lnTo>
                      <a:pt x="346" y="603"/>
                    </a:lnTo>
                    <a:lnTo>
                      <a:pt x="344" y="603"/>
                    </a:lnTo>
                    <a:lnTo>
                      <a:pt x="342" y="603"/>
                    </a:lnTo>
                    <a:lnTo>
                      <a:pt x="340" y="605"/>
                    </a:lnTo>
                    <a:lnTo>
                      <a:pt x="338" y="607"/>
                    </a:lnTo>
                    <a:lnTo>
                      <a:pt x="336" y="607"/>
                    </a:lnTo>
                    <a:lnTo>
                      <a:pt x="335" y="607"/>
                    </a:lnTo>
                    <a:lnTo>
                      <a:pt x="336" y="608"/>
                    </a:lnTo>
                    <a:lnTo>
                      <a:pt x="335" y="609"/>
                    </a:lnTo>
                    <a:lnTo>
                      <a:pt x="329" y="609"/>
                    </a:lnTo>
                    <a:lnTo>
                      <a:pt x="325" y="610"/>
                    </a:lnTo>
                    <a:lnTo>
                      <a:pt x="319" y="613"/>
                    </a:lnTo>
                    <a:lnTo>
                      <a:pt x="315" y="616"/>
                    </a:lnTo>
                    <a:lnTo>
                      <a:pt x="313" y="619"/>
                    </a:lnTo>
                    <a:lnTo>
                      <a:pt x="313" y="622"/>
                    </a:lnTo>
                    <a:lnTo>
                      <a:pt x="310" y="627"/>
                    </a:lnTo>
                    <a:lnTo>
                      <a:pt x="310" y="631"/>
                    </a:lnTo>
                    <a:lnTo>
                      <a:pt x="308" y="635"/>
                    </a:lnTo>
                    <a:lnTo>
                      <a:pt x="308" y="635"/>
                    </a:lnTo>
                    <a:lnTo>
                      <a:pt x="307" y="636"/>
                    </a:lnTo>
                    <a:lnTo>
                      <a:pt x="307" y="637"/>
                    </a:lnTo>
                    <a:lnTo>
                      <a:pt x="308" y="638"/>
                    </a:lnTo>
                    <a:lnTo>
                      <a:pt x="309" y="637"/>
                    </a:lnTo>
                    <a:lnTo>
                      <a:pt x="310" y="637"/>
                    </a:lnTo>
                    <a:lnTo>
                      <a:pt x="312" y="637"/>
                    </a:lnTo>
                    <a:lnTo>
                      <a:pt x="313" y="639"/>
                    </a:lnTo>
                    <a:lnTo>
                      <a:pt x="313" y="641"/>
                    </a:lnTo>
                    <a:lnTo>
                      <a:pt x="313" y="641"/>
                    </a:lnTo>
                    <a:lnTo>
                      <a:pt x="314" y="639"/>
                    </a:lnTo>
                    <a:lnTo>
                      <a:pt x="316" y="638"/>
                    </a:lnTo>
                    <a:lnTo>
                      <a:pt x="319" y="638"/>
                    </a:lnTo>
                    <a:lnTo>
                      <a:pt x="320" y="641"/>
                    </a:lnTo>
                    <a:lnTo>
                      <a:pt x="321" y="642"/>
                    </a:lnTo>
                    <a:lnTo>
                      <a:pt x="320" y="643"/>
                    </a:lnTo>
                    <a:lnTo>
                      <a:pt x="318" y="643"/>
                    </a:lnTo>
                    <a:lnTo>
                      <a:pt x="316" y="643"/>
                    </a:lnTo>
                    <a:lnTo>
                      <a:pt x="316" y="644"/>
                    </a:lnTo>
                    <a:lnTo>
                      <a:pt x="315" y="646"/>
                    </a:lnTo>
                    <a:lnTo>
                      <a:pt x="314" y="648"/>
                    </a:lnTo>
                    <a:lnTo>
                      <a:pt x="313" y="650"/>
                    </a:lnTo>
                    <a:lnTo>
                      <a:pt x="312" y="652"/>
                    </a:lnTo>
                    <a:lnTo>
                      <a:pt x="310" y="652"/>
                    </a:lnTo>
                    <a:lnTo>
                      <a:pt x="308" y="650"/>
                    </a:lnTo>
                    <a:lnTo>
                      <a:pt x="308" y="649"/>
                    </a:lnTo>
                    <a:lnTo>
                      <a:pt x="308" y="647"/>
                    </a:lnTo>
                    <a:lnTo>
                      <a:pt x="308" y="646"/>
                    </a:lnTo>
                    <a:lnTo>
                      <a:pt x="307" y="646"/>
                    </a:lnTo>
                    <a:lnTo>
                      <a:pt x="305" y="647"/>
                    </a:lnTo>
                    <a:lnTo>
                      <a:pt x="305" y="649"/>
                    </a:lnTo>
                    <a:lnTo>
                      <a:pt x="307" y="652"/>
                    </a:lnTo>
                    <a:lnTo>
                      <a:pt x="307" y="653"/>
                    </a:lnTo>
                    <a:lnTo>
                      <a:pt x="307" y="654"/>
                    </a:lnTo>
                    <a:lnTo>
                      <a:pt x="307" y="656"/>
                    </a:lnTo>
                    <a:lnTo>
                      <a:pt x="309" y="659"/>
                    </a:lnTo>
                    <a:lnTo>
                      <a:pt x="310" y="659"/>
                    </a:lnTo>
                    <a:lnTo>
                      <a:pt x="312" y="659"/>
                    </a:lnTo>
                    <a:lnTo>
                      <a:pt x="313" y="659"/>
                    </a:lnTo>
                    <a:lnTo>
                      <a:pt x="314" y="656"/>
                    </a:lnTo>
                    <a:lnTo>
                      <a:pt x="314" y="654"/>
                    </a:lnTo>
                    <a:lnTo>
                      <a:pt x="315" y="654"/>
                    </a:lnTo>
                    <a:lnTo>
                      <a:pt x="316" y="654"/>
                    </a:lnTo>
                    <a:lnTo>
                      <a:pt x="316" y="655"/>
                    </a:lnTo>
                    <a:lnTo>
                      <a:pt x="316" y="656"/>
                    </a:lnTo>
                    <a:lnTo>
                      <a:pt x="318" y="656"/>
                    </a:lnTo>
                    <a:lnTo>
                      <a:pt x="318" y="654"/>
                    </a:lnTo>
                    <a:lnTo>
                      <a:pt x="318" y="653"/>
                    </a:lnTo>
                    <a:lnTo>
                      <a:pt x="319" y="653"/>
                    </a:lnTo>
                    <a:lnTo>
                      <a:pt x="319" y="653"/>
                    </a:lnTo>
                    <a:lnTo>
                      <a:pt x="319" y="655"/>
                    </a:lnTo>
                    <a:lnTo>
                      <a:pt x="319" y="656"/>
                    </a:lnTo>
                    <a:lnTo>
                      <a:pt x="320" y="658"/>
                    </a:lnTo>
                    <a:lnTo>
                      <a:pt x="321" y="658"/>
                    </a:lnTo>
                    <a:lnTo>
                      <a:pt x="324" y="660"/>
                    </a:lnTo>
                    <a:lnTo>
                      <a:pt x="324" y="661"/>
                    </a:lnTo>
                    <a:lnTo>
                      <a:pt x="324" y="663"/>
                    </a:lnTo>
                    <a:lnTo>
                      <a:pt x="324" y="663"/>
                    </a:lnTo>
                    <a:lnTo>
                      <a:pt x="321" y="663"/>
                    </a:lnTo>
                    <a:lnTo>
                      <a:pt x="320" y="663"/>
                    </a:lnTo>
                    <a:lnTo>
                      <a:pt x="319" y="663"/>
                    </a:lnTo>
                    <a:lnTo>
                      <a:pt x="319" y="665"/>
                    </a:lnTo>
                    <a:lnTo>
                      <a:pt x="319" y="665"/>
                    </a:lnTo>
                    <a:lnTo>
                      <a:pt x="319" y="667"/>
                    </a:lnTo>
                    <a:lnTo>
                      <a:pt x="318" y="667"/>
                    </a:lnTo>
                    <a:lnTo>
                      <a:pt x="316" y="667"/>
                    </a:lnTo>
                    <a:lnTo>
                      <a:pt x="316" y="666"/>
                    </a:lnTo>
                    <a:lnTo>
                      <a:pt x="316" y="666"/>
                    </a:lnTo>
                    <a:lnTo>
                      <a:pt x="315" y="666"/>
                    </a:lnTo>
                    <a:lnTo>
                      <a:pt x="315" y="667"/>
                    </a:lnTo>
                    <a:lnTo>
                      <a:pt x="314" y="669"/>
                    </a:lnTo>
                    <a:lnTo>
                      <a:pt x="314" y="670"/>
                    </a:lnTo>
                    <a:lnTo>
                      <a:pt x="314" y="671"/>
                    </a:lnTo>
                    <a:lnTo>
                      <a:pt x="313" y="672"/>
                    </a:lnTo>
                    <a:lnTo>
                      <a:pt x="310" y="674"/>
                    </a:lnTo>
                    <a:lnTo>
                      <a:pt x="310" y="675"/>
                    </a:lnTo>
                    <a:lnTo>
                      <a:pt x="309" y="676"/>
                    </a:lnTo>
                    <a:lnTo>
                      <a:pt x="308" y="676"/>
                    </a:lnTo>
                    <a:lnTo>
                      <a:pt x="307" y="675"/>
                    </a:lnTo>
                    <a:lnTo>
                      <a:pt x="307" y="674"/>
                    </a:lnTo>
                    <a:lnTo>
                      <a:pt x="305" y="672"/>
                    </a:lnTo>
                    <a:lnTo>
                      <a:pt x="303" y="671"/>
                    </a:lnTo>
                    <a:lnTo>
                      <a:pt x="302" y="670"/>
                    </a:lnTo>
                    <a:lnTo>
                      <a:pt x="299" y="669"/>
                    </a:lnTo>
                    <a:lnTo>
                      <a:pt x="298" y="670"/>
                    </a:lnTo>
                    <a:lnTo>
                      <a:pt x="296" y="672"/>
                    </a:lnTo>
                    <a:lnTo>
                      <a:pt x="292" y="675"/>
                    </a:lnTo>
                    <a:lnTo>
                      <a:pt x="288" y="680"/>
                    </a:lnTo>
                    <a:lnTo>
                      <a:pt x="286" y="683"/>
                    </a:lnTo>
                    <a:lnTo>
                      <a:pt x="286" y="686"/>
                    </a:lnTo>
                    <a:lnTo>
                      <a:pt x="285" y="687"/>
                    </a:lnTo>
                    <a:lnTo>
                      <a:pt x="287" y="688"/>
                    </a:lnTo>
                    <a:lnTo>
                      <a:pt x="288" y="689"/>
                    </a:lnTo>
                    <a:lnTo>
                      <a:pt x="288" y="692"/>
                    </a:lnTo>
                    <a:lnTo>
                      <a:pt x="288" y="693"/>
                    </a:lnTo>
                    <a:lnTo>
                      <a:pt x="287" y="693"/>
                    </a:lnTo>
                    <a:lnTo>
                      <a:pt x="286" y="692"/>
                    </a:lnTo>
                    <a:lnTo>
                      <a:pt x="285" y="692"/>
                    </a:lnTo>
                    <a:lnTo>
                      <a:pt x="284" y="693"/>
                    </a:lnTo>
                    <a:lnTo>
                      <a:pt x="284" y="694"/>
                    </a:lnTo>
                    <a:lnTo>
                      <a:pt x="284" y="697"/>
                    </a:lnTo>
                    <a:lnTo>
                      <a:pt x="282" y="697"/>
                    </a:lnTo>
                    <a:lnTo>
                      <a:pt x="284" y="698"/>
                    </a:lnTo>
                    <a:lnTo>
                      <a:pt x="284" y="699"/>
                    </a:lnTo>
                    <a:lnTo>
                      <a:pt x="284" y="700"/>
                    </a:lnTo>
                    <a:lnTo>
                      <a:pt x="281" y="700"/>
                    </a:lnTo>
                    <a:lnTo>
                      <a:pt x="279" y="701"/>
                    </a:lnTo>
                    <a:lnTo>
                      <a:pt x="275" y="700"/>
                    </a:lnTo>
                    <a:lnTo>
                      <a:pt x="274" y="701"/>
                    </a:lnTo>
                    <a:lnTo>
                      <a:pt x="273" y="701"/>
                    </a:lnTo>
                    <a:lnTo>
                      <a:pt x="270" y="701"/>
                    </a:lnTo>
                    <a:lnTo>
                      <a:pt x="270" y="703"/>
                    </a:lnTo>
                    <a:lnTo>
                      <a:pt x="269" y="703"/>
                    </a:lnTo>
                    <a:lnTo>
                      <a:pt x="269" y="704"/>
                    </a:lnTo>
                    <a:lnTo>
                      <a:pt x="268" y="705"/>
                    </a:lnTo>
                    <a:lnTo>
                      <a:pt x="265" y="705"/>
                    </a:lnTo>
                    <a:lnTo>
                      <a:pt x="263" y="706"/>
                    </a:lnTo>
                    <a:lnTo>
                      <a:pt x="258" y="709"/>
                    </a:lnTo>
                    <a:lnTo>
                      <a:pt x="257" y="705"/>
                    </a:lnTo>
                    <a:lnTo>
                      <a:pt x="260" y="701"/>
                    </a:lnTo>
                    <a:lnTo>
                      <a:pt x="257" y="697"/>
                    </a:lnTo>
                    <a:lnTo>
                      <a:pt x="254" y="691"/>
                    </a:lnTo>
                    <a:lnTo>
                      <a:pt x="252" y="687"/>
                    </a:lnTo>
                    <a:lnTo>
                      <a:pt x="250" y="684"/>
                    </a:lnTo>
                    <a:lnTo>
                      <a:pt x="247" y="684"/>
                    </a:lnTo>
                    <a:lnTo>
                      <a:pt x="246" y="682"/>
                    </a:lnTo>
                    <a:lnTo>
                      <a:pt x="245" y="680"/>
                    </a:lnTo>
                    <a:lnTo>
                      <a:pt x="243" y="678"/>
                    </a:lnTo>
                    <a:lnTo>
                      <a:pt x="241" y="676"/>
                    </a:lnTo>
                    <a:lnTo>
                      <a:pt x="239" y="675"/>
                    </a:lnTo>
                    <a:lnTo>
                      <a:pt x="235" y="674"/>
                    </a:lnTo>
                    <a:lnTo>
                      <a:pt x="232" y="672"/>
                    </a:lnTo>
                    <a:lnTo>
                      <a:pt x="231" y="672"/>
                    </a:lnTo>
                    <a:lnTo>
                      <a:pt x="231" y="676"/>
                    </a:lnTo>
                    <a:lnTo>
                      <a:pt x="231" y="677"/>
                    </a:lnTo>
                    <a:lnTo>
                      <a:pt x="230" y="680"/>
                    </a:lnTo>
                    <a:lnTo>
                      <a:pt x="228" y="681"/>
                    </a:lnTo>
                    <a:lnTo>
                      <a:pt x="226" y="678"/>
                    </a:lnTo>
                    <a:lnTo>
                      <a:pt x="224" y="678"/>
                    </a:lnTo>
                    <a:lnTo>
                      <a:pt x="219" y="678"/>
                    </a:lnTo>
                    <a:lnTo>
                      <a:pt x="218" y="677"/>
                    </a:lnTo>
                    <a:lnTo>
                      <a:pt x="218" y="676"/>
                    </a:lnTo>
                    <a:lnTo>
                      <a:pt x="217" y="674"/>
                    </a:lnTo>
                    <a:lnTo>
                      <a:pt x="215" y="672"/>
                    </a:lnTo>
                    <a:lnTo>
                      <a:pt x="214" y="671"/>
                    </a:lnTo>
                    <a:lnTo>
                      <a:pt x="213" y="672"/>
                    </a:lnTo>
                    <a:lnTo>
                      <a:pt x="211" y="675"/>
                    </a:lnTo>
                    <a:lnTo>
                      <a:pt x="205" y="672"/>
                    </a:lnTo>
                    <a:lnTo>
                      <a:pt x="200" y="671"/>
                    </a:lnTo>
                    <a:lnTo>
                      <a:pt x="197" y="671"/>
                    </a:lnTo>
                    <a:lnTo>
                      <a:pt x="195" y="674"/>
                    </a:lnTo>
                    <a:lnTo>
                      <a:pt x="192" y="678"/>
                    </a:lnTo>
                    <a:lnTo>
                      <a:pt x="189" y="682"/>
                    </a:lnTo>
                    <a:lnTo>
                      <a:pt x="186" y="686"/>
                    </a:lnTo>
                    <a:lnTo>
                      <a:pt x="183" y="689"/>
                    </a:lnTo>
                    <a:lnTo>
                      <a:pt x="177" y="687"/>
                    </a:lnTo>
                    <a:lnTo>
                      <a:pt x="173" y="686"/>
                    </a:lnTo>
                    <a:lnTo>
                      <a:pt x="172" y="684"/>
                    </a:lnTo>
                    <a:lnTo>
                      <a:pt x="170" y="683"/>
                    </a:lnTo>
                    <a:lnTo>
                      <a:pt x="172" y="681"/>
                    </a:lnTo>
                    <a:lnTo>
                      <a:pt x="170" y="680"/>
                    </a:lnTo>
                    <a:lnTo>
                      <a:pt x="168" y="678"/>
                    </a:lnTo>
                    <a:lnTo>
                      <a:pt x="167" y="680"/>
                    </a:lnTo>
                    <a:lnTo>
                      <a:pt x="164" y="681"/>
                    </a:lnTo>
                    <a:lnTo>
                      <a:pt x="162" y="681"/>
                    </a:lnTo>
                    <a:lnTo>
                      <a:pt x="161" y="678"/>
                    </a:lnTo>
                    <a:lnTo>
                      <a:pt x="161" y="677"/>
                    </a:lnTo>
                    <a:lnTo>
                      <a:pt x="162" y="674"/>
                    </a:lnTo>
                    <a:lnTo>
                      <a:pt x="163" y="672"/>
                    </a:lnTo>
                    <a:lnTo>
                      <a:pt x="162" y="670"/>
                    </a:lnTo>
                    <a:lnTo>
                      <a:pt x="161" y="666"/>
                    </a:lnTo>
                    <a:lnTo>
                      <a:pt x="162" y="664"/>
                    </a:lnTo>
                    <a:lnTo>
                      <a:pt x="163" y="663"/>
                    </a:lnTo>
                    <a:lnTo>
                      <a:pt x="164" y="661"/>
                    </a:lnTo>
                    <a:lnTo>
                      <a:pt x="164" y="661"/>
                    </a:lnTo>
                    <a:lnTo>
                      <a:pt x="164" y="653"/>
                    </a:lnTo>
                    <a:lnTo>
                      <a:pt x="163" y="649"/>
                    </a:lnTo>
                    <a:lnTo>
                      <a:pt x="164" y="649"/>
                    </a:lnTo>
                    <a:lnTo>
                      <a:pt x="167" y="648"/>
                    </a:lnTo>
                    <a:lnTo>
                      <a:pt x="170" y="649"/>
                    </a:lnTo>
                    <a:lnTo>
                      <a:pt x="172" y="648"/>
                    </a:lnTo>
                    <a:lnTo>
                      <a:pt x="174" y="647"/>
                    </a:lnTo>
                    <a:lnTo>
                      <a:pt x="178" y="644"/>
                    </a:lnTo>
                    <a:lnTo>
                      <a:pt x="178" y="639"/>
                    </a:lnTo>
                    <a:lnTo>
                      <a:pt x="177" y="638"/>
                    </a:lnTo>
                    <a:lnTo>
                      <a:pt x="173" y="635"/>
                    </a:lnTo>
                    <a:lnTo>
                      <a:pt x="169" y="630"/>
                    </a:lnTo>
                    <a:lnTo>
                      <a:pt x="167" y="630"/>
                    </a:lnTo>
                    <a:lnTo>
                      <a:pt x="166" y="630"/>
                    </a:lnTo>
                    <a:lnTo>
                      <a:pt x="166" y="626"/>
                    </a:lnTo>
                    <a:lnTo>
                      <a:pt x="168" y="625"/>
                    </a:lnTo>
                    <a:lnTo>
                      <a:pt x="170" y="621"/>
                    </a:lnTo>
                    <a:lnTo>
                      <a:pt x="170" y="619"/>
                    </a:lnTo>
                    <a:lnTo>
                      <a:pt x="169" y="616"/>
                    </a:lnTo>
                    <a:lnTo>
                      <a:pt x="167" y="616"/>
                    </a:lnTo>
                    <a:lnTo>
                      <a:pt x="164" y="615"/>
                    </a:lnTo>
                    <a:lnTo>
                      <a:pt x="163" y="614"/>
                    </a:lnTo>
                    <a:lnTo>
                      <a:pt x="163" y="613"/>
                    </a:lnTo>
                    <a:lnTo>
                      <a:pt x="164" y="611"/>
                    </a:lnTo>
                    <a:lnTo>
                      <a:pt x="164" y="610"/>
                    </a:lnTo>
                    <a:lnTo>
                      <a:pt x="162" y="608"/>
                    </a:lnTo>
                    <a:lnTo>
                      <a:pt x="159" y="605"/>
                    </a:lnTo>
                    <a:lnTo>
                      <a:pt x="156" y="604"/>
                    </a:lnTo>
                    <a:lnTo>
                      <a:pt x="152" y="602"/>
                    </a:lnTo>
                    <a:lnTo>
                      <a:pt x="152" y="598"/>
                    </a:lnTo>
                    <a:lnTo>
                      <a:pt x="151" y="594"/>
                    </a:lnTo>
                    <a:lnTo>
                      <a:pt x="150" y="593"/>
                    </a:lnTo>
                    <a:lnTo>
                      <a:pt x="147" y="593"/>
                    </a:lnTo>
                    <a:lnTo>
                      <a:pt x="145" y="593"/>
                    </a:lnTo>
                    <a:lnTo>
                      <a:pt x="139" y="588"/>
                    </a:lnTo>
                    <a:lnTo>
                      <a:pt x="135" y="586"/>
                    </a:lnTo>
                    <a:lnTo>
                      <a:pt x="129" y="582"/>
                    </a:lnTo>
                    <a:lnTo>
                      <a:pt x="123" y="580"/>
                    </a:lnTo>
                    <a:lnTo>
                      <a:pt x="118" y="579"/>
                    </a:lnTo>
                    <a:lnTo>
                      <a:pt x="113" y="577"/>
                    </a:lnTo>
                    <a:lnTo>
                      <a:pt x="111" y="579"/>
                    </a:lnTo>
                    <a:lnTo>
                      <a:pt x="107" y="579"/>
                    </a:lnTo>
                    <a:lnTo>
                      <a:pt x="102" y="579"/>
                    </a:lnTo>
                    <a:lnTo>
                      <a:pt x="99" y="577"/>
                    </a:lnTo>
                    <a:lnTo>
                      <a:pt x="96" y="580"/>
                    </a:lnTo>
                    <a:lnTo>
                      <a:pt x="93" y="580"/>
                    </a:lnTo>
                    <a:lnTo>
                      <a:pt x="90" y="581"/>
                    </a:lnTo>
                    <a:lnTo>
                      <a:pt x="91" y="583"/>
                    </a:lnTo>
                    <a:lnTo>
                      <a:pt x="93" y="586"/>
                    </a:lnTo>
                    <a:lnTo>
                      <a:pt x="91" y="588"/>
                    </a:lnTo>
                    <a:lnTo>
                      <a:pt x="91" y="590"/>
                    </a:lnTo>
                    <a:lnTo>
                      <a:pt x="91" y="591"/>
                    </a:lnTo>
                    <a:lnTo>
                      <a:pt x="89" y="590"/>
                    </a:lnTo>
                    <a:lnTo>
                      <a:pt x="87" y="591"/>
                    </a:lnTo>
                    <a:lnTo>
                      <a:pt x="83" y="590"/>
                    </a:lnTo>
                    <a:lnTo>
                      <a:pt x="80" y="591"/>
                    </a:lnTo>
                    <a:lnTo>
                      <a:pt x="80" y="596"/>
                    </a:lnTo>
                    <a:lnTo>
                      <a:pt x="79" y="597"/>
                    </a:lnTo>
                    <a:lnTo>
                      <a:pt x="76" y="596"/>
                    </a:lnTo>
                    <a:lnTo>
                      <a:pt x="71" y="596"/>
                    </a:lnTo>
                    <a:lnTo>
                      <a:pt x="68" y="597"/>
                    </a:lnTo>
                    <a:lnTo>
                      <a:pt x="62" y="604"/>
                    </a:lnTo>
                    <a:lnTo>
                      <a:pt x="60" y="602"/>
                    </a:lnTo>
                    <a:lnTo>
                      <a:pt x="59" y="598"/>
                    </a:lnTo>
                    <a:lnTo>
                      <a:pt x="61" y="592"/>
                    </a:lnTo>
                    <a:lnTo>
                      <a:pt x="62" y="590"/>
                    </a:lnTo>
                    <a:lnTo>
                      <a:pt x="62" y="586"/>
                    </a:lnTo>
                    <a:lnTo>
                      <a:pt x="59" y="585"/>
                    </a:lnTo>
                    <a:lnTo>
                      <a:pt x="60" y="583"/>
                    </a:lnTo>
                    <a:lnTo>
                      <a:pt x="63" y="583"/>
                    </a:lnTo>
                    <a:lnTo>
                      <a:pt x="62" y="581"/>
                    </a:lnTo>
                    <a:lnTo>
                      <a:pt x="56" y="570"/>
                    </a:lnTo>
                    <a:lnTo>
                      <a:pt x="54" y="568"/>
                    </a:lnTo>
                    <a:lnTo>
                      <a:pt x="52" y="566"/>
                    </a:lnTo>
                    <a:lnTo>
                      <a:pt x="52" y="564"/>
                    </a:lnTo>
                    <a:lnTo>
                      <a:pt x="52" y="562"/>
                    </a:lnTo>
                    <a:lnTo>
                      <a:pt x="54" y="560"/>
                    </a:lnTo>
                    <a:lnTo>
                      <a:pt x="57" y="562"/>
                    </a:lnTo>
                    <a:lnTo>
                      <a:pt x="60" y="562"/>
                    </a:lnTo>
                    <a:lnTo>
                      <a:pt x="61" y="560"/>
                    </a:lnTo>
                    <a:lnTo>
                      <a:pt x="57" y="556"/>
                    </a:lnTo>
                    <a:lnTo>
                      <a:pt x="56" y="556"/>
                    </a:lnTo>
                    <a:lnTo>
                      <a:pt x="52" y="554"/>
                    </a:lnTo>
                    <a:lnTo>
                      <a:pt x="52" y="551"/>
                    </a:lnTo>
                    <a:lnTo>
                      <a:pt x="49" y="548"/>
                    </a:lnTo>
                    <a:lnTo>
                      <a:pt x="45" y="545"/>
                    </a:lnTo>
                    <a:lnTo>
                      <a:pt x="44" y="543"/>
                    </a:lnTo>
                    <a:lnTo>
                      <a:pt x="39" y="538"/>
                    </a:lnTo>
                    <a:lnTo>
                      <a:pt x="34" y="532"/>
                    </a:lnTo>
                    <a:lnTo>
                      <a:pt x="33" y="530"/>
                    </a:lnTo>
                    <a:lnTo>
                      <a:pt x="31" y="528"/>
                    </a:lnTo>
                    <a:lnTo>
                      <a:pt x="28" y="528"/>
                    </a:lnTo>
                    <a:lnTo>
                      <a:pt x="28" y="528"/>
                    </a:lnTo>
                    <a:lnTo>
                      <a:pt x="27" y="525"/>
                    </a:lnTo>
                    <a:lnTo>
                      <a:pt x="24" y="523"/>
                    </a:lnTo>
                    <a:lnTo>
                      <a:pt x="22" y="520"/>
                    </a:lnTo>
                    <a:lnTo>
                      <a:pt x="21" y="517"/>
                    </a:lnTo>
                    <a:lnTo>
                      <a:pt x="21" y="517"/>
                    </a:lnTo>
                    <a:lnTo>
                      <a:pt x="21" y="511"/>
                    </a:lnTo>
                    <a:lnTo>
                      <a:pt x="18" y="506"/>
                    </a:lnTo>
                    <a:lnTo>
                      <a:pt x="14" y="498"/>
                    </a:lnTo>
                    <a:lnTo>
                      <a:pt x="14" y="498"/>
                    </a:lnTo>
                    <a:lnTo>
                      <a:pt x="12" y="492"/>
                    </a:lnTo>
                    <a:lnTo>
                      <a:pt x="11" y="487"/>
                    </a:lnTo>
                    <a:lnTo>
                      <a:pt x="11" y="487"/>
                    </a:lnTo>
                    <a:lnTo>
                      <a:pt x="10" y="485"/>
                    </a:lnTo>
                    <a:lnTo>
                      <a:pt x="7" y="483"/>
                    </a:lnTo>
                    <a:lnTo>
                      <a:pt x="6" y="481"/>
                    </a:lnTo>
                    <a:lnTo>
                      <a:pt x="5" y="479"/>
                    </a:lnTo>
                    <a:lnTo>
                      <a:pt x="5" y="479"/>
                    </a:lnTo>
                    <a:close/>
                    <a:moveTo>
                      <a:pt x="504" y="469"/>
                    </a:moveTo>
                    <a:lnTo>
                      <a:pt x="503" y="469"/>
                    </a:lnTo>
                    <a:lnTo>
                      <a:pt x="501" y="470"/>
                    </a:lnTo>
                    <a:lnTo>
                      <a:pt x="501" y="472"/>
                    </a:lnTo>
                    <a:lnTo>
                      <a:pt x="503" y="474"/>
                    </a:lnTo>
                    <a:lnTo>
                      <a:pt x="503" y="474"/>
                    </a:lnTo>
                    <a:lnTo>
                      <a:pt x="503" y="474"/>
                    </a:lnTo>
                    <a:lnTo>
                      <a:pt x="504" y="473"/>
                    </a:lnTo>
                    <a:lnTo>
                      <a:pt x="504" y="472"/>
                    </a:lnTo>
                    <a:lnTo>
                      <a:pt x="504" y="469"/>
                    </a:lnTo>
                    <a:lnTo>
                      <a:pt x="504" y="469"/>
                    </a:lnTo>
                    <a:lnTo>
                      <a:pt x="504" y="469"/>
                    </a:lnTo>
                    <a:close/>
                    <a:moveTo>
                      <a:pt x="510" y="478"/>
                    </a:moveTo>
                    <a:lnTo>
                      <a:pt x="509" y="479"/>
                    </a:lnTo>
                    <a:lnTo>
                      <a:pt x="509" y="479"/>
                    </a:lnTo>
                    <a:lnTo>
                      <a:pt x="509" y="479"/>
                    </a:lnTo>
                    <a:lnTo>
                      <a:pt x="510" y="479"/>
                    </a:lnTo>
                    <a:lnTo>
                      <a:pt x="510" y="478"/>
                    </a:lnTo>
                    <a:lnTo>
                      <a:pt x="510" y="478"/>
                    </a:lnTo>
                    <a:lnTo>
                      <a:pt x="510" y="478"/>
                    </a:lnTo>
                    <a:close/>
                    <a:moveTo>
                      <a:pt x="503" y="485"/>
                    </a:moveTo>
                    <a:lnTo>
                      <a:pt x="503" y="486"/>
                    </a:lnTo>
                    <a:lnTo>
                      <a:pt x="503" y="487"/>
                    </a:lnTo>
                    <a:lnTo>
                      <a:pt x="504" y="486"/>
                    </a:lnTo>
                    <a:lnTo>
                      <a:pt x="504" y="485"/>
                    </a:lnTo>
                    <a:lnTo>
                      <a:pt x="503" y="485"/>
                    </a:lnTo>
                    <a:lnTo>
                      <a:pt x="503" y="485"/>
                    </a:lnTo>
                    <a:close/>
                    <a:moveTo>
                      <a:pt x="505" y="483"/>
                    </a:moveTo>
                    <a:lnTo>
                      <a:pt x="505" y="483"/>
                    </a:lnTo>
                    <a:lnTo>
                      <a:pt x="504" y="484"/>
                    </a:lnTo>
                    <a:lnTo>
                      <a:pt x="505" y="484"/>
                    </a:lnTo>
                    <a:lnTo>
                      <a:pt x="505" y="484"/>
                    </a:lnTo>
                    <a:lnTo>
                      <a:pt x="506" y="484"/>
                    </a:lnTo>
                    <a:lnTo>
                      <a:pt x="506" y="483"/>
                    </a:lnTo>
                    <a:lnTo>
                      <a:pt x="505" y="483"/>
                    </a:lnTo>
                    <a:lnTo>
                      <a:pt x="505" y="483"/>
                    </a:lnTo>
                    <a:close/>
                    <a:moveTo>
                      <a:pt x="383" y="619"/>
                    </a:moveTo>
                    <a:lnTo>
                      <a:pt x="382" y="619"/>
                    </a:lnTo>
                    <a:lnTo>
                      <a:pt x="381" y="619"/>
                    </a:lnTo>
                    <a:lnTo>
                      <a:pt x="381" y="620"/>
                    </a:lnTo>
                    <a:lnTo>
                      <a:pt x="381" y="621"/>
                    </a:lnTo>
                    <a:lnTo>
                      <a:pt x="381" y="622"/>
                    </a:lnTo>
                    <a:lnTo>
                      <a:pt x="381" y="622"/>
                    </a:lnTo>
                    <a:lnTo>
                      <a:pt x="382" y="624"/>
                    </a:lnTo>
                    <a:lnTo>
                      <a:pt x="381" y="625"/>
                    </a:lnTo>
                    <a:lnTo>
                      <a:pt x="380" y="626"/>
                    </a:lnTo>
                    <a:lnTo>
                      <a:pt x="380" y="627"/>
                    </a:lnTo>
                    <a:lnTo>
                      <a:pt x="380" y="628"/>
                    </a:lnTo>
                    <a:lnTo>
                      <a:pt x="380" y="630"/>
                    </a:lnTo>
                    <a:lnTo>
                      <a:pt x="380" y="631"/>
                    </a:lnTo>
                    <a:lnTo>
                      <a:pt x="381" y="633"/>
                    </a:lnTo>
                    <a:lnTo>
                      <a:pt x="381" y="635"/>
                    </a:lnTo>
                    <a:lnTo>
                      <a:pt x="382" y="635"/>
                    </a:lnTo>
                    <a:lnTo>
                      <a:pt x="382" y="633"/>
                    </a:lnTo>
                    <a:lnTo>
                      <a:pt x="382" y="633"/>
                    </a:lnTo>
                    <a:lnTo>
                      <a:pt x="383" y="632"/>
                    </a:lnTo>
                    <a:lnTo>
                      <a:pt x="385" y="631"/>
                    </a:lnTo>
                    <a:lnTo>
                      <a:pt x="385" y="630"/>
                    </a:lnTo>
                    <a:lnTo>
                      <a:pt x="386" y="626"/>
                    </a:lnTo>
                    <a:lnTo>
                      <a:pt x="386" y="624"/>
                    </a:lnTo>
                    <a:lnTo>
                      <a:pt x="386" y="624"/>
                    </a:lnTo>
                    <a:lnTo>
                      <a:pt x="386" y="620"/>
                    </a:lnTo>
                    <a:lnTo>
                      <a:pt x="386" y="620"/>
                    </a:lnTo>
                    <a:lnTo>
                      <a:pt x="383" y="619"/>
                    </a:lnTo>
                    <a:lnTo>
                      <a:pt x="383" y="619"/>
                    </a:lnTo>
                    <a:close/>
                    <a:moveTo>
                      <a:pt x="331" y="659"/>
                    </a:moveTo>
                    <a:lnTo>
                      <a:pt x="330" y="660"/>
                    </a:lnTo>
                    <a:lnTo>
                      <a:pt x="329" y="660"/>
                    </a:lnTo>
                    <a:lnTo>
                      <a:pt x="329" y="663"/>
                    </a:lnTo>
                    <a:lnTo>
                      <a:pt x="330" y="664"/>
                    </a:lnTo>
                    <a:lnTo>
                      <a:pt x="330" y="665"/>
                    </a:lnTo>
                    <a:lnTo>
                      <a:pt x="330" y="667"/>
                    </a:lnTo>
                    <a:lnTo>
                      <a:pt x="330" y="669"/>
                    </a:lnTo>
                    <a:lnTo>
                      <a:pt x="331" y="669"/>
                    </a:lnTo>
                    <a:lnTo>
                      <a:pt x="332" y="667"/>
                    </a:lnTo>
                    <a:lnTo>
                      <a:pt x="332" y="665"/>
                    </a:lnTo>
                    <a:lnTo>
                      <a:pt x="332" y="664"/>
                    </a:lnTo>
                    <a:lnTo>
                      <a:pt x="332" y="663"/>
                    </a:lnTo>
                    <a:lnTo>
                      <a:pt x="332" y="660"/>
                    </a:lnTo>
                    <a:lnTo>
                      <a:pt x="332" y="659"/>
                    </a:lnTo>
                    <a:lnTo>
                      <a:pt x="331" y="659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51" name="Freeform 442">
                <a:extLst>
                  <a:ext uri="{FF2B5EF4-FFF2-40B4-BE49-F238E27FC236}">
                    <a16:creationId xmlns:a16="http://schemas.microsoft.com/office/drawing/2014/main" id="{3F46E0A9-73A0-F24C-B332-BCEBFCE28A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0051" y="8625096"/>
                <a:ext cx="856201" cy="1492235"/>
              </a:xfrm>
              <a:custGeom>
                <a:avLst/>
                <a:gdLst>
                  <a:gd name="T0" fmla="*/ 525 w 735"/>
                  <a:gd name="T1" fmla="*/ 1191 h 1281"/>
                  <a:gd name="T2" fmla="*/ 540 w 735"/>
                  <a:gd name="T3" fmla="*/ 1274 h 1281"/>
                  <a:gd name="T4" fmla="*/ 581 w 735"/>
                  <a:gd name="T5" fmla="*/ 1222 h 1281"/>
                  <a:gd name="T6" fmla="*/ 650 w 735"/>
                  <a:gd name="T7" fmla="*/ 1186 h 1281"/>
                  <a:gd name="T8" fmla="*/ 678 w 735"/>
                  <a:gd name="T9" fmla="*/ 1104 h 1281"/>
                  <a:gd name="T10" fmla="*/ 628 w 735"/>
                  <a:gd name="T11" fmla="*/ 1077 h 1281"/>
                  <a:gd name="T12" fmla="*/ 687 w 735"/>
                  <a:gd name="T13" fmla="*/ 1059 h 1281"/>
                  <a:gd name="T14" fmla="*/ 731 w 735"/>
                  <a:gd name="T15" fmla="*/ 1085 h 1281"/>
                  <a:gd name="T16" fmla="*/ 723 w 735"/>
                  <a:gd name="T17" fmla="*/ 965 h 1281"/>
                  <a:gd name="T18" fmla="*/ 703 w 735"/>
                  <a:gd name="T19" fmla="*/ 913 h 1281"/>
                  <a:gd name="T20" fmla="*/ 667 w 735"/>
                  <a:gd name="T21" fmla="*/ 857 h 1281"/>
                  <a:gd name="T22" fmla="*/ 631 w 735"/>
                  <a:gd name="T23" fmla="*/ 781 h 1281"/>
                  <a:gd name="T24" fmla="*/ 630 w 735"/>
                  <a:gd name="T25" fmla="*/ 731 h 1281"/>
                  <a:gd name="T26" fmla="*/ 595 w 735"/>
                  <a:gd name="T27" fmla="*/ 697 h 1281"/>
                  <a:gd name="T28" fmla="*/ 564 w 735"/>
                  <a:gd name="T29" fmla="*/ 673 h 1281"/>
                  <a:gd name="T30" fmla="*/ 549 w 735"/>
                  <a:gd name="T31" fmla="*/ 646 h 1281"/>
                  <a:gd name="T32" fmla="*/ 489 w 735"/>
                  <a:gd name="T33" fmla="*/ 630 h 1281"/>
                  <a:gd name="T34" fmla="*/ 440 w 735"/>
                  <a:gd name="T35" fmla="*/ 650 h 1281"/>
                  <a:gd name="T36" fmla="*/ 445 w 735"/>
                  <a:gd name="T37" fmla="*/ 701 h 1281"/>
                  <a:gd name="T38" fmla="*/ 421 w 735"/>
                  <a:gd name="T39" fmla="*/ 717 h 1281"/>
                  <a:gd name="T40" fmla="*/ 400 w 735"/>
                  <a:gd name="T41" fmla="*/ 694 h 1281"/>
                  <a:gd name="T42" fmla="*/ 371 w 735"/>
                  <a:gd name="T43" fmla="*/ 684 h 1281"/>
                  <a:gd name="T44" fmla="*/ 372 w 735"/>
                  <a:gd name="T45" fmla="*/ 723 h 1281"/>
                  <a:gd name="T46" fmla="*/ 345 w 735"/>
                  <a:gd name="T47" fmla="*/ 694 h 1281"/>
                  <a:gd name="T48" fmla="*/ 316 w 735"/>
                  <a:gd name="T49" fmla="*/ 689 h 1281"/>
                  <a:gd name="T50" fmla="*/ 275 w 735"/>
                  <a:gd name="T51" fmla="*/ 664 h 1281"/>
                  <a:gd name="T52" fmla="*/ 297 w 735"/>
                  <a:gd name="T53" fmla="*/ 594 h 1281"/>
                  <a:gd name="T54" fmla="*/ 308 w 735"/>
                  <a:gd name="T55" fmla="*/ 531 h 1281"/>
                  <a:gd name="T56" fmla="*/ 310 w 735"/>
                  <a:gd name="T57" fmla="*/ 493 h 1281"/>
                  <a:gd name="T58" fmla="*/ 319 w 735"/>
                  <a:gd name="T59" fmla="*/ 434 h 1281"/>
                  <a:gd name="T60" fmla="*/ 319 w 735"/>
                  <a:gd name="T61" fmla="*/ 343 h 1281"/>
                  <a:gd name="T62" fmla="*/ 393 w 735"/>
                  <a:gd name="T63" fmla="*/ 188 h 1281"/>
                  <a:gd name="T64" fmla="*/ 434 w 735"/>
                  <a:gd name="T65" fmla="*/ 164 h 1281"/>
                  <a:gd name="T66" fmla="*/ 457 w 735"/>
                  <a:gd name="T67" fmla="*/ 115 h 1281"/>
                  <a:gd name="T68" fmla="*/ 365 w 735"/>
                  <a:gd name="T69" fmla="*/ 105 h 1281"/>
                  <a:gd name="T70" fmla="*/ 350 w 735"/>
                  <a:gd name="T71" fmla="*/ 16 h 1281"/>
                  <a:gd name="T72" fmla="*/ 248 w 735"/>
                  <a:gd name="T73" fmla="*/ 51 h 1281"/>
                  <a:gd name="T74" fmla="*/ 196 w 735"/>
                  <a:gd name="T75" fmla="*/ 84 h 1281"/>
                  <a:gd name="T76" fmla="*/ 130 w 735"/>
                  <a:gd name="T77" fmla="*/ 111 h 1281"/>
                  <a:gd name="T78" fmla="*/ 126 w 735"/>
                  <a:gd name="T79" fmla="*/ 207 h 1281"/>
                  <a:gd name="T80" fmla="*/ 151 w 735"/>
                  <a:gd name="T81" fmla="*/ 324 h 1281"/>
                  <a:gd name="T82" fmla="*/ 94 w 735"/>
                  <a:gd name="T83" fmla="*/ 387 h 1281"/>
                  <a:gd name="T84" fmla="*/ 28 w 735"/>
                  <a:gd name="T85" fmla="*/ 438 h 1281"/>
                  <a:gd name="T86" fmla="*/ 15 w 735"/>
                  <a:gd name="T87" fmla="*/ 514 h 1281"/>
                  <a:gd name="T88" fmla="*/ 28 w 735"/>
                  <a:gd name="T89" fmla="*/ 568 h 1281"/>
                  <a:gd name="T90" fmla="*/ 64 w 735"/>
                  <a:gd name="T91" fmla="*/ 640 h 1281"/>
                  <a:gd name="T92" fmla="*/ 113 w 735"/>
                  <a:gd name="T93" fmla="*/ 705 h 1281"/>
                  <a:gd name="T94" fmla="*/ 118 w 735"/>
                  <a:gd name="T95" fmla="*/ 804 h 1281"/>
                  <a:gd name="T96" fmla="*/ 202 w 735"/>
                  <a:gd name="T97" fmla="*/ 881 h 1281"/>
                  <a:gd name="T98" fmla="*/ 293 w 735"/>
                  <a:gd name="T99" fmla="*/ 795 h 1281"/>
                  <a:gd name="T100" fmla="*/ 286 w 735"/>
                  <a:gd name="T101" fmla="*/ 883 h 1281"/>
                  <a:gd name="T102" fmla="*/ 265 w 735"/>
                  <a:gd name="T103" fmla="*/ 959 h 1281"/>
                  <a:gd name="T104" fmla="*/ 247 w 735"/>
                  <a:gd name="T105" fmla="*/ 1078 h 1281"/>
                  <a:gd name="T106" fmla="*/ 311 w 735"/>
                  <a:gd name="T107" fmla="*/ 1161 h 1281"/>
                  <a:gd name="T108" fmla="*/ 380 w 735"/>
                  <a:gd name="T109" fmla="*/ 1130 h 1281"/>
                  <a:gd name="T110" fmla="*/ 489 w 735"/>
                  <a:gd name="T111" fmla="*/ 1129 h 1281"/>
                  <a:gd name="T112" fmla="*/ 330 w 735"/>
                  <a:gd name="T113" fmla="*/ 645 h 1281"/>
                  <a:gd name="T114" fmla="*/ 317 w 735"/>
                  <a:gd name="T115" fmla="*/ 649 h 1281"/>
                  <a:gd name="T116" fmla="*/ 370 w 735"/>
                  <a:gd name="T117" fmla="*/ 616 h 1281"/>
                  <a:gd name="T118" fmla="*/ 350 w 735"/>
                  <a:gd name="T119" fmla="*/ 645 h 1281"/>
                  <a:gd name="T120" fmla="*/ 373 w 735"/>
                  <a:gd name="T121" fmla="*/ 666 h 1281"/>
                  <a:gd name="T122" fmla="*/ 310 w 735"/>
                  <a:gd name="T123" fmla="*/ 684 h 1281"/>
                  <a:gd name="T124" fmla="*/ 457 w 735"/>
                  <a:gd name="T125" fmla="*/ 619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5" h="1281">
                    <a:moveTo>
                      <a:pt x="505" y="1121"/>
                    </a:moveTo>
                    <a:lnTo>
                      <a:pt x="505" y="1121"/>
                    </a:lnTo>
                    <a:lnTo>
                      <a:pt x="506" y="1122"/>
                    </a:lnTo>
                    <a:lnTo>
                      <a:pt x="506" y="1122"/>
                    </a:lnTo>
                    <a:lnTo>
                      <a:pt x="507" y="1123"/>
                    </a:lnTo>
                    <a:lnTo>
                      <a:pt x="507" y="1123"/>
                    </a:lnTo>
                    <a:lnTo>
                      <a:pt x="507" y="1124"/>
                    </a:lnTo>
                    <a:lnTo>
                      <a:pt x="507" y="1127"/>
                    </a:lnTo>
                    <a:lnTo>
                      <a:pt x="507" y="1127"/>
                    </a:lnTo>
                    <a:lnTo>
                      <a:pt x="508" y="1129"/>
                    </a:lnTo>
                    <a:lnTo>
                      <a:pt x="510" y="1130"/>
                    </a:lnTo>
                    <a:lnTo>
                      <a:pt x="511" y="1132"/>
                    </a:lnTo>
                    <a:lnTo>
                      <a:pt x="512" y="1135"/>
                    </a:lnTo>
                    <a:lnTo>
                      <a:pt x="511" y="1138"/>
                    </a:lnTo>
                    <a:lnTo>
                      <a:pt x="510" y="1139"/>
                    </a:lnTo>
                    <a:lnTo>
                      <a:pt x="508" y="1140"/>
                    </a:lnTo>
                    <a:lnTo>
                      <a:pt x="506" y="1141"/>
                    </a:lnTo>
                    <a:lnTo>
                      <a:pt x="504" y="1145"/>
                    </a:lnTo>
                    <a:lnTo>
                      <a:pt x="504" y="1149"/>
                    </a:lnTo>
                    <a:lnTo>
                      <a:pt x="504" y="1151"/>
                    </a:lnTo>
                    <a:lnTo>
                      <a:pt x="505" y="1155"/>
                    </a:lnTo>
                    <a:lnTo>
                      <a:pt x="505" y="1158"/>
                    </a:lnTo>
                    <a:lnTo>
                      <a:pt x="505" y="1161"/>
                    </a:lnTo>
                    <a:lnTo>
                      <a:pt x="504" y="1166"/>
                    </a:lnTo>
                    <a:lnTo>
                      <a:pt x="504" y="1168"/>
                    </a:lnTo>
                    <a:lnTo>
                      <a:pt x="504" y="1170"/>
                    </a:lnTo>
                    <a:lnTo>
                      <a:pt x="505" y="1172"/>
                    </a:lnTo>
                    <a:lnTo>
                      <a:pt x="506" y="1173"/>
                    </a:lnTo>
                    <a:lnTo>
                      <a:pt x="508" y="1174"/>
                    </a:lnTo>
                    <a:lnTo>
                      <a:pt x="511" y="1175"/>
                    </a:lnTo>
                    <a:lnTo>
                      <a:pt x="513" y="1175"/>
                    </a:lnTo>
                    <a:lnTo>
                      <a:pt x="515" y="1175"/>
                    </a:lnTo>
                    <a:lnTo>
                      <a:pt x="516" y="1177"/>
                    </a:lnTo>
                    <a:lnTo>
                      <a:pt x="518" y="1180"/>
                    </a:lnTo>
                    <a:lnTo>
                      <a:pt x="518" y="1180"/>
                    </a:lnTo>
                    <a:lnTo>
                      <a:pt x="519" y="1181"/>
                    </a:lnTo>
                    <a:lnTo>
                      <a:pt x="521" y="1181"/>
                    </a:lnTo>
                    <a:lnTo>
                      <a:pt x="523" y="1181"/>
                    </a:lnTo>
                    <a:lnTo>
                      <a:pt x="524" y="1183"/>
                    </a:lnTo>
                    <a:lnTo>
                      <a:pt x="525" y="1184"/>
                    </a:lnTo>
                    <a:lnTo>
                      <a:pt x="525" y="1185"/>
                    </a:lnTo>
                    <a:lnTo>
                      <a:pt x="525" y="1189"/>
                    </a:lnTo>
                    <a:lnTo>
                      <a:pt x="525" y="1191"/>
                    </a:lnTo>
                    <a:lnTo>
                      <a:pt x="525" y="1194"/>
                    </a:lnTo>
                    <a:lnTo>
                      <a:pt x="527" y="1196"/>
                    </a:lnTo>
                    <a:lnTo>
                      <a:pt x="527" y="1198"/>
                    </a:lnTo>
                    <a:lnTo>
                      <a:pt x="525" y="1200"/>
                    </a:lnTo>
                    <a:lnTo>
                      <a:pt x="525" y="1201"/>
                    </a:lnTo>
                    <a:lnTo>
                      <a:pt x="524" y="1203"/>
                    </a:lnTo>
                    <a:lnTo>
                      <a:pt x="524" y="1207"/>
                    </a:lnTo>
                    <a:lnTo>
                      <a:pt x="523" y="1209"/>
                    </a:lnTo>
                    <a:lnTo>
                      <a:pt x="522" y="1212"/>
                    </a:lnTo>
                    <a:lnTo>
                      <a:pt x="519" y="1213"/>
                    </a:lnTo>
                    <a:lnTo>
                      <a:pt x="517" y="1214"/>
                    </a:lnTo>
                    <a:lnTo>
                      <a:pt x="516" y="1217"/>
                    </a:lnTo>
                    <a:lnTo>
                      <a:pt x="515" y="1219"/>
                    </a:lnTo>
                    <a:lnTo>
                      <a:pt x="515" y="1223"/>
                    </a:lnTo>
                    <a:lnTo>
                      <a:pt x="515" y="1225"/>
                    </a:lnTo>
                    <a:lnTo>
                      <a:pt x="515" y="1228"/>
                    </a:lnTo>
                    <a:lnTo>
                      <a:pt x="515" y="1229"/>
                    </a:lnTo>
                    <a:lnTo>
                      <a:pt x="515" y="1231"/>
                    </a:lnTo>
                    <a:lnTo>
                      <a:pt x="515" y="1232"/>
                    </a:lnTo>
                    <a:lnTo>
                      <a:pt x="516" y="1234"/>
                    </a:lnTo>
                    <a:lnTo>
                      <a:pt x="518" y="1235"/>
                    </a:lnTo>
                    <a:lnTo>
                      <a:pt x="519" y="1236"/>
                    </a:lnTo>
                    <a:lnTo>
                      <a:pt x="522" y="1239"/>
                    </a:lnTo>
                    <a:lnTo>
                      <a:pt x="523" y="1240"/>
                    </a:lnTo>
                    <a:lnTo>
                      <a:pt x="523" y="1242"/>
                    </a:lnTo>
                    <a:lnTo>
                      <a:pt x="522" y="1243"/>
                    </a:lnTo>
                    <a:lnTo>
                      <a:pt x="522" y="1246"/>
                    </a:lnTo>
                    <a:lnTo>
                      <a:pt x="522" y="1248"/>
                    </a:lnTo>
                    <a:lnTo>
                      <a:pt x="522" y="1251"/>
                    </a:lnTo>
                    <a:lnTo>
                      <a:pt x="522" y="1253"/>
                    </a:lnTo>
                    <a:lnTo>
                      <a:pt x="523" y="1256"/>
                    </a:lnTo>
                    <a:lnTo>
                      <a:pt x="525" y="1259"/>
                    </a:lnTo>
                    <a:lnTo>
                      <a:pt x="525" y="1263"/>
                    </a:lnTo>
                    <a:lnTo>
                      <a:pt x="527" y="1265"/>
                    </a:lnTo>
                    <a:lnTo>
                      <a:pt x="527" y="1267"/>
                    </a:lnTo>
                    <a:lnTo>
                      <a:pt x="529" y="1269"/>
                    </a:lnTo>
                    <a:lnTo>
                      <a:pt x="530" y="1270"/>
                    </a:lnTo>
                    <a:lnTo>
                      <a:pt x="532" y="1275"/>
                    </a:lnTo>
                    <a:lnTo>
                      <a:pt x="533" y="1279"/>
                    </a:lnTo>
                    <a:lnTo>
                      <a:pt x="533" y="1281"/>
                    </a:lnTo>
                    <a:lnTo>
                      <a:pt x="532" y="1281"/>
                    </a:lnTo>
                    <a:lnTo>
                      <a:pt x="535" y="1279"/>
                    </a:lnTo>
                    <a:lnTo>
                      <a:pt x="540" y="1274"/>
                    </a:lnTo>
                    <a:lnTo>
                      <a:pt x="543" y="1271"/>
                    </a:lnTo>
                    <a:lnTo>
                      <a:pt x="546" y="1270"/>
                    </a:lnTo>
                    <a:lnTo>
                      <a:pt x="547" y="1268"/>
                    </a:lnTo>
                    <a:lnTo>
                      <a:pt x="547" y="1265"/>
                    </a:lnTo>
                    <a:lnTo>
                      <a:pt x="547" y="1263"/>
                    </a:lnTo>
                    <a:lnTo>
                      <a:pt x="545" y="1259"/>
                    </a:lnTo>
                    <a:lnTo>
                      <a:pt x="543" y="1254"/>
                    </a:lnTo>
                    <a:lnTo>
                      <a:pt x="543" y="1250"/>
                    </a:lnTo>
                    <a:lnTo>
                      <a:pt x="541" y="1246"/>
                    </a:lnTo>
                    <a:lnTo>
                      <a:pt x="541" y="1245"/>
                    </a:lnTo>
                    <a:lnTo>
                      <a:pt x="543" y="1243"/>
                    </a:lnTo>
                    <a:lnTo>
                      <a:pt x="544" y="1245"/>
                    </a:lnTo>
                    <a:lnTo>
                      <a:pt x="546" y="1245"/>
                    </a:lnTo>
                    <a:lnTo>
                      <a:pt x="546" y="1242"/>
                    </a:lnTo>
                    <a:lnTo>
                      <a:pt x="546" y="1241"/>
                    </a:lnTo>
                    <a:lnTo>
                      <a:pt x="545" y="1237"/>
                    </a:lnTo>
                    <a:lnTo>
                      <a:pt x="544" y="1235"/>
                    </a:lnTo>
                    <a:lnTo>
                      <a:pt x="543" y="1232"/>
                    </a:lnTo>
                    <a:lnTo>
                      <a:pt x="543" y="1231"/>
                    </a:lnTo>
                    <a:lnTo>
                      <a:pt x="543" y="1230"/>
                    </a:lnTo>
                    <a:lnTo>
                      <a:pt x="545" y="1228"/>
                    </a:lnTo>
                    <a:lnTo>
                      <a:pt x="553" y="1222"/>
                    </a:lnTo>
                    <a:lnTo>
                      <a:pt x="558" y="1220"/>
                    </a:lnTo>
                    <a:lnTo>
                      <a:pt x="560" y="1218"/>
                    </a:lnTo>
                    <a:lnTo>
                      <a:pt x="560" y="1215"/>
                    </a:lnTo>
                    <a:lnTo>
                      <a:pt x="561" y="1213"/>
                    </a:lnTo>
                    <a:lnTo>
                      <a:pt x="562" y="1212"/>
                    </a:lnTo>
                    <a:lnTo>
                      <a:pt x="563" y="1212"/>
                    </a:lnTo>
                    <a:lnTo>
                      <a:pt x="564" y="1212"/>
                    </a:lnTo>
                    <a:lnTo>
                      <a:pt x="567" y="1212"/>
                    </a:lnTo>
                    <a:lnTo>
                      <a:pt x="569" y="1211"/>
                    </a:lnTo>
                    <a:lnTo>
                      <a:pt x="572" y="1209"/>
                    </a:lnTo>
                    <a:lnTo>
                      <a:pt x="573" y="1209"/>
                    </a:lnTo>
                    <a:lnTo>
                      <a:pt x="573" y="1211"/>
                    </a:lnTo>
                    <a:lnTo>
                      <a:pt x="573" y="1212"/>
                    </a:lnTo>
                    <a:lnTo>
                      <a:pt x="575" y="1214"/>
                    </a:lnTo>
                    <a:lnTo>
                      <a:pt x="578" y="1214"/>
                    </a:lnTo>
                    <a:lnTo>
                      <a:pt x="580" y="1214"/>
                    </a:lnTo>
                    <a:lnTo>
                      <a:pt x="581" y="1214"/>
                    </a:lnTo>
                    <a:lnTo>
                      <a:pt x="583" y="1215"/>
                    </a:lnTo>
                    <a:lnTo>
                      <a:pt x="583" y="1217"/>
                    </a:lnTo>
                    <a:lnTo>
                      <a:pt x="581" y="1220"/>
                    </a:lnTo>
                    <a:lnTo>
                      <a:pt x="581" y="1222"/>
                    </a:lnTo>
                    <a:lnTo>
                      <a:pt x="581" y="1223"/>
                    </a:lnTo>
                    <a:lnTo>
                      <a:pt x="584" y="1224"/>
                    </a:lnTo>
                    <a:lnTo>
                      <a:pt x="585" y="1224"/>
                    </a:lnTo>
                    <a:lnTo>
                      <a:pt x="586" y="1220"/>
                    </a:lnTo>
                    <a:lnTo>
                      <a:pt x="591" y="1217"/>
                    </a:lnTo>
                    <a:lnTo>
                      <a:pt x="592" y="1215"/>
                    </a:lnTo>
                    <a:lnTo>
                      <a:pt x="595" y="1215"/>
                    </a:lnTo>
                    <a:lnTo>
                      <a:pt x="596" y="1214"/>
                    </a:lnTo>
                    <a:lnTo>
                      <a:pt x="597" y="1211"/>
                    </a:lnTo>
                    <a:lnTo>
                      <a:pt x="598" y="1211"/>
                    </a:lnTo>
                    <a:lnTo>
                      <a:pt x="600" y="1211"/>
                    </a:lnTo>
                    <a:lnTo>
                      <a:pt x="602" y="1212"/>
                    </a:lnTo>
                    <a:lnTo>
                      <a:pt x="602" y="1213"/>
                    </a:lnTo>
                    <a:lnTo>
                      <a:pt x="601" y="1214"/>
                    </a:lnTo>
                    <a:lnTo>
                      <a:pt x="598" y="1215"/>
                    </a:lnTo>
                    <a:lnTo>
                      <a:pt x="597" y="1217"/>
                    </a:lnTo>
                    <a:lnTo>
                      <a:pt x="598" y="1218"/>
                    </a:lnTo>
                    <a:lnTo>
                      <a:pt x="601" y="1217"/>
                    </a:lnTo>
                    <a:lnTo>
                      <a:pt x="603" y="1215"/>
                    </a:lnTo>
                    <a:lnTo>
                      <a:pt x="606" y="1215"/>
                    </a:lnTo>
                    <a:lnTo>
                      <a:pt x="612" y="1217"/>
                    </a:lnTo>
                    <a:lnTo>
                      <a:pt x="616" y="1217"/>
                    </a:lnTo>
                    <a:lnTo>
                      <a:pt x="618" y="1215"/>
                    </a:lnTo>
                    <a:lnTo>
                      <a:pt x="619" y="1213"/>
                    </a:lnTo>
                    <a:lnTo>
                      <a:pt x="620" y="1209"/>
                    </a:lnTo>
                    <a:lnTo>
                      <a:pt x="622" y="1209"/>
                    </a:lnTo>
                    <a:lnTo>
                      <a:pt x="624" y="1209"/>
                    </a:lnTo>
                    <a:lnTo>
                      <a:pt x="629" y="1211"/>
                    </a:lnTo>
                    <a:lnTo>
                      <a:pt x="630" y="1209"/>
                    </a:lnTo>
                    <a:lnTo>
                      <a:pt x="635" y="1207"/>
                    </a:lnTo>
                    <a:lnTo>
                      <a:pt x="636" y="1206"/>
                    </a:lnTo>
                    <a:lnTo>
                      <a:pt x="637" y="1202"/>
                    </a:lnTo>
                    <a:lnTo>
                      <a:pt x="639" y="1201"/>
                    </a:lnTo>
                    <a:lnTo>
                      <a:pt x="640" y="1200"/>
                    </a:lnTo>
                    <a:lnTo>
                      <a:pt x="642" y="1200"/>
                    </a:lnTo>
                    <a:lnTo>
                      <a:pt x="645" y="1200"/>
                    </a:lnTo>
                    <a:lnTo>
                      <a:pt x="646" y="1198"/>
                    </a:lnTo>
                    <a:lnTo>
                      <a:pt x="647" y="1196"/>
                    </a:lnTo>
                    <a:lnTo>
                      <a:pt x="647" y="1195"/>
                    </a:lnTo>
                    <a:lnTo>
                      <a:pt x="650" y="1192"/>
                    </a:lnTo>
                    <a:lnTo>
                      <a:pt x="650" y="1190"/>
                    </a:lnTo>
                    <a:lnTo>
                      <a:pt x="650" y="1187"/>
                    </a:lnTo>
                    <a:lnTo>
                      <a:pt x="650" y="1186"/>
                    </a:lnTo>
                    <a:lnTo>
                      <a:pt x="651" y="1185"/>
                    </a:lnTo>
                    <a:lnTo>
                      <a:pt x="651" y="1184"/>
                    </a:lnTo>
                    <a:lnTo>
                      <a:pt x="651" y="1181"/>
                    </a:lnTo>
                    <a:lnTo>
                      <a:pt x="651" y="1180"/>
                    </a:lnTo>
                    <a:lnTo>
                      <a:pt x="652" y="1179"/>
                    </a:lnTo>
                    <a:lnTo>
                      <a:pt x="653" y="1177"/>
                    </a:lnTo>
                    <a:lnTo>
                      <a:pt x="654" y="1174"/>
                    </a:lnTo>
                    <a:lnTo>
                      <a:pt x="654" y="1172"/>
                    </a:lnTo>
                    <a:lnTo>
                      <a:pt x="653" y="1170"/>
                    </a:lnTo>
                    <a:lnTo>
                      <a:pt x="650" y="1168"/>
                    </a:lnTo>
                    <a:lnTo>
                      <a:pt x="648" y="1167"/>
                    </a:lnTo>
                    <a:lnTo>
                      <a:pt x="647" y="1163"/>
                    </a:lnTo>
                    <a:lnTo>
                      <a:pt x="646" y="1153"/>
                    </a:lnTo>
                    <a:lnTo>
                      <a:pt x="646" y="1151"/>
                    </a:lnTo>
                    <a:lnTo>
                      <a:pt x="648" y="1150"/>
                    </a:lnTo>
                    <a:lnTo>
                      <a:pt x="650" y="1150"/>
                    </a:lnTo>
                    <a:lnTo>
                      <a:pt x="652" y="1151"/>
                    </a:lnTo>
                    <a:lnTo>
                      <a:pt x="654" y="1151"/>
                    </a:lnTo>
                    <a:lnTo>
                      <a:pt x="656" y="1149"/>
                    </a:lnTo>
                    <a:lnTo>
                      <a:pt x="657" y="1147"/>
                    </a:lnTo>
                    <a:lnTo>
                      <a:pt x="659" y="1146"/>
                    </a:lnTo>
                    <a:lnTo>
                      <a:pt x="663" y="1146"/>
                    </a:lnTo>
                    <a:lnTo>
                      <a:pt x="665" y="1146"/>
                    </a:lnTo>
                    <a:lnTo>
                      <a:pt x="668" y="1144"/>
                    </a:lnTo>
                    <a:lnTo>
                      <a:pt x="670" y="1140"/>
                    </a:lnTo>
                    <a:lnTo>
                      <a:pt x="670" y="1135"/>
                    </a:lnTo>
                    <a:lnTo>
                      <a:pt x="671" y="1133"/>
                    </a:lnTo>
                    <a:lnTo>
                      <a:pt x="673" y="1132"/>
                    </a:lnTo>
                    <a:lnTo>
                      <a:pt x="674" y="1129"/>
                    </a:lnTo>
                    <a:lnTo>
                      <a:pt x="675" y="1127"/>
                    </a:lnTo>
                    <a:lnTo>
                      <a:pt x="676" y="1125"/>
                    </a:lnTo>
                    <a:lnTo>
                      <a:pt x="678" y="1124"/>
                    </a:lnTo>
                    <a:lnTo>
                      <a:pt x="678" y="1118"/>
                    </a:lnTo>
                    <a:lnTo>
                      <a:pt x="678" y="1117"/>
                    </a:lnTo>
                    <a:lnTo>
                      <a:pt x="679" y="1116"/>
                    </a:lnTo>
                    <a:lnTo>
                      <a:pt x="680" y="1113"/>
                    </a:lnTo>
                    <a:lnTo>
                      <a:pt x="682" y="1111"/>
                    </a:lnTo>
                    <a:lnTo>
                      <a:pt x="684" y="1108"/>
                    </a:lnTo>
                    <a:lnTo>
                      <a:pt x="684" y="1106"/>
                    </a:lnTo>
                    <a:lnTo>
                      <a:pt x="684" y="1104"/>
                    </a:lnTo>
                    <a:lnTo>
                      <a:pt x="682" y="1104"/>
                    </a:lnTo>
                    <a:lnTo>
                      <a:pt x="680" y="1102"/>
                    </a:lnTo>
                    <a:lnTo>
                      <a:pt x="678" y="1104"/>
                    </a:lnTo>
                    <a:lnTo>
                      <a:pt x="676" y="1105"/>
                    </a:lnTo>
                    <a:lnTo>
                      <a:pt x="674" y="1105"/>
                    </a:lnTo>
                    <a:lnTo>
                      <a:pt x="673" y="1105"/>
                    </a:lnTo>
                    <a:lnTo>
                      <a:pt x="671" y="1102"/>
                    </a:lnTo>
                    <a:lnTo>
                      <a:pt x="673" y="1100"/>
                    </a:lnTo>
                    <a:lnTo>
                      <a:pt x="673" y="1097"/>
                    </a:lnTo>
                    <a:lnTo>
                      <a:pt x="671" y="1096"/>
                    </a:lnTo>
                    <a:lnTo>
                      <a:pt x="668" y="1096"/>
                    </a:lnTo>
                    <a:lnTo>
                      <a:pt x="667" y="1097"/>
                    </a:lnTo>
                    <a:lnTo>
                      <a:pt x="665" y="1100"/>
                    </a:lnTo>
                    <a:lnTo>
                      <a:pt x="663" y="1101"/>
                    </a:lnTo>
                    <a:lnTo>
                      <a:pt x="661" y="1102"/>
                    </a:lnTo>
                    <a:lnTo>
                      <a:pt x="657" y="1101"/>
                    </a:lnTo>
                    <a:lnTo>
                      <a:pt x="654" y="1101"/>
                    </a:lnTo>
                    <a:lnTo>
                      <a:pt x="651" y="1102"/>
                    </a:lnTo>
                    <a:lnTo>
                      <a:pt x="648" y="1104"/>
                    </a:lnTo>
                    <a:lnTo>
                      <a:pt x="646" y="1106"/>
                    </a:lnTo>
                    <a:lnTo>
                      <a:pt x="643" y="1107"/>
                    </a:lnTo>
                    <a:lnTo>
                      <a:pt x="642" y="1108"/>
                    </a:lnTo>
                    <a:lnTo>
                      <a:pt x="641" y="1108"/>
                    </a:lnTo>
                    <a:lnTo>
                      <a:pt x="640" y="1107"/>
                    </a:lnTo>
                    <a:lnTo>
                      <a:pt x="640" y="1105"/>
                    </a:lnTo>
                    <a:lnTo>
                      <a:pt x="642" y="1101"/>
                    </a:lnTo>
                    <a:lnTo>
                      <a:pt x="646" y="1097"/>
                    </a:lnTo>
                    <a:lnTo>
                      <a:pt x="646" y="1095"/>
                    </a:lnTo>
                    <a:lnTo>
                      <a:pt x="645" y="1095"/>
                    </a:lnTo>
                    <a:lnTo>
                      <a:pt x="642" y="1095"/>
                    </a:lnTo>
                    <a:lnTo>
                      <a:pt x="641" y="1095"/>
                    </a:lnTo>
                    <a:lnTo>
                      <a:pt x="640" y="1095"/>
                    </a:lnTo>
                    <a:lnTo>
                      <a:pt x="639" y="1095"/>
                    </a:lnTo>
                    <a:lnTo>
                      <a:pt x="636" y="1096"/>
                    </a:lnTo>
                    <a:lnTo>
                      <a:pt x="634" y="1096"/>
                    </a:lnTo>
                    <a:lnTo>
                      <a:pt x="630" y="1095"/>
                    </a:lnTo>
                    <a:lnTo>
                      <a:pt x="629" y="1094"/>
                    </a:lnTo>
                    <a:lnTo>
                      <a:pt x="625" y="1094"/>
                    </a:lnTo>
                    <a:lnTo>
                      <a:pt x="623" y="1094"/>
                    </a:lnTo>
                    <a:lnTo>
                      <a:pt x="623" y="1093"/>
                    </a:lnTo>
                    <a:lnTo>
                      <a:pt x="623" y="1091"/>
                    </a:lnTo>
                    <a:lnTo>
                      <a:pt x="623" y="1088"/>
                    </a:lnTo>
                    <a:lnTo>
                      <a:pt x="623" y="1084"/>
                    </a:lnTo>
                    <a:lnTo>
                      <a:pt x="624" y="1082"/>
                    </a:lnTo>
                    <a:lnTo>
                      <a:pt x="624" y="1080"/>
                    </a:lnTo>
                    <a:lnTo>
                      <a:pt x="628" y="1077"/>
                    </a:lnTo>
                    <a:lnTo>
                      <a:pt x="631" y="1073"/>
                    </a:lnTo>
                    <a:lnTo>
                      <a:pt x="633" y="1073"/>
                    </a:lnTo>
                    <a:lnTo>
                      <a:pt x="634" y="1073"/>
                    </a:lnTo>
                    <a:lnTo>
                      <a:pt x="636" y="1074"/>
                    </a:lnTo>
                    <a:lnTo>
                      <a:pt x="639" y="1073"/>
                    </a:lnTo>
                    <a:lnTo>
                      <a:pt x="640" y="1072"/>
                    </a:lnTo>
                    <a:lnTo>
                      <a:pt x="643" y="1069"/>
                    </a:lnTo>
                    <a:lnTo>
                      <a:pt x="643" y="1067"/>
                    </a:lnTo>
                    <a:lnTo>
                      <a:pt x="643" y="1063"/>
                    </a:lnTo>
                    <a:lnTo>
                      <a:pt x="646" y="1061"/>
                    </a:lnTo>
                    <a:lnTo>
                      <a:pt x="648" y="1059"/>
                    </a:lnTo>
                    <a:lnTo>
                      <a:pt x="651" y="1057"/>
                    </a:lnTo>
                    <a:lnTo>
                      <a:pt x="653" y="1055"/>
                    </a:lnTo>
                    <a:lnTo>
                      <a:pt x="653" y="1052"/>
                    </a:lnTo>
                    <a:lnTo>
                      <a:pt x="650" y="1048"/>
                    </a:lnTo>
                    <a:lnTo>
                      <a:pt x="651" y="1045"/>
                    </a:lnTo>
                    <a:lnTo>
                      <a:pt x="651" y="1040"/>
                    </a:lnTo>
                    <a:lnTo>
                      <a:pt x="652" y="1038"/>
                    </a:lnTo>
                    <a:lnTo>
                      <a:pt x="654" y="1038"/>
                    </a:lnTo>
                    <a:lnTo>
                      <a:pt x="656" y="1038"/>
                    </a:lnTo>
                    <a:lnTo>
                      <a:pt x="659" y="1039"/>
                    </a:lnTo>
                    <a:lnTo>
                      <a:pt x="662" y="1039"/>
                    </a:lnTo>
                    <a:lnTo>
                      <a:pt x="664" y="1039"/>
                    </a:lnTo>
                    <a:lnTo>
                      <a:pt x="665" y="1040"/>
                    </a:lnTo>
                    <a:lnTo>
                      <a:pt x="668" y="1044"/>
                    </a:lnTo>
                    <a:lnTo>
                      <a:pt x="670" y="1046"/>
                    </a:lnTo>
                    <a:lnTo>
                      <a:pt x="673" y="1048"/>
                    </a:lnTo>
                    <a:lnTo>
                      <a:pt x="674" y="1049"/>
                    </a:lnTo>
                    <a:lnTo>
                      <a:pt x="676" y="1050"/>
                    </a:lnTo>
                    <a:lnTo>
                      <a:pt x="676" y="1051"/>
                    </a:lnTo>
                    <a:lnTo>
                      <a:pt x="678" y="1051"/>
                    </a:lnTo>
                    <a:lnTo>
                      <a:pt x="680" y="1049"/>
                    </a:lnTo>
                    <a:lnTo>
                      <a:pt x="681" y="1049"/>
                    </a:lnTo>
                    <a:lnTo>
                      <a:pt x="682" y="1049"/>
                    </a:lnTo>
                    <a:lnTo>
                      <a:pt x="684" y="1050"/>
                    </a:lnTo>
                    <a:lnTo>
                      <a:pt x="685" y="1052"/>
                    </a:lnTo>
                    <a:lnTo>
                      <a:pt x="684" y="1057"/>
                    </a:lnTo>
                    <a:lnTo>
                      <a:pt x="682" y="1061"/>
                    </a:lnTo>
                    <a:lnTo>
                      <a:pt x="682" y="1062"/>
                    </a:lnTo>
                    <a:lnTo>
                      <a:pt x="684" y="1062"/>
                    </a:lnTo>
                    <a:lnTo>
                      <a:pt x="685" y="1061"/>
                    </a:lnTo>
                    <a:lnTo>
                      <a:pt x="686" y="1059"/>
                    </a:lnTo>
                    <a:lnTo>
                      <a:pt x="687" y="1059"/>
                    </a:lnTo>
                    <a:lnTo>
                      <a:pt x="690" y="1059"/>
                    </a:lnTo>
                    <a:lnTo>
                      <a:pt x="692" y="1060"/>
                    </a:lnTo>
                    <a:lnTo>
                      <a:pt x="695" y="1061"/>
                    </a:lnTo>
                    <a:lnTo>
                      <a:pt x="698" y="1062"/>
                    </a:lnTo>
                    <a:lnTo>
                      <a:pt x="702" y="1062"/>
                    </a:lnTo>
                    <a:lnTo>
                      <a:pt x="704" y="1063"/>
                    </a:lnTo>
                    <a:lnTo>
                      <a:pt x="704" y="1063"/>
                    </a:lnTo>
                    <a:lnTo>
                      <a:pt x="704" y="1066"/>
                    </a:lnTo>
                    <a:lnTo>
                      <a:pt x="706" y="1068"/>
                    </a:lnTo>
                    <a:lnTo>
                      <a:pt x="707" y="1069"/>
                    </a:lnTo>
                    <a:lnTo>
                      <a:pt x="707" y="1069"/>
                    </a:lnTo>
                    <a:lnTo>
                      <a:pt x="707" y="1071"/>
                    </a:lnTo>
                    <a:lnTo>
                      <a:pt x="706" y="1071"/>
                    </a:lnTo>
                    <a:lnTo>
                      <a:pt x="703" y="1071"/>
                    </a:lnTo>
                    <a:lnTo>
                      <a:pt x="703" y="1072"/>
                    </a:lnTo>
                    <a:lnTo>
                      <a:pt x="702" y="1076"/>
                    </a:lnTo>
                    <a:lnTo>
                      <a:pt x="701" y="1078"/>
                    </a:lnTo>
                    <a:lnTo>
                      <a:pt x="698" y="1080"/>
                    </a:lnTo>
                    <a:lnTo>
                      <a:pt x="697" y="1083"/>
                    </a:lnTo>
                    <a:lnTo>
                      <a:pt x="696" y="1084"/>
                    </a:lnTo>
                    <a:lnTo>
                      <a:pt x="697" y="1085"/>
                    </a:lnTo>
                    <a:lnTo>
                      <a:pt x="701" y="1087"/>
                    </a:lnTo>
                    <a:lnTo>
                      <a:pt x="704" y="1087"/>
                    </a:lnTo>
                    <a:lnTo>
                      <a:pt x="706" y="1088"/>
                    </a:lnTo>
                    <a:lnTo>
                      <a:pt x="706" y="1090"/>
                    </a:lnTo>
                    <a:lnTo>
                      <a:pt x="706" y="1094"/>
                    </a:lnTo>
                    <a:lnTo>
                      <a:pt x="706" y="1096"/>
                    </a:lnTo>
                    <a:lnTo>
                      <a:pt x="707" y="1096"/>
                    </a:lnTo>
                    <a:lnTo>
                      <a:pt x="708" y="1096"/>
                    </a:lnTo>
                    <a:lnTo>
                      <a:pt x="710" y="1095"/>
                    </a:lnTo>
                    <a:lnTo>
                      <a:pt x="714" y="1091"/>
                    </a:lnTo>
                    <a:lnTo>
                      <a:pt x="716" y="1090"/>
                    </a:lnTo>
                    <a:lnTo>
                      <a:pt x="719" y="1089"/>
                    </a:lnTo>
                    <a:lnTo>
                      <a:pt x="721" y="1089"/>
                    </a:lnTo>
                    <a:lnTo>
                      <a:pt x="723" y="1090"/>
                    </a:lnTo>
                    <a:lnTo>
                      <a:pt x="725" y="1091"/>
                    </a:lnTo>
                    <a:lnTo>
                      <a:pt x="726" y="1091"/>
                    </a:lnTo>
                    <a:lnTo>
                      <a:pt x="727" y="1089"/>
                    </a:lnTo>
                    <a:lnTo>
                      <a:pt x="729" y="1089"/>
                    </a:lnTo>
                    <a:lnTo>
                      <a:pt x="730" y="1089"/>
                    </a:lnTo>
                    <a:lnTo>
                      <a:pt x="731" y="1089"/>
                    </a:lnTo>
                    <a:lnTo>
                      <a:pt x="731" y="1087"/>
                    </a:lnTo>
                    <a:lnTo>
                      <a:pt x="731" y="1085"/>
                    </a:lnTo>
                    <a:lnTo>
                      <a:pt x="730" y="1082"/>
                    </a:lnTo>
                    <a:lnTo>
                      <a:pt x="729" y="1079"/>
                    </a:lnTo>
                    <a:lnTo>
                      <a:pt x="729" y="1077"/>
                    </a:lnTo>
                    <a:lnTo>
                      <a:pt x="729" y="1074"/>
                    </a:lnTo>
                    <a:lnTo>
                      <a:pt x="727" y="1072"/>
                    </a:lnTo>
                    <a:lnTo>
                      <a:pt x="726" y="1071"/>
                    </a:lnTo>
                    <a:lnTo>
                      <a:pt x="726" y="1071"/>
                    </a:lnTo>
                    <a:lnTo>
                      <a:pt x="726" y="1068"/>
                    </a:lnTo>
                    <a:lnTo>
                      <a:pt x="727" y="1067"/>
                    </a:lnTo>
                    <a:lnTo>
                      <a:pt x="726" y="1066"/>
                    </a:lnTo>
                    <a:lnTo>
                      <a:pt x="726" y="1065"/>
                    </a:lnTo>
                    <a:lnTo>
                      <a:pt x="726" y="1062"/>
                    </a:lnTo>
                    <a:lnTo>
                      <a:pt x="725" y="1059"/>
                    </a:lnTo>
                    <a:lnTo>
                      <a:pt x="725" y="1055"/>
                    </a:lnTo>
                    <a:lnTo>
                      <a:pt x="725" y="1050"/>
                    </a:lnTo>
                    <a:lnTo>
                      <a:pt x="724" y="1041"/>
                    </a:lnTo>
                    <a:lnTo>
                      <a:pt x="725" y="1040"/>
                    </a:lnTo>
                    <a:lnTo>
                      <a:pt x="726" y="1038"/>
                    </a:lnTo>
                    <a:lnTo>
                      <a:pt x="727" y="1037"/>
                    </a:lnTo>
                    <a:lnTo>
                      <a:pt x="727" y="1034"/>
                    </a:lnTo>
                    <a:lnTo>
                      <a:pt x="729" y="1032"/>
                    </a:lnTo>
                    <a:lnTo>
                      <a:pt x="730" y="1018"/>
                    </a:lnTo>
                    <a:lnTo>
                      <a:pt x="730" y="1012"/>
                    </a:lnTo>
                    <a:lnTo>
                      <a:pt x="730" y="1009"/>
                    </a:lnTo>
                    <a:lnTo>
                      <a:pt x="730" y="1006"/>
                    </a:lnTo>
                    <a:lnTo>
                      <a:pt x="731" y="1004"/>
                    </a:lnTo>
                    <a:lnTo>
                      <a:pt x="732" y="1001"/>
                    </a:lnTo>
                    <a:lnTo>
                      <a:pt x="734" y="1000"/>
                    </a:lnTo>
                    <a:lnTo>
                      <a:pt x="734" y="998"/>
                    </a:lnTo>
                    <a:lnTo>
                      <a:pt x="732" y="992"/>
                    </a:lnTo>
                    <a:lnTo>
                      <a:pt x="734" y="989"/>
                    </a:lnTo>
                    <a:lnTo>
                      <a:pt x="735" y="987"/>
                    </a:lnTo>
                    <a:lnTo>
                      <a:pt x="734" y="986"/>
                    </a:lnTo>
                    <a:lnTo>
                      <a:pt x="732" y="984"/>
                    </a:lnTo>
                    <a:lnTo>
                      <a:pt x="731" y="982"/>
                    </a:lnTo>
                    <a:lnTo>
                      <a:pt x="730" y="981"/>
                    </a:lnTo>
                    <a:lnTo>
                      <a:pt x="729" y="979"/>
                    </a:lnTo>
                    <a:lnTo>
                      <a:pt x="729" y="977"/>
                    </a:lnTo>
                    <a:lnTo>
                      <a:pt x="727" y="976"/>
                    </a:lnTo>
                    <a:lnTo>
                      <a:pt x="726" y="975"/>
                    </a:lnTo>
                    <a:lnTo>
                      <a:pt x="724" y="972"/>
                    </a:lnTo>
                    <a:lnTo>
                      <a:pt x="723" y="969"/>
                    </a:lnTo>
                    <a:lnTo>
                      <a:pt x="723" y="965"/>
                    </a:lnTo>
                    <a:lnTo>
                      <a:pt x="723" y="964"/>
                    </a:lnTo>
                    <a:lnTo>
                      <a:pt x="723" y="961"/>
                    </a:lnTo>
                    <a:lnTo>
                      <a:pt x="721" y="960"/>
                    </a:lnTo>
                    <a:lnTo>
                      <a:pt x="721" y="956"/>
                    </a:lnTo>
                    <a:lnTo>
                      <a:pt x="721" y="954"/>
                    </a:lnTo>
                    <a:lnTo>
                      <a:pt x="723" y="953"/>
                    </a:lnTo>
                    <a:lnTo>
                      <a:pt x="723" y="951"/>
                    </a:lnTo>
                    <a:lnTo>
                      <a:pt x="723" y="950"/>
                    </a:lnTo>
                    <a:lnTo>
                      <a:pt x="721" y="948"/>
                    </a:lnTo>
                    <a:lnTo>
                      <a:pt x="720" y="947"/>
                    </a:lnTo>
                    <a:lnTo>
                      <a:pt x="719" y="947"/>
                    </a:lnTo>
                    <a:lnTo>
                      <a:pt x="718" y="947"/>
                    </a:lnTo>
                    <a:lnTo>
                      <a:pt x="718" y="944"/>
                    </a:lnTo>
                    <a:lnTo>
                      <a:pt x="718" y="944"/>
                    </a:lnTo>
                    <a:lnTo>
                      <a:pt x="716" y="944"/>
                    </a:lnTo>
                    <a:lnTo>
                      <a:pt x="716" y="947"/>
                    </a:lnTo>
                    <a:lnTo>
                      <a:pt x="715" y="948"/>
                    </a:lnTo>
                    <a:lnTo>
                      <a:pt x="715" y="949"/>
                    </a:lnTo>
                    <a:lnTo>
                      <a:pt x="715" y="951"/>
                    </a:lnTo>
                    <a:lnTo>
                      <a:pt x="715" y="951"/>
                    </a:lnTo>
                    <a:lnTo>
                      <a:pt x="715" y="951"/>
                    </a:lnTo>
                    <a:lnTo>
                      <a:pt x="714" y="951"/>
                    </a:lnTo>
                    <a:lnTo>
                      <a:pt x="714" y="950"/>
                    </a:lnTo>
                    <a:lnTo>
                      <a:pt x="715" y="947"/>
                    </a:lnTo>
                    <a:lnTo>
                      <a:pt x="715" y="944"/>
                    </a:lnTo>
                    <a:lnTo>
                      <a:pt x="715" y="943"/>
                    </a:lnTo>
                    <a:lnTo>
                      <a:pt x="714" y="942"/>
                    </a:lnTo>
                    <a:lnTo>
                      <a:pt x="713" y="942"/>
                    </a:lnTo>
                    <a:lnTo>
                      <a:pt x="712" y="942"/>
                    </a:lnTo>
                    <a:lnTo>
                      <a:pt x="712" y="942"/>
                    </a:lnTo>
                    <a:lnTo>
                      <a:pt x="712" y="941"/>
                    </a:lnTo>
                    <a:lnTo>
                      <a:pt x="713" y="941"/>
                    </a:lnTo>
                    <a:lnTo>
                      <a:pt x="713" y="939"/>
                    </a:lnTo>
                    <a:lnTo>
                      <a:pt x="713" y="938"/>
                    </a:lnTo>
                    <a:lnTo>
                      <a:pt x="713" y="937"/>
                    </a:lnTo>
                    <a:lnTo>
                      <a:pt x="709" y="936"/>
                    </a:lnTo>
                    <a:lnTo>
                      <a:pt x="708" y="934"/>
                    </a:lnTo>
                    <a:lnTo>
                      <a:pt x="706" y="931"/>
                    </a:lnTo>
                    <a:lnTo>
                      <a:pt x="706" y="928"/>
                    </a:lnTo>
                    <a:lnTo>
                      <a:pt x="706" y="926"/>
                    </a:lnTo>
                    <a:lnTo>
                      <a:pt x="704" y="921"/>
                    </a:lnTo>
                    <a:lnTo>
                      <a:pt x="703" y="915"/>
                    </a:lnTo>
                    <a:lnTo>
                      <a:pt x="703" y="913"/>
                    </a:lnTo>
                    <a:lnTo>
                      <a:pt x="703" y="910"/>
                    </a:lnTo>
                    <a:lnTo>
                      <a:pt x="702" y="908"/>
                    </a:lnTo>
                    <a:lnTo>
                      <a:pt x="701" y="906"/>
                    </a:lnTo>
                    <a:lnTo>
                      <a:pt x="701" y="904"/>
                    </a:lnTo>
                    <a:lnTo>
                      <a:pt x="698" y="900"/>
                    </a:lnTo>
                    <a:lnTo>
                      <a:pt x="696" y="899"/>
                    </a:lnTo>
                    <a:lnTo>
                      <a:pt x="693" y="898"/>
                    </a:lnTo>
                    <a:lnTo>
                      <a:pt x="692" y="896"/>
                    </a:lnTo>
                    <a:lnTo>
                      <a:pt x="692" y="893"/>
                    </a:lnTo>
                    <a:lnTo>
                      <a:pt x="691" y="892"/>
                    </a:lnTo>
                    <a:lnTo>
                      <a:pt x="690" y="892"/>
                    </a:lnTo>
                    <a:lnTo>
                      <a:pt x="687" y="892"/>
                    </a:lnTo>
                    <a:lnTo>
                      <a:pt x="685" y="891"/>
                    </a:lnTo>
                    <a:lnTo>
                      <a:pt x="682" y="889"/>
                    </a:lnTo>
                    <a:lnTo>
                      <a:pt x="681" y="887"/>
                    </a:lnTo>
                    <a:lnTo>
                      <a:pt x="681" y="886"/>
                    </a:lnTo>
                    <a:lnTo>
                      <a:pt x="681" y="882"/>
                    </a:lnTo>
                    <a:lnTo>
                      <a:pt x="680" y="881"/>
                    </a:lnTo>
                    <a:lnTo>
                      <a:pt x="680" y="877"/>
                    </a:lnTo>
                    <a:lnTo>
                      <a:pt x="680" y="877"/>
                    </a:lnTo>
                    <a:lnTo>
                      <a:pt x="680" y="875"/>
                    </a:lnTo>
                    <a:lnTo>
                      <a:pt x="681" y="872"/>
                    </a:lnTo>
                    <a:lnTo>
                      <a:pt x="682" y="871"/>
                    </a:lnTo>
                    <a:lnTo>
                      <a:pt x="682" y="869"/>
                    </a:lnTo>
                    <a:lnTo>
                      <a:pt x="684" y="866"/>
                    </a:lnTo>
                    <a:lnTo>
                      <a:pt x="684" y="865"/>
                    </a:lnTo>
                    <a:lnTo>
                      <a:pt x="682" y="865"/>
                    </a:lnTo>
                    <a:lnTo>
                      <a:pt x="681" y="865"/>
                    </a:lnTo>
                    <a:lnTo>
                      <a:pt x="679" y="866"/>
                    </a:lnTo>
                    <a:lnTo>
                      <a:pt x="678" y="866"/>
                    </a:lnTo>
                    <a:lnTo>
                      <a:pt x="678" y="868"/>
                    </a:lnTo>
                    <a:lnTo>
                      <a:pt x="678" y="868"/>
                    </a:lnTo>
                    <a:lnTo>
                      <a:pt x="678" y="868"/>
                    </a:lnTo>
                    <a:lnTo>
                      <a:pt x="679" y="868"/>
                    </a:lnTo>
                    <a:lnTo>
                      <a:pt x="680" y="869"/>
                    </a:lnTo>
                    <a:lnTo>
                      <a:pt x="680" y="869"/>
                    </a:lnTo>
                    <a:lnTo>
                      <a:pt x="680" y="870"/>
                    </a:lnTo>
                    <a:lnTo>
                      <a:pt x="679" y="870"/>
                    </a:lnTo>
                    <a:lnTo>
                      <a:pt x="678" y="870"/>
                    </a:lnTo>
                    <a:lnTo>
                      <a:pt x="675" y="869"/>
                    </a:lnTo>
                    <a:lnTo>
                      <a:pt x="673" y="868"/>
                    </a:lnTo>
                    <a:lnTo>
                      <a:pt x="668" y="861"/>
                    </a:lnTo>
                    <a:lnTo>
                      <a:pt x="667" y="857"/>
                    </a:lnTo>
                    <a:lnTo>
                      <a:pt x="665" y="855"/>
                    </a:lnTo>
                    <a:lnTo>
                      <a:pt x="665" y="854"/>
                    </a:lnTo>
                    <a:lnTo>
                      <a:pt x="664" y="854"/>
                    </a:lnTo>
                    <a:lnTo>
                      <a:pt x="663" y="853"/>
                    </a:lnTo>
                    <a:lnTo>
                      <a:pt x="662" y="853"/>
                    </a:lnTo>
                    <a:lnTo>
                      <a:pt x="661" y="851"/>
                    </a:lnTo>
                    <a:lnTo>
                      <a:pt x="657" y="848"/>
                    </a:lnTo>
                    <a:lnTo>
                      <a:pt x="654" y="848"/>
                    </a:lnTo>
                    <a:lnTo>
                      <a:pt x="652" y="846"/>
                    </a:lnTo>
                    <a:lnTo>
                      <a:pt x="652" y="844"/>
                    </a:lnTo>
                    <a:lnTo>
                      <a:pt x="651" y="843"/>
                    </a:lnTo>
                    <a:lnTo>
                      <a:pt x="651" y="840"/>
                    </a:lnTo>
                    <a:lnTo>
                      <a:pt x="650" y="838"/>
                    </a:lnTo>
                    <a:lnTo>
                      <a:pt x="647" y="835"/>
                    </a:lnTo>
                    <a:lnTo>
                      <a:pt x="645" y="833"/>
                    </a:lnTo>
                    <a:lnTo>
                      <a:pt x="645" y="831"/>
                    </a:lnTo>
                    <a:lnTo>
                      <a:pt x="645" y="829"/>
                    </a:lnTo>
                    <a:lnTo>
                      <a:pt x="645" y="826"/>
                    </a:lnTo>
                    <a:lnTo>
                      <a:pt x="643" y="825"/>
                    </a:lnTo>
                    <a:lnTo>
                      <a:pt x="642" y="824"/>
                    </a:lnTo>
                    <a:lnTo>
                      <a:pt x="641" y="823"/>
                    </a:lnTo>
                    <a:lnTo>
                      <a:pt x="641" y="820"/>
                    </a:lnTo>
                    <a:lnTo>
                      <a:pt x="641" y="818"/>
                    </a:lnTo>
                    <a:lnTo>
                      <a:pt x="642" y="816"/>
                    </a:lnTo>
                    <a:lnTo>
                      <a:pt x="642" y="815"/>
                    </a:lnTo>
                    <a:lnTo>
                      <a:pt x="641" y="813"/>
                    </a:lnTo>
                    <a:lnTo>
                      <a:pt x="640" y="812"/>
                    </a:lnTo>
                    <a:lnTo>
                      <a:pt x="640" y="809"/>
                    </a:lnTo>
                    <a:lnTo>
                      <a:pt x="640" y="807"/>
                    </a:lnTo>
                    <a:lnTo>
                      <a:pt x="640" y="805"/>
                    </a:lnTo>
                    <a:lnTo>
                      <a:pt x="639" y="804"/>
                    </a:lnTo>
                    <a:lnTo>
                      <a:pt x="637" y="803"/>
                    </a:lnTo>
                    <a:lnTo>
                      <a:pt x="636" y="802"/>
                    </a:lnTo>
                    <a:lnTo>
                      <a:pt x="635" y="802"/>
                    </a:lnTo>
                    <a:lnTo>
                      <a:pt x="634" y="799"/>
                    </a:lnTo>
                    <a:lnTo>
                      <a:pt x="633" y="797"/>
                    </a:lnTo>
                    <a:lnTo>
                      <a:pt x="631" y="796"/>
                    </a:lnTo>
                    <a:lnTo>
                      <a:pt x="630" y="795"/>
                    </a:lnTo>
                    <a:lnTo>
                      <a:pt x="631" y="792"/>
                    </a:lnTo>
                    <a:lnTo>
                      <a:pt x="631" y="790"/>
                    </a:lnTo>
                    <a:lnTo>
                      <a:pt x="631" y="786"/>
                    </a:lnTo>
                    <a:lnTo>
                      <a:pt x="631" y="785"/>
                    </a:lnTo>
                    <a:lnTo>
                      <a:pt x="631" y="781"/>
                    </a:lnTo>
                    <a:lnTo>
                      <a:pt x="633" y="780"/>
                    </a:lnTo>
                    <a:lnTo>
                      <a:pt x="631" y="779"/>
                    </a:lnTo>
                    <a:lnTo>
                      <a:pt x="631" y="778"/>
                    </a:lnTo>
                    <a:lnTo>
                      <a:pt x="631" y="776"/>
                    </a:lnTo>
                    <a:lnTo>
                      <a:pt x="630" y="775"/>
                    </a:lnTo>
                    <a:lnTo>
                      <a:pt x="630" y="775"/>
                    </a:lnTo>
                    <a:lnTo>
                      <a:pt x="629" y="776"/>
                    </a:lnTo>
                    <a:lnTo>
                      <a:pt x="629" y="778"/>
                    </a:lnTo>
                    <a:lnTo>
                      <a:pt x="628" y="779"/>
                    </a:lnTo>
                    <a:lnTo>
                      <a:pt x="626" y="779"/>
                    </a:lnTo>
                    <a:lnTo>
                      <a:pt x="625" y="778"/>
                    </a:lnTo>
                    <a:lnTo>
                      <a:pt x="624" y="776"/>
                    </a:lnTo>
                    <a:lnTo>
                      <a:pt x="625" y="774"/>
                    </a:lnTo>
                    <a:lnTo>
                      <a:pt x="628" y="774"/>
                    </a:lnTo>
                    <a:lnTo>
                      <a:pt x="628" y="771"/>
                    </a:lnTo>
                    <a:lnTo>
                      <a:pt x="628" y="770"/>
                    </a:lnTo>
                    <a:lnTo>
                      <a:pt x="625" y="769"/>
                    </a:lnTo>
                    <a:lnTo>
                      <a:pt x="623" y="765"/>
                    </a:lnTo>
                    <a:lnTo>
                      <a:pt x="623" y="765"/>
                    </a:lnTo>
                    <a:lnTo>
                      <a:pt x="623" y="764"/>
                    </a:lnTo>
                    <a:lnTo>
                      <a:pt x="623" y="762"/>
                    </a:lnTo>
                    <a:lnTo>
                      <a:pt x="624" y="758"/>
                    </a:lnTo>
                    <a:lnTo>
                      <a:pt x="625" y="756"/>
                    </a:lnTo>
                    <a:lnTo>
                      <a:pt x="626" y="756"/>
                    </a:lnTo>
                    <a:lnTo>
                      <a:pt x="626" y="754"/>
                    </a:lnTo>
                    <a:lnTo>
                      <a:pt x="628" y="753"/>
                    </a:lnTo>
                    <a:lnTo>
                      <a:pt x="628" y="751"/>
                    </a:lnTo>
                    <a:lnTo>
                      <a:pt x="626" y="750"/>
                    </a:lnTo>
                    <a:lnTo>
                      <a:pt x="626" y="747"/>
                    </a:lnTo>
                    <a:lnTo>
                      <a:pt x="625" y="745"/>
                    </a:lnTo>
                    <a:lnTo>
                      <a:pt x="624" y="743"/>
                    </a:lnTo>
                    <a:lnTo>
                      <a:pt x="624" y="742"/>
                    </a:lnTo>
                    <a:lnTo>
                      <a:pt x="625" y="741"/>
                    </a:lnTo>
                    <a:lnTo>
                      <a:pt x="625" y="740"/>
                    </a:lnTo>
                    <a:lnTo>
                      <a:pt x="625" y="739"/>
                    </a:lnTo>
                    <a:lnTo>
                      <a:pt x="625" y="737"/>
                    </a:lnTo>
                    <a:lnTo>
                      <a:pt x="625" y="736"/>
                    </a:lnTo>
                    <a:lnTo>
                      <a:pt x="626" y="736"/>
                    </a:lnTo>
                    <a:lnTo>
                      <a:pt x="626" y="735"/>
                    </a:lnTo>
                    <a:lnTo>
                      <a:pt x="626" y="734"/>
                    </a:lnTo>
                    <a:lnTo>
                      <a:pt x="628" y="733"/>
                    </a:lnTo>
                    <a:lnTo>
                      <a:pt x="629" y="733"/>
                    </a:lnTo>
                    <a:lnTo>
                      <a:pt x="630" y="731"/>
                    </a:lnTo>
                    <a:lnTo>
                      <a:pt x="630" y="730"/>
                    </a:lnTo>
                    <a:lnTo>
                      <a:pt x="629" y="730"/>
                    </a:lnTo>
                    <a:lnTo>
                      <a:pt x="628" y="729"/>
                    </a:lnTo>
                    <a:lnTo>
                      <a:pt x="628" y="729"/>
                    </a:lnTo>
                    <a:lnTo>
                      <a:pt x="626" y="728"/>
                    </a:lnTo>
                    <a:lnTo>
                      <a:pt x="626" y="728"/>
                    </a:lnTo>
                    <a:lnTo>
                      <a:pt x="625" y="728"/>
                    </a:lnTo>
                    <a:lnTo>
                      <a:pt x="623" y="728"/>
                    </a:lnTo>
                    <a:lnTo>
                      <a:pt x="622" y="726"/>
                    </a:lnTo>
                    <a:lnTo>
                      <a:pt x="622" y="725"/>
                    </a:lnTo>
                    <a:lnTo>
                      <a:pt x="619" y="724"/>
                    </a:lnTo>
                    <a:lnTo>
                      <a:pt x="619" y="723"/>
                    </a:lnTo>
                    <a:lnTo>
                      <a:pt x="619" y="723"/>
                    </a:lnTo>
                    <a:lnTo>
                      <a:pt x="619" y="722"/>
                    </a:lnTo>
                    <a:lnTo>
                      <a:pt x="618" y="720"/>
                    </a:lnTo>
                    <a:lnTo>
                      <a:pt x="618" y="719"/>
                    </a:lnTo>
                    <a:lnTo>
                      <a:pt x="618" y="718"/>
                    </a:lnTo>
                    <a:lnTo>
                      <a:pt x="619" y="714"/>
                    </a:lnTo>
                    <a:lnTo>
                      <a:pt x="622" y="713"/>
                    </a:lnTo>
                    <a:lnTo>
                      <a:pt x="623" y="712"/>
                    </a:lnTo>
                    <a:lnTo>
                      <a:pt x="623" y="711"/>
                    </a:lnTo>
                    <a:lnTo>
                      <a:pt x="623" y="709"/>
                    </a:lnTo>
                    <a:lnTo>
                      <a:pt x="620" y="708"/>
                    </a:lnTo>
                    <a:lnTo>
                      <a:pt x="619" y="707"/>
                    </a:lnTo>
                    <a:lnTo>
                      <a:pt x="619" y="706"/>
                    </a:lnTo>
                    <a:lnTo>
                      <a:pt x="618" y="706"/>
                    </a:lnTo>
                    <a:lnTo>
                      <a:pt x="618" y="706"/>
                    </a:lnTo>
                    <a:lnTo>
                      <a:pt x="617" y="707"/>
                    </a:lnTo>
                    <a:lnTo>
                      <a:pt x="616" y="709"/>
                    </a:lnTo>
                    <a:lnTo>
                      <a:pt x="614" y="711"/>
                    </a:lnTo>
                    <a:lnTo>
                      <a:pt x="612" y="711"/>
                    </a:lnTo>
                    <a:lnTo>
                      <a:pt x="609" y="711"/>
                    </a:lnTo>
                    <a:lnTo>
                      <a:pt x="607" y="709"/>
                    </a:lnTo>
                    <a:lnTo>
                      <a:pt x="603" y="709"/>
                    </a:lnTo>
                    <a:lnTo>
                      <a:pt x="600" y="709"/>
                    </a:lnTo>
                    <a:lnTo>
                      <a:pt x="597" y="709"/>
                    </a:lnTo>
                    <a:lnTo>
                      <a:pt x="595" y="707"/>
                    </a:lnTo>
                    <a:lnTo>
                      <a:pt x="594" y="705"/>
                    </a:lnTo>
                    <a:lnTo>
                      <a:pt x="592" y="703"/>
                    </a:lnTo>
                    <a:lnTo>
                      <a:pt x="592" y="702"/>
                    </a:lnTo>
                    <a:lnTo>
                      <a:pt x="594" y="701"/>
                    </a:lnTo>
                    <a:lnTo>
                      <a:pt x="594" y="700"/>
                    </a:lnTo>
                    <a:lnTo>
                      <a:pt x="595" y="697"/>
                    </a:lnTo>
                    <a:lnTo>
                      <a:pt x="594" y="696"/>
                    </a:lnTo>
                    <a:lnTo>
                      <a:pt x="594" y="694"/>
                    </a:lnTo>
                    <a:lnTo>
                      <a:pt x="594" y="692"/>
                    </a:lnTo>
                    <a:lnTo>
                      <a:pt x="592" y="691"/>
                    </a:lnTo>
                    <a:lnTo>
                      <a:pt x="591" y="690"/>
                    </a:lnTo>
                    <a:lnTo>
                      <a:pt x="590" y="689"/>
                    </a:lnTo>
                    <a:lnTo>
                      <a:pt x="590" y="686"/>
                    </a:lnTo>
                    <a:lnTo>
                      <a:pt x="589" y="685"/>
                    </a:lnTo>
                    <a:lnTo>
                      <a:pt x="586" y="683"/>
                    </a:lnTo>
                    <a:lnTo>
                      <a:pt x="583" y="683"/>
                    </a:lnTo>
                    <a:lnTo>
                      <a:pt x="581" y="681"/>
                    </a:lnTo>
                    <a:lnTo>
                      <a:pt x="580" y="681"/>
                    </a:lnTo>
                    <a:lnTo>
                      <a:pt x="579" y="681"/>
                    </a:lnTo>
                    <a:lnTo>
                      <a:pt x="579" y="680"/>
                    </a:lnTo>
                    <a:lnTo>
                      <a:pt x="579" y="679"/>
                    </a:lnTo>
                    <a:lnTo>
                      <a:pt x="579" y="678"/>
                    </a:lnTo>
                    <a:lnTo>
                      <a:pt x="579" y="677"/>
                    </a:lnTo>
                    <a:lnTo>
                      <a:pt x="578" y="677"/>
                    </a:lnTo>
                    <a:lnTo>
                      <a:pt x="577" y="677"/>
                    </a:lnTo>
                    <a:lnTo>
                      <a:pt x="575" y="677"/>
                    </a:lnTo>
                    <a:lnTo>
                      <a:pt x="573" y="678"/>
                    </a:lnTo>
                    <a:lnTo>
                      <a:pt x="571" y="678"/>
                    </a:lnTo>
                    <a:lnTo>
                      <a:pt x="568" y="678"/>
                    </a:lnTo>
                    <a:lnTo>
                      <a:pt x="567" y="678"/>
                    </a:lnTo>
                    <a:lnTo>
                      <a:pt x="563" y="678"/>
                    </a:lnTo>
                    <a:lnTo>
                      <a:pt x="562" y="677"/>
                    </a:lnTo>
                    <a:lnTo>
                      <a:pt x="560" y="675"/>
                    </a:lnTo>
                    <a:lnTo>
                      <a:pt x="557" y="675"/>
                    </a:lnTo>
                    <a:lnTo>
                      <a:pt x="556" y="675"/>
                    </a:lnTo>
                    <a:lnTo>
                      <a:pt x="555" y="675"/>
                    </a:lnTo>
                    <a:lnTo>
                      <a:pt x="552" y="674"/>
                    </a:lnTo>
                    <a:lnTo>
                      <a:pt x="550" y="674"/>
                    </a:lnTo>
                    <a:lnTo>
                      <a:pt x="550" y="670"/>
                    </a:lnTo>
                    <a:lnTo>
                      <a:pt x="551" y="670"/>
                    </a:lnTo>
                    <a:lnTo>
                      <a:pt x="551" y="670"/>
                    </a:lnTo>
                    <a:lnTo>
                      <a:pt x="553" y="670"/>
                    </a:lnTo>
                    <a:lnTo>
                      <a:pt x="555" y="670"/>
                    </a:lnTo>
                    <a:lnTo>
                      <a:pt x="556" y="672"/>
                    </a:lnTo>
                    <a:lnTo>
                      <a:pt x="558" y="672"/>
                    </a:lnTo>
                    <a:lnTo>
                      <a:pt x="560" y="672"/>
                    </a:lnTo>
                    <a:lnTo>
                      <a:pt x="561" y="672"/>
                    </a:lnTo>
                    <a:lnTo>
                      <a:pt x="562" y="672"/>
                    </a:lnTo>
                    <a:lnTo>
                      <a:pt x="564" y="673"/>
                    </a:lnTo>
                    <a:lnTo>
                      <a:pt x="566" y="673"/>
                    </a:lnTo>
                    <a:lnTo>
                      <a:pt x="568" y="670"/>
                    </a:lnTo>
                    <a:lnTo>
                      <a:pt x="571" y="670"/>
                    </a:lnTo>
                    <a:lnTo>
                      <a:pt x="572" y="668"/>
                    </a:lnTo>
                    <a:lnTo>
                      <a:pt x="572" y="666"/>
                    </a:lnTo>
                    <a:lnTo>
                      <a:pt x="572" y="664"/>
                    </a:lnTo>
                    <a:lnTo>
                      <a:pt x="572" y="664"/>
                    </a:lnTo>
                    <a:lnTo>
                      <a:pt x="569" y="663"/>
                    </a:lnTo>
                    <a:lnTo>
                      <a:pt x="569" y="662"/>
                    </a:lnTo>
                    <a:lnTo>
                      <a:pt x="569" y="661"/>
                    </a:lnTo>
                    <a:lnTo>
                      <a:pt x="571" y="661"/>
                    </a:lnTo>
                    <a:lnTo>
                      <a:pt x="572" y="662"/>
                    </a:lnTo>
                    <a:lnTo>
                      <a:pt x="573" y="662"/>
                    </a:lnTo>
                    <a:lnTo>
                      <a:pt x="574" y="661"/>
                    </a:lnTo>
                    <a:lnTo>
                      <a:pt x="574" y="660"/>
                    </a:lnTo>
                    <a:lnTo>
                      <a:pt x="574" y="657"/>
                    </a:lnTo>
                    <a:lnTo>
                      <a:pt x="574" y="656"/>
                    </a:lnTo>
                    <a:lnTo>
                      <a:pt x="575" y="655"/>
                    </a:lnTo>
                    <a:lnTo>
                      <a:pt x="575" y="653"/>
                    </a:lnTo>
                    <a:lnTo>
                      <a:pt x="574" y="652"/>
                    </a:lnTo>
                    <a:lnTo>
                      <a:pt x="572" y="651"/>
                    </a:lnTo>
                    <a:lnTo>
                      <a:pt x="571" y="650"/>
                    </a:lnTo>
                    <a:lnTo>
                      <a:pt x="569" y="650"/>
                    </a:lnTo>
                    <a:lnTo>
                      <a:pt x="567" y="650"/>
                    </a:lnTo>
                    <a:lnTo>
                      <a:pt x="567" y="650"/>
                    </a:lnTo>
                    <a:lnTo>
                      <a:pt x="567" y="649"/>
                    </a:lnTo>
                    <a:lnTo>
                      <a:pt x="567" y="647"/>
                    </a:lnTo>
                    <a:lnTo>
                      <a:pt x="567" y="646"/>
                    </a:lnTo>
                    <a:lnTo>
                      <a:pt x="566" y="645"/>
                    </a:lnTo>
                    <a:lnTo>
                      <a:pt x="564" y="645"/>
                    </a:lnTo>
                    <a:lnTo>
                      <a:pt x="563" y="645"/>
                    </a:lnTo>
                    <a:lnTo>
                      <a:pt x="563" y="646"/>
                    </a:lnTo>
                    <a:lnTo>
                      <a:pt x="561" y="646"/>
                    </a:lnTo>
                    <a:lnTo>
                      <a:pt x="558" y="647"/>
                    </a:lnTo>
                    <a:lnTo>
                      <a:pt x="558" y="649"/>
                    </a:lnTo>
                    <a:lnTo>
                      <a:pt x="557" y="649"/>
                    </a:lnTo>
                    <a:lnTo>
                      <a:pt x="556" y="649"/>
                    </a:lnTo>
                    <a:lnTo>
                      <a:pt x="555" y="649"/>
                    </a:lnTo>
                    <a:lnTo>
                      <a:pt x="552" y="649"/>
                    </a:lnTo>
                    <a:lnTo>
                      <a:pt x="551" y="649"/>
                    </a:lnTo>
                    <a:lnTo>
                      <a:pt x="551" y="647"/>
                    </a:lnTo>
                    <a:lnTo>
                      <a:pt x="550" y="646"/>
                    </a:lnTo>
                    <a:lnTo>
                      <a:pt x="549" y="646"/>
                    </a:lnTo>
                    <a:lnTo>
                      <a:pt x="547" y="647"/>
                    </a:lnTo>
                    <a:lnTo>
                      <a:pt x="546" y="649"/>
                    </a:lnTo>
                    <a:lnTo>
                      <a:pt x="545" y="647"/>
                    </a:lnTo>
                    <a:lnTo>
                      <a:pt x="545" y="646"/>
                    </a:lnTo>
                    <a:lnTo>
                      <a:pt x="544" y="646"/>
                    </a:lnTo>
                    <a:lnTo>
                      <a:pt x="544" y="646"/>
                    </a:lnTo>
                    <a:lnTo>
                      <a:pt x="543" y="649"/>
                    </a:lnTo>
                    <a:lnTo>
                      <a:pt x="541" y="649"/>
                    </a:lnTo>
                    <a:lnTo>
                      <a:pt x="540" y="647"/>
                    </a:lnTo>
                    <a:lnTo>
                      <a:pt x="540" y="646"/>
                    </a:lnTo>
                    <a:lnTo>
                      <a:pt x="540" y="645"/>
                    </a:lnTo>
                    <a:lnTo>
                      <a:pt x="541" y="644"/>
                    </a:lnTo>
                    <a:lnTo>
                      <a:pt x="543" y="644"/>
                    </a:lnTo>
                    <a:lnTo>
                      <a:pt x="544" y="644"/>
                    </a:lnTo>
                    <a:lnTo>
                      <a:pt x="545" y="644"/>
                    </a:lnTo>
                    <a:lnTo>
                      <a:pt x="546" y="642"/>
                    </a:lnTo>
                    <a:lnTo>
                      <a:pt x="546" y="641"/>
                    </a:lnTo>
                    <a:lnTo>
                      <a:pt x="545" y="641"/>
                    </a:lnTo>
                    <a:lnTo>
                      <a:pt x="543" y="641"/>
                    </a:lnTo>
                    <a:lnTo>
                      <a:pt x="539" y="642"/>
                    </a:lnTo>
                    <a:lnTo>
                      <a:pt x="534" y="644"/>
                    </a:lnTo>
                    <a:lnTo>
                      <a:pt x="527" y="645"/>
                    </a:lnTo>
                    <a:lnTo>
                      <a:pt x="523" y="645"/>
                    </a:lnTo>
                    <a:lnTo>
                      <a:pt x="521" y="644"/>
                    </a:lnTo>
                    <a:lnTo>
                      <a:pt x="518" y="644"/>
                    </a:lnTo>
                    <a:lnTo>
                      <a:pt x="516" y="642"/>
                    </a:lnTo>
                    <a:lnTo>
                      <a:pt x="515" y="641"/>
                    </a:lnTo>
                    <a:lnTo>
                      <a:pt x="512" y="640"/>
                    </a:lnTo>
                    <a:lnTo>
                      <a:pt x="510" y="640"/>
                    </a:lnTo>
                    <a:lnTo>
                      <a:pt x="508" y="641"/>
                    </a:lnTo>
                    <a:lnTo>
                      <a:pt x="506" y="641"/>
                    </a:lnTo>
                    <a:lnTo>
                      <a:pt x="504" y="641"/>
                    </a:lnTo>
                    <a:lnTo>
                      <a:pt x="500" y="640"/>
                    </a:lnTo>
                    <a:lnTo>
                      <a:pt x="498" y="638"/>
                    </a:lnTo>
                    <a:lnTo>
                      <a:pt x="498" y="636"/>
                    </a:lnTo>
                    <a:lnTo>
                      <a:pt x="498" y="633"/>
                    </a:lnTo>
                    <a:lnTo>
                      <a:pt x="498" y="632"/>
                    </a:lnTo>
                    <a:lnTo>
                      <a:pt x="496" y="632"/>
                    </a:lnTo>
                    <a:lnTo>
                      <a:pt x="495" y="632"/>
                    </a:lnTo>
                    <a:lnTo>
                      <a:pt x="494" y="632"/>
                    </a:lnTo>
                    <a:lnTo>
                      <a:pt x="491" y="632"/>
                    </a:lnTo>
                    <a:lnTo>
                      <a:pt x="490" y="630"/>
                    </a:lnTo>
                    <a:lnTo>
                      <a:pt x="489" y="630"/>
                    </a:lnTo>
                    <a:lnTo>
                      <a:pt x="489" y="629"/>
                    </a:lnTo>
                    <a:lnTo>
                      <a:pt x="488" y="628"/>
                    </a:lnTo>
                    <a:lnTo>
                      <a:pt x="488" y="627"/>
                    </a:lnTo>
                    <a:lnTo>
                      <a:pt x="487" y="627"/>
                    </a:lnTo>
                    <a:lnTo>
                      <a:pt x="485" y="627"/>
                    </a:lnTo>
                    <a:lnTo>
                      <a:pt x="484" y="628"/>
                    </a:lnTo>
                    <a:lnTo>
                      <a:pt x="482" y="628"/>
                    </a:lnTo>
                    <a:lnTo>
                      <a:pt x="479" y="628"/>
                    </a:lnTo>
                    <a:lnTo>
                      <a:pt x="478" y="629"/>
                    </a:lnTo>
                    <a:lnTo>
                      <a:pt x="477" y="629"/>
                    </a:lnTo>
                    <a:lnTo>
                      <a:pt x="474" y="629"/>
                    </a:lnTo>
                    <a:lnTo>
                      <a:pt x="472" y="628"/>
                    </a:lnTo>
                    <a:lnTo>
                      <a:pt x="470" y="628"/>
                    </a:lnTo>
                    <a:lnTo>
                      <a:pt x="470" y="627"/>
                    </a:lnTo>
                    <a:lnTo>
                      <a:pt x="470" y="625"/>
                    </a:lnTo>
                    <a:lnTo>
                      <a:pt x="470" y="625"/>
                    </a:lnTo>
                    <a:lnTo>
                      <a:pt x="468" y="624"/>
                    </a:lnTo>
                    <a:lnTo>
                      <a:pt x="468" y="624"/>
                    </a:lnTo>
                    <a:lnTo>
                      <a:pt x="467" y="625"/>
                    </a:lnTo>
                    <a:lnTo>
                      <a:pt x="467" y="627"/>
                    </a:lnTo>
                    <a:lnTo>
                      <a:pt x="467" y="628"/>
                    </a:lnTo>
                    <a:lnTo>
                      <a:pt x="466" y="629"/>
                    </a:lnTo>
                    <a:lnTo>
                      <a:pt x="465" y="629"/>
                    </a:lnTo>
                    <a:lnTo>
                      <a:pt x="463" y="628"/>
                    </a:lnTo>
                    <a:lnTo>
                      <a:pt x="463" y="627"/>
                    </a:lnTo>
                    <a:lnTo>
                      <a:pt x="462" y="624"/>
                    </a:lnTo>
                    <a:lnTo>
                      <a:pt x="463" y="623"/>
                    </a:lnTo>
                    <a:lnTo>
                      <a:pt x="462" y="623"/>
                    </a:lnTo>
                    <a:lnTo>
                      <a:pt x="461" y="623"/>
                    </a:lnTo>
                    <a:lnTo>
                      <a:pt x="460" y="623"/>
                    </a:lnTo>
                    <a:lnTo>
                      <a:pt x="459" y="625"/>
                    </a:lnTo>
                    <a:lnTo>
                      <a:pt x="457" y="629"/>
                    </a:lnTo>
                    <a:lnTo>
                      <a:pt x="455" y="633"/>
                    </a:lnTo>
                    <a:lnTo>
                      <a:pt x="455" y="635"/>
                    </a:lnTo>
                    <a:lnTo>
                      <a:pt x="451" y="638"/>
                    </a:lnTo>
                    <a:lnTo>
                      <a:pt x="449" y="641"/>
                    </a:lnTo>
                    <a:lnTo>
                      <a:pt x="446" y="642"/>
                    </a:lnTo>
                    <a:lnTo>
                      <a:pt x="445" y="645"/>
                    </a:lnTo>
                    <a:lnTo>
                      <a:pt x="444" y="647"/>
                    </a:lnTo>
                    <a:lnTo>
                      <a:pt x="443" y="649"/>
                    </a:lnTo>
                    <a:lnTo>
                      <a:pt x="440" y="651"/>
                    </a:lnTo>
                    <a:lnTo>
                      <a:pt x="440" y="651"/>
                    </a:lnTo>
                    <a:lnTo>
                      <a:pt x="440" y="650"/>
                    </a:lnTo>
                    <a:lnTo>
                      <a:pt x="440" y="649"/>
                    </a:lnTo>
                    <a:lnTo>
                      <a:pt x="444" y="646"/>
                    </a:lnTo>
                    <a:lnTo>
                      <a:pt x="444" y="645"/>
                    </a:lnTo>
                    <a:lnTo>
                      <a:pt x="444" y="644"/>
                    </a:lnTo>
                    <a:lnTo>
                      <a:pt x="442" y="644"/>
                    </a:lnTo>
                    <a:lnTo>
                      <a:pt x="439" y="645"/>
                    </a:lnTo>
                    <a:lnTo>
                      <a:pt x="434" y="647"/>
                    </a:lnTo>
                    <a:lnTo>
                      <a:pt x="431" y="647"/>
                    </a:lnTo>
                    <a:lnTo>
                      <a:pt x="426" y="649"/>
                    </a:lnTo>
                    <a:lnTo>
                      <a:pt x="422" y="649"/>
                    </a:lnTo>
                    <a:lnTo>
                      <a:pt x="420" y="650"/>
                    </a:lnTo>
                    <a:lnTo>
                      <a:pt x="418" y="651"/>
                    </a:lnTo>
                    <a:lnTo>
                      <a:pt x="420" y="652"/>
                    </a:lnTo>
                    <a:lnTo>
                      <a:pt x="420" y="652"/>
                    </a:lnTo>
                    <a:lnTo>
                      <a:pt x="421" y="652"/>
                    </a:lnTo>
                    <a:lnTo>
                      <a:pt x="423" y="653"/>
                    </a:lnTo>
                    <a:lnTo>
                      <a:pt x="425" y="655"/>
                    </a:lnTo>
                    <a:lnTo>
                      <a:pt x="425" y="657"/>
                    </a:lnTo>
                    <a:lnTo>
                      <a:pt x="426" y="660"/>
                    </a:lnTo>
                    <a:lnTo>
                      <a:pt x="427" y="661"/>
                    </a:lnTo>
                    <a:lnTo>
                      <a:pt x="427" y="662"/>
                    </a:lnTo>
                    <a:lnTo>
                      <a:pt x="427" y="664"/>
                    </a:lnTo>
                    <a:lnTo>
                      <a:pt x="427" y="667"/>
                    </a:lnTo>
                    <a:lnTo>
                      <a:pt x="427" y="668"/>
                    </a:lnTo>
                    <a:lnTo>
                      <a:pt x="428" y="668"/>
                    </a:lnTo>
                    <a:lnTo>
                      <a:pt x="429" y="668"/>
                    </a:lnTo>
                    <a:lnTo>
                      <a:pt x="429" y="668"/>
                    </a:lnTo>
                    <a:lnTo>
                      <a:pt x="431" y="667"/>
                    </a:lnTo>
                    <a:lnTo>
                      <a:pt x="431" y="664"/>
                    </a:lnTo>
                    <a:lnTo>
                      <a:pt x="431" y="663"/>
                    </a:lnTo>
                    <a:lnTo>
                      <a:pt x="432" y="663"/>
                    </a:lnTo>
                    <a:lnTo>
                      <a:pt x="433" y="663"/>
                    </a:lnTo>
                    <a:lnTo>
                      <a:pt x="434" y="666"/>
                    </a:lnTo>
                    <a:lnTo>
                      <a:pt x="435" y="669"/>
                    </a:lnTo>
                    <a:lnTo>
                      <a:pt x="437" y="672"/>
                    </a:lnTo>
                    <a:lnTo>
                      <a:pt x="437" y="675"/>
                    </a:lnTo>
                    <a:lnTo>
                      <a:pt x="438" y="678"/>
                    </a:lnTo>
                    <a:lnTo>
                      <a:pt x="440" y="683"/>
                    </a:lnTo>
                    <a:lnTo>
                      <a:pt x="443" y="687"/>
                    </a:lnTo>
                    <a:lnTo>
                      <a:pt x="444" y="690"/>
                    </a:lnTo>
                    <a:lnTo>
                      <a:pt x="444" y="694"/>
                    </a:lnTo>
                    <a:lnTo>
                      <a:pt x="444" y="697"/>
                    </a:lnTo>
                    <a:lnTo>
                      <a:pt x="445" y="701"/>
                    </a:lnTo>
                    <a:lnTo>
                      <a:pt x="445" y="705"/>
                    </a:lnTo>
                    <a:lnTo>
                      <a:pt x="444" y="707"/>
                    </a:lnTo>
                    <a:lnTo>
                      <a:pt x="440" y="711"/>
                    </a:lnTo>
                    <a:lnTo>
                      <a:pt x="437" y="712"/>
                    </a:lnTo>
                    <a:lnTo>
                      <a:pt x="437" y="712"/>
                    </a:lnTo>
                    <a:lnTo>
                      <a:pt x="435" y="712"/>
                    </a:lnTo>
                    <a:lnTo>
                      <a:pt x="435" y="711"/>
                    </a:lnTo>
                    <a:lnTo>
                      <a:pt x="435" y="709"/>
                    </a:lnTo>
                    <a:lnTo>
                      <a:pt x="435" y="708"/>
                    </a:lnTo>
                    <a:lnTo>
                      <a:pt x="435" y="707"/>
                    </a:lnTo>
                    <a:lnTo>
                      <a:pt x="435" y="707"/>
                    </a:lnTo>
                    <a:lnTo>
                      <a:pt x="437" y="706"/>
                    </a:lnTo>
                    <a:lnTo>
                      <a:pt x="437" y="706"/>
                    </a:lnTo>
                    <a:lnTo>
                      <a:pt x="437" y="705"/>
                    </a:lnTo>
                    <a:lnTo>
                      <a:pt x="437" y="703"/>
                    </a:lnTo>
                    <a:lnTo>
                      <a:pt x="435" y="703"/>
                    </a:lnTo>
                    <a:lnTo>
                      <a:pt x="434" y="701"/>
                    </a:lnTo>
                    <a:lnTo>
                      <a:pt x="434" y="698"/>
                    </a:lnTo>
                    <a:lnTo>
                      <a:pt x="435" y="694"/>
                    </a:lnTo>
                    <a:lnTo>
                      <a:pt x="437" y="689"/>
                    </a:lnTo>
                    <a:lnTo>
                      <a:pt x="437" y="686"/>
                    </a:lnTo>
                    <a:lnTo>
                      <a:pt x="435" y="684"/>
                    </a:lnTo>
                    <a:lnTo>
                      <a:pt x="434" y="681"/>
                    </a:lnTo>
                    <a:lnTo>
                      <a:pt x="433" y="679"/>
                    </a:lnTo>
                    <a:lnTo>
                      <a:pt x="432" y="677"/>
                    </a:lnTo>
                    <a:lnTo>
                      <a:pt x="431" y="674"/>
                    </a:lnTo>
                    <a:lnTo>
                      <a:pt x="431" y="673"/>
                    </a:lnTo>
                    <a:lnTo>
                      <a:pt x="428" y="672"/>
                    </a:lnTo>
                    <a:lnTo>
                      <a:pt x="427" y="673"/>
                    </a:lnTo>
                    <a:lnTo>
                      <a:pt x="426" y="674"/>
                    </a:lnTo>
                    <a:lnTo>
                      <a:pt x="427" y="677"/>
                    </a:lnTo>
                    <a:lnTo>
                      <a:pt x="425" y="680"/>
                    </a:lnTo>
                    <a:lnTo>
                      <a:pt x="425" y="683"/>
                    </a:lnTo>
                    <a:lnTo>
                      <a:pt x="425" y="684"/>
                    </a:lnTo>
                    <a:lnTo>
                      <a:pt x="425" y="687"/>
                    </a:lnTo>
                    <a:lnTo>
                      <a:pt x="425" y="689"/>
                    </a:lnTo>
                    <a:lnTo>
                      <a:pt x="426" y="691"/>
                    </a:lnTo>
                    <a:lnTo>
                      <a:pt x="428" y="694"/>
                    </a:lnTo>
                    <a:lnTo>
                      <a:pt x="428" y="696"/>
                    </a:lnTo>
                    <a:lnTo>
                      <a:pt x="428" y="697"/>
                    </a:lnTo>
                    <a:lnTo>
                      <a:pt x="427" y="702"/>
                    </a:lnTo>
                    <a:lnTo>
                      <a:pt x="423" y="709"/>
                    </a:lnTo>
                    <a:lnTo>
                      <a:pt x="421" y="717"/>
                    </a:lnTo>
                    <a:lnTo>
                      <a:pt x="418" y="719"/>
                    </a:lnTo>
                    <a:lnTo>
                      <a:pt x="416" y="720"/>
                    </a:lnTo>
                    <a:lnTo>
                      <a:pt x="414" y="723"/>
                    </a:lnTo>
                    <a:lnTo>
                      <a:pt x="412" y="724"/>
                    </a:lnTo>
                    <a:lnTo>
                      <a:pt x="411" y="725"/>
                    </a:lnTo>
                    <a:lnTo>
                      <a:pt x="409" y="726"/>
                    </a:lnTo>
                    <a:lnTo>
                      <a:pt x="406" y="728"/>
                    </a:lnTo>
                    <a:lnTo>
                      <a:pt x="404" y="730"/>
                    </a:lnTo>
                    <a:lnTo>
                      <a:pt x="401" y="733"/>
                    </a:lnTo>
                    <a:lnTo>
                      <a:pt x="400" y="735"/>
                    </a:lnTo>
                    <a:lnTo>
                      <a:pt x="397" y="734"/>
                    </a:lnTo>
                    <a:lnTo>
                      <a:pt x="395" y="734"/>
                    </a:lnTo>
                    <a:lnTo>
                      <a:pt x="394" y="733"/>
                    </a:lnTo>
                    <a:lnTo>
                      <a:pt x="394" y="730"/>
                    </a:lnTo>
                    <a:lnTo>
                      <a:pt x="395" y="726"/>
                    </a:lnTo>
                    <a:lnTo>
                      <a:pt x="397" y="723"/>
                    </a:lnTo>
                    <a:lnTo>
                      <a:pt x="398" y="723"/>
                    </a:lnTo>
                    <a:lnTo>
                      <a:pt x="399" y="723"/>
                    </a:lnTo>
                    <a:lnTo>
                      <a:pt x="401" y="723"/>
                    </a:lnTo>
                    <a:lnTo>
                      <a:pt x="401" y="722"/>
                    </a:lnTo>
                    <a:lnTo>
                      <a:pt x="401" y="722"/>
                    </a:lnTo>
                    <a:lnTo>
                      <a:pt x="401" y="720"/>
                    </a:lnTo>
                    <a:lnTo>
                      <a:pt x="400" y="718"/>
                    </a:lnTo>
                    <a:lnTo>
                      <a:pt x="401" y="717"/>
                    </a:lnTo>
                    <a:lnTo>
                      <a:pt x="400" y="715"/>
                    </a:lnTo>
                    <a:lnTo>
                      <a:pt x="400" y="714"/>
                    </a:lnTo>
                    <a:lnTo>
                      <a:pt x="400" y="712"/>
                    </a:lnTo>
                    <a:lnTo>
                      <a:pt x="400" y="711"/>
                    </a:lnTo>
                    <a:lnTo>
                      <a:pt x="400" y="709"/>
                    </a:lnTo>
                    <a:lnTo>
                      <a:pt x="399" y="707"/>
                    </a:lnTo>
                    <a:lnTo>
                      <a:pt x="399" y="705"/>
                    </a:lnTo>
                    <a:lnTo>
                      <a:pt x="401" y="701"/>
                    </a:lnTo>
                    <a:lnTo>
                      <a:pt x="403" y="700"/>
                    </a:lnTo>
                    <a:lnTo>
                      <a:pt x="403" y="698"/>
                    </a:lnTo>
                    <a:lnTo>
                      <a:pt x="404" y="697"/>
                    </a:lnTo>
                    <a:lnTo>
                      <a:pt x="403" y="696"/>
                    </a:lnTo>
                    <a:lnTo>
                      <a:pt x="403" y="695"/>
                    </a:lnTo>
                    <a:lnTo>
                      <a:pt x="403" y="694"/>
                    </a:lnTo>
                    <a:lnTo>
                      <a:pt x="403" y="692"/>
                    </a:lnTo>
                    <a:lnTo>
                      <a:pt x="403" y="691"/>
                    </a:lnTo>
                    <a:lnTo>
                      <a:pt x="403" y="691"/>
                    </a:lnTo>
                    <a:lnTo>
                      <a:pt x="401" y="692"/>
                    </a:lnTo>
                    <a:lnTo>
                      <a:pt x="400" y="694"/>
                    </a:lnTo>
                    <a:lnTo>
                      <a:pt x="400" y="696"/>
                    </a:lnTo>
                    <a:lnTo>
                      <a:pt x="398" y="696"/>
                    </a:lnTo>
                    <a:lnTo>
                      <a:pt x="397" y="696"/>
                    </a:lnTo>
                    <a:lnTo>
                      <a:pt x="394" y="697"/>
                    </a:lnTo>
                    <a:lnTo>
                      <a:pt x="393" y="700"/>
                    </a:lnTo>
                    <a:lnTo>
                      <a:pt x="392" y="700"/>
                    </a:lnTo>
                    <a:lnTo>
                      <a:pt x="390" y="700"/>
                    </a:lnTo>
                    <a:lnTo>
                      <a:pt x="387" y="698"/>
                    </a:lnTo>
                    <a:lnTo>
                      <a:pt x="383" y="698"/>
                    </a:lnTo>
                    <a:lnTo>
                      <a:pt x="381" y="697"/>
                    </a:lnTo>
                    <a:lnTo>
                      <a:pt x="380" y="697"/>
                    </a:lnTo>
                    <a:lnTo>
                      <a:pt x="380" y="698"/>
                    </a:lnTo>
                    <a:lnTo>
                      <a:pt x="380" y="700"/>
                    </a:lnTo>
                    <a:lnTo>
                      <a:pt x="380" y="701"/>
                    </a:lnTo>
                    <a:lnTo>
                      <a:pt x="378" y="700"/>
                    </a:lnTo>
                    <a:lnTo>
                      <a:pt x="378" y="700"/>
                    </a:lnTo>
                    <a:lnTo>
                      <a:pt x="377" y="698"/>
                    </a:lnTo>
                    <a:lnTo>
                      <a:pt x="376" y="695"/>
                    </a:lnTo>
                    <a:lnTo>
                      <a:pt x="376" y="694"/>
                    </a:lnTo>
                    <a:lnTo>
                      <a:pt x="378" y="692"/>
                    </a:lnTo>
                    <a:lnTo>
                      <a:pt x="380" y="692"/>
                    </a:lnTo>
                    <a:lnTo>
                      <a:pt x="381" y="694"/>
                    </a:lnTo>
                    <a:lnTo>
                      <a:pt x="381" y="696"/>
                    </a:lnTo>
                    <a:lnTo>
                      <a:pt x="381" y="696"/>
                    </a:lnTo>
                    <a:lnTo>
                      <a:pt x="381" y="696"/>
                    </a:lnTo>
                    <a:lnTo>
                      <a:pt x="382" y="696"/>
                    </a:lnTo>
                    <a:lnTo>
                      <a:pt x="382" y="695"/>
                    </a:lnTo>
                    <a:lnTo>
                      <a:pt x="382" y="691"/>
                    </a:lnTo>
                    <a:lnTo>
                      <a:pt x="382" y="685"/>
                    </a:lnTo>
                    <a:lnTo>
                      <a:pt x="383" y="680"/>
                    </a:lnTo>
                    <a:lnTo>
                      <a:pt x="384" y="677"/>
                    </a:lnTo>
                    <a:lnTo>
                      <a:pt x="384" y="673"/>
                    </a:lnTo>
                    <a:lnTo>
                      <a:pt x="383" y="672"/>
                    </a:lnTo>
                    <a:lnTo>
                      <a:pt x="382" y="672"/>
                    </a:lnTo>
                    <a:lnTo>
                      <a:pt x="382" y="672"/>
                    </a:lnTo>
                    <a:lnTo>
                      <a:pt x="381" y="674"/>
                    </a:lnTo>
                    <a:lnTo>
                      <a:pt x="380" y="677"/>
                    </a:lnTo>
                    <a:lnTo>
                      <a:pt x="378" y="678"/>
                    </a:lnTo>
                    <a:lnTo>
                      <a:pt x="376" y="679"/>
                    </a:lnTo>
                    <a:lnTo>
                      <a:pt x="373" y="679"/>
                    </a:lnTo>
                    <a:lnTo>
                      <a:pt x="372" y="680"/>
                    </a:lnTo>
                    <a:lnTo>
                      <a:pt x="371" y="681"/>
                    </a:lnTo>
                    <a:lnTo>
                      <a:pt x="371" y="684"/>
                    </a:lnTo>
                    <a:lnTo>
                      <a:pt x="370" y="685"/>
                    </a:lnTo>
                    <a:lnTo>
                      <a:pt x="369" y="687"/>
                    </a:lnTo>
                    <a:lnTo>
                      <a:pt x="367" y="689"/>
                    </a:lnTo>
                    <a:lnTo>
                      <a:pt x="367" y="689"/>
                    </a:lnTo>
                    <a:lnTo>
                      <a:pt x="369" y="690"/>
                    </a:lnTo>
                    <a:lnTo>
                      <a:pt x="369" y="689"/>
                    </a:lnTo>
                    <a:lnTo>
                      <a:pt x="370" y="689"/>
                    </a:lnTo>
                    <a:lnTo>
                      <a:pt x="370" y="690"/>
                    </a:lnTo>
                    <a:lnTo>
                      <a:pt x="369" y="691"/>
                    </a:lnTo>
                    <a:lnTo>
                      <a:pt x="367" y="691"/>
                    </a:lnTo>
                    <a:lnTo>
                      <a:pt x="367" y="691"/>
                    </a:lnTo>
                    <a:lnTo>
                      <a:pt x="367" y="692"/>
                    </a:lnTo>
                    <a:lnTo>
                      <a:pt x="367" y="694"/>
                    </a:lnTo>
                    <a:lnTo>
                      <a:pt x="366" y="695"/>
                    </a:lnTo>
                    <a:lnTo>
                      <a:pt x="365" y="696"/>
                    </a:lnTo>
                    <a:lnTo>
                      <a:pt x="365" y="698"/>
                    </a:lnTo>
                    <a:lnTo>
                      <a:pt x="365" y="700"/>
                    </a:lnTo>
                    <a:lnTo>
                      <a:pt x="366" y="701"/>
                    </a:lnTo>
                    <a:lnTo>
                      <a:pt x="369" y="702"/>
                    </a:lnTo>
                    <a:lnTo>
                      <a:pt x="370" y="702"/>
                    </a:lnTo>
                    <a:lnTo>
                      <a:pt x="371" y="703"/>
                    </a:lnTo>
                    <a:lnTo>
                      <a:pt x="372" y="705"/>
                    </a:lnTo>
                    <a:lnTo>
                      <a:pt x="373" y="705"/>
                    </a:lnTo>
                    <a:lnTo>
                      <a:pt x="373" y="706"/>
                    </a:lnTo>
                    <a:lnTo>
                      <a:pt x="375" y="705"/>
                    </a:lnTo>
                    <a:lnTo>
                      <a:pt x="375" y="703"/>
                    </a:lnTo>
                    <a:lnTo>
                      <a:pt x="376" y="702"/>
                    </a:lnTo>
                    <a:lnTo>
                      <a:pt x="377" y="702"/>
                    </a:lnTo>
                    <a:lnTo>
                      <a:pt x="377" y="702"/>
                    </a:lnTo>
                    <a:lnTo>
                      <a:pt x="378" y="703"/>
                    </a:lnTo>
                    <a:lnTo>
                      <a:pt x="378" y="707"/>
                    </a:lnTo>
                    <a:lnTo>
                      <a:pt x="378" y="711"/>
                    </a:lnTo>
                    <a:lnTo>
                      <a:pt x="380" y="712"/>
                    </a:lnTo>
                    <a:lnTo>
                      <a:pt x="381" y="715"/>
                    </a:lnTo>
                    <a:lnTo>
                      <a:pt x="381" y="718"/>
                    </a:lnTo>
                    <a:lnTo>
                      <a:pt x="381" y="720"/>
                    </a:lnTo>
                    <a:lnTo>
                      <a:pt x="381" y="720"/>
                    </a:lnTo>
                    <a:lnTo>
                      <a:pt x="380" y="722"/>
                    </a:lnTo>
                    <a:lnTo>
                      <a:pt x="378" y="720"/>
                    </a:lnTo>
                    <a:lnTo>
                      <a:pt x="376" y="719"/>
                    </a:lnTo>
                    <a:lnTo>
                      <a:pt x="376" y="719"/>
                    </a:lnTo>
                    <a:lnTo>
                      <a:pt x="375" y="720"/>
                    </a:lnTo>
                    <a:lnTo>
                      <a:pt x="372" y="723"/>
                    </a:lnTo>
                    <a:lnTo>
                      <a:pt x="370" y="725"/>
                    </a:lnTo>
                    <a:lnTo>
                      <a:pt x="370" y="725"/>
                    </a:lnTo>
                    <a:lnTo>
                      <a:pt x="371" y="728"/>
                    </a:lnTo>
                    <a:lnTo>
                      <a:pt x="371" y="729"/>
                    </a:lnTo>
                    <a:lnTo>
                      <a:pt x="371" y="730"/>
                    </a:lnTo>
                    <a:lnTo>
                      <a:pt x="369" y="730"/>
                    </a:lnTo>
                    <a:lnTo>
                      <a:pt x="367" y="731"/>
                    </a:lnTo>
                    <a:lnTo>
                      <a:pt x="365" y="731"/>
                    </a:lnTo>
                    <a:lnTo>
                      <a:pt x="364" y="730"/>
                    </a:lnTo>
                    <a:lnTo>
                      <a:pt x="362" y="728"/>
                    </a:lnTo>
                    <a:lnTo>
                      <a:pt x="361" y="726"/>
                    </a:lnTo>
                    <a:lnTo>
                      <a:pt x="360" y="726"/>
                    </a:lnTo>
                    <a:lnTo>
                      <a:pt x="359" y="724"/>
                    </a:lnTo>
                    <a:lnTo>
                      <a:pt x="358" y="720"/>
                    </a:lnTo>
                    <a:lnTo>
                      <a:pt x="356" y="718"/>
                    </a:lnTo>
                    <a:lnTo>
                      <a:pt x="356" y="717"/>
                    </a:lnTo>
                    <a:lnTo>
                      <a:pt x="358" y="714"/>
                    </a:lnTo>
                    <a:lnTo>
                      <a:pt x="358" y="713"/>
                    </a:lnTo>
                    <a:lnTo>
                      <a:pt x="358" y="712"/>
                    </a:lnTo>
                    <a:lnTo>
                      <a:pt x="356" y="711"/>
                    </a:lnTo>
                    <a:lnTo>
                      <a:pt x="355" y="708"/>
                    </a:lnTo>
                    <a:lnTo>
                      <a:pt x="355" y="708"/>
                    </a:lnTo>
                    <a:lnTo>
                      <a:pt x="355" y="707"/>
                    </a:lnTo>
                    <a:lnTo>
                      <a:pt x="356" y="707"/>
                    </a:lnTo>
                    <a:lnTo>
                      <a:pt x="356" y="706"/>
                    </a:lnTo>
                    <a:lnTo>
                      <a:pt x="355" y="706"/>
                    </a:lnTo>
                    <a:lnTo>
                      <a:pt x="354" y="705"/>
                    </a:lnTo>
                    <a:lnTo>
                      <a:pt x="352" y="703"/>
                    </a:lnTo>
                    <a:lnTo>
                      <a:pt x="352" y="703"/>
                    </a:lnTo>
                    <a:lnTo>
                      <a:pt x="350" y="703"/>
                    </a:lnTo>
                    <a:lnTo>
                      <a:pt x="350" y="702"/>
                    </a:lnTo>
                    <a:lnTo>
                      <a:pt x="350" y="701"/>
                    </a:lnTo>
                    <a:lnTo>
                      <a:pt x="350" y="700"/>
                    </a:lnTo>
                    <a:lnTo>
                      <a:pt x="350" y="700"/>
                    </a:lnTo>
                    <a:lnTo>
                      <a:pt x="348" y="700"/>
                    </a:lnTo>
                    <a:lnTo>
                      <a:pt x="348" y="700"/>
                    </a:lnTo>
                    <a:lnTo>
                      <a:pt x="348" y="698"/>
                    </a:lnTo>
                    <a:lnTo>
                      <a:pt x="349" y="697"/>
                    </a:lnTo>
                    <a:lnTo>
                      <a:pt x="349" y="696"/>
                    </a:lnTo>
                    <a:lnTo>
                      <a:pt x="349" y="695"/>
                    </a:lnTo>
                    <a:lnTo>
                      <a:pt x="348" y="694"/>
                    </a:lnTo>
                    <a:lnTo>
                      <a:pt x="347" y="694"/>
                    </a:lnTo>
                    <a:lnTo>
                      <a:pt x="345" y="694"/>
                    </a:lnTo>
                    <a:lnTo>
                      <a:pt x="344" y="694"/>
                    </a:lnTo>
                    <a:lnTo>
                      <a:pt x="343" y="692"/>
                    </a:lnTo>
                    <a:lnTo>
                      <a:pt x="342" y="690"/>
                    </a:lnTo>
                    <a:lnTo>
                      <a:pt x="342" y="690"/>
                    </a:lnTo>
                    <a:lnTo>
                      <a:pt x="342" y="689"/>
                    </a:lnTo>
                    <a:lnTo>
                      <a:pt x="343" y="689"/>
                    </a:lnTo>
                    <a:lnTo>
                      <a:pt x="343" y="690"/>
                    </a:lnTo>
                    <a:lnTo>
                      <a:pt x="344" y="689"/>
                    </a:lnTo>
                    <a:lnTo>
                      <a:pt x="344" y="687"/>
                    </a:lnTo>
                    <a:lnTo>
                      <a:pt x="343" y="686"/>
                    </a:lnTo>
                    <a:lnTo>
                      <a:pt x="343" y="684"/>
                    </a:lnTo>
                    <a:lnTo>
                      <a:pt x="343" y="683"/>
                    </a:lnTo>
                    <a:lnTo>
                      <a:pt x="342" y="683"/>
                    </a:lnTo>
                    <a:lnTo>
                      <a:pt x="341" y="681"/>
                    </a:lnTo>
                    <a:lnTo>
                      <a:pt x="339" y="680"/>
                    </a:lnTo>
                    <a:lnTo>
                      <a:pt x="341" y="679"/>
                    </a:lnTo>
                    <a:lnTo>
                      <a:pt x="341" y="678"/>
                    </a:lnTo>
                    <a:lnTo>
                      <a:pt x="341" y="677"/>
                    </a:lnTo>
                    <a:lnTo>
                      <a:pt x="341" y="677"/>
                    </a:lnTo>
                    <a:lnTo>
                      <a:pt x="339" y="677"/>
                    </a:lnTo>
                    <a:lnTo>
                      <a:pt x="337" y="675"/>
                    </a:lnTo>
                    <a:lnTo>
                      <a:pt x="337" y="674"/>
                    </a:lnTo>
                    <a:lnTo>
                      <a:pt x="335" y="674"/>
                    </a:lnTo>
                    <a:lnTo>
                      <a:pt x="335" y="674"/>
                    </a:lnTo>
                    <a:lnTo>
                      <a:pt x="333" y="675"/>
                    </a:lnTo>
                    <a:lnTo>
                      <a:pt x="332" y="678"/>
                    </a:lnTo>
                    <a:lnTo>
                      <a:pt x="331" y="679"/>
                    </a:lnTo>
                    <a:lnTo>
                      <a:pt x="330" y="679"/>
                    </a:lnTo>
                    <a:lnTo>
                      <a:pt x="328" y="678"/>
                    </a:lnTo>
                    <a:lnTo>
                      <a:pt x="330" y="675"/>
                    </a:lnTo>
                    <a:lnTo>
                      <a:pt x="328" y="674"/>
                    </a:lnTo>
                    <a:lnTo>
                      <a:pt x="328" y="674"/>
                    </a:lnTo>
                    <a:lnTo>
                      <a:pt x="327" y="674"/>
                    </a:lnTo>
                    <a:lnTo>
                      <a:pt x="326" y="674"/>
                    </a:lnTo>
                    <a:lnTo>
                      <a:pt x="326" y="677"/>
                    </a:lnTo>
                    <a:lnTo>
                      <a:pt x="327" y="678"/>
                    </a:lnTo>
                    <a:lnTo>
                      <a:pt x="327" y="680"/>
                    </a:lnTo>
                    <a:lnTo>
                      <a:pt x="327" y="681"/>
                    </a:lnTo>
                    <a:lnTo>
                      <a:pt x="324" y="685"/>
                    </a:lnTo>
                    <a:lnTo>
                      <a:pt x="321" y="686"/>
                    </a:lnTo>
                    <a:lnTo>
                      <a:pt x="320" y="686"/>
                    </a:lnTo>
                    <a:lnTo>
                      <a:pt x="319" y="687"/>
                    </a:lnTo>
                    <a:lnTo>
                      <a:pt x="316" y="689"/>
                    </a:lnTo>
                    <a:lnTo>
                      <a:pt x="314" y="689"/>
                    </a:lnTo>
                    <a:lnTo>
                      <a:pt x="311" y="690"/>
                    </a:lnTo>
                    <a:lnTo>
                      <a:pt x="310" y="691"/>
                    </a:lnTo>
                    <a:lnTo>
                      <a:pt x="309" y="694"/>
                    </a:lnTo>
                    <a:lnTo>
                      <a:pt x="307" y="696"/>
                    </a:lnTo>
                    <a:lnTo>
                      <a:pt x="302" y="700"/>
                    </a:lnTo>
                    <a:lnTo>
                      <a:pt x="299" y="702"/>
                    </a:lnTo>
                    <a:lnTo>
                      <a:pt x="298" y="703"/>
                    </a:lnTo>
                    <a:lnTo>
                      <a:pt x="296" y="703"/>
                    </a:lnTo>
                    <a:lnTo>
                      <a:pt x="294" y="703"/>
                    </a:lnTo>
                    <a:lnTo>
                      <a:pt x="293" y="701"/>
                    </a:lnTo>
                    <a:lnTo>
                      <a:pt x="292" y="700"/>
                    </a:lnTo>
                    <a:lnTo>
                      <a:pt x="291" y="700"/>
                    </a:lnTo>
                    <a:lnTo>
                      <a:pt x="290" y="700"/>
                    </a:lnTo>
                    <a:lnTo>
                      <a:pt x="290" y="700"/>
                    </a:lnTo>
                    <a:lnTo>
                      <a:pt x="288" y="701"/>
                    </a:lnTo>
                    <a:lnTo>
                      <a:pt x="287" y="701"/>
                    </a:lnTo>
                    <a:lnTo>
                      <a:pt x="286" y="701"/>
                    </a:lnTo>
                    <a:lnTo>
                      <a:pt x="283" y="701"/>
                    </a:lnTo>
                    <a:lnTo>
                      <a:pt x="281" y="702"/>
                    </a:lnTo>
                    <a:lnTo>
                      <a:pt x="277" y="703"/>
                    </a:lnTo>
                    <a:lnTo>
                      <a:pt x="274" y="703"/>
                    </a:lnTo>
                    <a:lnTo>
                      <a:pt x="272" y="703"/>
                    </a:lnTo>
                    <a:lnTo>
                      <a:pt x="270" y="703"/>
                    </a:lnTo>
                    <a:lnTo>
                      <a:pt x="268" y="701"/>
                    </a:lnTo>
                    <a:lnTo>
                      <a:pt x="265" y="700"/>
                    </a:lnTo>
                    <a:lnTo>
                      <a:pt x="264" y="697"/>
                    </a:lnTo>
                    <a:lnTo>
                      <a:pt x="264" y="695"/>
                    </a:lnTo>
                    <a:lnTo>
                      <a:pt x="264" y="690"/>
                    </a:lnTo>
                    <a:lnTo>
                      <a:pt x="264" y="687"/>
                    </a:lnTo>
                    <a:lnTo>
                      <a:pt x="265" y="685"/>
                    </a:lnTo>
                    <a:lnTo>
                      <a:pt x="266" y="684"/>
                    </a:lnTo>
                    <a:lnTo>
                      <a:pt x="266" y="681"/>
                    </a:lnTo>
                    <a:lnTo>
                      <a:pt x="266" y="679"/>
                    </a:lnTo>
                    <a:lnTo>
                      <a:pt x="266" y="678"/>
                    </a:lnTo>
                    <a:lnTo>
                      <a:pt x="269" y="675"/>
                    </a:lnTo>
                    <a:lnTo>
                      <a:pt x="269" y="674"/>
                    </a:lnTo>
                    <a:lnTo>
                      <a:pt x="270" y="673"/>
                    </a:lnTo>
                    <a:lnTo>
                      <a:pt x="271" y="670"/>
                    </a:lnTo>
                    <a:lnTo>
                      <a:pt x="272" y="669"/>
                    </a:lnTo>
                    <a:lnTo>
                      <a:pt x="274" y="669"/>
                    </a:lnTo>
                    <a:lnTo>
                      <a:pt x="274" y="667"/>
                    </a:lnTo>
                    <a:lnTo>
                      <a:pt x="275" y="664"/>
                    </a:lnTo>
                    <a:lnTo>
                      <a:pt x="276" y="662"/>
                    </a:lnTo>
                    <a:lnTo>
                      <a:pt x="277" y="661"/>
                    </a:lnTo>
                    <a:lnTo>
                      <a:pt x="279" y="658"/>
                    </a:lnTo>
                    <a:lnTo>
                      <a:pt x="279" y="656"/>
                    </a:lnTo>
                    <a:lnTo>
                      <a:pt x="280" y="653"/>
                    </a:lnTo>
                    <a:lnTo>
                      <a:pt x="282" y="650"/>
                    </a:lnTo>
                    <a:lnTo>
                      <a:pt x="283" y="647"/>
                    </a:lnTo>
                    <a:lnTo>
                      <a:pt x="283" y="645"/>
                    </a:lnTo>
                    <a:lnTo>
                      <a:pt x="283" y="642"/>
                    </a:lnTo>
                    <a:lnTo>
                      <a:pt x="283" y="641"/>
                    </a:lnTo>
                    <a:lnTo>
                      <a:pt x="283" y="640"/>
                    </a:lnTo>
                    <a:lnTo>
                      <a:pt x="282" y="639"/>
                    </a:lnTo>
                    <a:lnTo>
                      <a:pt x="283" y="636"/>
                    </a:lnTo>
                    <a:lnTo>
                      <a:pt x="283" y="634"/>
                    </a:lnTo>
                    <a:lnTo>
                      <a:pt x="282" y="633"/>
                    </a:lnTo>
                    <a:lnTo>
                      <a:pt x="282" y="632"/>
                    </a:lnTo>
                    <a:lnTo>
                      <a:pt x="283" y="629"/>
                    </a:lnTo>
                    <a:lnTo>
                      <a:pt x="283" y="628"/>
                    </a:lnTo>
                    <a:lnTo>
                      <a:pt x="282" y="627"/>
                    </a:lnTo>
                    <a:lnTo>
                      <a:pt x="282" y="625"/>
                    </a:lnTo>
                    <a:lnTo>
                      <a:pt x="283" y="623"/>
                    </a:lnTo>
                    <a:lnTo>
                      <a:pt x="285" y="622"/>
                    </a:lnTo>
                    <a:lnTo>
                      <a:pt x="286" y="621"/>
                    </a:lnTo>
                    <a:lnTo>
                      <a:pt x="286" y="619"/>
                    </a:lnTo>
                    <a:lnTo>
                      <a:pt x="286" y="618"/>
                    </a:lnTo>
                    <a:lnTo>
                      <a:pt x="286" y="617"/>
                    </a:lnTo>
                    <a:lnTo>
                      <a:pt x="287" y="616"/>
                    </a:lnTo>
                    <a:lnTo>
                      <a:pt x="288" y="613"/>
                    </a:lnTo>
                    <a:lnTo>
                      <a:pt x="288" y="612"/>
                    </a:lnTo>
                    <a:lnTo>
                      <a:pt x="290" y="611"/>
                    </a:lnTo>
                    <a:lnTo>
                      <a:pt x="291" y="611"/>
                    </a:lnTo>
                    <a:lnTo>
                      <a:pt x="292" y="611"/>
                    </a:lnTo>
                    <a:lnTo>
                      <a:pt x="292" y="608"/>
                    </a:lnTo>
                    <a:lnTo>
                      <a:pt x="292" y="607"/>
                    </a:lnTo>
                    <a:lnTo>
                      <a:pt x="292" y="606"/>
                    </a:lnTo>
                    <a:lnTo>
                      <a:pt x="292" y="605"/>
                    </a:lnTo>
                    <a:lnTo>
                      <a:pt x="292" y="604"/>
                    </a:lnTo>
                    <a:lnTo>
                      <a:pt x="293" y="600"/>
                    </a:lnTo>
                    <a:lnTo>
                      <a:pt x="293" y="597"/>
                    </a:lnTo>
                    <a:lnTo>
                      <a:pt x="293" y="596"/>
                    </a:lnTo>
                    <a:lnTo>
                      <a:pt x="296" y="595"/>
                    </a:lnTo>
                    <a:lnTo>
                      <a:pt x="296" y="595"/>
                    </a:lnTo>
                    <a:lnTo>
                      <a:pt x="297" y="594"/>
                    </a:lnTo>
                    <a:lnTo>
                      <a:pt x="297" y="593"/>
                    </a:lnTo>
                    <a:lnTo>
                      <a:pt x="296" y="590"/>
                    </a:lnTo>
                    <a:lnTo>
                      <a:pt x="296" y="589"/>
                    </a:lnTo>
                    <a:lnTo>
                      <a:pt x="297" y="588"/>
                    </a:lnTo>
                    <a:lnTo>
                      <a:pt x="297" y="587"/>
                    </a:lnTo>
                    <a:lnTo>
                      <a:pt x="298" y="584"/>
                    </a:lnTo>
                    <a:lnTo>
                      <a:pt x="299" y="582"/>
                    </a:lnTo>
                    <a:lnTo>
                      <a:pt x="298" y="579"/>
                    </a:lnTo>
                    <a:lnTo>
                      <a:pt x="298" y="578"/>
                    </a:lnTo>
                    <a:lnTo>
                      <a:pt x="299" y="577"/>
                    </a:lnTo>
                    <a:lnTo>
                      <a:pt x="300" y="577"/>
                    </a:lnTo>
                    <a:lnTo>
                      <a:pt x="302" y="577"/>
                    </a:lnTo>
                    <a:lnTo>
                      <a:pt x="303" y="577"/>
                    </a:lnTo>
                    <a:lnTo>
                      <a:pt x="303" y="576"/>
                    </a:lnTo>
                    <a:lnTo>
                      <a:pt x="303" y="574"/>
                    </a:lnTo>
                    <a:lnTo>
                      <a:pt x="303" y="573"/>
                    </a:lnTo>
                    <a:lnTo>
                      <a:pt x="302" y="572"/>
                    </a:lnTo>
                    <a:lnTo>
                      <a:pt x="302" y="571"/>
                    </a:lnTo>
                    <a:lnTo>
                      <a:pt x="302" y="569"/>
                    </a:lnTo>
                    <a:lnTo>
                      <a:pt x="302" y="568"/>
                    </a:lnTo>
                    <a:lnTo>
                      <a:pt x="303" y="567"/>
                    </a:lnTo>
                    <a:lnTo>
                      <a:pt x="304" y="566"/>
                    </a:lnTo>
                    <a:lnTo>
                      <a:pt x="304" y="563"/>
                    </a:lnTo>
                    <a:lnTo>
                      <a:pt x="304" y="562"/>
                    </a:lnTo>
                    <a:lnTo>
                      <a:pt x="304" y="561"/>
                    </a:lnTo>
                    <a:lnTo>
                      <a:pt x="307" y="559"/>
                    </a:lnTo>
                    <a:lnTo>
                      <a:pt x="308" y="557"/>
                    </a:lnTo>
                    <a:lnTo>
                      <a:pt x="308" y="555"/>
                    </a:lnTo>
                    <a:lnTo>
                      <a:pt x="308" y="552"/>
                    </a:lnTo>
                    <a:lnTo>
                      <a:pt x="308" y="551"/>
                    </a:lnTo>
                    <a:lnTo>
                      <a:pt x="308" y="549"/>
                    </a:lnTo>
                    <a:lnTo>
                      <a:pt x="308" y="549"/>
                    </a:lnTo>
                    <a:lnTo>
                      <a:pt x="308" y="546"/>
                    </a:lnTo>
                    <a:lnTo>
                      <a:pt x="307" y="544"/>
                    </a:lnTo>
                    <a:lnTo>
                      <a:pt x="307" y="540"/>
                    </a:lnTo>
                    <a:lnTo>
                      <a:pt x="307" y="538"/>
                    </a:lnTo>
                    <a:lnTo>
                      <a:pt x="307" y="535"/>
                    </a:lnTo>
                    <a:lnTo>
                      <a:pt x="308" y="534"/>
                    </a:lnTo>
                    <a:lnTo>
                      <a:pt x="309" y="534"/>
                    </a:lnTo>
                    <a:lnTo>
                      <a:pt x="309" y="533"/>
                    </a:lnTo>
                    <a:lnTo>
                      <a:pt x="308" y="532"/>
                    </a:lnTo>
                    <a:lnTo>
                      <a:pt x="307" y="531"/>
                    </a:lnTo>
                    <a:lnTo>
                      <a:pt x="308" y="531"/>
                    </a:lnTo>
                    <a:lnTo>
                      <a:pt x="308" y="529"/>
                    </a:lnTo>
                    <a:lnTo>
                      <a:pt x="309" y="529"/>
                    </a:lnTo>
                    <a:lnTo>
                      <a:pt x="309" y="529"/>
                    </a:lnTo>
                    <a:lnTo>
                      <a:pt x="309" y="528"/>
                    </a:lnTo>
                    <a:lnTo>
                      <a:pt x="310" y="527"/>
                    </a:lnTo>
                    <a:lnTo>
                      <a:pt x="311" y="527"/>
                    </a:lnTo>
                    <a:lnTo>
                      <a:pt x="313" y="527"/>
                    </a:lnTo>
                    <a:lnTo>
                      <a:pt x="314" y="527"/>
                    </a:lnTo>
                    <a:lnTo>
                      <a:pt x="314" y="527"/>
                    </a:lnTo>
                    <a:lnTo>
                      <a:pt x="314" y="526"/>
                    </a:lnTo>
                    <a:lnTo>
                      <a:pt x="313" y="523"/>
                    </a:lnTo>
                    <a:lnTo>
                      <a:pt x="311" y="523"/>
                    </a:lnTo>
                    <a:lnTo>
                      <a:pt x="309" y="523"/>
                    </a:lnTo>
                    <a:lnTo>
                      <a:pt x="308" y="523"/>
                    </a:lnTo>
                    <a:lnTo>
                      <a:pt x="305" y="523"/>
                    </a:lnTo>
                    <a:lnTo>
                      <a:pt x="304" y="522"/>
                    </a:lnTo>
                    <a:lnTo>
                      <a:pt x="303" y="521"/>
                    </a:lnTo>
                    <a:lnTo>
                      <a:pt x="303" y="520"/>
                    </a:lnTo>
                    <a:lnTo>
                      <a:pt x="303" y="517"/>
                    </a:lnTo>
                    <a:lnTo>
                      <a:pt x="307" y="515"/>
                    </a:lnTo>
                    <a:lnTo>
                      <a:pt x="307" y="514"/>
                    </a:lnTo>
                    <a:lnTo>
                      <a:pt x="307" y="512"/>
                    </a:lnTo>
                    <a:lnTo>
                      <a:pt x="305" y="511"/>
                    </a:lnTo>
                    <a:lnTo>
                      <a:pt x="305" y="510"/>
                    </a:lnTo>
                    <a:lnTo>
                      <a:pt x="305" y="509"/>
                    </a:lnTo>
                    <a:lnTo>
                      <a:pt x="305" y="506"/>
                    </a:lnTo>
                    <a:lnTo>
                      <a:pt x="305" y="504"/>
                    </a:lnTo>
                    <a:lnTo>
                      <a:pt x="307" y="503"/>
                    </a:lnTo>
                    <a:lnTo>
                      <a:pt x="305" y="501"/>
                    </a:lnTo>
                    <a:lnTo>
                      <a:pt x="305" y="499"/>
                    </a:lnTo>
                    <a:lnTo>
                      <a:pt x="304" y="497"/>
                    </a:lnTo>
                    <a:lnTo>
                      <a:pt x="304" y="495"/>
                    </a:lnTo>
                    <a:lnTo>
                      <a:pt x="304" y="494"/>
                    </a:lnTo>
                    <a:lnTo>
                      <a:pt x="305" y="493"/>
                    </a:lnTo>
                    <a:lnTo>
                      <a:pt x="307" y="493"/>
                    </a:lnTo>
                    <a:lnTo>
                      <a:pt x="307" y="493"/>
                    </a:lnTo>
                    <a:lnTo>
                      <a:pt x="308" y="493"/>
                    </a:lnTo>
                    <a:lnTo>
                      <a:pt x="308" y="495"/>
                    </a:lnTo>
                    <a:lnTo>
                      <a:pt x="309" y="497"/>
                    </a:lnTo>
                    <a:lnTo>
                      <a:pt x="310" y="497"/>
                    </a:lnTo>
                    <a:lnTo>
                      <a:pt x="310" y="495"/>
                    </a:lnTo>
                    <a:lnTo>
                      <a:pt x="310" y="494"/>
                    </a:lnTo>
                    <a:lnTo>
                      <a:pt x="310" y="493"/>
                    </a:lnTo>
                    <a:lnTo>
                      <a:pt x="309" y="492"/>
                    </a:lnTo>
                    <a:lnTo>
                      <a:pt x="307" y="489"/>
                    </a:lnTo>
                    <a:lnTo>
                      <a:pt x="307" y="486"/>
                    </a:lnTo>
                    <a:lnTo>
                      <a:pt x="305" y="482"/>
                    </a:lnTo>
                    <a:lnTo>
                      <a:pt x="305" y="481"/>
                    </a:lnTo>
                    <a:lnTo>
                      <a:pt x="305" y="479"/>
                    </a:lnTo>
                    <a:lnTo>
                      <a:pt x="307" y="478"/>
                    </a:lnTo>
                    <a:lnTo>
                      <a:pt x="308" y="476"/>
                    </a:lnTo>
                    <a:lnTo>
                      <a:pt x="308" y="475"/>
                    </a:lnTo>
                    <a:lnTo>
                      <a:pt x="308" y="473"/>
                    </a:lnTo>
                    <a:lnTo>
                      <a:pt x="308" y="473"/>
                    </a:lnTo>
                    <a:lnTo>
                      <a:pt x="308" y="472"/>
                    </a:lnTo>
                    <a:lnTo>
                      <a:pt x="309" y="473"/>
                    </a:lnTo>
                    <a:lnTo>
                      <a:pt x="310" y="473"/>
                    </a:lnTo>
                    <a:lnTo>
                      <a:pt x="311" y="473"/>
                    </a:lnTo>
                    <a:lnTo>
                      <a:pt x="311" y="473"/>
                    </a:lnTo>
                    <a:lnTo>
                      <a:pt x="311" y="472"/>
                    </a:lnTo>
                    <a:lnTo>
                      <a:pt x="313" y="470"/>
                    </a:lnTo>
                    <a:lnTo>
                      <a:pt x="310" y="467"/>
                    </a:lnTo>
                    <a:lnTo>
                      <a:pt x="309" y="466"/>
                    </a:lnTo>
                    <a:lnTo>
                      <a:pt x="309" y="465"/>
                    </a:lnTo>
                    <a:lnTo>
                      <a:pt x="309" y="464"/>
                    </a:lnTo>
                    <a:lnTo>
                      <a:pt x="309" y="462"/>
                    </a:lnTo>
                    <a:lnTo>
                      <a:pt x="310" y="462"/>
                    </a:lnTo>
                    <a:lnTo>
                      <a:pt x="311" y="461"/>
                    </a:lnTo>
                    <a:lnTo>
                      <a:pt x="311" y="460"/>
                    </a:lnTo>
                    <a:lnTo>
                      <a:pt x="311" y="459"/>
                    </a:lnTo>
                    <a:lnTo>
                      <a:pt x="310" y="458"/>
                    </a:lnTo>
                    <a:lnTo>
                      <a:pt x="311" y="455"/>
                    </a:lnTo>
                    <a:lnTo>
                      <a:pt x="311" y="452"/>
                    </a:lnTo>
                    <a:lnTo>
                      <a:pt x="311" y="449"/>
                    </a:lnTo>
                    <a:lnTo>
                      <a:pt x="314" y="448"/>
                    </a:lnTo>
                    <a:lnTo>
                      <a:pt x="315" y="447"/>
                    </a:lnTo>
                    <a:lnTo>
                      <a:pt x="316" y="445"/>
                    </a:lnTo>
                    <a:lnTo>
                      <a:pt x="315" y="444"/>
                    </a:lnTo>
                    <a:lnTo>
                      <a:pt x="315" y="443"/>
                    </a:lnTo>
                    <a:lnTo>
                      <a:pt x="316" y="443"/>
                    </a:lnTo>
                    <a:lnTo>
                      <a:pt x="317" y="442"/>
                    </a:lnTo>
                    <a:lnTo>
                      <a:pt x="319" y="441"/>
                    </a:lnTo>
                    <a:lnTo>
                      <a:pt x="319" y="439"/>
                    </a:lnTo>
                    <a:lnTo>
                      <a:pt x="319" y="438"/>
                    </a:lnTo>
                    <a:lnTo>
                      <a:pt x="319" y="437"/>
                    </a:lnTo>
                    <a:lnTo>
                      <a:pt x="319" y="434"/>
                    </a:lnTo>
                    <a:lnTo>
                      <a:pt x="320" y="433"/>
                    </a:lnTo>
                    <a:lnTo>
                      <a:pt x="319" y="431"/>
                    </a:lnTo>
                    <a:lnTo>
                      <a:pt x="317" y="430"/>
                    </a:lnTo>
                    <a:lnTo>
                      <a:pt x="317" y="428"/>
                    </a:lnTo>
                    <a:lnTo>
                      <a:pt x="319" y="427"/>
                    </a:lnTo>
                    <a:lnTo>
                      <a:pt x="319" y="426"/>
                    </a:lnTo>
                    <a:lnTo>
                      <a:pt x="320" y="424"/>
                    </a:lnTo>
                    <a:lnTo>
                      <a:pt x="321" y="422"/>
                    </a:lnTo>
                    <a:lnTo>
                      <a:pt x="322" y="422"/>
                    </a:lnTo>
                    <a:lnTo>
                      <a:pt x="322" y="421"/>
                    </a:lnTo>
                    <a:lnTo>
                      <a:pt x="324" y="420"/>
                    </a:lnTo>
                    <a:lnTo>
                      <a:pt x="322" y="419"/>
                    </a:lnTo>
                    <a:lnTo>
                      <a:pt x="321" y="415"/>
                    </a:lnTo>
                    <a:lnTo>
                      <a:pt x="320" y="411"/>
                    </a:lnTo>
                    <a:lnTo>
                      <a:pt x="320" y="406"/>
                    </a:lnTo>
                    <a:lnTo>
                      <a:pt x="320" y="402"/>
                    </a:lnTo>
                    <a:lnTo>
                      <a:pt x="321" y="399"/>
                    </a:lnTo>
                    <a:lnTo>
                      <a:pt x="322" y="398"/>
                    </a:lnTo>
                    <a:lnTo>
                      <a:pt x="324" y="396"/>
                    </a:lnTo>
                    <a:lnTo>
                      <a:pt x="325" y="396"/>
                    </a:lnTo>
                    <a:lnTo>
                      <a:pt x="325" y="393"/>
                    </a:lnTo>
                    <a:lnTo>
                      <a:pt x="326" y="393"/>
                    </a:lnTo>
                    <a:lnTo>
                      <a:pt x="326" y="393"/>
                    </a:lnTo>
                    <a:lnTo>
                      <a:pt x="327" y="393"/>
                    </a:lnTo>
                    <a:lnTo>
                      <a:pt x="328" y="393"/>
                    </a:lnTo>
                    <a:lnTo>
                      <a:pt x="328" y="392"/>
                    </a:lnTo>
                    <a:lnTo>
                      <a:pt x="328" y="391"/>
                    </a:lnTo>
                    <a:lnTo>
                      <a:pt x="328" y="388"/>
                    </a:lnTo>
                    <a:lnTo>
                      <a:pt x="328" y="386"/>
                    </a:lnTo>
                    <a:lnTo>
                      <a:pt x="330" y="383"/>
                    </a:lnTo>
                    <a:lnTo>
                      <a:pt x="330" y="382"/>
                    </a:lnTo>
                    <a:lnTo>
                      <a:pt x="330" y="381"/>
                    </a:lnTo>
                    <a:lnTo>
                      <a:pt x="328" y="380"/>
                    </a:lnTo>
                    <a:lnTo>
                      <a:pt x="327" y="377"/>
                    </a:lnTo>
                    <a:lnTo>
                      <a:pt x="326" y="375"/>
                    </a:lnTo>
                    <a:lnTo>
                      <a:pt x="325" y="372"/>
                    </a:lnTo>
                    <a:lnTo>
                      <a:pt x="325" y="370"/>
                    </a:lnTo>
                    <a:lnTo>
                      <a:pt x="324" y="366"/>
                    </a:lnTo>
                    <a:lnTo>
                      <a:pt x="324" y="363"/>
                    </a:lnTo>
                    <a:lnTo>
                      <a:pt x="321" y="358"/>
                    </a:lnTo>
                    <a:lnTo>
                      <a:pt x="319" y="353"/>
                    </a:lnTo>
                    <a:lnTo>
                      <a:pt x="319" y="347"/>
                    </a:lnTo>
                    <a:lnTo>
                      <a:pt x="319" y="343"/>
                    </a:lnTo>
                    <a:lnTo>
                      <a:pt x="319" y="340"/>
                    </a:lnTo>
                    <a:lnTo>
                      <a:pt x="320" y="335"/>
                    </a:lnTo>
                    <a:lnTo>
                      <a:pt x="321" y="332"/>
                    </a:lnTo>
                    <a:lnTo>
                      <a:pt x="322" y="330"/>
                    </a:lnTo>
                    <a:lnTo>
                      <a:pt x="325" y="329"/>
                    </a:lnTo>
                    <a:lnTo>
                      <a:pt x="327" y="325"/>
                    </a:lnTo>
                    <a:lnTo>
                      <a:pt x="330" y="320"/>
                    </a:lnTo>
                    <a:lnTo>
                      <a:pt x="331" y="310"/>
                    </a:lnTo>
                    <a:lnTo>
                      <a:pt x="332" y="304"/>
                    </a:lnTo>
                    <a:lnTo>
                      <a:pt x="332" y="298"/>
                    </a:lnTo>
                    <a:lnTo>
                      <a:pt x="332" y="292"/>
                    </a:lnTo>
                    <a:lnTo>
                      <a:pt x="331" y="288"/>
                    </a:lnTo>
                    <a:lnTo>
                      <a:pt x="331" y="287"/>
                    </a:lnTo>
                    <a:lnTo>
                      <a:pt x="330" y="280"/>
                    </a:lnTo>
                    <a:lnTo>
                      <a:pt x="330" y="265"/>
                    </a:lnTo>
                    <a:lnTo>
                      <a:pt x="332" y="256"/>
                    </a:lnTo>
                    <a:lnTo>
                      <a:pt x="335" y="247"/>
                    </a:lnTo>
                    <a:lnTo>
                      <a:pt x="339" y="241"/>
                    </a:lnTo>
                    <a:lnTo>
                      <a:pt x="342" y="236"/>
                    </a:lnTo>
                    <a:lnTo>
                      <a:pt x="345" y="230"/>
                    </a:lnTo>
                    <a:lnTo>
                      <a:pt x="348" y="226"/>
                    </a:lnTo>
                    <a:lnTo>
                      <a:pt x="350" y="224"/>
                    </a:lnTo>
                    <a:lnTo>
                      <a:pt x="350" y="224"/>
                    </a:lnTo>
                    <a:lnTo>
                      <a:pt x="355" y="223"/>
                    </a:lnTo>
                    <a:lnTo>
                      <a:pt x="359" y="220"/>
                    </a:lnTo>
                    <a:lnTo>
                      <a:pt x="364" y="213"/>
                    </a:lnTo>
                    <a:lnTo>
                      <a:pt x="367" y="207"/>
                    </a:lnTo>
                    <a:lnTo>
                      <a:pt x="371" y="203"/>
                    </a:lnTo>
                    <a:lnTo>
                      <a:pt x="377" y="198"/>
                    </a:lnTo>
                    <a:lnTo>
                      <a:pt x="380" y="198"/>
                    </a:lnTo>
                    <a:lnTo>
                      <a:pt x="380" y="196"/>
                    </a:lnTo>
                    <a:lnTo>
                      <a:pt x="380" y="196"/>
                    </a:lnTo>
                    <a:lnTo>
                      <a:pt x="382" y="195"/>
                    </a:lnTo>
                    <a:lnTo>
                      <a:pt x="383" y="195"/>
                    </a:lnTo>
                    <a:lnTo>
                      <a:pt x="382" y="196"/>
                    </a:lnTo>
                    <a:lnTo>
                      <a:pt x="382" y="197"/>
                    </a:lnTo>
                    <a:lnTo>
                      <a:pt x="383" y="196"/>
                    </a:lnTo>
                    <a:lnTo>
                      <a:pt x="387" y="194"/>
                    </a:lnTo>
                    <a:lnTo>
                      <a:pt x="387" y="194"/>
                    </a:lnTo>
                    <a:lnTo>
                      <a:pt x="392" y="190"/>
                    </a:lnTo>
                    <a:lnTo>
                      <a:pt x="395" y="188"/>
                    </a:lnTo>
                    <a:lnTo>
                      <a:pt x="394" y="188"/>
                    </a:lnTo>
                    <a:lnTo>
                      <a:pt x="393" y="188"/>
                    </a:lnTo>
                    <a:lnTo>
                      <a:pt x="394" y="186"/>
                    </a:lnTo>
                    <a:lnTo>
                      <a:pt x="395" y="185"/>
                    </a:lnTo>
                    <a:lnTo>
                      <a:pt x="397" y="185"/>
                    </a:lnTo>
                    <a:lnTo>
                      <a:pt x="397" y="185"/>
                    </a:lnTo>
                    <a:lnTo>
                      <a:pt x="397" y="185"/>
                    </a:lnTo>
                    <a:lnTo>
                      <a:pt x="397" y="186"/>
                    </a:lnTo>
                    <a:lnTo>
                      <a:pt x="398" y="185"/>
                    </a:lnTo>
                    <a:lnTo>
                      <a:pt x="398" y="184"/>
                    </a:lnTo>
                    <a:lnTo>
                      <a:pt x="400" y="183"/>
                    </a:lnTo>
                    <a:lnTo>
                      <a:pt x="403" y="181"/>
                    </a:lnTo>
                    <a:lnTo>
                      <a:pt x="404" y="179"/>
                    </a:lnTo>
                    <a:lnTo>
                      <a:pt x="408" y="174"/>
                    </a:lnTo>
                    <a:lnTo>
                      <a:pt x="410" y="172"/>
                    </a:lnTo>
                    <a:lnTo>
                      <a:pt x="411" y="170"/>
                    </a:lnTo>
                    <a:lnTo>
                      <a:pt x="411" y="170"/>
                    </a:lnTo>
                    <a:lnTo>
                      <a:pt x="412" y="170"/>
                    </a:lnTo>
                    <a:lnTo>
                      <a:pt x="414" y="170"/>
                    </a:lnTo>
                    <a:lnTo>
                      <a:pt x="414" y="170"/>
                    </a:lnTo>
                    <a:lnTo>
                      <a:pt x="415" y="170"/>
                    </a:lnTo>
                    <a:lnTo>
                      <a:pt x="415" y="169"/>
                    </a:lnTo>
                    <a:lnTo>
                      <a:pt x="415" y="169"/>
                    </a:lnTo>
                    <a:lnTo>
                      <a:pt x="416" y="167"/>
                    </a:lnTo>
                    <a:lnTo>
                      <a:pt x="420" y="162"/>
                    </a:lnTo>
                    <a:lnTo>
                      <a:pt x="422" y="161"/>
                    </a:lnTo>
                    <a:lnTo>
                      <a:pt x="426" y="161"/>
                    </a:lnTo>
                    <a:lnTo>
                      <a:pt x="428" y="161"/>
                    </a:lnTo>
                    <a:lnTo>
                      <a:pt x="429" y="160"/>
                    </a:lnTo>
                    <a:lnTo>
                      <a:pt x="428" y="158"/>
                    </a:lnTo>
                    <a:lnTo>
                      <a:pt x="427" y="157"/>
                    </a:lnTo>
                    <a:lnTo>
                      <a:pt x="427" y="157"/>
                    </a:lnTo>
                    <a:lnTo>
                      <a:pt x="428" y="156"/>
                    </a:lnTo>
                    <a:lnTo>
                      <a:pt x="428" y="156"/>
                    </a:lnTo>
                    <a:lnTo>
                      <a:pt x="429" y="156"/>
                    </a:lnTo>
                    <a:lnTo>
                      <a:pt x="431" y="156"/>
                    </a:lnTo>
                    <a:lnTo>
                      <a:pt x="431" y="155"/>
                    </a:lnTo>
                    <a:lnTo>
                      <a:pt x="431" y="153"/>
                    </a:lnTo>
                    <a:lnTo>
                      <a:pt x="432" y="153"/>
                    </a:lnTo>
                    <a:lnTo>
                      <a:pt x="432" y="153"/>
                    </a:lnTo>
                    <a:lnTo>
                      <a:pt x="432" y="155"/>
                    </a:lnTo>
                    <a:lnTo>
                      <a:pt x="432" y="156"/>
                    </a:lnTo>
                    <a:lnTo>
                      <a:pt x="433" y="157"/>
                    </a:lnTo>
                    <a:lnTo>
                      <a:pt x="433" y="160"/>
                    </a:lnTo>
                    <a:lnTo>
                      <a:pt x="434" y="164"/>
                    </a:lnTo>
                    <a:lnTo>
                      <a:pt x="434" y="167"/>
                    </a:lnTo>
                    <a:lnTo>
                      <a:pt x="435" y="168"/>
                    </a:lnTo>
                    <a:lnTo>
                      <a:pt x="438" y="168"/>
                    </a:lnTo>
                    <a:lnTo>
                      <a:pt x="439" y="167"/>
                    </a:lnTo>
                    <a:lnTo>
                      <a:pt x="440" y="167"/>
                    </a:lnTo>
                    <a:lnTo>
                      <a:pt x="442" y="167"/>
                    </a:lnTo>
                    <a:lnTo>
                      <a:pt x="442" y="167"/>
                    </a:lnTo>
                    <a:lnTo>
                      <a:pt x="444" y="167"/>
                    </a:lnTo>
                    <a:lnTo>
                      <a:pt x="444" y="168"/>
                    </a:lnTo>
                    <a:lnTo>
                      <a:pt x="444" y="168"/>
                    </a:lnTo>
                    <a:lnTo>
                      <a:pt x="446" y="168"/>
                    </a:lnTo>
                    <a:lnTo>
                      <a:pt x="446" y="167"/>
                    </a:lnTo>
                    <a:lnTo>
                      <a:pt x="448" y="164"/>
                    </a:lnTo>
                    <a:lnTo>
                      <a:pt x="449" y="163"/>
                    </a:lnTo>
                    <a:lnTo>
                      <a:pt x="448" y="162"/>
                    </a:lnTo>
                    <a:lnTo>
                      <a:pt x="448" y="160"/>
                    </a:lnTo>
                    <a:lnTo>
                      <a:pt x="450" y="158"/>
                    </a:lnTo>
                    <a:lnTo>
                      <a:pt x="451" y="157"/>
                    </a:lnTo>
                    <a:lnTo>
                      <a:pt x="453" y="157"/>
                    </a:lnTo>
                    <a:lnTo>
                      <a:pt x="454" y="157"/>
                    </a:lnTo>
                    <a:lnTo>
                      <a:pt x="454" y="156"/>
                    </a:lnTo>
                    <a:lnTo>
                      <a:pt x="453" y="155"/>
                    </a:lnTo>
                    <a:lnTo>
                      <a:pt x="450" y="151"/>
                    </a:lnTo>
                    <a:lnTo>
                      <a:pt x="449" y="150"/>
                    </a:lnTo>
                    <a:lnTo>
                      <a:pt x="448" y="147"/>
                    </a:lnTo>
                    <a:lnTo>
                      <a:pt x="444" y="145"/>
                    </a:lnTo>
                    <a:lnTo>
                      <a:pt x="443" y="144"/>
                    </a:lnTo>
                    <a:lnTo>
                      <a:pt x="443" y="141"/>
                    </a:lnTo>
                    <a:lnTo>
                      <a:pt x="443" y="139"/>
                    </a:lnTo>
                    <a:lnTo>
                      <a:pt x="444" y="138"/>
                    </a:lnTo>
                    <a:lnTo>
                      <a:pt x="450" y="134"/>
                    </a:lnTo>
                    <a:lnTo>
                      <a:pt x="451" y="134"/>
                    </a:lnTo>
                    <a:lnTo>
                      <a:pt x="454" y="135"/>
                    </a:lnTo>
                    <a:lnTo>
                      <a:pt x="454" y="136"/>
                    </a:lnTo>
                    <a:lnTo>
                      <a:pt x="455" y="135"/>
                    </a:lnTo>
                    <a:lnTo>
                      <a:pt x="457" y="135"/>
                    </a:lnTo>
                    <a:lnTo>
                      <a:pt x="460" y="134"/>
                    </a:lnTo>
                    <a:lnTo>
                      <a:pt x="461" y="132"/>
                    </a:lnTo>
                    <a:lnTo>
                      <a:pt x="461" y="132"/>
                    </a:lnTo>
                    <a:lnTo>
                      <a:pt x="460" y="129"/>
                    </a:lnTo>
                    <a:lnTo>
                      <a:pt x="462" y="125"/>
                    </a:lnTo>
                    <a:lnTo>
                      <a:pt x="460" y="121"/>
                    </a:lnTo>
                    <a:lnTo>
                      <a:pt x="457" y="115"/>
                    </a:lnTo>
                    <a:lnTo>
                      <a:pt x="455" y="111"/>
                    </a:lnTo>
                    <a:lnTo>
                      <a:pt x="453" y="108"/>
                    </a:lnTo>
                    <a:lnTo>
                      <a:pt x="450" y="108"/>
                    </a:lnTo>
                    <a:lnTo>
                      <a:pt x="449" y="106"/>
                    </a:lnTo>
                    <a:lnTo>
                      <a:pt x="448" y="102"/>
                    </a:lnTo>
                    <a:lnTo>
                      <a:pt x="446" y="101"/>
                    </a:lnTo>
                    <a:lnTo>
                      <a:pt x="444" y="100"/>
                    </a:lnTo>
                    <a:lnTo>
                      <a:pt x="442" y="99"/>
                    </a:lnTo>
                    <a:lnTo>
                      <a:pt x="438" y="98"/>
                    </a:lnTo>
                    <a:lnTo>
                      <a:pt x="435" y="96"/>
                    </a:lnTo>
                    <a:lnTo>
                      <a:pt x="434" y="96"/>
                    </a:lnTo>
                    <a:lnTo>
                      <a:pt x="434" y="100"/>
                    </a:lnTo>
                    <a:lnTo>
                      <a:pt x="434" y="101"/>
                    </a:lnTo>
                    <a:lnTo>
                      <a:pt x="433" y="104"/>
                    </a:lnTo>
                    <a:lnTo>
                      <a:pt x="431" y="104"/>
                    </a:lnTo>
                    <a:lnTo>
                      <a:pt x="429" y="102"/>
                    </a:lnTo>
                    <a:lnTo>
                      <a:pt x="427" y="102"/>
                    </a:lnTo>
                    <a:lnTo>
                      <a:pt x="422" y="102"/>
                    </a:lnTo>
                    <a:lnTo>
                      <a:pt x="421" y="101"/>
                    </a:lnTo>
                    <a:lnTo>
                      <a:pt x="421" y="100"/>
                    </a:lnTo>
                    <a:lnTo>
                      <a:pt x="420" y="98"/>
                    </a:lnTo>
                    <a:lnTo>
                      <a:pt x="418" y="96"/>
                    </a:lnTo>
                    <a:lnTo>
                      <a:pt x="417" y="95"/>
                    </a:lnTo>
                    <a:lnTo>
                      <a:pt x="416" y="96"/>
                    </a:lnTo>
                    <a:lnTo>
                      <a:pt x="414" y="99"/>
                    </a:lnTo>
                    <a:lnTo>
                      <a:pt x="408" y="96"/>
                    </a:lnTo>
                    <a:lnTo>
                      <a:pt x="403" y="95"/>
                    </a:lnTo>
                    <a:lnTo>
                      <a:pt x="400" y="95"/>
                    </a:lnTo>
                    <a:lnTo>
                      <a:pt x="398" y="98"/>
                    </a:lnTo>
                    <a:lnTo>
                      <a:pt x="395" y="102"/>
                    </a:lnTo>
                    <a:lnTo>
                      <a:pt x="392" y="106"/>
                    </a:lnTo>
                    <a:lnTo>
                      <a:pt x="389" y="110"/>
                    </a:lnTo>
                    <a:lnTo>
                      <a:pt x="386" y="113"/>
                    </a:lnTo>
                    <a:lnTo>
                      <a:pt x="378" y="111"/>
                    </a:lnTo>
                    <a:lnTo>
                      <a:pt x="376" y="110"/>
                    </a:lnTo>
                    <a:lnTo>
                      <a:pt x="373" y="108"/>
                    </a:lnTo>
                    <a:lnTo>
                      <a:pt x="373" y="106"/>
                    </a:lnTo>
                    <a:lnTo>
                      <a:pt x="375" y="105"/>
                    </a:lnTo>
                    <a:lnTo>
                      <a:pt x="373" y="102"/>
                    </a:lnTo>
                    <a:lnTo>
                      <a:pt x="371" y="102"/>
                    </a:lnTo>
                    <a:lnTo>
                      <a:pt x="370" y="104"/>
                    </a:lnTo>
                    <a:lnTo>
                      <a:pt x="367" y="105"/>
                    </a:lnTo>
                    <a:lnTo>
                      <a:pt x="365" y="105"/>
                    </a:lnTo>
                    <a:lnTo>
                      <a:pt x="364" y="102"/>
                    </a:lnTo>
                    <a:lnTo>
                      <a:pt x="364" y="101"/>
                    </a:lnTo>
                    <a:lnTo>
                      <a:pt x="365" y="98"/>
                    </a:lnTo>
                    <a:lnTo>
                      <a:pt x="366" y="96"/>
                    </a:lnTo>
                    <a:lnTo>
                      <a:pt x="365" y="94"/>
                    </a:lnTo>
                    <a:lnTo>
                      <a:pt x="364" y="90"/>
                    </a:lnTo>
                    <a:lnTo>
                      <a:pt x="365" y="88"/>
                    </a:lnTo>
                    <a:lnTo>
                      <a:pt x="366" y="87"/>
                    </a:lnTo>
                    <a:lnTo>
                      <a:pt x="367" y="85"/>
                    </a:lnTo>
                    <a:lnTo>
                      <a:pt x="367" y="85"/>
                    </a:lnTo>
                    <a:lnTo>
                      <a:pt x="367" y="76"/>
                    </a:lnTo>
                    <a:lnTo>
                      <a:pt x="366" y="73"/>
                    </a:lnTo>
                    <a:lnTo>
                      <a:pt x="367" y="72"/>
                    </a:lnTo>
                    <a:lnTo>
                      <a:pt x="370" y="72"/>
                    </a:lnTo>
                    <a:lnTo>
                      <a:pt x="373" y="72"/>
                    </a:lnTo>
                    <a:lnTo>
                      <a:pt x="375" y="72"/>
                    </a:lnTo>
                    <a:lnTo>
                      <a:pt x="377" y="71"/>
                    </a:lnTo>
                    <a:lnTo>
                      <a:pt x="381" y="68"/>
                    </a:lnTo>
                    <a:lnTo>
                      <a:pt x="381" y="63"/>
                    </a:lnTo>
                    <a:lnTo>
                      <a:pt x="380" y="62"/>
                    </a:lnTo>
                    <a:lnTo>
                      <a:pt x="376" y="59"/>
                    </a:lnTo>
                    <a:lnTo>
                      <a:pt x="372" y="54"/>
                    </a:lnTo>
                    <a:lnTo>
                      <a:pt x="370" y="54"/>
                    </a:lnTo>
                    <a:lnTo>
                      <a:pt x="369" y="52"/>
                    </a:lnTo>
                    <a:lnTo>
                      <a:pt x="369" y="50"/>
                    </a:lnTo>
                    <a:lnTo>
                      <a:pt x="371" y="49"/>
                    </a:lnTo>
                    <a:lnTo>
                      <a:pt x="373" y="45"/>
                    </a:lnTo>
                    <a:lnTo>
                      <a:pt x="373" y="43"/>
                    </a:lnTo>
                    <a:lnTo>
                      <a:pt x="372" y="40"/>
                    </a:lnTo>
                    <a:lnTo>
                      <a:pt x="370" y="40"/>
                    </a:lnTo>
                    <a:lnTo>
                      <a:pt x="367" y="39"/>
                    </a:lnTo>
                    <a:lnTo>
                      <a:pt x="366" y="38"/>
                    </a:lnTo>
                    <a:lnTo>
                      <a:pt x="366" y="37"/>
                    </a:lnTo>
                    <a:lnTo>
                      <a:pt x="367" y="35"/>
                    </a:lnTo>
                    <a:lnTo>
                      <a:pt x="367" y="34"/>
                    </a:lnTo>
                    <a:lnTo>
                      <a:pt x="365" y="32"/>
                    </a:lnTo>
                    <a:lnTo>
                      <a:pt x="362" y="29"/>
                    </a:lnTo>
                    <a:lnTo>
                      <a:pt x="359" y="28"/>
                    </a:lnTo>
                    <a:lnTo>
                      <a:pt x="355" y="26"/>
                    </a:lnTo>
                    <a:lnTo>
                      <a:pt x="355" y="22"/>
                    </a:lnTo>
                    <a:lnTo>
                      <a:pt x="354" y="18"/>
                    </a:lnTo>
                    <a:lnTo>
                      <a:pt x="353" y="16"/>
                    </a:lnTo>
                    <a:lnTo>
                      <a:pt x="350" y="16"/>
                    </a:lnTo>
                    <a:lnTo>
                      <a:pt x="348" y="16"/>
                    </a:lnTo>
                    <a:lnTo>
                      <a:pt x="342" y="12"/>
                    </a:lnTo>
                    <a:lnTo>
                      <a:pt x="338" y="10"/>
                    </a:lnTo>
                    <a:lnTo>
                      <a:pt x="332" y="6"/>
                    </a:lnTo>
                    <a:lnTo>
                      <a:pt x="326" y="4"/>
                    </a:lnTo>
                    <a:lnTo>
                      <a:pt x="321" y="3"/>
                    </a:lnTo>
                    <a:lnTo>
                      <a:pt x="316" y="0"/>
                    </a:lnTo>
                    <a:lnTo>
                      <a:pt x="314" y="3"/>
                    </a:lnTo>
                    <a:lnTo>
                      <a:pt x="309" y="3"/>
                    </a:lnTo>
                    <a:lnTo>
                      <a:pt x="305" y="3"/>
                    </a:lnTo>
                    <a:lnTo>
                      <a:pt x="302" y="1"/>
                    </a:lnTo>
                    <a:lnTo>
                      <a:pt x="299" y="4"/>
                    </a:lnTo>
                    <a:lnTo>
                      <a:pt x="296" y="4"/>
                    </a:lnTo>
                    <a:lnTo>
                      <a:pt x="293" y="5"/>
                    </a:lnTo>
                    <a:lnTo>
                      <a:pt x="294" y="7"/>
                    </a:lnTo>
                    <a:lnTo>
                      <a:pt x="296" y="10"/>
                    </a:lnTo>
                    <a:lnTo>
                      <a:pt x="294" y="11"/>
                    </a:lnTo>
                    <a:lnTo>
                      <a:pt x="294" y="14"/>
                    </a:lnTo>
                    <a:lnTo>
                      <a:pt x="294" y="15"/>
                    </a:lnTo>
                    <a:lnTo>
                      <a:pt x="291" y="12"/>
                    </a:lnTo>
                    <a:lnTo>
                      <a:pt x="290" y="15"/>
                    </a:lnTo>
                    <a:lnTo>
                      <a:pt x="286" y="14"/>
                    </a:lnTo>
                    <a:lnTo>
                      <a:pt x="283" y="15"/>
                    </a:lnTo>
                    <a:lnTo>
                      <a:pt x="283" y="20"/>
                    </a:lnTo>
                    <a:lnTo>
                      <a:pt x="282" y="20"/>
                    </a:lnTo>
                    <a:lnTo>
                      <a:pt x="279" y="20"/>
                    </a:lnTo>
                    <a:lnTo>
                      <a:pt x="274" y="18"/>
                    </a:lnTo>
                    <a:lnTo>
                      <a:pt x="271" y="21"/>
                    </a:lnTo>
                    <a:lnTo>
                      <a:pt x="265" y="28"/>
                    </a:lnTo>
                    <a:lnTo>
                      <a:pt x="265" y="33"/>
                    </a:lnTo>
                    <a:lnTo>
                      <a:pt x="266" y="35"/>
                    </a:lnTo>
                    <a:lnTo>
                      <a:pt x="269" y="38"/>
                    </a:lnTo>
                    <a:lnTo>
                      <a:pt x="269" y="40"/>
                    </a:lnTo>
                    <a:lnTo>
                      <a:pt x="268" y="45"/>
                    </a:lnTo>
                    <a:lnTo>
                      <a:pt x="268" y="50"/>
                    </a:lnTo>
                    <a:lnTo>
                      <a:pt x="268" y="55"/>
                    </a:lnTo>
                    <a:lnTo>
                      <a:pt x="263" y="59"/>
                    </a:lnTo>
                    <a:lnTo>
                      <a:pt x="259" y="61"/>
                    </a:lnTo>
                    <a:lnTo>
                      <a:pt x="255" y="61"/>
                    </a:lnTo>
                    <a:lnTo>
                      <a:pt x="253" y="57"/>
                    </a:lnTo>
                    <a:lnTo>
                      <a:pt x="252" y="54"/>
                    </a:lnTo>
                    <a:lnTo>
                      <a:pt x="251" y="52"/>
                    </a:lnTo>
                    <a:lnTo>
                      <a:pt x="248" y="51"/>
                    </a:lnTo>
                    <a:lnTo>
                      <a:pt x="247" y="50"/>
                    </a:lnTo>
                    <a:lnTo>
                      <a:pt x="247" y="48"/>
                    </a:lnTo>
                    <a:lnTo>
                      <a:pt x="244" y="46"/>
                    </a:lnTo>
                    <a:lnTo>
                      <a:pt x="243" y="49"/>
                    </a:lnTo>
                    <a:lnTo>
                      <a:pt x="243" y="51"/>
                    </a:lnTo>
                    <a:lnTo>
                      <a:pt x="244" y="56"/>
                    </a:lnTo>
                    <a:lnTo>
                      <a:pt x="244" y="60"/>
                    </a:lnTo>
                    <a:lnTo>
                      <a:pt x="243" y="61"/>
                    </a:lnTo>
                    <a:lnTo>
                      <a:pt x="241" y="60"/>
                    </a:lnTo>
                    <a:lnTo>
                      <a:pt x="240" y="57"/>
                    </a:lnTo>
                    <a:lnTo>
                      <a:pt x="238" y="55"/>
                    </a:lnTo>
                    <a:lnTo>
                      <a:pt x="236" y="52"/>
                    </a:lnTo>
                    <a:lnTo>
                      <a:pt x="232" y="51"/>
                    </a:lnTo>
                    <a:lnTo>
                      <a:pt x="230" y="51"/>
                    </a:lnTo>
                    <a:lnTo>
                      <a:pt x="229" y="52"/>
                    </a:lnTo>
                    <a:lnTo>
                      <a:pt x="226" y="57"/>
                    </a:lnTo>
                    <a:lnTo>
                      <a:pt x="223" y="57"/>
                    </a:lnTo>
                    <a:lnTo>
                      <a:pt x="219" y="55"/>
                    </a:lnTo>
                    <a:lnTo>
                      <a:pt x="218" y="55"/>
                    </a:lnTo>
                    <a:lnTo>
                      <a:pt x="217" y="56"/>
                    </a:lnTo>
                    <a:lnTo>
                      <a:pt x="218" y="59"/>
                    </a:lnTo>
                    <a:lnTo>
                      <a:pt x="219" y="62"/>
                    </a:lnTo>
                    <a:lnTo>
                      <a:pt x="220" y="68"/>
                    </a:lnTo>
                    <a:lnTo>
                      <a:pt x="223" y="71"/>
                    </a:lnTo>
                    <a:lnTo>
                      <a:pt x="224" y="73"/>
                    </a:lnTo>
                    <a:lnTo>
                      <a:pt x="223" y="74"/>
                    </a:lnTo>
                    <a:lnTo>
                      <a:pt x="219" y="74"/>
                    </a:lnTo>
                    <a:lnTo>
                      <a:pt x="215" y="72"/>
                    </a:lnTo>
                    <a:lnTo>
                      <a:pt x="212" y="73"/>
                    </a:lnTo>
                    <a:lnTo>
                      <a:pt x="212" y="74"/>
                    </a:lnTo>
                    <a:lnTo>
                      <a:pt x="210" y="79"/>
                    </a:lnTo>
                    <a:lnTo>
                      <a:pt x="209" y="82"/>
                    </a:lnTo>
                    <a:lnTo>
                      <a:pt x="209" y="84"/>
                    </a:lnTo>
                    <a:lnTo>
                      <a:pt x="208" y="88"/>
                    </a:lnTo>
                    <a:lnTo>
                      <a:pt x="207" y="90"/>
                    </a:lnTo>
                    <a:lnTo>
                      <a:pt x="204" y="91"/>
                    </a:lnTo>
                    <a:lnTo>
                      <a:pt x="203" y="90"/>
                    </a:lnTo>
                    <a:lnTo>
                      <a:pt x="203" y="88"/>
                    </a:lnTo>
                    <a:lnTo>
                      <a:pt x="203" y="87"/>
                    </a:lnTo>
                    <a:lnTo>
                      <a:pt x="201" y="85"/>
                    </a:lnTo>
                    <a:lnTo>
                      <a:pt x="199" y="87"/>
                    </a:lnTo>
                    <a:lnTo>
                      <a:pt x="198" y="85"/>
                    </a:lnTo>
                    <a:lnTo>
                      <a:pt x="196" y="84"/>
                    </a:lnTo>
                    <a:lnTo>
                      <a:pt x="195" y="83"/>
                    </a:lnTo>
                    <a:lnTo>
                      <a:pt x="192" y="83"/>
                    </a:lnTo>
                    <a:lnTo>
                      <a:pt x="191" y="83"/>
                    </a:lnTo>
                    <a:lnTo>
                      <a:pt x="189" y="82"/>
                    </a:lnTo>
                    <a:lnTo>
                      <a:pt x="187" y="83"/>
                    </a:lnTo>
                    <a:lnTo>
                      <a:pt x="187" y="85"/>
                    </a:lnTo>
                    <a:lnTo>
                      <a:pt x="190" y="88"/>
                    </a:lnTo>
                    <a:lnTo>
                      <a:pt x="187" y="88"/>
                    </a:lnTo>
                    <a:lnTo>
                      <a:pt x="187" y="88"/>
                    </a:lnTo>
                    <a:lnTo>
                      <a:pt x="185" y="90"/>
                    </a:lnTo>
                    <a:lnTo>
                      <a:pt x="181" y="90"/>
                    </a:lnTo>
                    <a:lnTo>
                      <a:pt x="179" y="89"/>
                    </a:lnTo>
                    <a:lnTo>
                      <a:pt x="176" y="88"/>
                    </a:lnTo>
                    <a:lnTo>
                      <a:pt x="170" y="88"/>
                    </a:lnTo>
                    <a:lnTo>
                      <a:pt x="169" y="88"/>
                    </a:lnTo>
                    <a:lnTo>
                      <a:pt x="165" y="87"/>
                    </a:lnTo>
                    <a:lnTo>
                      <a:pt x="165" y="85"/>
                    </a:lnTo>
                    <a:lnTo>
                      <a:pt x="163" y="84"/>
                    </a:lnTo>
                    <a:lnTo>
                      <a:pt x="161" y="83"/>
                    </a:lnTo>
                    <a:lnTo>
                      <a:pt x="158" y="83"/>
                    </a:lnTo>
                    <a:lnTo>
                      <a:pt x="156" y="82"/>
                    </a:lnTo>
                    <a:lnTo>
                      <a:pt x="153" y="80"/>
                    </a:lnTo>
                    <a:lnTo>
                      <a:pt x="152" y="78"/>
                    </a:lnTo>
                    <a:lnTo>
                      <a:pt x="150" y="78"/>
                    </a:lnTo>
                    <a:lnTo>
                      <a:pt x="148" y="80"/>
                    </a:lnTo>
                    <a:lnTo>
                      <a:pt x="146" y="83"/>
                    </a:lnTo>
                    <a:lnTo>
                      <a:pt x="144" y="82"/>
                    </a:lnTo>
                    <a:lnTo>
                      <a:pt x="141" y="78"/>
                    </a:lnTo>
                    <a:lnTo>
                      <a:pt x="140" y="77"/>
                    </a:lnTo>
                    <a:lnTo>
                      <a:pt x="139" y="78"/>
                    </a:lnTo>
                    <a:lnTo>
                      <a:pt x="139" y="79"/>
                    </a:lnTo>
                    <a:lnTo>
                      <a:pt x="135" y="82"/>
                    </a:lnTo>
                    <a:lnTo>
                      <a:pt x="131" y="82"/>
                    </a:lnTo>
                    <a:lnTo>
                      <a:pt x="129" y="82"/>
                    </a:lnTo>
                    <a:lnTo>
                      <a:pt x="128" y="84"/>
                    </a:lnTo>
                    <a:lnTo>
                      <a:pt x="129" y="85"/>
                    </a:lnTo>
                    <a:lnTo>
                      <a:pt x="130" y="90"/>
                    </a:lnTo>
                    <a:lnTo>
                      <a:pt x="129" y="91"/>
                    </a:lnTo>
                    <a:lnTo>
                      <a:pt x="124" y="95"/>
                    </a:lnTo>
                    <a:lnTo>
                      <a:pt x="123" y="98"/>
                    </a:lnTo>
                    <a:lnTo>
                      <a:pt x="123" y="100"/>
                    </a:lnTo>
                    <a:lnTo>
                      <a:pt x="126" y="108"/>
                    </a:lnTo>
                    <a:lnTo>
                      <a:pt x="130" y="111"/>
                    </a:lnTo>
                    <a:lnTo>
                      <a:pt x="131" y="113"/>
                    </a:lnTo>
                    <a:lnTo>
                      <a:pt x="134" y="117"/>
                    </a:lnTo>
                    <a:lnTo>
                      <a:pt x="134" y="118"/>
                    </a:lnTo>
                    <a:lnTo>
                      <a:pt x="131" y="119"/>
                    </a:lnTo>
                    <a:lnTo>
                      <a:pt x="131" y="122"/>
                    </a:lnTo>
                    <a:lnTo>
                      <a:pt x="134" y="122"/>
                    </a:lnTo>
                    <a:lnTo>
                      <a:pt x="135" y="124"/>
                    </a:lnTo>
                    <a:lnTo>
                      <a:pt x="134" y="129"/>
                    </a:lnTo>
                    <a:lnTo>
                      <a:pt x="133" y="130"/>
                    </a:lnTo>
                    <a:lnTo>
                      <a:pt x="129" y="134"/>
                    </a:lnTo>
                    <a:lnTo>
                      <a:pt x="129" y="135"/>
                    </a:lnTo>
                    <a:lnTo>
                      <a:pt x="133" y="136"/>
                    </a:lnTo>
                    <a:lnTo>
                      <a:pt x="135" y="138"/>
                    </a:lnTo>
                    <a:lnTo>
                      <a:pt x="136" y="140"/>
                    </a:lnTo>
                    <a:lnTo>
                      <a:pt x="136" y="144"/>
                    </a:lnTo>
                    <a:lnTo>
                      <a:pt x="136" y="150"/>
                    </a:lnTo>
                    <a:lnTo>
                      <a:pt x="136" y="155"/>
                    </a:lnTo>
                    <a:lnTo>
                      <a:pt x="137" y="157"/>
                    </a:lnTo>
                    <a:lnTo>
                      <a:pt x="139" y="160"/>
                    </a:lnTo>
                    <a:lnTo>
                      <a:pt x="136" y="162"/>
                    </a:lnTo>
                    <a:lnTo>
                      <a:pt x="137" y="164"/>
                    </a:lnTo>
                    <a:lnTo>
                      <a:pt x="140" y="174"/>
                    </a:lnTo>
                    <a:lnTo>
                      <a:pt x="139" y="175"/>
                    </a:lnTo>
                    <a:lnTo>
                      <a:pt x="135" y="174"/>
                    </a:lnTo>
                    <a:lnTo>
                      <a:pt x="134" y="175"/>
                    </a:lnTo>
                    <a:lnTo>
                      <a:pt x="133" y="177"/>
                    </a:lnTo>
                    <a:lnTo>
                      <a:pt x="134" y="179"/>
                    </a:lnTo>
                    <a:lnTo>
                      <a:pt x="133" y="181"/>
                    </a:lnTo>
                    <a:lnTo>
                      <a:pt x="131" y="184"/>
                    </a:lnTo>
                    <a:lnTo>
                      <a:pt x="128" y="184"/>
                    </a:lnTo>
                    <a:lnTo>
                      <a:pt x="126" y="186"/>
                    </a:lnTo>
                    <a:lnTo>
                      <a:pt x="126" y="188"/>
                    </a:lnTo>
                    <a:lnTo>
                      <a:pt x="128" y="191"/>
                    </a:lnTo>
                    <a:lnTo>
                      <a:pt x="126" y="192"/>
                    </a:lnTo>
                    <a:lnTo>
                      <a:pt x="124" y="197"/>
                    </a:lnTo>
                    <a:lnTo>
                      <a:pt x="123" y="198"/>
                    </a:lnTo>
                    <a:lnTo>
                      <a:pt x="120" y="197"/>
                    </a:lnTo>
                    <a:lnTo>
                      <a:pt x="120" y="200"/>
                    </a:lnTo>
                    <a:lnTo>
                      <a:pt x="120" y="202"/>
                    </a:lnTo>
                    <a:lnTo>
                      <a:pt x="122" y="206"/>
                    </a:lnTo>
                    <a:lnTo>
                      <a:pt x="124" y="207"/>
                    </a:lnTo>
                    <a:lnTo>
                      <a:pt x="125" y="206"/>
                    </a:lnTo>
                    <a:lnTo>
                      <a:pt x="126" y="207"/>
                    </a:lnTo>
                    <a:lnTo>
                      <a:pt x="128" y="208"/>
                    </a:lnTo>
                    <a:lnTo>
                      <a:pt x="125" y="211"/>
                    </a:lnTo>
                    <a:lnTo>
                      <a:pt x="122" y="214"/>
                    </a:lnTo>
                    <a:lnTo>
                      <a:pt x="119" y="220"/>
                    </a:lnTo>
                    <a:lnTo>
                      <a:pt x="119" y="223"/>
                    </a:lnTo>
                    <a:lnTo>
                      <a:pt x="123" y="229"/>
                    </a:lnTo>
                    <a:lnTo>
                      <a:pt x="123" y="235"/>
                    </a:lnTo>
                    <a:lnTo>
                      <a:pt x="123" y="242"/>
                    </a:lnTo>
                    <a:lnTo>
                      <a:pt x="126" y="243"/>
                    </a:lnTo>
                    <a:lnTo>
                      <a:pt x="130" y="245"/>
                    </a:lnTo>
                    <a:lnTo>
                      <a:pt x="136" y="247"/>
                    </a:lnTo>
                    <a:lnTo>
                      <a:pt x="137" y="247"/>
                    </a:lnTo>
                    <a:lnTo>
                      <a:pt x="139" y="248"/>
                    </a:lnTo>
                    <a:lnTo>
                      <a:pt x="140" y="251"/>
                    </a:lnTo>
                    <a:lnTo>
                      <a:pt x="140" y="253"/>
                    </a:lnTo>
                    <a:lnTo>
                      <a:pt x="139" y="254"/>
                    </a:lnTo>
                    <a:lnTo>
                      <a:pt x="139" y="257"/>
                    </a:lnTo>
                    <a:lnTo>
                      <a:pt x="144" y="259"/>
                    </a:lnTo>
                    <a:lnTo>
                      <a:pt x="146" y="261"/>
                    </a:lnTo>
                    <a:lnTo>
                      <a:pt x="147" y="267"/>
                    </a:lnTo>
                    <a:lnTo>
                      <a:pt x="150" y="270"/>
                    </a:lnTo>
                    <a:lnTo>
                      <a:pt x="150" y="278"/>
                    </a:lnTo>
                    <a:lnTo>
                      <a:pt x="150" y="280"/>
                    </a:lnTo>
                    <a:lnTo>
                      <a:pt x="153" y="282"/>
                    </a:lnTo>
                    <a:lnTo>
                      <a:pt x="156" y="285"/>
                    </a:lnTo>
                    <a:lnTo>
                      <a:pt x="154" y="288"/>
                    </a:lnTo>
                    <a:lnTo>
                      <a:pt x="156" y="290"/>
                    </a:lnTo>
                    <a:lnTo>
                      <a:pt x="158" y="290"/>
                    </a:lnTo>
                    <a:lnTo>
                      <a:pt x="161" y="291"/>
                    </a:lnTo>
                    <a:lnTo>
                      <a:pt x="165" y="302"/>
                    </a:lnTo>
                    <a:lnTo>
                      <a:pt x="164" y="303"/>
                    </a:lnTo>
                    <a:lnTo>
                      <a:pt x="167" y="307"/>
                    </a:lnTo>
                    <a:lnTo>
                      <a:pt x="164" y="312"/>
                    </a:lnTo>
                    <a:lnTo>
                      <a:pt x="163" y="313"/>
                    </a:lnTo>
                    <a:lnTo>
                      <a:pt x="162" y="314"/>
                    </a:lnTo>
                    <a:lnTo>
                      <a:pt x="162" y="316"/>
                    </a:lnTo>
                    <a:lnTo>
                      <a:pt x="163" y="319"/>
                    </a:lnTo>
                    <a:lnTo>
                      <a:pt x="164" y="320"/>
                    </a:lnTo>
                    <a:lnTo>
                      <a:pt x="164" y="321"/>
                    </a:lnTo>
                    <a:lnTo>
                      <a:pt x="162" y="321"/>
                    </a:lnTo>
                    <a:lnTo>
                      <a:pt x="157" y="320"/>
                    </a:lnTo>
                    <a:lnTo>
                      <a:pt x="153" y="320"/>
                    </a:lnTo>
                    <a:lnTo>
                      <a:pt x="151" y="324"/>
                    </a:lnTo>
                    <a:lnTo>
                      <a:pt x="152" y="330"/>
                    </a:lnTo>
                    <a:lnTo>
                      <a:pt x="152" y="332"/>
                    </a:lnTo>
                    <a:lnTo>
                      <a:pt x="152" y="335"/>
                    </a:lnTo>
                    <a:lnTo>
                      <a:pt x="154" y="337"/>
                    </a:lnTo>
                    <a:lnTo>
                      <a:pt x="156" y="340"/>
                    </a:lnTo>
                    <a:lnTo>
                      <a:pt x="156" y="341"/>
                    </a:lnTo>
                    <a:lnTo>
                      <a:pt x="154" y="342"/>
                    </a:lnTo>
                    <a:lnTo>
                      <a:pt x="153" y="344"/>
                    </a:lnTo>
                    <a:lnTo>
                      <a:pt x="153" y="347"/>
                    </a:lnTo>
                    <a:lnTo>
                      <a:pt x="153" y="349"/>
                    </a:lnTo>
                    <a:lnTo>
                      <a:pt x="151" y="352"/>
                    </a:lnTo>
                    <a:lnTo>
                      <a:pt x="147" y="355"/>
                    </a:lnTo>
                    <a:lnTo>
                      <a:pt x="145" y="360"/>
                    </a:lnTo>
                    <a:lnTo>
                      <a:pt x="142" y="363"/>
                    </a:lnTo>
                    <a:lnTo>
                      <a:pt x="141" y="365"/>
                    </a:lnTo>
                    <a:lnTo>
                      <a:pt x="140" y="368"/>
                    </a:lnTo>
                    <a:lnTo>
                      <a:pt x="137" y="366"/>
                    </a:lnTo>
                    <a:lnTo>
                      <a:pt x="136" y="368"/>
                    </a:lnTo>
                    <a:lnTo>
                      <a:pt x="134" y="370"/>
                    </a:lnTo>
                    <a:lnTo>
                      <a:pt x="130" y="371"/>
                    </a:lnTo>
                    <a:lnTo>
                      <a:pt x="128" y="371"/>
                    </a:lnTo>
                    <a:lnTo>
                      <a:pt x="125" y="371"/>
                    </a:lnTo>
                    <a:lnTo>
                      <a:pt x="123" y="371"/>
                    </a:lnTo>
                    <a:lnTo>
                      <a:pt x="122" y="371"/>
                    </a:lnTo>
                    <a:lnTo>
                      <a:pt x="120" y="372"/>
                    </a:lnTo>
                    <a:lnTo>
                      <a:pt x="119" y="374"/>
                    </a:lnTo>
                    <a:lnTo>
                      <a:pt x="118" y="374"/>
                    </a:lnTo>
                    <a:lnTo>
                      <a:pt x="114" y="374"/>
                    </a:lnTo>
                    <a:lnTo>
                      <a:pt x="112" y="374"/>
                    </a:lnTo>
                    <a:lnTo>
                      <a:pt x="109" y="374"/>
                    </a:lnTo>
                    <a:lnTo>
                      <a:pt x="106" y="375"/>
                    </a:lnTo>
                    <a:lnTo>
                      <a:pt x="105" y="375"/>
                    </a:lnTo>
                    <a:lnTo>
                      <a:pt x="102" y="375"/>
                    </a:lnTo>
                    <a:lnTo>
                      <a:pt x="101" y="375"/>
                    </a:lnTo>
                    <a:lnTo>
                      <a:pt x="101" y="375"/>
                    </a:lnTo>
                    <a:lnTo>
                      <a:pt x="101" y="376"/>
                    </a:lnTo>
                    <a:lnTo>
                      <a:pt x="100" y="377"/>
                    </a:lnTo>
                    <a:lnTo>
                      <a:pt x="99" y="379"/>
                    </a:lnTo>
                    <a:lnTo>
                      <a:pt x="97" y="379"/>
                    </a:lnTo>
                    <a:lnTo>
                      <a:pt x="97" y="380"/>
                    </a:lnTo>
                    <a:lnTo>
                      <a:pt x="96" y="382"/>
                    </a:lnTo>
                    <a:lnTo>
                      <a:pt x="96" y="383"/>
                    </a:lnTo>
                    <a:lnTo>
                      <a:pt x="94" y="387"/>
                    </a:lnTo>
                    <a:lnTo>
                      <a:pt x="94" y="388"/>
                    </a:lnTo>
                    <a:lnTo>
                      <a:pt x="92" y="392"/>
                    </a:lnTo>
                    <a:lnTo>
                      <a:pt x="92" y="394"/>
                    </a:lnTo>
                    <a:lnTo>
                      <a:pt x="92" y="397"/>
                    </a:lnTo>
                    <a:lnTo>
                      <a:pt x="94" y="399"/>
                    </a:lnTo>
                    <a:lnTo>
                      <a:pt x="94" y="400"/>
                    </a:lnTo>
                    <a:lnTo>
                      <a:pt x="95" y="403"/>
                    </a:lnTo>
                    <a:lnTo>
                      <a:pt x="96" y="406"/>
                    </a:lnTo>
                    <a:lnTo>
                      <a:pt x="96" y="409"/>
                    </a:lnTo>
                    <a:lnTo>
                      <a:pt x="97" y="410"/>
                    </a:lnTo>
                    <a:lnTo>
                      <a:pt x="96" y="413"/>
                    </a:lnTo>
                    <a:lnTo>
                      <a:pt x="96" y="413"/>
                    </a:lnTo>
                    <a:lnTo>
                      <a:pt x="96" y="414"/>
                    </a:lnTo>
                    <a:lnTo>
                      <a:pt x="95" y="416"/>
                    </a:lnTo>
                    <a:lnTo>
                      <a:pt x="92" y="417"/>
                    </a:lnTo>
                    <a:lnTo>
                      <a:pt x="91" y="417"/>
                    </a:lnTo>
                    <a:lnTo>
                      <a:pt x="88" y="417"/>
                    </a:lnTo>
                    <a:lnTo>
                      <a:pt x="86" y="417"/>
                    </a:lnTo>
                    <a:lnTo>
                      <a:pt x="84" y="417"/>
                    </a:lnTo>
                    <a:lnTo>
                      <a:pt x="84" y="419"/>
                    </a:lnTo>
                    <a:lnTo>
                      <a:pt x="81" y="419"/>
                    </a:lnTo>
                    <a:lnTo>
                      <a:pt x="79" y="419"/>
                    </a:lnTo>
                    <a:lnTo>
                      <a:pt x="75" y="417"/>
                    </a:lnTo>
                    <a:lnTo>
                      <a:pt x="74" y="417"/>
                    </a:lnTo>
                    <a:lnTo>
                      <a:pt x="72" y="420"/>
                    </a:lnTo>
                    <a:lnTo>
                      <a:pt x="71" y="421"/>
                    </a:lnTo>
                    <a:lnTo>
                      <a:pt x="69" y="424"/>
                    </a:lnTo>
                    <a:lnTo>
                      <a:pt x="68" y="426"/>
                    </a:lnTo>
                    <a:lnTo>
                      <a:pt x="67" y="427"/>
                    </a:lnTo>
                    <a:lnTo>
                      <a:pt x="64" y="426"/>
                    </a:lnTo>
                    <a:lnTo>
                      <a:pt x="62" y="427"/>
                    </a:lnTo>
                    <a:lnTo>
                      <a:pt x="50" y="428"/>
                    </a:lnTo>
                    <a:lnTo>
                      <a:pt x="47" y="430"/>
                    </a:lnTo>
                    <a:lnTo>
                      <a:pt x="46" y="431"/>
                    </a:lnTo>
                    <a:lnTo>
                      <a:pt x="44" y="434"/>
                    </a:lnTo>
                    <a:lnTo>
                      <a:pt x="41" y="437"/>
                    </a:lnTo>
                    <a:lnTo>
                      <a:pt x="38" y="438"/>
                    </a:lnTo>
                    <a:lnTo>
                      <a:pt x="34" y="437"/>
                    </a:lnTo>
                    <a:lnTo>
                      <a:pt x="33" y="436"/>
                    </a:lnTo>
                    <a:lnTo>
                      <a:pt x="32" y="436"/>
                    </a:lnTo>
                    <a:lnTo>
                      <a:pt x="30" y="436"/>
                    </a:lnTo>
                    <a:lnTo>
                      <a:pt x="29" y="438"/>
                    </a:lnTo>
                    <a:lnTo>
                      <a:pt x="28" y="438"/>
                    </a:lnTo>
                    <a:lnTo>
                      <a:pt x="26" y="441"/>
                    </a:lnTo>
                    <a:lnTo>
                      <a:pt x="26" y="441"/>
                    </a:lnTo>
                    <a:lnTo>
                      <a:pt x="26" y="443"/>
                    </a:lnTo>
                    <a:lnTo>
                      <a:pt x="26" y="445"/>
                    </a:lnTo>
                    <a:lnTo>
                      <a:pt x="26" y="447"/>
                    </a:lnTo>
                    <a:lnTo>
                      <a:pt x="23" y="448"/>
                    </a:lnTo>
                    <a:lnTo>
                      <a:pt x="22" y="448"/>
                    </a:lnTo>
                    <a:lnTo>
                      <a:pt x="21" y="450"/>
                    </a:lnTo>
                    <a:lnTo>
                      <a:pt x="19" y="452"/>
                    </a:lnTo>
                    <a:lnTo>
                      <a:pt x="18" y="453"/>
                    </a:lnTo>
                    <a:lnTo>
                      <a:pt x="17" y="455"/>
                    </a:lnTo>
                    <a:lnTo>
                      <a:pt x="17" y="459"/>
                    </a:lnTo>
                    <a:lnTo>
                      <a:pt x="17" y="461"/>
                    </a:lnTo>
                    <a:lnTo>
                      <a:pt x="18" y="464"/>
                    </a:lnTo>
                    <a:lnTo>
                      <a:pt x="18" y="465"/>
                    </a:lnTo>
                    <a:lnTo>
                      <a:pt x="17" y="466"/>
                    </a:lnTo>
                    <a:lnTo>
                      <a:pt x="17" y="467"/>
                    </a:lnTo>
                    <a:lnTo>
                      <a:pt x="17" y="469"/>
                    </a:lnTo>
                    <a:lnTo>
                      <a:pt x="19" y="467"/>
                    </a:lnTo>
                    <a:lnTo>
                      <a:pt x="21" y="467"/>
                    </a:lnTo>
                    <a:lnTo>
                      <a:pt x="21" y="469"/>
                    </a:lnTo>
                    <a:lnTo>
                      <a:pt x="21" y="472"/>
                    </a:lnTo>
                    <a:lnTo>
                      <a:pt x="21" y="476"/>
                    </a:lnTo>
                    <a:lnTo>
                      <a:pt x="19" y="477"/>
                    </a:lnTo>
                    <a:lnTo>
                      <a:pt x="18" y="477"/>
                    </a:lnTo>
                    <a:lnTo>
                      <a:pt x="16" y="478"/>
                    </a:lnTo>
                    <a:lnTo>
                      <a:pt x="16" y="479"/>
                    </a:lnTo>
                    <a:lnTo>
                      <a:pt x="16" y="483"/>
                    </a:lnTo>
                    <a:lnTo>
                      <a:pt x="16" y="486"/>
                    </a:lnTo>
                    <a:lnTo>
                      <a:pt x="16" y="487"/>
                    </a:lnTo>
                    <a:lnTo>
                      <a:pt x="17" y="489"/>
                    </a:lnTo>
                    <a:lnTo>
                      <a:pt x="19" y="490"/>
                    </a:lnTo>
                    <a:lnTo>
                      <a:pt x="21" y="494"/>
                    </a:lnTo>
                    <a:lnTo>
                      <a:pt x="22" y="497"/>
                    </a:lnTo>
                    <a:lnTo>
                      <a:pt x="22" y="499"/>
                    </a:lnTo>
                    <a:lnTo>
                      <a:pt x="21" y="503"/>
                    </a:lnTo>
                    <a:lnTo>
                      <a:pt x="21" y="504"/>
                    </a:lnTo>
                    <a:lnTo>
                      <a:pt x="21" y="506"/>
                    </a:lnTo>
                    <a:lnTo>
                      <a:pt x="21" y="510"/>
                    </a:lnTo>
                    <a:lnTo>
                      <a:pt x="21" y="512"/>
                    </a:lnTo>
                    <a:lnTo>
                      <a:pt x="17" y="511"/>
                    </a:lnTo>
                    <a:lnTo>
                      <a:pt x="15" y="512"/>
                    </a:lnTo>
                    <a:lnTo>
                      <a:pt x="15" y="514"/>
                    </a:lnTo>
                    <a:lnTo>
                      <a:pt x="15" y="515"/>
                    </a:lnTo>
                    <a:lnTo>
                      <a:pt x="16" y="517"/>
                    </a:lnTo>
                    <a:lnTo>
                      <a:pt x="18" y="520"/>
                    </a:lnTo>
                    <a:lnTo>
                      <a:pt x="21" y="521"/>
                    </a:lnTo>
                    <a:lnTo>
                      <a:pt x="23" y="522"/>
                    </a:lnTo>
                    <a:lnTo>
                      <a:pt x="24" y="524"/>
                    </a:lnTo>
                    <a:lnTo>
                      <a:pt x="26" y="528"/>
                    </a:lnTo>
                    <a:lnTo>
                      <a:pt x="24" y="529"/>
                    </a:lnTo>
                    <a:lnTo>
                      <a:pt x="23" y="531"/>
                    </a:lnTo>
                    <a:lnTo>
                      <a:pt x="21" y="533"/>
                    </a:lnTo>
                    <a:lnTo>
                      <a:pt x="19" y="535"/>
                    </a:lnTo>
                    <a:lnTo>
                      <a:pt x="19" y="538"/>
                    </a:lnTo>
                    <a:lnTo>
                      <a:pt x="22" y="540"/>
                    </a:lnTo>
                    <a:lnTo>
                      <a:pt x="24" y="543"/>
                    </a:lnTo>
                    <a:lnTo>
                      <a:pt x="26" y="546"/>
                    </a:lnTo>
                    <a:lnTo>
                      <a:pt x="26" y="548"/>
                    </a:lnTo>
                    <a:lnTo>
                      <a:pt x="24" y="549"/>
                    </a:lnTo>
                    <a:lnTo>
                      <a:pt x="22" y="548"/>
                    </a:lnTo>
                    <a:lnTo>
                      <a:pt x="19" y="546"/>
                    </a:lnTo>
                    <a:lnTo>
                      <a:pt x="17" y="545"/>
                    </a:lnTo>
                    <a:lnTo>
                      <a:pt x="13" y="545"/>
                    </a:lnTo>
                    <a:lnTo>
                      <a:pt x="11" y="545"/>
                    </a:lnTo>
                    <a:lnTo>
                      <a:pt x="8" y="546"/>
                    </a:lnTo>
                    <a:lnTo>
                      <a:pt x="4" y="548"/>
                    </a:lnTo>
                    <a:lnTo>
                      <a:pt x="1" y="549"/>
                    </a:lnTo>
                    <a:lnTo>
                      <a:pt x="0" y="550"/>
                    </a:lnTo>
                    <a:lnTo>
                      <a:pt x="0" y="552"/>
                    </a:lnTo>
                    <a:lnTo>
                      <a:pt x="1" y="554"/>
                    </a:lnTo>
                    <a:lnTo>
                      <a:pt x="4" y="556"/>
                    </a:lnTo>
                    <a:lnTo>
                      <a:pt x="6" y="556"/>
                    </a:lnTo>
                    <a:lnTo>
                      <a:pt x="10" y="556"/>
                    </a:lnTo>
                    <a:lnTo>
                      <a:pt x="11" y="557"/>
                    </a:lnTo>
                    <a:lnTo>
                      <a:pt x="11" y="557"/>
                    </a:lnTo>
                    <a:lnTo>
                      <a:pt x="12" y="560"/>
                    </a:lnTo>
                    <a:lnTo>
                      <a:pt x="12" y="560"/>
                    </a:lnTo>
                    <a:lnTo>
                      <a:pt x="15" y="561"/>
                    </a:lnTo>
                    <a:lnTo>
                      <a:pt x="18" y="562"/>
                    </a:lnTo>
                    <a:lnTo>
                      <a:pt x="21" y="563"/>
                    </a:lnTo>
                    <a:lnTo>
                      <a:pt x="22" y="565"/>
                    </a:lnTo>
                    <a:lnTo>
                      <a:pt x="22" y="566"/>
                    </a:lnTo>
                    <a:lnTo>
                      <a:pt x="23" y="566"/>
                    </a:lnTo>
                    <a:lnTo>
                      <a:pt x="27" y="567"/>
                    </a:lnTo>
                    <a:lnTo>
                      <a:pt x="28" y="568"/>
                    </a:lnTo>
                    <a:lnTo>
                      <a:pt x="30" y="569"/>
                    </a:lnTo>
                    <a:lnTo>
                      <a:pt x="34" y="571"/>
                    </a:lnTo>
                    <a:lnTo>
                      <a:pt x="36" y="571"/>
                    </a:lnTo>
                    <a:lnTo>
                      <a:pt x="39" y="572"/>
                    </a:lnTo>
                    <a:lnTo>
                      <a:pt x="39" y="574"/>
                    </a:lnTo>
                    <a:lnTo>
                      <a:pt x="39" y="576"/>
                    </a:lnTo>
                    <a:lnTo>
                      <a:pt x="38" y="578"/>
                    </a:lnTo>
                    <a:lnTo>
                      <a:pt x="34" y="582"/>
                    </a:lnTo>
                    <a:lnTo>
                      <a:pt x="33" y="584"/>
                    </a:lnTo>
                    <a:lnTo>
                      <a:pt x="33" y="585"/>
                    </a:lnTo>
                    <a:lnTo>
                      <a:pt x="35" y="587"/>
                    </a:lnTo>
                    <a:lnTo>
                      <a:pt x="35" y="589"/>
                    </a:lnTo>
                    <a:lnTo>
                      <a:pt x="34" y="593"/>
                    </a:lnTo>
                    <a:lnTo>
                      <a:pt x="33" y="596"/>
                    </a:lnTo>
                    <a:lnTo>
                      <a:pt x="33" y="600"/>
                    </a:lnTo>
                    <a:lnTo>
                      <a:pt x="34" y="602"/>
                    </a:lnTo>
                    <a:lnTo>
                      <a:pt x="35" y="605"/>
                    </a:lnTo>
                    <a:lnTo>
                      <a:pt x="34" y="606"/>
                    </a:lnTo>
                    <a:lnTo>
                      <a:pt x="33" y="608"/>
                    </a:lnTo>
                    <a:lnTo>
                      <a:pt x="32" y="610"/>
                    </a:lnTo>
                    <a:lnTo>
                      <a:pt x="33" y="611"/>
                    </a:lnTo>
                    <a:lnTo>
                      <a:pt x="33" y="612"/>
                    </a:lnTo>
                    <a:lnTo>
                      <a:pt x="33" y="610"/>
                    </a:lnTo>
                    <a:lnTo>
                      <a:pt x="33" y="610"/>
                    </a:lnTo>
                    <a:lnTo>
                      <a:pt x="33" y="612"/>
                    </a:lnTo>
                    <a:lnTo>
                      <a:pt x="32" y="613"/>
                    </a:lnTo>
                    <a:lnTo>
                      <a:pt x="28" y="613"/>
                    </a:lnTo>
                    <a:lnTo>
                      <a:pt x="28" y="613"/>
                    </a:lnTo>
                    <a:lnTo>
                      <a:pt x="26" y="615"/>
                    </a:lnTo>
                    <a:lnTo>
                      <a:pt x="23" y="616"/>
                    </a:lnTo>
                    <a:lnTo>
                      <a:pt x="23" y="617"/>
                    </a:lnTo>
                    <a:lnTo>
                      <a:pt x="23" y="618"/>
                    </a:lnTo>
                    <a:lnTo>
                      <a:pt x="26" y="622"/>
                    </a:lnTo>
                    <a:lnTo>
                      <a:pt x="29" y="623"/>
                    </a:lnTo>
                    <a:lnTo>
                      <a:pt x="36" y="623"/>
                    </a:lnTo>
                    <a:lnTo>
                      <a:pt x="36" y="623"/>
                    </a:lnTo>
                    <a:lnTo>
                      <a:pt x="39" y="623"/>
                    </a:lnTo>
                    <a:lnTo>
                      <a:pt x="41" y="624"/>
                    </a:lnTo>
                    <a:lnTo>
                      <a:pt x="41" y="624"/>
                    </a:lnTo>
                    <a:lnTo>
                      <a:pt x="49" y="627"/>
                    </a:lnTo>
                    <a:lnTo>
                      <a:pt x="55" y="630"/>
                    </a:lnTo>
                    <a:lnTo>
                      <a:pt x="60" y="635"/>
                    </a:lnTo>
                    <a:lnTo>
                      <a:pt x="64" y="640"/>
                    </a:lnTo>
                    <a:lnTo>
                      <a:pt x="64" y="640"/>
                    </a:lnTo>
                    <a:lnTo>
                      <a:pt x="66" y="647"/>
                    </a:lnTo>
                    <a:lnTo>
                      <a:pt x="66" y="656"/>
                    </a:lnTo>
                    <a:lnTo>
                      <a:pt x="63" y="660"/>
                    </a:lnTo>
                    <a:lnTo>
                      <a:pt x="61" y="663"/>
                    </a:lnTo>
                    <a:lnTo>
                      <a:pt x="58" y="666"/>
                    </a:lnTo>
                    <a:lnTo>
                      <a:pt x="55" y="666"/>
                    </a:lnTo>
                    <a:lnTo>
                      <a:pt x="55" y="666"/>
                    </a:lnTo>
                    <a:lnTo>
                      <a:pt x="51" y="668"/>
                    </a:lnTo>
                    <a:lnTo>
                      <a:pt x="50" y="670"/>
                    </a:lnTo>
                    <a:lnTo>
                      <a:pt x="50" y="675"/>
                    </a:lnTo>
                    <a:lnTo>
                      <a:pt x="51" y="680"/>
                    </a:lnTo>
                    <a:lnTo>
                      <a:pt x="55" y="690"/>
                    </a:lnTo>
                    <a:lnTo>
                      <a:pt x="56" y="696"/>
                    </a:lnTo>
                    <a:lnTo>
                      <a:pt x="56" y="696"/>
                    </a:lnTo>
                    <a:lnTo>
                      <a:pt x="56" y="708"/>
                    </a:lnTo>
                    <a:lnTo>
                      <a:pt x="57" y="714"/>
                    </a:lnTo>
                    <a:lnTo>
                      <a:pt x="58" y="719"/>
                    </a:lnTo>
                    <a:lnTo>
                      <a:pt x="58" y="719"/>
                    </a:lnTo>
                    <a:lnTo>
                      <a:pt x="61" y="722"/>
                    </a:lnTo>
                    <a:lnTo>
                      <a:pt x="63" y="724"/>
                    </a:lnTo>
                    <a:lnTo>
                      <a:pt x="66" y="725"/>
                    </a:lnTo>
                    <a:lnTo>
                      <a:pt x="66" y="731"/>
                    </a:lnTo>
                    <a:lnTo>
                      <a:pt x="74" y="731"/>
                    </a:lnTo>
                    <a:lnTo>
                      <a:pt x="78" y="731"/>
                    </a:lnTo>
                    <a:lnTo>
                      <a:pt x="79" y="731"/>
                    </a:lnTo>
                    <a:lnTo>
                      <a:pt x="83" y="726"/>
                    </a:lnTo>
                    <a:lnTo>
                      <a:pt x="86" y="723"/>
                    </a:lnTo>
                    <a:lnTo>
                      <a:pt x="89" y="722"/>
                    </a:lnTo>
                    <a:lnTo>
                      <a:pt x="91" y="722"/>
                    </a:lnTo>
                    <a:lnTo>
                      <a:pt x="91" y="720"/>
                    </a:lnTo>
                    <a:lnTo>
                      <a:pt x="91" y="717"/>
                    </a:lnTo>
                    <a:lnTo>
                      <a:pt x="92" y="715"/>
                    </a:lnTo>
                    <a:lnTo>
                      <a:pt x="95" y="714"/>
                    </a:lnTo>
                    <a:lnTo>
                      <a:pt x="97" y="714"/>
                    </a:lnTo>
                    <a:lnTo>
                      <a:pt x="99" y="717"/>
                    </a:lnTo>
                    <a:lnTo>
                      <a:pt x="101" y="718"/>
                    </a:lnTo>
                    <a:lnTo>
                      <a:pt x="102" y="718"/>
                    </a:lnTo>
                    <a:lnTo>
                      <a:pt x="105" y="715"/>
                    </a:lnTo>
                    <a:lnTo>
                      <a:pt x="106" y="714"/>
                    </a:lnTo>
                    <a:lnTo>
                      <a:pt x="107" y="711"/>
                    </a:lnTo>
                    <a:lnTo>
                      <a:pt x="111" y="708"/>
                    </a:lnTo>
                    <a:lnTo>
                      <a:pt x="113" y="705"/>
                    </a:lnTo>
                    <a:lnTo>
                      <a:pt x="117" y="702"/>
                    </a:lnTo>
                    <a:lnTo>
                      <a:pt x="118" y="700"/>
                    </a:lnTo>
                    <a:lnTo>
                      <a:pt x="120" y="698"/>
                    </a:lnTo>
                    <a:lnTo>
                      <a:pt x="125" y="697"/>
                    </a:lnTo>
                    <a:lnTo>
                      <a:pt x="129" y="696"/>
                    </a:lnTo>
                    <a:lnTo>
                      <a:pt x="131" y="697"/>
                    </a:lnTo>
                    <a:lnTo>
                      <a:pt x="134" y="697"/>
                    </a:lnTo>
                    <a:lnTo>
                      <a:pt x="135" y="700"/>
                    </a:lnTo>
                    <a:lnTo>
                      <a:pt x="136" y="702"/>
                    </a:lnTo>
                    <a:lnTo>
                      <a:pt x="137" y="705"/>
                    </a:lnTo>
                    <a:lnTo>
                      <a:pt x="140" y="708"/>
                    </a:lnTo>
                    <a:lnTo>
                      <a:pt x="144" y="708"/>
                    </a:lnTo>
                    <a:lnTo>
                      <a:pt x="147" y="709"/>
                    </a:lnTo>
                    <a:lnTo>
                      <a:pt x="150" y="708"/>
                    </a:lnTo>
                    <a:lnTo>
                      <a:pt x="152" y="707"/>
                    </a:lnTo>
                    <a:lnTo>
                      <a:pt x="154" y="708"/>
                    </a:lnTo>
                    <a:lnTo>
                      <a:pt x="157" y="708"/>
                    </a:lnTo>
                    <a:lnTo>
                      <a:pt x="157" y="711"/>
                    </a:lnTo>
                    <a:lnTo>
                      <a:pt x="154" y="713"/>
                    </a:lnTo>
                    <a:lnTo>
                      <a:pt x="148" y="715"/>
                    </a:lnTo>
                    <a:lnTo>
                      <a:pt x="147" y="717"/>
                    </a:lnTo>
                    <a:lnTo>
                      <a:pt x="147" y="718"/>
                    </a:lnTo>
                    <a:lnTo>
                      <a:pt x="148" y="720"/>
                    </a:lnTo>
                    <a:lnTo>
                      <a:pt x="150" y="722"/>
                    </a:lnTo>
                    <a:lnTo>
                      <a:pt x="150" y="725"/>
                    </a:lnTo>
                    <a:lnTo>
                      <a:pt x="148" y="728"/>
                    </a:lnTo>
                    <a:lnTo>
                      <a:pt x="147" y="730"/>
                    </a:lnTo>
                    <a:lnTo>
                      <a:pt x="140" y="733"/>
                    </a:lnTo>
                    <a:lnTo>
                      <a:pt x="147" y="742"/>
                    </a:lnTo>
                    <a:lnTo>
                      <a:pt x="134" y="748"/>
                    </a:lnTo>
                    <a:lnTo>
                      <a:pt x="134" y="751"/>
                    </a:lnTo>
                    <a:lnTo>
                      <a:pt x="134" y="754"/>
                    </a:lnTo>
                    <a:lnTo>
                      <a:pt x="136" y="757"/>
                    </a:lnTo>
                    <a:lnTo>
                      <a:pt x="133" y="765"/>
                    </a:lnTo>
                    <a:lnTo>
                      <a:pt x="130" y="775"/>
                    </a:lnTo>
                    <a:lnTo>
                      <a:pt x="128" y="779"/>
                    </a:lnTo>
                    <a:lnTo>
                      <a:pt x="124" y="781"/>
                    </a:lnTo>
                    <a:lnTo>
                      <a:pt x="122" y="785"/>
                    </a:lnTo>
                    <a:lnTo>
                      <a:pt x="118" y="788"/>
                    </a:lnTo>
                    <a:lnTo>
                      <a:pt x="117" y="795"/>
                    </a:lnTo>
                    <a:lnTo>
                      <a:pt x="116" y="797"/>
                    </a:lnTo>
                    <a:lnTo>
                      <a:pt x="117" y="802"/>
                    </a:lnTo>
                    <a:lnTo>
                      <a:pt x="118" y="804"/>
                    </a:lnTo>
                    <a:lnTo>
                      <a:pt x="120" y="819"/>
                    </a:lnTo>
                    <a:lnTo>
                      <a:pt x="120" y="821"/>
                    </a:lnTo>
                    <a:lnTo>
                      <a:pt x="116" y="824"/>
                    </a:lnTo>
                    <a:lnTo>
                      <a:pt x="114" y="823"/>
                    </a:lnTo>
                    <a:lnTo>
                      <a:pt x="113" y="824"/>
                    </a:lnTo>
                    <a:lnTo>
                      <a:pt x="112" y="827"/>
                    </a:lnTo>
                    <a:lnTo>
                      <a:pt x="109" y="829"/>
                    </a:lnTo>
                    <a:lnTo>
                      <a:pt x="106" y="830"/>
                    </a:lnTo>
                    <a:lnTo>
                      <a:pt x="106" y="837"/>
                    </a:lnTo>
                    <a:lnTo>
                      <a:pt x="103" y="841"/>
                    </a:lnTo>
                    <a:lnTo>
                      <a:pt x="103" y="851"/>
                    </a:lnTo>
                    <a:lnTo>
                      <a:pt x="106" y="854"/>
                    </a:lnTo>
                    <a:lnTo>
                      <a:pt x="107" y="859"/>
                    </a:lnTo>
                    <a:lnTo>
                      <a:pt x="107" y="864"/>
                    </a:lnTo>
                    <a:lnTo>
                      <a:pt x="109" y="865"/>
                    </a:lnTo>
                    <a:lnTo>
                      <a:pt x="112" y="865"/>
                    </a:lnTo>
                    <a:lnTo>
                      <a:pt x="114" y="861"/>
                    </a:lnTo>
                    <a:lnTo>
                      <a:pt x="117" y="861"/>
                    </a:lnTo>
                    <a:lnTo>
                      <a:pt x="124" y="861"/>
                    </a:lnTo>
                    <a:lnTo>
                      <a:pt x="130" y="861"/>
                    </a:lnTo>
                    <a:lnTo>
                      <a:pt x="131" y="861"/>
                    </a:lnTo>
                    <a:lnTo>
                      <a:pt x="136" y="857"/>
                    </a:lnTo>
                    <a:lnTo>
                      <a:pt x="139" y="855"/>
                    </a:lnTo>
                    <a:lnTo>
                      <a:pt x="153" y="855"/>
                    </a:lnTo>
                    <a:lnTo>
                      <a:pt x="154" y="855"/>
                    </a:lnTo>
                    <a:lnTo>
                      <a:pt x="159" y="860"/>
                    </a:lnTo>
                    <a:lnTo>
                      <a:pt x="162" y="864"/>
                    </a:lnTo>
                    <a:lnTo>
                      <a:pt x="170" y="878"/>
                    </a:lnTo>
                    <a:lnTo>
                      <a:pt x="175" y="882"/>
                    </a:lnTo>
                    <a:lnTo>
                      <a:pt x="175" y="886"/>
                    </a:lnTo>
                    <a:lnTo>
                      <a:pt x="174" y="889"/>
                    </a:lnTo>
                    <a:lnTo>
                      <a:pt x="176" y="892"/>
                    </a:lnTo>
                    <a:lnTo>
                      <a:pt x="178" y="892"/>
                    </a:lnTo>
                    <a:lnTo>
                      <a:pt x="180" y="888"/>
                    </a:lnTo>
                    <a:lnTo>
                      <a:pt x="181" y="887"/>
                    </a:lnTo>
                    <a:lnTo>
                      <a:pt x="185" y="886"/>
                    </a:lnTo>
                    <a:lnTo>
                      <a:pt x="187" y="885"/>
                    </a:lnTo>
                    <a:lnTo>
                      <a:pt x="189" y="883"/>
                    </a:lnTo>
                    <a:lnTo>
                      <a:pt x="191" y="882"/>
                    </a:lnTo>
                    <a:lnTo>
                      <a:pt x="195" y="887"/>
                    </a:lnTo>
                    <a:lnTo>
                      <a:pt x="196" y="887"/>
                    </a:lnTo>
                    <a:lnTo>
                      <a:pt x="202" y="885"/>
                    </a:lnTo>
                    <a:lnTo>
                      <a:pt x="202" y="881"/>
                    </a:lnTo>
                    <a:lnTo>
                      <a:pt x="202" y="876"/>
                    </a:lnTo>
                    <a:lnTo>
                      <a:pt x="202" y="875"/>
                    </a:lnTo>
                    <a:lnTo>
                      <a:pt x="206" y="874"/>
                    </a:lnTo>
                    <a:lnTo>
                      <a:pt x="210" y="871"/>
                    </a:lnTo>
                    <a:lnTo>
                      <a:pt x="213" y="869"/>
                    </a:lnTo>
                    <a:lnTo>
                      <a:pt x="220" y="868"/>
                    </a:lnTo>
                    <a:lnTo>
                      <a:pt x="224" y="865"/>
                    </a:lnTo>
                    <a:lnTo>
                      <a:pt x="225" y="860"/>
                    </a:lnTo>
                    <a:lnTo>
                      <a:pt x="227" y="859"/>
                    </a:lnTo>
                    <a:lnTo>
                      <a:pt x="231" y="858"/>
                    </a:lnTo>
                    <a:lnTo>
                      <a:pt x="232" y="854"/>
                    </a:lnTo>
                    <a:lnTo>
                      <a:pt x="232" y="852"/>
                    </a:lnTo>
                    <a:lnTo>
                      <a:pt x="237" y="849"/>
                    </a:lnTo>
                    <a:lnTo>
                      <a:pt x="241" y="847"/>
                    </a:lnTo>
                    <a:lnTo>
                      <a:pt x="241" y="847"/>
                    </a:lnTo>
                    <a:lnTo>
                      <a:pt x="241" y="841"/>
                    </a:lnTo>
                    <a:lnTo>
                      <a:pt x="240" y="837"/>
                    </a:lnTo>
                    <a:lnTo>
                      <a:pt x="243" y="832"/>
                    </a:lnTo>
                    <a:lnTo>
                      <a:pt x="243" y="830"/>
                    </a:lnTo>
                    <a:lnTo>
                      <a:pt x="248" y="826"/>
                    </a:lnTo>
                    <a:lnTo>
                      <a:pt x="249" y="824"/>
                    </a:lnTo>
                    <a:lnTo>
                      <a:pt x="251" y="821"/>
                    </a:lnTo>
                    <a:lnTo>
                      <a:pt x="253" y="820"/>
                    </a:lnTo>
                    <a:lnTo>
                      <a:pt x="258" y="820"/>
                    </a:lnTo>
                    <a:lnTo>
                      <a:pt x="260" y="821"/>
                    </a:lnTo>
                    <a:lnTo>
                      <a:pt x="265" y="821"/>
                    </a:lnTo>
                    <a:lnTo>
                      <a:pt x="269" y="820"/>
                    </a:lnTo>
                    <a:lnTo>
                      <a:pt x="271" y="820"/>
                    </a:lnTo>
                    <a:lnTo>
                      <a:pt x="274" y="819"/>
                    </a:lnTo>
                    <a:lnTo>
                      <a:pt x="275" y="818"/>
                    </a:lnTo>
                    <a:lnTo>
                      <a:pt x="277" y="816"/>
                    </a:lnTo>
                    <a:lnTo>
                      <a:pt x="276" y="813"/>
                    </a:lnTo>
                    <a:lnTo>
                      <a:pt x="276" y="808"/>
                    </a:lnTo>
                    <a:lnTo>
                      <a:pt x="277" y="805"/>
                    </a:lnTo>
                    <a:lnTo>
                      <a:pt x="280" y="803"/>
                    </a:lnTo>
                    <a:lnTo>
                      <a:pt x="283" y="802"/>
                    </a:lnTo>
                    <a:lnTo>
                      <a:pt x="285" y="801"/>
                    </a:lnTo>
                    <a:lnTo>
                      <a:pt x="286" y="799"/>
                    </a:lnTo>
                    <a:lnTo>
                      <a:pt x="285" y="796"/>
                    </a:lnTo>
                    <a:lnTo>
                      <a:pt x="285" y="795"/>
                    </a:lnTo>
                    <a:lnTo>
                      <a:pt x="287" y="793"/>
                    </a:lnTo>
                    <a:lnTo>
                      <a:pt x="290" y="793"/>
                    </a:lnTo>
                    <a:lnTo>
                      <a:pt x="293" y="795"/>
                    </a:lnTo>
                    <a:lnTo>
                      <a:pt x="297" y="796"/>
                    </a:lnTo>
                    <a:lnTo>
                      <a:pt x="299" y="796"/>
                    </a:lnTo>
                    <a:lnTo>
                      <a:pt x="307" y="796"/>
                    </a:lnTo>
                    <a:lnTo>
                      <a:pt x="309" y="798"/>
                    </a:lnTo>
                    <a:lnTo>
                      <a:pt x="310" y="801"/>
                    </a:lnTo>
                    <a:lnTo>
                      <a:pt x="308" y="802"/>
                    </a:lnTo>
                    <a:lnTo>
                      <a:pt x="307" y="802"/>
                    </a:lnTo>
                    <a:lnTo>
                      <a:pt x="307" y="804"/>
                    </a:lnTo>
                    <a:lnTo>
                      <a:pt x="308" y="805"/>
                    </a:lnTo>
                    <a:lnTo>
                      <a:pt x="313" y="807"/>
                    </a:lnTo>
                    <a:lnTo>
                      <a:pt x="315" y="809"/>
                    </a:lnTo>
                    <a:lnTo>
                      <a:pt x="316" y="813"/>
                    </a:lnTo>
                    <a:lnTo>
                      <a:pt x="316" y="818"/>
                    </a:lnTo>
                    <a:lnTo>
                      <a:pt x="319" y="823"/>
                    </a:lnTo>
                    <a:lnTo>
                      <a:pt x="319" y="826"/>
                    </a:lnTo>
                    <a:lnTo>
                      <a:pt x="316" y="829"/>
                    </a:lnTo>
                    <a:lnTo>
                      <a:pt x="315" y="830"/>
                    </a:lnTo>
                    <a:lnTo>
                      <a:pt x="316" y="837"/>
                    </a:lnTo>
                    <a:lnTo>
                      <a:pt x="319" y="846"/>
                    </a:lnTo>
                    <a:lnTo>
                      <a:pt x="322" y="851"/>
                    </a:lnTo>
                    <a:lnTo>
                      <a:pt x="327" y="851"/>
                    </a:lnTo>
                    <a:lnTo>
                      <a:pt x="328" y="849"/>
                    </a:lnTo>
                    <a:lnTo>
                      <a:pt x="332" y="852"/>
                    </a:lnTo>
                    <a:lnTo>
                      <a:pt x="331" y="857"/>
                    </a:lnTo>
                    <a:lnTo>
                      <a:pt x="330" y="861"/>
                    </a:lnTo>
                    <a:lnTo>
                      <a:pt x="330" y="866"/>
                    </a:lnTo>
                    <a:lnTo>
                      <a:pt x="331" y="869"/>
                    </a:lnTo>
                    <a:lnTo>
                      <a:pt x="335" y="869"/>
                    </a:lnTo>
                    <a:lnTo>
                      <a:pt x="336" y="870"/>
                    </a:lnTo>
                    <a:lnTo>
                      <a:pt x="336" y="872"/>
                    </a:lnTo>
                    <a:lnTo>
                      <a:pt x="333" y="875"/>
                    </a:lnTo>
                    <a:lnTo>
                      <a:pt x="326" y="874"/>
                    </a:lnTo>
                    <a:lnTo>
                      <a:pt x="325" y="876"/>
                    </a:lnTo>
                    <a:lnTo>
                      <a:pt x="322" y="877"/>
                    </a:lnTo>
                    <a:lnTo>
                      <a:pt x="316" y="877"/>
                    </a:lnTo>
                    <a:lnTo>
                      <a:pt x="313" y="877"/>
                    </a:lnTo>
                    <a:lnTo>
                      <a:pt x="310" y="878"/>
                    </a:lnTo>
                    <a:lnTo>
                      <a:pt x="304" y="880"/>
                    </a:lnTo>
                    <a:lnTo>
                      <a:pt x="302" y="881"/>
                    </a:lnTo>
                    <a:lnTo>
                      <a:pt x="297" y="882"/>
                    </a:lnTo>
                    <a:lnTo>
                      <a:pt x="294" y="882"/>
                    </a:lnTo>
                    <a:lnTo>
                      <a:pt x="290" y="882"/>
                    </a:lnTo>
                    <a:lnTo>
                      <a:pt x="286" y="883"/>
                    </a:lnTo>
                    <a:lnTo>
                      <a:pt x="280" y="883"/>
                    </a:lnTo>
                    <a:lnTo>
                      <a:pt x="271" y="883"/>
                    </a:lnTo>
                    <a:lnTo>
                      <a:pt x="271" y="887"/>
                    </a:lnTo>
                    <a:lnTo>
                      <a:pt x="272" y="891"/>
                    </a:lnTo>
                    <a:lnTo>
                      <a:pt x="272" y="893"/>
                    </a:lnTo>
                    <a:lnTo>
                      <a:pt x="275" y="896"/>
                    </a:lnTo>
                    <a:lnTo>
                      <a:pt x="275" y="898"/>
                    </a:lnTo>
                    <a:lnTo>
                      <a:pt x="275" y="900"/>
                    </a:lnTo>
                    <a:lnTo>
                      <a:pt x="277" y="903"/>
                    </a:lnTo>
                    <a:lnTo>
                      <a:pt x="280" y="904"/>
                    </a:lnTo>
                    <a:lnTo>
                      <a:pt x="282" y="906"/>
                    </a:lnTo>
                    <a:lnTo>
                      <a:pt x="288" y="909"/>
                    </a:lnTo>
                    <a:lnTo>
                      <a:pt x="292" y="911"/>
                    </a:lnTo>
                    <a:lnTo>
                      <a:pt x="292" y="913"/>
                    </a:lnTo>
                    <a:lnTo>
                      <a:pt x="291" y="915"/>
                    </a:lnTo>
                    <a:lnTo>
                      <a:pt x="290" y="916"/>
                    </a:lnTo>
                    <a:lnTo>
                      <a:pt x="290" y="919"/>
                    </a:lnTo>
                    <a:lnTo>
                      <a:pt x="288" y="921"/>
                    </a:lnTo>
                    <a:lnTo>
                      <a:pt x="283" y="923"/>
                    </a:lnTo>
                    <a:lnTo>
                      <a:pt x="280" y="925"/>
                    </a:lnTo>
                    <a:lnTo>
                      <a:pt x="279" y="928"/>
                    </a:lnTo>
                    <a:lnTo>
                      <a:pt x="276" y="930"/>
                    </a:lnTo>
                    <a:lnTo>
                      <a:pt x="272" y="930"/>
                    </a:lnTo>
                    <a:lnTo>
                      <a:pt x="270" y="931"/>
                    </a:lnTo>
                    <a:lnTo>
                      <a:pt x="269" y="934"/>
                    </a:lnTo>
                    <a:lnTo>
                      <a:pt x="265" y="939"/>
                    </a:lnTo>
                    <a:lnTo>
                      <a:pt x="268" y="937"/>
                    </a:lnTo>
                    <a:lnTo>
                      <a:pt x="268" y="937"/>
                    </a:lnTo>
                    <a:lnTo>
                      <a:pt x="266" y="941"/>
                    </a:lnTo>
                    <a:lnTo>
                      <a:pt x="265" y="944"/>
                    </a:lnTo>
                    <a:lnTo>
                      <a:pt x="265" y="944"/>
                    </a:lnTo>
                    <a:lnTo>
                      <a:pt x="265" y="948"/>
                    </a:lnTo>
                    <a:lnTo>
                      <a:pt x="265" y="950"/>
                    </a:lnTo>
                    <a:lnTo>
                      <a:pt x="264" y="950"/>
                    </a:lnTo>
                    <a:lnTo>
                      <a:pt x="264" y="950"/>
                    </a:lnTo>
                    <a:lnTo>
                      <a:pt x="263" y="951"/>
                    </a:lnTo>
                    <a:lnTo>
                      <a:pt x="263" y="953"/>
                    </a:lnTo>
                    <a:lnTo>
                      <a:pt x="263" y="953"/>
                    </a:lnTo>
                    <a:lnTo>
                      <a:pt x="263" y="955"/>
                    </a:lnTo>
                    <a:lnTo>
                      <a:pt x="263" y="955"/>
                    </a:lnTo>
                    <a:lnTo>
                      <a:pt x="265" y="956"/>
                    </a:lnTo>
                    <a:lnTo>
                      <a:pt x="265" y="956"/>
                    </a:lnTo>
                    <a:lnTo>
                      <a:pt x="265" y="959"/>
                    </a:lnTo>
                    <a:lnTo>
                      <a:pt x="265" y="961"/>
                    </a:lnTo>
                    <a:lnTo>
                      <a:pt x="264" y="962"/>
                    </a:lnTo>
                    <a:lnTo>
                      <a:pt x="263" y="966"/>
                    </a:lnTo>
                    <a:lnTo>
                      <a:pt x="262" y="969"/>
                    </a:lnTo>
                    <a:lnTo>
                      <a:pt x="259" y="970"/>
                    </a:lnTo>
                    <a:lnTo>
                      <a:pt x="257" y="970"/>
                    </a:lnTo>
                    <a:lnTo>
                      <a:pt x="253" y="975"/>
                    </a:lnTo>
                    <a:lnTo>
                      <a:pt x="251" y="976"/>
                    </a:lnTo>
                    <a:lnTo>
                      <a:pt x="243" y="984"/>
                    </a:lnTo>
                    <a:lnTo>
                      <a:pt x="237" y="992"/>
                    </a:lnTo>
                    <a:lnTo>
                      <a:pt x="236" y="993"/>
                    </a:lnTo>
                    <a:lnTo>
                      <a:pt x="232" y="993"/>
                    </a:lnTo>
                    <a:lnTo>
                      <a:pt x="231" y="995"/>
                    </a:lnTo>
                    <a:lnTo>
                      <a:pt x="232" y="999"/>
                    </a:lnTo>
                    <a:lnTo>
                      <a:pt x="234" y="1003"/>
                    </a:lnTo>
                    <a:lnTo>
                      <a:pt x="235" y="1005"/>
                    </a:lnTo>
                    <a:lnTo>
                      <a:pt x="237" y="1009"/>
                    </a:lnTo>
                    <a:lnTo>
                      <a:pt x="241" y="1014"/>
                    </a:lnTo>
                    <a:lnTo>
                      <a:pt x="241" y="1016"/>
                    </a:lnTo>
                    <a:lnTo>
                      <a:pt x="238" y="1018"/>
                    </a:lnTo>
                    <a:lnTo>
                      <a:pt x="234" y="1020"/>
                    </a:lnTo>
                    <a:lnTo>
                      <a:pt x="234" y="1023"/>
                    </a:lnTo>
                    <a:lnTo>
                      <a:pt x="236" y="1028"/>
                    </a:lnTo>
                    <a:lnTo>
                      <a:pt x="234" y="1032"/>
                    </a:lnTo>
                    <a:lnTo>
                      <a:pt x="230" y="1034"/>
                    </a:lnTo>
                    <a:lnTo>
                      <a:pt x="229" y="1040"/>
                    </a:lnTo>
                    <a:lnTo>
                      <a:pt x="229" y="1048"/>
                    </a:lnTo>
                    <a:lnTo>
                      <a:pt x="231" y="1054"/>
                    </a:lnTo>
                    <a:lnTo>
                      <a:pt x="227" y="1055"/>
                    </a:lnTo>
                    <a:lnTo>
                      <a:pt x="225" y="1057"/>
                    </a:lnTo>
                    <a:lnTo>
                      <a:pt x="225" y="1060"/>
                    </a:lnTo>
                    <a:lnTo>
                      <a:pt x="229" y="1061"/>
                    </a:lnTo>
                    <a:lnTo>
                      <a:pt x="231" y="1063"/>
                    </a:lnTo>
                    <a:lnTo>
                      <a:pt x="231" y="1066"/>
                    </a:lnTo>
                    <a:lnTo>
                      <a:pt x="229" y="1071"/>
                    </a:lnTo>
                    <a:lnTo>
                      <a:pt x="230" y="1079"/>
                    </a:lnTo>
                    <a:lnTo>
                      <a:pt x="232" y="1084"/>
                    </a:lnTo>
                    <a:lnTo>
                      <a:pt x="234" y="1085"/>
                    </a:lnTo>
                    <a:lnTo>
                      <a:pt x="236" y="1083"/>
                    </a:lnTo>
                    <a:lnTo>
                      <a:pt x="236" y="1080"/>
                    </a:lnTo>
                    <a:lnTo>
                      <a:pt x="241" y="1077"/>
                    </a:lnTo>
                    <a:lnTo>
                      <a:pt x="243" y="1078"/>
                    </a:lnTo>
                    <a:lnTo>
                      <a:pt x="247" y="1078"/>
                    </a:lnTo>
                    <a:lnTo>
                      <a:pt x="249" y="1080"/>
                    </a:lnTo>
                    <a:lnTo>
                      <a:pt x="251" y="1084"/>
                    </a:lnTo>
                    <a:lnTo>
                      <a:pt x="248" y="1091"/>
                    </a:lnTo>
                    <a:lnTo>
                      <a:pt x="248" y="1094"/>
                    </a:lnTo>
                    <a:lnTo>
                      <a:pt x="253" y="1095"/>
                    </a:lnTo>
                    <a:lnTo>
                      <a:pt x="255" y="1096"/>
                    </a:lnTo>
                    <a:lnTo>
                      <a:pt x="259" y="1093"/>
                    </a:lnTo>
                    <a:lnTo>
                      <a:pt x="260" y="1091"/>
                    </a:lnTo>
                    <a:lnTo>
                      <a:pt x="264" y="1094"/>
                    </a:lnTo>
                    <a:lnTo>
                      <a:pt x="266" y="1093"/>
                    </a:lnTo>
                    <a:lnTo>
                      <a:pt x="268" y="1090"/>
                    </a:lnTo>
                    <a:lnTo>
                      <a:pt x="269" y="1089"/>
                    </a:lnTo>
                    <a:lnTo>
                      <a:pt x="271" y="1091"/>
                    </a:lnTo>
                    <a:lnTo>
                      <a:pt x="274" y="1094"/>
                    </a:lnTo>
                    <a:lnTo>
                      <a:pt x="277" y="1094"/>
                    </a:lnTo>
                    <a:lnTo>
                      <a:pt x="280" y="1097"/>
                    </a:lnTo>
                    <a:lnTo>
                      <a:pt x="282" y="1099"/>
                    </a:lnTo>
                    <a:lnTo>
                      <a:pt x="285" y="1100"/>
                    </a:lnTo>
                    <a:lnTo>
                      <a:pt x="283" y="1102"/>
                    </a:lnTo>
                    <a:lnTo>
                      <a:pt x="282" y="1105"/>
                    </a:lnTo>
                    <a:lnTo>
                      <a:pt x="281" y="1106"/>
                    </a:lnTo>
                    <a:lnTo>
                      <a:pt x="282" y="1107"/>
                    </a:lnTo>
                    <a:lnTo>
                      <a:pt x="285" y="1108"/>
                    </a:lnTo>
                    <a:lnTo>
                      <a:pt x="286" y="1107"/>
                    </a:lnTo>
                    <a:lnTo>
                      <a:pt x="288" y="1108"/>
                    </a:lnTo>
                    <a:lnTo>
                      <a:pt x="290" y="1112"/>
                    </a:lnTo>
                    <a:lnTo>
                      <a:pt x="292" y="1116"/>
                    </a:lnTo>
                    <a:lnTo>
                      <a:pt x="296" y="1117"/>
                    </a:lnTo>
                    <a:lnTo>
                      <a:pt x="298" y="1123"/>
                    </a:lnTo>
                    <a:lnTo>
                      <a:pt x="300" y="1125"/>
                    </a:lnTo>
                    <a:lnTo>
                      <a:pt x="300" y="1127"/>
                    </a:lnTo>
                    <a:lnTo>
                      <a:pt x="298" y="1130"/>
                    </a:lnTo>
                    <a:lnTo>
                      <a:pt x="297" y="1133"/>
                    </a:lnTo>
                    <a:lnTo>
                      <a:pt x="298" y="1135"/>
                    </a:lnTo>
                    <a:lnTo>
                      <a:pt x="300" y="1135"/>
                    </a:lnTo>
                    <a:lnTo>
                      <a:pt x="304" y="1136"/>
                    </a:lnTo>
                    <a:lnTo>
                      <a:pt x="305" y="1139"/>
                    </a:lnTo>
                    <a:lnTo>
                      <a:pt x="307" y="1145"/>
                    </a:lnTo>
                    <a:lnTo>
                      <a:pt x="307" y="1146"/>
                    </a:lnTo>
                    <a:lnTo>
                      <a:pt x="311" y="1150"/>
                    </a:lnTo>
                    <a:lnTo>
                      <a:pt x="313" y="1151"/>
                    </a:lnTo>
                    <a:lnTo>
                      <a:pt x="313" y="1155"/>
                    </a:lnTo>
                    <a:lnTo>
                      <a:pt x="311" y="1161"/>
                    </a:lnTo>
                    <a:lnTo>
                      <a:pt x="317" y="1166"/>
                    </a:lnTo>
                    <a:lnTo>
                      <a:pt x="319" y="1164"/>
                    </a:lnTo>
                    <a:lnTo>
                      <a:pt x="320" y="1163"/>
                    </a:lnTo>
                    <a:lnTo>
                      <a:pt x="321" y="1161"/>
                    </a:lnTo>
                    <a:lnTo>
                      <a:pt x="322" y="1158"/>
                    </a:lnTo>
                    <a:lnTo>
                      <a:pt x="325" y="1155"/>
                    </a:lnTo>
                    <a:lnTo>
                      <a:pt x="327" y="1151"/>
                    </a:lnTo>
                    <a:lnTo>
                      <a:pt x="328" y="1151"/>
                    </a:lnTo>
                    <a:lnTo>
                      <a:pt x="331" y="1151"/>
                    </a:lnTo>
                    <a:lnTo>
                      <a:pt x="335" y="1151"/>
                    </a:lnTo>
                    <a:lnTo>
                      <a:pt x="337" y="1151"/>
                    </a:lnTo>
                    <a:lnTo>
                      <a:pt x="339" y="1150"/>
                    </a:lnTo>
                    <a:lnTo>
                      <a:pt x="339" y="1149"/>
                    </a:lnTo>
                    <a:lnTo>
                      <a:pt x="338" y="1146"/>
                    </a:lnTo>
                    <a:lnTo>
                      <a:pt x="337" y="1144"/>
                    </a:lnTo>
                    <a:lnTo>
                      <a:pt x="337" y="1141"/>
                    </a:lnTo>
                    <a:lnTo>
                      <a:pt x="337" y="1140"/>
                    </a:lnTo>
                    <a:lnTo>
                      <a:pt x="337" y="1139"/>
                    </a:lnTo>
                    <a:lnTo>
                      <a:pt x="336" y="1136"/>
                    </a:lnTo>
                    <a:lnTo>
                      <a:pt x="336" y="1135"/>
                    </a:lnTo>
                    <a:lnTo>
                      <a:pt x="336" y="1133"/>
                    </a:lnTo>
                    <a:lnTo>
                      <a:pt x="337" y="1133"/>
                    </a:lnTo>
                    <a:lnTo>
                      <a:pt x="339" y="1132"/>
                    </a:lnTo>
                    <a:lnTo>
                      <a:pt x="343" y="1132"/>
                    </a:lnTo>
                    <a:lnTo>
                      <a:pt x="345" y="1132"/>
                    </a:lnTo>
                    <a:lnTo>
                      <a:pt x="349" y="1132"/>
                    </a:lnTo>
                    <a:lnTo>
                      <a:pt x="352" y="1132"/>
                    </a:lnTo>
                    <a:lnTo>
                      <a:pt x="353" y="1133"/>
                    </a:lnTo>
                    <a:lnTo>
                      <a:pt x="354" y="1135"/>
                    </a:lnTo>
                    <a:lnTo>
                      <a:pt x="354" y="1136"/>
                    </a:lnTo>
                    <a:lnTo>
                      <a:pt x="354" y="1138"/>
                    </a:lnTo>
                    <a:lnTo>
                      <a:pt x="356" y="1138"/>
                    </a:lnTo>
                    <a:lnTo>
                      <a:pt x="362" y="1138"/>
                    </a:lnTo>
                    <a:lnTo>
                      <a:pt x="366" y="1136"/>
                    </a:lnTo>
                    <a:lnTo>
                      <a:pt x="369" y="1133"/>
                    </a:lnTo>
                    <a:lnTo>
                      <a:pt x="370" y="1130"/>
                    </a:lnTo>
                    <a:lnTo>
                      <a:pt x="372" y="1129"/>
                    </a:lnTo>
                    <a:lnTo>
                      <a:pt x="375" y="1129"/>
                    </a:lnTo>
                    <a:lnTo>
                      <a:pt x="375" y="1130"/>
                    </a:lnTo>
                    <a:lnTo>
                      <a:pt x="376" y="1132"/>
                    </a:lnTo>
                    <a:lnTo>
                      <a:pt x="378" y="1132"/>
                    </a:lnTo>
                    <a:lnTo>
                      <a:pt x="380" y="1132"/>
                    </a:lnTo>
                    <a:lnTo>
                      <a:pt x="380" y="1130"/>
                    </a:lnTo>
                    <a:lnTo>
                      <a:pt x="380" y="1129"/>
                    </a:lnTo>
                    <a:lnTo>
                      <a:pt x="381" y="1129"/>
                    </a:lnTo>
                    <a:lnTo>
                      <a:pt x="382" y="1129"/>
                    </a:lnTo>
                    <a:lnTo>
                      <a:pt x="383" y="1130"/>
                    </a:lnTo>
                    <a:lnTo>
                      <a:pt x="386" y="1130"/>
                    </a:lnTo>
                    <a:lnTo>
                      <a:pt x="387" y="1129"/>
                    </a:lnTo>
                    <a:lnTo>
                      <a:pt x="389" y="1129"/>
                    </a:lnTo>
                    <a:lnTo>
                      <a:pt x="394" y="1129"/>
                    </a:lnTo>
                    <a:lnTo>
                      <a:pt x="395" y="1129"/>
                    </a:lnTo>
                    <a:lnTo>
                      <a:pt x="398" y="1133"/>
                    </a:lnTo>
                    <a:lnTo>
                      <a:pt x="400" y="1135"/>
                    </a:lnTo>
                    <a:lnTo>
                      <a:pt x="403" y="1138"/>
                    </a:lnTo>
                    <a:lnTo>
                      <a:pt x="406" y="1138"/>
                    </a:lnTo>
                    <a:lnTo>
                      <a:pt x="410" y="1141"/>
                    </a:lnTo>
                    <a:lnTo>
                      <a:pt x="421" y="1145"/>
                    </a:lnTo>
                    <a:lnTo>
                      <a:pt x="433" y="1144"/>
                    </a:lnTo>
                    <a:lnTo>
                      <a:pt x="443" y="1140"/>
                    </a:lnTo>
                    <a:lnTo>
                      <a:pt x="445" y="1141"/>
                    </a:lnTo>
                    <a:lnTo>
                      <a:pt x="448" y="1144"/>
                    </a:lnTo>
                    <a:lnTo>
                      <a:pt x="449" y="1144"/>
                    </a:lnTo>
                    <a:lnTo>
                      <a:pt x="451" y="1142"/>
                    </a:lnTo>
                    <a:lnTo>
                      <a:pt x="454" y="1144"/>
                    </a:lnTo>
                    <a:lnTo>
                      <a:pt x="455" y="1144"/>
                    </a:lnTo>
                    <a:lnTo>
                      <a:pt x="457" y="1141"/>
                    </a:lnTo>
                    <a:lnTo>
                      <a:pt x="460" y="1141"/>
                    </a:lnTo>
                    <a:lnTo>
                      <a:pt x="462" y="1141"/>
                    </a:lnTo>
                    <a:lnTo>
                      <a:pt x="462" y="1140"/>
                    </a:lnTo>
                    <a:lnTo>
                      <a:pt x="466" y="1136"/>
                    </a:lnTo>
                    <a:lnTo>
                      <a:pt x="467" y="1134"/>
                    </a:lnTo>
                    <a:lnTo>
                      <a:pt x="468" y="1133"/>
                    </a:lnTo>
                    <a:lnTo>
                      <a:pt x="470" y="1132"/>
                    </a:lnTo>
                    <a:lnTo>
                      <a:pt x="470" y="1129"/>
                    </a:lnTo>
                    <a:lnTo>
                      <a:pt x="471" y="1127"/>
                    </a:lnTo>
                    <a:lnTo>
                      <a:pt x="472" y="1127"/>
                    </a:lnTo>
                    <a:lnTo>
                      <a:pt x="473" y="1125"/>
                    </a:lnTo>
                    <a:lnTo>
                      <a:pt x="474" y="1125"/>
                    </a:lnTo>
                    <a:lnTo>
                      <a:pt x="476" y="1127"/>
                    </a:lnTo>
                    <a:lnTo>
                      <a:pt x="477" y="1128"/>
                    </a:lnTo>
                    <a:lnTo>
                      <a:pt x="479" y="1128"/>
                    </a:lnTo>
                    <a:lnTo>
                      <a:pt x="482" y="1129"/>
                    </a:lnTo>
                    <a:lnTo>
                      <a:pt x="484" y="1129"/>
                    </a:lnTo>
                    <a:lnTo>
                      <a:pt x="488" y="1129"/>
                    </a:lnTo>
                    <a:lnTo>
                      <a:pt x="489" y="1129"/>
                    </a:lnTo>
                    <a:lnTo>
                      <a:pt x="491" y="1128"/>
                    </a:lnTo>
                    <a:lnTo>
                      <a:pt x="494" y="1125"/>
                    </a:lnTo>
                    <a:lnTo>
                      <a:pt x="495" y="1122"/>
                    </a:lnTo>
                    <a:lnTo>
                      <a:pt x="496" y="1119"/>
                    </a:lnTo>
                    <a:lnTo>
                      <a:pt x="500" y="1119"/>
                    </a:lnTo>
                    <a:lnTo>
                      <a:pt x="504" y="1119"/>
                    </a:lnTo>
                    <a:lnTo>
                      <a:pt x="505" y="1121"/>
                    </a:lnTo>
                    <a:lnTo>
                      <a:pt x="505" y="1121"/>
                    </a:lnTo>
                    <a:close/>
                    <a:moveTo>
                      <a:pt x="66" y="730"/>
                    </a:moveTo>
                    <a:lnTo>
                      <a:pt x="56" y="713"/>
                    </a:lnTo>
                    <a:lnTo>
                      <a:pt x="56" y="714"/>
                    </a:lnTo>
                    <a:lnTo>
                      <a:pt x="56" y="717"/>
                    </a:lnTo>
                    <a:lnTo>
                      <a:pt x="57" y="718"/>
                    </a:lnTo>
                    <a:lnTo>
                      <a:pt x="61" y="720"/>
                    </a:lnTo>
                    <a:lnTo>
                      <a:pt x="63" y="723"/>
                    </a:lnTo>
                    <a:lnTo>
                      <a:pt x="64" y="726"/>
                    </a:lnTo>
                    <a:lnTo>
                      <a:pt x="66" y="730"/>
                    </a:lnTo>
                    <a:lnTo>
                      <a:pt x="66" y="730"/>
                    </a:lnTo>
                    <a:close/>
                    <a:moveTo>
                      <a:pt x="317" y="649"/>
                    </a:moveTo>
                    <a:lnTo>
                      <a:pt x="319" y="649"/>
                    </a:lnTo>
                    <a:lnTo>
                      <a:pt x="320" y="647"/>
                    </a:lnTo>
                    <a:lnTo>
                      <a:pt x="321" y="646"/>
                    </a:lnTo>
                    <a:lnTo>
                      <a:pt x="321" y="646"/>
                    </a:lnTo>
                    <a:lnTo>
                      <a:pt x="321" y="645"/>
                    </a:lnTo>
                    <a:lnTo>
                      <a:pt x="322" y="644"/>
                    </a:lnTo>
                    <a:lnTo>
                      <a:pt x="322" y="642"/>
                    </a:lnTo>
                    <a:lnTo>
                      <a:pt x="322" y="641"/>
                    </a:lnTo>
                    <a:lnTo>
                      <a:pt x="322" y="640"/>
                    </a:lnTo>
                    <a:lnTo>
                      <a:pt x="322" y="640"/>
                    </a:lnTo>
                    <a:lnTo>
                      <a:pt x="324" y="639"/>
                    </a:lnTo>
                    <a:lnTo>
                      <a:pt x="325" y="639"/>
                    </a:lnTo>
                    <a:lnTo>
                      <a:pt x="326" y="638"/>
                    </a:lnTo>
                    <a:lnTo>
                      <a:pt x="327" y="635"/>
                    </a:lnTo>
                    <a:lnTo>
                      <a:pt x="328" y="635"/>
                    </a:lnTo>
                    <a:lnTo>
                      <a:pt x="330" y="634"/>
                    </a:lnTo>
                    <a:lnTo>
                      <a:pt x="330" y="635"/>
                    </a:lnTo>
                    <a:lnTo>
                      <a:pt x="331" y="635"/>
                    </a:lnTo>
                    <a:lnTo>
                      <a:pt x="331" y="638"/>
                    </a:lnTo>
                    <a:lnTo>
                      <a:pt x="330" y="640"/>
                    </a:lnTo>
                    <a:lnTo>
                      <a:pt x="331" y="642"/>
                    </a:lnTo>
                    <a:lnTo>
                      <a:pt x="331" y="644"/>
                    </a:lnTo>
                    <a:lnTo>
                      <a:pt x="330" y="644"/>
                    </a:lnTo>
                    <a:lnTo>
                      <a:pt x="330" y="645"/>
                    </a:lnTo>
                    <a:lnTo>
                      <a:pt x="330" y="645"/>
                    </a:lnTo>
                    <a:lnTo>
                      <a:pt x="330" y="646"/>
                    </a:lnTo>
                    <a:lnTo>
                      <a:pt x="331" y="646"/>
                    </a:lnTo>
                    <a:lnTo>
                      <a:pt x="331" y="647"/>
                    </a:lnTo>
                    <a:lnTo>
                      <a:pt x="331" y="647"/>
                    </a:lnTo>
                    <a:lnTo>
                      <a:pt x="331" y="647"/>
                    </a:lnTo>
                    <a:lnTo>
                      <a:pt x="332" y="649"/>
                    </a:lnTo>
                    <a:lnTo>
                      <a:pt x="333" y="650"/>
                    </a:lnTo>
                    <a:lnTo>
                      <a:pt x="332" y="652"/>
                    </a:lnTo>
                    <a:lnTo>
                      <a:pt x="332" y="653"/>
                    </a:lnTo>
                    <a:lnTo>
                      <a:pt x="330" y="655"/>
                    </a:lnTo>
                    <a:lnTo>
                      <a:pt x="328" y="655"/>
                    </a:lnTo>
                    <a:lnTo>
                      <a:pt x="327" y="653"/>
                    </a:lnTo>
                    <a:lnTo>
                      <a:pt x="327" y="652"/>
                    </a:lnTo>
                    <a:lnTo>
                      <a:pt x="326" y="652"/>
                    </a:lnTo>
                    <a:lnTo>
                      <a:pt x="326" y="652"/>
                    </a:lnTo>
                    <a:lnTo>
                      <a:pt x="325" y="652"/>
                    </a:lnTo>
                    <a:lnTo>
                      <a:pt x="325" y="652"/>
                    </a:lnTo>
                    <a:lnTo>
                      <a:pt x="326" y="653"/>
                    </a:lnTo>
                    <a:lnTo>
                      <a:pt x="326" y="653"/>
                    </a:lnTo>
                    <a:lnTo>
                      <a:pt x="325" y="653"/>
                    </a:lnTo>
                    <a:lnTo>
                      <a:pt x="324" y="653"/>
                    </a:lnTo>
                    <a:lnTo>
                      <a:pt x="324" y="655"/>
                    </a:lnTo>
                    <a:lnTo>
                      <a:pt x="322" y="656"/>
                    </a:lnTo>
                    <a:lnTo>
                      <a:pt x="322" y="656"/>
                    </a:lnTo>
                    <a:lnTo>
                      <a:pt x="321" y="656"/>
                    </a:lnTo>
                    <a:lnTo>
                      <a:pt x="321" y="657"/>
                    </a:lnTo>
                    <a:lnTo>
                      <a:pt x="321" y="658"/>
                    </a:lnTo>
                    <a:lnTo>
                      <a:pt x="322" y="658"/>
                    </a:lnTo>
                    <a:lnTo>
                      <a:pt x="322" y="660"/>
                    </a:lnTo>
                    <a:lnTo>
                      <a:pt x="321" y="660"/>
                    </a:lnTo>
                    <a:lnTo>
                      <a:pt x="320" y="661"/>
                    </a:lnTo>
                    <a:lnTo>
                      <a:pt x="319" y="661"/>
                    </a:lnTo>
                    <a:lnTo>
                      <a:pt x="317" y="658"/>
                    </a:lnTo>
                    <a:lnTo>
                      <a:pt x="317" y="657"/>
                    </a:lnTo>
                    <a:lnTo>
                      <a:pt x="316" y="656"/>
                    </a:lnTo>
                    <a:lnTo>
                      <a:pt x="316" y="656"/>
                    </a:lnTo>
                    <a:lnTo>
                      <a:pt x="317" y="653"/>
                    </a:lnTo>
                    <a:lnTo>
                      <a:pt x="317" y="653"/>
                    </a:lnTo>
                    <a:lnTo>
                      <a:pt x="317" y="652"/>
                    </a:lnTo>
                    <a:lnTo>
                      <a:pt x="317" y="651"/>
                    </a:lnTo>
                    <a:lnTo>
                      <a:pt x="317" y="649"/>
                    </a:lnTo>
                    <a:lnTo>
                      <a:pt x="317" y="649"/>
                    </a:lnTo>
                    <a:close/>
                    <a:moveTo>
                      <a:pt x="343" y="640"/>
                    </a:moveTo>
                    <a:lnTo>
                      <a:pt x="343" y="636"/>
                    </a:lnTo>
                    <a:lnTo>
                      <a:pt x="343" y="634"/>
                    </a:lnTo>
                    <a:lnTo>
                      <a:pt x="342" y="629"/>
                    </a:lnTo>
                    <a:lnTo>
                      <a:pt x="341" y="627"/>
                    </a:lnTo>
                    <a:lnTo>
                      <a:pt x="341" y="625"/>
                    </a:lnTo>
                    <a:lnTo>
                      <a:pt x="341" y="624"/>
                    </a:lnTo>
                    <a:lnTo>
                      <a:pt x="341" y="623"/>
                    </a:lnTo>
                    <a:lnTo>
                      <a:pt x="341" y="622"/>
                    </a:lnTo>
                    <a:lnTo>
                      <a:pt x="342" y="621"/>
                    </a:lnTo>
                    <a:lnTo>
                      <a:pt x="342" y="619"/>
                    </a:lnTo>
                    <a:lnTo>
                      <a:pt x="343" y="619"/>
                    </a:lnTo>
                    <a:lnTo>
                      <a:pt x="343" y="619"/>
                    </a:lnTo>
                    <a:lnTo>
                      <a:pt x="345" y="619"/>
                    </a:lnTo>
                    <a:lnTo>
                      <a:pt x="347" y="621"/>
                    </a:lnTo>
                    <a:lnTo>
                      <a:pt x="349" y="619"/>
                    </a:lnTo>
                    <a:lnTo>
                      <a:pt x="353" y="619"/>
                    </a:lnTo>
                    <a:lnTo>
                      <a:pt x="355" y="618"/>
                    </a:lnTo>
                    <a:lnTo>
                      <a:pt x="355" y="616"/>
                    </a:lnTo>
                    <a:lnTo>
                      <a:pt x="355" y="616"/>
                    </a:lnTo>
                    <a:lnTo>
                      <a:pt x="356" y="616"/>
                    </a:lnTo>
                    <a:lnTo>
                      <a:pt x="358" y="617"/>
                    </a:lnTo>
                    <a:lnTo>
                      <a:pt x="359" y="617"/>
                    </a:lnTo>
                    <a:lnTo>
                      <a:pt x="360" y="617"/>
                    </a:lnTo>
                    <a:lnTo>
                      <a:pt x="361" y="617"/>
                    </a:lnTo>
                    <a:lnTo>
                      <a:pt x="362" y="617"/>
                    </a:lnTo>
                    <a:lnTo>
                      <a:pt x="362" y="618"/>
                    </a:lnTo>
                    <a:lnTo>
                      <a:pt x="362" y="618"/>
                    </a:lnTo>
                    <a:lnTo>
                      <a:pt x="361" y="619"/>
                    </a:lnTo>
                    <a:lnTo>
                      <a:pt x="361" y="621"/>
                    </a:lnTo>
                    <a:lnTo>
                      <a:pt x="360" y="622"/>
                    </a:lnTo>
                    <a:lnTo>
                      <a:pt x="360" y="624"/>
                    </a:lnTo>
                    <a:lnTo>
                      <a:pt x="360" y="625"/>
                    </a:lnTo>
                    <a:lnTo>
                      <a:pt x="360" y="627"/>
                    </a:lnTo>
                    <a:lnTo>
                      <a:pt x="360" y="627"/>
                    </a:lnTo>
                    <a:lnTo>
                      <a:pt x="361" y="627"/>
                    </a:lnTo>
                    <a:lnTo>
                      <a:pt x="361" y="627"/>
                    </a:lnTo>
                    <a:lnTo>
                      <a:pt x="362" y="625"/>
                    </a:lnTo>
                    <a:lnTo>
                      <a:pt x="362" y="622"/>
                    </a:lnTo>
                    <a:lnTo>
                      <a:pt x="364" y="618"/>
                    </a:lnTo>
                    <a:lnTo>
                      <a:pt x="366" y="616"/>
                    </a:lnTo>
                    <a:lnTo>
                      <a:pt x="367" y="616"/>
                    </a:lnTo>
                    <a:lnTo>
                      <a:pt x="370" y="616"/>
                    </a:lnTo>
                    <a:lnTo>
                      <a:pt x="370" y="615"/>
                    </a:lnTo>
                    <a:lnTo>
                      <a:pt x="371" y="615"/>
                    </a:lnTo>
                    <a:lnTo>
                      <a:pt x="372" y="615"/>
                    </a:lnTo>
                    <a:lnTo>
                      <a:pt x="372" y="616"/>
                    </a:lnTo>
                    <a:lnTo>
                      <a:pt x="372" y="617"/>
                    </a:lnTo>
                    <a:lnTo>
                      <a:pt x="372" y="619"/>
                    </a:lnTo>
                    <a:lnTo>
                      <a:pt x="371" y="621"/>
                    </a:lnTo>
                    <a:lnTo>
                      <a:pt x="370" y="622"/>
                    </a:lnTo>
                    <a:lnTo>
                      <a:pt x="369" y="627"/>
                    </a:lnTo>
                    <a:lnTo>
                      <a:pt x="367" y="628"/>
                    </a:lnTo>
                    <a:lnTo>
                      <a:pt x="367" y="629"/>
                    </a:lnTo>
                    <a:lnTo>
                      <a:pt x="369" y="630"/>
                    </a:lnTo>
                    <a:lnTo>
                      <a:pt x="370" y="632"/>
                    </a:lnTo>
                    <a:lnTo>
                      <a:pt x="371" y="632"/>
                    </a:lnTo>
                    <a:lnTo>
                      <a:pt x="372" y="632"/>
                    </a:lnTo>
                    <a:lnTo>
                      <a:pt x="373" y="633"/>
                    </a:lnTo>
                    <a:lnTo>
                      <a:pt x="375" y="638"/>
                    </a:lnTo>
                    <a:lnTo>
                      <a:pt x="375" y="640"/>
                    </a:lnTo>
                    <a:lnTo>
                      <a:pt x="373" y="641"/>
                    </a:lnTo>
                    <a:lnTo>
                      <a:pt x="372" y="642"/>
                    </a:lnTo>
                    <a:lnTo>
                      <a:pt x="372" y="642"/>
                    </a:lnTo>
                    <a:lnTo>
                      <a:pt x="372" y="644"/>
                    </a:lnTo>
                    <a:lnTo>
                      <a:pt x="372" y="646"/>
                    </a:lnTo>
                    <a:lnTo>
                      <a:pt x="372" y="647"/>
                    </a:lnTo>
                    <a:lnTo>
                      <a:pt x="371" y="650"/>
                    </a:lnTo>
                    <a:lnTo>
                      <a:pt x="371" y="651"/>
                    </a:lnTo>
                    <a:lnTo>
                      <a:pt x="371" y="655"/>
                    </a:lnTo>
                    <a:lnTo>
                      <a:pt x="371" y="655"/>
                    </a:lnTo>
                    <a:lnTo>
                      <a:pt x="370" y="655"/>
                    </a:lnTo>
                    <a:lnTo>
                      <a:pt x="367" y="655"/>
                    </a:lnTo>
                    <a:lnTo>
                      <a:pt x="366" y="653"/>
                    </a:lnTo>
                    <a:lnTo>
                      <a:pt x="364" y="652"/>
                    </a:lnTo>
                    <a:lnTo>
                      <a:pt x="361" y="650"/>
                    </a:lnTo>
                    <a:lnTo>
                      <a:pt x="360" y="649"/>
                    </a:lnTo>
                    <a:lnTo>
                      <a:pt x="360" y="647"/>
                    </a:lnTo>
                    <a:lnTo>
                      <a:pt x="359" y="647"/>
                    </a:lnTo>
                    <a:lnTo>
                      <a:pt x="358" y="647"/>
                    </a:lnTo>
                    <a:lnTo>
                      <a:pt x="356" y="647"/>
                    </a:lnTo>
                    <a:lnTo>
                      <a:pt x="355" y="646"/>
                    </a:lnTo>
                    <a:lnTo>
                      <a:pt x="354" y="645"/>
                    </a:lnTo>
                    <a:lnTo>
                      <a:pt x="353" y="645"/>
                    </a:lnTo>
                    <a:lnTo>
                      <a:pt x="352" y="645"/>
                    </a:lnTo>
                    <a:lnTo>
                      <a:pt x="350" y="645"/>
                    </a:lnTo>
                    <a:lnTo>
                      <a:pt x="349" y="646"/>
                    </a:lnTo>
                    <a:lnTo>
                      <a:pt x="349" y="647"/>
                    </a:lnTo>
                    <a:lnTo>
                      <a:pt x="349" y="650"/>
                    </a:lnTo>
                    <a:lnTo>
                      <a:pt x="349" y="652"/>
                    </a:lnTo>
                    <a:lnTo>
                      <a:pt x="348" y="655"/>
                    </a:lnTo>
                    <a:lnTo>
                      <a:pt x="347" y="655"/>
                    </a:lnTo>
                    <a:lnTo>
                      <a:pt x="347" y="655"/>
                    </a:lnTo>
                    <a:lnTo>
                      <a:pt x="345" y="655"/>
                    </a:lnTo>
                    <a:lnTo>
                      <a:pt x="344" y="653"/>
                    </a:lnTo>
                    <a:lnTo>
                      <a:pt x="344" y="650"/>
                    </a:lnTo>
                    <a:lnTo>
                      <a:pt x="343" y="649"/>
                    </a:lnTo>
                    <a:lnTo>
                      <a:pt x="342" y="647"/>
                    </a:lnTo>
                    <a:lnTo>
                      <a:pt x="342" y="645"/>
                    </a:lnTo>
                    <a:lnTo>
                      <a:pt x="342" y="642"/>
                    </a:lnTo>
                    <a:lnTo>
                      <a:pt x="343" y="641"/>
                    </a:lnTo>
                    <a:lnTo>
                      <a:pt x="343" y="640"/>
                    </a:lnTo>
                    <a:lnTo>
                      <a:pt x="343" y="640"/>
                    </a:lnTo>
                    <a:close/>
                    <a:moveTo>
                      <a:pt x="377" y="611"/>
                    </a:moveTo>
                    <a:lnTo>
                      <a:pt x="376" y="612"/>
                    </a:lnTo>
                    <a:lnTo>
                      <a:pt x="375" y="612"/>
                    </a:lnTo>
                    <a:lnTo>
                      <a:pt x="373" y="612"/>
                    </a:lnTo>
                    <a:lnTo>
                      <a:pt x="373" y="611"/>
                    </a:lnTo>
                    <a:lnTo>
                      <a:pt x="372" y="610"/>
                    </a:lnTo>
                    <a:lnTo>
                      <a:pt x="372" y="608"/>
                    </a:lnTo>
                    <a:lnTo>
                      <a:pt x="373" y="607"/>
                    </a:lnTo>
                    <a:lnTo>
                      <a:pt x="375" y="606"/>
                    </a:lnTo>
                    <a:lnTo>
                      <a:pt x="377" y="607"/>
                    </a:lnTo>
                    <a:lnTo>
                      <a:pt x="377" y="607"/>
                    </a:lnTo>
                    <a:lnTo>
                      <a:pt x="378" y="608"/>
                    </a:lnTo>
                    <a:lnTo>
                      <a:pt x="378" y="610"/>
                    </a:lnTo>
                    <a:lnTo>
                      <a:pt x="377" y="611"/>
                    </a:lnTo>
                    <a:lnTo>
                      <a:pt x="377" y="611"/>
                    </a:lnTo>
                    <a:close/>
                    <a:moveTo>
                      <a:pt x="371" y="668"/>
                    </a:moveTo>
                    <a:lnTo>
                      <a:pt x="369" y="664"/>
                    </a:lnTo>
                    <a:lnTo>
                      <a:pt x="369" y="664"/>
                    </a:lnTo>
                    <a:lnTo>
                      <a:pt x="367" y="662"/>
                    </a:lnTo>
                    <a:lnTo>
                      <a:pt x="367" y="661"/>
                    </a:lnTo>
                    <a:lnTo>
                      <a:pt x="369" y="661"/>
                    </a:lnTo>
                    <a:lnTo>
                      <a:pt x="369" y="660"/>
                    </a:lnTo>
                    <a:lnTo>
                      <a:pt x="370" y="661"/>
                    </a:lnTo>
                    <a:lnTo>
                      <a:pt x="372" y="663"/>
                    </a:lnTo>
                    <a:lnTo>
                      <a:pt x="373" y="664"/>
                    </a:lnTo>
                    <a:lnTo>
                      <a:pt x="373" y="666"/>
                    </a:lnTo>
                    <a:lnTo>
                      <a:pt x="373" y="667"/>
                    </a:lnTo>
                    <a:lnTo>
                      <a:pt x="373" y="668"/>
                    </a:lnTo>
                    <a:lnTo>
                      <a:pt x="375" y="669"/>
                    </a:lnTo>
                    <a:lnTo>
                      <a:pt x="377" y="669"/>
                    </a:lnTo>
                    <a:lnTo>
                      <a:pt x="377" y="670"/>
                    </a:lnTo>
                    <a:lnTo>
                      <a:pt x="376" y="672"/>
                    </a:lnTo>
                    <a:lnTo>
                      <a:pt x="375" y="672"/>
                    </a:lnTo>
                    <a:lnTo>
                      <a:pt x="373" y="673"/>
                    </a:lnTo>
                    <a:lnTo>
                      <a:pt x="373" y="673"/>
                    </a:lnTo>
                    <a:lnTo>
                      <a:pt x="372" y="673"/>
                    </a:lnTo>
                    <a:lnTo>
                      <a:pt x="372" y="672"/>
                    </a:lnTo>
                    <a:lnTo>
                      <a:pt x="372" y="669"/>
                    </a:lnTo>
                    <a:lnTo>
                      <a:pt x="371" y="669"/>
                    </a:lnTo>
                    <a:lnTo>
                      <a:pt x="371" y="668"/>
                    </a:lnTo>
                    <a:lnTo>
                      <a:pt x="371" y="668"/>
                    </a:lnTo>
                    <a:close/>
                    <a:moveTo>
                      <a:pt x="381" y="667"/>
                    </a:moveTo>
                    <a:lnTo>
                      <a:pt x="381" y="666"/>
                    </a:lnTo>
                    <a:lnTo>
                      <a:pt x="381" y="663"/>
                    </a:lnTo>
                    <a:lnTo>
                      <a:pt x="380" y="662"/>
                    </a:lnTo>
                    <a:lnTo>
                      <a:pt x="380" y="661"/>
                    </a:lnTo>
                    <a:lnTo>
                      <a:pt x="381" y="660"/>
                    </a:lnTo>
                    <a:lnTo>
                      <a:pt x="382" y="658"/>
                    </a:lnTo>
                    <a:lnTo>
                      <a:pt x="383" y="658"/>
                    </a:lnTo>
                    <a:lnTo>
                      <a:pt x="384" y="658"/>
                    </a:lnTo>
                    <a:lnTo>
                      <a:pt x="384" y="660"/>
                    </a:lnTo>
                    <a:lnTo>
                      <a:pt x="386" y="660"/>
                    </a:lnTo>
                    <a:lnTo>
                      <a:pt x="386" y="661"/>
                    </a:lnTo>
                    <a:lnTo>
                      <a:pt x="384" y="661"/>
                    </a:lnTo>
                    <a:lnTo>
                      <a:pt x="384" y="662"/>
                    </a:lnTo>
                    <a:lnTo>
                      <a:pt x="383" y="662"/>
                    </a:lnTo>
                    <a:lnTo>
                      <a:pt x="383" y="663"/>
                    </a:lnTo>
                    <a:lnTo>
                      <a:pt x="384" y="664"/>
                    </a:lnTo>
                    <a:lnTo>
                      <a:pt x="384" y="666"/>
                    </a:lnTo>
                    <a:lnTo>
                      <a:pt x="384" y="667"/>
                    </a:lnTo>
                    <a:lnTo>
                      <a:pt x="382" y="670"/>
                    </a:lnTo>
                    <a:lnTo>
                      <a:pt x="381" y="672"/>
                    </a:lnTo>
                    <a:lnTo>
                      <a:pt x="380" y="672"/>
                    </a:lnTo>
                    <a:lnTo>
                      <a:pt x="380" y="672"/>
                    </a:lnTo>
                    <a:lnTo>
                      <a:pt x="380" y="670"/>
                    </a:lnTo>
                    <a:lnTo>
                      <a:pt x="380" y="669"/>
                    </a:lnTo>
                    <a:lnTo>
                      <a:pt x="381" y="667"/>
                    </a:lnTo>
                    <a:lnTo>
                      <a:pt x="381" y="667"/>
                    </a:lnTo>
                    <a:close/>
                    <a:moveTo>
                      <a:pt x="310" y="684"/>
                    </a:moveTo>
                    <a:lnTo>
                      <a:pt x="309" y="683"/>
                    </a:lnTo>
                    <a:lnTo>
                      <a:pt x="309" y="683"/>
                    </a:lnTo>
                    <a:lnTo>
                      <a:pt x="309" y="681"/>
                    </a:lnTo>
                    <a:lnTo>
                      <a:pt x="310" y="680"/>
                    </a:lnTo>
                    <a:lnTo>
                      <a:pt x="311" y="680"/>
                    </a:lnTo>
                    <a:lnTo>
                      <a:pt x="313" y="680"/>
                    </a:lnTo>
                    <a:lnTo>
                      <a:pt x="314" y="680"/>
                    </a:lnTo>
                    <a:lnTo>
                      <a:pt x="314" y="681"/>
                    </a:lnTo>
                    <a:lnTo>
                      <a:pt x="314" y="683"/>
                    </a:lnTo>
                    <a:lnTo>
                      <a:pt x="315" y="683"/>
                    </a:lnTo>
                    <a:lnTo>
                      <a:pt x="316" y="683"/>
                    </a:lnTo>
                    <a:lnTo>
                      <a:pt x="317" y="683"/>
                    </a:lnTo>
                    <a:lnTo>
                      <a:pt x="319" y="683"/>
                    </a:lnTo>
                    <a:lnTo>
                      <a:pt x="320" y="681"/>
                    </a:lnTo>
                    <a:lnTo>
                      <a:pt x="321" y="681"/>
                    </a:lnTo>
                    <a:lnTo>
                      <a:pt x="321" y="681"/>
                    </a:lnTo>
                    <a:lnTo>
                      <a:pt x="321" y="683"/>
                    </a:lnTo>
                    <a:lnTo>
                      <a:pt x="320" y="684"/>
                    </a:lnTo>
                    <a:lnTo>
                      <a:pt x="317" y="685"/>
                    </a:lnTo>
                    <a:lnTo>
                      <a:pt x="315" y="685"/>
                    </a:lnTo>
                    <a:lnTo>
                      <a:pt x="314" y="686"/>
                    </a:lnTo>
                    <a:lnTo>
                      <a:pt x="314" y="686"/>
                    </a:lnTo>
                    <a:lnTo>
                      <a:pt x="313" y="685"/>
                    </a:lnTo>
                    <a:lnTo>
                      <a:pt x="311" y="685"/>
                    </a:lnTo>
                    <a:lnTo>
                      <a:pt x="310" y="684"/>
                    </a:lnTo>
                    <a:lnTo>
                      <a:pt x="310" y="684"/>
                    </a:lnTo>
                    <a:close/>
                    <a:moveTo>
                      <a:pt x="315" y="661"/>
                    </a:moveTo>
                    <a:lnTo>
                      <a:pt x="314" y="662"/>
                    </a:lnTo>
                    <a:lnTo>
                      <a:pt x="314" y="662"/>
                    </a:lnTo>
                    <a:lnTo>
                      <a:pt x="313" y="662"/>
                    </a:lnTo>
                    <a:lnTo>
                      <a:pt x="313" y="661"/>
                    </a:lnTo>
                    <a:lnTo>
                      <a:pt x="313" y="660"/>
                    </a:lnTo>
                    <a:lnTo>
                      <a:pt x="314" y="660"/>
                    </a:lnTo>
                    <a:lnTo>
                      <a:pt x="314" y="660"/>
                    </a:lnTo>
                    <a:lnTo>
                      <a:pt x="315" y="660"/>
                    </a:lnTo>
                    <a:lnTo>
                      <a:pt x="315" y="660"/>
                    </a:lnTo>
                    <a:lnTo>
                      <a:pt x="315" y="661"/>
                    </a:lnTo>
                    <a:lnTo>
                      <a:pt x="315" y="661"/>
                    </a:lnTo>
                    <a:close/>
                    <a:moveTo>
                      <a:pt x="460" y="619"/>
                    </a:moveTo>
                    <a:lnTo>
                      <a:pt x="459" y="621"/>
                    </a:lnTo>
                    <a:lnTo>
                      <a:pt x="457" y="621"/>
                    </a:lnTo>
                    <a:lnTo>
                      <a:pt x="457" y="621"/>
                    </a:lnTo>
                    <a:lnTo>
                      <a:pt x="457" y="619"/>
                    </a:lnTo>
                    <a:lnTo>
                      <a:pt x="457" y="618"/>
                    </a:lnTo>
                    <a:lnTo>
                      <a:pt x="457" y="618"/>
                    </a:lnTo>
                    <a:lnTo>
                      <a:pt x="459" y="617"/>
                    </a:lnTo>
                    <a:lnTo>
                      <a:pt x="460" y="617"/>
                    </a:lnTo>
                    <a:lnTo>
                      <a:pt x="460" y="618"/>
                    </a:lnTo>
                    <a:lnTo>
                      <a:pt x="460" y="619"/>
                    </a:lnTo>
                    <a:lnTo>
                      <a:pt x="460" y="619"/>
                    </a:lnTo>
                    <a:close/>
                  </a:path>
                </a:pathLst>
              </a:custGeom>
              <a:solidFill>
                <a:srgbClr val="FA7304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52" name="Freeform 443">
                <a:extLst>
                  <a:ext uri="{FF2B5EF4-FFF2-40B4-BE49-F238E27FC236}">
                    <a16:creationId xmlns:a16="http://schemas.microsoft.com/office/drawing/2014/main" id="{A27C267A-9F6A-B947-B9A9-A48512CFF6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35285" y="9331024"/>
                <a:ext cx="470619" cy="144447"/>
              </a:xfrm>
              <a:custGeom>
                <a:avLst/>
                <a:gdLst>
                  <a:gd name="T0" fmla="*/ 1 w 404"/>
                  <a:gd name="T1" fmla="*/ 112 h 124"/>
                  <a:gd name="T2" fmla="*/ 261 w 404"/>
                  <a:gd name="T3" fmla="*/ 43 h 124"/>
                  <a:gd name="T4" fmla="*/ 265 w 404"/>
                  <a:gd name="T5" fmla="*/ 39 h 124"/>
                  <a:gd name="T6" fmla="*/ 266 w 404"/>
                  <a:gd name="T7" fmla="*/ 34 h 124"/>
                  <a:gd name="T8" fmla="*/ 272 w 404"/>
                  <a:gd name="T9" fmla="*/ 29 h 124"/>
                  <a:gd name="T10" fmla="*/ 274 w 404"/>
                  <a:gd name="T11" fmla="*/ 34 h 124"/>
                  <a:gd name="T12" fmla="*/ 274 w 404"/>
                  <a:gd name="T13" fmla="*/ 39 h 124"/>
                  <a:gd name="T14" fmla="*/ 275 w 404"/>
                  <a:gd name="T15" fmla="*/ 41 h 124"/>
                  <a:gd name="T16" fmla="*/ 274 w 404"/>
                  <a:gd name="T17" fmla="*/ 49 h 124"/>
                  <a:gd name="T18" fmla="*/ 270 w 404"/>
                  <a:gd name="T19" fmla="*/ 46 h 124"/>
                  <a:gd name="T20" fmla="*/ 269 w 404"/>
                  <a:gd name="T21" fmla="*/ 47 h 124"/>
                  <a:gd name="T22" fmla="*/ 265 w 404"/>
                  <a:gd name="T23" fmla="*/ 50 h 124"/>
                  <a:gd name="T24" fmla="*/ 265 w 404"/>
                  <a:gd name="T25" fmla="*/ 54 h 124"/>
                  <a:gd name="T26" fmla="*/ 260 w 404"/>
                  <a:gd name="T27" fmla="*/ 50 h 124"/>
                  <a:gd name="T28" fmla="*/ 261 w 404"/>
                  <a:gd name="T29" fmla="*/ 45 h 124"/>
                  <a:gd name="T30" fmla="*/ 286 w 404"/>
                  <a:gd name="T31" fmla="*/ 36 h 124"/>
                  <a:gd name="T32" fmla="*/ 288 w 404"/>
                  <a:gd name="T33" fmla="*/ 47 h 124"/>
                  <a:gd name="T34" fmla="*/ 293 w 404"/>
                  <a:gd name="T35" fmla="*/ 46 h 124"/>
                  <a:gd name="T36" fmla="*/ 296 w 404"/>
                  <a:gd name="T37" fmla="*/ 39 h 124"/>
                  <a:gd name="T38" fmla="*/ 302 w 404"/>
                  <a:gd name="T39" fmla="*/ 41 h 124"/>
                  <a:gd name="T40" fmla="*/ 308 w 404"/>
                  <a:gd name="T41" fmla="*/ 46 h 124"/>
                  <a:gd name="T42" fmla="*/ 315 w 404"/>
                  <a:gd name="T43" fmla="*/ 49 h 124"/>
                  <a:gd name="T44" fmla="*/ 316 w 404"/>
                  <a:gd name="T45" fmla="*/ 38 h 124"/>
                  <a:gd name="T46" fmla="*/ 319 w 404"/>
                  <a:gd name="T47" fmla="*/ 32 h 124"/>
                  <a:gd name="T48" fmla="*/ 313 w 404"/>
                  <a:gd name="T49" fmla="*/ 24 h 124"/>
                  <a:gd name="T50" fmla="*/ 315 w 404"/>
                  <a:gd name="T51" fmla="*/ 15 h 124"/>
                  <a:gd name="T52" fmla="*/ 315 w 404"/>
                  <a:gd name="T53" fmla="*/ 9 h 124"/>
                  <a:gd name="T54" fmla="*/ 308 w 404"/>
                  <a:gd name="T55" fmla="*/ 12 h 124"/>
                  <a:gd name="T56" fmla="*/ 304 w 404"/>
                  <a:gd name="T57" fmla="*/ 21 h 124"/>
                  <a:gd name="T58" fmla="*/ 305 w 404"/>
                  <a:gd name="T59" fmla="*/ 15 h 124"/>
                  <a:gd name="T60" fmla="*/ 305 w 404"/>
                  <a:gd name="T61" fmla="*/ 11 h 124"/>
                  <a:gd name="T62" fmla="*/ 299 w 404"/>
                  <a:gd name="T63" fmla="*/ 10 h 124"/>
                  <a:gd name="T64" fmla="*/ 291 w 404"/>
                  <a:gd name="T65" fmla="*/ 15 h 124"/>
                  <a:gd name="T66" fmla="*/ 286 w 404"/>
                  <a:gd name="T67" fmla="*/ 15 h 124"/>
                  <a:gd name="T68" fmla="*/ 285 w 404"/>
                  <a:gd name="T69" fmla="*/ 21 h 124"/>
                  <a:gd name="T70" fmla="*/ 287 w 404"/>
                  <a:gd name="T71" fmla="*/ 34 h 124"/>
                  <a:gd name="T72" fmla="*/ 321 w 404"/>
                  <a:gd name="T73" fmla="*/ 1 h 124"/>
                  <a:gd name="T74" fmla="*/ 317 w 404"/>
                  <a:gd name="T75" fmla="*/ 5 h 124"/>
                  <a:gd name="T76" fmla="*/ 321 w 404"/>
                  <a:gd name="T77" fmla="*/ 5 h 124"/>
                  <a:gd name="T78" fmla="*/ 316 w 404"/>
                  <a:gd name="T79" fmla="*/ 67 h 124"/>
                  <a:gd name="T80" fmla="*/ 321 w 404"/>
                  <a:gd name="T81" fmla="*/ 64 h 124"/>
                  <a:gd name="T82" fmla="*/ 317 w 404"/>
                  <a:gd name="T83" fmla="*/ 60 h 124"/>
                  <a:gd name="T84" fmla="*/ 313 w 404"/>
                  <a:gd name="T85" fmla="*/ 55 h 124"/>
                  <a:gd name="T86" fmla="*/ 315 w 404"/>
                  <a:gd name="T87" fmla="*/ 62 h 124"/>
                  <a:gd name="T88" fmla="*/ 324 w 404"/>
                  <a:gd name="T89" fmla="*/ 66 h 124"/>
                  <a:gd name="T90" fmla="*/ 328 w 404"/>
                  <a:gd name="T91" fmla="*/ 60 h 124"/>
                  <a:gd name="T92" fmla="*/ 328 w 404"/>
                  <a:gd name="T93" fmla="*/ 55 h 124"/>
                  <a:gd name="T94" fmla="*/ 327 w 404"/>
                  <a:gd name="T95" fmla="*/ 52 h 124"/>
                  <a:gd name="T96" fmla="*/ 325 w 404"/>
                  <a:gd name="T97" fmla="*/ 57 h 124"/>
                  <a:gd name="T98" fmla="*/ 255 w 404"/>
                  <a:gd name="T99" fmla="*/ 79 h 124"/>
                  <a:gd name="T100" fmla="*/ 261 w 404"/>
                  <a:gd name="T101" fmla="*/ 79 h 124"/>
                  <a:gd name="T102" fmla="*/ 264 w 404"/>
                  <a:gd name="T103" fmla="*/ 75 h 124"/>
                  <a:gd name="T104" fmla="*/ 258 w 404"/>
                  <a:gd name="T105" fmla="*/ 77 h 124"/>
                  <a:gd name="T106" fmla="*/ 254 w 404"/>
                  <a:gd name="T107" fmla="*/ 74 h 124"/>
                  <a:gd name="T108" fmla="*/ 254 w 404"/>
                  <a:gd name="T109" fmla="*/ 78 h 124"/>
                  <a:gd name="T110" fmla="*/ 258 w 404"/>
                  <a:gd name="T111" fmla="*/ 54 h 124"/>
                  <a:gd name="T112" fmla="*/ 258 w 404"/>
                  <a:gd name="T113" fmla="*/ 56 h 124"/>
                  <a:gd name="T114" fmla="*/ 404 w 404"/>
                  <a:gd name="T115" fmla="*/ 11 h 124"/>
                  <a:gd name="T116" fmla="*/ 401 w 404"/>
                  <a:gd name="T117" fmla="*/ 1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4" h="124">
                    <a:moveTo>
                      <a:pt x="10" y="124"/>
                    </a:moveTo>
                    <a:lnTo>
                      <a:pt x="8" y="120"/>
                    </a:lnTo>
                    <a:lnTo>
                      <a:pt x="7" y="117"/>
                    </a:lnTo>
                    <a:lnTo>
                      <a:pt x="5" y="114"/>
                    </a:lnTo>
                    <a:lnTo>
                      <a:pt x="1" y="112"/>
                    </a:lnTo>
                    <a:lnTo>
                      <a:pt x="0" y="111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10" y="124"/>
                    </a:lnTo>
                    <a:close/>
                    <a:moveTo>
                      <a:pt x="261" y="43"/>
                    </a:moveTo>
                    <a:lnTo>
                      <a:pt x="263" y="43"/>
                    </a:lnTo>
                    <a:lnTo>
                      <a:pt x="264" y="41"/>
                    </a:lnTo>
                    <a:lnTo>
                      <a:pt x="265" y="40"/>
                    </a:lnTo>
                    <a:lnTo>
                      <a:pt x="265" y="40"/>
                    </a:lnTo>
                    <a:lnTo>
                      <a:pt x="265" y="39"/>
                    </a:lnTo>
                    <a:lnTo>
                      <a:pt x="266" y="38"/>
                    </a:lnTo>
                    <a:lnTo>
                      <a:pt x="266" y="36"/>
                    </a:lnTo>
                    <a:lnTo>
                      <a:pt x="266" y="35"/>
                    </a:lnTo>
                    <a:lnTo>
                      <a:pt x="266" y="34"/>
                    </a:lnTo>
                    <a:lnTo>
                      <a:pt x="266" y="34"/>
                    </a:lnTo>
                    <a:lnTo>
                      <a:pt x="268" y="33"/>
                    </a:lnTo>
                    <a:lnTo>
                      <a:pt x="269" y="33"/>
                    </a:lnTo>
                    <a:lnTo>
                      <a:pt x="270" y="32"/>
                    </a:lnTo>
                    <a:lnTo>
                      <a:pt x="271" y="29"/>
                    </a:lnTo>
                    <a:lnTo>
                      <a:pt x="272" y="29"/>
                    </a:lnTo>
                    <a:lnTo>
                      <a:pt x="274" y="28"/>
                    </a:lnTo>
                    <a:lnTo>
                      <a:pt x="274" y="29"/>
                    </a:lnTo>
                    <a:lnTo>
                      <a:pt x="275" y="29"/>
                    </a:lnTo>
                    <a:lnTo>
                      <a:pt x="275" y="32"/>
                    </a:lnTo>
                    <a:lnTo>
                      <a:pt x="274" y="34"/>
                    </a:lnTo>
                    <a:lnTo>
                      <a:pt x="275" y="36"/>
                    </a:lnTo>
                    <a:lnTo>
                      <a:pt x="275" y="38"/>
                    </a:lnTo>
                    <a:lnTo>
                      <a:pt x="274" y="38"/>
                    </a:lnTo>
                    <a:lnTo>
                      <a:pt x="274" y="39"/>
                    </a:lnTo>
                    <a:lnTo>
                      <a:pt x="274" y="39"/>
                    </a:lnTo>
                    <a:lnTo>
                      <a:pt x="274" y="40"/>
                    </a:lnTo>
                    <a:lnTo>
                      <a:pt x="275" y="40"/>
                    </a:lnTo>
                    <a:lnTo>
                      <a:pt x="275" y="41"/>
                    </a:lnTo>
                    <a:lnTo>
                      <a:pt x="275" y="41"/>
                    </a:lnTo>
                    <a:lnTo>
                      <a:pt x="275" y="41"/>
                    </a:lnTo>
                    <a:lnTo>
                      <a:pt x="276" y="43"/>
                    </a:lnTo>
                    <a:lnTo>
                      <a:pt x="277" y="44"/>
                    </a:lnTo>
                    <a:lnTo>
                      <a:pt x="276" y="46"/>
                    </a:lnTo>
                    <a:lnTo>
                      <a:pt x="276" y="47"/>
                    </a:lnTo>
                    <a:lnTo>
                      <a:pt x="274" y="49"/>
                    </a:lnTo>
                    <a:lnTo>
                      <a:pt x="272" y="49"/>
                    </a:lnTo>
                    <a:lnTo>
                      <a:pt x="271" y="47"/>
                    </a:lnTo>
                    <a:lnTo>
                      <a:pt x="271" y="46"/>
                    </a:lnTo>
                    <a:lnTo>
                      <a:pt x="270" y="46"/>
                    </a:lnTo>
                    <a:lnTo>
                      <a:pt x="270" y="46"/>
                    </a:lnTo>
                    <a:lnTo>
                      <a:pt x="269" y="46"/>
                    </a:lnTo>
                    <a:lnTo>
                      <a:pt x="269" y="46"/>
                    </a:lnTo>
                    <a:lnTo>
                      <a:pt x="270" y="47"/>
                    </a:lnTo>
                    <a:lnTo>
                      <a:pt x="270" y="47"/>
                    </a:lnTo>
                    <a:lnTo>
                      <a:pt x="269" y="47"/>
                    </a:lnTo>
                    <a:lnTo>
                      <a:pt x="268" y="47"/>
                    </a:lnTo>
                    <a:lnTo>
                      <a:pt x="268" y="49"/>
                    </a:lnTo>
                    <a:lnTo>
                      <a:pt x="266" y="50"/>
                    </a:lnTo>
                    <a:lnTo>
                      <a:pt x="266" y="50"/>
                    </a:lnTo>
                    <a:lnTo>
                      <a:pt x="265" y="50"/>
                    </a:lnTo>
                    <a:lnTo>
                      <a:pt x="265" y="51"/>
                    </a:lnTo>
                    <a:lnTo>
                      <a:pt x="265" y="52"/>
                    </a:lnTo>
                    <a:lnTo>
                      <a:pt x="266" y="52"/>
                    </a:lnTo>
                    <a:lnTo>
                      <a:pt x="266" y="54"/>
                    </a:lnTo>
                    <a:lnTo>
                      <a:pt x="265" y="54"/>
                    </a:lnTo>
                    <a:lnTo>
                      <a:pt x="264" y="55"/>
                    </a:lnTo>
                    <a:lnTo>
                      <a:pt x="263" y="55"/>
                    </a:lnTo>
                    <a:lnTo>
                      <a:pt x="261" y="52"/>
                    </a:lnTo>
                    <a:lnTo>
                      <a:pt x="261" y="51"/>
                    </a:lnTo>
                    <a:lnTo>
                      <a:pt x="260" y="50"/>
                    </a:lnTo>
                    <a:lnTo>
                      <a:pt x="260" y="50"/>
                    </a:lnTo>
                    <a:lnTo>
                      <a:pt x="261" y="47"/>
                    </a:lnTo>
                    <a:lnTo>
                      <a:pt x="261" y="47"/>
                    </a:lnTo>
                    <a:lnTo>
                      <a:pt x="261" y="46"/>
                    </a:lnTo>
                    <a:lnTo>
                      <a:pt x="261" y="45"/>
                    </a:lnTo>
                    <a:lnTo>
                      <a:pt x="261" y="43"/>
                    </a:lnTo>
                    <a:lnTo>
                      <a:pt x="261" y="43"/>
                    </a:lnTo>
                    <a:close/>
                    <a:moveTo>
                      <a:pt x="287" y="34"/>
                    </a:moveTo>
                    <a:lnTo>
                      <a:pt x="287" y="35"/>
                    </a:lnTo>
                    <a:lnTo>
                      <a:pt x="286" y="36"/>
                    </a:lnTo>
                    <a:lnTo>
                      <a:pt x="286" y="39"/>
                    </a:lnTo>
                    <a:lnTo>
                      <a:pt x="286" y="41"/>
                    </a:lnTo>
                    <a:lnTo>
                      <a:pt x="287" y="43"/>
                    </a:lnTo>
                    <a:lnTo>
                      <a:pt x="288" y="44"/>
                    </a:lnTo>
                    <a:lnTo>
                      <a:pt x="288" y="47"/>
                    </a:lnTo>
                    <a:lnTo>
                      <a:pt x="289" y="49"/>
                    </a:lnTo>
                    <a:lnTo>
                      <a:pt x="291" y="49"/>
                    </a:lnTo>
                    <a:lnTo>
                      <a:pt x="291" y="49"/>
                    </a:lnTo>
                    <a:lnTo>
                      <a:pt x="292" y="49"/>
                    </a:lnTo>
                    <a:lnTo>
                      <a:pt x="293" y="46"/>
                    </a:lnTo>
                    <a:lnTo>
                      <a:pt x="293" y="44"/>
                    </a:lnTo>
                    <a:lnTo>
                      <a:pt x="293" y="41"/>
                    </a:lnTo>
                    <a:lnTo>
                      <a:pt x="293" y="40"/>
                    </a:lnTo>
                    <a:lnTo>
                      <a:pt x="294" y="39"/>
                    </a:lnTo>
                    <a:lnTo>
                      <a:pt x="296" y="39"/>
                    </a:lnTo>
                    <a:lnTo>
                      <a:pt x="297" y="39"/>
                    </a:lnTo>
                    <a:lnTo>
                      <a:pt x="298" y="39"/>
                    </a:lnTo>
                    <a:lnTo>
                      <a:pt x="299" y="40"/>
                    </a:lnTo>
                    <a:lnTo>
                      <a:pt x="300" y="41"/>
                    </a:lnTo>
                    <a:lnTo>
                      <a:pt x="302" y="41"/>
                    </a:lnTo>
                    <a:lnTo>
                      <a:pt x="303" y="41"/>
                    </a:lnTo>
                    <a:lnTo>
                      <a:pt x="304" y="41"/>
                    </a:lnTo>
                    <a:lnTo>
                      <a:pt x="304" y="43"/>
                    </a:lnTo>
                    <a:lnTo>
                      <a:pt x="305" y="44"/>
                    </a:lnTo>
                    <a:lnTo>
                      <a:pt x="308" y="46"/>
                    </a:lnTo>
                    <a:lnTo>
                      <a:pt x="310" y="47"/>
                    </a:lnTo>
                    <a:lnTo>
                      <a:pt x="311" y="49"/>
                    </a:lnTo>
                    <a:lnTo>
                      <a:pt x="314" y="49"/>
                    </a:lnTo>
                    <a:lnTo>
                      <a:pt x="315" y="49"/>
                    </a:lnTo>
                    <a:lnTo>
                      <a:pt x="315" y="49"/>
                    </a:lnTo>
                    <a:lnTo>
                      <a:pt x="315" y="45"/>
                    </a:lnTo>
                    <a:lnTo>
                      <a:pt x="315" y="44"/>
                    </a:lnTo>
                    <a:lnTo>
                      <a:pt x="316" y="41"/>
                    </a:lnTo>
                    <a:lnTo>
                      <a:pt x="316" y="40"/>
                    </a:lnTo>
                    <a:lnTo>
                      <a:pt x="316" y="38"/>
                    </a:lnTo>
                    <a:lnTo>
                      <a:pt x="316" y="36"/>
                    </a:lnTo>
                    <a:lnTo>
                      <a:pt x="316" y="36"/>
                    </a:lnTo>
                    <a:lnTo>
                      <a:pt x="317" y="35"/>
                    </a:lnTo>
                    <a:lnTo>
                      <a:pt x="319" y="34"/>
                    </a:lnTo>
                    <a:lnTo>
                      <a:pt x="319" y="32"/>
                    </a:lnTo>
                    <a:lnTo>
                      <a:pt x="317" y="27"/>
                    </a:lnTo>
                    <a:lnTo>
                      <a:pt x="316" y="26"/>
                    </a:lnTo>
                    <a:lnTo>
                      <a:pt x="315" y="26"/>
                    </a:lnTo>
                    <a:lnTo>
                      <a:pt x="314" y="26"/>
                    </a:lnTo>
                    <a:lnTo>
                      <a:pt x="313" y="24"/>
                    </a:lnTo>
                    <a:lnTo>
                      <a:pt x="311" y="23"/>
                    </a:lnTo>
                    <a:lnTo>
                      <a:pt x="311" y="22"/>
                    </a:lnTo>
                    <a:lnTo>
                      <a:pt x="313" y="21"/>
                    </a:lnTo>
                    <a:lnTo>
                      <a:pt x="314" y="16"/>
                    </a:lnTo>
                    <a:lnTo>
                      <a:pt x="315" y="15"/>
                    </a:lnTo>
                    <a:lnTo>
                      <a:pt x="316" y="13"/>
                    </a:lnTo>
                    <a:lnTo>
                      <a:pt x="316" y="11"/>
                    </a:lnTo>
                    <a:lnTo>
                      <a:pt x="316" y="10"/>
                    </a:lnTo>
                    <a:lnTo>
                      <a:pt x="316" y="9"/>
                    </a:lnTo>
                    <a:lnTo>
                      <a:pt x="315" y="9"/>
                    </a:lnTo>
                    <a:lnTo>
                      <a:pt x="314" y="9"/>
                    </a:lnTo>
                    <a:lnTo>
                      <a:pt x="314" y="10"/>
                    </a:lnTo>
                    <a:lnTo>
                      <a:pt x="311" y="10"/>
                    </a:lnTo>
                    <a:lnTo>
                      <a:pt x="310" y="10"/>
                    </a:lnTo>
                    <a:lnTo>
                      <a:pt x="308" y="12"/>
                    </a:lnTo>
                    <a:lnTo>
                      <a:pt x="306" y="16"/>
                    </a:lnTo>
                    <a:lnTo>
                      <a:pt x="306" y="19"/>
                    </a:lnTo>
                    <a:lnTo>
                      <a:pt x="305" y="21"/>
                    </a:lnTo>
                    <a:lnTo>
                      <a:pt x="305" y="21"/>
                    </a:lnTo>
                    <a:lnTo>
                      <a:pt x="304" y="21"/>
                    </a:lnTo>
                    <a:lnTo>
                      <a:pt x="304" y="21"/>
                    </a:lnTo>
                    <a:lnTo>
                      <a:pt x="304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05" y="15"/>
                    </a:lnTo>
                    <a:lnTo>
                      <a:pt x="305" y="13"/>
                    </a:lnTo>
                    <a:lnTo>
                      <a:pt x="306" y="12"/>
                    </a:lnTo>
                    <a:lnTo>
                      <a:pt x="306" y="12"/>
                    </a:lnTo>
                    <a:lnTo>
                      <a:pt x="306" y="11"/>
                    </a:lnTo>
                    <a:lnTo>
                      <a:pt x="305" y="11"/>
                    </a:lnTo>
                    <a:lnTo>
                      <a:pt x="304" y="11"/>
                    </a:lnTo>
                    <a:lnTo>
                      <a:pt x="303" y="11"/>
                    </a:lnTo>
                    <a:lnTo>
                      <a:pt x="302" y="11"/>
                    </a:lnTo>
                    <a:lnTo>
                      <a:pt x="300" y="10"/>
                    </a:lnTo>
                    <a:lnTo>
                      <a:pt x="299" y="10"/>
                    </a:lnTo>
                    <a:lnTo>
                      <a:pt x="299" y="10"/>
                    </a:lnTo>
                    <a:lnTo>
                      <a:pt x="299" y="12"/>
                    </a:lnTo>
                    <a:lnTo>
                      <a:pt x="297" y="13"/>
                    </a:lnTo>
                    <a:lnTo>
                      <a:pt x="293" y="13"/>
                    </a:lnTo>
                    <a:lnTo>
                      <a:pt x="291" y="15"/>
                    </a:lnTo>
                    <a:lnTo>
                      <a:pt x="289" y="13"/>
                    </a:lnTo>
                    <a:lnTo>
                      <a:pt x="287" y="13"/>
                    </a:lnTo>
                    <a:lnTo>
                      <a:pt x="287" y="13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9"/>
                    </a:lnTo>
                    <a:lnTo>
                      <a:pt x="285" y="21"/>
                    </a:lnTo>
                    <a:lnTo>
                      <a:pt x="286" y="23"/>
                    </a:lnTo>
                    <a:lnTo>
                      <a:pt x="287" y="28"/>
                    </a:lnTo>
                    <a:lnTo>
                      <a:pt x="287" y="30"/>
                    </a:lnTo>
                    <a:lnTo>
                      <a:pt x="287" y="34"/>
                    </a:lnTo>
                    <a:lnTo>
                      <a:pt x="287" y="34"/>
                    </a:lnTo>
                    <a:close/>
                    <a:moveTo>
                      <a:pt x="321" y="5"/>
                    </a:moveTo>
                    <a:lnTo>
                      <a:pt x="322" y="4"/>
                    </a:lnTo>
                    <a:lnTo>
                      <a:pt x="322" y="2"/>
                    </a:lnTo>
                    <a:lnTo>
                      <a:pt x="321" y="1"/>
                    </a:lnTo>
                    <a:lnTo>
                      <a:pt x="321" y="1"/>
                    </a:lnTo>
                    <a:lnTo>
                      <a:pt x="319" y="0"/>
                    </a:lnTo>
                    <a:lnTo>
                      <a:pt x="317" y="1"/>
                    </a:lnTo>
                    <a:lnTo>
                      <a:pt x="316" y="2"/>
                    </a:lnTo>
                    <a:lnTo>
                      <a:pt x="316" y="4"/>
                    </a:lnTo>
                    <a:lnTo>
                      <a:pt x="317" y="5"/>
                    </a:lnTo>
                    <a:lnTo>
                      <a:pt x="317" y="6"/>
                    </a:lnTo>
                    <a:lnTo>
                      <a:pt x="319" y="6"/>
                    </a:lnTo>
                    <a:lnTo>
                      <a:pt x="320" y="6"/>
                    </a:lnTo>
                    <a:lnTo>
                      <a:pt x="321" y="5"/>
                    </a:lnTo>
                    <a:lnTo>
                      <a:pt x="321" y="5"/>
                    </a:lnTo>
                    <a:close/>
                    <a:moveTo>
                      <a:pt x="315" y="62"/>
                    </a:moveTo>
                    <a:lnTo>
                      <a:pt x="315" y="63"/>
                    </a:lnTo>
                    <a:lnTo>
                      <a:pt x="316" y="63"/>
                    </a:lnTo>
                    <a:lnTo>
                      <a:pt x="316" y="66"/>
                    </a:lnTo>
                    <a:lnTo>
                      <a:pt x="316" y="67"/>
                    </a:lnTo>
                    <a:lnTo>
                      <a:pt x="317" y="67"/>
                    </a:lnTo>
                    <a:lnTo>
                      <a:pt x="317" y="67"/>
                    </a:lnTo>
                    <a:lnTo>
                      <a:pt x="319" y="66"/>
                    </a:lnTo>
                    <a:lnTo>
                      <a:pt x="320" y="66"/>
                    </a:lnTo>
                    <a:lnTo>
                      <a:pt x="321" y="64"/>
                    </a:lnTo>
                    <a:lnTo>
                      <a:pt x="321" y="63"/>
                    </a:lnTo>
                    <a:lnTo>
                      <a:pt x="319" y="63"/>
                    </a:lnTo>
                    <a:lnTo>
                      <a:pt x="317" y="62"/>
                    </a:lnTo>
                    <a:lnTo>
                      <a:pt x="317" y="61"/>
                    </a:lnTo>
                    <a:lnTo>
                      <a:pt x="317" y="60"/>
                    </a:lnTo>
                    <a:lnTo>
                      <a:pt x="317" y="58"/>
                    </a:lnTo>
                    <a:lnTo>
                      <a:pt x="316" y="57"/>
                    </a:lnTo>
                    <a:lnTo>
                      <a:pt x="314" y="55"/>
                    </a:lnTo>
                    <a:lnTo>
                      <a:pt x="313" y="54"/>
                    </a:lnTo>
                    <a:lnTo>
                      <a:pt x="313" y="55"/>
                    </a:lnTo>
                    <a:lnTo>
                      <a:pt x="311" y="55"/>
                    </a:lnTo>
                    <a:lnTo>
                      <a:pt x="311" y="56"/>
                    </a:lnTo>
                    <a:lnTo>
                      <a:pt x="313" y="58"/>
                    </a:lnTo>
                    <a:lnTo>
                      <a:pt x="313" y="58"/>
                    </a:lnTo>
                    <a:lnTo>
                      <a:pt x="315" y="62"/>
                    </a:lnTo>
                    <a:lnTo>
                      <a:pt x="315" y="62"/>
                    </a:lnTo>
                    <a:close/>
                    <a:moveTo>
                      <a:pt x="325" y="61"/>
                    </a:moveTo>
                    <a:lnTo>
                      <a:pt x="324" y="63"/>
                    </a:lnTo>
                    <a:lnTo>
                      <a:pt x="324" y="64"/>
                    </a:lnTo>
                    <a:lnTo>
                      <a:pt x="324" y="66"/>
                    </a:lnTo>
                    <a:lnTo>
                      <a:pt x="324" y="66"/>
                    </a:lnTo>
                    <a:lnTo>
                      <a:pt x="325" y="66"/>
                    </a:lnTo>
                    <a:lnTo>
                      <a:pt x="326" y="64"/>
                    </a:lnTo>
                    <a:lnTo>
                      <a:pt x="328" y="61"/>
                    </a:lnTo>
                    <a:lnTo>
                      <a:pt x="328" y="60"/>
                    </a:lnTo>
                    <a:lnTo>
                      <a:pt x="328" y="58"/>
                    </a:lnTo>
                    <a:lnTo>
                      <a:pt x="327" y="57"/>
                    </a:lnTo>
                    <a:lnTo>
                      <a:pt x="327" y="56"/>
                    </a:lnTo>
                    <a:lnTo>
                      <a:pt x="328" y="56"/>
                    </a:lnTo>
                    <a:lnTo>
                      <a:pt x="328" y="55"/>
                    </a:lnTo>
                    <a:lnTo>
                      <a:pt x="330" y="55"/>
                    </a:lnTo>
                    <a:lnTo>
                      <a:pt x="330" y="54"/>
                    </a:lnTo>
                    <a:lnTo>
                      <a:pt x="328" y="54"/>
                    </a:lnTo>
                    <a:lnTo>
                      <a:pt x="328" y="52"/>
                    </a:lnTo>
                    <a:lnTo>
                      <a:pt x="327" y="52"/>
                    </a:lnTo>
                    <a:lnTo>
                      <a:pt x="326" y="52"/>
                    </a:lnTo>
                    <a:lnTo>
                      <a:pt x="325" y="54"/>
                    </a:lnTo>
                    <a:lnTo>
                      <a:pt x="324" y="55"/>
                    </a:lnTo>
                    <a:lnTo>
                      <a:pt x="324" y="56"/>
                    </a:lnTo>
                    <a:lnTo>
                      <a:pt x="325" y="57"/>
                    </a:lnTo>
                    <a:lnTo>
                      <a:pt x="325" y="60"/>
                    </a:lnTo>
                    <a:lnTo>
                      <a:pt x="325" y="61"/>
                    </a:lnTo>
                    <a:lnTo>
                      <a:pt x="325" y="61"/>
                    </a:lnTo>
                    <a:close/>
                    <a:moveTo>
                      <a:pt x="254" y="78"/>
                    </a:moveTo>
                    <a:lnTo>
                      <a:pt x="255" y="79"/>
                    </a:lnTo>
                    <a:lnTo>
                      <a:pt x="257" y="79"/>
                    </a:lnTo>
                    <a:lnTo>
                      <a:pt x="258" y="80"/>
                    </a:lnTo>
                    <a:lnTo>
                      <a:pt x="258" y="80"/>
                    </a:lnTo>
                    <a:lnTo>
                      <a:pt x="259" y="79"/>
                    </a:lnTo>
                    <a:lnTo>
                      <a:pt x="261" y="79"/>
                    </a:lnTo>
                    <a:lnTo>
                      <a:pt x="264" y="78"/>
                    </a:lnTo>
                    <a:lnTo>
                      <a:pt x="265" y="77"/>
                    </a:lnTo>
                    <a:lnTo>
                      <a:pt x="265" y="75"/>
                    </a:lnTo>
                    <a:lnTo>
                      <a:pt x="265" y="75"/>
                    </a:lnTo>
                    <a:lnTo>
                      <a:pt x="264" y="75"/>
                    </a:lnTo>
                    <a:lnTo>
                      <a:pt x="263" y="77"/>
                    </a:lnTo>
                    <a:lnTo>
                      <a:pt x="261" y="77"/>
                    </a:lnTo>
                    <a:lnTo>
                      <a:pt x="260" y="77"/>
                    </a:lnTo>
                    <a:lnTo>
                      <a:pt x="259" y="77"/>
                    </a:lnTo>
                    <a:lnTo>
                      <a:pt x="258" y="77"/>
                    </a:lnTo>
                    <a:lnTo>
                      <a:pt x="258" y="75"/>
                    </a:lnTo>
                    <a:lnTo>
                      <a:pt x="258" y="74"/>
                    </a:lnTo>
                    <a:lnTo>
                      <a:pt x="257" y="74"/>
                    </a:lnTo>
                    <a:lnTo>
                      <a:pt x="255" y="74"/>
                    </a:lnTo>
                    <a:lnTo>
                      <a:pt x="254" y="74"/>
                    </a:lnTo>
                    <a:lnTo>
                      <a:pt x="253" y="75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4" y="78"/>
                    </a:lnTo>
                    <a:lnTo>
                      <a:pt x="254" y="78"/>
                    </a:lnTo>
                    <a:close/>
                    <a:moveTo>
                      <a:pt x="259" y="55"/>
                    </a:moveTo>
                    <a:lnTo>
                      <a:pt x="259" y="54"/>
                    </a:lnTo>
                    <a:lnTo>
                      <a:pt x="259" y="54"/>
                    </a:lnTo>
                    <a:lnTo>
                      <a:pt x="258" y="54"/>
                    </a:lnTo>
                    <a:lnTo>
                      <a:pt x="258" y="54"/>
                    </a:lnTo>
                    <a:lnTo>
                      <a:pt x="257" y="54"/>
                    </a:lnTo>
                    <a:lnTo>
                      <a:pt x="257" y="55"/>
                    </a:lnTo>
                    <a:lnTo>
                      <a:pt x="257" y="56"/>
                    </a:lnTo>
                    <a:lnTo>
                      <a:pt x="258" y="56"/>
                    </a:lnTo>
                    <a:lnTo>
                      <a:pt x="258" y="56"/>
                    </a:lnTo>
                    <a:lnTo>
                      <a:pt x="259" y="55"/>
                    </a:lnTo>
                    <a:lnTo>
                      <a:pt x="259" y="55"/>
                    </a:lnTo>
                    <a:close/>
                    <a:moveTo>
                      <a:pt x="404" y="13"/>
                    </a:moveTo>
                    <a:lnTo>
                      <a:pt x="404" y="12"/>
                    </a:lnTo>
                    <a:lnTo>
                      <a:pt x="404" y="11"/>
                    </a:lnTo>
                    <a:lnTo>
                      <a:pt x="403" y="11"/>
                    </a:lnTo>
                    <a:lnTo>
                      <a:pt x="401" y="12"/>
                    </a:lnTo>
                    <a:lnTo>
                      <a:pt x="401" y="12"/>
                    </a:lnTo>
                    <a:lnTo>
                      <a:pt x="401" y="13"/>
                    </a:lnTo>
                    <a:lnTo>
                      <a:pt x="401" y="15"/>
                    </a:lnTo>
                    <a:lnTo>
                      <a:pt x="401" y="15"/>
                    </a:lnTo>
                    <a:lnTo>
                      <a:pt x="403" y="15"/>
                    </a:lnTo>
                    <a:lnTo>
                      <a:pt x="404" y="13"/>
                    </a:lnTo>
                    <a:lnTo>
                      <a:pt x="404" y="1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53" name="Freeform 444">
                <a:extLst>
                  <a:ext uri="{FF2B5EF4-FFF2-40B4-BE49-F238E27FC236}">
                    <a16:creationId xmlns:a16="http://schemas.microsoft.com/office/drawing/2014/main" id="{47F1C816-9C0A-B942-B2CD-5E006B043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5285" y="9455669"/>
                <a:ext cx="11649" cy="19803"/>
              </a:xfrm>
              <a:custGeom>
                <a:avLst/>
                <a:gdLst>
                  <a:gd name="T0" fmla="*/ 10 w 10"/>
                  <a:gd name="T1" fmla="*/ 17 h 17"/>
                  <a:gd name="T2" fmla="*/ 8 w 10"/>
                  <a:gd name="T3" fmla="*/ 13 h 17"/>
                  <a:gd name="T4" fmla="*/ 7 w 10"/>
                  <a:gd name="T5" fmla="*/ 10 h 17"/>
                  <a:gd name="T6" fmla="*/ 5 w 10"/>
                  <a:gd name="T7" fmla="*/ 7 h 17"/>
                  <a:gd name="T8" fmla="*/ 1 w 10"/>
                  <a:gd name="T9" fmla="*/ 5 h 17"/>
                  <a:gd name="T10" fmla="*/ 0 w 10"/>
                  <a:gd name="T11" fmla="*/ 4 h 17"/>
                  <a:gd name="T12" fmla="*/ 0 w 10"/>
                  <a:gd name="T13" fmla="*/ 1 h 17"/>
                  <a:gd name="T14" fmla="*/ 0 w 10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10" y="17"/>
                    </a:moveTo>
                    <a:lnTo>
                      <a:pt x="8" y="13"/>
                    </a:lnTo>
                    <a:lnTo>
                      <a:pt x="7" y="10"/>
                    </a:lnTo>
                    <a:lnTo>
                      <a:pt x="5" y="7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54" name="Freeform 445">
                <a:extLst>
                  <a:ext uri="{FF2B5EF4-FFF2-40B4-BE49-F238E27FC236}">
                    <a16:creationId xmlns:a16="http://schemas.microsoft.com/office/drawing/2014/main" id="{888D41D8-0E19-EE42-9A56-6D0BF1446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8159" y="9363642"/>
                <a:ext cx="19803" cy="31452"/>
              </a:xfrm>
              <a:custGeom>
                <a:avLst/>
                <a:gdLst>
                  <a:gd name="T0" fmla="*/ 3 w 17"/>
                  <a:gd name="T1" fmla="*/ 15 h 27"/>
                  <a:gd name="T2" fmla="*/ 5 w 17"/>
                  <a:gd name="T3" fmla="*/ 12 h 27"/>
                  <a:gd name="T4" fmla="*/ 5 w 17"/>
                  <a:gd name="T5" fmla="*/ 11 h 27"/>
                  <a:gd name="T6" fmla="*/ 6 w 17"/>
                  <a:gd name="T7" fmla="*/ 8 h 27"/>
                  <a:gd name="T8" fmla="*/ 6 w 17"/>
                  <a:gd name="T9" fmla="*/ 6 h 27"/>
                  <a:gd name="T10" fmla="*/ 8 w 17"/>
                  <a:gd name="T11" fmla="*/ 5 h 27"/>
                  <a:gd name="T12" fmla="*/ 10 w 17"/>
                  <a:gd name="T13" fmla="*/ 4 h 27"/>
                  <a:gd name="T14" fmla="*/ 12 w 17"/>
                  <a:gd name="T15" fmla="*/ 1 h 27"/>
                  <a:gd name="T16" fmla="*/ 14 w 17"/>
                  <a:gd name="T17" fmla="*/ 1 h 27"/>
                  <a:gd name="T18" fmla="*/ 15 w 17"/>
                  <a:gd name="T19" fmla="*/ 4 h 27"/>
                  <a:gd name="T20" fmla="*/ 15 w 17"/>
                  <a:gd name="T21" fmla="*/ 8 h 27"/>
                  <a:gd name="T22" fmla="*/ 14 w 17"/>
                  <a:gd name="T23" fmla="*/ 10 h 27"/>
                  <a:gd name="T24" fmla="*/ 14 w 17"/>
                  <a:gd name="T25" fmla="*/ 11 h 27"/>
                  <a:gd name="T26" fmla="*/ 15 w 17"/>
                  <a:gd name="T27" fmla="*/ 12 h 27"/>
                  <a:gd name="T28" fmla="*/ 15 w 17"/>
                  <a:gd name="T29" fmla="*/ 13 h 27"/>
                  <a:gd name="T30" fmla="*/ 16 w 17"/>
                  <a:gd name="T31" fmla="*/ 15 h 27"/>
                  <a:gd name="T32" fmla="*/ 16 w 17"/>
                  <a:gd name="T33" fmla="*/ 18 h 27"/>
                  <a:gd name="T34" fmla="*/ 14 w 17"/>
                  <a:gd name="T35" fmla="*/ 21 h 27"/>
                  <a:gd name="T36" fmla="*/ 11 w 17"/>
                  <a:gd name="T37" fmla="*/ 19 h 27"/>
                  <a:gd name="T38" fmla="*/ 10 w 17"/>
                  <a:gd name="T39" fmla="*/ 18 h 27"/>
                  <a:gd name="T40" fmla="*/ 9 w 17"/>
                  <a:gd name="T41" fmla="*/ 18 h 27"/>
                  <a:gd name="T42" fmla="*/ 10 w 17"/>
                  <a:gd name="T43" fmla="*/ 19 h 27"/>
                  <a:gd name="T44" fmla="*/ 9 w 17"/>
                  <a:gd name="T45" fmla="*/ 19 h 27"/>
                  <a:gd name="T46" fmla="*/ 8 w 17"/>
                  <a:gd name="T47" fmla="*/ 21 h 27"/>
                  <a:gd name="T48" fmla="*/ 6 w 17"/>
                  <a:gd name="T49" fmla="*/ 22 h 27"/>
                  <a:gd name="T50" fmla="*/ 5 w 17"/>
                  <a:gd name="T51" fmla="*/ 23 h 27"/>
                  <a:gd name="T52" fmla="*/ 6 w 17"/>
                  <a:gd name="T53" fmla="*/ 24 h 27"/>
                  <a:gd name="T54" fmla="*/ 5 w 17"/>
                  <a:gd name="T55" fmla="*/ 26 h 27"/>
                  <a:gd name="T56" fmla="*/ 3 w 17"/>
                  <a:gd name="T57" fmla="*/ 27 h 27"/>
                  <a:gd name="T58" fmla="*/ 1 w 17"/>
                  <a:gd name="T59" fmla="*/ 23 h 27"/>
                  <a:gd name="T60" fmla="*/ 0 w 17"/>
                  <a:gd name="T61" fmla="*/ 22 h 27"/>
                  <a:gd name="T62" fmla="*/ 1 w 17"/>
                  <a:gd name="T63" fmla="*/ 19 h 27"/>
                  <a:gd name="T64" fmla="*/ 1 w 17"/>
                  <a:gd name="T65" fmla="*/ 17 h 27"/>
                  <a:gd name="T66" fmla="*/ 1 w 17"/>
                  <a:gd name="T67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27">
                    <a:moveTo>
                      <a:pt x="1" y="15"/>
                    </a:moveTo>
                    <a:lnTo>
                      <a:pt x="3" y="15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4"/>
                    </a:lnTo>
                    <a:lnTo>
                      <a:pt x="14" y="6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6" y="15"/>
                    </a:lnTo>
                    <a:lnTo>
                      <a:pt x="17" y="16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5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55" name="Freeform 446">
                <a:extLst>
                  <a:ext uri="{FF2B5EF4-FFF2-40B4-BE49-F238E27FC236}">
                    <a16:creationId xmlns:a16="http://schemas.microsoft.com/office/drawing/2014/main" id="{7A29972A-A692-404D-8A07-E4A164FE2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7281" y="9341508"/>
                <a:ext cx="39607" cy="46596"/>
              </a:xfrm>
              <a:custGeom>
                <a:avLst/>
                <a:gdLst>
                  <a:gd name="T0" fmla="*/ 2 w 34"/>
                  <a:gd name="T1" fmla="*/ 26 h 40"/>
                  <a:gd name="T2" fmla="*/ 1 w 34"/>
                  <a:gd name="T3" fmla="*/ 30 h 40"/>
                  <a:gd name="T4" fmla="*/ 2 w 34"/>
                  <a:gd name="T5" fmla="*/ 34 h 40"/>
                  <a:gd name="T6" fmla="*/ 3 w 34"/>
                  <a:gd name="T7" fmla="*/ 38 h 40"/>
                  <a:gd name="T8" fmla="*/ 6 w 34"/>
                  <a:gd name="T9" fmla="*/ 40 h 40"/>
                  <a:gd name="T10" fmla="*/ 7 w 34"/>
                  <a:gd name="T11" fmla="*/ 40 h 40"/>
                  <a:gd name="T12" fmla="*/ 8 w 34"/>
                  <a:gd name="T13" fmla="*/ 35 h 40"/>
                  <a:gd name="T14" fmla="*/ 8 w 34"/>
                  <a:gd name="T15" fmla="*/ 31 h 40"/>
                  <a:gd name="T16" fmla="*/ 11 w 34"/>
                  <a:gd name="T17" fmla="*/ 30 h 40"/>
                  <a:gd name="T18" fmla="*/ 13 w 34"/>
                  <a:gd name="T19" fmla="*/ 30 h 40"/>
                  <a:gd name="T20" fmla="*/ 15 w 34"/>
                  <a:gd name="T21" fmla="*/ 32 h 40"/>
                  <a:gd name="T22" fmla="*/ 18 w 34"/>
                  <a:gd name="T23" fmla="*/ 32 h 40"/>
                  <a:gd name="T24" fmla="*/ 19 w 34"/>
                  <a:gd name="T25" fmla="*/ 34 h 40"/>
                  <a:gd name="T26" fmla="*/ 23 w 34"/>
                  <a:gd name="T27" fmla="*/ 37 h 40"/>
                  <a:gd name="T28" fmla="*/ 26 w 34"/>
                  <a:gd name="T29" fmla="*/ 40 h 40"/>
                  <a:gd name="T30" fmla="*/ 30 w 34"/>
                  <a:gd name="T31" fmla="*/ 40 h 40"/>
                  <a:gd name="T32" fmla="*/ 30 w 34"/>
                  <a:gd name="T33" fmla="*/ 36 h 40"/>
                  <a:gd name="T34" fmla="*/ 31 w 34"/>
                  <a:gd name="T35" fmla="*/ 32 h 40"/>
                  <a:gd name="T36" fmla="*/ 31 w 34"/>
                  <a:gd name="T37" fmla="*/ 29 h 40"/>
                  <a:gd name="T38" fmla="*/ 31 w 34"/>
                  <a:gd name="T39" fmla="*/ 27 h 40"/>
                  <a:gd name="T40" fmla="*/ 34 w 34"/>
                  <a:gd name="T41" fmla="*/ 25 h 40"/>
                  <a:gd name="T42" fmla="*/ 32 w 34"/>
                  <a:gd name="T43" fmla="*/ 18 h 40"/>
                  <a:gd name="T44" fmla="*/ 30 w 34"/>
                  <a:gd name="T45" fmla="*/ 17 h 40"/>
                  <a:gd name="T46" fmla="*/ 28 w 34"/>
                  <a:gd name="T47" fmla="*/ 15 h 40"/>
                  <a:gd name="T48" fmla="*/ 26 w 34"/>
                  <a:gd name="T49" fmla="*/ 13 h 40"/>
                  <a:gd name="T50" fmla="*/ 29 w 34"/>
                  <a:gd name="T51" fmla="*/ 7 h 40"/>
                  <a:gd name="T52" fmla="*/ 31 w 34"/>
                  <a:gd name="T53" fmla="*/ 4 h 40"/>
                  <a:gd name="T54" fmla="*/ 31 w 34"/>
                  <a:gd name="T55" fmla="*/ 1 h 40"/>
                  <a:gd name="T56" fmla="*/ 30 w 34"/>
                  <a:gd name="T57" fmla="*/ 0 h 40"/>
                  <a:gd name="T58" fmla="*/ 29 w 34"/>
                  <a:gd name="T59" fmla="*/ 1 h 40"/>
                  <a:gd name="T60" fmla="*/ 25 w 34"/>
                  <a:gd name="T61" fmla="*/ 1 h 40"/>
                  <a:gd name="T62" fmla="*/ 21 w 34"/>
                  <a:gd name="T63" fmla="*/ 7 h 40"/>
                  <a:gd name="T64" fmla="*/ 20 w 34"/>
                  <a:gd name="T65" fmla="*/ 12 h 40"/>
                  <a:gd name="T66" fmla="*/ 19 w 34"/>
                  <a:gd name="T67" fmla="*/ 12 h 40"/>
                  <a:gd name="T68" fmla="*/ 19 w 34"/>
                  <a:gd name="T69" fmla="*/ 10 h 40"/>
                  <a:gd name="T70" fmla="*/ 19 w 34"/>
                  <a:gd name="T71" fmla="*/ 7 h 40"/>
                  <a:gd name="T72" fmla="*/ 20 w 34"/>
                  <a:gd name="T73" fmla="*/ 4 h 40"/>
                  <a:gd name="T74" fmla="*/ 21 w 34"/>
                  <a:gd name="T75" fmla="*/ 3 h 40"/>
                  <a:gd name="T76" fmla="*/ 20 w 34"/>
                  <a:gd name="T77" fmla="*/ 2 h 40"/>
                  <a:gd name="T78" fmla="*/ 18 w 34"/>
                  <a:gd name="T79" fmla="*/ 2 h 40"/>
                  <a:gd name="T80" fmla="*/ 15 w 34"/>
                  <a:gd name="T81" fmla="*/ 1 h 40"/>
                  <a:gd name="T82" fmla="*/ 14 w 34"/>
                  <a:gd name="T83" fmla="*/ 1 h 40"/>
                  <a:gd name="T84" fmla="*/ 12 w 34"/>
                  <a:gd name="T85" fmla="*/ 4 h 40"/>
                  <a:gd name="T86" fmla="*/ 6 w 34"/>
                  <a:gd name="T87" fmla="*/ 6 h 40"/>
                  <a:gd name="T88" fmla="*/ 2 w 34"/>
                  <a:gd name="T89" fmla="*/ 4 h 40"/>
                  <a:gd name="T90" fmla="*/ 1 w 34"/>
                  <a:gd name="T91" fmla="*/ 4 h 40"/>
                  <a:gd name="T92" fmla="*/ 0 w 34"/>
                  <a:gd name="T93" fmla="*/ 7 h 40"/>
                  <a:gd name="T94" fmla="*/ 0 w 34"/>
                  <a:gd name="T95" fmla="*/ 9 h 40"/>
                  <a:gd name="T96" fmla="*/ 0 w 34"/>
                  <a:gd name="T97" fmla="*/ 12 h 40"/>
                  <a:gd name="T98" fmla="*/ 2 w 34"/>
                  <a:gd name="T99" fmla="*/ 19 h 40"/>
                  <a:gd name="T100" fmla="*/ 2 w 34"/>
                  <a:gd name="T101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40">
                    <a:moveTo>
                      <a:pt x="2" y="25"/>
                    </a:moveTo>
                    <a:lnTo>
                      <a:pt x="2" y="26"/>
                    </a:lnTo>
                    <a:lnTo>
                      <a:pt x="1" y="27"/>
                    </a:lnTo>
                    <a:lnTo>
                      <a:pt x="1" y="30"/>
                    </a:lnTo>
                    <a:lnTo>
                      <a:pt x="1" y="32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3" y="38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4" y="31"/>
                    </a:lnTo>
                    <a:lnTo>
                      <a:pt x="15" y="32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20" y="35"/>
                    </a:lnTo>
                    <a:lnTo>
                      <a:pt x="23" y="37"/>
                    </a:lnTo>
                    <a:lnTo>
                      <a:pt x="25" y="38"/>
                    </a:lnTo>
                    <a:lnTo>
                      <a:pt x="26" y="40"/>
                    </a:lnTo>
                    <a:lnTo>
                      <a:pt x="29" y="40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30" y="35"/>
                    </a:lnTo>
                    <a:lnTo>
                      <a:pt x="31" y="32"/>
                    </a:lnTo>
                    <a:lnTo>
                      <a:pt x="31" y="31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2" y="26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2" y="18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5"/>
                    </a:lnTo>
                    <a:lnTo>
                      <a:pt x="26" y="14"/>
                    </a:lnTo>
                    <a:lnTo>
                      <a:pt x="26" y="13"/>
                    </a:lnTo>
                    <a:lnTo>
                      <a:pt x="28" y="12"/>
                    </a:lnTo>
                    <a:lnTo>
                      <a:pt x="29" y="7"/>
                    </a:lnTo>
                    <a:lnTo>
                      <a:pt x="30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2" y="25"/>
                    </a:lnTo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56" name="Freeform 447">
                <a:extLst>
                  <a:ext uri="{FF2B5EF4-FFF2-40B4-BE49-F238E27FC236}">
                    <a16:creationId xmlns:a16="http://schemas.microsoft.com/office/drawing/2014/main" id="{A7355E16-02D1-994C-922D-452EBE777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3393" y="9331024"/>
                <a:ext cx="6989" cy="6989"/>
              </a:xfrm>
              <a:custGeom>
                <a:avLst/>
                <a:gdLst>
                  <a:gd name="T0" fmla="*/ 5 w 6"/>
                  <a:gd name="T1" fmla="*/ 5 h 6"/>
                  <a:gd name="T2" fmla="*/ 6 w 6"/>
                  <a:gd name="T3" fmla="*/ 4 h 6"/>
                  <a:gd name="T4" fmla="*/ 6 w 6"/>
                  <a:gd name="T5" fmla="*/ 2 h 6"/>
                  <a:gd name="T6" fmla="*/ 5 w 6"/>
                  <a:gd name="T7" fmla="*/ 1 h 6"/>
                  <a:gd name="T8" fmla="*/ 5 w 6"/>
                  <a:gd name="T9" fmla="*/ 1 h 6"/>
                  <a:gd name="T10" fmla="*/ 3 w 6"/>
                  <a:gd name="T11" fmla="*/ 0 h 6"/>
                  <a:gd name="T12" fmla="*/ 1 w 6"/>
                  <a:gd name="T13" fmla="*/ 1 h 6"/>
                  <a:gd name="T14" fmla="*/ 0 w 6"/>
                  <a:gd name="T15" fmla="*/ 2 h 6"/>
                  <a:gd name="T16" fmla="*/ 0 w 6"/>
                  <a:gd name="T17" fmla="*/ 4 h 6"/>
                  <a:gd name="T18" fmla="*/ 1 w 6"/>
                  <a:gd name="T19" fmla="*/ 5 h 6"/>
                  <a:gd name="T20" fmla="*/ 1 w 6"/>
                  <a:gd name="T21" fmla="*/ 6 h 6"/>
                  <a:gd name="T22" fmla="*/ 3 w 6"/>
                  <a:gd name="T23" fmla="*/ 6 h 6"/>
                  <a:gd name="T24" fmla="*/ 4 w 6"/>
                  <a:gd name="T25" fmla="*/ 6 h 6"/>
                  <a:gd name="T26" fmla="*/ 5 w 6"/>
                  <a:gd name="T27" fmla="*/ 5 h 6"/>
                  <a:gd name="T28" fmla="*/ 5 w 6"/>
                  <a:gd name="T2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6">
                    <a:moveTo>
                      <a:pt x="5" y="5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57" name="Freeform 448">
                <a:extLst>
                  <a:ext uri="{FF2B5EF4-FFF2-40B4-BE49-F238E27FC236}">
                    <a16:creationId xmlns:a16="http://schemas.microsoft.com/office/drawing/2014/main" id="{40A5F74F-D574-1747-8F2E-E023C9272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7569" y="9393929"/>
                <a:ext cx="11649" cy="15144"/>
              </a:xfrm>
              <a:custGeom>
                <a:avLst/>
                <a:gdLst>
                  <a:gd name="T0" fmla="*/ 4 w 10"/>
                  <a:gd name="T1" fmla="*/ 8 h 13"/>
                  <a:gd name="T2" fmla="*/ 4 w 10"/>
                  <a:gd name="T3" fmla="*/ 9 h 13"/>
                  <a:gd name="T4" fmla="*/ 5 w 10"/>
                  <a:gd name="T5" fmla="*/ 9 h 13"/>
                  <a:gd name="T6" fmla="*/ 5 w 10"/>
                  <a:gd name="T7" fmla="*/ 12 h 13"/>
                  <a:gd name="T8" fmla="*/ 5 w 10"/>
                  <a:gd name="T9" fmla="*/ 13 h 13"/>
                  <a:gd name="T10" fmla="*/ 6 w 10"/>
                  <a:gd name="T11" fmla="*/ 13 h 13"/>
                  <a:gd name="T12" fmla="*/ 6 w 10"/>
                  <a:gd name="T13" fmla="*/ 13 h 13"/>
                  <a:gd name="T14" fmla="*/ 8 w 10"/>
                  <a:gd name="T15" fmla="*/ 12 h 13"/>
                  <a:gd name="T16" fmla="*/ 9 w 10"/>
                  <a:gd name="T17" fmla="*/ 12 h 13"/>
                  <a:gd name="T18" fmla="*/ 10 w 10"/>
                  <a:gd name="T19" fmla="*/ 10 h 13"/>
                  <a:gd name="T20" fmla="*/ 10 w 10"/>
                  <a:gd name="T21" fmla="*/ 9 h 13"/>
                  <a:gd name="T22" fmla="*/ 8 w 10"/>
                  <a:gd name="T23" fmla="*/ 9 h 13"/>
                  <a:gd name="T24" fmla="*/ 6 w 10"/>
                  <a:gd name="T25" fmla="*/ 8 h 13"/>
                  <a:gd name="T26" fmla="*/ 6 w 10"/>
                  <a:gd name="T27" fmla="*/ 7 h 13"/>
                  <a:gd name="T28" fmla="*/ 6 w 10"/>
                  <a:gd name="T29" fmla="*/ 6 h 13"/>
                  <a:gd name="T30" fmla="*/ 6 w 10"/>
                  <a:gd name="T31" fmla="*/ 4 h 13"/>
                  <a:gd name="T32" fmla="*/ 5 w 10"/>
                  <a:gd name="T33" fmla="*/ 3 h 13"/>
                  <a:gd name="T34" fmla="*/ 3 w 10"/>
                  <a:gd name="T35" fmla="*/ 1 h 13"/>
                  <a:gd name="T36" fmla="*/ 2 w 10"/>
                  <a:gd name="T37" fmla="*/ 0 h 13"/>
                  <a:gd name="T38" fmla="*/ 2 w 10"/>
                  <a:gd name="T39" fmla="*/ 1 h 13"/>
                  <a:gd name="T40" fmla="*/ 0 w 10"/>
                  <a:gd name="T41" fmla="*/ 1 h 13"/>
                  <a:gd name="T42" fmla="*/ 0 w 10"/>
                  <a:gd name="T43" fmla="*/ 2 h 13"/>
                  <a:gd name="T44" fmla="*/ 2 w 10"/>
                  <a:gd name="T45" fmla="*/ 4 h 13"/>
                  <a:gd name="T46" fmla="*/ 2 w 10"/>
                  <a:gd name="T47" fmla="*/ 4 h 13"/>
                  <a:gd name="T48" fmla="*/ 4 w 10"/>
                  <a:gd name="T49" fmla="*/ 8 h 13"/>
                  <a:gd name="T50" fmla="*/ 4 w 10"/>
                  <a:gd name="T5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" h="13">
                    <a:moveTo>
                      <a:pt x="4" y="8"/>
                    </a:moveTo>
                    <a:lnTo>
                      <a:pt x="4" y="9"/>
                    </a:lnTo>
                    <a:lnTo>
                      <a:pt x="5" y="9"/>
                    </a:lnTo>
                    <a:lnTo>
                      <a:pt x="5" y="12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4" y="8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58" name="Freeform 449">
                <a:extLst>
                  <a:ext uri="{FF2B5EF4-FFF2-40B4-BE49-F238E27FC236}">
                    <a16:creationId xmlns:a16="http://schemas.microsoft.com/office/drawing/2014/main" id="{2125714D-AC85-C944-99A9-0FAA2ADBF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2712" y="9391599"/>
                <a:ext cx="6989" cy="16309"/>
              </a:xfrm>
              <a:custGeom>
                <a:avLst/>
                <a:gdLst>
                  <a:gd name="T0" fmla="*/ 1 w 6"/>
                  <a:gd name="T1" fmla="*/ 9 h 14"/>
                  <a:gd name="T2" fmla="*/ 0 w 6"/>
                  <a:gd name="T3" fmla="*/ 11 h 14"/>
                  <a:gd name="T4" fmla="*/ 0 w 6"/>
                  <a:gd name="T5" fmla="*/ 12 h 14"/>
                  <a:gd name="T6" fmla="*/ 0 w 6"/>
                  <a:gd name="T7" fmla="*/ 14 h 14"/>
                  <a:gd name="T8" fmla="*/ 0 w 6"/>
                  <a:gd name="T9" fmla="*/ 14 h 14"/>
                  <a:gd name="T10" fmla="*/ 1 w 6"/>
                  <a:gd name="T11" fmla="*/ 14 h 14"/>
                  <a:gd name="T12" fmla="*/ 2 w 6"/>
                  <a:gd name="T13" fmla="*/ 12 h 14"/>
                  <a:gd name="T14" fmla="*/ 4 w 6"/>
                  <a:gd name="T15" fmla="*/ 9 h 14"/>
                  <a:gd name="T16" fmla="*/ 4 w 6"/>
                  <a:gd name="T17" fmla="*/ 8 h 14"/>
                  <a:gd name="T18" fmla="*/ 4 w 6"/>
                  <a:gd name="T19" fmla="*/ 6 h 14"/>
                  <a:gd name="T20" fmla="*/ 3 w 6"/>
                  <a:gd name="T21" fmla="*/ 5 h 14"/>
                  <a:gd name="T22" fmla="*/ 3 w 6"/>
                  <a:gd name="T23" fmla="*/ 4 h 14"/>
                  <a:gd name="T24" fmla="*/ 4 w 6"/>
                  <a:gd name="T25" fmla="*/ 4 h 14"/>
                  <a:gd name="T26" fmla="*/ 4 w 6"/>
                  <a:gd name="T27" fmla="*/ 3 h 14"/>
                  <a:gd name="T28" fmla="*/ 6 w 6"/>
                  <a:gd name="T29" fmla="*/ 3 h 14"/>
                  <a:gd name="T30" fmla="*/ 6 w 6"/>
                  <a:gd name="T31" fmla="*/ 2 h 14"/>
                  <a:gd name="T32" fmla="*/ 4 w 6"/>
                  <a:gd name="T33" fmla="*/ 2 h 14"/>
                  <a:gd name="T34" fmla="*/ 4 w 6"/>
                  <a:gd name="T35" fmla="*/ 0 h 14"/>
                  <a:gd name="T36" fmla="*/ 3 w 6"/>
                  <a:gd name="T37" fmla="*/ 0 h 14"/>
                  <a:gd name="T38" fmla="*/ 2 w 6"/>
                  <a:gd name="T39" fmla="*/ 0 h 14"/>
                  <a:gd name="T40" fmla="*/ 1 w 6"/>
                  <a:gd name="T41" fmla="*/ 2 h 14"/>
                  <a:gd name="T42" fmla="*/ 0 w 6"/>
                  <a:gd name="T43" fmla="*/ 3 h 14"/>
                  <a:gd name="T44" fmla="*/ 0 w 6"/>
                  <a:gd name="T45" fmla="*/ 4 h 14"/>
                  <a:gd name="T46" fmla="*/ 1 w 6"/>
                  <a:gd name="T47" fmla="*/ 5 h 14"/>
                  <a:gd name="T48" fmla="*/ 1 w 6"/>
                  <a:gd name="T49" fmla="*/ 8 h 14"/>
                  <a:gd name="T50" fmla="*/ 1 w 6"/>
                  <a:gd name="T51" fmla="*/ 9 h 14"/>
                  <a:gd name="T52" fmla="*/ 1 w 6"/>
                  <a:gd name="T53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" h="14">
                    <a:moveTo>
                      <a:pt x="1" y="9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59" name="Freeform 450">
                <a:extLst>
                  <a:ext uri="{FF2B5EF4-FFF2-40B4-BE49-F238E27FC236}">
                    <a16:creationId xmlns:a16="http://schemas.microsoft.com/office/drawing/2014/main" id="{4F7AA15B-1CBC-6C49-A5CC-6414C237B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005" y="9417227"/>
                <a:ext cx="13979" cy="6989"/>
              </a:xfrm>
              <a:custGeom>
                <a:avLst/>
                <a:gdLst>
                  <a:gd name="T0" fmla="*/ 1 w 12"/>
                  <a:gd name="T1" fmla="*/ 4 h 6"/>
                  <a:gd name="T2" fmla="*/ 2 w 12"/>
                  <a:gd name="T3" fmla="*/ 5 h 6"/>
                  <a:gd name="T4" fmla="*/ 4 w 12"/>
                  <a:gd name="T5" fmla="*/ 5 h 6"/>
                  <a:gd name="T6" fmla="*/ 5 w 12"/>
                  <a:gd name="T7" fmla="*/ 6 h 6"/>
                  <a:gd name="T8" fmla="*/ 5 w 12"/>
                  <a:gd name="T9" fmla="*/ 6 h 6"/>
                  <a:gd name="T10" fmla="*/ 6 w 12"/>
                  <a:gd name="T11" fmla="*/ 5 h 6"/>
                  <a:gd name="T12" fmla="*/ 8 w 12"/>
                  <a:gd name="T13" fmla="*/ 5 h 6"/>
                  <a:gd name="T14" fmla="*/ 11 w 12"/>
                  <a:gd name="T15" fmla="*/ 4 h 6"/>
                  <a:gd name="T16" fmla="*/ 12 w 12"/>
                  <a:gd name="T17" fmla="*/ 3 h 6"/>
                  <a:gd name="T18" fmla="*/ 12 w 12"/>
                  <a:gd name="T19" fmla="*/ 1 h 6"/>
                  <a:gd name="T20" fmla="*/ 12 w 12"/>
                  <a:gd name="T21" fmla="*/ 1 h 6"/>
                  <a:gd name="T22" fmla="*/ 11 w 12"/>
                  <a:gd name="T23" fmla="*/ 1 h 6"/>
                  <a:gd name="T24" fmla="*/ 10 w 12"/>
                  <a:gd name="T25" fmla="*/ 3 h 6"/>
                  <a:gd name="T26" fmla="*/ 8 w 12"/>
                  <a:gd name="T27" fmla="*/ 3 h 6"/>
                  <a:gd name="T28" fmla="*/ 7 w 12"/>
                  <a:gd name="T29" fmla="*/ 3 h 6"/>
                  <a:gd name="T30" fmla="*/ 6 w 12"/>
                  <a:gd name="T31" fmla="*/ 3 h 6"/>
                  <a:gd name="T32" fmla="*/ 5 w 12"/>
                  <a:gd name="T33" fmla="*/ 3 h 6"/>
                  <a:gd name="T34" fmla="*/ 5 w 12"/>
                  <a:gd name="T35" fmla="*/ 1 h 6"/>
                  <a:gd name="T36" fmla="*/ 5 w 12"/>
                  <a:gd name="T37" fmla="*/ 0 h 6"/>
                  <a:gd name="T38" fmla="*/ 4 w 12"/>
                  <a:gd name="T39" fmla="*/ 0 h 6"/>
                  <a:gd name="T40" fmla="*/ 2 w 12"/>
                  <a:gd name="T41" fmla="*/ 0 h 6"/>
                  <a:gd name="T42" fmla="*/ 1 w 12"/>
                  <a:gd name="T43" fmla="*/ 0 h 6"/>
                  <a:gd name="T44" fmla="*/ 0 w 12"/>
                  <a:gd name="T45" fmla="*/ 1 h 6"/>
                  <a:gd name="T46" fmla="*/ 0 w 12"/>
                  <a:gd name="T47" fmla="*/ 3 h 6"/>
                  <a:gd name="T48" fmla="*/ 0 w 12"/>
                  <a:gd name="T49" fmla="*/ 3 h 6"/>
                  <a:gd name="T50" fmla="*/ 1 w 12"/>
                  <a:gd name="T51" fmla="*/ 4 h 6"/>
                  <a:gd name="T52" fmla="*/ 1 w 12"/>
                  <a:gd name="T5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6">
                    <a:moveTo>
                      <a:pt x="1" y="4"/>
                    </a:moveTo>
                    <a:lnTo>
                      <a:pt x="2" y="5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60" name="Freeform 451">
                <a:extLst>
                  <a:ext uri="{FF2B5EF4-FFF2-40B4-BE49-F238E27FC236}">
                    <a16:creationId xmlns:a16="http://schemas.microsoft.com/office/drawing/2014/main" id="{098A248B-FA3F-9C42-B3D9-7CC846DD8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4664" y="9393929"/>
                <a:ext cx="2330" cy="2330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2 w 2"/>
                  <a:gd name="T5" fmla="*/ 0 h 2"/>
                  <a:gd name="T6" fmla="*/ 1 w 2"/>
                  <a:gd name="T7" fmla="*/ 0 h 2"/>
                  <a:gd name="T8" fmla="*/ 1 w 2"/>
                  <a:gd name="T9" fmla="*/ 0 h 2"/>
                  <a:gd name="T10" fmla="*/ 0 w 2"/>
                  <a:gd name="T11" fmla="*/ 0 h 2"/>
                  <a:gd name="T12" fmla="*/ 0 w 2"/>
                  <a:gd name="T13" fmla="*/ 1 h 2"/>
                  <a:gd name="T14" fmla="*/ 0 w 2"/>
                  <a:gd name="T15" fmla="*/ 2 h 2"/>
                  <a:gd name="T16" fmla="*/ 1 w 2"/>
                  <a:gd name="T17" fmla="*/ 2 h 2"/>
                  <a:gd name="T18" fmla="*/ 1 w 2"/>
                  <a:gd name="T19" fmla="*/ 2 h 2"/>
                  <a:gd name="T20" fmla="*/ 2 w 2"/>
                  <a:gd name="T21" fmla="*/ 1 h 2"/>
                  <a:gd name="T22" fmla="*/ 2 w 2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61" name="Freeform 452">
                <a:extLst>
                  <a:ext uri="{FF2B5EF4-FFF2-40B4-BE49-F238E27FC236}">
                    <a16:creationId xmlns:a16="http://schemas.microsoft.com/office/drawing/2014/main" id="{61C681E4-108D-C941-9A2D-657D5986C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2410" y="9343838"/>
                <a:ext cx="3495" cy="4660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1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1 h 4"/>
                  <a:gd name="T10" fmla="*/ 0 w 3"/>
                  <a:gd name="T11" fmla="*/ 1 h 4"/>
                  <a:gd name="T12" fmla="*/ 0 w 3"/>
                  <a:gd name="T13" fmla="*/ 2 h 4"/>
                  <a:gd name="T14" fmla="*/ 0 w 3"/>
                  <a:gd name="T15" fmla="*/ 4 h 4"/>
                  <a:gd name="T16" fmla="*/ 0 w 3"/>
                  <a:gd name="T17" fmla="*/ 4 h 4"/>
                  <a:gd name="T18" fmla="*/ 2 w 3"/>
                  <a:gd name="T19" fmla="*/ 4 h 4"/>
                  <a:gd name="T20" fmla="*/ 3 w 3"/>
                  <a:gd name="T21" fmla="*/ 2 h 4"/>
                  <a:gd name="T22" fmla="*/ 3 w 3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62" name="Freeform 453">
                <a:extLst>
                  <a:ext uri="{FF2B5EF4-FFF2-40B4-BE49-F238E27FC236}">
                    <a16:creationId xmlns:a16="http://schemas.microsoft.com/office/drawing/2014/main" id="{4318FC90-A650-8D4D-97F7-9CD917C8D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1366" y="9928617"/>
                <a:ext cx="255113" cy="188714"/>
              </a:xfrm>
              <a:custGeom>
                <a:avLst/>
                <a:gdLst>
                  <a:gd name="T0" fmla="*/ 177 w 219"/>
                  <a:gd name="T1" fmla="*/ 10 h 162"/>
                  <a:gd name="T2" fmla="*/ 181 w 219"/>
                  <a:gd name="T3" fmla="*/ 6 h 162"/>
                  <a:gd name="T4" fmla="*/ 190 w 219"/>
                  <a:gd name="T5" fmla="*/ 10 h 162"/>
                  <a:gd name="T6" fmla="*/ 200 w 219"/>
                  <a:gd name="T7" fmla="*/ 9 h 162"/>
                  <a:gd name="T8" fmla="*/ 207 w 219"/>
                  <a:gd name="T9" fmla="*/ 0 h 162"/>
                  <a:gd name="T10" fmla="*/ 219 w 219"/>
                  <a:gd name="T11" fmla="*/ 13 h 162"/>
                  <a:gd name="T12" fmla="*/ 215 w 219"/>
                  <a:gd name="T13" fmla="*/ 21 h 162"/>
                  <a:gd name="T14" fmla="*/ 211 w 219"/>
                  <a:gd name="T15" fmla="*/ 32 h 162"/>
                  <a:gd name="T16" fmla="*/ 189 w 219"/>
                  <a:gd name="T17" fmla="*/ 31 h 162"/>
                  <a:gd name="T18" fmla="*/ 175 w 219"/>
                  <a:gd name="T19" fmla="*/ 43 h 162"/>
                  <a:gd name="T20" fmla="*/ 174 w 219"/>
                  <a:gd name="T21" fmla="*/ 48 h 162"/>
                  <a:gd name="T22" fmla="*/ 161 w 219"/>
                  <a:gd name="T23" fmla="*/ 61 h 162"/>
                  <a:gd name="T24" fmla="*/ 157 w 219"/>
                  <a:gd name="T25" fmla="*/ 73 h 162"/>
                  <a:gd name="T26" fmla="*/ 140 w 219"/>
                  <a:gd name="T27" fmla="*/ 81 h 162"/>
                  <a:gd name="T28" fmla="*/ 139 w 219"/>
                  <a:gd name="T29" fmla="*/ 94 h 162"/>
                  <a:gd name="T30" fmla="*/ 133 w 219"/>
                  <a:gd name="T31" fmla="*/ 110 h 162"/>
                  <a:gd name="T32" fmla="*/ 134 w 219"/>
                  <a:gd name="T33" fmla="*/ 118 h 162"/>
                  <a:gd name="T34" fmla="*/ 113 w 219"/>
                  <a:gd name="T35" fmla="*/ 133 h 162"/>
                  <a:gd name="T36" fmla="*/ 101 w 219"/>
                  <a:gd name="T37" fmla="*/ 141 h 162"/>
                  <a:gd name="T38" fmla="*/ 90 w 219"/>
                  <a:gd name="T39" fmla="*/ 150 h 162"/>
                  <a:gd name="T40" fmla="*/ 77 w 219"/>
                  <a:gd name="T41" fmla="*/ 151 h 162"/>
                  <a:gd name="T42" fmla="*/ 63 w 219"/>
                  <a:gd name="T43" fmla="*/ 161 h 162"/>
                  <a:gd name="T44" fmla="*/ 54 w 219"/>
                  <a:gd name="T45" fmla="*/ 160 h 162"/>
                  <a:gd name="T46" fmla="*/ 45 w 219"/>
                  <a:gd name="T47" fmla="*/ 150 h 162"/>
                  <a:gd name="T48" fmla="*/ 26 w 219"/>
                  <a:gd name="T49" fmla="*/ 132 h 162"/>
                  <a:gd name="T50" fmla="*/ 22 w 219"/>
                  <a:gd name="T51" fmla="*/ 120 h 162"/>
                  <a:gd name="T52" fmla="*/ 4 w 219"/>
                  <a:gd name="T53" fmla="*/ 111 h 162"/>
                  <a:gd name="T54" fmla="*/ 0 w 219"/>
                  <a:gd name="T55" fmla="*/ 95 h 162"/>
                  <a:gd name="T56" fmla="*/ 7 w 219"/>
                  <a:gd name="T57" fmla="*/ 71 h 162"/>
                  <a:gd name="T58" fmla="*/ 20 w 219"/>
                  <a:gd name="T59" fmla="*/ 43 h 162"/>
                  <a:gd name="T60" fmla="*/ 28 w 219"/>
                  <a:gd name="T61" fmla="*/ 42 h 162"/>
                  <a:gd name="T62" fmla="*/ 37 w 219"/>
                  <a:gd name="T63" fmla="*/ 32 h 162"/>
                  <a:gd name="T64" fmla="*/ 46 w 219"/>
                  <a:gd name="T65" fmla="*/ 31 h 162"/>
                  <a:gd name="T66" fmla="*/ 45 w 219"/>
                  <a:gd name="T67" fmla="*/ 22 h 162"/>
                  <a:gd name="T68" fmla="*/ 43 w 219"/>
                  <a:gd name="T69" fmla="*/ 16 h 162"/>
                  <a:gd name="T70" fmla="*/ 50 w 219"/>
                  <a:gd name="T71" fmla="*/ 13 h 162"/>
                  <a:gd name="T72" fmla="*/ 61 w 219"/>
                  <a:gd name="T73" fmla="*/ 14 h 162"/>
                  <a:gd name="T74" fmla="*/ 65 w 219"/>
                  <a:gd name="T75" fmla="*/ 19 h 162"/>
                  <a:gd name="T76" fmla="*/ 78 w 219"/>
                  <a:gd name="T77" fmla="*/ 11 h 162"/>
                  <a:gd name="T78" fmla="*/ 84 w 219"/>
                  <a:gd name="T79" fmla="*/ 13 h 162"/>
                  <a:gd name="T80" fmla="*/ 88 w 219"/>
                  <a:gd name="T81" fmla="*/ 10 h 162"/>
                  <a:gd name="T82" fmla="*/ 94 w 219"/>
                  <a:gd name="T83" fmla="*/ 11 h 162"/>
                  <a:gd name="T84" fmla="*/ 104 w 219"/>
                  <a:gd name="T85" fmla="*/ 10 h 162"/>
                  <a:gd name="T86" fmla="*/ 113 w 219"/>
                  <a:gd name="T87" fmla="*/ 19 h 162"/>
                  <a:gd name="T88" fmla="*/ 150 w 219"/>
                  <a:gd name="T89" fmla="*/ 21 h 162"/>
                  <a:gd name="T90" fmla="*/ 155 w 219"/>
                  <a:gd name="T91" fmla="*/ 25 h 162"/>
                  <a:gd name="T92" fmla="*/ 161 w 219"/>
                  <a:gd name="T93" fmla="*/ 25 h 162"/>
                  <a:gd name="T94" fmla="*/ 166 w 219"/>
                  <a:gd name="T95" fmla="*/ 22 h 162"/>
                  <a:gd name="T96" fmla="*/ 170 w 219"/>
                  <a:gd name="T97" fmla="*/ 19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9" h="162">
                    <a:moveTo>
                      <a:pt x="174" y="15"/>
                    </a:moveTo>
                    <a:lnTo>
                      <a:pt x="175" y="14"/>
                    </a:lnTo>
                    <a:lnTo>
                      <a:pt x="177" y="13"/>
                    </a:lnTo>
                    <a:lnTo>
                      <a:pt x="177" y="10"/>
                    </a:lnTo>
                    <a:lnTo>
                      <a:pt x="178" y="8"/>
                    </a:lnTo>
                    <a:lnTo>
                      <a:pt x="179" y="6"/>
                    </a:lnTo>
                    <a:lnTo>
                      <a:pt x="180" y="6"/>
                    </a:lnTo>
                    <a:lnTo>
                      <a:pt x="181" y="6"/>
                    </a:lnTo>
                    <a:lnTo>
                      <a:pt x="184" y="8"/>
                    </a:lnTo>
                    <a:lnTo>
                      <a:pt x="185" y="9"/>
                    </a:lnTo>
                    <a:lnTo>
                      <a:pt x="186" y="9"/>
                    </a:lnTo>
                    <a:lnTo>
                      <a:pt x="190" y="10"/>
                    </a:lnTo>
                    <a:lnTo>
                      <a:pt x="192" y="10"/>
                    </a:lnTo>
                    <a:lnTo>
                      <a:pt x="195" y="10"/>
                    </a:lnTo>
                    <a:lnTo>
                      <a:pt x="197" y="10"/>
                    </a:lnTo>
                    <a:lnTo>
                      <a:pt x="200" y="9"/>
                    </a:lnTo>
                    <a:lnTo>
                      <a:pt x="201" y="6"/>
                    </a:lnTo>
                    <a:lnTo>
                      <a:pt x="202" y="3"/>
                    </a:lnTo>
                    <a:lnTo>
                      <a:pt x="205" y="0"/>
                    </a:lnTo>
                    <a:lnTo>
                      <a:pt x="207" y="0"/>
                    </a:lnTo>
                    <a:lnTo>
                      <a:pt x="212" y="0"/>
                    </a:lnTo>
                    <a:lnTo>
                      <a:pt x="215" y="10"/>
                    </a:lnTo>
                    <a:lnTo>
                      <a:pt x="218" y="11"/>
                    </a:lnTo>
                    <a:lnTo>
                      <a:pt x="219" y="13"/>
                    </a:lnTo>
                    <a:lnTo>
                      <a:pt x="219" y="16"/>
                    </a:lnTo>
                    <a:lnTo>
                      <a:pt x="219" y="19"/>
                    </a:lnTo>
                    <a:lnTo>
                      <a:pt x="218" y="20"/>
                    </a:lnTo>
                    <a:lnTo>
                      <a:pt x="215" y="21"/>
                    </a:lnTo>
                    <a:lnTo>
                      <a:pt x="213" y="22"/>
                    </a:lnTo>
                    <a:lnTo>
                      <a:pt x="212" y="26"/>
                    </a:lnTo>
                    <a:lnTo>
                      <a:pt x="211" y="30"/>
                    </a:lnTo>
                    <a:lnTo>
                      <a:pt x="211" y="32"/>
                    </a:lnTo>
                    <a:lnTo>
                      <a:pt x="211" y="32"/>
                    </a:lnTo>
                    <a:lnTo>
                      <a:pt x="201" y="31"/>
                    </a:lnTo>
                    <a:lnTo>
                      <a:pt x="194" y="30"/>
                    </a:lnTo>
                    <a:lnTo>
                      <a:pt x="189" y="31"/>
                    </a:lnTo>
                    <a:lnTo>
                      <a:pt x="189" y="31"/>
                    </a:lnTo>
                    <a:lnTo>
                      <a:pt x="181" y="37"/>
                    </a:lnTo>
                    <a:lnTo>
                      <a:pt x="177" y="40"/>
                    </a:lnTo>
                    <a:lnTo>
                      <a:pt x="175" y="43"/>
                    </a:lnTo>
                    <a:lnTo>
                      <a:pt x="175" y="44"/>
                    </a:lnTo>
                    <a:lnTo>
                      <a:pt x="175" y="44"/>
                    </a:lnTo>
                    <a:lnTo>
                      <a:pt x="175" y="47"/>
                    </a:lnTo>
                    <a:lnTo>
                      <a:pt x="174" y="48"/>
                    </a:lnTo>
                    <a:lnTo>
                      <a:pt x="170" y="51"/>
                    </a:lnTo>
                    <a:lnTo>
                      <a:pt x="164" y="56"/>
                    </a:lnTo>
                    <a:lnTo>
                      <a:pt x="161" y="61"/>
                    </a:lnTo>
                    <a:lnTo>
                      <a:pt x="161" y="61"/>
                    </a:lnTo>
                    <a:lnTo>
                      <a:pt x="158" y="66"/>
                    </a:lnTo>
                    <a:lnTo>
                      <a:pt x="157" y="70"/>
                    </a:lnTo>
                    <a:lnTo>
                      <a:pt x="157" y="73"/>
                    </a:lnTo>
                    <a:lnTo>
                      <a:pt x="157" y="73"/>
                    </a:lnTo>
                    <a:lnTo>
                      <a:pt x="150" y="75"/>
                    </a:lnTo>
                    <a:lnTo>
                      <a:pt x="144" y="77"/>
                    </a:lnTo>
                    <a:lnTo>
                      <a:pt x="142" y="78"/>
                    </a:lnTo>
                    <a:lnTo>
                      <a:pt x="140" y="81"/>
                    </a:lnTo>
                    <a:lnTo>
                      <a:pt x="140" y="83"/>
                    </a:lnTo>
                    <a:lnTo>
                      <a:pt x="139" y="89"/>
                    </a:lnTo>
                    <a:lnTo>
                      <a:pt x="139" y="89"/>
                    </a:lnTo>
                    <a:lnTo>
                      <a:pt x="139" y="94"/>
                    </a:lnTo>
                    <a:lnTo>
                      <a:pt x="138" y="98"/>
                    </a:lnTo>
                    <a:lnTo>
                      <a:pt x="135" y="103"/>
                    </a:lnTo>
                    <a:lnTo>
                      <a:pt x="133" y="106"/>
                    </a:lnTo>
                    <a:lnTo>
                      <a:pt x="133" y="110"/>
                    </a:lnTo>
                    <a:lnTo>
                      <a:pt x="132" y="115"/>
                    </a:lnTo>
                    <a:lnTo>
                      <a:pt x="132" y="115"/>
                    </a:lnTo>
                    <a:lnTo>
                      <a:pt x="134" y="117"/>
                    </a:lnTo>
                    <a:lnTo>
                      <a:pt x="134" y="118"/>
                    </a:lnTo>
                    <a:lnTo>
                      <a:pt x="133" y="122"/>
                    </a:lnTo>
                    <a:lnTo>
                      <a:pt x="129" y="126"/>
                    </a:lnTo>
                    <a:lnTo>
                      <a:pt x="124" y="128"/>
                    </a:lnTo>
                    <a:lnTo>
                      <a:pt x="113" y="133"/>
                    </a:lnTo>
                    <a:lnTo>
                      <a:pt x="108" y="135"/>
                    </a:lnTo>
                    <a:lnTo>
                      <a:pt x="106" y="137"/>
                    </a:lnTo>
                    <a:lnTo>
                      <a:pt x="106" y="137"/>
                    </a:lnTo>
                    <a:lnTo>
                      <a:pt x="101" y="141"/>
                    </a:lnTo>
                    <a:lnTo>
                      <a:pt x="97" y="143"/>
                    </a:lnTo>
                    <a:lnTo>
                      <a:pt x="94" y="145"/>
                    </a:lnTo>
                    <a:lnTo>
                      <a:pt x="90" y="150"/>
                    </a:lnTo>
                    <a:lnTo>
                      <a:pt x="90" y="150"/>
                    </a:lnTo>
                    <a:lnTo>
                      <a:pt x="88" y="151"/>
                    </a:lnTo>
                    <a:lnTo>
                      <a:pt x="85" y="151"/>
                    </a:lnTo>
                    <a:lnTo>
                      <a:pt x="80" y="150"/>
                    </a:lnTo>
                    <a:lnTo>
                      <a:pt x="77" y="151"/>
                    </a:lnTo>
                    <a:lnTo>
                      <a:pt x="77" y="151"/>
                    </a:lnTo>
                    <a:lnTo>
                      <a:pt x="73" y="154"/>
                    </a:lnTo>
                    <a:lnTo>
                      <a:pt x="68" y="157"/>
                    </a:lnTo>
                    <a:lnTo>
                      <a:pt x="63" y="161"/>
                    </a:lnTo>
                    <a:lnTo>
                      <a:pt x="61" y="161"/>
                    </a:lnTo>
                    <a:lnTo>
                      <a:pt x="59" y="162"/>
                    </a:lnTo>
                    <a:lnTo>
                      <a:pt x="59" y="162"/>
                    </a:lnTo>
                    <a:lnTo>
                      <a:pt x="54" y="160"/>
                    </a:lnTo>
                    <a:lnTo>
                      <a:pt x="51" y="157"/>
                    </a:lnTo>
                    <a:lnTo>
                      <a:pt x="49" y="154"/>
                    </a:lnTo>
                    <a:lnTo>
                      <a:pt x="45" y="150"/>
                    </a:lnTo>
                    <a:lnTo>
                      <a:pt x="45" y="150"/>
                    </a:lnTo>
                    <a:lnTo>
                      <a:pt x="33" y="143"/>
                    </a:lnTo>
                    <a:lnTo>
                      <a:pt x="28" y="138"/>
                    </a:lnTo>
                    <a:lnTo>
                      <a:pt x="27" y="135"/>
                    </a:lnTo>
                    <a:lnTo>
                      <a:pt x="26" y="132"/>
                    </a:lnTo>
                    <a:lnTo>
                      <a:pt x="26" y="132"/>
                    </a:lnTo>
                    <a:lnTo>
                      <a:pt x="24" y="124"/>
                    </a:lnTo>
                    <a:lnTo>
                      <a:pt x="23" y="121"/>
                    </a:lnTo>
                    <a:lnTo>
                      <a:pt x="22" y="120"/>
                    </a:lnTo>
                    <a:lnTo>
                      <a:pt x="18" y="116"/>
                    </a:lnTo>
                    <a:lnTo>
                      <a:pt x="14" y="115"/>
                    </a:lnTo>
                    <a:lnTo>
                      <a:pt x="9" y="113"/>
                    </a:lnTo>
                    <a:lnTo>
                      <a:pt x="4" y="111"/>
                    </a:lnTo>
                    <a:lnTo>
                      <a:pt x="3" y="109"/>
                    </a:lnTo>
                    <a:lnTo>
                      <a:pt x="1" y="10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87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7" y="71"/>
                    </a:lnTo>
                    <a:lnTo>
                      <a:pt x="12" y="59"/>
                    </a:lnTo>
                    <a:lnTo>
                      <a:pt x="16" y="48"/>
                    </a:lnTo>
                    <a:lnTo>
                      <a:pt x="18" y="44"/>
                    </a:lnTo>
                    <a:lnTo>
                      <a:pt x="20" y="43"/>
                    </a:lnTo>
                    <a:lnTo>
                      <a:pt x="26" y="47"/>
                    </a:lnTo>
                    <a:lnTo>
                      <a:pt x="27" y="45"/>
                    </a:lnTo>
                    <a:lnTo>
                      <a:pt x="28" y="44"/>
                    </a:lnTo>
                    <a:lnTo>
                      <a:pt x="28" y="42"/>
                    </a:lnTo>
                    <a:lnTo>
                      <a:pt x="31" y="39"/>
                    </a:lnTo>
                    <a:lnTo>
                      <a:pt x="33" y="36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9" y="32"/>
                    </a:lnTo>
                    <a:lnTo>
                      <a:pt x="43" y="32"/>
                    </a:lnTo>
                    <a:lnTo>
                      <a:pt x="45" y="32"/>
                    </a:lnTo>
                    <a:lnTo>
                      <a:pt x="46" y="31"/>
                    </a:lnTo>
                    <a:lnTo>
                      <a:pt x="46" y="30"/>
                    </a:lnTo>
                    <a:lnTo>
                      <a:pt x="45" y="27"/>
                    </a:lnTo>
                    <a:lnTo>
                      <a:pt x="45" y="25"/>
                    </a:lnTo>
                    <a:lnTo>
                      <a:pt x="45" y="22"/>
                    </a:lnTo>
                    <a:lnTo>
                      <a:pt x="45" y="21"/>
                    </a:lnTo>
                    <a:lnTo>
                      <a:pt x="45" y="20"/>
                    </a:lnTo>
                    <a:lnTo>
                      <a:pt x="44" y="17"/>
                    </a:lnTo>
                    <a:lnTo>
                      <a:pt x="43" y="16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8" y="13"/>
                    </a:lnTo>
                    <a:lnTo>
                      <a:pt x="50" y="13"/>
                    </a:lnTo>
                    <a:lnTo>
                      <a:pt x="54" y="13"/>
                    </a:lnTo>
                    <a:lnTo>
                      <a:pt x="57" y="13"/>
                    </a:lnTo>
                    <a:lnTo>
                      <a:pt x="59" y="13"/>
                    </a:lnTo>
                    <a:lnTo>
                      <a:pt x="61" y="14"/>
                    </a:lnTo>
                    <a:lnTo>
                      <a:pt x="61" y="16"/>
                    </a:lnTo>
                    <a:lnTo>
                      <a:pt x="61" y="17"/>
                    </a:lnTo>
                    <a:lnTo>
                      <a:pt x="62" y="19"/>
                    </a:lnTo>
                    <a:lnTo>
                      <a:pt x="65" y="19"/>
                    </a:lnTo>
                    <a:lnTo>
                      <a:pt x="71" y="19"/>
                    </a:lnTo>
                    <a:lnTo>
                      <a:pt x="74" y="17"/>
                    </a:lnTo>
                    <a:lnTo>
                      <a:pt x="77" y="14"/>
                    </a:lnTo>
                    <a:lnTo>
                      <a:pt x="78" y="11"/>
                    </a:lnTo>
                    <a:lnTo>
                      <a:pt x="80" y="10"/>
                    </a:lnTo>
                    <a:lnTo>
                      <a:pt x="82" y="10"/>
                    </a:lnTo>
                    <a:lnTo>
                      <a:pt x="83" y="11"/>
                    </a:lnTo>
                    <a:lnTo>
                      <a:pt x="84" y="13"/>
                    </a:lnTo>
                    <a:lnTo>
                      <a:pt x="85" y="13"/>
                    </a:lnTo>
                    <a:lnTo>
                      <a:pt x="87" y="13"/>
                    </a:lnTo>
                    <a:lnTo>
                      <a:pt x="88" y="11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1" y="11"/>
                    </a:lnTo>
                    <a:lnTo>
                      <a:pt x="94" y="11"/>
                    </a:lnTo>
                    <a:lnTo>
                      <a:pt x="95" y="10"/>
                    </a:lnTo>
                    <a:lnTo>
                      <a:pt x="97" y="10"/>
                    </a:lnTo>
                    <a:lnTo>
                      <a:pt x="101" y="10"/>
                    </a:lnTo>
                    <a:lnTo>
                      <a:pt x="104" y="10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1" y="19"/>
                    </a:lnTo>
                    <a:lnTo>
                      <a:pt x="113" y="19"/>
                    </a:lnTo>
                    <a:lnTo>
                      <a:pt x="117" y="22"/>
                    </a:lnTo>
                    <a:lnTo>
                      <a:pt x="129" y="26"/>
                    </a:lnTo>
                    <a:lnTo>
                      <a:pt x="141" y="25"/>
                    </a:lnTo>
                    <a:lnTo>
                      <a:pt x="150" y="21"/>
                    </a:lnTo>
                    <a:lnTo>
                      <a:pt x="150" y="21"/>
                    </a:lnTo>
                    <a:lnTo>
                      <a:pt x="152" y="22"/>
                    </a:lnTo>
                    <a:lnTo>
                      <a:pt x="153" y="23"/>
                    </a:lnTo>
                    <a:lnTo>
                      <a:pt x="155" y="25"/>
                    </a:lnTo>
                    <a:lnTo>
                      <a:pt x="156" y="25"/>
                    </a:lnTo>
                    <a:lnTo>
                      <a:pt x="158" y="25"/>
                    </a:lnTo>
                    <a:lnTo>
                      <a:pt x="158" y="23"/>
                    </a:lnTo>
                    <a:lnTo>
                      <a:pt x="161" y="25"/>
                    </a:lnTo>
                    <a:lnTo>
                      <a:pt x="162" y="25"/>
                    </a:lnTo>
                    <a:lnTo>
                      <a:pt x="163" y="23"/>
                    </a:lnTo>
                    <a:lnTo>
                      <a:pt x="164" y="22"/>
                    </a:lnTo>
                    <a:lnTo>
                      <a:pt x="166" y="22"/>
                    </a:lnTo>
                    <a:lnTo>
                      <a:pt x="168" y="22"/>
                    </a:lnTo>
                    <a:lnTo>
                      <a:pt x="169" y="21"/>
                    </a:lnTo>
                    <a:lnTo>
                      <a:pt x="169" y="21"/>
                    </a:lnTo>
                    <a:lnTo>
                      <a:pt x="170" y="19"/>
                    </a:lnTo>
                    <a:lnTo>
                      <a:pt x="172" y="19"/>
                    </a:lnTo>
                    <a:lnTo>
                      <a:pt x="173" y="17"/>
                    </a:lnTo>
                    <a:lnTo>
                      <a:pt x="174" y="15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63" name="Freeform 454">
                <a:extLst>
                  <a:ext uri="{FF2B5EF4-FFF2-40B4-BE49-F238E27FC236}">
                    <a16:creationId xmlns:a16="http://schemas.microsoft.com/office/drawing/2014/main" id="{4E24D5D7-4934-F14C-BE7B-EEA63795CD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11910" y="9251811"/>
                <a:ext cx="507896" cy="643024"/>
              </a:xfrm>
              <a:custGeom>
                <a:avLst/>
                <a:gdLst>
                  <a:gd name="T0" fmla="*/ 11 w 436"/>
                  <a:gd name="T1" fmla="*/ 16 h 552"/>
                  <a:gd name="T2" fmla="*/ 0 w 436"/>
                  <a:gd name="T3" fmla="*/ 18 h 552"/>
                  <a:gd name="T4" fmla="*/ 33 w 436"/>
                  <a:gd name="T5" fmla="*/ 31 h 552"/>
                  <a:gd name="T6" fmla="*/ 39 w 436"/>
                  <a:gd name="T7" fmla="*/ 36 h 552"/>
                  <a:gd name="T8" fmla="*/ 40 w 436"/>
                  <a:gd name="T9" fmla="*/ 55 h 552"/>
                  <a:gd name="T10" fmla="*/ 46 w 436"/>
                  <a:gd name="T11" fmla="*/ 57 h 552"/>
                  <a:gd name="T12" fmla="*/ 49 w 436"/>
                  <a:gd name="T13" fmla="*/ 74 h 552"/>
                  <a:gd name="T14" fmla="*/ 35 w 436"/>
                  <a:gd name="T15" fmla="*/ 69 h 552"/>
                  <a:gd name="T16" fmla="*/ 26 w 436"/>
                  <a:gd name="T17" fmla="*/ 92 h 552"/>
                  <a:gd name="T18" fmla="*/ 46 w 436"/>
                  <a:gd name="T19" fmla="*/ 111 h 552"/>
                  <a:gd name="T20" fmla="*/ 66 w 436"/>
                  <a:gd name="T21" fmla="*/ 142 h 552"/>
                  <a:gd name="T22" fmla="*/ 78 w 436"/>
                  <a:gd name="T23" fmla="*/ 171 h 552"/>
                  <a:gd name="T24" fmla="*/ 94 w 436"/>
                  <a:gd name="T25" fmla="*/ 188 h 552"/>
                  <a:gd name="T26" fmla="*/ 97 w 436"/>
                  <a:gd name="T27" fmla="*/ 196 h 552"/>
                  <a:gd name="T28" fmla="*/ 111 w 436"/>
                  <a:gd name="T29" fmla="*/ 198 h 552"/>
                  <a:gd name="T30" fmla="*/ 131 w 436"/>
                  <a:gd name="T31" fmla="*/ 208 h 552"/>
                  <a:gd name="T32" fmla="*/ 164 w 436"/>
                  <a:gd name="T33" fmla="*/ 255 h 552"/>
                  <a:gd name="T34" fmla="*/ 203 w 436"/>
                  <a:gd name="T35" fmla="*/ 302 h 552"/>
                  <a:gd name="T36" fmla="*/ 238 w 436"/>
                  <a:gd name="T37" fmla="*/ 364 h 552"/>
                  <a:gd name="T38" fmla="*/ 283 w 436"/>
                  <a:gd name="T39" fmla="*/ 409 h 552"/>
                  <a:gd name="T40" fmla="*/ 311 w 436"/>
                  <a:gd name="T41" fmla="*/ 462 h 552"/>
                  <a:gd name="T42" fmla="*/ 331 w 436"/>
                  <a:gd name="T43" fmla="*/ 500 h 552"/>
                  <a:gd name="T44" fmla="*/ 370 w 436"/>
                  <a:gd name="T45" fmla="*/ 547 h 552"/>
                  <a:gd name="T46" fmla="*/ 381 w 436"/>
                  <a:gd name="T47" fmla="*/ 534 h 552"/>
                  <a:gd name="T48" fmla="*/ 370 w 436"/>
                  <a:gd name="T49" fmla="*/ 480 h 552"/>
                  <a:gd name="T50" fmla="*/ 387 w 436"/>
                  <a:gd name="T51" fmla="*/ 477 h 552"/>
                  <a:gd name="T52" fmla="*/ 409 w 436"/>
                  <a:gd name="T53" fmla="*/ 472 h 552"/>
                  <a:gd name="T54" fmla="*/ 436 w 436"/>
                  <a:gd name="T55" fmla="*/ 499 h 552"/>
                  <a:gd name="T56" fmla="*/ 423 w 436"/>
                  <a:gd name="T57" fmla="*/ 467 h 552"/>
                  <a:gd name="T58" fmla="*/ 389 w 436"/>
                  <a:gd name="T59" fmla="*/ 454 h 552"/>
                  <a:gd name="T60" fmla="*/ 332 w 436"/>
                  <a:gd name="T61" fmla="*/ 429 h 552"/>
                  <a:gd name="T62" fmla="*/ 283 w 436"/>
                  <a:gd name="T63" fmla="*/ 348 h 552"/>
                  <a:gd name="T64" fmla="*/ 279 w 436"/>
                  <a:gd name="T65" fmla="*/ 297 h 552"/>
                  <a:gd name="T66" fmla="*/ 274 w 436"/>
                  <a:gd name="T67" fmla="*/ 299 h 552"/>
                  <a:gd name="T68" fmla="*/ 282 w 436"/>
                  <a:gd name="T69" fmla="*/ 289 h 552"/>
                  <a:gd name="T70" fmla="*/ 292 w 436"/>
                  <a:gd name="T71" fmla="*/ 286 h 552"/>
                  <a:gd name="T72" fmla="*/ 327 w 436"/>
                  <a:gd name="T73" fmla="*/ 282 h 552"/>
                  <a:gd name="T74" fmla="*/ 363 w 436"/>
                  <a:gd name="T75" fmla="*/ 295 h 552"/>
                  <a:gd name="T76" fmla="*/ 350 w 436"/>
                  <a:gd name="T77" fmla="*/ 282 h 552"/>
                  <a:gd name="T78" fmla="*/ 308 w 436"/>
                  <a:gd name="T79" fmla="*/ 263 h 552"/>
                  <a:gd name="T80" fmla="*/ 271 w 436"/>
                  <a:gd name="T81" fmla="*/ 238 h 552"/>
                  <a:gd name="T82" fmla="*/ 200 w 436"/>
                  <a:gd name="T83" fmla="*/ 179 h 552"/>
                  <a:gd name="T84" fmla="*/ 186 w 436"/>
                  <a:gd name="T85" fmla="*/ 173 h 552"/>
                  <a:gd name="T86" fmla="*/ 179 w 436"/>
                  <a:gd name="T87" fmla="*/ 163 h 552"/>
                  <a:gd name="T88" fmla="*/ 179 w 436"/>
                  <a:gd name="T89" fmla="*/ 167 h 552"/>
                  <a:gd name="T90" fmla="*/ 172 w 436"/>
                  <a:gd name="T91" fmla="*/ 163 h 552"/>
                  <a:gd name="T92" fmla="*/ 161 w 436"/>
                  <a:gd name="T93" fmla="*/ 157 h 552"/>
                  <a:gd name="T94" fmla="*/ 151 w 436"/>
                  <a:gd name="T95" fmla="*/ 146 h 552"/>
                  <a:gd name="T96" fmla="*/ 134 w 436"/>
                  <a:gd name="T97" fmla="*/ 132 h 552"/>
                  <a:gd name="T98" fmla="*/ 128 w 436"/>
                  <a:gd name="T99" fmla="*/ 117 h 552"/>
                  <a:gd name="T100" fmla="*/ 118 w 436"/>
                  <a:gd name="T101" fmla="*/ 101 h 552"/>
                  <a:gd name="T102" fmla="*/ 123 w 436"/>
                  <a:gd name="T103" fmla="*/ 104 h 552"/>
                  <a:gd name="T104" fmla="*/ 113 w 436"/>
                  <a:gd name="T105" fmla="*/ 85 h 552"/>
                  <a:gd name="T106" fmla="*/ 103 w 436"/>
                  <a:gd name="T107" fmla="*/ 83 h 552"/>
                  <a:gd name="T108" fmla="*/ 82 w 436"/>
                  <a:gd name="T109" fmla="*/ 64 h 552"/>
                  <a:gd name="T110" fmla="*/ 86 w 436"/>
                  <a:gd name="T111" fmla="*/ 63 h 552"/>
                  <a:gd name="T112" fmla="*/ 105 w 436"/>
                  <a:gd name="T113" fmla="*/ 75 h 552"/>
                  <a:gd name="T114" fmla="*/ 65 w 436"/>
                  <a:gd name="T115" fmla="*/ 46 h 552"/>
                  <a:gd name="T116" fmla="*/ 60 w 436"/>
                  <a:gd name="T117" fmla="*/ 40 h 552"/>
                  <a:gd name="T118" fmla="*/ 41 w 436"/>
                  <a:gd name="T119" fmla="*/ 31 h 552"/>
                  <a:gd name="T120" fmla="*/ 24 w 436"/>
                  <a:gd name="T121" fmla="*/ 7 h 552"/>
                  <a:gd name="T122" fmla="*/ 38 w 436"/>
                  <a:gd name="T123" fmla="*/ 61 h 552"/>
                  <a:gd name="T124" fmla="*/ 37 w 436"/>
                  <a:gd name="T125" fmla="*/ 6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36" h="552">
                    <a:moveTo>
                      <a:pt x="13" y="8"/>
                    </a:moveTo>
                    <a:lnTo>
                      <a:pt x="13" y="8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5" y="14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9" y="16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10" y="23"/>
                    </a:lnTo>
                    <a:lnTo>
                      <a:pt x="12" y="25"/>
                    </a:lnTo>
                    <a:lnTo>
                      <a:pt x="16" y="27"/>
                    </a:lnTo>
                    <a:lnTo>
                      <a:pt x="21" y="28"/>
                    </a:lnTo>
                    <a:lnTo>
                      <a:pt x="27" y="29"/>
                    </a:lnTo>
                    <a:lnTo>
                      <a:pt x="30" y="30"/>
                    </a:lnTo>
                    <a:lnTo>
                      <a:pt x="33" y="31"/>
                    </a:lnTo>
                    <a:lnTo>
                      <a:pt x="35" y="35"/>
                    </a:lnTo>
                    <a:lnTo>
                      <a:pt x="38" y="39"/>
                    </a:lnTo>
                    <a:lnTo>
                      <a:pt x="39" y="44"/>
                    </a:lnTo>
                    <a:lnTo>
                      <a:pt x="39" y="47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41" y="49"/>
                    </a:lnTo>
                    <a:lnTo>
                      <a:pt x="41" y="46"/>
                    </a:lnTo>
                    <a:lnTo>
                      <a:pt x="41" y="44"/>
                    </a:lnTo>
                    <a:lnTo>
                      <a:pt x="40" y="42"/>
                    </a:lnTo>
                    <a:lnTo>
                      <a:pt x="39" y="39"/>
                    </a:lnTo>
                    <a:lnTo>
                      <a:pt x="39" y="38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40" y="36"/>
                    </a:lnTo>
                    <a:lnTo>
                      <a:pt x="43" y="38"/>
                    </a:lnTo>
                    <a:lnTo>
                      <a:pt x="45" y="40"/>
                    </a:lnTo>
                    <a:lnTo>
                      <a:pt x="46" y="41"/>
                    </a:lnTo>
                    <a:lnTo>
                      <a:pt x="47" y="44"/>
                    </a:lnTo>
                    <a:lnTo>
                      <a:pt x="47" y="45"/>
                    </a:lnTo>
                    <a:lnTo>
                      <a:pt x="47" y="46"/>
                    </a:lnTo>
                    <a:lnTo>
                      <a:pt x="46" y="47"/>
                    </a:lnTo>
                    <a:lnTo>
                      <a:pt x="45" y="49"/>
                    </a:lnTo>
                    <a:lnTo>
                      <a:pt x="41" y="51"/>
                    </a:lnTo>
                    <a:lnTo>
                      <a:pt x="40" y="52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40" y="55"/>
                    </a:lnTo>
                    <a:lnTo>
                      <a:pt x="40" y="56"/>
                    </a:lnTo>
                    <a:lnTo>
                      <a:pt x="40" y="57"/>
                    </a:lnTo>
                    <a:lnTo>
                      <a:pt x="41" y="59"/>
                    </a:lnTo>
                    <a:lnTo>
                      <a:pt x="44" y="61"/>
                    </a:lnTo>
                    <a:lnTo>
                      <a:pt x="44" y="61"/>
                    </a:lnTo>
                    <a:lnTo>
                      <a:pt x="45" y="61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4" y="58"/>
                    </a:lnTo>
                    <a:lnTo>
                      <a:pt x="43" y="57"/>
                    </a:lnTo>
                    <a:lnTo>
                      <a:pt x="43" y="56"/>
                    </a:lnTo>
                    <a:lnTo>
                      <a:pt x="44" y="56"/>
                    </a:lnTo>
                    <a:lnTo>
                      <a:pt x="45" y="56"/>
                    </a:lnTo>
                    <a:lnTo>
                      <a:pt x="46" y="57"/>
                    </a:lnTo>
                    <a:lnTo>
                      <a:pt x="47" y="57"/>
                    </a:lnTo>
                    <a:lnTo>
                      <a:pt x="50" y="56"/>
                    </a:lnTo>
                    <a:lnTo>
                      <a:pt x="51" y="56"/>
                    </a:lnTo>
                    <a:lnTo>
                      <a:pt x="52" y="57"/>
                    </a:lnTo>
                    <a:lnTo>
                      <a:pt x="52" y="58"/>
                    </a:lnTo>
                    <a:lnTo>
                      <a:pt x="51" y="58"/>
                    </a:lnTo>
                    <a:lnTo>
                      <a:pt x="50" y="58"/>
                    </a:lnTo>
                    <a:lnTo>
                      <a:pt x="49" y="59"/>
                    </a:lnTo>
                    <a:lnTo>
                      <a:pt x="49" y="61"/>
                    </a:lnTo>
                    <a:lnTo>
                      <a:pt x="49" y="63"/>
                    </a:lnTo>
                    <a:lnTo>
                      <a:pt x="49" y="68"/>
                    </a:lnTo>
                    <a:lnTo>
                      <a:pt x="50" y="70"/>
                    </a:lnTo>
                    <a:lnTo>
                      <a:pt x="49" y="73"/>
                    </a:lnTo>
                    <a:lnTo>
                      <a:pt x="49" y="74"/>
                    </a:lnTo>
                    <a:lnTo>
                      <a:pt x="47" y="74"/>
                    </a:lnTo>
                    <a:lnTo>
                      <a:pt x="46" y="75"/>
                    </a:lnTo>
                    <a:lnTo>
                      <a:pt x="45" y="77"/>
                    </a:lnTo>
                    <a:lnTo>
                      <a:pt x="45" y="78"/>
                    </a:lnTo>
                    <a:lnTo>
                      <a:pt x="44" y="78"/>
                    </a:lnTo>
                    <a:lnTo>
                      <a:pt x="43" y="78"/>
                    </a:lnTo>
                    <a:lnTo>
                      <a:pt x="40" y="77"/>
                    </a:lnTo>
                    <a:lnTo>
                      <a:pt x="39" y="75"/>
                    </a:lnTo>
                    <a:lnTo>
                      <a:pt x="38" y="73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5" y="69"/>
                    </a:lnTo>
                    <a:lnTo>
                      <a:pt x="37" y="69"/>
                    </a:lnTo>
                    <a:lnTo>
                      <a:pt x="37" y="68"/>
                    </a:lnTo>
                    <a:lnTo>
                      <a:pt x="37" y="68"/>
                    </a:lnTo>
                    <a:lnTo>
                      <a:pt x="37" y="68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3" y="70"/>
                    </a:lnTo>
                    <a:lnTo>
                      <a:pt x="32" y="72"/>
                    </a:lnTo>
                    <a:lnTo>
                      <a:pt x="29" y="77"/>
                    </a:lnTo>
                    <a:lnTo>
                      <a:pt x="27" y="81"/>
                    </a:lnTo>
                    <a:lnTo>
                      <a:pt x="26" y="85"/>
                    </a:lnTo>
                    <a:lnTo>
                      <a:pt x="26" y="89"/>
                    </a:lnTo>
                    <a:lnTo>
                      <a:pt x="24" y="91"/>
                    </a:lnTo>
                    <a:lnTo>
                      <a:pt x="26" y="92"/>
                    </a:lnTo>
                    <a:lnTo>
                      <a:pt x="26" y="94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28" y="95"/>
                    </a:lnTo>
                    <a:lnTo>
                      <a:pt x="29" y="97"/>
                    </a:lnTo>
                    <a:lnTo>
                      <a:pt x="29" y="98"/>
                    </a:lnTo>
                    <a:lnTo>
                      <a:pt x="32" y="100"/>
                    </a:lnTo>
                    <a:lnTo>
                      <a:pt x="33" y="101"/>
                    </a:lnTo>
                    <a:lnTo>
                      <a:pt x="34" y="101"/>
                    </a:lnTo>
                    <a:lnTo>
                      <a:pt x="38" y="103"/>
                    </a:lnTo>
                    <a:lnTo>
                      <a:pt x="40" y="104"/>
                    </a:lnTo>
                    <a:lnTo>
                      <a:pt x="43" y="106"/>
                    </a:lnTo>
                    <a:lnTo>
                      <a:pt x="44" y="107"/>
                    </a:lnTo>
                    <a:lnTo>
                      <a:pt x="46" y="111"/>
                    </a:lnTo>
                    <a:lnTo>
                      <a:pt x="50" y="117"/>
                    </a:lnTo>
                    <a:lnTo>
                      <a:pt x="54" y="123"/>
                    </a:lnTo>
                    <a:lnTo>
                      <a:pt x="56" y="129"/>
                    </a:lnTo>
                    <a:lnTo>
                      <a:pt x="58" y="131"/>
                    </a:lnTo>
                    <a:lnTo>
                      <a:pt x="58" y="132"/>
                    </a:lnTo>
                    <a:lnTo>
                      <a:pt x="60" y="134"/>
                    </a:lnTo>
                    <a:lnTo>
                      <a:pt x="61" y="135"/>
                    </a:lnTo>
                    <a:lnTo>
                      <a:pt x="62" y="136"/>
                    </a:lnTo>
                    <a:lnTo>
                      <a:pt x="62" y="137"/>
                    </a:lnTo>
                    <a:lnTo>
                      <a:pt x="62" y="139"/>
                    </a:lnTo>
                    <a:lnTo>
                      <a:pt x="63" y="139"/>
                    </a:lnTo>
                    <a:lnTo>
                      <a:pt x="65" y="140"/>
                    </a:lnTo>
                    <a:lnTo>
                      <a:pt x="66" y="141"/>
                    </a:lnTo>
                    <a:lnTo>
                      <a:pt x="66" y="142"/>
                    </a:lnTo>
                    <a:lnTo>
                      <a:pt x="66" y="145"/>
                    </a:lnTo>
                    <a:lnTo>
                      <a:pt x="67" y="148"/>
                    </a:lnTo>
                    <a:lnTo>
                      <a:pt x="67" y="151"/>
                    </a:lnTo>
                    <a:lnTo>
                      <a:pt x="67" y="154"/>
                    </a:lnTo>
                    <a:lnTo>
                      <a:pt x="66" y="156"/>
                    </a:lnTo>
                    <a:lnTo>
                      <a:pt x="67" y="159"/>
                    </a:lnTo>
                    <a:lnTo>
                      <a:pt x="69" y="160"/>
                    </a:lnTo>
                    <a:lnTo>
                      <a:pt x="71" y="162"/>
                    </a:lnTo>
                    <a:lnTo>
                      <a:pt x="72" y="163"/>
                    </a:lnTo>
                    <a:lnTo>
                      <a:pt x="73" y="165"/>
                    </a:lnTo>
                    <a:lnTo>
                      <a:pt x="75" y="168"/>
                    </a:lnTo>
                    <a:lnTo>
                      <a:pt x="77" y="170"/>
                    </a:lnTo>
                    <a:lnTo>
                      <a:pt x="78" y="170"/>
                    </a:lnTo>
                    <a:lnTo>
                      <a:pt x="78" y="171"/>
                    </a:lnTo>
                    <a:lnTo>
                      <a:pt x="79" y="174"/>
                    </a:lnTo>
                    <a:lnTo>
                      <a:pt x="79" y="176"/>
                    </a:lnTo>
                    <a:lnTo>
                      <a:pt x="80" y="177"/>
                    </a:lnTo>
                    <a:lnTo>
                      <a:pt x="83" y="180"/>
                    </a:lnTo>
                    <a:lnTo>
                      <a:pt x="85" y="180"/>
                    </a:lnTo>
                    <a:lnTo>
                      <a:pt x="86" y="181"/>
                    </a:lnTo>
                    <a:lnTo>
                      <a:pt x="88" y="184"/>
                    </a:lnTo>
                    <a:lnTo>
                      <a:pt x="88" y="185"/>
                    </a:lnTo>
                    <a:lnTo>
                      <a:pt x="89" y="186"/>
                    </a:lnTo>
                    <a:lnTo>
                      <a:pt x="88" y="188"/>
                    </a:lnTo>
                    <a:lnTo>
                      <a:pt x="89" y="188"/>
                    </a:lnTo>
                    <a:lnTo>
                      <a:pt x="89" y="188"/>
                    </a:lnTo>
                    <a:lnTo>
                      <a:pt x="91" y="188"/>
                    </a:lnTo>
                    <a:lnTo>
                      <a:pt x="94" y="188"/>
                    </a:lnTo>
                    <a:lnTo>
                      <a:pt x="95" y="187"/>
                    </a:lnTo>
                    <a:lnTo>
                      <a:pt x="97" y="188"/>
                    </a:lnTo>
                    <a:lnTo>
                      <a:pt x="99" y="190"/>
                    </a:lnTo>
                    <a:lnTo>
                      <a:pt x="100" y="190"/>
                    </a:lnTo>
                    <a:lnTo>
                      <a:pt x="101" y="190"/>
                    </a:lnTo>
                    <a:lnTo>
                      <a:pt x="102" y="191"/>
                    </a:lnTo>
                    <a:lnTo>
                      <a:pt x="103" y="192"/>
                    </a:lnTo>
                    <a:lnTo>
                      <a:pt x="103" y="193"/>
                    </a:lnTo>
                    <a:lnTo>
                      <a:pt x="103" y="195"/>
                    </a:lnTo>
                    <a:lnTo>
                      <a:pt x="101" y="195"/>
                    </a:lnTo>
                    <a:lnTo>
                      <a:pt x="100" y="195"/>
                    </a:lnTo>
                    <a:lnTo>
                      <a:pt x="99" y="195"/>
                    </a:lnTo>
                    <a:lnTo>
                      <a:pt x="99" y="196"/>
                    </a:lnTo>
                    <a:lnTo>
                      <a:pt x="97" y="196"/>
                    </a:lnTo>
                    <a:lnTo>
                      <a:pt x="96" y="196"/>
                    </a:lnTo>
                    <a:lnTo>
                      <a:pt x="96" y="197"/>
                    </a:lnTo>
                    <a:lnTo>
                      <a:pt x="96" y="197"/>
                    </a:lnTo>
                    <a:lnTo>
                      <a:pt x="96" y="197"/>
                    </a:lnTo>
                    <a:lnTo>
                      <a:pt x="97" y="198"/>
                    </a:lnTo>
                    <a:lnTo>
                      <a:pt x="101" y="197"/>
                    </a:lnTo>
                    <a:lnTo>
                      <a:pt x="103" y="197"/>
                    </a:lnTo>
                    <a:lnTo>
                      <a:pt x="105" y="197"/>
                    </a:lnTo>
                    <a:lnTo>
                      <a:pt x="106" y="198"/>
                    </a:lnTo>
                    <a:lnTo>
                      <a:pt x="108" y="198"/>
                    </a:lnTo>
                    <a:lnTo>
                      <a:pt x="110" y="199"/>
                    </a:lnTo>
                    <a:lnTo>
                      <a:pt x="110" y="199"/>
                    </a:lnTo>
                    <a:lnTo>
                      <a:pt x="111" y="199"/>
                    </a:lnTo>
                    <a:lnTo>
                      <a:pt x="111" y="198"/>
                    </a:lnTo>
                    <a:lnTo>
                      <a:pt x="111" y="197"/>
                    </a:lnTo>
                    <a:lnTo>
                      <a:pt x="112" y="197"/>
                    </a:lnTo>
                    <a:lnTo>
                      <a:pt x="113" y="197"/>
                    </a:lnTo>
                    <a:lnTo>
                      <a:pt x="113" y="198"/>
                    </a:lnTo>
                    <a:lnTo>
                      <a:pt x="113" y="198"/>
                    </a:lnTo>
                    <a:lnTo>
                      <a:pt x="114" y="199"/>
                    </a:lnTo>
                    <a:lnTo>
                      <a:pt x="114" y="199"/>
                    </a:lnTo>
                    <a:lnTo>
                      <a:pt x="118" y="201"/>
                    </a:lnTo>
                    <a:lnTo>
                      <a:pt x="122" y="201"/>
                    </a:lnTo>
                    <a:lnTo>
                      <a:pt x="125" y="202"/>
                    </a:lnTo>
                    <a:lnTo>
                      <a:pt x="127" y="203"/>
                    </a:lnTo>
                    <a:lnTo>
                      <a:pt x="128" y="207"/>
                    </a:lnTo>
                    <a:lnTo>
                      <a:pt x="130" y="207"/>
                    </a:lnTo>
                    <a:lnTo>
                      <a:pt x="131" y="208"/>
                    </a:lnTo>
                    <a:lnTo>
                      <a:pt x="134" y="208"/>
                    </a:lnTo>
                    <a:lnTo>
                      <a:pt x="136" y="209"/>
                    </a:lnTo>
                    <a:lnTo>
                      <a:pt x="140" y="213"/>
                    </a:lnTo>
                    <a:lnTo>
                      <a:pt x="145" y="215"/>
                    </a:lnTo>
                    <a:lnTo>
                      <a:pt x="148" y="219"/>
                    </a:lnTo>
                    <a:lnTo>
                      <a:pt x="152" y="224"/>
                    </a:lnTo>
                    <a:lnTo>
                      <a:pt x="153" y="227"/>
                    </a:lnTo>
                    <a:lnTo>
                      <a:pt x="153" y="232"/>
                    </a:lnTo>
                    <a:lnTo>
                      <a:pt x="155" y="235"/>
                    </a:lnTo>
                    <a:lnTo>
                      <a:pt x="156" y="240"/>
                    </a:lnTo>
                    <a:lnTo>
                      <a:pt x="156" y="243"/>
                    </a:lnTo>
                    <a:lnTo>
                      <a:pt x="158" y="246"/>
                    </a:lnTo>
                    <a:lnTo>
                      <a:pt x="162" y="250"/>
                    </a:lnTo>
                    <a:lnTo>
                      <a:pt x="164" y="255"/>
                    </a:lnTo>
                    <a:lnTo>
                      <a:pt x="165" y="259"/>
                    </a:lnTo>
                    <a:lnTo>
                      <a:pt x="168" y="261"/>
                    </a:lnTo>
                    <a:lnTo>
                      <a:pt x="174" y="265"/>
                    </a:lnTo>
                    <a:lnTo>
                      <a:pt x="179" y="269"/>
                    </a:lnTo>
                    <a:lnTo>
                      <a:pt x="181" y="271"/>
                    </a:lnTo>
                    <a:lnTo>
                      <a:pt x="183" y="274"/>
                    </a:lnTo>
                    <a:lnTo>
                      <a:pt x="185" y="276"/>
                    </a:lnTo>
                    <a:lnTo>
                      <a:pt x="189" y="280"/>
                    </a:lnTo>
                    <a:lnTo>
                      <a:pt x="191" y="283"/>
                    </a:lnTo>
                    <a:lnTo>
                      <a:pt x="193" y="287"/>
                    </a:lnTo>
                    <a:lnTo>
                      <a:pt x="193" y="289"/>
                    </a:lnTo>
                    <a:lnTo>
                      <a:pt x="196" y="292"/>
                    </a:lnTo>
                    <a:lnTo>
                      <a:pt x="198" y="295"/>
                    </a:lnTo>
                    <a:lnTo>
                      <a:pt x="203" y="302"/>
                    </a:lnTo>
                    <a:lnTo>
                      <a:pt x="207" y="304"/>
                    </a:lnTo>
                    <a:lnTo>
                      <a:pt x="210" y="313"/>
                    </a:lnTo>
                    <a:lnTo>
                      <a:pt x="213" y="316"/>
                    </a:lnTo>
                    <a:lnTo>
                      <a:pt x="215" y="320"/>
                    </a:lnTo>
                    <a:lnTo>
                      <a:pt x="218" y="323"/>
                    </a:lnTo>
                    <a:lnTo>
                      <a:pt x="220" y="330"/>
                    </a:lnTo>
                    <a:lnTo>
                      <a:pt x="221" y="333"/>
                    </a:lnTo>
                    <a:lnTo>
                      <a:pt x="224" y="337"/>
                    </a:lnTo>
                    <a:lnTo>
                      <a:pt x="228" y="342"/>
                    </a:lnTo>
                    <a:lnTo>
                      <a:pt x="230" y="344"/>
                    </a:lnTo>
                    <a:lnTo>
                      <a:pt x="230" y="348"/>
                    </a:lnTo>
                    <a:lnTo>
                      <a:pt x="234" y="353"/>
                    </a:lnTo>
                    <a:lnTo>
                      <a:pt x="236" y="358"/>
                    </a:lnTo>
                    <a:lnTo>
                      <a:pt x="238" y="364"/>
                    </a:lnTo>
                    <a:lnTo>
                      <a:pt x="238" y="367"/>
                    </a:lnTo>
                    <a:lnTo>
                      <a:pt x="240" y="375"/>
                    </a:lnTo>
                    <a:lnTo>
                      <a:pt x="240" y="376"/>
                    </a:lnTo>
                    <a:lnTo>
                      <a:pt x="241" y="378"/>
                    </a:lnTo>
                    <a:lnTo>
                      <a:pt x="243" y="382"/>
                    </a:lnTo>
                    <a:lnTo>
                      <a:pt x="246" y="384"/>
                    </a:lnTo>
                    <a:lnTo>
                      <a:pt x="251" y="387"/>
                    </a:lnTo>
                    <a:lnTo>
                      <a:pt x="257" y="389"/>
                    </a:lnTo>
                    <a:lnTo>
                      <a:pt x="263" y="392"/>
                    </a:lnTo>
                    <a:lnTo>
                      <a:pt x="265" y="393"/>
                    </a:lnTo>
                    <a:lnTo>
                      <a:pt x="269" y="395"/>
                    </a:lnTo>
                    <a:lnTo>
                      <a:pt x="271" y="396"/>
                    </a:lnTo>
                    <a:lnTo>
                      <a:pt x="277" y="400"/>
                    </a:lnTo>
                    <a:lnTo>
                      <a:pt x="283" y="409"/>
                    </a:lnTo>
                    <a:lnTo>
                      <a:pt x="288" y="413"/>
                    </a:lnTo>
                    <a:lnTo>
                      <a:pt x="290" y="416"/>
                    </a:lnTo>
                    <a:lnTo>
                      <a:pt x="291" y="421"/>
                    </a:lnTo>
                    <a:lnTo>
                      <a:pt x="292" y="424"/>
                    </a:lnTo>
                    <a:lnTo>
                      <a:pt x="292" y="427"/>
                    </a:lnTo>
                    <a:lnTo>
                      <a:pt x="292" y="429"/>
                    </a:lnTo>
                    <a:lnTo>
                      <a:pt x="294" y="434"/>
                    </a:lnTo>
                    <a:lnTo>
                      <a:pt x="296" y="439"/>
                    </a:lnTo>
                    <a:lnTo>
                      <a:pt x="296" y="443"/>
                    </a:lnTo>
                    <a:lnTo>
                      <a:pt x="297" y="445"/>
                    </a:lnTo>
                    <a:lnTo>
                      <a:pt x="299" y="450"/>
                    </a:lnTo>
                    <a:lnTo>
                      <a:pt x="303" y="454"/>
                    </a:lnTo>
                    <a:lnTo>
                      <a:pt x="309" y="460"/>
                    </a:lnTo>
                    <a:lnTo>
                      <a:pt x="311" y="462"/>
                    </a:lnTo>
                    <a:lnTo>
                      <a:pt x="314" y="466"/>
                    </a:lnTo>
                    <a:lnTo>
                      <a:pt x="316" y="467"/>
                    </a:lnTo>
                    <a:lnTo>
                      <a:pt x="320" y="468"/>
                    </a:lnTo>
                    <a:lnTo>
                      <a:pt x="321" y="472"/>
                    </a:lnTo>
                    <a:lnTo>
                      <a:pt x="324" y="476"/>
                    </a:lnTo>
                    <a:lnTo>
                      <a:pt x="325" y="478"/>
                    </a:lnTo>
                    <a:lnTo>
                      <a:pt x="326" y="480"/>
                    </a:lnTo>
                    <a:lnTo>
                      <a:pt x="330" y="484"/>
                    </a:lnTo>
                    <a:lnTo>
                      <a:pt x="331" y="488"/>
                    </a:lnTo>
                    <a:lnTo>
                      <a:pt x="332" y="491"/>
                    </a:lnTo>
                    <a:lnTo>
                      <a:pt x="332" y="493"/>
                    </a:lnTo>
                    <a:lnTo>
                      <a:pt x="331" y="496"/>
                    </a:lnTo>
                    <a:lnTo>
                      <a:pt x="331" y="499"/>
                    </a:lnTo>
                    <a:lnTo>
                      <a:pt x="331" y="500"/>
                    </a:lnTo>
                    <a:lnTo>
                      <a:pt x="333" y="501"/>
                    </a:lnTo>
                    <a:lnTo>
                      <a:pt x="335" y="505"/>
                    </a:lnTo>
                    <a:lnTo>
                      <a:pt x="337" y="508"/>
                    </a:lnTo>
                    <a:lnTo>
                      <a:pt x="338" y="510"/>
                    </a:lnTo>
                    <a:lnTo>
                      <a:pt x="338" y="513"/>
                    </a:lnTo>
                    <a:lnTo>
                      <a:pt x="339" y="517"/>
                    </a:lnTo>
                    <a:lnTo>
                      <a:pt x="339" y="518"/>
                    </a:lnTo>
                    <a:lnTo>
                      <a:pt x="342" y="519"/>
                    </a:lnTo>
                    <a:lnTo>
                      <a:pt x="349" y="527"/>
                    </a:lnTo>
                    <a:lnTo>
                      <a:pt x="355" y="530"/>
                    </a:lnTo>
                    <a:lnTo>
                      <a:pt x="360" y="536"/>
                    </a:lnTo>
                    <a:lnTo>
                      <a:pt x="365" y="541"/>
                    </a:lnTo>
                    <a:lnTo>
                      <a:pt x="367" y="545"/>
                    </a:lnTo>
                    <a:lnTo>
                      <a:pt x="370" y="547"/>
                    </a:lnTo>
                    <a:lnTo>
                      <a:pt x="371" y="547"/>
                    </a:lnTo>
                    <a:lnTo>
                      <a:pt x="375" y="549"/>
                    </a:lnTo>
                    <a:lnTo>
                      <a:pt x="378" y="550"/>
                    </a:lnTo>
                    <a:lnTo>
                      <a:pt x="381" y="552"/>
                    </a:lnTo>
                    <a:lnTo>
                      <a:pt x="382" y="552"/>
                    </a:lnTo>
                    <a:lnTo>
                      <a:pt x="383" y="552"/>
                    </a:lnTo>
                    <a:lnTo>
                      <a:pt x="383" y="550"/>
                    </a:lnTo>
                    <a:lnTo>
                      <a:pt x="382" y="547"/>
                    </a:lnTo>
                    <a:lnTo>
                      <a:pt x="381" y="545"/>
                    </a:lnTo>
                    <a:lnTo>
                      <a:pt x="381" y="544"/>
                    </a:lnTo>
                    <a:lnTo>
                      <a:pt x="382" y="541"/>
                    </a:lnTo>
                    <a:lnTo>
                      <a:pt x="382" y="540"/>
                    </a:lnTo>
                    <a:lnTo>
                      <a:pt x="381" y="538"/>
                    </a:lnTo>
                    <a:lnTo>
                      <a:pt x="381" y="534"/>
                    </a:lnTo>
                    <a:lnTo>
                      <a:pt x="380" y="531"/>
                    </a:lnTo>
                    <a:lnTo>
                      <a:pt x="377" y="528"/>
                    </a:lnTo>
                    <a:lnTo>
                      <a:pt x="375" y="523"/>
                    </a:lnTo>
                    <a:lnTo>
                      <a:pt x="372" y="518"/>
                    </a:lnTo>
                    <a:lnTo>
                      <a:pt x="369" y="505"/>
                    </a:lnTo>
                    <a:lnTo>
                      <a:pt x="366" y="496"/>
                    </a:lnTo>
                    <a:lnTo>
                      <a:pt x="365" y="493"/>
                    </a:lnTo>
                    <a:lnTo>
                      <a:pt x="365" y="489"/>
                    </a:lnTo>
                    <a:lnTo>
                      <a:pt x="366" y="486"/>
                    </a:lnTo>
                    <a:lnTo>
                      <a:pt x="366" y="485"/>
                    </a:lnTo>
                    <a:lnTo>
                      <a:pt x="367" y="483"/>
                    </a:lnTo>
                    <a:lnTo>
                      <a:pt x="369" y="482"/>
                    </a:lnTo>
                    <a:lnTo>
                      <a:pt x="369" y="480"/>
                    </a:lnTo>
                    <a:lnTo>
                      <a:pt x="370" y="480"/>
                    </a:lnTo>
                    <a:lnTo>
                      <a:pt x="370" y="478"/>
                    </a:lnTo>
                    <a:lnTo>
                      <a:pt x="370" y="477"/>
                    </a:lnTo>
                    <a:lnTo>
                      <a:pt x="371" y="477"/>
                    </a:lnTo>
                    <a:lnTo>
                      <a:pt x="374" y="478"/>
                    </a:lnTo>
                    <a:lnTo>
                      <a:pt x="376" y="482"/>
                    </a:lnTo>
                    <a:lnTo>
                      <a:pt x="378" y="483"/>
                    </a:lnTo>
                    <a:lnTo>
                      <a:pt x="381" y="484"/>
                    </a:lnTo>
                    <a:lnTo>
                      <a:pt x="382" y="484"/>
                    </a:lnTo>
                    <a:lnTo>
                      <a:pt x="383" y="483"/>
                    </a:lnTo>
                    <a:lnTo>
                      <a:pt x="383" y="482"/>
                    </a:lnTo>
                    <a:lnTo>
                      <a:pt x="383" y="480"/>
                    </a:lnTo>
                    <a:lnTo>
                      <a:pt x="383" y="479"/>
                    </a:lnTo>
                    <a:lnTo>
                      <a:pt x="386" y="478"/>
                    </a:lnTo>
                    <a:lnTo>
                      <a:pt x="387" y="477"/>
                    </a:lnTo>
                    <a:lnTo>
                      <a:pt x="391" y="476"/>
                    </a:lnTo>
                    <a:lnTo>
                      <a:pt x="393" y="476"/>
                    </a:lnTo>
                    <a:lnTo>
                      <a:pt x="394" y="474"/>
                    </a:lnTo>
                    <a:lnTo>
                      <a:pt x="395" y="473"/>
                    </a:lnTo>
                    <a:lnTo>
                      <a:pt x="398" y="472"/>
                    </a:lnTo>
                    <a:lnTo>
                      <a:pt x="400" y="472"/>
                    </a:lnTo>
                    <a:lnTo>
                      <a:pt x="401" y="472"/>
                    </a:lnTo>
                    <a:lnTo>
                      <a:pt x="404" y="472"/>
                    </a:lnTo>
                    <a:lnTo>
                      <a:pt x="405" y="472"/>
                    </a:lnTo>
                    <a:lnTo>
                      <a:pt x="404" y="469"/>
                    </a:lnTo>
                    <a:lnTo>
                      <a:pt x="405" y="468"/>
                    </a:lnTo>
                    <a:lnTo>
                      <a:pt x="408" y="468"/>
                    </a:lnTo>
                    <a:lnTo>
                      <a:pt x="410" y="471"/>
                    </a:lnTo>
                    <a:lnTo>
                      <a:pt x="409" y="472"/>
                    </a:lnTo>
                    <a:lnTo>
                      <a:pt x="410" y="474"/>
                    </a:lnTo>
                    <a:lnTo>
                      <a:pt x="412" y="477"/>
                    </a:lnTo>
                    <a:lnTo>
                      <a:pt x="416" y="480"/>
                    </a:lnTo>
                    <a:lnTo>
                      <a:pt x="419" y="482"/>
                    </a:lnTo>
                    <a:lnTo>
                      <a:pt x="422" y="484"/>
                    </a:lnTo>
                    <a:lnTo>
                      <a:pt x="425" y="486"/>
                    </a:lnTo>
                    <a:lnTo>
                      <a:pt x="428" y="489"/>
                    </a:lnTo>
                    <a:lnTo>
                      <a:pt x="429" y="493"/>
                    </a:lnTo>
                    <a:lnTo>
                      <a:pt x="431" y="494"/>
                    </a:lnTo>
                    <a:lnTo>
                      <a:pt x="432" y="496"/>
                    </a:lnTo>
                    <a:lnTo>
                      <a:pt x="434" y="497"/>
                    </a:lnTo>
                    <a:lnTo>
                      <a:pt x="434" y="499"/>
                    </a:lnTo>
                    <a:lnTo>
                      <a:pt x="436" y="499"/>
                    </a:lnTo>
                    <a:lnTo>
                      <a:pt x="436" y="499"/>
                    </a:lnTo>
                    <a:lnTo>
                      <a:pt x="436" y="496"/>
                    </a:lnTo>
                    <a:lnTo>
                      <a:pt x="436" y="493"/>
                    </a:lnTo>
                    <a:lnTo>
                      <a:pt x="434" y="491"/>
                    </a:lnTo>
                    <a:lnTo>
                      <a:pt x="433" y="489"/>
                    </a:lnTo>
                    <a:lnTo>
                      <a:pt x="431" y="486"/>
                    </a:lnTo>
                    <a:lnTo>
                      <a:pt x="431" y="483"/>
                    </a:lnTo>
                    <a:lnTo>
                      <a:pt x="428" y="480"/>
                    </a:lnTo>
                    <a:lnTo>
                      <a:pt x="428" y="478"/>
                    </a:lnTo>
                    <a:lnTo>
                      <a:pt x="427" y="474"/>
                    </a:lnTo>
                    <a:lnTo>
                      <a:pt x="427" y="472"/>
                    </a:lnTo>
                    <a:lnTo>
                      <a:pt x="427" y="469"/>
                    </a:lnTo>
                    <a:lnTo>
                      <a:pt x="427" y="468"/>
                    </a:lnTo>
                    <a:lnTo>
                      <a:pt x="426" y="468"/>
                    </a:lnTo>
                    <a:lnTo>
                      <a:pt x="423" y="467"/>
                    </a:lnTo>
                    <a:lnTo>
                      <a:pt x="420" y="466"/>
                    </a:lnTo>
                    <a:lnTo>
                      <a:pt x="415" y="462"/>
                    </a:lnTo>
                    <a:lnTo>
                      <a:pt x="409" y="456"/>
                    </a:lnTo>
                    <a:lnTo>
                      <a:pt x="405" y="450"/>
                    </a:lnTo>
                    <a:lnTo>
                      <a:pt x="401" y="446"/>
                    </a:lnTo>
                    <a:lnTo>
                      <a:pt x="398" y="446"/>
                    </a:lnTo>
                    <a:lnTo>
                      <a:pt x="398" y="446"/>
                    </a:lnTo>
                    <a:lnTo>
                      <a:pt x="397" y="446"/>
                    </a:lnTo>
                    <a:lnTo>
                      <a:pt x="397" y="448"/>
                    </a:lnTo>
                    <a:lnTo>
                      <a:pt x="398" y="449"/>
                    </a:lnTo>
                    <a:lnTo>
                      <a:pt x="398" y="450"/>
                    </a:lnTo>
                    <a:lnTo>
                      <a:pt x="398" y="451"/>
                    </a:lnTo>
                    <a:lnTo>
                      <a:pt x="395" y="452"/>
                    </a:lnTo>
                    <a:lnTo>
                      <a:pt x="389" y="454"/>
                    </a:lnTo>
                    <a:lnTo>
                      <a:pt x="384" y="455"/>
                    </a:lnTo>
                    <a:lnTo>
                      <a:pt x="382" y="454"/>
                    </a:lnTo>
                    <a:lnTo>
                      <a:pt x="378" y="452"/>
                    </a:lnTo>
                    <a:lnTo>
                      <a:pt x="374" y="448"/>
                    </a:lnTo>
                    <a:lnTo>
                      <a:pt x="365" y="440"/>
                    </a:lnTo>
                    <a:lnTo>
                      <a:pt x="361" y="437"/>
                    </a:lnTo>
                    <a:lnTo>
                      <a:pt x="356" y="433"/>
                    </a:lnTo>
                    <a:lnTo>
                      <a:pt x="353" y="432"/>
                    </a:lnTo>
                    <a:lnTo>
                      <a:pt x="352" y="431"/>
                    </a:lnTo>
                    <a:lnTo>
                      <a:pt x="347" y="431"/>
                    </a:lnTo>
                    <a:lnTo>
                      <a:pt x="342" y="431"/>
                    </a:lnTo>
                    <a:lnTo>
                      <a:pt x="338" y="431"/>
                    </a:lnTo>
                    <a:lnTo>
                      <a:pt x="336" y="431"/>
                    </a:lnTo>
                    <a:lnTo>
                      <a:pt x="332" y="429"/>
                    </a:lnTo>
                    <a:lnTo>
                      <a:pt x="327" y="427"/>
                    </a:lnTo>
                    <a:lnTo>
                      <a:pt x="322" y="423"/>
                    </a:lnTo>
                    <a:lnTo>
                      <a:pt x="316" y="418"/>
                    </a:lnTo>
                    <a:lnTo>
                      <a:pt x="310" y="413"/>
                    </a:lnTo>
                    <a:lnTo>
                      <a:pt x="307" y="407"/>
                    </a:lnTo>
                    <a:lnTo>
                      <a:pt x="305" y="404"/>
                    </a:lnTo>
                    <a:lnTo>
                      <a:pt x="303" y="400"/>
                    </a:lnTo>
                    <a:lnTo>
                      <a:pt x="299" y="395"/>
                    </a:lnTo>
                    <a:lnTo>
                      <a:pt x="297" y="385"/>
                    </a:lnTo>
                    <a:lnTo>
                      <a:pt x="294" y="378"/>
                    </a:lnTo>
                    <a:lnTo>
                      <a:pt x="292" y="371"/>
                    </a:lnTo>
                    <a:lnTo>
                      <a:pt x="288" y="365"/>
                    </a:lnTo>
                    <a:lnTo>
                      <a:pt x="286" y="354"/>
                    </a:lnTo>
                    <a:lnTo>
                      <a:pt x="283" y="348"/>
                    </a:lnTo>
                    <a:lnTo>
                      <a:pt x="282" y="342"/>
                    </a:lnTo>
                    <a:lnTo>
                      <a:pt x="282" y="338"/>
                    </a:lnTo>
                    <a:lnTo>
                      <a:pt x="281" y="336"/>
                    </a:lnTo>
                    <a:lnTo>
                      <a:pt x="279" y="332"/>
                    </a:lnTo>
                    <a:lnTo>
                      <a:pt x="275" y="327"/>
                    </a:lnTo>
                    <a:lnTo>
                      <a:pt x="273" y="323"/>
                    </a:lnTo>
                    <a:lnTo>
                      <a:pt x="271" y="321"/>
                    </a:lnTo>
                    <a:lnTo>
                      <a:pt x="271" y="319"/>
                    </a:lnTo>
                    <a:lnTo>
                      <a:pt x="273" y="314"/>
                    </a:lnTo>
                    <a:lnTo>
                      <a:pt x="273" y="309"/>
                    </a:lnTo>
                    <a:lnTo>
                      <a:pt x="274" y="305"/>
                    </a:lnTo>
                    <a:lnTo>
                      <a:pt x="275" y="302"/>
                    </a:lnTo>
                    <a:lnTo>
                      <a:pt x="277" y="298"/>
                    </a:lnTo>
                    <a:lnTo>
                      <a:pt x="279" y="297"/>
                    </a:lnTo>
                    <a:lnTo>
                      <a:pt x="281" y="294"/>
                    </a:lnTo>
                    <a:lnTo>
                      <a:pt x="285" y="291"/>
                    </a:lnTo>
                    <a:lnTo>
                      <a:pt x="287" y="289"/>
                    </a:lnTo>
                    <a:lnTo>
                      <a:pt x="288" y="288"/>
                    </a:lnTo>
                    <a:lnTo>
                      <a:pt x="288" y="288"/>
                    </a:lnTo>
                    <a:lnTo>
                      <a:pt x="287" y="288"/>
                    </a:lnTo>
                    <a:lnTo>
                      <a:pt x="286" y="288"/>
                    </a:lnTo>
                    <a:lnTo>
                      <a:pt x="285" y="291"/>
                    </a:lnTo>
                    <a:lnTo>
                      <a:pt x="281" y="293"/>
                    </a:lnTo>
                    <a:lnTo>
                      <a:pt x="280" y="294"/>
                    </a:lnTo>
                    <a:lnTo>
                      <a:pt x="279" y="295"/>
                    </a:lnTo>
                    <a:lnTo>
                      <a:pt x="277" y="295"/>
                    </a:lnTo>
                    <a:lnTo>
                      <a:pt x="274" y="298"/>
                    </a:lnTo>
                    <a:lnTo>
                      <a:pt x="274" y="299"/>
                    </a:lnTo>
                    <a:lnTo>
                      <a:pt x="274" y="299"/>
                    </a:lnTo>
                    <a:lnTo>
                      <a:pt x="274" y="298"/>
                    </a:lnTo>
                    <a:lnTo>
                      <a:pt x="274" y="297"/>
                    </a:lnTo>
                    <a:lnTo>
                      <a:pt x="274" y="294"/>
                    </a:lnTo>
                    <a:lnTo>
                      <a:pt x="274" y="293"/>
                    </a:lnTo>
                    <a:lnTo>
                      <a:pt x="274" y="291"/>
                    </a:lnTo>
                    <a:lnTo>
                      <a:pt x="275" y="291"/>
                    </a:lnTo>
                    <a:lnTo>
                      <a:pt x="276" y="291"/>
                    </a:lnTo>
                    <a:lnTo>
                      <a:pt x="279" y="291"/>
                    </a:lnTo>
                    <a:lnTo>
                      <a:pt x="280" y="291"/>
                    </a:lnTo>
                    <a:lnTo>
                      <a:pt x="281" y="291"/>
                    </a:lnTo>
                    <a:lnTo>
                      <a:pt x="282" y="291"/>
                    </a:lnTo>
                    <a:lnTo>
                      <a:pt x="282" y="291"/>
                    </a:lnTo>
                    <a:lnTo>
                      <a:pt x="282" y="289"/>
                    </a:lnTo>
                    <a:lnTo>
                      <a:pt x="282" y="289"/>
                    </a:lnTo>
                    <a:lnTo>
                      <a:pt x="282" y="288"/>
                    </a:lnTo>
                    <a:lnTo>
                      <a:pt x="283" y="288"/>
                    </a:lnTo>
                    <a:lnTo>
                      <a:pt x="286" y="287"/>
                    </a:lnTo>
                    <a:lnTo>
                      <a:pt x="290" y="285"/>
                    </a:lnTo>
                    <a:lnTo>
                      <a:pt x="291" y="283"/>
                    </a:lnTo>
                    <a:lnTo>
                      <a:pt x="292" y="283"/>
                    </a:lnTo>
                    <a:lnTo>
                      <a:pt x="292" y="283"/>
                    </a:lnTo>
                    <a:lnTo>
                      <a:pt x="292" y="285"/>
                    </a:lnTo>
                    <a:lnTo>
                      <a:pt x="291" y="286"/>
                    </a:lnTo>
                    <a:lnTo>
                      <a:pt x="291" y="286"/>
                    </a:lnTo>
                    <a:lnTo>
                      <a:pt x="291" y="287"/>
                    </a:lnTo>
                    <a:lnTo>
                      <a:pt x="291" y="287"/>
                    </a:lnTo>
                    <a:lnTo>
                      <a:pt x="292" y="286"/>
                    </a:lnTo>
                    <a:lnTo>
                      <a:pt x="294" y="285"/>
                    </a:lnTo>
                    <a:lnTo>
                      <a:pt x="297" y="283"/>
                    </a:lnTo>
                    <a:lnTo>
                      <a:pt x="299" y="282"/>
                    </a:lnTo>
                    <a:lnTo>
                      <a:pt x="301" y="281"/>
                    </a:lnTo>
                    <a:lnTo>
                      <a:pt x="302" y="281"/>
                    </a:lnTo>
                    <a:lnTo>
                      <a:pt x="304" y="280"/>
                    </a:lnTo>
                    <a:lnTo>
                      <a:pt x="308" y="278"/>
                    </a:lnTo>
                    <a:lnTo>
                      <a:pt x="311" y="278"/>
                    </a:lnTo>
                    <a:lnTo>
                      <a:pt x="314" y="280"/>
                    </a:lnTo>
                    <a:lnTo>
                      <a:pt x="315" y="280"/>
                    </a:lnTo>
                    <a:lnTo>
                      <a:pt x="318" y="281"/>
                    </a:lnTo>
                    <a:lnTo>
                      <a:pt x="320" y="281"/>
                    </a:lnTo>
                    <a:lnTo>
                      <a:pt x="324" y="281"/>
                    </a:lnTo>
                    <a:lnTo>
                      <a:pt x="327" y="282"/>
                    </a:lnTo>
                    <a:lnTo>
                      <a:pt x="330" y="283"/>
                    </a:lnTo>
                    <a:lnTo>
                      <a:pt x="333" y="283"/>
                    </a:lnTo>
                    <a:lnTo>
                      <a:pt x="338" y="283"/>
                    </a:lnTo>
                    <a:lnTo>
                      <a:pt x="342" y="285"/>
                    </a:lnTo>
                    <a:lnTo>
                      <a:pt x="346" y="285"/>
                    </a:lnTo>
                    <a:lnTo>
                      <a:pt x="350" y="287"/>
                    </a:lnTo>
                    <a:lnTo>
                      <a:pt x="354" y="288"/>
                    </a:lnTo>
                    <a:lnTo>
                      <a:pt x="355" y="289"/>
                    </a:lnTo>
                    <a:lnTo>
                      <a:pt x="356" y="292"/>
                    </a:lnTo>
                    <a:lnTo>
                      <a:pt x="358" y="294"/>
                    </a:lnTo>
                    <a:lnTo>
                      <a:pt x="360" y="295"/>
                    </a:lnTo>
                    <a:lnTo>
                      <a:pt x="360" y="295"/>
                    </a:lnTo>
                    <a:lnTo>
                      <a:pt x="361" y="295"/>
                    </a:lnTo>
                    <a:lnTo>
                      <a:pt x="363" y="295"/>
                    </a:lnTo>
                    <a:lnTo>
                      <a:pt x="364" y="295"/>
                    </a:lnTo>
                    <a:lnTo>
                      <a:pt x="364" y="295"/>
                    </a:lnTo>
                    <a:lnTo>
                      <a:pt x="364" y="294"/>
                    </a:lnTo>
                    <a:lnTo>
                      <a:pt x="360" y="293"/>
                    </a:lnTo>
                    <a:lnTo>
                      <a:pt x="359" y="292"/>
                    </a:lnTo>
                    <a:lnTo>
                      <a:pt x="358" y="291"/>
                    </a:lnTo>
                    <a:lnTo>
                      <a:pt x="356" y="288"/>
                    </a:lnTo>
                    <a:lnTo>
                      <a:pt x="356" y="287"/>
                    </a:lnTo>
                    <a:lnTo>
                      <a:pt x="355" y="286"/>
                    </a:lnTo>
                    <a:lnTo>
                      <a:pt x="354" y="286"/>
                    </a:lnTo>
                    <a:lnTo>
                      <a:pt x="354" y="285"/>
                    </a:lnTo>
                    <a:lnTo>
                      <a:pt x="353" y="283"/>
                    </a:lnTo>
                    <a:lnTo>
                      <a:pt x="353" y="282"/>
                    </a:lnTo>
                    <a:lnTo>
                      <a:pt x="350" y="282"/>
                    </a:lnTo>
                    <a:lnTo>
                      <a:pt x="348" y="282"/>
                    </a:lnTo>
                    <a:lnTo>
                      <a:pt x="338" y="282"/>
                    </a:lnTo>
                    <a:lnTo>
                      <a:pt x="333" y="282"/>
                    </a:lnTo>
                    <a:lnTo>
                      <a:pt x="331" y="281"/>
                    </a:lnTo>
                    <a:lnTo>
                      <a:pt x="328" y="278"/>
                    </a:lnTo>
                    <a:lnTo>
                      <a:pt x="326" y="277"/>
                    </a:lnTo>
                    <a:lnTo>
                      <a:pt x="322" y="276"/>
                    </a:lnTo>
                    <a:lnTo>
                      <a:pt x="320" y="274"/>
                    </a:lnTo>
                    <a:lnTo>
                      <a:pt x="316" y="272"/>
                    </a:lnTo>
                    <a:lnTo>
                      <a:pt x="315" y="270"/>
                    </a:lnTo>
                    <a:lnTo>
                      <a:pt x="313" y="266"/>
                    </a:lnTo>
                    <a:lnTo>
                      <a:pt x="311" y="265"/>
                    </a:lnTo>
                    <a:lnTo>
                      <a:pt x="310" y="264"/>
                    </a:lnTo>
                    <a:lnTo>
                      <a:pt x="308" y="263"/>
                    </a:lnTo>
                    <a:lnTo>
                      <a:pt x="305" y="261"/>
                    </a:lnTo>
                    <a:lnTo>
                      <a:pt x="303" y="259"/>
                    </a:lnTo>
                    <a:lnTo>
                      <a:pt x="302" y="258"/>
                    </a:lnTo>
                    <a:lnTo>
                      <a:pt x="301" y="257"/>
                    </a:lnTo>
                    <a:lnTo>
                      <a:pt x="297" y="255"/>
                    </a:lnTo>
                    <a:lnTo>
                      <a:pt x="294" y="254"/>
                    </a:lnTo>
                    <a:lnTo>
                      <a:pt x="292" y="253"/>
                    </a:lnTo>
                    <a:lnTo>
                      <a:pt x="288" y="249"/>
                    </a:lnTo>
                    <a:lnTo>
                      <a:pt x="287" y="247"/>
                    </a:lnTo>
                    <a:lnTo>
                      <a:pt x="285" y="246"/>
                    </a:lnTo>
                    <a:lnTo>
                      <a:pt x="282" y="244"/>
                    </a:lnTo>
                    <a:lnTo>
                      <a:pt x="277" y="242"/>
                    </a:lnTo>
                    <a:lnTo>
                      <a:pt x="275" y="241"/>
                    </a:lnTo>
                    <a:lnTo>
                      <a:pt x="271" y="238"/>
                    </a:lnTo>
                    <a:lnTo>
                      <a:pt x="270" y="237"/>
                    </a:lnTo>
                    <a:lnTo>
                      <a:pt x="269" y="235"/>
                    </a:lnTo>
                    <a:lnTo>
                      <a:pt x="268" y="232"/>
                    </a:lnTo>
                    <a:lnTo>
                      <a:pt x="265" y="231"/>
                    </a:lnTo>
                    <a:lnTo>
                      <a:pt x="259" y="229"/>
                    </a:lnTo>
                    <a:lnTo>
                      <a:pt x="252" y="225"/>
                    </a:lnTo>
                    <a:lnTo>
                      <a:pt x="247" y="222"/>
                    </a:lnTo>
                    <a:lnTo>
                      <a:pt x="241" y="218"/>
                    </a:lnTo>
                    <a:lnTo>
                      <a:pt x="236" y="214"/>
                    </a:lnTo>
                    <a:lnTo>
                      <a:pt x="230" y="208"/>
                    </a:lnTo>
                    <a:lnTo>
                      <a:pt x="219" y="198"/>
                    </a:lnTo>
                    <a:lnTo>
                      <a:pt x="210" y="188"/>
                    </a:lnTo>
                    <a:lnTo>
                      <a:pt x="203" y="182"/>
                    </a:lnTo>
                    <a:lnTo>
                      <a:pt x="200" y="179"/>
                    </a:lnTo>
                    <a:lnTo>
                      <a:pt x="193" y="175"/>
                    </a:lnTo>
                    <a:lnTo>
                      <a:pt x="191" y="173"/>
                    </a:lnTo>
                    <a:lnTo>
                      <a:pt x="189" y="170"/>
                    </a:lnTo>
                    <a:lnTo>
                      <a:pt x="187" y="170"/>
                    </a:lnTo>
                    <a:lnTo>
                      <a:pt x="187" y="170"/>
                    </a:lnTo>
                    <a:lnTo>
                      <a:pt x="189" y="171"/>
                    </a:lnTo>
                    <a:lnTo>
                      <a:pt x="191" y="174"/>
                    </a:lnTo>
                    <a:lnTo>
                      <a:pt x="192" y="175"/>
                    </a:lnTo>
                    <a:lnTo>
                      <a:pt x="192" y="176"/>
                    </a:lnTo>
                    <a:lnTo>
                      <a:pt x="191" y="176"/>
                    </a:lnTo>
                    <a:lnTo>
                      <a:pt x="191" y="176"/>
                    </a:lnTo>
                    <a:lnTo>
                      <a:pt x="190" y="175"/>
                    </a:lnTo>
                    <a:lnTo>
                      <a:pt x="187" y="173"/>
                    </a:lnTo>
                    <a:lnTo>
                      <a:pt x="186" y="173"/>
                    </a:lnTo>
                    <a:lnTo>
                      <a:pt x="185" y="173"/>
                    </a:lnTo>
                    <a:lnTo>
                      <a:pt x="184" y="173"/>
                    </a:lnTo>
                    <a:lnTo>
                      <a:pt x="184" y="173"/>
                    </a:lnTo>
                    <a:lnTo>
                      <a:pt x="183" y="173"/>
                    </a:lnTo>
                    <a:lnTo>
                      <a:pt x="181" y="171"/>
                    </a:lnTo>
                    <a:lnTo>
                      <a:pt x="181" y="170"/>
                    </a:lnTo>
                    <a:lnTo>
                      <a:pt x="181" y="169"/>
                    </a:lnTo>
                    <a:lnTo>
                      <a:pt x="183" y="169"/>
                    </a:lnTo>
                    <a:lnTo>
                      <a:pt x="185" y="170"/>
                    </a:lnTo>
                    <a:lnTo>
                      <a:pt x="186" y="170"/>
                    </a:lnTo>
                    <a:lnTo>
                      <a:pt x="186" y="170"/>
                    </a:lnTo>
                    <a:lnTo>
                      <a:pt x="186" y="169"/>
                    </a:lnTo>
                    <a:lnTo>
                      <a:pt x="183" y="165"/>
                    </a:lnTo>
                    <a:lnTo>
                      <a:pt x="179" y="163"/>
                    </a:lnTo>
                    <a:lnTo>
                      <a:pt x="173" y="157"/>
                    </a:lnTo>
                    <a:lnTo>
                      <a:pt x="169" y="153"/>
                    </a:lnTo>
                    <a:lnTo>
                      <a:pt x="165" y="151"/>
                    </a:lnTo>
                    <a:lnTo>
                      <a:pt x="163" y="149"/>
                    </a:lnTo>
                    <a:lnTo>
                      <a:pt x="163" y="149"/>
                    </a:lnTo>
                    <a:lnTo>
                      <a:pt x="163" y="151"/>
                    </a:lnTo>
                    <a:lnTo>
                      <a:pt x="164" y="152"/>
                    </a:lnTo>
                    <a:lnTo>
                      <a:pt x="169" y="156"/>
                    </a:lnTo>
                    <a:lnTo>
                      <a:pt x="174" y="159"/>
                    </a:lnTo>
                    <a:lnTo>
                      <a:pt x="178" y="163"/>
                    </a:lnTo>
                    <a:lnTo>
                      <a:pt x="180" y="165"/>
                    </a:lnTo>
                    <a:lnTo>
                      <a:pt x="180" y="165"/>
                    </a:lnTo>
                    <a:lnTo>
                      <a:pt x="180" y="167"/>
                    </a:lnTo>
                    <a:lnTo>
                      <a:pt x="179" y="167"/>
                    </a:lnTo>
                    <a:lnTo>
                      <a:pt x="178" y="165"/>
                    </a:lnTo>
                    <a:lnTo>
                      <a:pt x="176" y="164"/>
                    </a:lnTo>
                    <a:lnTo>
                      <a:pt x="175" y="163"/>
                    </a:lnTo>
                    <a:lnTo>
                      <a:pt x="174" y="162"/>
                    </a:lnTo>
                    <a:lnTo>
                      <a:pt x="172" y="158"/>
                    </a:lnTo>
                    <a:lnTo>
                      <a:pt x="168" y="156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67" y="157"/>
                    </a:lnTo>
                    <a:lnTo>
                      <a:pt x="169" y="158"/>
                    </a:lnTo>
                    <a:lnTo>
                      <a:pt x="172" y="160"/>
                    </a:lnTo>
                    <a:lnTo>
                      <a:pt x="173" y="162"/>
                    </a:lnTo>
                    <a:lnTo>
                      <a:pt x="172" y="163"/>
                    </a:lnTo>
                    <a:lnTo>
                      <a:pt x="172" y="163"/>
                    </a:lnTo>
                    <a:lnTo>
                      <a:pt x="172" y="163"/>
                    </a:lnTo>
                    <a:lnTo>
                      <a:pt x="169" y="164"/>
                    </a:lnTo>
                    <a:lnTo>
                      <a:pt x="168" y="165"/>
                    </a:lnTo>
                    <a:lnTo>
                      <a:pt x="167" y="167"/>
                    </a:lnTo>
                    <a:lnTo>
                      <a:pt x="167" y="167"/>
                    </a:lnTo>
                    <a:lnTo>
                      <a:pt x="167" y="167"/>
                    </a:lnTo>
                    <a:lnTo>
                      <a:pt x="165" y="165"/>
                    </a:lnTo>
                    <a:lnTo>
                      <a:pt x="165" y="163"/>
                    </a:lnTo>
                    <a:lnTo>
                      <a:pt x="164" y="162"/>
                    </a:lnTo>
                    <a:lnTo>
                      <a:pt x="164" y="160"/>
                    </a:lnTo>
                    <a:lnTo>
                      <a:pt x="163" y="159"/>
                    </a:lnTo>
                    <a:lnTo>
                      <a:pt x="163" y="159"/>
                    </a:lnTo>
                    <a:lnTo>
                      <a:pt x="162" y="158"/>
                    </a:lnTo>
                    <a:lnTo>
                      <a:pt x="161" y="157"/>
                    </a:lnTo>
                    <a:lnTo>
                      <a:pt x="161" y="154"/>
                    </a:lnTo>
                    <a:lnTo>
                      <a:pt x="161" y="152"/>
                    </a:lnTo>
                    <a:lnTo>
                      <a:pt x="161" y="151"/>
                    </a:lnTo>
                    <a:lnTo>
                      <a:pt x="159" y="149"/>
                    </a:lnTo>
                    <a:lnTo>
                      <a:pt x="157" y="147"/>
                    </a:lnTo>
                    <a:lnTo>
                      <a:pt x="153" y="145"/>
                    </a:lnTo>
                    <a:lnTo>
                      <a:pt x="148" y="141"/>
                    </a:lnTo>
                    <a:lnTo>
                      <a:pt x="147" y="140"/>
                    </a:lnTo>
                    <a:lnTo>
                      <a:pt x="146" y="140"/>
                    </a:lnTo>
                    <a:lnTo>
                      <a:pt x="146" y="140"/>
                    </a:lnTo>
                    <a:lnTo>
                      <a:pt x="146" y="141"/>
                    </a:lnTo>
                    <a:lnTo>
                      <a:pt x="148" y="143"/>
                    </a:lnTo>
                    <a:lnTo>
                      <a:pt x="150" y="145"/>
                    </a:lnTo>
                    <a:lnTo>
                      <a:pt x="151" y="146"/>
                    </a:lnTo>
                    <a:lnTo>
                      <a:pt x="150" y="147"/>
                    </a:lnTo>
                    <a:lnTo>
                      <a:pt x="148" y="147"/>
                    </a:lnTo>
                    <a:lnTo>
                      <a:pt x="147" y="146"/>
                    </a:lnTo>
                    <a:lnTo>
                      <a:pt x="147" y="145"/>
                    </a:lnTo>
                    <a:lnTo>
                      <a:pt x="146" y="145"/>
                    </a:lnTo>
                    <a:lnTo>
                      <a:pt x="145" y="143"/>
                    </a:lnTo>
                    <a:lnTo>
                      <a:pt x="145" y="143"/>
                    </a:lnTo>
                    <a:lnTo>
                      <a:pt x="144" y="142"/>
                    </a:lnTo>
                    <a:lnTo>
                      <a:pt x="142" y="141"/>
                    </a:lnTo>
                    <a:lnTo>
                      <a:pt x="141" y="139"/>
                    </a:lnTo>
                    <a:lnTo>
                      <a:pt x="140" y="137"/>
                    </a:lnTo>
                    <a:lnTo>
                      <a:pt x="139" y="137"/>
                    </a:lnTo>
                    <a:lnTo>
                      <a:pt x="135" y="134"/>
                    </a:lnTo>
                    <a:lnTo>
                      <a:pt x="134" y="132"/>
                    </a:lnTo>
                    <a:lnTo>
                      <a:pt x="134" y="131"/>
                    </a:lnTo>
                    <a:lnTo>
                      <a:pt x="133" y="130"/>
                    </a:lnTo>
                    <a:lnTo>
                      <a:pt x="131" y="129"/>
                    </a:lnTo>
                    <a:lnTo>
                      <a:pt x="131" y="129"/>
                    </a:lnTo>
                    <a:lnTo>
                      <a:pt x="131" y="128"/>
                    </a:lnTo>
                    <a:lnTo>
                      <a:pt x="133" y="129"/>
                    </a:lnTo>
                    <a:lnTo>
                      <a:pt x="134" y="129"/>
                    </a:lnTo>
                    <a:lnTo>
                      <a:pt x="134" y="130"/>
                    </a:lnTo>
                    <a:lnTo>
                      <a:pt x="134" y="129"/>
                    </a:lnTo>
                    <a:lnTo>
                      <a:pt x="134" y="129"/>
                    </a:lnTo>
                    <a:lnTo>
                      <a:pt x="134" y="128"/>
                    </a:lnTo>
                    <a:lnTo>
                      <a:pt x="133" y="126"/>
                    </a:lnTo>
                    <a:lnTo>
                      <a:pt x="130" y="122"/>
                    </a:lnTo>
                    <a:lnTo>
                      <a:pt x="128" y="117"/>
                    </a:lnTo>
                    <a:lnTo>
                      <a:pt x="127" y="115"/>
                    </a:lnTo>
                    <a:lnTo>
                      <a:pt x="127" y="115"/>
                    </a:lnTo>
                    <a:lnTo>
                      <a:pt x="127" y="115"/>
                    </a:lnTo>
                    <a:lnTo>
                      <a:pt x="127" y="117"/>
                    </a:lnTo>
                    <a:lnTo>
                      <a:pt x="127" y="118"/>
                    </a:lnTo>
                    <a:lnTo>
                      <a:pt x="128" y="119"/>
                    </a:lnTo>
                    <a:lnTo>
                      <a:pt x="128" y="120"/>
                    </a:lnTo>
                    <a:lnTo>
                      <a:pt x="127" y="120"/>
                    </a:lnTo>
                    <a:lnTo>
                      <a:pt x="124" y="117"/>
                    </a:lnTo>
                    <a:lnTo>
                      <a:pt x="122" y="112"/>
                    </a:lnTo>
                    <a:lnTo>
                      <a:pt x="120" y="108"/>
                    </a:lnTo>
                    <a:lnTo>
                      <a:pt x="120" y="107"/>
                    </a:lnTo>
                    <a:lnTo>
                      <a:pt x="119" y="103"/>
                    </a:lnTo>
                    <a:lnTo>
                      <a:pt x="118" y="101"/>
                    </a:lnTo>
                    <a:lnTo>
                      <a:pt x="117" y="97"/>
                    </a:lnTo>
                    <a:lnTo>
                      <a:pt x="116" y="95"/>
                    </a:lnTo>
                    <a:lnTo>
                      <a:pt x="116" y="94"/>
                    </a:lnTo>
                    <a:lnTo>
                      <a:pt x="116" y="94"/>
                    </a:lnTo>
                    <a:lnTo>
                      <a:pt x="116" y="94"/>
                    </a:lnTo>
                    <a:lnTo>
                      <a:pt x="117" y="94"/>
                    </a:lnTo>
                    <a:lnTo>
                      <a:pt x="119" y="96"/>
                    </a:lnTo>
                    <a:lnTo>
                      <a:pt x="120" y="98"/>
                    </a:lnTo>
                    <a:lnTo>
                      <a:pt x="120" y="100"/>
                    </a:lnTo>
                    <a:lnTo>
                      <a:pt x="120" y="101"/>
                    </a:lnTo>
                    <a:lnTo>
                      <a:pt x="120" y="103"/>
                    </a:lnTo>
                    <a:lnTo>
                      <a:pt x="120" y="104"/>
                    </a:lnTo>
                    <a:lnTo>
                      <a:pt x="122" y="104"/>
                    </a:lnTo>
                    <a:lnTo>
                      <a:pt x="123" y="104"/>
                    </a:lnTo>
                    <a:lnTo>
                      <a:pt x="124" y="106"/>
                    </a:lnTo>
                    <a:lnTo>
                      <a:pt x="124" y="107"/>
                    </a:lnTo>
                    <a:lnTo>
                      <a:pt x="125" y="111"/>
                    </a:lnTo>
                    <a:lnTo>
                      <a:pt x="125" y="112"/>
                    </a:lnTo>
                    <a:lnTo>
                      <a:pt x="125" y="113"/>
                    </a:lnTo>
                    <a:lnTo>
                      <a:pt x="125" y="113"/>
                    </a:lnTo>
                    <a:lnTo>
                      <a:pt x="127" y="113"/>
                    </a:lnTo>
                    <a:lnTo>
                      <a:pt x="127" y="111"/>
                    </a:lnTo>
                    <a:lnTo>
                      <a:pt x="127" y="108"/>
                    </a:lnTo>
                    <a:lnTo>
                      <a:pt x="124" y="103"/>
                    </a:lnTo>
                    <a:lnTo>
                      <a:pt x="123" y="101"/>
                    </a:lnTo>
                    <a:lnTo>
                      <a:pt x="120" y="97"/>
                    </a:lnTo>
                    <a:lnTo>
                      <a:pt x="117" y="91"/>
                    </a:lnTo>
                    <a:lnTo>
                      <a:pt x="113" y="85"/>
                    </a:lnTo>
                    <a:lnTo>
                      <a:pt x="111" y="81"/>
                    </a:lnTo>
                    <a:lnTo>
                      <a:pt x="108" y="81"/>
                    </a:lnTo>
                    <a:lnTo>
                      <a:pt x="106" y="80"/>
                    </a:lnTo>
                    <a:lnTo>
                      <a:pt x="105" y="78"/>
                    </a:lnTo>
                    <a:lnTo>
                      <a:pt x="102" y="77"/>
                    </a:lnTo>
                    <a:lnTo>
                      <a:pt x="101" y="77"/>
                    </a:lnTo>
                    <a:lnTo>
                      <a:pt x="101" y="77"/>
                    </a:lnTo>
                    <a:lnTo>
                      <a:pt x="101" y="78"/>
                    </a:lnTo>
                    <a:lnTo>
                      <a:pt x="102" y="79"/>
                    </a:lnTo>
                    <a:lnTo>
                      <a:pt x="105" y="81"/>
                    </a:lnTo>
                    <a:lnTo>
                      <a:pt x="105" y="81"/>
                    </a:lnTo>
                    <a:lnTo>
                      <a:pt x="105" y="83"/>
                    </a:lnTo>
                    <a:lnTo>
                      <a:pt x="103" y="83"/>
                    </a:lnTo>
                    <a:lnTo>
                      <a:pt x="103" y="83"/>
                    </a:lnTo>
                    <a:lnTo>
                      <a:pt x="102" y="83"/>
                    </a:lnTo>
                    <a:lnTo>
                      <a:pt x="101" y="80"/>
                    </a:lnTo>
                    <a:lnTo>
                      <a:pt x="101" y="79"/>
                    </a:lnTo>
                    <a:lnTo>
                      <a:pt x="99" y="79"/>
                    </a:lnTo>
                    <a:lnTo>
                      <a:pt x="97" y="78"/>
                    </a:lnTo>
                    <a:lnTo>
                      <a:pt x="95" y="77"/>
                    </a:lnTo>
                    <a:lnTo>
                      <a:pt x="94" y="75"/>
                    </a:lnTo>
                    <a:lnTo>
                      <a:pt x="92" y="75"/>
                    </a:lnTo>
                    <a:lnTo>
                      <a:pt x="91" y="74"/>
                    </a:lnTo>
                    <a:lnTo>
                      <a:pt x="89" y="72"/>
                    </a:lnTo>
                    <a:lnTo>
                      <a:pt x="88" y="70"/>
                    </a:lnTo>
                    <a:lnTo>
                      <a:pt x="86" y="69"/>
                    </a:lnTo>
                    <a:lnTo>
                      <a:pt x="84" y="67"/>
                    </a:lnTo>
                    <a:lnTo>
                      <a:pt x="82" y="64"/>
                    </a:lnTo>
                    <a:lnTo>
                      <a:pt x="82" y="64"/>
                    </a:lnTo>
                    <a:lnTo>
                      <a:pt x="80" y="64"/>
                    </a:lnTo>
                    <a:lnTo>
                      <a:pt x="79" y="64"/>
                    </a:lnTo>
                    <a:lnTo>
                      <a:pt x="79" y="63"/>
                    </a:lnTo>
                    <a:lnTo>
                      <a:pt x="77" y="62"/>
                    </a:lnTo>
                    <a:lnTo>
                      <a:pt x="77" y="59"/>
                    </a:lnTo>
                    <a:lnTo>
                      <a:pt x="77" y="58"/>
                    </a:lnTo>
                    <a:lnTo>
                      <a:pt x="78" y="57"/>
                    </a:lnTo>
                    <a:lnTo>
                      <a:pt x="79" y="57"/>
                    </a:lnTo>
                    <a:lnTo>
                      <a:pt x="80" y="58"/>
                    </a:lnTo>
                    <a:lnTo>
                      <a:pt x="82" y="59"/>
                    </a:lnTo>
                    <a:lnTo>
                      <a:pt x="83" y="62"/>
                    </a:lnTo>
                    <a:lnTo>
                      <a:pt x="84" y="63"/>
                    </a:lnTo>
                    <a:lnTo>
                      <a:pt x="86" y="63"/>
                    </a:lnTo>
                    <a:lnTo>
                      <a:pt x="88" y="63"/>
                    </a:lnTo>
                    <a:lnTo>
                      <a:pt x="89" y="63"/>
                    </a:lnTo>
                    <a:lnTo>
                      <a:pt x="90" y="64"/>
                    </a:lnTo>
                    <a:lnTo>
                      <a:pt x="92" y="67"/>
                    </a:lnTo>
                    <a:lnTo>
                      <a:pt x="95" y="68"/>
                    </a:lnTo>
                    <a:lnTo>
                      <a:pt x="99" y="72"/>
                    </a:lnTo>
                    <a:lnTo>
                      <a:pt x="102" y="75"/>
                    </a:lnTo>
                    <a:lnTo>
                      <a:pt x="105" y="78"/>
                    </a:lnTo>
                    <a:lnTo>
                      <a:pt x="106" y="79"/>
                    </a:lnTo>
                    <a:lnTo>
                      <a:pt x="107" y="79"/>
                    </a:lnTo>
                    <a:lnTo>
                      <a:pt x="107" y="79"/>
                    </a:lnTo>
                    <a:lnTo>
                      <a:pt x="107" y="78"/>
                    </a:lnTo>
                    <a:lnTo>
                      <a:pt x="106" y="77"/>
                    </a:lnTo>
                    <a:lnTo>
                      <a:pt x="105" y="75"/>
                    </a:lnTo>
                    <a:lnTo>
                      <a:pt x="101" y="72"/>
                    </a:lnTo>
                    <a:lnTo>
                      <a:pt x="97" y="69"/>
                    </a:lnTo>
                    <a:lnTo>
                      <a:pt x="96" y="68"/>
                    </a:lnTo>
                    <a:lnTo>
                      <a:pt x="94" y="66"/>
                    </a:lnTo>
                    <a:lnTo>
                      <a:pt x="92" y="64"/>
                    </a:lnTo>
                    <a:lnTo>
                      <a:pt x="89" y="61"/>
                    </a:lnTo>
                    <a:lnTo>
                      <a:pt x="85" y="57"/>
                    </a:lnTo>
                    <a:lnTo>
                      <a:pt x="79" y="52"/>
                    </a:lnTo>
                    <a:lnTo>
                      <a:pt x="74" y="50"/>
                    </a:lnTo>
                    <a:lnTo>
                      <a:pt x="69" y="46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65" y="45"/>
                    </a:lnTo>
                    <a:lnTo>
                      <a:pt x="65" y="46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62" y="45"/>
                    </a:lnTo>
                    <a:lnTo>
                      <a:pt x="62" y="44"/>
                    </a:lnTo>
                    <a:lnTo>
                      <a:pt x="63" y="44"/>
                    </a:lnTo>
                    <a:lnTo>
                      <a:pt x="62" y="42"/>
                    </a:lnTo>
                    <a:lnTo>
                      <a:pt x="62" y="41"/>
                    </a:lnTo>
                    <a:lnTo>
                      <a:pt x="60" y="41"/>
                    </a:lnTo>
                    <a:lnTo>
                      <a:pt x="60" y="42"/>
                    </a:lnTo>
                    <a:lnTo>
                      <a:pt x="60" y="44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60" y="41"/>
                    </a:lnTo>
                    <a:lnTo>
                      <a:pt x="60" y="40"/>
                    </a:lnTo>
                    <a:lnTo>
                      <a:pt x="58" y="40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6" y="40"/>
                    </a:lnTo>
                    <a:lnTo>
                      <a:pt x="55" y="39"/>
                    </a:lnTo>
                    <a:lnTo>
                      <a:pt x="54" y="38"/>
                    </a:lnTo>
                    <a:lnTo>
                      <a:pt x="54" y="36"/>
                    </a:lnTo>
                    <a:lnTo>
                      <a:pt x="50" y="34"/>
                    </a:lnTo>
                    <a:lnTo>
                      <a:pt x="46" y="31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3" y="30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1" y="28"/>
                    </a:lnTo>
                    <a:lnTo>
                      <a:pt x="40" y="27"/>
                    </a:lnTo>
                    <a:lnTo>
                      <a:pt x="40" y="23"/>
                    </a:lnTo>
                    <a:lnTo>
                      <a:pt x="39" y="22"/>
                    </a:lnTo>
                    <a:lnTo>
                      <a:pt x="39" y="17"/>
                    </a:lnTo>
                    <a:lnTo>
                      <a:pt x="39" y="14"/>
                    </a:lnTo>
                    <a:lnTo>
                      <a:pt x="38" y="13"/>
                    </a:lnTo>
                    <a:lnTo>
                      <a:pt x="37" y="12"/>
                    </a:lnTo>
                    <a:lnTo>
                      <a:pt x="34" y="11"/>
                    </a:lnTo>
                    <a:lnTo>
                      <a:pt x="29" y="8"/>
                    </a:lnTo>
                    <a:lnTo>
                      <a:pt x="24" y="7"/>
                    </a:lnTo>
                    <a:lnTo>
                      <a:pt x="21" y="6"/>
                    </a:lnTo>
                    <a:lnTo>
                      <a:pt x="17" y="4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3" y="8"/>
                    </a:lnTo>
                    <a:close/>
                    <a:moveTo>
                      <a:pt x="37" y="62"/>
                    </a:moveTo>
                    <a:lnTo>
                      <a:pt x="38" y="61"/>
                    </a:lnTo>
                    <a:lnTo>
                      <a:pt x="39" y="59"/>
                    </a:lnTo>
                    <a:lnTo>
                      <a:pt x="40" y="59"/>
                    </a:lnTo>
                    <a:lnTo>
                      <a:pt x="40" y="61"/>
                    </a:lnTo>
                    <a:lnTo>
                      <a:pt x="40" y="61"/>
                    </a:lnTo>
                    <a:lnTo>
                      <a:pt x="39" y="62"/>
                    </a:lnTo>
                    <a:lnTo>
                      <a:pt x="38" y="63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7" y="63"/>
                    </a:lnTo>
                    <a:lnTo>
                      <a:pt x="37" y="6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64" name="Freeform 455">
                <a:extLst>
                  <a:ext uri="{FF2B5EF4-FFF2-40B4-BE49-F238E27FC236}">
                    <a16:creationId xmlns:a16="http://schemas.microsoft.com/office/drawing/2014/main" id="{E8666F68-395A-BA4D-917F-71E084809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2442" y="9435865"/>
                <a:ext cx="869015" cy="609242"/>
              </a:xfrm>
              <a:custGeom>
                <a:avLst/>
                <a:gdLst>
                  <a:gd name="T0" fmla="*/ 605 w 746"/>
                  <a:gd name="T1" fmla="*/ 508 h 523"/>
                  <a:gd name="T2" fmla="*/ 641 w 746"/>
                  <a:gd name="T3" fmla="*/ 506 h 523"/>
                  <a:gd name="T4" fmla="*/ 686 w 746"/>
                  <a:gd name="T5" fmla="*/ 519 h 523"/>
                  <a:gd name="T6" fmla="*/ 715 w 746"/>
                  <a:gd name="T7" fmla="*/ 481 h 523"/>
                  <a:gd name="T8" fmla="*/ 710 w 746"/>
                  <a:gd name="T9" fmla="*/ 429 h 523"/>
                  <a:gd name="T10" fmla="*/ 684 w 746"/>
                  <a:gd name="T11" fmla="*/ 398 h 523"/>
                  <a:gd name="T12" fmla="*/ 651 w 746"/>
                  <a:gd name="T13" fmla="*/ 381 h 523"/>
                  <a:gd name="T14" fmla="*/ 640 w 746"/>
                  <a:gd name="T15" fmla="*/ 338 h 523"/>
                  <a:gd name="T16" fmla="*/ 653 w 746"/>
                  <a:gd name="T17" fmla="*/ 288 h 523"/>
                  <a:gd name="T18" fmla="*/ 693 w 746"/>
                  <a:gd name="T19" fmla="*/ 227 h 523"/>
                  <a:gd name="T20" fmla="*/ 681 w 746"/>
                  <a:gd name="T21" fmla="*/ 191 h 523"/>
                  <a:gd name="T22" fmla="*/ 746 w 746"/>
                  <a:gd name="T23" fmla="*/ 176 h 523"/>
                  <a:gd name="T24" fmla="*/ 729 w 746"/>
                  <a:gd name="T25" fmla="*/ 127 h 523"/>
                  <a:gd name="T26" fmla="*/ 697 w 746"/>
                  <a:gd name="T27" fmla="*/ 97 h 523"/>
                  <a:gd name="T28" fmla="*/ 670 w 746"/>
                  <a:gd name="T29" fmla="*/ 125 h 523"/>
                  <a:gd name="T30" fmla="*/ 637 w 746"/>
                  <a:gd name="T31" fmla="*/ 163 h 523"/>
                  <a:gd name="T32" fmla="*/ 595 w 746"/>
                  <a:gd name="T33" fmla="*/ 190 h 523"/>
                  <a:gd name="T34" fmla="*/ 540 w 746"/>
                  <a:gd name="T35" fmla="*/ 165 h 523"/>
                  <a:gd name="T36" fmla="*/ 524 w 746"/>
                  <a:gd name="T37" fmla="*/ 127 h 523"/>
                  <a:gd name="T38" fmla="*/ 544 w 746"/>
                  <a:gd name="T39" fmla="*/ 55 h 523"/>
                  <a:gd name="T40" fmla="*/ 562 w 746"/>
                  <a:gd name="T41" fmla="*/ 11 h 523"/>
                  <a:gd name="T42" fmla="*/ 521 w 746"/>
                  <a:gd name="T43" fmla="*/ 12 h 523"/>
                  <a:gd name="T44" fmla="*/ 489 w 746"/>
                  <a:gd name="T45" fmla="*/ 35 h 523"/>
                  <a:gd name="T46" fmla="*/ 439 w 746"/>
                  <a:gd name="T47" fmla="*/ 51 h 523"/>
                  <a:gd name="T48" fmla="*/ 409 w 746"/>
                  <a:gd name="T49" fmla="*/ 85 h 523"/>
                  <a:gd name="T50" fmla="*/ 372 w 746"/>
                  <a:gd name="T51" fmla="*/ 84 h 523"/>
                  <a:gd name="T52" fmla="*/ 346 w 746"/>
                  <a:gd name="T53" fmla="*/ 97 h 523"/>
                  <a:gd name="T54" fmla="*/ 325 w 746"/>
                  <a:gd name="T55" fmla="*/ 106 h 523"/>
                  <a:gd name="T56" fmla="*/ 297 w 746"/>
                  <a:gd name="T57" fmla="*/ 127 h 523"/>
                  <a:gd name="T58" fmla="*/ 265 w 746"/>
                  <a:gd name="T59" fmla="*/ 128 h 523"/>
                  <a:gd name="T60" fmla="*/ 221 w 746"/>
                  <a:gd name="T61" fmla="*/ 131 h 523"/>
                  <a:gd name="T62" fmla="*/ 181 w 746"/>
                  <a:gd name="T63" fmla="*/ 109 h 523"/>
                  <a:gd name="T64" fmla="*/ 123 w 746"/>
                  <a:gd name="T65" fmla="*/ 119 h 523"/>
                  <a:gd name="T66" fmla="*/ 82 w 746"/>
                  <a:gd name="T67" fmla="*/ 118 h 523"/>
                  <a:gd name="T68" fmla="*/ 46 w 746"/>
                  <a:gd name="T69" fmla="*/ 101 h 523"/>
                  <a:gd name="T70" fmla="*/ 13 w 746"/>
                  <a:gd name="T71" fmla="*/ 118 h 523"/>
                  <a:gd name="T72" fmla="*/ 10 w 746"/>
                  <a:gd name="T73" fmla="*/ 148 h 523"/>
                  <a:gd name="T74" fmla="*/ 44 w 746"/>
                  <a:gd name="T75" fmla="*/ 163 h 523"/>
                  <a:gd name="T76" fmla="*/ 44 w 746"/>
                  <a:gd name="T77" fmla="*/ 191 h 523"/>
                  <a:gd name="T78" fmla="*/ 65 w 746"/>
                  <a:gd name="T79" fmla="*/ 179 h 523"/>
                  <a:gd name="T80" fmla="*/ 95 w 746"/>
                  <a:gd name="T81" fmla="*/ 207 h 523"/>
                  <a:gd name="T82" fmla="*/ 123 w 746"/>
                  <a:gd name="T83" fmla="*/ 201 h 523"/>
                  <a:gd name="T84" fmla="*/ 130 w 746"/>
                  <a:gd name="T85" fmla="*/ 231 h 523"/>
                  <a:gd name="T86" fmla="*/ 144 w 746"/>
                  <a:gd name="T87" fmla="*/ 263 h 523"/>
                  <a:gd name="T88" fmla="*/ 141 w 746"/>
                  <a:gd name="T89" fmla="*/ 291 h 523"/>
                  <a:gd name="T90" fmla="*/ 180 w 746"/>
                  <a:gd name="T91" fmla="*/ 347 h 523"/>
                  <a:gd name="T92" fmla="*/ 231 w 746"/>
                  <a:gd name="T93" fmla="*/ 322 h 523"/>
                  <a:gd name="T94" fmla="*/ 248 w 746"/>
                  <a:gd name="T95" fmla="*/ 318 h 523"/>
                  <a:gd name="T96" fmla="*/ 293 w 746"/>
                  <a:gd name="T97" fmla="*/ 326 h 523"/>
                  <a:gd name="T98" fmla="*/ 319 w 746"/>
                  <a:gd name="T99" fmla="*/ 318 h 523"/>
                  <a:gd name="T100" fmla="*/ 350 w 746"/>
                  <a:gd name="T101" fmla="*/ 328 h 523"/>
                  <a:gd name="T102" fmla="*/ 372 w 746"/>
                  <a:gd name="T103" fmla="*/ 330 h 523"/>
                  <a:gd name="T104" fmla="*/ 382 w 746"/>
                  <a:gd name="T105" fmla="*/ 343 h 523"/>
                  <a:gd name="T106" fmla="*/ 399 w 746"/>
                  <a:gd name="T107" fmla="*/ 363 h 523"/>
                  <a:gd name="T108" fmla="*/ 423 w 746"/>
                  <a:gd name="T109" fmla="*/ 387 h 523"/>
                  <a:gd name="T110" fmla="*/ 448 w 746"/>
                  <a:gd name="T111" fmla="*/ 414 h 523"/>
                  <a:gd name="T112" fmla="*/ 457 w 746"/>
                  <a:gd name="T113" fmla="*/ 418 h 523"/>
                  <a:gd name="T114" fmla="*/ 482 w 746"/>
                  <a:gd name="T115" fmla="*/ 448 h 523"/>
                  <a:gd name="T116" fmla="*/ 506 w 746"/>
                  <a:gd name="T117" fmla="*/ 482 h 523"/>
                  <a:gd name="T118" fmla="*/ 535 w 746"/>
                  <a:gd name="T119" fmla="*/ 513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46" h="523">
                    <a:moveTo>
                      <a:pt x="575" y="512"/>
                    </a:moveTo>
                    <a:lnTo>
                      <a:pt x="577" y="511"/>
                    </a:lnTo>
                    <a:lnTo>
                      <a:pt x="579" y="510"/>
                    </a:lnTo>
                    <a:lnTo>
                      <a:pt x="584" y="508"/>
                    </a:lnTo>
                    <a:lnTo>
                      <a:pt x="589" y="507"/>
                    </a:lnTo>
                    <a:lnTo>
                      <a:pt x="590" y="506"/>
                    </a:lnTo>
                    <a:lnTo>
                      <a:pt x="591" y="504"/>
                    </a:lnTo>
                    <a:lnTo>
                      <a:pt x="594" y="502"/>
                    </a:lnTo>
                    <a:lnTo>
                      <a:pt x="595" y="504"/>
                    </a:lnTo>
                    <a:lnTo>
                      <a:pt x="595" y="505"/>
                    </a:lnTo>
                    <a:lnTo>
                      <a:pt x="594" y="510"/>
                    </a:lnTo>
                    <a:lnTo>
                      <a:pt x="594" y="511"/>
                    </a:lnTo>
                    <a:lnTo>
                      <a:pt x="595" y="512"/>
                    </a:lnTo>
                    <a:lnTo>
                      <a:pt x="599" y="510"/>
                    </a:lnTo>
                    <a:lnTo>
                      <a:pt x="601" y="508"/>
                    </a:lnTo>
                    <a:lnTo>
                      <a:pt x="605" y="508"/>
                    </a:lnTo>
                    <a:lnTo>
                      <a:pt x="608" y="510"/>
                    </a:lnTo>
                    <a:lnTo>
                      <a:pt x="613" y="512"/>
                    </a:lnTo>
                    <a:lnTo>
                      <a:pt x="617" y="512"/>
                    </a:lnTo>
                    <a:lnTo>
                      <a:pt x="619" y="508"/>
                    </a:lnTo>
                    <a:lnTo>
                      <a:pt x="620" y="507"/>
                    </a:lnTo>
                    <a:lnTo>
                      <a:pt x="623" y="507"/>
                    </a:lnTo>
                    <a:lnTo>
                      <a:pt x="625" y="507"/>
                    </a:lnTo>
                    <a:lnTo>
                      <a:pt x="627" y="507"/>
                    </a:lnTo>
                    <a:lnTo>
                      <a:pt x="628" y="505"/>
                    </a:lnTo>
                    <a:lnTo>
                      <a:pt x="629" y="501"/>
                    </a:lnTo>
                    <a:lnTo>
                      <a:pt x="629" y="500"/>
                    </a:lnTo>
                    <a:lnTo>
                      <a:pt x="631" y="500"/>
                    </a:lnTo>
                    <a:lnTo>
                      <a:pt x="634" y="501"/>
                    </a:lnTo>
                    <a:lnTo>
                      <a:pt x="636" y="505"/>
                    </a:lnTo>
                    <a:lnTo>
                      <a:pt x="639" y="506"/>
                    </a:lnTo>
                    <a:lnTo>
                      <a:pt x="641" y="506"/>
                    </a:lnTo>
                    <a:lnTo>
                      <a:pt x="644" y="504"/>
                    </a:lnTo>
                    <a:lnTo>
                      <a:pt x="647" y="504"/>
                    </a:lnTo>
                    <a:lnTo>
                      <a:pt x="650" y="506"/>
                    </a:lnTo>
                    <a:lnTo>
                      <a:pt x="652" y="508"/>
                    </a:lnTo>
                    <a:lnTo>
                      <a:pt x="656" y="510"/>
                    </a:lnTo>
                    <a:lnTo>
                      <a:pt x="657" y="512"/>
                    </a:lnTo>
                    <a:lnTo>
                      <a:pt x="661" y="513"/>
                    </a:lnTo>
                    <a:lnTo>
                      <a:pt x="664" y="515"/>
                    </a:lnTo>
                    <a:lnTo>
                      <a:pt x="667" y="515"/>
                    </a:lnTo>
                    <a:lnTo>
                      <a:pt x="670" y="517"/>
                    </a:lnTo>
                    <a:lnTo>
                      <a:pt x="674" y="519"/>
                    </a:lnTo>
                    <a:lnTo>
                      <a:pt x="676" y="519"/>
                    </a:lnTo>
                    <a:lnTo>
                      <a:pt x="680" y="519"/>
                    </a:lnTo>
                    <a:lnTo>
                      <a:pt x="681" y="521"/>
                    </a:lnTo>
                    <a:lnTo>
                      <a:pt x="684" y="521"/>
                    </a:lnTo>
                    <a:lnTo>
                      <a:pt x="686" y="519"/>
                    </a:lnTo>
                    <a:lnTo>
                      <a:pt x="690" y="518"/>
                    </a:lnTo>
                    <a:lnTo>
                      <a:pt x="691" y="515"/>
                    </a:lnTo>
                    <a:lnTo>
                      <a:pt x="693" y="515"/>
                    </a:lnTo>
                    <a:lnTo>
                      <a:pt x="697" y="515"/>
                    </a:lnTo>
                    <a:lnTo>
                      <a:pt x="698" y="513"/>
                    </a:lnTo>
                    <a:lnTo>
                      <a:pt x="698" y="513"/>
                    </a:lnTo>
                    <a:lnTo>
                      <a:pt x="701" y="512"/>
                    </a:lnTo>
                    <a:lnTo>
                      <a:pt x="703" y="511"/>
                    </a:lnTo>
                    <a:lnTo>
                      <a:pt x="706" y="506"/>
                    </a:lnTo>
                    <a:lnTo>
                      <a:pt x="710" y="496"/>
                    </a:lnTo>
                    <a:lnTo>
                      <a:pt x="710" y="496"/>
                    </a:lnTo>
                    <a:lnTo>
                      <a:pt x="713" y="494"/>
                    </a:lnTo>
                    <a:lnTo>
                      <a:pt x="715" y="491"/>
                    </a:lnTo>
                    <a:lnTo>
                      <a:pt x="715" y="491"/>
                    </a:lnTo>
                    <a:lnTo>
                      <a:pt x="715" y="487"/>
                    </a:lnTo>
                    <a:lnTo>
                      <a:pt x="715" y="481"/>
                    </a:lnTo>
                    <a:lnTo>
                      <a:pt x="719" y="468"/>
                    </a:lnTo>
                    <a:lnTo>
                      <a:pt x="721" y="466"/>
                    </a:lnTo>
                    <a:lnTo>
                      <a:pt x="721" y="465"/>
                    </a:lnTo>
                    <a:lnTo>
                      <a:pt x="723" y="459"/>
                    </a:lnTo>
                    <a:lnTo>
                      <a:pt x="723" y="455"/>
                    </a:lnTo>
                    <a:lnTo>
                      <a:pt x="721" y="454"/>
                    </a:lnTo>
                    <a:lnTo>
                      <a:pt x="718" y="450"/>
                    </a:lnTo>
                    <a:lnTo>
                      <a:pt x="717" y="449"/>
                    </a:lnTo>
                    <a:lnTo>
                      <a:pt x="715" y="443"/>
                    </a:lnTo>
                    <a:lnTo>
                      <a:pt x="714" y="440"/>
                    </a:lnTo>
                    <a:lnTo>
                      <a:pt x="712" y="439"/>
                    </a:lnTo>
                    <a:lnTo>
                      <a:pt x="708" y="439"/>
                    </a:lnTo>
                    <a:lnTo>
                      <a:pt x="707" y="437"/>
                    </a:lnTo>
                    <a:lnTo>
                      <a:pt x="708" y="434"/>
                    </a:lnTo>
                    <a:lnTo>
                      <a:pt x="710" y="431"/>
                    </a:lnTo>
                    <a:lnTo>
                      <a:pt x="710" y="429"/>
                    </a:lnTo>
                    <a:lnTo>
                      <a:pt x="708" y="427"/>
                    </a:lnTo>
                    <a:lnTo>
                      <a:pt x="706" y="421"/>
                    </a:lnTo>
                    <a:lnTo>
                      <a:pt x="703" y="420"/>
                    </a:lnTo>
                    <a:lnTo>
                      <a:pt x="700" y="416"/>
                    </a:lnTo>
                    <a:lnTo>
                      <a:pt x="698" y="412"/>
                    </a:lnTo>
                    <a:lnTo>
                      <a:pt x="697" y="411"/>
                    </a:lnTo>
                    <a:lnTo>
                      <a:pt x="695" y="412"/>
                    </a:lnTo>
                    <a:lnTo>
                      <a:pt x="692" y="411"/>
                    </a:lnTo>
                    <a:lnTo>
                      <a:pt x="691" y="410"/>
                    </a:lnTo>
                    <a:lnTo>
                      <a:pt x="692" y="409"/>
                    </a:lnTo>
                    <a:lnTo>
                      <a:pt x="693" y="406"/>
                    </a:lnTo>
                    <a:lnTo>
                      <a:pt x="695" y="404"/>
                    </a:lnTo>
                    <a:lnTo>
                      <a:pt x="692" y="403"/>
                    </a:lnTo>
                    <a:lnTo>
                      <a:pt x="690" y="401"/>
                    </a:lnTo>
                    <a:lnTo>
                      <a:pt x="687" y="398"/>
                    </a:lnTo>
                    <a:lnTo>
                      <a:pt x="684" y="398"/>
                    </a:lnTo>
                    <a:lnTo>
                      <a:pt x="681" y="395"/>
                    </a:lnTo>
                    <a:lnTo>
                      <a:pt x="679" y="393"/>
                    </a:lnTo>
                    <a:lnTo>
                      <a:pt x="678" y="394"/>
                    </a:lnTo>
                    <a:lnTo>
                      <a:pt x="676" y="397"/>
                    </a:lnTo>
                    <a:lnTo>
                      <a:pt x="674" y="398"/>
                    </a:lnTo>
                    <a:lnTo>
                      <a:pt x="670" y="395"/>
                    </a:lnTo>
                    <a:lnTo>
                      <a:pt x="669" y="397"/>
                    </a:lnTo>
                    <a:lnTo>
                      <a:pt x="665" y="400"/>
                    </a:lnTo>
                    <a:lnTo>
                      <a:pt x="663" y="399"/>
                    </a:lnTo>
                    <a:lnTo>
                      <a:pt x="658" y="398"/>
                    </a:lnTo>
                    <a:lnTo>
                      <a:pt x="658" y="395"/>
                    </a:lnTo>
                    <a:lnTo>
                      <a:pt x="661" y="388"/>
                    </a:lnTo>
                    <a:lnTo>
                      <a:pt x="659" y="384"/>
                    </a:lnTo>
                    <a:lnTo>
                      <a:pt x="657" y="382"/>
                    </a:lnTo>
                    <a:lnTo>
                      <a:pt x="654" y="382"/>
                    </a:lnTo>
                    <a:lnTo>
                      <a:pt x="651" y="381"/>
                    </a:lnTo>
                    <a:lnTo>
                      <a:pt x="646" y="384"/>
                    </a:lnTo>
                    <a:lnTo>
                      <a:pt x="646" y="387"/>
                    </a:lnTo>
                    <a:lnTo>
                      <a:pt x="645" y="389"/>
                    </a:lnTo>
                    <a:lnTo>
                      <a:pt x="642" y="388"/>
                    </a:lnTo>
                    <a:lnTo>
                      <a:pt x="640" y="383"/>
                    </a:lnTo>
                    <a:lnTo>
                      <a:pt x="639" y="375"/>
                    </a:lnTo>
                    <a:lnTo>
                      <a:pt x="641" y="370"/>
                    </a:lnTo>
                    <a:lnTo>
                      <a:pt x="641" y="367"/>
                    </a:lnTo>
                    <a:lnTo>
                      <a:pt x="639" y="365"/>
                    </a:lnTo>
                    <a:lnTo>
                      <a:pt x="635" y="364"/>
                    </a:lnTo>
                    <a:lnTo>
                      <a:pt x="635" y="361"/>
                    </a:lnTo>
                    <a:lnTo>
                      <a:pt x="637" y="359"/>
                    </a:lnTo>
                    <a:lnTo>
                      <a:pt x="642" y="358"/>
                    </a:lnTo>
                    <a:lnTo>
                      <a:pt x="640" y="352"/>
                    </a:lnTo>
                    <a:lnTo>
                      <a:pt x="639" y="344"/>
                    </a:lnTo>
                    <a:lnTo>
                      <a:pt x="640" y="338"/>
                    </a:lnTo>
                    <a:lnTo>
                      <a:pt x="644" y="336"/>
                    </a:lnTo>
                    <a:lnTo>
                      <a:pt x="646" y="332"/>
                    </a:lnTo>
                    <a:lnTo>
                      <a:pt x="644" y="327"/>
                    </a:lnTo>
                    <a:lnTo>
                      <a:pt x="644" y="324"/>
                    </a:lnTo>
                    <a:lnTo>
                      <a:pt x="648" y="322"/>
                    </a:lnTo>
                    <a:lnTo>
                      <a:pt x="651" y="320"/>
                    </a:lnTo>
                    <a:lnTo>
                      <a:pt x="651" y="318"/>
                    </a:lnTo>
                    <a:lnTo>
                      <a:pt x="647" y="313"/>
                    </a:lnTo>
                    <a:lnTo>
                      <a:pt x="645" y="309"/>
                    </a:lnTo>
                    <a:lnTo>
                      <a:pt x="644" y="307"/>
                    </a:lnTo>
                    <a:lnTo>
                      <a:pt x="642" y="303"/>
                    </a:lnTo>
                    <a:lnTo>
                      <a:pt x="641" y="299"/>
                    </a:lnTo>
                    <a:lnTo>
                      <a:pt x="642" y="297"/>
                    </a:lnTo>
                    <a:lnTo>
                      <a:pt x="646" y="297"/>
                    </a:lnTo>
                    <a:lnTo>
                      <a:pt x="647" y="296"/>
                    </a:lnTo>
                    <a:lnTo>
                      <a:pt x="653" y="288"/>
                    </a:lnTo>
                    <a:lnTo>
                      <a:pt x="661" y="280"/>
                    </a:lnTo>
                    <a:lnTo>
                      <a:pt x="663" y="279"/>
                    </a:lnTo>
                    <a:lnTo>
                      <a:pt x="667" y="274"/>
                    </a:lnTo>
                    <a:lnTo>
                      <a:pt x="669" y="274"/>
                    </a:lnTo>
                    <a:lnTo>
                      <a:pt x="672" y="273"/>
                    </a:lnTo>
                    <a:lnTo>
                      <a:pt x="674" y="270"/>
                    </a:lnTo>
                    <a:lnTo>
                      <a:pt x="674" y="266"/>
                    </a:lnTo>
                    <a:lnTo>
                      <a:pt x="675" y="265"/>
                    </a:lnTo>
                    <a:lnTo>
                      <a:pt x="676" y="243"/>
                    </a:lnTo>
                    <a:lnTo>
                      <a:pt x="679" y="238"/>
                    </a:lnTo>
                    <a:lnTo>
                      <a:pt x="680" y="235"/>
                    </a:lnTo>
                    <a:lnTo>
                      <a:pt x="682" y="234"/>
                    </a:lnTo>
                    <a:lnTo>
                      <a:pt x="686" y="234"/>
                    </a:lnTo>
                    <a:lnTo>
                      <a:pt x="689" y="232"/>
                    </a:lnTo>
                    <a:lnTo>
                      <a:pt x="690" y="229"/>
                    </a:lnTo>
                    <a:lnTo>
                      <a:pt x="693" y="227"/>
                    </a:lnTo>
                    <a:lnTo>
                      <a:pt x="698" y="225"/>
                    </a:lnTo>
                    <a:lnTo>
                      <a:pt x="700" y="223"/>
                    </a:lnTo>
                    <a:lnTo>
                      <a:pt x="700" y="220"/>
                    </a:lnTo>
                    <a:lnTo>
                      <a:pt x="701" y="219"/>
                    </a:lnTo>
                    <a:lnTo>
                      <a:pt x="702" y="217"/>
                    </a:lnTo>
                    <a:lnTo>
                      <a:pt x="702" y="215"/>
                    </a:lnTo>
                    <a:lnTo>
                      <a:pt x="698" y="213"/>
                    </a:lnTo>
                    <a:lnTo>
                      <a:pt x="692" y="210"/>
                    </a:lnTo>
                    <a:lnTo>
                      <a:pt x="690" y="208"/>
                    </a:lnTo>
                    <a:lnTo>
                      <a:pt x="687" y="207"/>
                    </a:lnTo>
                    <a:lnTo>
                      <a:pt x="685" y="204"/>
                    </a:lnTo>
                    <a:lnTo>
                      <a:pt x="685" y="202"/>
                    </a:lnTo>
                    <a:lnTo>
                      <a:pt x="685" y="200"/>
                    </a:lnTo>
                    <a:lnTo>
                      <a:pt x="682" y="197"/>
                    </a:lnTo>
                    <a:lnTo>
                      <a:pt x="682" y="195"/>
                    </a:lnTo>
                    <a:lnTo>
                      <a:pt x="681" y="191"/>
                    </a:lnTo>
                    <a:lnTo>
                      <a:pt x="681" y="187"/>
                    </a:lnTo>
                    <a:lnTo>
                      <a:pt x="690" y="187"/>
                    </a:lnTo>
                    <a:lnTo>
                      <a:pt x="696" y="187"/>
                    </a:lnTo>
                    <a:lnTo>
                      <a:pt x="700" y="186"/>
                    </a:lnTo>
                    <a:lnTo>
                      <a:pt x="704" y="186"/>
                    </a:lnTo>
                    <a:lnTo>
                      <a:pt x="707" y="186"/>
                    </a:lnTo>
                    <a:lnTo>
                      <a:pt x="712" y="185"/>
                    </a:lnTo>
                    <a:lnTo>
                      <a:pt x="714" y="184"/>
                    </a:lnTo>
                    <a:lnTo>
                      <a:pt x="720" y="182"/>
                    </a:lnTo>
                    <a:lnTo>
                      <a:pt x="723" y="181"/>
                    </a:lnTo>
                    <a:lnTo>
                      <a:pt x="726" y="181"/>
                    </a:lnTo>
                    <a:lnTo>
                      <a:pt x="732" y="181"/>
                    </a:lnTo>
                    <a:lnTo>
                      <a:pt x="735" y="180"/>
                    </a:lnTo>
                    <a:lnTo>
                      <a:pt x="737" y="178"/>
                    </a:lnTo>
                    <a:lnTo>
                      <a:pt x="743" y="179"/>
                    </a:lnTo>
                    <a:lnTo>
                      <a:pt x="746" y="176"/>
                    </a:lnTo>
                    <a:lnTo>
                      <a:pt x="746" y="174"/>
                    </a:lnTo>
                    <a:lnTo>
                      <a:pt x="745" y="173"/>
                    </a:lnTo>
                    <a:lnTo>
                      <a:pt x="741" y="173"/>
                    </a:lnTo>
                    <a:lnTo>
                      <a:pt x="740" y="170"/>
                    </a:lnTo>
                    <a:lnTo>
                      <a:pt x="740" y="165"/>
                    </a:lnTo>
                    <a:lnTo>
                      <a:pt x="742" y="161"/>
                    </a:lnTo>
                    <a:lnTo>
                      <a:pt x="742" y="156"/>
                    </a:lnTo>
                    <a:lnTo>
                      <a:pt x="738" y="153"/>
                    </a:lnTo>
                    <a:lnTo>
                      <a:pt x="737" y="155"/>
                    </a:lnTo>
                    <a:lnTo>
                      <a:pt x="732" y="155"/>
                    </a:lnTo>
                    <a:lnTo>
                      <a:pt x="729" y="150"/>
                    </a:lnTo>
                    <a:lnTo>
                      <a:pt x="726" y="141"/>
                    </a:lnTo>
                    <a:lnTo>
                      <a:pt x="725" y="134"/>
                    </a:lnTo>
                    <a:lnTo>
                      <a:pt x="726" y="133"/>
                    </a:lnTo>
                    <a:lnTo>
                      <a:pt x="729" y="130"/>
                    </a:lnTo>
                    <a:lnTo>
                      <a:pt x="729" y="127"/>
                    </a:lnTo>
                    <a:lnTo>
                      <a:pt x="726" y="122"/>
                    </a:lnTo>
                    <a:lnTo>
                      <a:pt x="726" y="117"/>
                    </a:lnTo>
                    <a:lnTo>
                      <a:pt x="725" y="113"/>
                    </a:lnTo>
                    <a:lnTo>
                      <a:pt x="723" y="111"/>
                    </a:lnTo>
                    <a:lnTo>
                      <a:pt x="718" y="109"/>
                    </a:lnTo>
                    <a:lnTo>
                      <a:pt x="717" y="108"/>
                    </a:lnTo>
                    <a:lnTo>
                      <a:pt x="717" y="106"/>
                    </a:lnTo>
                    <a:lnTo>
                      <a:pt x="719" y="106"/>
                    </a:lnTo>
                    <a:lnTo>
                      <a:pt x="720" y="105"/>
                    </a:lnTo>
                    <a:lnTo>
                      <a:pt x="719" y="102"/>
                    </a:lnTo>
                    <a:lnTo>
                      <a:pt x="717" y="100"/>
                    </a:lnTo>
                    <a:lnTo>
                      <a:pt x="709" y="100"/>
                    </a:lnTo>
                    <a:lnTo>
                      <a:pt x="707" y="100"/>
                    </a:lnTo>
                    <a:lnTo>
                      <a:pt x="703" y="99"/>
                    </a:lnTo>
                    <a:lnTo>
                      <a:pt x="700" y="97"/>
                    </a:lnTo>
                    <a:lnTo>
                      <a:pt x="697" y="97"/>
                    </a:lnTo>
                    <a:lnTo>
                      <a:pt x="695" y="99"/>
                    </a:lnTo>
                    <a:lnTo>
                      <a:pt x="695" y="100"/>
                    </a:lnTo>
                    <a:lnTo>
                      <a:pt x="696" y="103"/>
                    </a:lnTo>
                    <a:lnTo>
                      <a:pt x="695" y="105"/>
                    </a:lnTo>
                    <a:lnTo>
                      <a:pt x="693" y="106"/>
                    </a:lnTo>
                    <a:lnTo>
                      <a:pt x="690" y="107"/>
                    </a:lnTo>
                    <a:lnTo>
                      <a:pt x="687" y="109"/>
                    </a:lnTo>
                    <a:lnTo>
                      <a:pt x="686" y="112"/>
                    </a:lnTo>
                    <a:lnTo>
                      <a:pt x="686" y="117"/>
                    </a:lnTo>
                    <a:lnTo>
                      <a:pt x="687" y="120"/>
                    </a:lnTo>
                    <a:lnTo>
                      <a:pt x="685" y="122"/>
                    </a:lnTo>
                    <a:lnTo>
                      <a:pt x="684" y="123"/>
                    </a:lnTo>
                    <a:lnTo>
                      <a:pt x="681" y="124"/>
                    </a:lnTo>
                    <a:lnTo>
                      <a:pt x="679" y="124"/>
                    </a:lnTo>
                    <a:lnTo>
                      <a:pt x="675" y="125"/>
                    </a:lnTo>
                    <a:lnTo>
                      <a:pt x="670" y="125"/>
                    </a:lnTo>
                    <a:lnTo>
                      <a:pt x="668" y="124"/>
                    </a:lnTo>
                    <a:lnTo>
                      <a:pt x="663" y="124"/>
                    </a:lnTo>
                    <a:lnTo>
                      <a:pt x="661" y="125"/>
                    </a:lnTo>
                    <a:lnTo>
                      <a:pt x="659" y="128"/>
                    </a:lnTo>
                    <a:lnTo>
                      <a:pt x="658" y="130"/>
                    </a:lnTo>
                    <a:lnTo>
                      <a:pt x="653" y="134"/>
                    </a:lnTo>
                    <a:lnTo>
                      <a:pt x="653" y="136"/>
                    </a:lnTo>
                    <a:lnTo>
                      <a:pt x="650" y="141"/>
                    </a:lnTo>
                    <a:lnTo>
                      <a:pt x="651" y="145"/>
                    </a:lnTo>
                    <a:lnTo>
                      <a:pt x="651" y="151"/>
                    </a:lnTo>
                    <a:lnTo>
                      <a:pt x="651" y="151"/>
                    </a:lnTo>
                    <a:lnTo>
                      <a:pt x="647" y="153"/>
                    </a:lnTo>
                    <a:lnTo>
                      <a:pt x="642" y="156"/>
                    </a:lnTo>
                    <a:lnTo>
                      <a:pt x="642" y="158"/>
                    </a:lnTo>
                    <a:lnTo>
                      <a:pt x="641" y="162"/>
                    </a:lnTo>
                    <a:lnTo>
                      <a:pt x="637" y="163"/>
                    </a:lnTo>
                    <a:lnTo>
                      <a:pt x="635" y="164"/>
                    </a:lnTo>
                    <a:lnTo>
                      <a:pt x="634" y="169"/>
                    </a:lnTo>
                    <a:lnTo>
                      <a:pt x="630" y="172"/>
                    </a:lnTo>
                    <a:lnTo>
                      <a:pt x="623" y="173"/>
                    </a:lnTo>
                    <a:lnTo>
                      <a:pt x="620" y="175"/>
                    </a:lnTo>
                    <a:lnTo>
                      <a:pt x="616" y="178"/>
                    </a:lnTo>
                    <a:lnTo>
                      <a:pt x="612" y="179"/>
                    </a:lnTo>
                    <a:lnTo>
                      <a:pt x="612" y="180"/>
                    </a:lnTo>
                    <a:lnTo>
                      <a:pt x="612" y="185"/>
                    </a:lnTo>
                    <a:lnTo>
                      <a:pt x="612" y="189"/>
                    </a:lnTo>
                    <a:lnTo>
                      <a:pt x="606" y="191"/>
                    </a:lnTo>
                    <a:lnTo>
                      <a:pt x="605" y="191"/>
                    </a:lnTo>
                    <a:lnTo>
                      <a:pt x="601" y="186"/>
                    </a:lnTo>
                    <a:lnTo>
                      <a:pt x="599" y="187"/>
                    </a:lnTo>
                    <a:lnTo>
                      <a:pt x="597" y="189"/>
                    </a:lnTo>
                    <a:lnTo>
                      <a:pt x="595" y="190"/>
                    </a:lnTo>
                    <a:lnTo>
                      <a:pt x="592" y="191"/>
                    </a:lnTo>
                    <a:lnTo>
                      <a:pt x="590" y="192"/>
                    </a:lnTo>
                    <a:lnTo>
                      <a:pt x="588" y="196"/>
                    </a:lnTo>
                    <a:lnTo>
                      <a:pt x="586" y="196"/>
                    </a:lnTo>
                    <a:lnTo>
                      <a:pt x="584" y="193"/>
                    </a:lnTo>
                    <a:lnTo>
                      <a:pt x="585" y="190"/>
                    </a:lnTo>
                    <a:lnTo>
                      <a:pt x="585" y="186"/>
                    </a:lnTo>
                    <a:lnTo>
                      <a:pt x="582" y="182"/>
                    </a:lnTo>
                    <a:lnTo>
                      <a:pt x="573" y="168"/>
                    </a:lnTo>
                    <a:lnTo>
                      <a:pt x="569" y="164"/>
                    </a:lnTo>
                    <a:lnTo>
                      <a:pt x="564" y="159"/>
                    </a:lnTo>
                    <a:lnTo>
                      <a:pt x="563" y="159"/>
                    </a:lnTo>
                    <a:lnTo>
                      <a:pt x="549" y="159"/>
                    </a:lnTo>
                    <a:lnTo>
                      <a:pt x="546" y="161"/>
                    </a:lnTo>
                    <a:lnTo>
                      <a:pt x="543" y="165"/>
                    </a:lnTo>
                    <a:lnTo>
                      <a:pt x="540" y="165"/>
                    </a:lnTo>
                    <a:lnTo>
                      <a:pt x="534" y="165"/>
                    </a:lnTo>
                    <a:lnTo>
                      <a:pt x="527" y="165"/>
                    </a:lnTo>
                    <a:lnTo>
                      <a:pt x="524" y="165"/>
                    </a:lnTo>
                    <a:lnTo>
                      <a:pt x="522" y="169"/>
                    </a:lnTo>
                    <a:lnTo>
                      <a:pt x="519" y="169"/>
                    </a:lnTo>
                    <a:lnTo>
                      <a:pt x="517" y="168"/>
                    </a:lnTo>
                    <a:lnTo>
                      <a:pt x="517" y="163"/>
                    </a:lnTo>
                    <a:lnTo>
                      <a:pt x="516" y="158"/>
                    </a:lnTo>
                    <a:lnTo>
                      <a:pt x="513" y="155"/>
                    </a:lnTo>
                    <a:lnTo>
                      <a:pt x="513" y="145"/>
                    </a:lnTo>
                    <a:lnTo>
                      <a:pt x="516" y="141"/>
                    </a:lnTo>
                    <a:lnTo>
                      <a:pt x="517" y="134"/>
                    </a:lnTo>
                    <a:lnTo>
                      <a:pt x="519" y="133"/>
                    </a:lnTo>
                    <a:lnTo>
                      <a:pt x="522" y="131"/>
                    </a:lnTo>
                    <a:lnTo>
                      <a:pt x="523" y="128"/>
                    </a:lnTo>
                    <a:lnTo>
                      <a:pt x="524" y="127"/>
                    </a:lnTo>
                    <a:lnTo>
                      <a:pt x="527" y="128"/>
                    </a:lnTo>
                    <a:lnTo>
                      <a:pt x="530" y="125"/>
                    </a:lnTo>
                    <a:lnTo>
                      <a:pt x="530" y="123"/>
                    </a:lnTo>
                    <a:lnTo>
                      <a:pt x="528" y="108"/>
                    </a:lnTo>
                    <a:lnTo>
                      <a:pt x="527" y="106"/>
                    </a:lnTo>
                    <a:lnTo>
                      <a:pt x="526" y="101"/>
                    </a:lnTo>
                    <a:lnTo>
                      <a:pt x="527" y="99"/>
                    </a:lnTo>
                    <a:lnTo>
                      <a:pt x="528" y="92"/>
                    </a:lnTo>
                    <a:lnTo>
                      <a:pt x="532" y="89"/>
                    </a:lnTo>
                    <a:lnTo>
                      <a:pt x="534" y="85"/>
                    </a:lnTo>
                    <a:lnTo>
                      <a:pt x="538" y="83"/>
                    </a:lnTo>
                    <a:lnTo>
                      <a:pt x="540" y="79"/>
                    </a:lnTo>
                    <a:lnTo>
                      <a:pt x="543" y="69"/>
                    </a:lnTo>
                    <a:lnTo>
                      <a:pt x="546" y="61"/>
                    </a:lnTo>
                    <a:lnTo>
                      <a:pt x="544" y="58"/>
                    </a:lnTo>
                    <a:lnTo>
                      <a:pt x="544" y="55"/>
                    </a:lnTo>
                    <a:lnTo>
                      <a:pt x="545" y="52"/>
                    </a:lnTo>
                    <a:lnTo>
                      <a:pt x="557" y="46"/>
                    </a:lnTo>
                    <a:lnTo>
                      <a:pt x="550" y="37"/>
                    </a:lnTo>
                    <a:lnTo>
                      <a:pt x="557" y="34"/>
                    </a:lnTo>
                    <a:lnTo>
                      <a:pt x="558" y="32"/>
                    </a:lnTo>
                    <a:lnTo>
                      <a:pt x="560" y="29"/>
                    </a:lnTo>
                    <a:lnTo>
                      <a:pt x="560" y="26"/>
                    </a:lnTo>
                    <a:lnTo>
                      <a:pt x="558" y="24"/>
                    </a:lnTo>
                    <a:lnTo>
                      <a:pt x="557" y="22"/>
                    </a:lnTo>
                    <a:lnTo>
                      <a:pt x="557" y="21"/>
                    </a:lnTo>
                    <a:lnTo>
                      <a:pt x="560" y="19"/>
                    </a:lnTo>
                    <a:lnTo>
                      <a:pt x="566" y="17"/>
                    </a:lnTo>
                    <a:lnTo>
                      <a:pt x="567" y="15"/>
                    </a:lnTo>
                    <a:lnTo>
                      <a:pt x="567" y="12"/>
                    </a:lnTo>
                    <a:lnTo>
                      <a:pt x="564" y="12"/>
                    </a:lnTo>
                    <a:lnTo>
                      <a:pt x="562" y="11"/>
                    </a:lnTo>
                    <a:lnTo>
                      <a:pt x="560" y="12"/>
                    </a:lnTo>
                    <a:lnTo>
                      <a:pt x="557" y="13"/>
                    </a:lnTo>
                    <a:lnTo>
                      <a:pt x="554" y="12"/>
                    </a:lnTo>
                    <a:lnTo>
                      <a:pt x="550" y="12"/>
                    </a:lnTo>
                    <a:lnTo>
                      <a:pt x="547" y="9"/>
                    </a:lnTo>
                    <a:lnTo>
                      <a:pt x="546" y="6"/>
                    </a:lnTo>
                    <a:lnTo>
                      <a:pt x="545" y="4"/>
                    </a:lnTo>
                    <a:lnTo>
                      <a:pt x="544" y="1"/>
                    </a:lnTo>
                    <a:lnTo>
                      <a:pt x="543" y="1"/>
                    </a:lnTo>
                    <a:lnTo>
                      <a:pt x="539" y="0"/>
                    </a:lnTo>
                    <a:lnTo>
                      <a:pt x="535" y="1"/>
                    </a:lnTo>
                    <a:lnTo>
                      <a:pt x="530" y="2"/>
                    </a:lnTo>
                    <a:lnTo>
                      <a:pt x="528" y="4"/>
                    </a:lnTo>
                    <a:lnTo>
                      <a:pt x="527" y="6"/>
                    </a:lnTo>
                    <a:lnTo>
                      <a:pt x="523" y="9"/>
                    </a:lnTo>
                    <a:lnTo>
                      <a:pt x="521" y="12"/>
                    </a:lnTo>
                    <a:lnTo>
                      <a:pt x="517" y="15"/>
                    </a:lnTo>
                    <a:lnTo>
                      <a:pt x="516" y="18"/>
                    </a:lnTo>
                    <a:lnTo>
                      <a:pt x="515" y="19"/>
                    </a:lnTo>
                    <a:lnTo>
                      <a:pt x="512" y="22"/>
                    </a:lnTo>
                    <a:lnTo>
                      <a:pt x="511" y="22"/>
                    </a:lnTo>
                    <a:lnTo>
                      <a:pt x="509" y="19"/>
                    </a:lnTo>
                    <a:lnTo>
                      <a:pt x="507" y="18"/>
                    </a:lnTo>
                    <a:lnTo>
                      <a:pt x="505" y="18"/>
                    </a:lnTo>
                    <a:lnTo>
                      <a:pt x="502" y="19"/>
                    </a:lnTo>
                    <a:lnTo>
                      <a:pt x="501" y="21"/>
                    </a:lnTo>
                    <a:lnTo>
                      <a:pt x="501" y="24"/>
                    </a:lnTo>
                    <a:lnTo>
                      <a:pt x="501" y="26"/>
                    </a:lnTo>
                    <a:lnTo>
                      <a:pt x="500" y="26"/>
                    </a:lnTo>
                    <a:lnTo>
                      <a:pt x="496" y="27"/>
                    </a:lnTo>
                    <a:lnTo>
                      <a:pt x="493" y="30"/>
                    </a:lnTo>
                    <a:lnTo>
                      <a:pt x="489" y="35"/>
                    </a:lnTo>
                    <a:lnTo>
                      <a:pt x="488" y="35"/>
                    </a:lnTo>
                    <a:lnTo>
                      <a:pt x="484" y="35"/>
                    </a:lnTo>
                    <a:lnTo>
                      <a:pt x="476" y="35"/>
                    </a:lnTo>
                    <a:lnTo>
                      <a:pt x="472" y="35"/>
                    </a:lnTo>
                    <a:lnTo>
                      <a:pt x="466" y="35"/>
                    </a:lnTo>
                    <a:lnTo>
                      <a:pt x="462" y="37"/>
                    </a:lnTo>
                    <a:lnTo>
                      <a:pt x="460" y="39"/>
                    </a:lnTo>
                    <a:lnTo>
                      <a:pt x="455" y="43"/>
                    </a:lnTo>
                    <a:lnTo>
                      <a:pt x="453" y="45"/>
                    </a:lnTo>
                    <a:lnTo>
                      <a:pt x="449" y="46"/>
                    </a:lnTo>
                    <a:lnTo>
                      <a:pt x="446" y="47"/>
                    </a:lnTo>
                    <a:lnTo>
                      <a:pt x="445" y="49"/>
                    </a:lnTo>
                    <a:lnTo>
                      <a:pt x="443" y="49"/>
                    </a:lnTo>
                    <a:lnTo>
                      <a:pt x="442" y="50"/>
                    </a:lnTo>
                    <a:lnTo>
                      <a:pt x="442" y="51"/>
                    </a:lnTo>
                    <a:lnTo>
                      <a:pt x="439" y="51"/>
                    </a:lnTo>
                    <a:lnTo>
                      <a:pt x="439" y="50"/>
                    </a:lnTo>
                    <a:lnTo>
                      <a:pt x="437" y="50"/>
                    </a:lnTo>
                    <a:lnTo>
                      <a:pt x="436" y="50"/>
                    </a:lnTo>
                    <a:lnTo>
                      <a:pt x="434" y="51"/>
                    </a:lnTo>
                    <a:lnTo>
                      <a:pt x="433" y="52"/>
                    </a:lnTo>
                    <a:lnTo>
                      <a:pt x="429" y="52"/>
                    </a:lnTo>
                    <a:lnTo>
                      <a:pt x="427" y="54"/>
                    </a:lnTo>
                    <a:lnTo>
                      <a:pt x="425" y="55"/>
                    </a:lnTo>
                    <a:lnTo>
                      <a:pt x="422" y="57"/>
                    </a:lnTo>
                    <a:lnTo>
                      <a:pt x="414" y="64"/>
                    </a:lnTo>
                    <a:lnTo>
                      <a:pt x="406" y="71"/>
                    </a:lnTo>
                    <a:lnTo>
                      <a:pt x="410" y="74"/>
                    </a:lnTo>
                    <a:lnTo>
                      <a:pt x="411" y="77"/>
                    </a:lnTo>
                    <a:lnTo>
                      <a:pt x="411" y="79"/>
                    </a:lnTo>
                    <a:lnTo>
                      <a:pt x="411" y="82"/>
                    </a:lnTo>
                    <a:lnTo>
                      <a:pt x="409" y="85"/>
                    </a:lnTo>
                    <a:lnTo>
                      <a:pt x="406" y="88"/>
                    </a:lnTo>
                    <a:lnTo>
                      <a:pt x="403" y="89"/>
                    </a:lnTo>
                    <a:lnTo>
                      <a:pt x="400" y="89"/>
                    </a:lnTo>
                    <a:lnTo>
                      <a:pt x="399" y="88"/>
                    </a:lnTo>
                    <a:lnTo>
                      <a:pt x="398" y="86"/>
                    </a:lnTo>
                    <a:lnTo>
                      <a:pt x="395" y="86"/>
                    </a:lnTo>
                    <a:lnTo>
                      <a:pt x="393" y="85"/>
                    </a:lnTo>
                    <a:lnTo>
                      <a:pt x="392" y="85"/>
                    </a:lnTo>
                    <a:lnTo>
                      <a:pt x="389" y="85"/>
                    </a:lnTo>
                    <a:lnTo>
                      <a:pt x="388" y="86"/>
                    </a:lnTo>
                    <a:lnTo>
                      <a:pt x="386" y="89"/>
                    </a:lnTo>
                    <a:lnTo>
                      <a:pt x="383" y="89"/>
                    </a:lnTo>
                    <a:lnTo>
                      <a:pt x="382" y="86"/>
                    </a:lnTo>
                    <a:lnTo>
                      <a:pt x="381" y="85"/>
                    </a:lnTo>
                    <a:lnTo>
                      <a:pt x="376" y="85"/>
                    </a:lnTo>
                    <a:lnTo>
                      <a:pt x="372" y="84"/>
                    </a:lnTo>
                    <a:lnTo>
                      <a:pt x="370" y="85"/>
                    </a:lnTo>
                    <a:lnTo>
                      <a:pt x="367" y="86"/>
                    </a:lnTo>
                    <a:lnTo>
                      <a:pt x="366" y="90"/>
                    </a:lnTo>
                    <a:lnTo>
                      <a:pt x="363" y="91"/>
                    </a:lnTo>
                    <a:lnTo>
                      <a:pt x="359" y="92"/>
                    </a:lnTo>
                    <a:lnTo>
                      <a:pt x="356" y="94"/>
                    </a:lnTo>
                    <a:lnTo>
                      <a:pt x="354" y="94"/>
                    </a:lnTo>
                    <a:lnTo>
                      <a:pt x="354" y="92"/>
                    </a:lnTo>
                    <a:lnTo>
                      <a:pt x="354" y="91"/>
                    </a:lnTo>
                    <a:lnTo>
                      <a:pt x="353" y="90"/>
                    </a:lnTo>
                    <a:lnTo>
                      <a:pt x="352" y="90"/>
                    </a:lnTo>
                    <a:lnTo>
                      <a:pt x="350" y="90"/>
                    </a:lnTo>
                    <a:lnTo>
                      <a:pt x="350" y="91"/>
                    </a:lnTo>
                    <a:lnTo>
                      <a:pt x="349" y="95"/>
                    </a:lnTo>
                    <a:lnTo>
                      <a:pt x="348" y="96"/>
                    </a:lnTo>
                    <a:lnTo>
                      <a:pt x="346" y="97"/>
                    </a:lnTo>
                    <a:lnTo>
                      <a:pt x="344" y="99"/>
                    </a:lnTo>
                    <a:lnTo>
                      <a:pt x="346" y="100"/>
                    </a:lnTo>
                    <a:lnTo>
                      <a:pt x="347" y="101"/>
                    </a:lnTo>
                    <a:lnTo>
                      <a:pt x="348" y="102"/>
                    </a:lnTo>
                    <a:lnTo>
                      <a:pt x="348" y="103"/>
                    </a:lnTo>
                    <a:lnTo>
                      <a:pt x="347" y="106"/>
                    </a:lnTo>
                    <a:lnTo>
                      <a:pt x="344" y="108"/>
                    </a:lnTo>
                    <a:lnTo>
                      <a:pt x="342" y="108"/>
                    </a:lnTo>
                    <a:lnTo>
                      <a:pt x="339" y="108"/>
                    </a:lnTo>
                    <a:lnTo>
                      <a:pt x="338" y="107"/>
                    </a:lnTo>
                    <a:lnTo>
                      <a:pt x="338" y="105"/>
                    </a:lnTo>
                    <a:lnTo>
                      <a:pt x="337" y="102"/>
                    </a:lnTo>
                    <a:lnTo>
                      <a:pt x="336" y="102"/>
                    </a:lnTo>
                    <a:lnTo>
                      <a:pt x="332" y="103"/>
                    </a:lnTo>
                    <a:lnTo>
                      <a:pt x="327" y="105"/>
                    </a:lnTo>
                    <a:lnTo>
                      <a:pt x="325" y="106"/>
                    </a:lnTo>
                    <a:lnTo>
                      <a:pt x="322" y="108"/>
                    </a:lnTo>
                    <a:lnTo>
                      <a:pt x="319" y="114"/>
                    </a:lnTo>
                    <a:lnTo>
                      <a:pt x="316" y="118"/>
                    </a:lnTo>
                    <a:lnTo>
                      <a:pt x="314" y="118"/>
                    </a:lnTo>
                    <a:lnTo>
                      <a:pt x="313" y="117"/>
                    </a:lnTo>
                    <a:lnTo>
                      <a:pt x="313" y="113"/>
                    </a:lnTo>
                    <a:lnTo>
                      <a:pt x="311" y="112"/>
                    </a:lnTo>
                    <a:lnTo>
                      <a:pt x="310" y="112"/>
                    </a:lnTo>
                    <a:lnTo>
                      <a:pt x="309" y="113"/>
                    </a:lnTo>
                    <a:lnTo>
                      <a:pt x="307" y="116"/>
                    </a:lnTo>
                    <a:lnTo>
                      <a:pt x="304" y="120"/>
                    </a:lnTo>
                    <a:lnTo>
                      <a:pt x="304" y="124"/>
                    </a:lnTo>
                    <a:lnTo>
                      <a:pt x="303" y="125"/>
                    </a:lnTo>
                    <a:lnTo>
                      <a:pt x="301" y="127"/>
                    </a:lnTo>
                    <a:lnTo>
                      <a:pt x="298" y="127"/>
                    </a:lnTo>
                    <a:lnTo>
                      <a:pt x="297" y="127"/>
                    </a:lnTo>
                    <a:lnTo>
                      <a:pt x="294" y="128"/>
                    </a:lnTo>
                    <a:lnTo>
                      <a:pt x="292" y="129"/>
                    </a:lnTo>
                    <a:lnTo>
                      <a:pt x="288" y="130"/>
                    </a:lnTo>
                    <a:lnTo>
                      <a:pt x="286" y="130"/>
                    </a:lnTo>
                    <a:lnTo>
                      <a:pt x="285" y="128"/>
                    </a:lnTo>
                    <a:lnTo>
                      <a:pt x="286" y="128"/>
                    </a:lnTo>
                    <a:lnTo>
                      <a:pt x="287" y="127"/>
                    </a:lnTo>
                    <a:lnTo>
                      <a:pt x="287" y="125"/>
                    </a:lnTo>
                    <a:lnTo>
                      <a:pt x="286" y="124"/>
                    </a:lnTo>
                    <a:lnTo>
                      <a:pt x="283" y="122"/>
                    </a:lnTo>
                    <a:lnTo>
                      <a:pt x="279" y="120"/>
                    </a:lnTo>
                    <a:lnTo>
                      <a:pt x="274" y="120"/>
                    </a:lnTo>
                    <a:lnTo>
                      <a:pt x="270" y="120"/>
                    </a:lnTo>
                    <a:lnTo>
                      <a:pt x="266" y="123"/>
                    </a:lnTo>
                    <a:lnTo>
                      <a:pt x="265" y="125"/>
                    </a:lnTo>
                    <a:lnTo>
                      <a:pt x="265" y="128"/>
                    </a:lnTo>
                    <a:lnTo>
                      <a:pt x="262" y="128"/>
                    </a:lnTo>
                    <a:lnTo>
                      <a:pt x="258" y="127"/>
                    </a:lnTo>
                    <a:lnTo>
                      <a:pt x="254" y="124"/>
                    </a:lnTo>
                    <a:lnTo>
                      <a:pt x="252" y="123"/>
                    </a:lnTo>
                    <a:lnTo>
                      <a:pt x="249" y="123"/>
                    </a:lnTo>
                    <a:lnTo>
                      <a:pt x="247" y="124"/>
                    </a:lnTo>
                    <a:lnTo>
                      <a:pt x="245" y="125"/>
                    </a:lnTo>
                    <a:lnTo>
                      <a:pt x="242" y="130"/>
                    </a:lnTo>
                    <a:lnTo>
                      <a:pt x="240" y="131"/>
                    </a:lnTo>
                    <a:lnTo>
                      <a:pt x="236" y="133"/>
                    </a:lnTo>
                    <a:lnTo>
                      <a:pt x="235" y="133"/>
                    </a:lnTo>
                    <a:lnTo>
                      <a:pt x="231" y="133"/>
                    </a:lnTo>
                    <a:lnTo>
                      <a:pt x="230" y="133"/>
                    </a:lnTo>
                    <a:lnTo>
                      <a:pt x="228" y="131"/>
                    </a:lnTo>
                    <a:lnTo>
                      <a:pt x="225" y="131"/>
                    </a:lnTo>
                    <a:lnTo>
                      <a:pt x="221" y="131"/>
                    </a:lnTo>
                    <a:lnTo>
                      <a:pt x="220" y="133"/>
                    </a:lnTo>
                    <a:lnTo>
                      <a:pt x="219" y="135"/>
                    </a:lnTo>
                    <a:lnTo>
                      <a:pt x="218" y="136"/>
                    </a:lnTo>
                    <a:lnTo>
                      <a:pt x="214" y="135"/>
                    </a:lnTo>
                    <a:lnTo>
                      <a:pt x="213" y="130"/>
                    </a:lnTo>
                    <a:lnTo>
                      <a:pt x="208" y="125"/>
                    </a:lnTo>
                    <a:lnTo>
                      <a:pt x="203" y="123"/>
                    </a:lnTo>
                    <a:lnTo>
                      <a:pt x="201" y="122"/>
                    </a:lnTo>
                    <a:lnTo>
                      <a:pt x="198" y="122"/>
                    </a:lnTo>
                    <a:lnTo>
                      <a:pt x="196" y="119"/>
                    </a:lnTo>
                    <a:lnTo>
                      <a:pt x="193" y="118"/>
                    </a:lnTo>
                    <a:lnTo>
                      <a:pt x="192" y="118"/>
                    </a:lnTo>
                    <a:lnTo>
                      <a:pt x="189" y="117"/>
                    </a:lnTo>
                    <a:lnTo>
                      <a:pt x="186" y="116"/>
                    </a:lnTo>
                    <a:lnTo>
                      <a:pt x="184" y="114"/>
                    </a:lnTo>
                    <a:lnTo>
                      <a:pt x="181" y="109"/>
                    </a:lnTo>
                    <a:lnTo>
                      <a:pt x="180" y="107"/>
                    </a:lnTo>
                    <a:lnTo>
                      <a:pt x="178" y="107"/>
                    </a:lnTo>
                    <a:lnTo>
                      <a:pt x="175" y="107"/>
                    </a:lnTo>
                    <a:lnTo>
                      <a:pt x="168" y="111"/>
                    </a:lnTo>
                    <a:lnTo>
                      <a:pt x="158" y="113"/>
                    </a:lnTo>
                    <a:lnTo>
                      <a:pt x="153" y="113"/>
                    </a:lnTo>
                    <a:lnTo>
                      <a:pt x="141" y="113"/>
                    </a:lnTo>
                    <a:lnTo>
                      <a:pt x="139" y="112"/>
                    </a:lnTo>
                    <a:lnTo>
                      <a:pt x="136" y="109"/>
                    </a:lnTo>
                    <a:lnTo>
                      <a:pt x="134" y="109"/>
                    </a:lnTo>
                    <a:lnTo>
                      <a:pt x="131" y="111"/>
                    </a:lnTo>
                    <a:lnTo>
                      <a:pt x="130" y="112"/>
                    </a:lnTo>
                    <a:lnTo>
                      <a:pt x="131" y="114"/>
                    </a:lnTo>
                    <a:lnTo>
                      <a:pt x="131" y="117"/>
                    </a:lnTo>
                    <a:lnTo>
                      <a:pt x="130" y="118"/>
                    </a:lnTo>
                    <a:lnTo>
                      <a:pt x="123" y="119"/>
                    </a:lnTo>
                    <a:lnTo>
                      <a:pt x="122" y="118"/>
                    </a:lnTo>
                    <a:lnTo>
                      <a:pt x="119" y="116"/>
                    </a:lnTo>
                    <a:lnTo>
                      <a:pt x="118" y="114"/>
                    </a:lnTo>
                    <a:lnTo>
                      <a:pt x="114" y="113"/>
                    </a:lnTo>
                    <a:lnTo>
                      <a:pt x="113" y="113"/>
                    </a:lnTo>
                    <a:lnTo>
                      <a:pt x="110" y="113"/>
                    </a:lnTo>
                    <a:lnTo>
                      <a:pt x="107" y="113"/>
                    </a:lnTo>
                    <a:lnTo>
                      <a:pt x="101" y="109"/>
                    </a:lnTo>
                    <a:lnTo>
                      <a:pt x="99" y="108"/>
                    </a:lnTo>
                    <a:lnTo>
                      <a:pt x="96" y="109"/>
                    </a:lnTo>
                    <a:lnTo>
                      <a:pt x="92" y="112"/>
                    </a:lnTo>
                    <a:lnTo>
                      <a:pt x="89" y="113"/>
                    </a:lnTo>
                    <a:lnTo>
                      <a:pt x="85" y="113"/>
                    </a:lnTo>
                    <a:lnTo>
                      <a:pt x="83" y="116"/>
                    </a:lnTo>
                    <a:lnTo>
                      <a:pt x="82" y="117"/>
                    </a:lnTo>
                    <a:lnTo>
                      <a:pt x="82" y="118"/>
                    </a:lnTo>
                    <a:lnTo>
                      <a:pt x="80" y="118"/>
                    </a:lnTo>
                    <a:lnTo>
                      <a:pt x="80" y="119"/>
                    </a:lnTo>
                    <a:lnTo>
                      <a:pt x="79" y="117"/>
                    </a:lnTo>
                    <a:lnTo>
                      <a:pt x="78" y="113"/>
                    </a:lnTo>
                    <a:lnTo>
                      <a:pt x="77" y="111"/>
                    </a:lnTo>
                    <a:lnTo>
                      <a:pt x="74" y="108"/>
                    </a:lnTo>
                    <a:lnTo>
                      <a:pt x="72" y="107"/>
                    </a:lnTo>
                    <a:lnTo>
                      <a:pt x="71" y="105"/>
                    </a:lnTo>
                    <a:lnTo>
                      <a:pt x="68" y="102"/>
                    </a:lnTo>
                    <a:lnTo>
                      <a:pt x="67" y="101"/>
                    </a:lnTo>
                    <a:lnTo>
                      <a:pt x="63" y="101"/>
                    </a:lnTo>
                    <a:lnTo>
                      <a:pt x="58" y="101"/>
                    </a:lnTo>
                    <a:lnTo>
                      <a:pt x="52" y="103"/>
                    </a:lnTo>
                    <a:lnTo>
                      <a:pt x="51" y="105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0" y="103"/>
                    </a:lnTo>
                    <a:lnTo>
                      <a:pt x="37" y="105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4" y="108"/>
                    </a:lnTo>
                    <a:lnTo>
                      <a:pt x="32" y="109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6" y="108"/>
                    </a:lnTo>
                    <a:lnTo>
                      <a:pt x="24" y="108"/>
                    </a:lnTo>
                    <a:lnTo>
                      <a:pt x="24" y="108"/>
                    </a:lnTo>
                    <a:lnTo>
                      <a:pt x="19" y="112"/>
                    </a:lnTo>
                    <a:lnTo>
                      <a:pt x="19" y="112"/>
                    </a:lnTo>
                    <a:lnTo>
                      <a:pt x="15" y="117"/>
                    </a:lnTo>
                    <a:lnTo>
                      <a:pt x="15" y="117"/>
                    </a:lnTo>
                    <a:lnTo>
                      <a:pt x="13" y="118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7"/>
                    </a:lnTo>
                    <a:lnTo>
                      <a:pt x="12" y="127"/>
                    </a:lnTo>
                    <a:lnTo>
                      <a:pt x="11" y="128"/>
                    </a:lnTo>
                    <a:lnTo>
                      <a:pt x="9" y="128"/>
                    </a:lnTo>
                    <a:lnTo>
                      <a:pt x="5" y="128"/>
                    </a:lnTo>
                    <a:lnTo>
                      <a:pt x="4" y="128"/>
                    </a:lnTo>
                    <a:lnTo>
                      <a:pt x="2" y="130"/>
                    </a:lnTo>
                    <a:lnTo>
                      <a:pt x="1" y="135"/>
                    </a:lnTo>
                    <a:lnTo>
                      <a:pt x="0" y="137"/>
                    </a:lnTo>
                    <a:lnTo>
                      <a:pt x="4" y="139"/>
                    </a:lnTo>
                    <a:lnTo>
                      <a:pt x="7" y="141"/>
                    </a:lnTo>
                    <a:lnTo>
                      <a:pt x="9" y="141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1" y="150"/>
                    </a:lnTo>
                    <a:lnTo>
                      <a:pt x="12" y="151"/>
                    </a:lnTo>
                    <a:lnTo>
                      <a:pt x="16" y="152"/>
                    </a:lnTo>
                    <a:lnTo>
                      <a:pt x="18" y="152"/>
                    </a:lnTo>
                    <a:lnTo>
                      <a:pt x="22" y="151"/>
                    </a:lnTo>
                    <a:lnTo>
                      <a:pt x="24" y="152"/>
                    </a:lnTo>
                    <a:lnTo>
                      <a:pt x="27" y="152"/>
                    </a:lnTo>
                    <a:lnTo>
                      <a:pt x="29" y="152"/>
                    </a:lnTo>
                    <a:lnTo>
                      <a:pt x="30" y="157"/>
                    </a:lnTo>
                    <a:lnTo>
                      <a:pt x="30" y="157"/>
                    </a:lnTo>
                    <a:lnTo>
                      <a:pt x="32" y="158"/>
                    </a:lnTo>
                    <a:lnTo>
                      <a:pt x="35" y="158"/>
                    </a:lnTo>
                    <a:lnTo>
                      <a:pt x="37" y="158"/>
                    </a:lnTo>
                    <a:lnTo>
                      <a:pt x="37" y="161"/>
                    </a:lnTo>
                    <a:lnTo>
                      <a:pt x="39" y="162"/>
                    </a:lnTo>
                    <a:lnTo>
                      <a:pt x="44" y="163"/>
                    </a:lnTo>
                    <a:lnTo>
                      <a:pt x="44" y="165"/>
                    </a:lnTo>
                    <a:lnTo>
                      <a:pt x="44" y="165"/>
                    </a:lnTo>
                    <a:lnTo>
                      <a:pt x="40" y="169"/>
                    </a:lnTo>
                    <a:lnTo>
                      <a:pt x="38" y="170"/>
                    </a:lnTo>
                    <a:lnTo>
                      <a:pt x="33" y="173"/>
                    </a:lnTo>
                    <a:lnTo>
                      <a:pt x="30" y="175"/>
                    </a:lnTo>
                    <a:lnTo>
                      <a:pt x="30" y="178"/>
                    </a:lnTo>
                    <a:lnTo>
                      <a:pt x="29" y="180"/>
                    </a:lnTo>
                    <a:lnTo>
                      <a:pt x="30" y="182"/>
                    </a:lnTo>
                    <a:lnTo>
                      <a:pt x="34" y="186"/>
                    </a:lnTo>
                    <a:lnTo>
                      <a:pt x="37" y="190"/>
                    </a:lnTo>
                    <a:lnTo>
                      <a:pt x="37" y="192"/>
                    </a:lnTo>
                    <a:lnTo>
                      <a:pt x="38" y="193"/>
                    </a:lnTo>
                    <a:lnTo>
                      <a:pt x="40" y="193"/>
                    </a:lnTo>
                    <a:lnTo>
                      <a:pt x="41" y="195"/>
                    </a:lnTo>
                    <a:lnTo>
                      <a:pt x="44" y="191"/>
                    </a:lnTo>
                    <a:lnTo>
                      <a:pt x="45" y="191"/>
                    </a:lnTo>
                    <a:lnTo>
                      <a:pt x="46" y="191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54" y="193"/>
                    </a:lnTo>
                    <a:lnTo>
                      <a:pt x="54" y="192"/>
                    </a:lnTo>
                    <a:lnTo>
                      <a:pt x="55" y="190"/>
                    </a:lnTo>
                    <a:lnTo>
                      <a:pt x="55" y="187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6" y="186"/>
                    </a:lnTo>
                    <a:lnTo>
                      <a:pt x="57" y="186"/>
                    </a:lnTo>
                    <a:lnTo>
                      <a:pt x="60" y="185"/>
                    </a:lnTo>
                    <a:lnTo>
                      <a:pt x="62" y="184"/>
                    </a:lnTo>
                    <a:lnTo>
                      <a:pt x="63" y="181"/>
                    </a:lnTo>
                    <a:lnTo>
                      <a:pt x="65" y="179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7" y="176"/>
                    </a:lnTo>
                    <a:lnTo>
                      <a:pt x="68" y="176"/>
                    </a:lnTo>
                    <a:lnTo>
                      <a:pt x="72" y="175"/>
                    </a:lnTo>
                    <a:lnTo>
                      <a:pt x="73" y="174"/>
                    </a:lnTo>
                    <a:lnTo>
                      <a:pt x="75" y="172"/>
                    </a:lnTo>
                    <a:lnTo>
                      <a:pt x="78" y="172"/>
                    </a:lnTo>
                    <a:lnTo>
                      <a:pt x="80" y="173"/>
                    </a:lnTo>
                    <a:lnTo>
                      <a:pt x="83" y="176"/>
                    </a:lnTo>
                    <a:lnTo>
                      <a:pt x="85" y="180"/>
                    </a:lnTo>
                    <a:lnTo>
                      <a:pt x="86" y="185"/>
                    </a:lnTo>
                    <a:lnTo>
                      <a:pt x="90" y="187"/>
                    </a:lnTo>
                    <a:lnTo>
                      <a:pt x="92" y="198"/>
                    </a:lnTo>
                    <a:lnTo>
                      <a:pt x="95" y="202"/>
                    </a:lnTo>
                    <a:lnTo>
                      <a:pt x="95" y="207"/>
                    </a:lnTo>
                    <a:lnTo>
                      <a:pt x="97" y="210"/>
                    </a:lnTo>
                    <a:lnTo>
                      <a:pt x="99" y="212"/>
                    </a:lnTo>
                    <a:lnTo>
                      <a:pt x="101" y="212"/>
                    </a:lnTo>
                    <a:lnTo>
                      <a:pt x="102" y="210"/>
                    </a:lnTo>
                    <a:lnTo>
                      <a:pt x="102" y="208"/>
                    </a:lnTo>
                    <a:lnTo>
                      <a:pt x="103" y="208"/>
                    </a:lnTo>
                    <a:lnTo>
                      <a:pt x="105" y="207"/>
                    </a:lnTo>
                    <a:lnTo>
                      <a:pt x="107" y="206"/>
                    </a:lnTo>
                    <a:lnTo>
                      <a:pt x="108" y="203"/>
                    </a:lnTo>
                    <a:lnTo>
                      <a:pt x="108" y="198"/>
                    </a:lnTo>
                    <a:lnTo>
                      <a:pt x="111" y="196"/>
                    </a:lnTo>
                    <a:lnTo>
                      <a:pt x="113" y="195"/>
                    </a:lnTo>
                    <a:lnTo>
                      <a:pt x="117" y="193"/>
                    </a:lnTo>
                    <a:lnTo>
                      <a:pt x="118" y="195"/>
                    </a:lnTo>
                    <a:lnTo>
                      <a:pt x="120" y="200"/>
                    </a:lnTo>
                    <a:lnTo>
                      <a:pt x="123" y="201"/>
                    </a:lnTo>
                    <a:lnTo>
                      <a:pt x="127" y="203"/>
                    </a:lnTo>
                    <a:lnTo>
                      <a:pt x="127" y="206"/>
                    </a:lnTo>
                    <a:lnTo>
                      <a:pt x="125" y="208"/>
                    </a:lnTo>
                    <a:lnTo>
                      <a:pt x="127" y="212"/>
                    </a:lnTo>
                    <a:lnTo>
                      <a:pt x="129" y="213"/>
                    </a:lnTo>
                    <a:lnTo>
                      <a:pt x="128" y="217"/>
                    </a:lnTo>
                    <a:lnTo>
                      <a:pt x="128" y="219"/>
                    </a:lnTo>
                    <a:lnTo>
                      <a:pt x="130" y="221"/>
                    </a:lnTo>
                    <a:lnTo>
                      <a:pt x="131" y="223"/>
                    </a:lnTo>
                    <a:lnTo>
                      <a:pt x="133" y="221"/>
                    </a:lnTo>
                    <a:lnTo>
                      <a:pt x="134" y="221"/>
                    </a:lnTo>
                    <a:lnTo>
                      <a:pt x="135" y="224"/>
                    </a:lnTo>
                    <a:lnTo>
                      <a:pt x="134" y="225"/>
                    </a:lnTo>
                    <a:lnTo>
                      <a:pt x="130" y="229"/>
                    </a:lnTo>
                    <a:lnTo>
                      <a:pt x="130" y="230"/>
                    </a:lnTo>
                    <a:lnTo>
                      <a:pt x="130" y="231"/>
                    </a:lnTo>
                    <a:lnTo>
                      <a:pt x="131" y="231"/>
                    </a:lnTo>
                    <a:lnTo>
                      <a:pt x="134" y="232"/>
                    </a:lnTo>
                    <a:lnTo>
                      <a:pt x="134" y="236"/>
                    </a:lnTo>
                    <a:lnTo>
                      <a:pt x="133" y="241"/>
                    </a:lnTo>
                    <a:lnTo>
                      <a:pt x="129" y="246"/>
                    </a:lnTo>
                    <a:lnTo>
                      <a:pt x="128" y="249"/>
                    </a:lnTo>
                    <a:lnTo>
                      <a:pt x="128" y="252"/>
                    </a:lnTo>
                    <a:lnTo>
                      <a:pt x="129" y="258"/>
                    </a:lnTo>
                    <a:lnTo>
                      <a:pt x="130" y="259"/>
                    </a:lnTo>
                    <a:lnTo>
                      <a:pt x="131" y="258"/>
                    </a:lnTo>
                    <a:lnTo>
                      <a:pt x="135" y="254"/>
                    </a:lnTo>
                    <a:lnTo>
                      <a:pt x="137" y="251"/>
                    </a:lnTo>
                    <a:lnTo>
                      <a:pt x="140" y="253"/>
                    </a:lnTo>
                    <a:lnTo>
                      <a:pt x="141" y="257"/>
                    </a:lnTo>
                    <a:lnTo>
                      <a:pt x="141" y="263"/>
                    </a:lnTo>
                    <a:lnTo>
                      <a:pt x="144" y="263"/>
                    </a:lnTo>
                    <a:lnTo>
                      <a:pt x="146" y="265"/>
                    </a:lnTo>
                    <a:lnTo>
                      <a:pt x="147" y="268"/>
                    </a:lnTo>
                    <a:lnTo>
                      <a:pt x="150" y="269"/>
                    </a:lnTo>
                    <a:lnTo>
                      <a:pt x="156" y="271"/>
                    </a:lnTo>
                    <a:lnTo>
                      <a:pt x="159" y="274"/>
                    </a:lnTo>
                    <a:lnTo>
                      <a:pt x="158" y="277"/>
                    </a:lnTo>
                    <a:lnTo>
                      <a:pt x="153" y="281"/>
                    </a:lnTo>
                    <a:lnTo>
                      <a:pt x="150" y="282"/>
                    </a:lnTo>
                    <a:lnTo>
                      <a:pt x="148" y="281"/>
                    </a:lnTo>
                    <a:lnTo>
                      <a:pt x="147" y="280"/>
                    </a:lnTo>
                    <a:lnTo>
                      <a:pt x="145" y="279"/>
                    </a:lnTo>
                    <a:lnTo>
                      <a:pt x="144" y="277"/>
                    </a:lnTo>
                    <a:lnTo>
                      <a:pt x="141" y="279"/>
                    </a:lnTo>
                    <a:lnTo>
                      <a:pt x="140" y="285"/>
                    </a:lnTo>
                    <a:lnTo>
                      <a:pt x="140" y="288"/>
                    </a:lnTo>
                    <a:lnTo>
                      <a:pt x="141" y="291"/>
                    </a:lnTo>
                    <a:lnTo>
                      <a:pt x="146" y="296"/>
                    </a:lnTo>
                    <a:lnTo>
                      <a:pt x="148" y="302"/>
                    </a:lnTo>
                    <a:lnTo>
                      <a:pt x="145" y="305"/>
                    </a:lnTo>
                    <a:lnTo>
                      <a:pt x="147" y="313"/>
                    </a:lnTo>
                    <a:lnTo>
                      <a:pt x="152" y="319"/>
                    </a:lnTo>
                    <a:lnTo>
                      <a:pt x="156" y="320"/>
                    </a:lnTo>
                    <a:lnTo>
                      <a:pt x="156" y="319"/>
                    </a:lnTo>
                    <a:lnTo>
                      <a:pt x="155" y="316"/>
                    </a:lnTo>
                    <a:lnTo>
                      <a:pt x="156" y="316"/>
                    </a:lnTo>
                    <a:lnTo>
                      <a:pt x="158" y="316"/>
                    </a:lnTo>
                    <a:lnTo>
                      <a:pt x="164" y="321"/>
                    </a:lnTo>
                    <a:lnTo>
                      <a:pt x="167" y="325"/>
                    </a:lnTo>
                    <a:lnTo>
                      <a:pt x="172" y="331"/>
                    </a:lnTo>
                    <a:lnTo>
                      <a:pt x="175" y="338"/>
                    </a:lnTo>
                    <a:lnTo>
                      <a:pt x="179" y="342"/>
                    </a:lnTo>
                    <a:lnTo>
                      <a:pt x="180" y="347"/>
                    </a:lnTo>
                    <a:lnTo>
                      <a:pt x="184" y="349"/>
                    </a:lnTo>
                    <a:lnTo>
                      <a:pt x="184" y="347"/>
                    </a:lnTo>
                    <a:lnTo>
                      <a:pt x="187" y="344"/>
                    </a:lnTo>
                    <a:lnTo>
                      <a:pt x="191" y="343"/>
                    </a:lnTo>
                    <a:lnTo>
                      <a:pt x="193" y="343"/>
                    </a:lnTo>
                    <a:lnTo>
                      <a:pt x="197" y="343"/>
                    </a:lnTo>
                    <a:lnTo>
                      <a:pt x="200" y="341"/>
                    </a:lnTo>
                    <a:lnTo>
                      <a:pt x="203" y="339"/>
                    </a:lnTo>
                    <a:lnTo>
                      <a:pt x="208" y="339"/>
                    </a:lnTo>
                    <a:lnTo>
                      <a:pt x="212" y="337"/>
                    </a:lnTo>
                    <a:lnTo>
                      <a:pt x="214" y="335"/>
                    </a:lnTo>
                    <a:lnTo>
                      <a:pt x="218" y="331"/>
                    </a:lnTo>
                    <a:lnTo>
                      <a:pt x="224" y="328"/>
                    </a:lnTo>
                    <a:lnTo>
                      <a:pt x="226" y="325"/>
                    </a:lnTo>
                    <a:lnTo>
                      <a:pt x="229" y="324"/>
                    </a:lnTo>
                    <a:lnTo>
                      <a:pt x="231" y="322"/>
                    </a:lnTo>
                    <a:lnTo>
                      <a:pt x="235" y="322"/>
                    </a:lnTo>
                    <a:lnTo>
                      <a:pt x="237" y="324"/>
                    </a:lnTo>
                    <a:lnTo>
                      <a:pt x="240" y="325"/>
                    </a:lnTo>
                    <a:lnTo>
                      <a:pt x="240" y="324"/>
                    </a:lnTo>
                    <a:lnTo>
                      <a:pt x="240" y="322"/>
                    </a:lnTo>
                    <a:lnTo>
                      <a:pt x="238" y="320"/>
                    </a:lnTo>
                    <a:lnTo>
                      <a:pt x="238" y="318"/>
                    </a:lnTo>
                    <a:lnTo>
                      <a:pt x="240" y="316"/>
                    </a:lnTo>
                    <a:lnTo>
                      <a:pt x="241" y="316"/>
                    </a:lnTo>
                    <a:lnTo>
                      <a:pt x="242" y="316"/>
                    </a:lnTo>
                    <a:lnTo>
                      <a:pt x="242" y="320"/>
                    </a:lnTo>
                    <a:lnTo>
                      <a:pt x="242" y="321"/>
                    </a:lnTo>
                    <a:lnTo>
                      <a:pt x="243" y="321"/>
                    </a:lnTo>
                    <a:lnTo>
                      <a:pt x="245" y="320"/>
                    </a:lnTo>
                    <a:lnTo>
                      <a:pt x="246" y="318"/>
                    </a:lnTo>
                    <a:lnTo>
                      <a:pt x="248" y="318"/>
                    </a:lnTo>
                    <a:lnTo>
                      <a:pt x="253" y="318"/>
                    </a:lnTo>
                    <a:lnTo>
                      <a:pt x="259" y="318"/>
                    </a:lnTo>
                    <a:lnTo>
                      <a:pt x="263" y="318"/>
                    </a:lnTo>
                    <a:lnTo>
                      <a:pt x="265" y="320"/>
                    </a:lnTo>
                    <a:lnTo>
                      <a:pt x="268" y="321"/>
                    </a:lnTo>
                    <a:lnTo>
                      <a:pt x="269" y="322"/>
                    </a:lnTo>
                    <a:lnTo>
                      <a:pt x="270" y="322"/>
                    </a:lnTo>
                    <a:lnTo>
                      <a:pt x="271" y="321"/>
                    </a:lnTo>
                    <a:lnTo>
                      <a:pt x="274" y="320"/>
                    </a:lnTo>
                    <a:lnTo>
                      <a:pt x="275" y="320"/>
                    </a:lnTo>
                    <a:lnTo>
                      <a:pt x="277" y="320"/>
                    </a:lnTo>
                    <a:lnTo>
                      <a:pt x="279" y="321"/>
                    </a:lnTo>
                    <a:lnTo>
                      <a:pt x="283" y="325"/>
                    </a:lnTo>
                    <a:lnTo>
                      <a:pt x="286" y="326"/>
                    </a:lnTo>
                    <a:lnTo>
                      <a:pt x="291" y="326"/>
                    </a:lnTo>
                    <a:lnTo>
                      <a:pt x="293" y="326"/>
                    </a:lnTo>
                    <a:lnTo>
                      <a:pt x="298" y="324"/>
                    </a:lnTo>
                    <a:lnTo>
                      <a:pt x="299" y="324"/>
                    </a:lnTo>
                    <a:lnTo>
                      <a:pt x="301" y="324"/>
                    </a:lnTo>
                    <a:lnTo>
                      <a:pt x="303" y="326"/>
                    </a:lnTo>
                    <a:lnTo>
                      <a:pt x="304" y="327"/>
                    </a:lnTo>
                    <a:lnTo>
                      <a:pt x="307" y="327"/>
                    </a:lnTo>
                    <a:lnTo>
                      <a:pt x="309" y="328"/>
                    </a:lnTo>
                    <a:lnTo>
                      <a:pt x="309" y="328"/>
                    </a:lnTo>
                    <a:lnTo>
                      <a:pt x="310" y="328"/>
                    </a:lnTo>
                    <a:lnTo>
                      <a:pt x="310" y="327"/>
                    </a:lnTo>
                    <a:lnTo>
                      <a:pt x="310" y="324"/>
                    </a:lnTo>
                    <a:lnTo>
                      <a:pt x="310" y="322"/>
                    </a:lnTo>
                    <a:lnTo>
                      <a:pt x="310" y="321"/>
                    </a:lnTo>
                    <a:lnTo>
                      <a:pt x="313" y="319"/>
                    </a:lnTo>
                    <a:lnTo>
                      <a:pt x="316" y="318"/>
                    </a:lnTo>
                    <a:lnTo>
                      <a:pt x="319" y="318"/>
                    </a:lnTo>
                    <a:lnTo>
                      <a:pt x="324" y="318"/>
                    </a:lnTo>
                    <a:lnTo>
                      <a:pt x="331" y="319"/>
                    </a:lnTo>
                    <a:lnTo>
                      <a:pt x="335" y="319"/>
                    </a:lnTo>
                    <a:lnTo>
                      <a:pt x="337" y="321"/>
                    </a:lnTo>
                    <a:lnTo>
                      <a:pt x="339" y="321"/>
                    </a:lnTo>
                    <a:lnTo>
                      <a:pt x="342" y="319"/>
                    </a:lnTo>
                    <a:lnTo>
                      <a:pt x="344" y="318"/>
                    </a:lnTo>
                    <a:lnTo>
                      <a:pt x="346" y="318"/>
                    </a:lnTo>
                    <a:lnTo>
                      <a:pt x="347" y="319"/>
                    </a:lnTo>
                    <a:lnTo>
                      <a:pt x="347" y="321"/>
                    </a:lnTo>
                    <a:lnTo>
                      <a:pt x="349" y="322"/>
                    </a:lnTo>
                    <a:lnTo>
                      <a:pt x="350" y="322"/>
                    </a:lnTo>
                    <a:lnTo>
                      <a:pt x="352" y="324"/>
                    </a:lnTo>
                    <a:lnTo>
                      <a:pt x="352" y="325"/>
                    </a:lnTo>
                    <a:lnTo>
                      <a:pt x="352" y="326"/>
                    </a:lnTo>
                    <a:lnTo>
                      <a:pt x="350" y="328"/>
                    </a:lnTo>
                    <a:lnTo>
                      <a:pt x="350" y="331"/>
                    </a:lnTo>
                    <a:lnTo>
                      <a:pt x="352" y="332"/>
                    </a:lnTo>
                    <a:lnTo>
                      <a:pt x="353" y="331"/>
                    </a:lnTo>
                    <a:lnTo>
                      <a:pt x="355" y="327"/>
                    </a:lnTo>
                    <a:lnTo>
                      <a:pt x="358" y="326"/>
                    </a:lnTo>
                    <a:lnTo>
                      <a:pt x="359" y="326"/>
                    </a:lnTo>
                    <a:lnTo>
                      <a:pt x="360" y="326"/>
                    </a:lnTo>
                    <a:lnTo>
                      <a:pt x="360" y="327"/>
                    </a:lnTo>
                    <a:lnTo>
                      <a:pt x="360" y="330"/>
                    </a:lnTo>
                    <a:lnTo>
                      <a:pt x="361" y="331"/>
                    </a:lnTo>
                    <a:lnTo>
                      <a:pt x="364" y="332"/>
                    </a:lnTo>
                    <a:lnTo>
                      <a:pt x="365" y="332"/>
                    </a:lnTo>
                    <a:lnTo>
                      <a:pt x="366" y="333"/>
                    </a:lnTo>
                    <a:lnTo>
                      <a:pt x="367" y="333"/>
                    </a:lnTo>
                    <a:lnTo>
                      <a:pt x="369" y="332"/>
                    </a:lnTo>
                    <a:lnTo>
                      <a:pt x="372" y="330"/>
                    </a:lnTo>
                    <a:lnTo>
                      <a:pt x="373" y="328"/>
                    </a:lnTo>
                    <a:lnTo>
                      <a:pt x="373" y="328"/>
                    </a:lnTo>
                    <a:lnTo>
                      <a:pt x="375" y="330"/>
                    </a:lnTo>
                    <a:lnTo>
                      <a:pt x="375" y="331"/>
                    </a:lnTo>
                    <a:lnTo>
                      <a:pt x="373" y="335"/>
                    </a:lnTo>
                    <a:lnTo>
                      <a:pt x="373" y="336"/>
                    </a:lnTo>
                    <a:lnTo>
                      <a:pt x="375" y="336"/>
                    </a:lnTo>
                    <a:lnTo>
                      <a:pt x="375" y="338"/>
                    </a:lnTo>
                    <a:lnTo>
                      <a:pt x="375" y="338"/>
                    </a:lnTo>
                    <a:lnTo>
                      <a:pt x="372" y="339"/>
                    </a:lnTo>
                    <a:lnTo>
                      <a:pt x="371" y="341"/>
                    </a:lnTo>
                    <a:lnTo>
                      <a:pt x="371" y="342"/>
                    </a:lnTo>
                    <a:lnTo>
                      <a:pt x="373" y="344"/>
                    </a:lnTo>
                    <a:lnTo>
                      <a:pt x="376" y="344"/>
                    </a:lnTo>
                    <a:lnTo>
                      <a:pt x="381" y="343"/>
                    </a:lnTo>
                    <a:lnTo>
                      <a:pt x="382" y="343"/>
                    </a:lnTo>
                    <a:lnTo>
                      <a:pt x="384" y="344"/>
                    </a:lnTo>
                    <a:lnTo>
                      <a:pt x="386" y="347"/>
                    </a:lnTo>
                    <a:lnTo>
                      <a:pt x="387" y="348"/>
                    </a:lnTo>
                    <a:lnTo>
                      <a:pt x="388" y="349"/>
                    </a:lnTo>
                    <a:lnTo>
                      <a:pt x="391" y="349"/>
                    </a:lnTo>
                    <a:lnTo>
                      <a:pt x="393" y="350"/>
                    </a:lnTo>
                    <a:lnTo>
                      <a:pt x="395" y="352"/>
                    </a:lnTo>
                    <a:lnTo>
                      <a:pt x="397" y="354"/>
                    </a:lnTo>
                    <a:lnTo>
                      <a:pt x="397" y="356"/>
                    </a:lnTo>
                    <a:lnTo>
                      <a:pt x="397" y="358"/>
                    </a:lnTo>
                    <a:lnTo>
                      <a:pt x="398" y="358"/>
                    </a:lnTo>
                    <a:lnTo>
                      <a:pt x="400" y="358"/>
                    </a:lnTo>
                    <a:lnTo>
                      <a:pt x="401" y="359"/>
                    </a:lnTo>
                    <a:lnTo>
                      <a:pt x="403" y="359"/>
                    </a:lnTo>
                    <a:lnTo>
                      <a:pt x="401" y="360"/>
                    </a:lnTo>
                    <a:lnTo>
                      <a:pt x="399" y="363"/>
                    </a:lnTo>
                    <a:lnTo>
                      <a:pt x="399" y="364"/>
                    </a:lnTo>
                    <a:lnTo>
                      <a:pt x="399" y="366"/>
                    </a:lnTo>
                    <a:lnTo>
                      <a:pt x="400" y="367"/>
                    </a:lnTo>
                    <a:lnTo>
                      <a:pt x="403" y="367"/>
                    </a:lnTo>
                    <a:lnTo>
                      <a:pt x="406" y="366"/>
                    </a:lnTo>
                    <a:lnTo>
                      <a:pt x="409" y="366"/>
                    </a:lnTo>
                    <a:lnTo>
                      <a:pt x="411" y="367"/>
                    </a:lnTo>
                    <a:lnTo>
                      <a:pt x="414" y="369"/>
                    </a:lnTo>
                    <a:lnTo>
                      <a:pt x="414" y="371"/>
                    </a:lnTo>
                    <a:lnTo>
                      <a:pt x="414" y="375"/>
                    </a:lnTo>
                    <a:lnTo>
                      <a:pt x="412" y="376"/>
                    </a:lnTo>
                    <a:lnTo>
                      <a:pt x="411" y="377"/>
                    </a:lnTo>
                    <a:lnTo>
                      <a:pt x="411" y="380"/>
                    </a:lnTo>
                    <a:lnTo>
                      <a:pt x="414" y="382"/>
                    </a:lnTo>
                    <a:lnTo>
                      <a:pt x="417" y="384"/>
                    </a:lnTo>
                    <a:lnTo>
                      <a:pt x="423" y="387"/>
                    </a:lnTo>
                    <a:lnTo>
                      <a:pt x="426" y="389"/>
                    </a:lnTo>
                    <a:lnTo>
                      <a:pt x="431" y="394"/>
                    </a:lnTo>
                    <a:lnTo>
                      <a:pt x="433" y="395"/>
                    </a:lnTo>
                    <a:lnTo>
                      <a:pt x="436" y="397"/>
                    </a:lnTo>
                    <a:lnTo>
                      <a:pt x="437" y="398"/>
                    </a:lnTo>
                    <a:lnTo>
                      <a:pt x="437" y="399"/>
                    </a:lnTo>
                    <a:lnTo>
                      <a:pt x="437" y="403"/>
                    </a:lnTo>
                    <a:lnTo>
                      <a:pt x="437" y="404"/>
                    </a:lnTo>
                    <a:lnTo>
                      <a:pt x="439" y="405"/>
                    </a:lnTo>
                    <a:lnTo>
                      <a:pt x="442" y="405"/>
                    </a:lnTo>
                    <a:lnTo>
                      <a:pt x="444" y="406"/>
                    </a:lnTo>
                    <a:lnTo>
                      <a:pt x="444" y="408"/>
                    </a:lnTo>
                    <a:lnTo>
                      <a:pt x="444" y="410"/>
                    </a:lnTo>
                    <a:lnTo>
                      <a:pt x="445" y="412"/>
                    </a:lnTo>
                    <a:lnTo>
                      <a:pt x="446" y="414"/>
                    </a:lnTo>
                    <a:lnTo>
                      <a:pt x="448" y="414"/>
                    </a:lnTo>
                    <a:lnTo>
                      <a:pt x="451" y="414"/>
                    </a:lnTo>
                    <a:lnTo>
                      <a:pt x="454" y="414"/>
                    </a:lnTo>
                    <a:lnTo>
                      <a:pt x="454" y="415"/>
                    </a:lnTo>
                    <a:lnTo>
                      <a:pt x="454" y="416"/>
                    </a:lnTo>
                    <a:lnTo>
                      <a:pt x="453" y="417"/>
                    </a:lnTo>
                    <a:lnTo>
                      <a:pt x="450" y="418"/>
                    </a:lnTo>
                    <a:lnTo>
                      <a:pt x="449" y="420"/>
                    </a:lnTo>
                    <a:lnTo>
                      <a:pt x="449" y="421"/>
                    </a:lnTo>
                    <a:lnTo>
                      <a:pt x="450" y="422"/>
                    </a:lnTo>
                    <a:lnTo>
                      <a:pt x="454" y="425"/>
                    </a:lnTo>
                    <a:lnTo>
                      <a:pt x="455" y="425"/>
                    </a:lnTo>
                    <a:lnTo>
                      <a:pt x="455" y="423"/>
                    </a:lnTo>
                    <a:lnTo>
                      <a:pt x="455" y="422"/>
                    </a:lnTo>
                    <a:lnTo>
                      <a:pt x="456" y="421"/>
                    </a:lnTo>
                    <a:lnTo>
                      <a:pt x="456" y="418"/>
                    </a:lnTo>
                    <a:lnTo>
                      <a:pt x="457" y="418"/>
                    </a:lnTo>
                    <a:lnTo>
                      <a:pt x="459" y="418"/>
                    </a:lnTo>
                    <a:lnTo>
                      <a:pt x="460" y="418"/>
                    </a:lnTo>
                    <a:lnTo>
                      <a:pt x="460" y="421"/>
                    </a:lnTo>
                    <a:lnTo>
                      <a:pt x="459" y="425"/>
                    </a:lnTo>
                    <a:lnTo>
                      <a:pt x="460" y="427"/>
                    </a:lnTo>
                    <a:lnTo>
                      <a:pt x="462" y="429"/>
                    </a:lnTo>
                    <a:lnTo>
                      <a:pt x="462" y="432"/>
                    </a:lnTo>
                    <a:lnTo>
                      <a:pt x="464" y="436"/>
                    </a:lnTo>
                    <a:lnTo>
                      <a:pt x="465" y="437"/>
                    </a:lnTo>
                    <a:lnTo>
                      <a:pt x="467" y="439"/>
                    </a:lnTo>
                    <a:lnTo>
                      <a:pt x="468" y="440"/>
                    </a:lnTo>
                    <a:lnTo>
                      <a:pt x="471" y="443"/>
                    </a:lnTo>
                    <a:lnTo>
                      <a:pt x="473" y="443"/>
                    </a:lnTo>
                    <a:lnTo>
                      <a:pt x="477" y="445"/>
                    </a:lnTo>
                    <a:lnTo>
                      <a:pt x="481" y="446"/>
                    </a:lnTo>
                    <a:lnTo>
                      <a:pt x="482" y="448"/>
                    </a:lnTo>
                    <a:lnTo>
                      <a:pt x="484" y="450"/>
                    </a:lnTo>
                    <a:lnTo>
                      <a:pt x="487" y="453"/>
                    </a:lnTo>
                    <a:lnTo>
                      <a:pt x="489" y="454"/>
                    </a:lnTo>
                    <a:lnTo>
                      <a:pt x="490" y="456"/>
                    </a:lnTo>
                    <a:lnTo>
                      <a:pt x="491" y="457"/>
                    </a:lnTo>
                    <a:lnTo>
                      <a:pt x="493" y="459"/>
                    </a:lnTo>
                    <a:lnTo>
                      <a:pt x="495" y="460"/>
                    </a:lnTo>
                    <a:lnTo>
                      <a:pt x="496" y="462"/>
                    </a:lnTo>
                    <a:lnTo>
                      <a:pt x="498" y="463"/>
                    </a:lnTo>
                    <a:lnTo>
                      <a:pt x="498" y="466"/>
                    </a:lnTo>
                    <a:lnTo>
                      <a:pt x="498" y="470"/>
                    </a:lnTo>
                    <a:lnTo>
                      <a:pt x="498" y="472"/>
                    </a:lnTo>
                    <a:lnTo>
                      <a:pt x="500" y="473"/>
                    </a:lnTo>
                    <a:lnTo>
                      <a:pt x="502" y="474"/>
                    </a:lnTo>
                    <a:lnTo>
                      <a:pt x="504" y="478"/>
                    </a:lnTo>
                    <a:lnTo>
                      <a:pt x="506" y="482"/>
                    </a:lnTo>
                    <a:lnTo>
                      <a:pt x="509" y="483"/>
                    </a:lnTo>
                    <a:lnTo>
                      <a:pt x="513" y="483"/>
                    </a:lnTo>
                    <a:lnTo>
                      <a:pt x="516" y="482"/>
                    </a:lnTo>
                    <a:lnTo>
                      <a:pt x="519" y="483"/>
                    </a:lnTo>
                    <a:lnTo>
                      <a:pt x="521" y="484"/>
                    </a:lnTo>
                    <a:lnTo>
                      <a:pt x="522" y="485"/>
                    </a:lnTo>
                    <a:lnTo>
                      <a:pt x="522" y="489"/>
                    </a:lnTo>
                    <a:lnTo>
                      <a:pt x="521" y="494"/>
                    </a:lnTo>
                    <a:lnTo>
                      <a:pt x="519" y="498"/>
                    </a:lnTo>
                    <a:lnTo>
                      <a:pt x="521" y="500"/>
                    </a:lnTo>
                    <a:lnTo>
                      <a:pt x="524" y="504"/>
                    </a:lnTo>
                    <a:lnTo>
                      <a:pt x="526" y="506"/>
                    </a:lnTo>
                    <a:lnTo>
                      <a:pt x="527" y="511"/>
                    </a:lnTo>
                    <a:lnTo>
                      <a:pt x="529" y="513"/>
                    </a:lnTo>
                    <a:lnTo>
                      <a:pt x="532" y="513"/>
                    </a:lnTo>
                    <a:lnTo>
                      <a:pt x="535" y="513"/>
                    </a:lnTo>
                    <a:lnTo>
                      <a:pt x="538" y="515"/>
                    </a:lnTo>
                    <a:lnTo>
                      <a:pt x="539" y="517"/>
                    </a:lnTo>
                    <a:lnTo>
                      <a:pt x="541" y="519"/>
                    </a:lnTo>
                    <a:lnTo>
                      <a:pt x="544" y="521"/>
                    </a:lnTo>
                    <a:lnTo>
                      <a:pt x="549" y="523"/>
                    </a:lnTo>
                    <a:lnTo>
                      <a:pt x="551" y="523"/>
                    </a:lnTo>
                    <a:lnTo>
                      <a:pt x="554" y="522"/>
                    </a:lnTo>
                    <a:lnTo>
                      <a:pt x="556" y="521"/>
                    </a:lnTo>
                    <a:lnTo>
                      <a:pt x="561" y="521"/>
                    </a:lnTo>
                    <a:lnTo>
                      <a:pt x="563" y="521"/>
                    </a:lnTo>
                    <a:lnTo>
                      <a:pt x="567" y="518"/>
                    </a:lnTo>
                    <a:lnTo>
                      <a:pt x="569" y="516"/>
                    </a:lnTo>
                    <a:lnTo>
                      <a:pt x="572" y="516"/>
                    </a:lnTo>
                    <a:lnTo>
                      <a:pt x="574" y="516"/>
                    </a:lnTo>
                    <a:lnTo>
                      <a:pt x="575" y="512"/>
                    </a:lnTo>
                    <a:close/>
                  </a:path>
                </a:pathLst>
              </a:custGeom>
              <a:no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629"/>
                <a:endParaRPr lang="en-US" sz="700">
                  <a:solidFill>
                    <a:srgbClr val="656D78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65" name="Freeform 456">
                <a:extLst>
                  <a:ext uri="{FF2B5EF4-FFF2-40B4-BE49-F238E27FC236}">
                    <a16:creationId xmlns:a16="http://schemas.microsoft.com/office/drawing/2014/main" id="{622FC9D8-CC38-4049-AF0B-29CE08907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8747" y="8181269"/>
                <a:ext cx="33782" cy="85038"/>
              </a:xfrm>
              <a:custGeom>
                <a:avLst/>
                <a:gdLst>
                  <a:gd name="T0" fmla="*/ 0 w 29"/>
                  <a:gd name="T1" fmla="*/ 42 h 73"/>
                  <a:gd name="T2" fmla="*/ 1 w 29"/>
                  <a:gd name="T3" fmla="*/ 38 h 73"/>
                  <a:gd name="T4" fmla="*/ 2 w 29"/>
                  <a:gd name="T5" fmla="*/ 34 h 73"/>
                  <a:gd name="T6" fmla="*/ 5 w 29"/>
                  <a:gd name="T7" fmla="*/ 33 h 73"/>
                  <a:gd name="T8" fmla="*/ 5 w 29"/>
                  <a:gd name="T9" fmla="*/ 37 h 73"/>
                  <a:gd name="T10" fmla="*/ 7 w 29"/>
                  <a:gd name="T11" fmla="*/ 43 h 73"/>
                  <a:gd name="T12" fmla="*/ 13 w 29"/>
                  <a:gd name="T13" fmla="*/ 48 h 73"/>
                  <a:gd name="T14" fmla="*/ 16 w 29"/>
                  <a:gd name="T15" fmla="*/ 53 h 73"/>
                  <a:gd name="T16" fmla="*/ 20 w 29"/>
                  <a:gd name="T17" fmla="*/ 61 h 73"/>
                  <a:gd name="T18" fmla="*/ 20 w 29"/>
                  <a:gd name="T19" fmla="*/ 67 h 73"/>
                  <a:gd name="T20" fmla="*/ 20 w 29"/>
                  <a:gd name="T21" fmla="*/ 70 h 73"/>
                  <a:gd name="T22" fmla="*/ 23 w 29"/>
                  <a:gd name="T23" fmla="*/ 70 h 73"/>
                  <a:gd name="T24" fmla="*/ 26 w 29"/>
                  <a:gd name="T25" fmla="*/ 73 h 73"/>
                  <a:gd name="T26" fmla="*/ 29 w 29"/>
                  <a:gd name="T27" fmla="*/ 72 h 73"/>
                  <a:gd name="T28" fmla="*/ 26 w 29"/>
                  <a:gd name="T29" fmla="*/ 69 h 73"/>
                  <a:gd name="T30" fmla="*/ 23 w 29"/>
                  <a:gd name="T31" fmla="*/ 62 h 73"/>
                  <a:gd name="T32" fmla="*/ 23 w 29"/>
                  <a:gd name="T33" fmla="*/ 55 h 73"/>
                  <a:gd name="T34" fmla="*/ 22 w 29"/>
                  <a:gd name="T35" fmla="*/ 52 h 73"/>
                  <a:gd name="T36" fmla="*/ 22 w 29"/>
                  <a:gd name="T37" fmla="*/ 38 h 73"/>
                  <a:gd name="T38" fmla="*/ 22 w 29"/>
                  <a:gd name="T39" fmla="*/ 32 h 73"/>
                  <a:gd name="T40" fmla="*/ 24 w 29"/>
                  <a:gd name="T41" fmla="*/ 30 h 73"/>
                  <a:gd name="T42" fmla="*/ 23 w 29"/>
                  <a:gd name="T43" fmla="*/ 26 h 73"/>
                  <a:gd name="T44" fmla="*/ 24 w 29"/>
                  <a:gd name="T45" fmla="*/ 21 h 73"/>
                  <a:gd name="T46" fmla="*/ 26 w 29"/>
                  <a:gd name="T47" fmla="*/ 17 h 73"/>
                  <a:gd name="T48" fmla="*/ 29 w 29"/>
                  <a:gd name="T49" fmla="*/ 14 h 73"/>
                  <a:gd name="T50" fmla="*/ 25 w 29"/>
                  <a:gd name="T51" fmla="*/ 9 h 73"/>
                  <a:gd name="T52" fmla="*/ 22 w 29"/>
                  <a:gd name="T53" fmla="*/ 5 h 73"/>
                  <a:gd name="T54" fmla="*/ 16 w 29"/>
                  <a:gd name="T55" fmla="*/ 4 h 73"/>
                  <a:gd name="T56" fmla="*/ 9 w 29"/>
                  <a:gd name="T57" fmla="*/ 2 h 73"/>
                  <a:gd name="T58" fmla="*/ 5 w 29"/>
                  <a:gd name="T59" fmla="*/ 2 h 73"/>
                  <a:gd name="T60" fmla="*/ 5 w 29"/>
                  <a:gd name="T61" fmla="*/ 0 h 73"/>
                  <a:gd name="T62" fmla="*/ 3 w 29"/>
                  <a:gd name="T63" fmla="*/ 0 h 73"/>
                  <a:gd name="T64" fmla="*/ 2 w 29"/>
                  <a:gd name="T65" fmla="*/ 4 h 73"/>
                  <a:gd name="T66" fmla="*/ 3 w 29"/>
                  <a:gd name="T67" fmla="*/ 8 h 73"/>
                  <a:gd name="T68" fmla="*/ 3 w 29"/>
                  <a:gd name="T69" fmla="*/ 11 h 73"/>
                  <a:gd name="T70" fmla="*/ 5 w 29"/>
                  <a:gd name="T71" fmla="*/ 16 h 73"/>
                  <a:gd name="T72" fmla="*/ 3 w 29"/>
                  <a:gd name="T73" fmla="*/ 21 h 73"/>
                  <a:gd name="T74" fmla="*/ 2 w 29"/>
                  <a:gd name="T75" fmla="*/ 30 h 73"/>
                  <a:gd name="T76" fmla="*/ 0 w 29"/>
                  <a:gd name="T77" fmla="*/ 36 h 73"/>
                  <a:gd name="T78" fmla="*/ 0 w 29"/>
                  <a:gd name="T79" fmla="*/ 41 h 73"/>
                  <a:gd name="T80" fmla="*/ 0 w 29"/>
                  <a:gd name="T81" fmla="*/ 42 h 73"/>
                  <a:gd name="T82" fmla="*/ 0 w 29"/>
                  <a:gd name="T83" fmla="*/ 4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" h="73">
                    <a:moveTo>
                      <a:pt x="0" y="42"/>
                    </a:moveTo>
                    <a:lnTo>
                      <a:pt x="0" y="42"/>
                    </a:lnTo>
                    <a:lnTo>
                      <a:pt x="1" y="41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2" y="34"/>
                    </a:lnTo>
                    <a:lnTo>
                      <a:pt x="3" y="33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5" y="37"/>
                    </a:lnTo>
                    <a:lnTo>
                      <a:pt x="6" y="41"/>
                    </a:lnTo>
                    <a:lnTo>
                      <a:pt x="7" y="43"/>
                    </a:lnTo>
                    <a:lnTo>
                      <a:pt x="11" y="45"/>
                    </a:lnTo>
                    <a:lnTo>
                      <a:pt x="13" y="48"/>
                    </a:lnTo>
                    <a:lnTo>
                      <a:pt x="14" y="49"/>
                    </a:lnTo>
                    <a:lnTo>
                      <a:pt x="16" y="53"/>
                    </a:lnTo>
                    <a:lnTo>
                      <a:pt x="18" y="56"/>
                    </a:lnTo>
                    <a:lnTo>
                      <a:pt x="20" y="61"/>
                    </a:lnTo>
                    <a:lnTo>
                      <a:pt x="22" y="64"/>
                    </a:lnTo>
                    <a:lnTo>
                      <a:pt x="20" y="67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2" y="70"/>
                    </a:lnTo>
                    <a:lnTo>
                      <a:pt x="23" y="70"/>
                    </a:lnTo>
                    <a:lnTo>
                      <a:pt x="25" y="71"/>
                    </a:lnTo>
                    <a:lnTo>
                      <a:pt x="26" y="73"/>
                    </a:lnTo>
                    <a:lnTo>
                      <a:pt x="26" y="73"/>
                    </a:lnTo>
                    <a:lnTo>
                      <a:pt x="29" y="72"/>
                    </a:lnTo>
                    <a:lnTo>
                      <a:pt x="29" y="71"/>
                    </a:lnTo>
                    <a:lnTo>
                      <a:pt x="26" y="69"/>
                    </a:lnTo>
                    <a:lnTo>
                      <a:pt x="25" y="65"/>
                    </a:lnTo>
                    <a:lnTo>
                      <a:pt x="23" y="62"/>
                    </a:lnTo>
                    <a:lnTo>
                      <a:pt x="24" y="60"/>
                    </a:lnTo>
                    <a:lnTo>
                      <a:pt x="23" y="55"/>
                    </a:lnTo>
                    <a:lnTo>
                      <a:pt x="23" y="53"/>
                    </a:lnTo>
                    <a:lnTo>
                      <a:pt x="22" y="52"/>
                    </a:lnTo>
                    <a:lnTo>
                      <a:pt x="23" y="48"/>
                    </a:lnTo>
                    <a:lnTo>
                      <a:pt x="22" y="38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4" y="27"/>
                    </a:lnTo>
                    <a:lnTo>
                      <a:pt x="23" y="26"/>
                    </a:lnTo>
                    <a:lnTo>
                      <a:pt x="24" y="24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6" y="17"/>
                    </a:lnTo>
                    <a:lnTo>
                      <a:pt x="29" y="15"/>
                    </a:lnTo>
                    <a:lnTo>
                      <a:pt x="29" y="14"/>
                    </a:lnTo>
                    <a:lnTo>
                      <a:pt x="28" y="11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2" y="5"/>
                    </a:lnTo>
                    <a:lnTo>
                      <a:pt x="19" y="4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5" y="20"/>
                    </a:lnTo>
                    <a:lnTo>
                      <a:pt x="3" y="21"/>
                    </a:lnTo>
                    <a:lnTo>
                      <a:pt x="3" y="25"/>
                    </a:lnTo>
                    <a:lnTo>
                      <a:pt x="2" y="30"/>
                    </a:lnTo>
                    <a:lnTo>
                      <a:pt x="1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66" name="Freeform 457">
                <a:extLst>
                  <a:ext uri="{FF2B5EF4-FFF2-40B4-BE49-F238E27FC236}">
                    <a16:creationId xmlns:a16="http://schemas.microsoft.com/office/drawing/2014/main" id="{501C6248-F4B3-7D40-B85F-62BA8CFD8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8747" y="8181269"/>
                <a:ext cx="33782" cy="85038"/>
              </a:xfrm>
              <a:custGeom>
                <a:avLst/>
                <a:gdLst>
                  <a:gd name="T0" fmla="*/ 0 w 29"/>
                  <a:gd name="T1" fmla="*/ 42 h 73"/>
                  <a:gd name="T2" fmla="*/ 1 w 29"/>
                  <a:gd name="T3" fmla="*/ 38 h 73"/>
                  <a:gd name="T4" fmla="*/ 2 w 29"/>
                  <a:gd name="T5" fmla="*/ 34 h 73"/>
                  <a:gd name="T6" fmla="*/ 5 w 29"/>
                  <a:gd name="T7" fmla="*/ 33 h 73"/>
                  <a:gd name="T8" fmla="*/ 5 w 29"/>
                  <a:gd name="T9" fmla="*/ 37 h 73"/>
                  <a:gd name="T10" fmla="*/ 7 w 29"/>
                  <a:gd name="T11" fmla="*/ 43 h 73"/>
                  <a:gd name="T12" fmla="*/ 13 w 29"/>
                  <a:gd name="T13" fmla="*/ 48 h 73"/>
                  <a:gd name="T14" fmla="*/ 16 w 29"/>
                  <a:gd name="T15" fmla="*/ 53 h 73"/>
                  <a:gd name="T16" fmla="*/ 20 w 29"/>
                  <a:gd name="T17" fmla="*/ 61 h 73"/>
                  <a:gd name="T18" fmla="*/ 20 w 29"/>
                  <a:gd name="T19" fmla="*/ 67 h 73"/>
                  <a:gd name="T20" fmla="*/ 20 w 29"/>
                  <a:gd name="T21" fmla="*/ 70 h 73"/>
                  <a:gd name="T22" fmla="*/ 23 w 29"/>
                  <a:gd name="T23" fmla="*/ 70 h 73"/>
                  <a:gd name="T24" fmla="*/ 26 w 29"/>
                  <a:gd name="T25" fmla="*/ 73 h 73"/>
                  <a:gd name="T26" fmla="*/ 29 w 29"/>
                  <a:gd name="T27" fmla="*/ 72 h 73"/>
                  <a:gd name="T28" fmla="*/ 26 w 29"/>
                  <a:gd name="T29" fmla="*/ 69 h 73"/>
                  <a:gd name="T30" fmla="*/ 23 w 29"/>
                  <a:gd name="T31" fmla="*/ 62 h 73"/>
                  <a:gd name="T32" fmla="*/ 23 w 29"/>
                  <a:gd name="T33" fmla="*/ 55 h 73"/>
                  <a:gd name="T34" fmla="*/ 22 w 29"/>
                  <a:gd name="T35" fmla="*/ 52 h 73"/>
                  <a:gd name="T36" fmla="*/ 22 w 29"/>
                  <a:gd name="T37" fmla="*/ 38 h 73"/>
                  <a:gd name="T38" fmla="*/ 22 w 29"/>
                  <a:gd name="T39" fmla="*/ 32 h 73"/>
                  <a:gd name="T40" fmla="*/ 24 w 29"/>
                  <a:gd name="T41" fmla="*/ 30 h 73"/>
                  <a:gd name="T42" fmla="*/ 23 w 29"/>
                  <a:gd name="T43" fmla="*/ 26 h 73"/>
                  <a:gd name="T44" fmla="*/ 24 w 29"/>
                  <a:gd name="T45" fmla="*/ 21 h 73"/>
                  <a:gd name="T46" fmla="*/ 26 w 29"/>
                  <a:gd name="T47" fmla="*/ 17 h 73"/>
                  <a:gd name="T48" fmla="*/ 29 w 29"/>
                  <a:gd name="T49" fmla="*/ 14 h 73"/>
                  <a:gd name="T50" fmla="*/ 25 w 29"/>
                  <a:gd name="T51" fmla="*/ 9 h 73"/>
                  <a:gd name="T52" fmla="*/ 22 w 29"/>
                  <a:gd name="T53" fmla="*/ 5 h 73"/>
                  <a:gd name="T54" fmla="*/ 16 w 29"/>
                  <a:gd name="T55" fmla="*/ 4 h 73"/>
                  <a:gd name="T56" fmla="*/ 9 w 29"/>
                  <a:gd name="T57" fmla="*/ 2 h 73"/>
                  <a:gd name="T58" fmla="*/ 5 w 29"/>
                  <a:gd name="T59" fmla="*/ 2 h 73"/>
                  <a:gd name="T60" fmla="*/ 5 w 29"/>
                  <a:gd name="T61" fmla="*/ 0 h 73"/>
                  <a:gd name="T62" fmla="*/ 3 w 29"/>
                  <a:gd name="T63" fmla="*/ 0 h 73"/>
                  <a:gd name="T64" fmla="*/ 2 w 29"/>
                  <a:gd name="T65" fmla="*/ 4 h 73"/>
                  <a:gd name="T66" fmla="*/ 3 w 29"/>
                  <a:gd name="T67" fmla="*/ 8 h 73"/>
                  <a:gd name="T68" fmla="*/ 3 w 29"/>
                  <a:gd name="T69" fmla="*/ 11 h 73"/>
                  <a:gd name="T70" fmla="*/ 5 w 29"/>
                  <a:gd name="T71" fmla="*/ 16 h 73"/>
                  <a:gd name="T72" fmla="*/ 3 w 29"/>
                  <a:gd name="T73" fmla="*/ 21 h 73"/>
                  <a:gd name="T74" fmla="*/ 2 w 29"/>
                  <a:gd name="T75" fmla="*/ 30 h 73"/>
                  <a:gd name="T76" fmla="*/ 0 w 29"/>
                  <a:gd name="T77" fmla="*/ 36 h 73"/>
                  <a:gd name="T78" fmla="*/ 0 w 29"/>
                  <a:gd name="T79" fmla="*/ 41 h 73"/>
                  <a:gd name="T80" fmla="*/ 0 w 29"/>
                  <a:gd name="T81" fmla="*/ 42 h 73"/>
                  <a:gd name="T82" fmla="*/ 0 w 29"/>
                  <a:gd name="T83" fmla="*/ 4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" h="73">
                    <a:moveTo>
                      <a:pt x="0" y="42"/>
                    </a:moveTo>
                    <a:lnTo>
                      <a:pt x="0" y="42"/>
                    </a:lnTo>
                    <a:lnTo>
                      <a:pt x="1" y="41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2" y="34"/>
                    </a:lnTo>
                    <a:lnTo>
                      <a:pt x="3" y="33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5" y="37"/>
                    </a:lnTo>
                    <a:lnTo>
                      <a:pt x="6" y="41"/>
                    </a:lnTo>
                    <a:lnTo>
                      <a:pt x="7" y="43"/>
                    </a:lnTo>
                    <a:lnTo>
                      <a:pt x="11" y="45"/>
                    </a:lnTo>
                    <a:lnTo>
                      <a:pt x="13" y="48"/>
                    </a:lnTo>
                    <a:lnTo>
                      <a:pt x="14" y="49"/>
                    </a:lnTo>
                    <a:lnTo>
                      <a:pt x="16" y="53"/>
                    </a:lnTo>
                    <a:lnTo>
                      <a:pt x="18" y="56"/>
                    </a:lnTo>
                    <a:lnTo>
                      <a:pt x="20" y="61"/>
                    </a:lnTo>
                    <a:lnTo>
                      <a:pt x="22" y="64"/>
                    </a:lnTo>
                    <a:lnTo>
                      <a:pt x="20" y="67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2" y="70"/>
                    </a:lnTo>
                    <a:lnTo>
                      <a:pt x="23" y="70"/>
                    </a:lnTo>
                    <a:lnTo>
                      <a:pt x="25" y="71"/>
                    </a:lnTo>
                    <a:lnTo>
                      <a:pt x="26" y="73"/>
                    </a:lnTo>
                    <a:lnTo>
                      <a:pt x="26" y="73"/>
                    </a:lnTo>
                    <a:lnTo>
                      <a:pt x="29" y="72"/>
                    </a:lnTo>
                    <a:lnTo>
                      <a:pt x="29" y="71"/>
                    </a:lnTo>
                    <a:lnTo>
                      <a:pt x="26" y="69"/>
                    </a:lnTo>
                    <a:lnTo>
                      <a:pt x="25" y="65"/>
                    </a:lnTo>
                    <a:lnTo>
                      <a:pt x="23" y="62"/>
                    </a:lnTo>
                    <a:lnTo>
                      <a:pt x="24" y="60"/>
                    </a:lnTo>
                    <a:lnTo>
                      <a:pt x="23" y="55"/>
                    </a:lnTo>
                    <a:lnTo>
                      <a:pt x="23" y="53"/>
                    </a:lnTo>
                    <a:lnTo>
                      <a:pt x="22" y="52"/>
                    </a:lnTo>
                    <a:lnTo>
                      <a:pt x="23" y="48"/>
                    </a:lnTo>
                    <a:lnTo>
                      <a:pt x="22" y="38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4" y="27"/>
                    </a:lnTo>
                    <a:lnTo>
                      <a:pt x="23" y="26"/>
                    </a:lnTo>
                    <a:lnTo>
                      <a:pt x="24" y="24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6" y="17"/>
                    </a:lnTo>
                    <a:lnTo>
                      <a:pt x="29" y="15"/>
                    </a:lnTo>
                    <a:lnTo>
                      <a:pt x="29" y="14"/>
                    </a:lnTo>
                    <a:lnTo>
                      <a:pt x="28" y="11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2" y="5"/>
                    </a:lnTo>
                    <a:lnTo>
                      <a:pt x="19" y="4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5" y="20"/>
                    </a:lnTo>
                    <a:lnTo>
                      <a:pt x="3" y="21"/>
                    </a:lnTo>
                    <a:lnTo>
                      <a:pt x="3" y="25"/>
                    </a:lnTo>
                    <a:lnTo>
                      <a:pt x="2" y="30"/>
                    </a:lnTo>
                    <a:lnTo>
                      <a:pt x="1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67" name="Freeform 458">
                <a:extLst>
                  <a:ext uri="{FF2B5EF4-FFF2-40B4-BE49-F238E27FC236}">
                    <a16:creationId xmlns:a16="http://schemas.microsoft.com/office/drawing/2014/main" id="{2DFBBFD6-92ED-AC4F-AA86-02A090651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4664" y="7103738"/>
                <a:ext cx="65234" cy="118820"/>
              </a:xfrm>
              <a:custGeom>
                <a:avLst/>
                <a:gdLst>
                  <a:gd name="T0" fmla="*/ 43 w 56"/>
                  <a:gd name="T1" fmla="*/ 84 h 102"/>
                  <a:gd name="T2" fmla="*/ 43 w 56"/>
                  <a:gd name="T3" fmla="*/ 98 h 102"/>
                  <a:gd name="T4" fmla="*/ 43 w 56"/>
                  <a:gd name="T5" fmla="*/ 102 h 102"/>
                  <a:gd name="T6" fmla="*/ 32 w 56"/>
                  <a:gd name="T7" fmla="*/ 99 h 102"/>
                  <a:gd name="T8" fmla="*/ 22 w 56"/>
                  <a:gd name="T9" fmla="*/ 98 h 102"/>
                  <a:gd name="T10" fmla="*/ 14 w 56"/>
                  <a:gd name="T11" fmla="*/ 86 h 102"/>
                  <a:gd name="T12" fmla="*/ 12 w 56"/>
                  <a:gd name="T13" fmla="*/ 78 h 102"/>
                  <a:gd name="T14" fmla="*/ 7 w 56"/>
                  <a:gd name="T15" fmla="*/ 69 h 102"/>
                  <a:gd name="T16" fmla="*/ 3 w 56"/>
                  <a:gd name="T17" fmla="*/ 62 h 102"/>
                  <a:gd name="T18" fmla="*/ 6 w 56"/>
                  <a:gd name="T19" fmla="*/ 62 h 102"/>
                  <a:gd name="T20" fmla="*/ 3 w 56"/>
                  <a:gd name="T21" fmla="*/ 58 h 102"/>
                  <a:gd name="T22" fmla="*/ 1 w 56"/>
                  <a:gd name="T23" fmla="*/ 51 h 102"/>
                  <a:gd name="T24" fmla="*/ 1 w 56"/>
                  <a:gd name="T25" fmla="*/ 50 h 102"/>
                  <a:gd name="T26" fmla="*/ 0 w 56"/>
                  <a:gd name="T27" fmla="*/ 45 h 102"/>
                  <a:gd name="T28" fmla="*/ 2 w 56"/>
                  <a:gd name="T29" fmla="*/ 45 h 102"/>
                  <a:gd name="T30" fmla="*/ 0 w 56"/>
                  <a:gd name="T31" fmla="*/ 42 h 102"/>
                  <a:gd name="T32" fmla="*/ 2 w 56"/>
                  <a:gd name="T33" fmla="*/ 42 h 102"/>
                  <a:gd name="T34" fmla="*/ 3 w 56"/>
                  <a:gd name="T35" fmla="*/ 39 h 102"/>
                  <a:gd name="T36" fmla="*/ 7 w 56"/>
                  <a:gd name="T37" fmla="*/ 35 h 102"/>
                  <a:gd name="T38" fmla="*/ 7 w 56"/>
                  <a:gd name="T39" fmla="*/ 33 h 102"/>
                  <a:gd name="T40" fmla="*/ 7 w 56"/>
                  <a:gd name="T41" fmla="*/ 30 h 102"/>
                  <a:gd name="T42" fmla="*/ 4 w 56"/>
                  <a:gd name="T43" fmla="*/ 29 h 102"/>
                  <a:gd name="T44" fmla="*/ 7 w 56"/>
                  <a:gd name="T45" fmla="*/ 25 h 102"/>
                  <a:gd name="T46" fmla="*/ 6 w 56"/>
                  <a:gd name="T47" fmla="*/ 25 h 102"/>
                  <a:gd name="T48" fmla="*/ 3 w 56"/>
                  <a:gd name="T49" fmla="*/ 26 h 102"/>
                  <a:gd name="T50" fmla="*/ 12 w 56"/>
                  <a:gd name="T51" fmla="*/ 17 h 102"/>
                  <a:gd name="T52" fmla="*/ 15 w 56"/>
                  <a:gd name="T53" fmla="*/ 11 h 102"/>
                  <a:gd name="T54" fmla="*/ 17 w 56"/>
                  <a:gd name="T55" fmla="*/ 13 h 102"/>
                  <a:gd name="T56" fmla="*/ 19 w 56"/>
                  <a:gd name="T57" fmla="*/ 12 h 102"/>
                  <a:gd name="T58" fmla="*/ 18 w 56"/>
                  <a:gd name="T59" fmla="*/ 13 h 102"/>
                  <a:gd name="T60" fmla="*/ 20 w 56"/>
                  <a:gd name="T61" fmla="*/ 13 h 102"/>
                  <a:gd name="T62" fmla="*/ 23 w 56"/>
                  <a:gd name="T63" fmla="*/ 9 h 102"/>
                  <a:gd name="T64" fmla="*/ 25 w 56"/>
                  <a:gd name="T65" fmla="*/ 9 h 102"/>
                  <a:gd name="T66" fmla="*/ 28 w 56"/>
                  <a:gd name="T67" fmla="*/ 9 h 102"/>
                  <a:gd name="T68" fmla="*/ 32 w 56"/>
                  <a:gd name="T69" fmla="*/ 7 h 102"/>
                  <a:gd name="T70" fmla="*/ 35 w 56"/>
                  <a:gd name="T71" fmla="*/ 6 h 102"/>
                  <a:gd name="T72" fmla="*/ 32 w 56"/>
                  <a:gd name="T73" fmla="*/ 5 h 102"/>
                  <a:gd name="T74" fmla="*/ 40 w 56"/>
                  <a:gd name="T75" fmla="*/ 2 h 102"/>
                  <a:gd name="T76" fmla="*/ 41 w 56"/>
                  <a:gd name="T77" fmla="*/ 0 h 102"/>
                  <a:gd name="T78" fmla="*/ 45 w 56"/>
                  <a:gd name="T79" fmla="*/ 0 h 102"/>
                  <a:gd name="T80" fmla="*/ 48 w 56"/>
                  <a:gd name="T81" fmla="*/ 2 h 102"/>
                  <a:gd name="T82" fmla="*/ 52 w 56"/>
                  <a:gd name="T83" fmla="*/ 6 h 102"/>
                  <a:gd name="T84" fmla="*/ 54 w 56"/>
                  <a:gd name="T85" fmla="*/ 9 h 102"/>
                  <a:gd name="T86" fmla="*/ 56 w 56"/>
                  <a:gd name="T87" fmla="*/ 23 h 102"/>
                  <a:gd name="T88" fmla="*/ 53 w 56"/>
                  <a:gd name="T89" fmla="*/ 30 h 102"/>
                  <a:gd name="T90" fmla="*/ 54 w 56"/>
                  <a:gd name="T91" fmla="*/ 35 h 102"/>
                  <a:gd name="T92" fmla="*/ 54 w 56"/>
                  <a:gd name="T93" fmla="*/ 56 h 102"/>
                  <a:gd name="T94" fmla="*/ 54 w 56"/>
                  <a:gd name="T95" fmla="*/ 54 h 102"/>
                  <a:gd name="T96" fmla="*/ 53 w 56"/>
                  <a:gd name="T97" fmla="*/ 51 h 102"/>
                  <a:gd name="T98" fmla="*/ 53 w 56"/>
                  <a:gd name="T99" fmla="*/ 57 h 102"/>
                  <a:gd name="T100" fmla="*/ 54 w 56"/>
                  <a:gd name="T101" fmla="*/ 61 h 102"/>
                  <a:gd name="T102" fmla="*/ 52 w 56"/>
                  <a:gd name="T103" fmla="*/ 61 h 102"/>
                  <a:gd name="T104" fmla="*/ 52 w 56"/>
                  <a:gd name="T105" fmla="*/ 58 h 102"/>
                  <a:gd name="T106" fmla="*/ 49 w 56"/>
                  <a:gd name="T107" fmla="*/ 57 h 102"/>
                  <a:gd name="T108" fmla="*/ 49 w 56"/>
                  <a:gd name="T109" fmla="*/ 59 h 102"/>
                  <a:gd name="T110" fmla="*/ 42 w 56"/>
                  <a:gd name="T111" fmla="*/ 65 h 102"/>
                  <a:gd name="T112" fmla="*/ 43 w 56"/>
                  <a:gd name="T113" fmla="*/ 74 h 102"/>
                  <a:gd name="T114" fmla="*/ 42 w 56"/>
                  <a:gd name="T115" fmla="*/ 73 h 102"/>
                  <a:gd name="T116" fmla="*/ 43 w 56"/>
                  <a:gd name="T117" fmla="*/ 79 h 102"/>
                  <a:gd name="T118" fmla="*/ 45 w 56"/>
                  <a:gd name="T119" fmla="*/ 78 h 102"/>
                  <a:gd name="T120" fmla="*/ 46 w 56"/>
                  <a:gd name="T121" fmla="*/ 84 h 102"/>
                  <a:gd name="T122" fmla="*/ 45 w 56"/>
                  <a:gd name="T123" fmla="*/ 86 h 102"/>
                  <a:gd name="T124" fmla="*/ 45 w 56"/>
                  <a:gd name="T125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" h="102">
                    <a:moveTo>
                      <a:pt x="45" y="82"/>
                    </a:moveTo>
                    <a:lnTo>
                      <a:pt x="43" y="82"/>
                    </a:lnTo>
                    <a:lnTo>
                      <a:pt x="43" y="84"/>
                    </a:lnTo>
                    <a:lnTo>
                      <a:pt x="42" y="90"/>
                    </a:lnTo>
                    <a:lnTo>
                      <a:pt x="42" y="95"/>
                    </a:lnTo>
                    <a:lnTo>
                      <a:pt x="43" y="98"/>
                    </a:lnTo>
                    <a:lnTo>
                      <a:pt x="45" y="101"/>
                    </a:lnTo>
                    <a:lnTo>
                      <a:pt x="45" y="102"/>
                    </a:lnTo>
                    <a:lnTo>
                      <a:pt x="43" y="102"/>
                    </a:lnTo>
                    <a:lnTo>
                      <a:pt x="41" y="101"/>
                    </a:lnTo>
                    <a:lnTo>
                      <a:pt x="36" y="101"/>
                    </a:lnTo>
                    <a:lnTo>
                      <a:pt x="32" y="99"/>
                    </a:lnTo>
                    <a:lnTo>
                      <a:pt x="28" y="101"/>
                    </a:lnTo>
                    <a:lnTo>
                      <a:pt x="24" y="99"/>
                    </a:lnTo>
                    <a:lnTo>
                      <a:pt x="22" y="98"/>
                    </a:lnTo>
                    <a:lnTo>
                      <a:pt x="19" y="93"/>
                    </a:lnTo>
                    <a:lnTo>
                      <a:pt x="17" y="90"/>
                    </a:lnTo>
                    <a:lnTo>
                      <a:pt x="14" y="86"/>
                    </a:lnTo>
                    <a:lnTo>
                      <a:pt x="13" y="85"/>
                    </a:lnTo>
                    <a:lnTo>
                      <a:pt x="12" y="80"/>
                    </a:lnTo>
                    <a:lnTo>
                      <a:pt x="12" y="78"/>
                    </a:lnTo>
                    <a:lnTo>
                      <a:pt x="9" y="75"/>
                    </a:lnTo>
                    <a:lnTo>
                      <a:pt x="7" y="71"/>
                    </a:lnTo>
                    <a:lnTo>
                      <a:pt x="7" y="69"/>
                    </a:lnTo>
                    <a:lnTo>
                      <a:pt x="4" y="68"/>
                    </a:lnTo>
                    <a:lnTo>
                      <a:pt x="3" y="63"/>
                    </a:lnTo>
                    <a:lnTo>
                      <a:pt x="3" y="62"/>
                    </a:lnTo>
                    <a:lnTo>
                      <a:pt x="4" y="64"/>
                    </a:lnTo>
                    <a:lnTo>
                      <a:pt x="6" y="63"/>
                    </a:lnTo>
                    <a:lnTo>
                      <a:pt x="6" y="62"/>
                    </a:lnTo>
                    <a:lnTo>
                      <a:pt x="4" y="61"/>
                    </a:lnTo>
                    <a:lnTo>
                      <a:pt x="4" y="59"/>
                    </a:lnTo>
                    <a:lnTo>
                      <a:pt x="3" y="58"/>
                    </a:lnTo>
                    <a:lnTo>
                      <a:pt x="2" y="56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1" y="50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7" y="35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6" y="26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5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4" y="24"/>
                    </a:lnTo>
                    <a:lnTo>
                      <a:pt x="7" y="22"/>
                    </a:lnTo>
                    <a:lnTo>
                      <a:pt x="12" y="17"/>
                    </a:lnTo>
                    <a:lnTo>
                      <a:pt x="14" y="14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2" y="12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2" y="7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6" y="1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9" y="3"/>
                    </a:lnTo>
                    <a:lnTo>
                      <a:pt x="52" y="6"/>
                    </a:lnTo>
                    <a:lnTo>
                      <a:pt x="53" y="8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6" y="12"/>
                    </a:lnTo>
                    <a:lnTo>
                      <a:pt x="56" y="23"/>
                    </a:lnTo>
                    <a:lnTo>
                      <a:pt x="56" y="30"/>
                    </a:lnTo>
                    <a:lnTo>
                      <a:pt x="54" y="31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3" y="33"/>
                    </a:lnTo>
                    <a:lnTo>
                      <a:pt x="54" y="35"/>
                    </a:lnTo>
                    <a:lnTo>
                      <a:pt x="54" y="48"/>
                    </a:lnTo>
                    <a:lnTo>
                      <a:pt x="56" y="53"/>
                    </a:lnTo>
                    <a:lnTo>
                      <a:pt x="54" y="56"/>
                    </a:lnTo>
                    <a:lnTo>
                      <a:pt x="54" y="57"/>
                    </a:lnTo>
                    <a:lnTo>
                      <a:pt x="54" y="57"/>
                    </a:lnTo>
                    <a:lnTo>
                      <a:pt x="54" y="54"/>
                    </a:lnTo>
                    <a:lnTo>
                      <a:pt x="54" y="52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3" y="52"/>
                    </a:lnTo>
                    <a:lnTo>
                      <a:pt x="53" y="56"/>
                    </a:lnTo>
                    <a:lnTo>
                      <a:pt x="53" y="57"/>
                    </a:lnTo>
                    <a:lnTo>
                      <a:pt x="53" y="58"/>
                    </a:lnTo>
                    <a:lnTo>
                      <a:pt x="54" y="59"/>
                    </a:lnTo>
                    <a:lnTo>
                      <a:pt x="54" y="61"/>
                    </a:lnTo>
                    <a:lnTo>
                      <a:pt x="53" y="62"/>
                    </a:lnTo>
                    <a:lnTo>
                      <a:pt x="52" y="62"/>
                    </a:lnTo>
                    <a:lnTo>
                      <a:pt x="52" y="61"/>
                    </a:lnTo>
                    <a:lnTo>
                      <a:pt x="53" y="59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51" y="59"/>
                    </a:lnTo>
                    <a:lnTo>
                      <a:pt x="51" y="58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49" y="58"/>
                    </a:lnTo>
                    <a:lnTo>
                      <a:pt x="49" y="59"/>
                    </a:lnTo>
                    <a:lnTo>
                      <a:pt x="47" y="62"/>
                    </a:lnTo>
                    <a:lnTo>
                      <a:pt x="45" y="64"/>
                    </a:lnTo>
                    <a:lnTo>
                      <a:pt x="42" y="65"/>
                    </a:lnTo>
                    <a:lnTo>
                      <a:pt x="42" y="68"/>
                    </a:lnTo>
                    <a:lnTo>
                      <a:pt x="42" y="70"/>
                    </a:lnTo>
                    <a:lnTo>
                      <a:pt x="43" y="74"/>
                    </a:lnTo>
                    <a:lnTo>
                      <a:pt x="43" y="75"/>
                    </a:lnTo>
                    <a:lnTo>
                      <a:pt x="42" y="74"/>
                    </a:lnTo>
                    <a:lnTo>
                      <a:pt x="42" y="73"/>
                    </a:lnTo>
                    <a:lnTo>
                      <a:pt x="41" y="74"/>
                    </a:lnTo>
                    <a:lnTo>
                      <a:pt x="43" y="76"/>
                    </a:lnTo>
                    <a:lnTo>
                      <a:pt x="43" y="79"/>
                    </a:lnTo>
                    <a:lnTo>
                      <a:pt x="43" y="79"/>
                    </a:lnTo>
                    <a:lnTo>
                      <a:pt x="43" y="78"/>
                    </a:lnTo>
                    <a:lnTo>
                      <a:pt x="45" y="78"/>
                    </a:lnTo>
                    <a:lnTo>
                      <a:pt x="46" y="81"/>
                    </a:lnTo>
                    <a:lnTo>
                      <a:pt x="46" y="82"/>
                    </a:lnTo>
                    <a:lnTo>
                      <a:pt x="46" y="84"/>
                    </a:lnTo>
                    <a:lnTo>
                      <a:pt x="46" y="85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3" y="86"/>
                    </a:lnTo>
                    <a:lnTo>
                      <a:pt x="43" y="85"/>
                    </a:lnTo>
                    <a:lnTo>
                      <a:pt x="45" y="84"/>
                    </a:lnTo>
                    <a:lnTo>
                      <a:pt x="45" y="82"/>
                    </a:lnTo>
                    <a:lnTo>
                      <a:pt x="45" y="8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68" name="Freeform 459">
                <a:extLst>
                  <a:ext uri="{FF2B5EF4-FFF2-40B4-BE49-F238E27FC236}">
                    <a16:creationId xmlns:a16="http://schemas.microsoft.com/office/drawing/2014/main" id="{046BAA39-BDD9-634C-B574-A785D8126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4664" y="7103738"/>
                <a:ext cx="65234" cy="118820"/>
              </a:xfrm>
              <a:custGeom>
                <a:avLst/>
                <a:gdLst>
                  <a:gd name="T0" fmla="*/ 43 w 56"/>
                  <a:gd name="T1" fmla="*/ 85 h 102"/>
                  <a:gd name="T2" fmla="*/ 45 w 56"/>
                  <a:gd name="T3" fmla="*/ 86 h 102"/>
                  <a:gd name="T4" fmla="*/ 46 w 56"/>
                  <a:gd name="T5" fmla="*/ 82 h 102"/>
                  <a:gd name="T6" fmla="*/ 43 w 56"/>
                  <a:gd name="T7" fmla="*/ 78 h 102"/>
                  <a:gd name="T8" fmla="*/ 43 w 56"/>
                  <a:gd name="T9" fmla="*/ 76 h 102"/>
                  <a:gd name="T10" fmla="*/ 42 w 56"/>
                  <a:gd name="T11" fmla="*/ 74 h 102"/>
                  <a:gd name="T12" fmla="*/ 42 w 56"/>
                  <a:gd name="T13" fmla="*/ 70 h 102"/>
                  <a:gd name="T14" fmla="*/ 45 w 56"/>
                  <a:gd name="T15" fmla="*/ 64 h 102"/>
                  <a:gd name="T16" fmla="*/ 49 w 56"/>
                  <a:gd name="T17" fmla="*/ 58 h 102"/>
                  <a:gd name="T18" fmla="*/ 51 w 56"/>
                  <a:gd name="T19" fmla="*/ 58 h 102"/>
                  <a:gd name="T20" fmla="*/ 52 w 56"/>
                  <a:gd name="T21" fmla="*/ 58 h 102"/>
                  <a:gd name="T22" fmla="*/ 52 w 56"/>
                  <a:gd name="T23" fmla="*/ 62 h 102"/>
                  <a:gd name="T24" fmla="*/ 54 w 56"/>
                  <a:gd name="T25" fmla="*/ 59 h 102"/>
                  <a:gd name="T26" fmla="*/ 53 w 56"/>
                  <a:gd name="T27" fmla="*/ 56 h 102"/>
                  <a:gd name="T28" fmla="*/ 54 w 56"/>
                  <a:gd name="T29" fmla="*/ 51 h 102"/>
                  <a:gd name="T30" fmla="*/ 54 w 56"/>
                  <a:gd name="T31" fmla="*/ 57 h 102"/>
                  <a:gd name="T32" fmla="*/ 56 w 56"/>
                  <a:gd name="T33" fmla="*/ 53 h 102"/>
                  <a:gd name="T34" fmla="*/ 53 w 56"/>
                  <a:gd name="T35" fmla="*/ 33 h 102"/>
                  <a:gd name="T36" fmla="*/ 54 w 56"/>
                  <a:gd name="T37" fmla="*/ 31 h 102"/>
                  <a:gd name="T38" fmla="*/ 56 w 56"/>
                  <a:gd name="T39" fmla="*/ 12 h 102"/>
                  <a:gd name="T40" fmla="*/ 54 w 56"/>
                  <a:gd name="T41" fmla="*/ 9 h 102"/>
                  <a:gd name="T42" fmla="*/ 49 w 56"/>
                  <a:gd name="T43" fmla="*/ 3 h 102"/>
                  <a:gd name="T44" fmla="*/ 46 w 56"/>
                  <a:gd name="T45" fmla="*/ 1 h 102"/>
                  <a:gd name="T46" fmla="*/ 45 w 56"/>
                  <a:gd name="T47" fmla="*/ 0 h 102"/>
                  <a:gd name="T48" fmla="*/ 40 w 56"/>
                  <a:gd name="T49" fmla="*/ 0 h 102"/>
                  <a:gd name="T50" fmla="*/ 40 w 56"/>
                  <a:gd name="T51" fmla="*/ 3 h 102"/>
                  <a:gd name="T52" fmla="*/ 31 w 56"/>
                  <a:gd name="T53" fmla="*/ 6 h 102"/>
                  <a:gd name="T54" fmla="*/ 36 w 56"/>
                  <a:gd name="T55" fmla="*/ 6 h 102"/>
                  <a:gd name="T56" fmla="*/ 29 w 56"/>
                  <a:gd name="T57" fmla="*/ 7 h 102"/>
                  <a:gd name="T58" fmla="*/ 28 w 56"/>
                  <a:gd name="T59" fmla="*/ 9 h 102"/>
                  <a:gd name="T60" fmla="*/ 25 w 56"/>
                  <a:gd name="T61" fmla="*/ 8 h 102"/>
                  <a:gd name="T62" fmla="*/ 22 w 56"/>
                  <a:gd name="T63" fmla="*/ 9 h 102"/>
                  <a:gd name="T64" fmla="*/ 20 w 56"/>
                  <a:gd name="T65" fmla="*/ 12 h 102"/>
                  <a:gd name="T66" fmla="*/ 18 w 56"/>
                  <a:gd name="T67" fmla="*/ 14 h 102"/>
                  <a:gd name="T68" fmla="*/ 18 w 56"/>
                  <a:gd name="T69" fmla="*/ 11 h 102"/>
                  <a:gd name="T70" fmla="*/ 17 w 56"/>
                  <a:gd name="T71" fmla="*/ 12 h 102"/>
                  <a:gd name="T72" fmla="*/ 15 w 56"/>
                  <a:gd name="T73" fmla="*/ 12 h 102"/>
                  <a:gd name="T74" fmla="*/ 7 w 56"/>
                  <a:gd name="T75" fmla="*/ 22 h 102"/>
                  <a:gd name="T76" fmla="*/ 4 w 56"/>
                  <a:gd name="T77" fmla="*/ 26 h 102"/>
                  <a:gd name="T78" fmla="*/ 6 w 56"/>
                  <a:gd name="T79" fmla="*/ 24 h 102"/>
                  <a:gd name="T80" fmla="*/ 6 w 56"/>
                  <a:gd name="T81" fmla="*/ 26 h 102"/>
                  <a:gd name="T82" fmla="*/ 6 w 56"/>
                  <a:gd name="T83" fmla="*/ 29 h 102"/>
                  <a:gd name="T84" fmla="*/ 6 w 56"/>
                  <a:gd name="T85" fmla="*/ 30 h 102"/>
                  <a:gd name="T86" fmla="*/ 6 w 56"/>
                  <a:gd name="T87" fmla="*/ 34 h 102"/>
                  <a:gd name="T88" fmla="*/ 6 w 56"/>
                  <a:gd name="T89" fmla="*/ 36 h 102"/>
                  <a:gd name="T90" fmla="*/ 3 w 56"/>
                  <a:gd name="T91" fmla="*/ 40 h 102"/>
                  <a:gd name="T92" fmla="*/ 1 w 56"/>
                  <a:gd name="T93" fmla="*/ 41 h 102"/>
                  <a:gd name="T94" fmla="*/ 1 w 56"/>
                  <a:gd name="T95" fmla="*/ 42 h 102"/>
                  <a:gd name="T96" fmla="*/ 2 w 56"/>
                  <a:gd name="T97" fmla="*/ 46 h 102"/>
                  <a:gd name="T98" fmla="*/ 1 w 56"/>
                  <a:gd name="T99" fmla="*/ 46 h 102"/>
                  <a:gd name="T100" fmla="*/ 2 w 56"/>
                  <a:gd name="T101" fmla="*/ 50 h 102"/>
                  <a:gd name="T102" fmla="*/ 1 w 56"/>
                  <a:gd name="T103" fmla="*/ 52 h 102"/>
                  <a:gd name="T104" fmla="*/ 4 w 56"/>
                  <a:gd name="T105" fmla="*/ 59 h 102"/>
                  <a:gd name="T106" fmla="*/ 6 w 56"/>
                  <a:gd name="T107" fmla="*/ 63 h 102"/>
                  <a:gd name="T108" fmla="*/ 3 w 56"/>
                  <a:gd name="T109" fmla="*/ 63 h 102"/>
                  <a:gd name="T110" fmla="*/ 7 w 56"/>
                  <a:gd name="T111" fmla="*/ 71 h 102"/>
                  <a:gd name="T112" fmla="*/ 12 w 56"/>
                  <a:gd name="T113" fmla="*/ 80 h 102"/>
                  <a:gd name="T114" fmla="*/ 17 w 56"/>
                  <a:gd name="T115" fmla="*/ 90 h 102"/>
                  <a:gd name="T116" fmla="*/ 24 w 56"/>
                  <a:gd name="T117" fmla="*/ 99 h 102"/>
                  <a:gd name="T118" fmla="*/ 36 w 56"/>
                  <a:gd name="T119" fmla="*/ 101 h 102"/>
                  <a:gd name="T120" fmla="*/ 45 w 56"/>
                  <a:gd name="T121" fmla="*/ 102 h 102"/>
                  <a:gd name="T122" fmla="*/ 42 w 56"/>
                  <a:gd name="T123" fmla="*/ 95 h 102"/>
                  <a:gd name="T124" fmla="*/ 43 w 56"/>
                  <a:gd name="T125" fmla="*/ 8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" h="102">
                    <a:moveTo>
                      <a:pt x="45" y="82"/>
                    </a:moveTo>
                    <a:lnTo>
                      <a:pt x="45" y="84"/>
                    </a:lnTo>
                    <a:lnTo>
                      <a:pt x="43" y="85"/>
                    </a:lnTo>
                    <a:lnTo>
                      <a:pt x="43" y="86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6" y="85"/>
                    </a:lnTo>
                    <a:lnTo>
                      <a:pt x="46" y="84"/>
                    </a:lnTo>
                    <a:lnTo>
                      <a:pt x="46" y="82"/>
                    </a:lnTo>
                    <a:lnTo>
                      <a:pt x="46" y="81"/>
                    </a:lnTo>
                    <a:lnTo>
                      <a:pt x="45" y="78"/>
                    </a:lnTo>
                    <a:lnTo>
                      <a:pt x="43" y="78"/>
                    </a:lnTo>
                    <a:lnTo>
                      <a:pt x="43" y="79"/>
                    </a:lnTo>
                    <a:lnTo>
                      <a:pt x="43" y="79"/>
                    </a:lnTo>
                    <a:lnTo>
                      <a:pt x="43" y="76"/>
                    </a:lnTo>
                    <a:lnTo>
                      <a:pt x="41" y="74"/>
                    </a:lnTo>
                    <a:lnTo>
                      <a:pt x="42" y="73"/>
                    </a:lnTo>
                    <a:lnTo>
                      <a:pt x="42" y="74"/>
                    </a:lnTo>
                    <a:lnTo>
                      <a:pt x="43" y="75"/>
                    </a:lnTo>
                    <a:lnTo>
                      <a:pt x="43" y="74"/>
                    </a:lnTo>
                    <a:lnTo>
                      <a:pt x="42" y="70"/>
                    </a:lnTo>
                    <a:lnTo>
                      <a:pt x="42" y="68"/>
                    </a:lnTo>
                    <a:lnTo>
                      <a:pt x="42" y="65"/>
                    </a:lnTo>
                    <a:lnTo>
                      <a:pt x="45" y="64"/>
                    </a:lnTo>
                    <a:lnTo>
                      <a:pt x="47" y="62"/>
                    </a:lnTo>
                    <a:lnTo>
                      <a:pt x="49" y="59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51" y="58"/>
                    </a:lnTo>
                    <a:lnTo>
                      <a:pt x="51" y="59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53" y="59"/>
                    </a:lnTo>
                    <a:lnTo>
                      <a:pt x="52" y="61"/>
                    </a:lnTo>
                    <a:lnTo>
                      <a:pt x="52" y="62"/>
                    </a:lnTo>
                    <a:lnTo>
                      <a:pt x="53" y="62"/>
                    </a:lnTo>
                    <a:lnTo>
                      <a:pt x="54" y="61"/>
                    </a:lnTo>
                    <a:lnTo>
                      <a:pt x="54" y="59"/>
                    </a:lnTo>
                    <a:lnTo>
                      <a:pt x="53" y="58"/>
                    </a:lnTo>
                    <a:lnTo>
                      <a:pt x="53" y="57"/>
                    </a:lnTo>
                    <a:lnTo>
                      <a:pt x="53" y="56"/>
                    </a:lnTo>
                    <a:lnTo>
                      <a:pt x="53" y="52"/>
                    </a:lnTo>
                    <a:lnTo>
                      <a:pt x="53" y="51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4" y="54"/>
                    </a:lnTo>
                    <a:lnTo>
                      <a:pt x="54" y="57"/>
                    </a:lnTo>
                    <a:lnTo>
                      <a:pt x="54" y="57"/>
                    </a:lnTo>
                    <a:lnTo>
                      <a:pt x="54" y="56"/>
                    </a:lnTo>
                    <a:lnTo>
                      <a:pt x="56" y="53"/>
                    </a:lnTo>
                    <a:lnTo>
                      <a:pt x="54" y="48"/>
                    </a:lnTo>
                    <a:lnTo>
                      <a:pt x="54" y="35"/>
                    </a:lnTo>
                    <a:lnTo>
                      <a:pt x="53" y="33"/>
                    </a:lnTo>
                    <a:lnTo>
                      <a:pt x="53" y="30"/>
                    </a:lnTo>
                    <a:lnTo>
                      <a:pt x="53" y="30"/>
                    </a:lnTo>
                    <a:lnTo>
                      <a:pt x="54" y="31"/>
                    </a:lnTo>
                    <a:lnTo>
                      <a:pt x="56" y="30"/>
                    </a:lnTo>
                    <a:lnTo>
                      <a:pt x="56" y="23"/>
                    </a:lnTo>
                    <a:lnTo>
                      <a:pt x="56" y="12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3" y="8"/>
                    </a:lnTo>
                    <a:lnTo>
                      <a:pt x="52" y="6"/>
                    </a:lnTo>
                    <a:lnTo>
                      <a:pt x="49" y="3"/>
                    </a:lnTo>
                    <a:lnTo>
                      <a:pt x="49" y="2"/>
                    </a:lnTo>
                    <a:lnTo>
                      <a:pt x="48" y="2"/>
                    </a:lnTo>
                    <a:lnTo>
                      <a:pt x="46" y="1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2"/>
                    </a:lnTo>
                    <a:lnTo>
                      <a:pt x="40" y="3"/>
                    </a:lnTo>
                    <a:lnTo>
                      <a:pt x="37" y="3"/>
                    </a:lnTo>
                    <a:lnTo>
                      <a:pt x="32" y="5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2" y="7"/>
                    </a:lnTo>
                    <a:lnTo>
                      <a:pt x="29" y="7"/>
                    </a:lnTo>
                    <a:lnTo>
                      <a:pt x="28" y="8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2" y="12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18" y="11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7" y="22"/>
                    </a:lnTo>
                    <a:lnTo>
                      <a:pt x="4" y="24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6" y="26"/>
                    </a:lnTo>
                    <a:lnTo>
                      <a:pt x="4" y="28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6" y="34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3" y="39"/>
                    </a:lnTo>
                    <a:lnTo>
                      <a:pt x="3" y="40"/>
                    </a:lnTo>
                    <a:lnTo>
                      <a:pt x="3" y="41"/>
                    </a:lnTo>
                    <a:lnTo>
                      <a:pt x="2" y="42"/>
                    </a:lnTo>
                    <a:lnTo>
                      <a:pt x="1" y="41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2" y="43"/>
                    </a:lnTo>
                    <a:lnTo>
                      <a:pt x="2" y="45"/>
                    </a:lnTo>
                    <a:lnTo>
                      <a:pt x="2" y="46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1" y="51"/>
                    </a:lnTo>
                    <a:lnTo>
                      <a:pt x="1" y="52"/>
                    </a:lnTo>
                    <a:lnTo>
                      <a:pt x="2" y="56"/>
                    </a:lnTo>
                    <a:lnTo>
                      <a:pt x="3" y="58"/>
                    </a:lnTo>
                    <a:lnTo>
                      <a:pt x="4" y="59"/>
                    </a:lnTo>
                    <a:lnTo>
                      <a:pt x="4" y="61"/>
                    </a:lnTo>
                    <a:lnTo>
                      <a:pt x="6" y="62"/>
                    </a:lnTo>
                    <a:lnTo>
                      <a:pt x="6" y="63"/>
                    </a:lnTo>
                    <a:lnTo>
                      <a:pt x="4" y="64"/>
                    </a:lnTo>
                    <a:lnTo>
                      <a:pt x="3" y="62"/>
                    </a:lnTo>
                    <a:lnTo>
                      <a:pt x="3" y="63"/>
                    </a:lnTo>
                    <a:lnTo>
                      <a:pt x="4" y="68"/>
                    </a:lnTo>
                    <a:lnTo>
                      <a:pt x="7" y="69"/>
                    </a:lnTo>
                    <a:lnTo>
                      <a:pt x="7" y="71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2" y="80"/>
                    </a:lnTo>
                    <a:lnTo>
                      <a:pt x="13" y="85"/>
                    </a:lnTo>
                    <a:lnTo>
                      <a:pt x="14" y="86"/>
                    </a:lnTo>
                    <a:lnTo>
                      <a:pt x="17" y="90"/>
                    </a:lnTo>
                    <a:lnTo>
                      <a:pt x="19" y="93"/>
                    </a:lnTo>
                    <a:lnTo>
                      <a:pt x="22" y="98"/>
                    </a:lnTo>
                    <a:lnTo>
                      <a:pt x="24" y="99"/>
                    </a:lnTo>
                    <a:lnTo>
                      <a:pt x="28" y="101"/>
                    </a:lnTo>
                    <a:lnTo>
                      <a:pt x="32" y="99"/>
                    </a:lnTo>
                    <a:lnTo>
                      <a:pt x="36" y="101"/>
                    </a:lnTo>
                    <a:lnTo>
                      <a:pt x="41" y="101"/>
                    </a:lnTo>
                    <a:lnTo>
                      <a:pt x="43" y="102"/>
                    </a:lnTo>
                    <a:lnTo>
                      <a:pt x="45" y="102"/>
                    </a:lnTo>
                    <a:lnTo>
                      <a:pt x="45" y="101"/>
                    </a:lnTo>
                    <a:lnTo>
                      <a:pt x="43" y="98"/>
                    </a:lnTo>
                    <a:lnTo>
                      <a:pt x="42" y="95"/>
                    </a:lnTo>
                    <a:lnTo>
                      <a:pt x="42" y="90"/>
                    </a:lnTo>
                    <a:lnTo>
                      <a:pt x="43" y="84"/>
                    </a:lnTo>
                    <a:lnTo>
                      <a:pt x="43" y="82"/>
                    </a:lnTo>
                    <a:lnTo>
                      <a:pt x="45" y="82"/>
                    </a:lnTo>
                    <a:lnTo>
                      <a:pt x="45" y="8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69" name="Freeform 460">
                <a:extLst>
                  <a:ext uri="{FF2B5EF4-FFF2-40B4-BE49-F238E27FC236}">
                    <a16:creationId xmlns:a16="http://schemas.microsoft.com/office/drawing/2014/main" id="{A0A7D614-24B0-9548-81B8-27B390652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414" y="8308243"/>
                <a:ext cx="72224" cy="23298"/>
              </a:xfrm>
              <a:custGeom>
                <a:avLst/>
                <a:gdLst>
                  <a:gd name="T0" fmla="*/ 11 w 62"/>
                  <a:gd name="T1" fmla="*/ 1 h 20"/>
                  <a:gd name="T2" fmla="*/ 7 w 62"/>
                  <a:gd name="T3" fmla="*/ 5 h 20"/>
                  <a:gd name="T4" fmla="*/ 1 w 62"/>
                  <a:gd name="T5" fmla="*/ 13 h 20"/>
                  <a:gd name="T6" fmla="*/ 1 w 62"/>
                  <a:gd name="T7" fmla="*/ 18 h 20"/>
                  <a:gd name="T8" fmla="*/ 0 w 62"/>
                  <a:gd name="T9" fmla="*/ 20 h 20"/>
                  <a:gd name="T10" fmla="*/ 1 w 62"/>
                  <a:gd name="T11" fmla="*/ 20 h 20"/>
                  <a:gd name="T12" fmla="*/ 3 w 62"/>
                  <a:gd name="T13" fmla="*/ 20 h 20"/>
                  <a:gd name="T14" fmla="*/ 6 w 62"/>
                  <a:gd name="T15" fmla="*/ 18 h 20"/>
                  <a:gd name="T16" fmla="*/ 10 w 62"/>
                  <a:gd name="T17" fmla="*/ 16 h 20"/>
                  <a:gd name="T18" fmla="*/ 14 w 62"/>
                  <a:gd name="T19" fmla="*/ 16 h 20"/>
                  <a:gd name="T20" fmla="*/ 16 w 62"/>
                  <a:gd name="T21" fmla="*/ 16 h 20"/>
                  <a:gd name="T22" fmla="*/ 18 w 62"/>
                  <a:gd name="T23" fmla="*/ 16 h 20"/>
                  <a:gd name="T24" fmla="*/ 22 w 62"/>
                  <a:gd name="T25" fmla="*/ 17 h 20"/>
                  <a:gd name="T26" fmla="*/ 27 w 62"/>
                  <a:gd name="T27" fmla="*/ 18 h 20"/>
                  <a:gd name="T28" fmla="*/ 27 w 62"/>
                  <a:gd name="T29" fmla="*/ 18 h 20"/>
                  <a:gd name="T30" fmla="*/ 31 w 62"/>
                  <a:gd name="T31" fmla="*/ 18 h 20"/>
                  <a:gd name="T32" fmla="*/ 35 w 62"/>
                  <a:gd name="T33" fmla="*/ 18 h 20"/>
                  <a:gd name="T34" fmla="*/ 37 w 62"/>
                  <a:gd name="T35" fmla="*/ 18 h 20"/>
                  <a:gd name="T36" fmla="*/ 38 w 62"/>
                  <a:gd name="T37" fmla="*/ 17 h 20"/>
                  <a:gd name="T38" fmla="*/ 42 w 62"/>
                  <a:gd name="T39" fmla="*/ 18 h 20"/>
                  <a:gd name="T40" fmla="*/ 44 w 62"/>
                  <a:gd name="T41" fmla="*/ 17 h 20"/>
                  <a:gd name="T42" fmla="*/ 45 w 62"/>
                  <a:gd name="T43" fmla="*/ 17 h 20"/>
                  <a:gd name="T44" fmla="*/ 49 w 62"/>
                  <a:gd name="T45" fmla="*/ 14 h 20"/>
                  <a:gd name="T46" fmla="*/ 52 w 62"/>
                  <a:gd name="T47" fmla="*/ 12 h 20"/>
                  <a:gd name="T48" fmla="*/ 59 w 62"/>
                  <a:gd name="T49" fmla="*/ 13 h 20"/>
                  <a:gd name="T50" fmla="*/ 59 w 62"/>
                  <a:gd name="T51" fmla="*/ 13 h 20"/>
                  <a:gd name="T52" fmla="*/ 60 w 62"/>
                  <a:gd name="T53" fmla="*/ 12 h 20"/>
                  <a:gd name="T54" fmla="*/ 62 w 62"/>
                  <a:gd name="T55" fmla="*/ 12 h 20"/>
                  <a:gd name="T56" fmla="*/ 62 w 62"/>
                  <a:gd name="T57" fmla="*/ 11 h 20"/>
                  <a:gd name="T58" fmla="*/ 57 w 62"/>
                  <a:gd name="T59" fmla="*/ 7 h 20"/>
                  <a:gd name="T60" fmla="*/ 51 w 62"/>
                  <a:gd name="T61" fmla="*/ 5 h 20"/>
                  <a:gd name="T62" fmla="*/ 48 w 62"/>
                  <a:gd name="T63" fmla="*/ 5 h 20"/>
                  <a:gd name="T64" fmla="*/ 48 w 62"/>
                  <a:gd name="T65" fmla="*/ 6 h 20"/>
                  <a:gd name="T66" fmla="*/ 45 w 62"/>
                  <a:gd name="T67" fmla="*/ 6 h 20"/>
                  <a:gd name="T68" fmla="*/ 40 w 62"/>
                  <a:gd name="T69" fmla="*/ 6 h 20"/>
                  <a:gd name="T70" fmla="*/ 37 w 62"/>
                  <a:gd name="T71" fmla="*/ 7 h 20"/>
                  <a:gd name="T72" fmla="*/ 31 w 62"/>
                  <a:gd name="T73" fmla="*/ 6 h 20"/>
                  <a:gd name="T74" fmla="*/ 29 w 62"/>
                  <a:gd name="T75" fmla="*/ 7 h 20"/>
                  <a:gd name="T76" fmla="*/ 27 w 62"/>
                  <a:gd name="T77" fmla="*/ 7 h 20"/>
                  <a:gd name="T78" fmla="*/ 26 w 62"/>
                  <a:gd name="T79" fmla="*/ 7 h 20"/>
                  <a:gd name="T80" fmla="*/ 18 w 62"/>
                  <a:gd name="T81" fmla="*/ 7 h 20"/>
                  <a:gd name="T82" fmla="*/ 16 w 62"/>
                  <a:gd name="T83" fmla="*/ 3 h 20"/>
                  <a:gd name="T84" fmla="*/ 12 w 62"/>
                  <a:gd name="T85" fmla="*/ 0 h 20"/>
                  <a:gd name="T86" fmla="*/ 12 w 62"/>
                  <a:gd name="T87" fmla="*/ 0 h 20"/>
                  <a:gd name="T88" fmla="*/ 11 w 62"/>
                  <a:gd name="T8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20">
                    <a:moveTo>
                      <a:pt x="11" y="0"/>
                    </a:moveTo>
                    <a:lnTo>
                      <a:pt x="11" y="1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1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2" y="17"/>
                    </a:lnTo>
                    <a:lnTo>
                      <a:pt x="23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5" y="18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6"/>
                    </a:lnTo>
                    <a:lnTo>
                      <a:pt x="49" y="14"/>
                    </a:lnTo>
                    <a:lnTo>
                      <a:pt x="50" y="13"/>
                    </a:lnTo>
                    <a:lnTo>
                      <a:pt x="52" y="12"/>
                    </a:lnTo>
                    <a:lnTo>
                      <a:pt x="56" y="12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1" y="9"/>
                    </a:lnTo>
                    <a:lnTo>
                      <a:pt x="57" y="7"/>
                    </a:lnTo>
                    <a:lnTo>
                      <a:pt x="54" y="6"/>
                    </a:lnTo>
                    <a:lnTo>
                      <a:pt x="51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7" y="7"/>
                    </a:lnTo>
                    <a:lnTo>
                      <a:pt x="33" y="7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3" y="7"/>
                    </a:lnTo>
                    <a:lnTo>
                      <a:pt x="18" y="7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70" name="Freeform 461">
                <a:extLst>
                  <a:ext uri="{FF2B5EF4-FFF2-40B4-BE49-F238E27FC236}">
                    <a16:creationId xmlns:a16="http://schemas.microsoft.com/office/drawing/2014/main" id="{71D3E830-CABC-0845-98DB-EBFEF05E1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7627" y="8263977"/>
                <a:ext cx="44266" cy="15144"/>
              </a:xfrm>
              <a:custGeom>
                <a:avLst/>
                <a:gdLst>
                  <a:gd name="T0" fmla="*/ 6 w 38"/>
                  <a:gd name="T1" fmla="*/ 13 h 13"/>
                  <a:gd name="T2" fmla="*/ 10 w 38"/>
                  <a:gd name="T3" fmla="*/ 13 h 13"/>
                  <a:gd name="T4" fmla="*/ 14 w 38"/>
                  <a:gd name="T5" fmla="*/ 11 h 13"/>
                  <a:gd name="T6" fmla="*/ 15 w 38"/>
                  <a:gd name="T7" fmla="*/ 11 h 13"/>
                  <a:gd name="T8" fmla="*/ 19 w 38"/>
                  <a:gd name="T9" fmla="*/ 10 h 13"/>
                  <a:gd name="T10" fmla="*/ 21 w 38"/>
                  <a:gd name="T11" fmla="*/ 10 h 13"/>
                  <a:gd name="T12" fmla="*/ 25 w 38"/>
                  <a:gd name="T13" fmla="*/ 7 h 13"/>
                  <a:gd name="T14" fmla="*/ 28 w 38"/>
                  <a:gd name="T15" fmla="*/ 7 h 13"/>
                  <a:gd name="T16" fmla="*/ 31 w 38"/>
                  <a:gd name="T17" fmla="*/ 6 h 13"/>
                  <a:gd name="T18" fmla="*/ 34 w 38"/>
                  <a:gd name="T19" fmla="*/ 4 h 13"/>
                  <a:gd name="T20" fmla="*/ 36 w 38"/>
                  <a:gd name="T21" fmla="*/ 4 h 13"/>
                  <a:gd name="T22" fmla="*/ 38 w 38"/>
                  <a:gd name="T23" fmla="*/ 1 h 13"/>
                  <a:gd name="T24" fmla="*/ 37 w 38"/>
                  <a:gd name="T25" fmla="*/ 1 h 13"/>
                  <a:gd name="T26" fmla="*/ 34 w 38"/>
                  <a:gd name="T27" fmla="*/ 1 h 13"/>
                  <a:gd name="T28" fmla="*/ 32 w 38"/>
                  <a:gd name="T29" fmla="*/ 2 h 13"/>
                  <a:gd name="T30" fmla="*/ 28 w 38"/>
                  <a:gd name="T31" fmla="*/ 2 h 13"/>
                  <a:gd name="T32" fmla="*/ 26 w 38"/>
                  <a:gd name="T33" fmla="*/ 0 h 13"/>
                  <a:gd name="T34" fmla="*/ 26 w 38"/>
                  <a:gd name="T35" fmla="*/ 0 h 13"/>
                  <a:gd name="T36" fmla="*/ 26 w 38"/>
                  <a:gd name="T37" fmla="*/ 1 h 13"/>
                  <a:gd name="T38" fmla="*/ 25 w 38"/>
                  <a:gd name="T39" fmla="*/ 2 h 13"/>
                  <a:gd name="T40" fmla="*/ 22 w 38"/>
                  <a:gd name="T41" fmla="*/ 2 h 13"/>
                  <a:gd name="T42" fmla="*/ 21 w 38"/>
                  <a:gd name="T43" fmla="*/ 4 h 13"/>
                  <a:gd name="T44" fmla="*/ 17 w 38"/>
                  <a:gd name="T45" fmla="*/ 6 h 13"/>
                  <a:gd name="T46" fmla="*/ 17 w 38"/>
                  <a:gd name="T47" fmla="*/ 4 h 13"/>
                  <a:gd name="T48" fmla="*/ 14 w 38"/>
                  <a:gd name="T49" fmla="*/ 4 h 13"/>
                  <a:gd name="T50" fmla="*/ 14 w 38"/>
                  <a:gd name="T51" fmla="*/ 4 h 13"/>
                  <a:gd name="T52" fmla="*/ 14 w 38"/>
                  <a:gd name="T53" fmla="*/ 6 h 13"/>
                  <a:gd name="T54" fmla="*/ 12 w 38"/>
                  <a:gd name="T55" fmla="*/ 6 h 13"/>
                  <a:gd name="T56" fmla="*/ 11 w 38"/>
                  <a:gd name="T57" fmla="*/ 6 h 13"/>
                  <a:gd name="T58" fmla="*/ 8 w 38"/>
                  <a:gd name="T59" fmla="*/ 11 h 13"/>
                  <a:gd name="T60" fmla="*/ 6 w 38"/>
                  <a:gd name="T61" fmla="*/ 9 h 13"/>
                  <a:gd name="T62" fmla="*/ 6 w 38"/>
                  <a:gd name="T63" fmla="*/ 9 h 13"/>
                  <a:gd name="T64" fmla="*/ 4 w 38"/>
                  <a:gd name="T65" fmla="*/ 10 h 13"/>
                  <a:gd name="T66" fmla="*/ 0 w 38"/>
                  <a:gd name="T67" fmla="*/ 11 h 13"/>
                  <a:gd name="T68" fmla="*/ 1 w 38"/>
                  <a:gd name="T69" fmla="*/ 13 h 13"/>
                  <a:gd name="T70" fmla="*/ 5 w 38"/>
                  <a:gd name="T71" fmla="*/ 13 h 13"/>
                  <a:gd name="T72" fmla="*/ 5 w 38"/>
                  <a:gd name="T7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" h="13">
                    <a:moveTo>
                      <a:pt x="5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5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19" y="5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71" name="Freeform 462">
                <a:extLst>
                  <a:ext uri="{FF2B5EF4-FFF2-40B4-BE49-F238E27FC236}">
                    <a16:creationId xmlns:a16="http://schemas.microsoft.com/office/drawing/2014/main" id="{DDD66FAA-080C-3A48-A986-5CA790009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414" y="8308243"/>
                <a:ext cx="72224" cy="23298"/>
              </a:xfrm>
              <a:custGeom>
                <a:avLst/>
                <a:gdLst>
                  <a:gd name="T0" fmla="*/ 12 w 62"/>
                  <a:gd name="T1" fmla="*/ 0 h 20"/>
                  <a:gd name="T2" fmla="*/ 12 w 62"/>
                  <a:gd name="T3" fmla="*/ 0 h 20"/>
                  <a:gd name="T4" fmla="*/ 16 w 62"/>
                  <a:gd name="T5" fmla="*/ 3 h 20"/>
                  <a:gd name="T6" fmla="*/ 18 w 62"/>
                  <a:gd name="T7" fmla="*/ 7 h 20"/>
                  <a:gd name="T8" fmla="*/ 26 w 62"/>
                  <a:gd name="T9" fmla="*/ 7 h 20"/>
                  <a:gd name="T10" fmla="*/ 27 w 62"/>
                  <a:gd name="T11" fmla="*/ 7 h 20"/>
                  <a:gd name="T12" fmla="*/ 29 w 62"/>
                  <a:gd name="T13" fmla="*/ 7 h 20"/>
                  <a:gd name="T14" fmla="*/ 31 w 62"/>
                  <a:gd name="T15" fmla="*/ 6 h 20"/>
                  <a:gd name="T16" fmla="*/ 37 w 62"/>
                  <a:gd name="T17" fmla="*/ 7 h 20"/>
                  <a:gd name="T18" fmla="*/ 40 w 62"/>
                  <a:gd name="T19" fmla="*/ 6 h 20"/>
                  <a:gd name="T20" fmla="*/ 45 w 62"/>
                  <a:gd name="T21" fmla="*/ 6 h 20"/>
                  <a:gd name="T22" fmla="*/ 48 w 62"/>
                  <a:gd name="T23" fmla="*/ 6 h 20"/>
                  <a:gd name="T24" fmla="*/ 48 w 62"/>
                  <a:gd name="T25" fmla="*/ 5 h 20"/>
                  <a:gd name="T26" fmla="*/ 51 w 62"/>
                  <a:gd name="T27" fmla="*/ 5 h 20"/>
                  <a:gd name="T28" fmla="*/ 57 w 62"/>
                  <a:gd name="T29" fmla="*/ 7 h 20"/>
                  <a:gd name="T30" fmla="*/ 62 w 62"/>
                  <a:gd name="T31" fmla="*/ 11 h 20"/>
                  <a:gd name="T32" fmla="*/ 62 w 62"/>
                  <a:gd name="T33" fmla="*/ 12 h 20"/>
                  <a:gd name="T34" fmla="*/ 60 w 62"/>
                  <a:gd name="T35" fmla="*/ 12 h 20"/>
                  <a:gd name="T36" fmla="*/ 59 w 62"/>
                  <a:gd name="T37" fmla="*/ 13 h 20"/>
                  <a:gd name="T38" fmla="*/ 59 w 62"/>
                  <a:gd name="T39" fmla="*/ 13 h 20"/>
                  <a:gd name="T40" fmla="*/ 52 w 62"/>
                  <a:gd name="T41" fmla="*/ 12 h 20"/>
                  <a:gd name="T42" fmla="*/ 49 w 62"/>
                  <a:gd name="T43" fmla="*/ 14 h 20"/>
                  <a:gd name="T44" fmla="*/ 45 w 62"/>
                  <a:gd name="T45" fmla="*/ 17 h 20"/>
                  <a:gd name="T46" fmla="*/ 44 w 62"/>
                  <a:gd name="T47" fmla="*/ 17 h 20"/>
                  <a:gd name="T48" fmla="*/ 42 w 62"/>
                  <a:gd name="T49" fmla="*/ 18 h 20"/>
                  <a:gd name="T50" fmla="*/ 38 w 62"/>
                  <a:gd name="T51" fmla="*/ 17 h 20"/>
                  <a:gd name="T52" fmla="*/ 37 w 62"/>
                  <a:gd name="T53" fmla="*/ 18 h 20"/>
                  <a:gd name="T54" fmla="*/ 35 w 62"/>
                  <a:gd name="T55" fmla="*/ 18 h 20"/>
                  <a:gd name="T56" fmla="*/ 31 w 62"/>
                  <a:gd name="T57" fmla="*/ 18 h 20"/>
                  <a:gd name="T58" fmla="*/ 27 w 62"/>
                  <a:gd name="T59" fmla="*/ 18 h 20"/>
                  <a:gd name="T60" fmla="*/ 27 w 62"/>
                  <a:gd name="T61" fmla="*/ 18 h 20"/>
                  <a:gd name="T62" fmla="*/ 22 w 62"/>
                  <a:gd name="T63" fmla="*/ 17 h 20"/>
                  <a:gd name="T64" fmla="*/ 18 w 62"/>
                  <a:gd name="T65" fmla="*/ 16 h 20"/>
                  <a:gd name="T66" fmla="*/ 16 w 62"/>
                  <a:gd name="T67" fmla="*/ 16 h 20"/>
                  <a:gd name="T68" fmla="*/ 14 w 62"/>
                  <a:gd name="T69" fmla="*/ 16 h 20"/>
                  <a:gd name="T70" fmla="*/ 10 w 62"/>
                  <a:gd name="T71" fmla="*/ 16 h 20"/>
                  <a:gd name="T72" fmla="*/ 6 w 62"/>
                  <a:gd name="T73" fmla="*/ 18 h 20"/>
                  <a:gd name="T74" fmla="*/ 3 w 62"/>
                  <a:gd name="T75" fmla="*/ 20 h 20"/>
                  <a:gd name="T76" fmla="*/ 1 w 62"/>
                  <a:gd name="T77" fmla="*/ 20 h 20"/>
                  <a:gd name="T78" fmla="*/ 0 w 62"/>
                  <a:gd name="T79" fmla="*/ 20 h 20"/>
                  <a:gd name="T80" fmla="*/ 1 w 62"/>
                  <a:gd name="T81" fmla="*/ 18 h 20"/>
                  <a:gd name="T82" fmla="*/ 1 w 62"/>
                  <a:gd name="T83" fmla="*/ 13 h 20"/>
                  <a:gd name="T84" fmla="*/ 7 w 62"/>
                  <a:gd name="T85" fmla="*/ 5 h 20"/>
                  <a:gd name="T86" fmla="*/ 11 w 62"/>
                  <a:gd name="T87" fmla="*/ 1 h 20"/>
                  <a:gd name="T88" fmla="*/ 11 w 62"/>
                  <a:gd name="T8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20">
                    <a:moveTo>
                      <a:pt x="11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8" y="7"/>
                    </a:lnTo>
                    <a:lnTo>
                      <a:pt x="23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3" y="7"/>
                    </a:lnTo>
                    <a:lnTo>
                      <a:pt x="37" y="7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51" y="5"/>
                    </a:lnTo>
                    <a:lnTo>
                      <a:pt x="54" y="6"/>
                    </a:lnTo>
                    <a:lnTo>
                      <a:pt x="57" y="7"/>
                    </a:lnTo>
                    <a:lnTo>
                      <a:pt x="61" y="9"/>
                    </a:lnTo>
                    <a:lnTo>
                      <a:pt x="62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6" y="16"/>
                    </a:lnTo>
                    <a:lnTo>
                      <a:pt x="45" y="17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17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3" y="18"/>
                    </a:lnTo>
                    <a:lnTo>
                      <a:pt x="22" y="17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7" y="17"/>
                    </a:lnTo>
                    <a:lnTo>
                      <a:pt x="6" y="18"/>
                    </a:lnTo>
                    <a:lnTo>
                      <a:pt x="4" y="19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3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72" name="Freeform 463">
                <a:extLst>
                  <a:ext uri="{FF2B5EF4-FFF2-40B4-BE49-F238E27FC236}">
                    <a16:creationId xmlns:a16="http://schemas.microsoft.com/office/drawing/2014/main" id="{987971D1-5DFF-9644-A5E4-0055F3EA8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7627" y="8263977"/>
                <a:ext cx="44266" cy="15144"/>
              </a:xfrm>
              <a:custGeom>
                <a:avLst/>
                <a:gdLst>
                  <a:gd name="T0" fmla="*/ 6 w 38"/>
                  <a:gd name="T1" fmla="*/ 13 h 13"/>
                  <a:gd name="T2" fmla="*/ 10 w 38"/>
                  <a:gd name="T3" fmla="*/ 13 h 13"/>
                  <a:gd name="T4" fmla="*/ 14 w 38"/>
                  <a:gd name="T5" fmla="*/ 11 h 13"/>
                  <a:gd name="T6" fmla="*/ 15 w 38"/>
                  <a:gd name="T7" fmla="*/ 11 h 13"/>
                  <a:gd name="T8" fmla="*/ 19 w 38"/>
                  <a:gd name="T9" fmla="*/ 10 h 13"/>
                  <a:gd name="T10" fmla="*/ 21 w 38"/>
                  <a:gd name="T11" fmla="*/ 10 h 13"/>
                  <a:gd name="T12" fmla="*/ 25 w 38"/>
                  <a:gd name="T13" fmla="*/ 7 h 13"/>
                  <a:gd name="T14" fmla="*/ 28 w 38"/>
                  <a:gd name="T15" fmla="*/ 7 h 13"/>
                  <a:gd name="T16" fmla="*/ 31 w 38"/>
                  <a:gd name="T17" fmla="*/ 6 h 13"/>
                  <a:gd name="T18" fmla="*/ 34 w 38"/>
                  <a:gd name="T19" fmla="*/ 4 h 13"/>
                  <a:gd name="T20" fmla="*/ 36 w 38"/>
                  <a:gd name="T21" fmla="*/ 4 h 13"/>
                  <a:gd name="T22" fmla="*/ 38 w 38"/>
                  <a:gd name="T23" fmla="*/ 1 h 13"/>
                  <a:gd name="T24" fmla="*/ 37 w 38"/>
                  <a:gd name="T25" fmla="*/ 1 h 13"/>
                  <a:gd name="T26" fmla="*/ 34 w 38"/>
                  <a:gd name="T27" fmla="*/ 1 h 13"/>
                  <a:gd name="T28" fmla="*/ 32 w 38"/>
                  <a:gd name="T29" fmla="*/ 2 h 13"/>
                  <a:gd name="T30" fmla="*/ 28 w 38"/>
                  <a:gd name="T31" fmla="*/ 2 h 13"/>
                  <a:gd name="T32" fmla="*/ 26 w 38"/>
                  <a:gd name="T33" fmla="*/ 0 h 13"/>
                  <a:gd name="T34" fmla="*/ 26 w 38"/>
                  <a:gd name="T35" fmla="*/ 0 h 13"/>
                  <a:gd name="T36" fmla="*/ 26 w 38"/>
                  <a:gd name="T37" fmla="*/ 1 h 13"/>
                  <a:gd name="T38" fmla="*/ 25 w 38"/>
                  <a:gd name="T39" fmla="*/ 2 h 13"/>
                  <a:gd name="T40" fmla="*/ 22 w 38"/>
                  <a:gd name="T41" fmla="*/ 2 h 13"/>
                  <a:gd name="T42" fmla="*/ 21 w 38"/>
                  <a:gd name="T43" fmla="*/ 4 h 13"/>
                  <a:gd name="T44" fmla="*/ 17 w 38"/>
                  <a:gd name="T45" fmla="*/ 6 h 13"/>
                  <a:gd name="T46" fmla="*/ 17 w 38"/>
                  <a:gd name="T47" fmla="*/ 4 h 13"/>
                  <a:gd name="T48" fmla="*/ 14 w 38"/>
                  <a:gd name="T49" fmla="*/ 4 h 13"/>
                  <a:gd name="T50" fmla="*/ 14 w 38"/>
                  <a:gd name="T51" fmla="*/ 4 h 13"/>
                  <a:gd name="T52" fmla="*/ 14 w 38"/>
                  <a:gd name="T53" fmla="*/ 6 h 13"/>
                  <a:gd name="T54" fmla="*/ 12 w 38"/>
                  <a:gd name="T55" fmla="*/ 6 h 13"/>
                  <a:gd name="T56" fmla="*/ 11 w 38"/>
                  <a:gd name="T57" fmla="*/ 6 h 13"/>
                  <a:gd name="T58" fmla="*/ 8 w 38"/>
                  <a:gd name="T59" fmla="*/ 11 h 13"/>
                  <a:gd name="T60" fmla="*/ 6 w 38"/>
                  <a:gd name="T61" fmla="*/ 9 h 13"/>
                  <a:gd name="T62" fmla="*/ 6 w 38"/>
                  <a:gd name="T63" fmla="*/ 9 h 13"/>
                  <a:gd name="T64" fmla="*/ 4 w 38"/>
                  <a:gd name="T65" fmla="*/ 10 h 13"/>
                  <a:gd name="T66" fmla="*/ 0 w 38"/>
                  <a:gd name="T67" fmla="*/ 11 h 13"/>
                  <a:gd name="T68" fmla="*/ 1 w 38"/>
                  <a:gd name="T69" fmla="*/ 13 h 13"/>
                  <a:gd name="T70" fmla="*/ 5 w 38"/>
                  <a:gd name="T71" fmla="*/ 13 h 13"/>
                  <a:gd name="T72" fmla="*/ 5 w 38"/>
                  <a:gd name="T7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" h="13">
                    <a:moveTo>
                      <a:pt x="5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5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19" y="5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73" name="Freeform 464">
                <a:extLst>
                  <a:ext uri="{FF2B5EF4-FFF2-40B4-BE49-F238E27FC236}">
                    <a16:creationId xmlns:a16="http://schemas.microsoft.com/office/drawing/2014/main" id="{AF395100-F84E-6741-819A-4AA1908F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4363" y="7643086"/>
                <a:ext cx="1165" cy="116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74" name="Freeform 465">
                <a:extLst>
                  <a:ext uri="{FF2B5EF4-FFF2-40B4-BE49-F238E27FC236}">
                    <a16:creationId xmlns:a16="http://schemas.microsoft.com/office/drawing/2014/main" id="{5182DD73-6A9B-DD47-BC7C-929535E45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7389" y="7856263"/>
                <a:ext cx="94357" cy="78048"/>
              </a:xfrm>
              <a:custGeom>
                <a:avLst/>
                <a:gdLst>
                  <a:gd name="T0" fmla="*/ 60 w 81"/>
                  <a:gd name="T1" fmla="*/ 5 h 67"/>
                  <a:gd name="T2" fmla="*/ 69 w 81"/>
                  <a:gd name="T3" fmla="*/ 11 h 67"/>
                  <a:gd name="T4" fmla="*/ 70 w 81"/>
                  <a:gd name="T5" fmla="*/ 14 h 67"/>
                  <a:gd name="T6" fmla="*/ 73 w 81"/>
                  <a:gd name="T7" fmla="*/ 18 h 67"/>
                  <a:gd name="T8" fmla="*/ 77 w 81"/>
                  <a:gd name="T9" fmla="*/ 23 h 67"/>
                  <a:gd name="T10" fmla="*/ 81 w 81"/>
                  <a:gd name="T11" fmla="*/ 24 h 67"/>
                  <a:gd name="T12" fmla="*/ 78 w 81"/>
                  <a:gd name="T13" fmla="*/ 26 h 67"/>
                  <a:gd name="T14" fmla="*/ 76 w 81"/>
                  <a:gd name="T15" fmla="*/ 31 h 67"/>
                  <a:gd name="T16" fmla="*/ 67 w 81"/>
                  <a:gd name="T17" fmla="*/ 34 h 67"/>
                  <a:gd name="T18" fmla="*/ 61 w 81"/>
                  <a:gd name="T19" fmla="*/ 36 h 67"/>
                  <a:gd name="T20" fmla="*/ 60 w 81"/>
                  <a:gd name="T21" fmla="*/ 41 h 67"/>
                  <a:gd name="T22" fmla="*/ 55 w 81"/>
                  <a:gd name="T23" fmla="*/ 41 h 67"/>
                  <a:gd name="T24" fmla="*/ 49 w 81"/>
                  <a:gd name="T25" fmla="*/ 43 h 67"/>
                  <a:gd name="T26" fmla="*/ 45 w 81"/>
                  <a:gd name="T27" fmla="*/ 45 h 67"/>
                  <a:gd name="T28" fmla="*/ 44 w 81"/>
                  <a:gd name="T29" fmla="*/ 46 h 67"/>
                  <a:gd name="T30" fmla="*/ 37 w 81"/>
                  <a:gd name="T31" fmla="*/ 47 h 67"/>
                  <a:gd name="T32" fmla="*/ 22 w 81"/>
                  <a:gd name="T33" fmla="*/ 50 h 67"/>
                  <a:gd name="T34" fmla="*/ 15 w 81"/>
                  <a:gd name="T35" fmla="*/ 53 h 67"/>
                  <a:gd name="T36" fmla="*/ 13 w 81"/>
                  <a:gd name="T37" fmla="*/ 59 h 67"/>
                  <a:gd name="T38" fmla="*/ 9 w 81"/>
                  <a:gd name="T39" fmla="*/ 63 h 67"/>
                  <a:gd name="T40" fmla="*/ 5 w 81"/>
                  <a:gd name="T41" fmla="*/ 67 h 67"/>
                  <a:gd name="T42" fmla="*/ 2 w 81"/>
                  <a:gd name="T43" fmla="*/ 64 h 67"/>
                  <a:gd name="T44" fmla="*/ 0 w 81"/>
                  <a:gd name="T45" fmla="*/ 62 h 67"/>
                  <a:gd name="T46" fmla="*/ 4 w 81"/>
                  <a:gd name="T47" fmla="*/ 58 h 67"/>
                  <a:gd name="T48" fmla="*/ 7 w 81"/>
                  <a:gd name="T49" fmla="*/ 56 h 67"/>
                  <a:gd name="T50" fmla="*/ 10 w 81"/>
                  <a:gd name="T51" fmla="*/ 53 h 67"/>
                  <a:gd name="T52" fmla="*/ 11 w 81"/>
                  <a:gd name="T53" fmla="*/ 45 h 67"/>
                  <a:gd name="T54" fmla="*/ 10 w 81"/>
                  <a:gd name="T55" fmla="*/ 40 h 67"/>
                  <a:gd name="T56" fmla="*/ 8 w 81"/>
                  <a:gd name="T57" fmla="*/ 30 h 67"/>
                  <a:gd name="T58" fmla="*/ 8 w 81"/>
                  <a:gd name="T59" fmla="*/ 29 h 67"/>
                  <a:gd name="T60" fmla="*/ 4 w 81"/>
                  <a:gd name="T61" fmla="*/ 23 h 67"/>
                  <a:gd name="T62" fmla="*/ 7 w 81"/>
                  <a:gd name="T63" fmla="*/ 14 h 67"/>
                  <a:gd name="T64" fmla="*/ 9 w 81"/>
                  <a:gd name="T65" fmla="*/ 15 h 67"/>
                  <a:gd name="T66" fmla="*/ 10 w 81"/>
                  <a:gd name="T67" fmla="*/ 13 h 67"/>
                  <a:gd name="T68" fmla="*/ 11 w 81"/>
                  <a:gd name="T69" fmla="*/ 8 h 67"/>
                  <a:gd name="T70" fmla="*/ 16 w 81"/>
                  <a:gd name="T71" fmla="*/ 2 h 67"/>
                  <a:gd name="T72" fmla="*/ 21 w 81"/>
                  <a:gd name="T73" fmla="*/ 0 h 67"/>
                  <a:gd name="T74" fmla="*/ 28 w 81"/>
                  <a:gd name="T75" fmla="*/ 0 h 67"/>
                  <a:gd name="T76" fmla="*/ 38 w 81"/>
                  <a:gd name="T77" fmla="*/ 1 h 67"/>
                  <a:gd name="T78" fmla="*/ 47 w 81"/>
                  <a:gd name="T79" fmla="*/ 2 h 67"/>
                  <a:gd name="T80" fmla="*/ 55 w 81"/>
                  <a:gd name="T81" fmla="*/ 3 h 67"/>
                  <a:gd name="T82" fmla="*/ 55 w 81"/>
                  <a:gd name="T83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" h="67">
                    <a:moveTo>
                      <a:pt x="55" y="3"/>
                    </a:moveTo>
                    <a:lnTo>
                      <a:pt x="60" y="5"/>
                    </a:lnTo>
                    <a:lnTo>
                      <a:pt x="66" y="7"/>
                    </a:lnTo>
                    <a:lnTo>
                      <a:pt x="69" y="11"/>
                    </a:lnTo>
                    <a:lnTo>
                      <a:pt x="69" y="13"/>
                    </a:lnTo>
                    <a:lnTo>
                      <a:pt x="70" y="14"/>
                    </a:lnTo>
                    <a:lnTo>
                      <a:pt x="70" y="17"/>
                    </a:lnTo>
                    <a:lnTo>
                      <a:pt x="73" y="18"/>
                    </a:lnTo>
                    <a:lnTo>
                      <a:pt x="76" y="22"/>
                    </a:lnTo>
                    <a:lnTo>
                      <a:pt x="77" y="23"/>
                    </a:lnTo>
                    <a:lnTo>
                      <a:pt x="80" y="24"/>
                    </a:lnTo>
                    <a:lnTo>
                      <a:pt x="81" y="24"/>
                    </a:lnTo>
                    <a:lnTo>
                      <a:pt x="81" y="25"/>
                    </a:lnTo>
                    <a:lnTo>
                      <a:pt x="78" y="26"/>
                    </a:lnTo>
                    <a:lnTo>
                      <a:pt x="77" y="28"/>
                    </a:lnTo>
                    <a:lnTo>
                      <a:pt x="76" y="31"/>
                    </a:lnTo>
                    <a:lnTo>
                      <a:pt x="72" y="32"/>
                    </a:lnTo>
                    <a:lnTo>
                      <a:pt x="67" y="34"/>
                    </a:lnTo>
                    <a:lnTo>
                      <a:pt x="64" y="35"/>
                    </a:lnTo>
                    <a:lnTo>
                      <a:pt x="61" y="36"/>
                    </a:lnTo>
                    <a:lnTo>
                      <a:pt x="60" y="40"/>
                    </a:lnTo>
                    <a:lnTo>
                      <a:pt x="60" y="41"/>
                    </a:lnTo>
                    <a:lnTo>
                      <a:pt x="58" y="41"/>
                    </a:lnTo>
                    <a:lnTo>
                      <a:pt x="55" y="41"/>
                    </a:lnTo>
                    <a:lnTo>
                      <a:pt x="53" y="42"/>
                    </a:lnTo>
                    <a:lnTo>
                      <a:pt x="49" y="43"/>
                    </a:lnTo>
                    <a:lnTo>
                      <a:pt x="47" y="45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4" y="46"/>
                    </a:lnTo>
                    <a:lnTo>
                      <a:pt x="43" y="46"/>
                    </a:lnTo>
                    <a:lnTo>
                      <a:pt x="37" y="47"/>
                    </a:lnTo>
                    <a:lnTo>
                      <a:pt x="28" y="48"/>
                    </a:lnTo>
                    <a:lnTo>
                      <a:pt x="22" y="50"/>
                    </a:lnTo>
                    <a:lnTo>
                      <a:pt x="16" y="52"/>
                    </a:lnTo>
                    <a:lnTo>
                      <a:pt x="15" y="53"/>
                    </a:lnTo>
                    <a:lnTo>
                      <a:pt x="13" y="57"/>
                    </a:lnTo>
                    <a:lnTo>
                      <a:pt x="13" y="59"/>
                    </a:lnTo>
                    <a:lnTo>
                      <a:pt x="10" y="60"/>
                    </a:lnTo>
                    <a:lnTo>
                      <a:pt x="9" y="63"/>
                    </a:lnTo>
                    <a:lnTo>
                      <a:pt x="8" y="65"/>
                    </a:lnTo>
                    <a:lnTo>
                      <a:pt x="5" y="67"/>
                    </a:lnTo>
                    <a:lnTo>
                      <a:pt x="4" y="67"/>
                    </a:lnTo>
                    <a:lnTo>
                      <a:pt x="2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2" y="59"/>
                    </a:lnTo>
                    <a:lnTo>
                      <a:pt x="4" y="58"/>
                    </a:lnTo>
                    <a:lnTo>
                      <a:pt x="5" y="57"/>
                    </a:lnTo>
                    <a:lnTo>
                      <a:pt x="7" y="56"/>
                    </a:lnTo>
                    <a:lnTo>
                      <a:pt x="9" y="53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1" y="45"/>
                    </a:lnTo>
                    <a:lnTo>
                      <a:pt x="11" y="43"/>
                    </a:lnTo>
                    <a:lnTo>
                      <a:pt x="10" y="40"/>
                    </a:lnTo>
                    <a:lnTo>
                      <a:pt x="9" y="34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5" y="19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14" y="8"/>
                    </a:lnTo>
                    <a:lnTo>
                      <a:pt x="16" y="2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38" y="1"/>
                    </a:lnTo>
                    <a:lnTo>
                      <a:pt x="45" y="1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5" y="3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75" name="Freeform 466">
                <a:extLst>
                  <a:ext uri="{FF2B5EF4-FFF2-40B4-BE49-F238E27FC236}">
                    <a16:creationId xmlns:a16="http://schemas.microsoft.com/office/drawing/2014/main" id="{799C0165-F55F-8B42-BA3A-5BAF4A418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4772" y="7845778"/>
                <a:ext cx="29122" cy="37277"/>
              </a:xfrm>
              <a:custGeom>
                <a:avLst/>
                <a:gdLst>
                  <a:gd name="T0" fmla="*/ 21 w 25"/>
                  <a:gd name="T1" fmla="*/ 32 h 32"/>
                  <a:gd name="T2" fmla="*/ 21 w 25"/>
                  <a:gd name="T3" fmla="*/ 32 h 32"/>
                  <a:gd name="T4" fmla="*/ 20 w 25"/>
                  <a:gd name="T5" fmla="*/ 31 h 32"/>
                  <a:gd name="T6" fmla="*/ 17 w 25"/>
                  <a:gd name="T7" fmla="*/ 32 h 32"/>
                  <a:gd name="T8" fmla="*/ 15 w 25"/>
                  <a:gd name="T9" fmla="*/ 31 h 32"/>
                  <a:gd name="T10" fmla="*/ 14 w 25"/>
                  <a:gd name="T11" fmla="*/ 31 h 32"/>
                  <a:gd name="T12" fmla="*/ 13 w 25"/>
                  <a:gd name="T13" fmla="*/ 29 h 32"/>
                  <a:gd name="T14" fmla="*/ 11 w 25"/>
                  <a:gd name="T15" fmla="*/ 27 h 32"/>
                  <a:gd name="T16" fmla="*/ 10 w 25"/>
                  <a:gd name="T17" fmla="*/ 26 h 32"/>
                  <a:gd name="T18" fmla="*/ 8 w 25"/>
                  <a:gd name="T19" fmla="*/ 24 h 32"/>
                  <a:gd name="T20" fmla="*/ 5 w 25"/>
                  <a:gd name="T21" fmla="*/ 23 h 32"/>
                  <a:gd name="T22" fmla="*/ 4 w 25"/>
                  <a:gd name="T23" fmla="*/ 22 h 32"/>
                  <a:gd name="T24" fmla="*/ 4 w 25"/>
                  <a:gd name="T25" fmla="*/ 18 h 32"/>
                  <a:gd name="T26" fmla="*/ 3 w 25"/>
                  <a:gd name="T27" fmla="*/ 17 h 32"/>
                  <a:gd name="T28" fmla="*/ 0 w 25"/>
                  <a:gd name="T29" fmla="*/ 16 h 32"/>
                  <a:gd name="T30" fmla="*/ 0 w 25"/>
                  <a:gd name="T31" fmla="*/ 15 h 32"/>
                  <a:gd name="T32" fmla="*/ 0 w 25"/>
                  <a:gd name="T33" fmla="*/ 11 h 32"/>
                  <a:gd name="T34" fmla="*/ 0 w 25"/>
                  <a:gd name="T35" fmla="*/ 9 h 32"/>
                  <a:gd name="T36" fmla="*/ 2 w 25"/>
                  <a:gd name="T37" fmla="*/ 6 h 32"/>
                  <a:gd name="T38" fmla="*/ 2 w 25"/>
                  <a:gd name="T39" fmla="*/ 6 h 32"/>
                  <a:gd name="T40" fmla="*/ 2 w 25"/>
                  <a:gd name="T41" fmla="*/ 6 h 32"/>
                  <a:gd name="T42" fmla="*/ 3 w 25"/>
                  <a:gd name="T43" fmla="*/ 5 h 32"/>
                  <a:gd name="T44" fmla="*/ 4 w 25"/>
                  <a:gd name="T45" fmla="*/ 5 h 32"/>
                  <a:gd name="T46" fmla="*/ 4 w 25"/>
                  <a:gd name="T47" fmla="*/ 5 h 32"/>
                  <a:gd name="T48" fmla="*/ 4 w 25"/>
                  <a:gd name="T49" fmla="*/ 4 h 32"/>
                  <a:gd name="T50" fmla="*/ 8 w 25"/>
                  <a:gd name="T51" fmla="*/ 3 h 32"/>
                  <a:gd name="T52" fmla="*/ 13 w 25"/>
                  <a:gd name="T53" fmla="*/ 0 h 32"/>
                  <a:gd name="T54" fmla="*/ 16 w 25"/>
                  <a:gd name="T55" fmla="*/ 3 h 32"/>
                  <a:gd name="T56" fmla="*/ 19 w 25"/>
                  <a:gd name="T57" fmla="*/ 5 h 32"/>
                  <a:gd name="T58" fmla="*/ 19 w 25"/>
                  <a:gd name="T59" fmla="*/ 9 h 32"/>
                  <a:gd name="T60" fmla="*/ 22 w 25"/>
                  <a:gd name="T61" fmla="*/ 12 h 32"/>
                  <a:gd name="T62" fmla="*/ 25 w 25"/>
                  <a:gd name="T63" fmla="*/ 17 h 32"/>
                  <a:gd name="T64" fmla="*/ 24 w 25"/>
                  <a:gd name="T65" fmla="*/ 20 h 32"/>
                  <a:gd name="T66" fmla="*/ 21 w 25"/>
                  <a:gd name="T67" fmla="*/ 23 h 32"/>
                  <a:gd name="T68" fmla="*/ 21 w 25"/>
                  <a:gd name="T69" fmla="*/ 26 h 32"/>
                  <a:gd name="T70" fmla="*/ 20 w 25"/>
                  <a:gd name="T71" fmla="*/ 28 h 32"/>
                  <a:gd name="T72" fmla="*/ 19 w 25"/>
                  <a:gd name="T73" fmla="*/ 29 h 32"/>
                  <a:gd name="T74" fmla="*/ 19 w 25"/>
                  <a:gd name="T75" fmla="*/ 31 h 32"/>
                  <a:gd name="T76" fmla="*/ 20 w 25"/>
                  <a:gd name="T77" fmla="*/ 31 h 32"/>
                  <a:gd name="T78" fmla="*/ 21 w 25"/>
                  <a:gd name="T79" fmla="*/ 29 h 32"/>
                  <a:gd name="T80" fmla="*/ 21 w 25"/>
                  <a:gd name="T81" fmla="*/ 29 h 32"/>
                  <a:gd name="T82" fmla="*/ 21 w 25"/>
                  <a:gd name="T83" fmla="*/ 29 h 32"/>
                  <a:gd name="T84" fmla="*/ 22 w 25"/>
                  <a:gd name="T85" fmla="*/ 28 h 32"/>
                  <a:gd name="T86" fmla="*/ 22 w 25"/>
                  <a:gd name="T87" fmla="*/ 28 h 32"/>
                  <a:gd name="T88" fmla="*/ 22 w 25"/>
                  <a:gd name="T89" fmla="*/ 31 h 32"/>
                  <a:gd name="T90" fmla="*/ 21 w 25"/>
                  <a:gd name="T91" fmla="*/ 32 h 32"/>
                  <a:gd name="T92" fmla="*/ 21 w 25"/>
                  <a:gd name="T9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" h="32">
                    <a:moveTo>
                      <a:pt x="21" y="32"/>
                    </a:moveTo>
                    <a:lnTo>
                      <a:pt x="21" y="32"/>
                    </a:lnTo>
                    <a:lnTo>
                      <a:pt x="20" y="31"/>
                    </a:lnTo>
                    <a:lnTo>
                      <a:pt x="17" y="32"/>
                    </a:lnTo>
                    <a:lnTo>
                      <a:pt x="15" y="31"/>
                    </a:lnTo>
                    <a:lnTo>
                      <a:pt x="14" y="31"/>
                    </a:lnTo>
                    <a:lnTo>
                      <a:pt x="13" y="29"/>
                    </a:lnTo>
                    <a:lnTo>
                      <a:pt x="11" y="27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5" y="23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8" y="3"/>
                    </a:lnTo>
                    <a:lnTo>
                      <a:pt x="13" y="0"/>
                    </a:lnTo>
                    <a:lnTo>
                      <a:pt x="16" y="3"/>
                    </a:lnTo>
                    <a:lnTo>
                      <a:pt x="19" y="5"/>
                    </a:lnTo>
                    <a:lnTo>
                      <a:pt x="19" y="9"/>
                    </a:lnTo>
                    <a:lnTo>
                      <a:pt x="22" y="12"/>
                    </a:lnTo>
                    <a:lnTo>
                      <a:pt x="25" y="17"/>
                    </a:lnTo>
                    <a:lnTo>
                      <a:pt x="24" y="20"/>
                    </a:lnTo>
                    <a:lnTo>
                      <a:pt x="21" y="23"/>
                    </a:lnTo>
                    <a:lnTo>
                      <a:pt x="21" y="26"/>
                    </a:lnTo>
                    <a:lnTo>
                      <a:pt x="20" y="28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20" y="31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2" y="31"/>
                    </a:lnTo>
                    <a:lnTo>
                      <a:pt x="21" y="32"/>
                    </a:lnTo>
                    <a:lnTo>
                      <a:pt x="21" y="3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76" name="Freeform 467">
                <a:extLst>
                  <a:ext uri="{FF2B5EF4-FFF2-40B4-BE49-F238E27FC236}">
                    <a16:creationId xmlns:a16="http://schemas.microsoft.com/office/drawing/2014/main" id="{A38FEC8E-C6EA-9744-8804-A180EA5E5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0037" y="7791028"/>
                <a:ext cx="27958" cy="43101"/>
              </a:xfrm>
              <a:custGeom>
                <a:avLst/>
                <a:gdLst>
                  <a:gd name="T0" fmla="*/ 23 w 24"/>
                  <a:gd name="T1" fmla="*/ 31 h 37"/>
                  <a:gd name="T2" fmla="*/ 22 w 24"/>
                  <a:gd name="T3" fmla="*/ 34 h 37"/>
                  <a:gd name="T4" fmla="*/ 22 w 24"/>
                  <a:gd name="T5" fmla="*/ 34 h 37"/>
                  <a:gd name="T6" fmla="*/ 22 w 24"/>
                  <a:gd name="T7" fmla="*/ 34 h 37"/>
                  <a:gd name="T8" fmla="*/ 20 w 24"/>
                  <a:gd name="T9" fmla="*/ 35 h 37"/>
                  <a:gd name="T10" fmla="*/ 19 w 24"/>
                  <a:gd name="T11" fmla="*/ 35 h 37"/>
                  <a:gd name="T12" fmla="*/ 19 w 24"/>
                  <a:gd name="T13" fmla="*/ 36 h 37"/>
                  <a:gd name="T14" fmla="*/ 19 w 24"/>
                  <a:gd name="T15" fmla="*/ 36 h 37"/>
                  <a:gd name="T16" fmla="*/ 19 w 24"/>
                  <a:gd name="T17" fmla="*/ 36 h 37"/>
                  <a:gd name="T18" fmla="*/ 18 w 24"/>
                  <a:gd name="T19" fmla="*/ 37 h 37"/>
                  <a:gd name="T20" fmla="*/ 17 w 24"/>
                  <a:gd name="T21" fmla="*/ 36 h 37"/>
                  <a:gd name="T22" fmla="*/ 15 w 24"/>
                  <a:gd name="T23" fmla="*/ 34 h 37"/>
                  <a:gd name="T24" fmla="*/ 14 w 24"/>
                  <a:gd name="T25" fmla="*/ 31 h 37"/>
                  <a:gd name="T26" fmla="*/ 13 w 24"/>
                  <a:gd name="T27" fmla="*/ 26 h 37"/>
                  <a:gd name="T28" fmla="*/ 12 w 24"/>
                  <a:gd name="T29" fmla="*/ 23 h 37"/>
                  <a:gd name="T30" fmla="*/ 11 w 24"/>
                  <a:gd name="T31" fmla="*/ 19 h 37"/>
                  <a:gd name="T32" fmla="*/ 8 w 24"/>
                  <a:gd name="T33" fmla="*/ 17 h 37"/>
                  <a:gd name="T34" fmla="*/ 7 w 24"/>
                  <a:gd name="T35" fmla="*/ 14 h 37"/>
                  <a:gd name="T36" fmla="*/ 6 w 24"/>
                  <a:gd name="T37" fmla="*/ 11 h 37"/>
                  <a:gd name="T38" fmla="*/ 4 w 24"/>
                  <a:gd name="T39" fmla="*/ 8 h 37"/>
                  <a:gd name="T40" fmla="*/ 3 w 24"/>
                  <a:gd name="T41" fmla="*/ 6 h 37"/>
                  <a:gd name="T42" fmla="*/ 2 w 24"/>
                  <a:gd name="T43" fmla="*/ 3 h 37"/>
                  <a:gd name="T44" fmla="*/ 0 w 24"/>
                  <a:gd name="T45" fmla="*/ 2 h 37"/>
                  <a:gd name="T46" fmla="*/ 0 w 24"/>
                  <a:gd name="T47" fmla="*/ 0 h 37"/>
                  <a:gd name="T48" fmla="*/ 0 w 24"/>
                  <a:gd name="T49" fmla="*/ 0 h 37"/>
                  <a:gd name="T50" fmla="*/ 0 w 24"/>
                  <a:gd name="T51" fmla="*/ 0 h 37"/>
                  <a:gd name="T52" fmla="*/ 1 w 24"/>
                  <a:gd name="T53" fmla="*/ 1 h 37"/>
                  <a:gd name="T54" fmla="*/ 3 w 24"/>
                  <a:gd name="T55" fmla="*/ 2 h 37"/>
                  <a:gd name="T56" fmla="*/ 7 w 24"/>
                  <a:gd name="T57" fmla="*/ 6 h 37"/>
                  <a:gd name="T58" fmla="*/ 11 w 24"/>
                  <a:gd name="T59" fmla="*/ 8 h 37"/>
                  <a:gd name="T60" fmla="*/ 14 w 24"/>
                  <a:gd name="T61" fmla="*/ 12 h 37"/>
                  <a:gd name="T62" fmla="*/ 17 w 24"/>
                  <a:gd name="T63" fmla="*/ 12 h 37"/>
                  <a:gd name="T64" fmla="*/ 19 w 24"/>
                  <a:gd name="T65" fmla="*/ 12 h 37"/>
                  <a:gd name="T66" fmla="*/ 20 w 24"/>
                  <a:gd name="T67" fmla="*/ 13 h 37"/>
                  <a:gd name="T68" fmla="*/ 19 w 24"/>
                  <a:gd name="T69" fmla="*/ 14 h 37"/>
                  <a:gd name="T70" fmla="*/ 20 w 24"/>
                  <a:gd name="T71" fmla="*/ 19 h 37"/>
                  <a:gd name="T72" fmla="*/ 20 w 24"/>
                  <a:gd name="T73" fmla="*/ 23 h 37"/>
                  <a:gd name="T74" fmla="*/ 20 w 24"/>
                  <a:gd name="T75" fmla="*/ 25 h 37"/>
                  <a:gd name="T76" fmla="*/ 23 w 24"/>
                  <a:gd name="T77" fmla="*/ 26 h 37"/>
                  <a:gd name="T78" fmla="*/ 24 w 24"/>
                  <a:gd name="T79" fmla="*/ 26 h 37"/>
                  <a:gd name="T80" fmla="*/ 24 w 24"/>
                  <a:gd name="T81" fmla="*/ 30 h 37"/>
                  <a:gd name="T82" fmla="*/ 23 w 24"/>
                  <a:gd name="T83" fmla="*/ 31 h 37"/>
                  <a:gd name="T84" fmla="*/ 23 w 24"/>
                  <a:gd name="T85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" h="37">
                    <a:moveTo>
                      <a:pt x="23" y="31"/>
                    </a:moveTo>
                    <a:lnTo>
                      <a:pt x="22" y="34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8" y="37"/>
                    </a:lnTo>
                    <a:lnTo>
                      <a:pt x="17" y="36"/>
                    </a:lnTo>
                    <a:lnTo>
                      <a:pt x="15" y="34"/>
                    </a:lnTo>
                    <a:lnTo>
                      <a:pt x="14" y="31"/>
                    </a:lnTo>
                    <a:lnTo>
                      <a:pt x="13" y="26"/>
                    </a:lnTo>
                    <a:lnTo>
                      <a:pt x="12" y="23"/>
                    </a:lnTo>
                    <a:lnTo>
                      <a:pt x="11" y="19"/>
                    </a:lnTo>
                    <a:lnTo>
                      <a:pt x="8" y="17"/>
                    </a:lnTo>
                    <a:lnTo>
                      <a:pt x="7" y="14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3" y="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7" y="6"/>
                    </a:lnTo>
                    <a:lnTo>
                      <a:pt x="11" y="8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20" y="19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4" y="30"/>
                    </a:lnTo>
                    <a:lnTo>
                      <a:pt x="23" y="31"/>
                    </a:lnTo>
                    <a:lnTo>
                      <a:pt x="23" y="3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77" name="Freeform 468">
                <a:extLst>
                  <a:ext uri="{FF2B5EF4-FFF2-40B4-BE49-F238E27FC236}">
                    <a16:creationId xmlns:a16="http://schemas.microsoft.com/office/drawing/2014/main" id="{9ECEC9EC-EEA2-C04C-BA78-3243F29F7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7873" y="7627942"/>
                <a:ext cx="118820" cy="71059"/>
              </a:xfrm>
              <a:custGeom>
                <a:avLst/>
                <a:gdLst>
                  <a:gd name="T0" fmla="*/ 91 w 102"/>
                  <a:gd name="T1" fmla="*/ 44 h 61"/>
                  <a:gd name="T2" fmla="*/ 86 w 102"/>
                  <a:gd name="T3" fmla="*/ 47 h 61"/>
                  <a:gd name="T4" fmla="*/ 75 w 102"/>
                  <a:gd name="T5" fmla="*/ 57 h 61"/>
                  <a:gd name="T6" fmla="*/ 69 w 102"/>
                  <a:gd name="T7" fmla="*/ 58 h 61"/>
                  <a:gd name="T8" fmla="*/ 58 w 102"/>
                  <a:gd name="T9" fmla="*/ 57 h 61"/>
                  <a:gd name="T10" fmla="*/ 45 w 102"/>
                  <a:gd name="T11" fmla="*/ 57 h 61"/>
                  <a:gd name="T12" fmla="*/ 34 w 102"/>
                  <a:gd name="T13" fmla="*/ 58 h 61"/>
                  <a:gd name="T14" fmla="*/ 22 w 102"/>
                  <a:gd name="T15" fmla="*/ 59 h 61"/>
                  <a:gd name="T16" fmla="*/ 13 w 102"/>
                  <a:gd name="T17" fmla="*/ 59 h 61"/>
                  <a:gd name="T18" fmla="*/ 10 w 102"/>
                  <a:gd name="T19" fmla="*/ 51 h 61"/>
                  <a:gd name="T20" fmla="*/ 5 w 102"/>
                  <a:gd name="T21" fmla="*/ 47 h 61"/>
                  <a:gd name="T22" fmla="*/ 1 w 102"/>
                  <a:gd name="T23" fmla="*/ 38 h 61"/>
                  <a:gd name="T24" fmla="*/ 0 w 102"/>
                  <a:gd name="T25" fmla="*/ 33 h 61"/>
                  <a:gd name="T26" fmla="*/ 2 w 102"/>
                  <a:gd name="T27" fmla="*/ 33 h 61"/>
                  <a:gd name="T28" fmla="*/ 8 w 102"/>
                  <a:gd name="T29" fmla="*/ 34 h 61"/>
                  <a:gd name="T30" fmla="*/ 11 w 102"/>
                  <a:gd name="T31" fmla="*/ 41 h 61"/>
                  <a:gd name="T32" fmla="*/ 17 w 102"/>
                  <a:gd name="T33" fmla="*/ 42 h 61"/>
                  <a:gd name="T34" fmla="*/ 22 w 102"/>
                  <a:gd name="T35" fmla="*/ 41 h 61"/>
                  <a:gd name="T36" fmla="*/ 26 w 102"/>
                  <a:gd name="T37" fmla="*/ 39 h 61"/>
                  <a:gd name="T38" fmla="*/ 26 w 102"/>
                  <a:gd name="T39" fmla="*/ 38 h 61"/>
                  <a:gd name="T40" fmla="*/ 26 w 102"/>
                  <a:gd name="T41" fmla="*/ 36 h 61"/>
                  <a:gd name="T42" fmla="*/ 23 w 102"/>
                  <a:gd name="T43" fmla="*/ 36 h 61"/>
                  <a:gd name="T44" fmla="*/ 22 w 102"/>
                  <a:gd name="T45" fmla="*/ 38 h 61"/>
                  <a:gd name="T46" fmla="*/ 22 w 102"/>
                  <a:gd name="T47" fmla="*/ 33 h 61"/>
                  <a:gd name="T48" fmla="*/ 26 w 102"/>
                  <a:gd name="T49" fmla="*/ 34 h 61"/>
                  <a:gd name="T50" fmla="*/ 24 w 102"/>
                  <a:gd name="T51" fmla="*/ 31 h 61"/>
                  <a:gd name="T52" fmla="*/ 23 w 102"/>
                  <a:gd name="T53" fmla="*/ 30 h 61"/>
                  <a:gd name="T54" fmla="*/ 24 w 102"/>
                  <a:gd name="T55" fmla="*/ 27 h 61"/>
                  <a:gd name="T56" fmla="*/ 26 w 102"/>
                  <a:gd name="T57" fmla="*/ 25 h 61"/>
                  <a:gd name="T58" fmla="*/ 35 w 102"/>
                  <a:gd name="T59" fmla="*/ 24 h 61"/>
                  <a:gd name="T60" fmla="*/ 38 w 102"/>
                  <a:gd name="T61" fmla="*/ 19 h 61"/>
                  <a:gd name="T62" fmla="*/ 40 w 102"/>
                  <a:gd name="T63" fmla="*/ 18 h 61"/>
                  <a:gd name="T64" fmla="*/ 45 w 102"/>
                  <a:gd name="T65" fmla="*/ 22 h 61"/>
                  <a:gd name="T66" fmla="*/ 49 w 102"/>
                  <a:gd name="T67" fmla="*/ 24 h 61"/>
                  <a:gd name="T68" fmla="*/ 50 w 102"/>
                  <a:gd name="T69" fmla="*/ 27 h 61"/>
                  <a:gd name="T70" fmla="*/ 52 w 102"/>
                  <a:gd name="T71" fmla="*/ 27 h 61"/>
                  <a:gd name="T72" fmla="*/ 57 w 102"/>
                  <a:gd name="T73" fmla="*/ 20 h 61"/>
                  <a:gd name="T74" fmla="*/ 58 w 102"/>
                  <a:gd name="T75" fmla="*/ 19 h 61"/>
                  <a:gd name="T76" fmla="*/ 60 w 102"/>
                  <a:gd name="T77" fmla="*/ 14 h 61"/>
                  <a:gd name="T78" fmla="*/ 67 w 102"/>
                  <a:gd name="T79" fmla="*/ 11 h 61"/>
                  <a:gd name="T80" fmla="*/ 69 w 102"/>
                  <a:gd name="T81" fmla="*/ 10 h 61"/>
                  <a:gd name="T82" fmla="*/ 75 w 102"/>
                  <a:gd name="T83" fmla="*/ 6 h 61"/>
                  <a:gd name="T84" fmla="*/ 84 w 102"/>
                  <a:gd name="T85" fmla="*/ 7 h 61"/>
                  <a:gd name="T86" fmla="*/ 89 w 102"/>
                  <a:gd name="T87" fmla="*/ 7 h 61"/>
                  <a:gd name="T88" fmla="*/ 89 w 102"/>
                  <a:gd name="T89" fmla="*/ 3 h 61"/>
                  <a:gd name="T90" fmla="*/ 89 w 102"/>
                  <a:gd name="T91" fmla="*/ 1 h 61"/>
                  <a:gd name="T92" fmla="*/ 94 w 102"/>
                  <a:gd name="T93" fmla="*/ 0 h 61"/>
                  <a:gd name="T94" fmla="*/ 95 w 102"/>
                  <a:gd name="T95" fmla="*/ 10 h 61"/>
                  <a:gd name="T96" fmla="*/ 100 w 102"/>
                  <a:gd name="T97" fmla="*/ 14 h 61"/>
                  <a:gd name="T98" fmla="*/ 102 w 102"/>
                  <a:gd name="T99" fmla="*/ 19 h 61"/>
                  <a:gd name="T100" fmla="*/ 96 w 102"/>
                  <a:gd name="T101" fmla="*/ 30 h 61"/>
                  <a:gd name="T102" fmla="*/ 94 w 102"/>
                  <a:gd name="T103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2" h="61">
                    <a:moveTo>
                      <a:pt x="94" y="41"/>
                    </a:moveTo>
                    <a:lnTo>
                      <a:pt x="94" y="41"/>
                    </a:lnTo>
                    <a:lnTo>
                      <a:pt x="91" y="44"/>
                    </a:lnTo>
                    <a:lnTo>
                      <a:pt x="91" y="44"/>
                    </a:lnTo>
                    <a:lnTo>
                      <a:pt x="86" y="47"/>
                    </a:lnTo>
                    <a:lnTo>
                      <a:pt x="86" y="47"/>
                    </a:lnTo>
                    <a:lnTo>
                      <a:pt x="79" y="53"/>
                    </a:lnTo>
                    <a:lnTo>
                      <a:pt x="79" y="53"/>
                    </a:lnTo>
                    <a:lnTo>
                      <a:pt x="75" y="57"/>
                    </a:lnTo>
                    <a:lnTo>
                      <a:pt x="75" y="57"/>
                    </a:lnTo>
                    <a:lnTo>
                      <a:pt x="75" y="57"/>
                    </a:lnTo>
                    <a:lnTo>
                      <a:pt x="69" y="58"/>
                    </a:lnTo>
                    <a:lnTo>
                      <a:pt x="63" y="58"/>
                    </a:lnTo>
                    <a:lnTo>
                      <a:pt x="61" y="57"/>
                    </a:lnTo>
                    <a:lnTo>
                      <a:pt x="58" y="57"/>
                    </a:lnTo>
                    <a:lnTo>
                      <a:pt x="53" y="56"/>
                    </a:lnTo>
                    <a:lnTo>
                      <a:pt x="50" y="56"/>
                    </a:lnTo>
                    <a:lnTo>
                      <a:pt x="45" y="57"/>
                    </a:lnTo>
                    <a:lnTo>
                      <a:pt x="41" y="59"/>
                    </a:lnTo>
                    <a:lnTo>
                      <a:pt x="39" y="59"/>
                    </a:lnTo>
                    <a:lnTo>
                      <a:pt x="34" y="58"/>
                    </a:lnTo>
                    <a:lnTo>
                      <a:pt x="30" y="59"/>
                    </a:lnTo>
                    <a:lnTo>
                      <a:pt x="26" y="59"/>
                    </a:lnTo>
                    <a:lnTo>
                      <a:pt x="22" y="59"/>
                    </a:lnTo>
                    <a:lnTo>
                      <a:pt x="19" y="59"/>
                    </a:lnTo>
                    <a:lnTo>
                      <a:pt x="16" y="61"/>
                    </a:lnTo>
                    <a:lnTo>
                      <a:pt x="13" y="59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0" y="51"/>
                    </a:lnTo>
                    <a:lnTo>
                      <a:pt x="8" y="51"/>
                    </a:lnTo>
                    <a:lnTo>
                      <a:pt x="6" y="50"/>
                    </a:lnTo>
                    <a:lnTo>
                      <a:pt x="5" y="47"/>
                    </a:lnTo>
                    <a:lnTo>
                      <a:pt x="5" y="42"/>
                    </a:lnTo>
                    <a:lnTo>
                      <a:pt x="4" y="40"/>
                    </a:lnTo>
                    <a:lnTo>
                      <a:pt x="1" y="38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8" y="34"/>
                    </a:lnTo>
                    <a:lnTo>
                      <a:pt x="10" y="38"/>
                    </a:lnTo>
                    <a:lnTo>
                      <a:pt x="8" y="39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3" y="41"/>
                    </a:lnTo>
                    <a:lnTo>
                      <a:pt x="17" y="42"/>
                    </a:lnTo>
                    <a:lnTo>
                      <a:pt x="19" y="42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6" y="39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4" y="35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2" y="38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4" y="33"/>
                    </a:lnTo>
                    <a:lnTo>
                      <a:pt x="26" y="34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4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9" y="25"/>
                    </a:lnTo>
                    <a:lnTo>
                      <a:pt x="33" y="24"/>
                    </a:lnTo>
                    <a:lnTo>
                      <a:pt x="35" y="24"/>
                    </a:lnTo>
                    <a:lnTo>
                      <a:pt x="35" y="23"/>
                    </a:lnTo>
                    <a:lnTo>
                      <a:pt x="36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40" y="18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5" y="22"/>
                    </a:lnTo>
                    <a:lnTo>
                      <a:pt x="46" y="23"/>
                    </a:lnTo>
                    <a:lnTo>
                      <a:pt x="47" y="24"/>
                    </a:lnTo>
                    <a:lnTo>
                      <a:pt x="49" y="24"/>
                    </a:lnTo>
                    <a:lnTo>
                      <a:pt x="49" y="27"/>
                    </a:lnTo>
                    <a:lnTo>
                      <a:pt x="49" y="28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1" y="27"/>
                    </a:lnTo>
                    <a:lnTo>
                      <a:pt x="52" y="27"/>
                    </a:lnTo>
                    <a:lnTo>
                      <a:pt x="56" y="24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8" y="20"/>
                    </a:lnTo>
                    <a:lnTo>
                      <a:pt x="58" y="19"/>
                    </a:lnTo>
                    <a:lnTo>
                      <a:pt x="60" y="17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3" y="12"/>
                    </a:lnTo>
                    <a:lnTo>
                      <a:pt x="67" y="11"/>
                    </a:lnTo>
                    <a:lnTo>
                      <a:pt x="69" y="11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72" y="8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8" y="6"/>
                    </a:lnTo>
                    <a:lnTo>
                      <a:pt x="84" y="7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89" y="6"/>
                    </a:lnTo>
                    <a:lnTo>
                      <a:pt x="89" y="5"/>
                    </a:lnTo>
                    <a:lnTo>
                      <a:pt x="89" y="3"/>
                    </a:lnTo>
                    <a:lnTo>
                      <a:pt x="89" y="2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91" y="0"/>
                    </a:lnTo>
                    <a:lnTo>
                      <a:pt x="94" y="0"/>
                    </a:lnTo>
                    <a:lnTo>
                      <a:pt x="94" y="3"/>
                    </a:lnTo>
                    <a:lnTo>
                      <a:pt x="95" y="6"/>
                    </a:lnTo>
                    <a:lnTo>
                      <a:pt x="95" y="10"/>
                    </a:lnTo>
                    <a:lnTo>
                      <a:pt x="96" y="11"/>
                    </a:lnTo>
                    <a:lnTo>
                      <a:pt x="98" y="13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102" y="17"/>
                    </a:lnTo>
                    <a:lnTo>
                      <a:pt x="102" y="19"/>
                    </a:lnTo>
                    <a:lnTo>
                      <a:pt x="100" y="20"/>
                    </a:lnTo>
                    <a:lnTo>
                      <a:pt x="98" y="27"/>
                    </a:lnTo>
                    <a:lnTo>
                      <a:pt x="96" y="30"/>
                    </a:lnTo>
                    <a:lnTo>
                      <a:pt x="96" y="34"/>
                    </a:lnTo>
                    <a:lnTo>
                      <a:pt x="96" y="39"/>
                    </a:lnTo>
                    <a:lnTo>
                      <a:pt x="94" y="41"/>
                    </a:lnTo>
                    <a:lnTo>
                      <a:pt x="94" y="41"/>
                    </a:lnTo>
                    <a:lnTo>
                      <a:pt x="94" y="41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78" name="Freeform 469">
                <a:extLst>
                  <a:ext uri="{FF2B5EF4-FFF2-40B4-BE49-F238E27FC236}">
                    <a16:creationId xmlns:a16="http://schemas.microsoft.com/office/drawing/2014/main" id="{E7A0A4B4-3F91-5742-903A-06D20F1FF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2261" y="7924992"/>
                <a:ext cx="34947" cy="18638"/>
              </a:xfrm>
              <a:custGeom>
                <a:avLst/>
                <a:gdLst>
                  <a:gd name="T0" fmla="*/ 5 w 30"/>
                  <a:gd name="T1" fmla="*/ 0 h 16"/>
                  <a:gd name="T2" fmla="*/ 7 w 30"/>
                  <a:gd name="T3" fmla="*/ 1 h 16"/>
                  <a:gd name="T4" fmla="*/ 12 w 30"/>
                  <a:gd name="T5" fmla="*/ 3 h 16"/>
                  <a:gd name="T6" fmla="*/ 17 w 30"/>
                  <a:gd name="T7" fmla="*/ 3 h 16"/>
                  <a:gd name="T8" fmla="*/ 19 w 30"/>
                  <a:gd name="T9" fmla="*/ 4 h 16"/>
                  <a:gd name="T10" fmla="*/ 22 w 30"/>
                  <a:gd name="T11" fmla="*/ 6 h 16"/>
                  <a:gd name="T12" fmla="*/ 24 w 30"/>
                  <a:gd name="T13" fmla="*/ 8 h 16"/>
                  <a:gd name="T14" fmla="*/ 26 w 30"/>
                  <a:gd name="T15" fmla="*/ 8 h 16"/>
                  <a:gd name="T16" fmla="*/ 28 w 30"/>
                  <a:gd name="T17" fmla="*/ 9 h 16"/>
                  <a:gd name="T18" fmla="*/ 29 w 30"/>
                  <a:gd name="T19" fmla="*/ 11 h 16"/>
                  <a:gd name="T20" fmla="*/ 30 w 30"/>
                  <a:gd name="T21" fmla="*/ 15 h 16"/>
                  <a:gd name="T22" fmla="*/ 30 w 30"/>
                  <a:gd name="T23" fmla="*/ 15 h 16"/>
                  <a:gd name="T24" fmla="*/ 30 w 30"/>
                  <a:gd name="T25" fmla="*/ 15 h 16"/>
                  <a:gd name="T26" fmla="*/ 30 w 30"/>
                  <a:gd name="T27" fmla="*/ 15 h 16"/>
                  <a:gd name="T28" fmla="*/ 26 w 30"/>
                  <a:gd name="T29" fmla="*/ 16 h 16"/>
                  <a:gd name="T30" fmla="*/ 24 w 30"/>
                  <a:gd name="T31" fmla="*/ 14 h 16"/>
                  <a:gd name="T32" fmla="*/ 19 w 30"/>
                  <a:gd name="T33" fmla="*/ 12 h 16"/>
                  <a:gd name="T34" fmla="*/ 14 w 30"/>
                  <a:gd name="T35" fmla="*/ 11 h 16"/>
                  <a:gd name="T36" fmla="*/ 12 w 30"/>
                  <a:gd name="T37" fmla="*/ 9 h 16"/>
                  <a:gd name="T38" fmla="*/ 9 w 30"/>
                  <a:gd name="T39" fmla="*/ 6 h 16"/>
                  <a:gd name="T40" fmla="*/ 6 w 30"/>
                  <a:gd name="T41" fmla="*/ 6 h 16"/>
                  <a:gd name="T42" fmla="*/ 2 w 30"/>
                  <a:gd name="T43" fmla="*/ 5 h 16"/>
                  <a:gd name="T44" fmla="*/ 0 w 30"/>
                  <a:gd name="T45" fmla="*/ 3 h 16"/>
                  <a:gd name="T46" fmla="*/ 0 w 30"/>
                  <a:gd name="T47" fmla="*/ 0 h 16"/>
                  <a:gd name="T48" fmla="*/ 0 w 30"/>
                  <a:gd name="T49" fmla="*/ 0 h 16"/>
                  <a:gd name="T50" fmla="*/ 0 w 30"/>
                  <a:gd name="T51" fmla="*/ 0 h 16"/>
                  <a:gd name="T52" fmla="*/ 3 w 30"/>
                  <a:gd name="T53" fmla="*/ 0 h 16"/>
                  <a:gd name="T54" fmla="*/ 5 w 30"/>
                  <a:gd name="T55" fmla="*/ 0 h 16"/>
                  <a:gd name="T56" fmla="*/ 5 w 30"/>
                  <a:gd name="T5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" h="16">
                    <a:moveTo>
                      <a:pt x="5" y="0"/>
                    </a:moveTo>
                    <a:lnTo>
                      <a:pt x="7" y="1"/>
                    </a:lnTo>
                    <a:lnTo>
                      <a:pt x="12" y="3"/>
                    </a:lnTo>
                    <a:lnTo>
                      <a:pt x="17" y="3"/>
                    </a:lnTo>
                    <a:lnTo>
                      <a:pt x="19" y="4"/>
                    </a:lnTo>
                    <a:lnTo>
                      <a:pt x="22" y="6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19" y="12"/>
                    </a:lnTo>
                    <a:lnTo>
                      <a:pt x="14" y="11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79" name="Freeform 470">
                <a:extLst>
                  <a:ext uri="{FF2B5EF4-FFF2-40B4-BE49-F238E27FC236}">
                    <a16:creationId xmlns:a16="http://schemas.microsoft.com/office/drawing/2014/main" id="{A2EC4710-F5AB-AB43-9108-605DC8E60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7405" y="7702496"/>
                <a:ext cx="5824" cy="9319"/>
              </a:xfrm>
              <a:custGeom>
                <a:avLst/>
                <a:gdLst>
                  <a:gd name="T0" fmla="*/ 4 w 5"/>
                  <a:gd name="T1" fmla="*/ 1 h 8"/>
                  <a:gd name="T2" fmla="*/ 2 w 5"/>
                  <a:gd name="T3" fmla="*/ 0 h 8"/>
                  <a:gd name="T4" fmla="*/ 1 w 5"/>
                  <a:gd name="T5" fmla="*/ 0 h 8"/>
                  <a:gd name="T6" fmla="*/ 1 w 5"/>
                  <a:gd name="T7" fmla="*/ 0 h 8"/>
                  <a:gd name="T8" fmla="*/ 0 w 5"/>
                  <a:gd name="T9" fmla="*/ 3 h 8"/>
                  <a:gd name="T10" fmla="*/ 1 w 5"/>
                  <a:gd name="T11" fmla="*/ 5 h 8"/>
                  <a:gd name="T12" fmla="*/ 2 w 5"/>
                  <a:gd name="T13" fmla="*/ 6 h 8"/>
                  <a:gd name="T14" fmla="*/ 4 w 5"/>
                  <a:gd name="T15" fmla="*/ 8 h 8"/>
                  <a:gd name="T16" fmla="*/ 4 w 5"/>
                  <a:gd name="T17" fmla="*/ 6 h 8"/>
                  <a:gd name="T18" fmla="*/ 5 w 5"/>
                  <a:gd name="T19" fmla="*/ 5 h 8"/>
                  <a:gd name="T20" fmla="*/ 5 w 5"/>
                  <a:gd name="T21" fmla="*/ 4 h 8"/>
                  <a:gd name="T22" fmla="*/ 5 w 5"/>
                  <a:gd name="T23" fmla="*/ 3 h 8"/>
                  <a:gd name="T24" fmla="*/ 4 w 5"/>
                  <a:gd name="T25" fmla="*/ 1 h 8"/>
                  <a:gd name="T26" fmla="*/ 4 w 5"/>
                  <a:gd name="T2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8">
                    <a:moveTo>
                      <a:pt x="4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80" name="Freeform 471">
                <a:extLst>
                  <a:ext uri="{FF2B5EF4-FFF2-40B4-BE49-F238E27FC236}">
                    <a16:creationId xmlns:a16="http://schemas.microsoft.com/office/drawing/2014/main" id="{F11455A1-AE66-3142-AD52-0C32D18CA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3229" y="7702496"/>
                <a:ext cx="5824" cy="3495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1 h 3"/>
                  <a:gd name="T4" fmla="*/ 1 w 5"/>
                  <a:gd name="T5" fmla="*/ 3 h 3"/>
                  <a:gd name="T6" fmla="*/ 2 w 5"/>
                  <a:gd name="T7" fmla="*/ 3 h 3"/>
                  <a:gd name="T8" fmla="*/ 4 w 5"/>
                  <a:gd name="T9" fmla="*/ 3 h 3"/>
                  <a:gd name="T10" fmla="*/ 4 w 5"/>
                  <a:gd name="T11" fmla="*/ 3 h 3"/>
                  <a:gd name="T12" fmla="*/ 5 w 5"/>
                  <a:gd name="T13" fmla="*/ 1 h 3"/>
                  <a:gd name="T14" fmla="*/ 4 w 5"/>
                  <a:gd name="T15" fmla="*/ 0 h 3"/>
                  <a:gd name="T16" fmla="*/ 1 w 5"/>
                  <a:gd name="T17" fmla="*/ 0 h 3"/>
                  <a:gd name="T18" fmla="*/ 1 w 5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lnTo>
                      <a:pt x="0" y="1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81" name="Freeform 472">
                <a:extLst>
                  <a:ext uri="{FF2B5EF4-FFF2-40B4-BE49-F238E27FC236}">
                    <a16:creationId xmlns:a16="http://schemas.microsoft.com/office/drawing/2014/main" id="{99CE5F31-F907-2040-A19F-70374E14F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7798" y="7721134"/>
                <a:ext cx="1165" cy="3495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1 w 1"/>
                  <a:gd name="T5" fmla="*/ 3 h 3"/>
                  <a:gd name="T6" fmla="*/ 0 w 1"/>
                  <a:gd name="T7" fmla="*/ 3 h 3"/>
                  <a:gd name="T8" fmla="*/ 0 w 1"/>
                  <a:gd name="T9" fmla="*/ 3 h 3"/>
                  <a:gd name="T10" fmla="*/ 0 w 1"/>
                  <a:gd name="T11" fmla="*/ 1 h 3"/>
                  <a:gd name="T12" fmla="*/ 0 w 1"/>
                  <a:gd name="T13" fmla="*/ 0 h 3"/>
                  <a:gd name="T14" fmla="*/ 1 w 1"/>
                  <a:gd name="T15" fmla="*/ 0 h 3"/>
                  <a:gd name="T16" fmla="*/ 1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82" name="Freeform 473">
                <a:extLst>
                  <a:ext uri="{FF2B5EF4-FFF2-40B4-BE49-F238E27FC236}">
                    <a16:creationId xmlns:a16="http://schemas.microsoft.com/office/drawing/2014/main" id="{989E4E54-1767-E04F-AF8E-3B374B73B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548" y="7740938"/>
                <a:ext cx="8154" cy="5824"/>
              </a:xfrm>
              <a:custGeom>
                <a:avLst/>
                <a:gdLst>
                  <a:gd name="T0" fmla="*/ 4 w 7"/>
                  <a:gd name="T1" fmla="*/ 1 h 5"/>
                  <a:gd name="T2" fmla="*/ 7 w 7"/>
                  <a:gd name="T3" fmla="*/ 1 h 5"/>
                  <a:gd name="T4" fmla="*/ 7 w 7"/>
                  <a:gd name="T5" fmla="*/ 3 h 5"/>
                  <a:gd name="T6" fmla="*/ 7 w 7"/>
                  <a:gd name="T7" fmla="*/ 3 h 5"/>
                  <a:gd name="T8" fmla="*/ 5 w 7"/>
                  <a:gd name="T9" fmla="*/ 4 h 5"/>
                  <a:gd name="T10" fmla="*/ 5 w 7"/>
                  <a:gd name="T11" fmla="*/ 5 h 5"/>
                  <a:gd name="T12" fmla="*/ 4 w 7"/>
                  <a:gd name="T13" fmla="*/ 5 h 5"/>
                  <a:gd name="T14" fmla="*/ 3 w 7"/>
                  <a:gd name="T15" fmla="*/ 4 h 5"/>
                  <a:gd name="T16" fmla="*/ 3 w 7"/>
                  <a:gd name="T17" fmla="*/ 3 h 5"/>
                  <a:gd name="T18" fmla="*/ 0 w 7"/>
                  <a:gd name="T19" fmla="*/ 1 h 5"/>
                  <a:gd name="T20" fmla="*/ 2 w 7"/>
                  <a:gd name="T21" fmla="*/ 0 h 5"/>
                  <a:gd name="T22" fmla="*/ 3 w 7"/>
                  <a:gd name="T23" fmla="*/ 1 h 5"/>
                  <a:gd name="T24" fmla="*/ 4 w 7"/>
                  <a:gd name="T25" fmla="*/ 1 h 5"/>
                  <a:gd name="T26" fmla="*/ 4 w 7"/>
                  <a:gd name="T2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4" y="1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83" name="Freeform 474">
                <a:extLst>
                  <a:ext uri="{FF2B5EF4-FFF2-40B4-BE49-F238E27FC236}">
                    <a16:creationId xmlns:a16="http://schemas.microsoft.com/office/drawing/2014/main" id="{9F6BD512-27A3-9A46-851A-E3F51A726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0809" y="7774720"/>
                <a:ext cx="2330" cy="4660"/>
              </a:xfrm>
              <a:custGeom>
                <a:avLst/>
                <a:gdLst>
                  <a:gd name="T0" fmla="*/ 1 w 2"/>
                  <a:gd name="T1" fmla="*/ 2 h 4"/>
                  <a:gd name="T2" fmla="*/ 1 w 2"/>
                  <a:gd name="T3" fmla="*/ 0 h 4"/>
                  <a:gd name="T4" fmla="*/ 2 w 2"/>
                  <a:gd name="T5" fmla="*/ 2 h 4"/>
                  <a:gd name="T6" fmla="*/ 2 w 2"/>
                  <a:gd name="T7" fmla="*/ 3 h 4"/>
                  <a:gd name="T8" fmla="*/ 1 w 2"/>
                  <a:gd name="T9" fmla="*/ 4 h 4"/>
                  <a:gd name="T10" fmla="*/ 1 w 2"/>
                  <a:gd name="T11" fmla="*/ 4 h 4"/>
                  <a:gd name="T12" fmla="*/ 0 w 2"/>
                  <a:gd name="T13" fmla="*/ 4 h 4"/>
                  <a:gd name="T14" fmla="*/ 0 w 2"/>
                  <a:gd name="T15" fmla="*/ 3 h 4"/>
                  <a:gd name="T16" fmla="*/ 1 w 2"/>
                  <a:gd name="T17" fmla="*/ 2 h 4"/>
                  <a:gd name="T18" fmla="*/ 1 w 2"/>
                  <a:gd name="T19" fmla="*/ 2 h 4"/>
                  <a:gd name="T20" fmla="*/ 1 w 2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84" name="Freeform 475">
                <a:extLst>
                  <a:ext uri="{FF2B5EF4-FFF2-40B4-BE49-F238E27FC236}">
                    <a16:creationId xmlns:a16="http://schemas.microsoft.com/office/drawing/2014/main" id="{ADDFBFE1-4FB1-7C46-AC7F-22589D611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166" y="7820151"/>
                <a:ext cx="3495" cy="3495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0 w 3"/>
                  <a:gd name="T5" fmla="*/ 1 h 3"/>
                  <a:gd name="T6" fmla="*/ 2 w 3"/>
                  <a:gd name="T7" fmla="*/ 1 h 3"/>
                  <a:gd name="T8" fmla="*/ 2 w 3"/>
                  <a:gd name="T9" fmla="*/ 0 h 3"/>
                  <a:gd name="T10" fmla="*/ 3 w 3"/>
                  <a:gd name="T11" fmla="*/ 0 h 3"/>
                  <a:gd name="T12" fmla="*/ 3 w 3"/>
                  <a:gd name="T13" fmla="*/ 1 h 3"/>
                  <a:gd name="T14" fmla="*/ 3 w 3"/>
                  <a:gd name="T15" fmla="*/ 3 h 3"/>
                  <a:gd name="T16" fmla="*/ 3 w 3"/>
                  <a:gd name="T17" fmla="*/ 3 h 3"/>
                  <a:gd name="T18" fmla="*/ 3 w 3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85" name="Freeform 476">
                <a:extLst>
                  <a:ext uri="{FF2B5EF4-FFF2-40B4-BE49-F238E27FC236}">
                    <a16:creationId xmlns:a16="http://schemas.microsoft.com/office/drawing/2014/main" id="{844A2421-D638-E14D-ACCC-9388E9972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618" y="7784039"/>
                <a:ext cx="3495" cy="2330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1 h 2"/>
                  <a:gd name="T4" fmla="*/ 1 w 3"/>
                  <a:gd name="T5" fmla="*/ 1 h 2"/>
                  <a:gd name="T6" fmla="*/ 1 w 3"/>
                  <a:gd name="T7" fmla="*/ 2 h 2"/>
                  <a:gd name="T8" fmla="*/ 0 w 3"/>
                  <a:gd name="T9" fmla="*/ 2 h 2"/>
                  <a:gd name="T10" fmla="*/ 0 w 3"/>
                  <a:gd name="T11" fmla="*/ 2 h 2"/>
                  <a:gd name="T12" fmla="*/ 0 w 3"/>
                  <a:gd name="T13" fmla="*/ 1 h 2"/>
                  <a:gd name="T14" fmla="*/ 0 w 3"/>
                  <a:gd name="T15" fmla="*/ 1 h 2"/>
                  <a:gd name="T16" fmla="*/ 1 w 3"/>
                  <a:gd name="T17" fmla="*/ 0 h 2"/>
                  <a:gd name="T18" fmla="*/ 3 w 3"/>
                  <a:gd name="T19" fmla="*/ 0 h 2"/>
                  <a:gd name="T20" fmla="*/ 3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86" name="Freeform 477">
                <a:extLst>
                  <a:ext uri="{FF2B5EF4-FFF2-40B4-BE49-F238E27FC236}">
                    <a16:creationId xmlns:a16="http://schemas.microsoft.com/office/drawing/2014/main" id="{7608A613-AE63-134B-932E-ED22FC423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2654" y="7686187"/>
                <a:ext cx="178230" cy="163086"/>
              </a:xfrm>
              <a:custGeom>
                <a:avLst/>
                <a:gdLst>
                  <a:gd name="T0" fmla="*/ 15 w 153"/>
                  <a:gd name="T1" fmla="*/ 114 h 140"/>
                  <a:gd name="T2" fmla="*/ 24 w 153"/>
                  <a:gd name="T3" fmla="*/ 108 h 140"/>
                  <a:gd name="T4" fmla="*/ 18 w 153"/>
                  <a:gd name="T5" fmla="*/ 108 h 140"/>
                  <a:gd name="T6" fmla="*/ 17 w 153"/>
                  <a:gd name="T7" fmla="*/ 101 h 140"/>
                  <a:gd name="T8" fmla="*/ 12 w 153"/>
                  <a:gd name="T9" fmla="*/ 93 h 140"/>
                  <a:gd name="T10" fmla="*/ 12 w 153"/>
                  <a:gd name="T11" fmla="*/ 98 h 140"/>
                  <a:gd name="T12" fmla="*/ 6 w 153"/>
                  <a:gd name="T13" fmla="*/ 87 h 140"/>
                  <a:gd name="T14" fmla="*/ 6 w 153"/>
                  <a:gd name="T15" fmla="*/ 80 h 140"/>
                  <a:gd name="T16" fmla="*/ 13 w 153"/>
                  <a:gd name="T17" fmla="*/ 78 h 140"/>
                  <a:gd name="T18" fmla="*/ 1 w 153"/>
                  <a:gd name="T19" fmla="*/ 71 h 140"/>
                  <a:gd name="T20" fmla="*/ 6 w 153"/>
                  <a:gd name="T21" fmla="*/ 56 h 140"/>
                  <a:gd name="T22" fmla="*/ 3 w 153"/>
                  <a:gd name="T23" fmla="*/ 53 h 140"/>
                  <a:gd name="T24" fmla="*/ 7 w 153"/>
                  <a:gd name="T25" fmla="*/ 39 h 140"/>
                  <a:gd name="T26" fmla="*/ 23 w 153"/>
                  <a:gd name="T27" fmla="*/ 39 h 140"/>
                  <a:gd name="T28" fmla="*/ 39 w 153"/>
                  <a:gd name="T29" fmla="*/ 40 h 140"/>
                  <a:gd name="T30" fmla="*/ 48 w 153"/>
                  <a:gd name="T31" fmla="*/ 47 h 140"/>
                  <a:gd name="T32" fmla="*/ 52 w 153"/>
                  <a:gd name="T33" fmla="*/ 45 h 140"/>
                  <a:gd name="T34" fmla="*/ 63 w 153"/>
                  <a:gd name="T35" fmla="*/ 53 h 140"/>
                  <a:gd name="T36" fmla="*/ 69 w 153"/>
                  <a:gd name="T37" fmla="*/ 52 h 140"/>
                  <a:gd name="T38" fmla="*/ 71 w 153"/>
                  <a:gd name="T39" fmla="*/ 46 h 140"/>
                  <a:gd name="T40" fmla="*/ 65 w 153"/>
                  <a:gd name="T41" fmla="*/ 42 h 140"/>
                  <a:gd name="T42" fmla="*/ 56 w 153"/>
                  <a:gd name="T43" fmla="*/ 29 h 140"/>
                  <a:gd name="T44" fmla="*/ 57 w 153"/>
                  <a:gd name="T45" fmla="*/ 18 h 140"/>
                  <a:gd name="T46" fmla="*/ 59 w 153"/>
                  <a:gd name="T47" fmla="*/ 14 h 140"/>
                  <a:gd name="T48" fmla="*/ 51 w 153"/>
                  <a:gd name="T49" fmla="*/ 8 h 140"/>
                  <a:gd name="T50" fmla="*/ 67 w 153"/>
                  <a:gd name="T51" fmla="*/ 9 h 140"/>
                  <a:gd name="T52" fmla="*/ 90 w 153"/>
                  <a:gd name="T53" fmla="*/ 14 h 140"/>
                  <a:gd name="T54" fmla="*/ 98 w 153"/>
                  <a:gd name="T55" fmla="*/ 6 h 140"/>
                  <a:gd name="T56" fmla="*/ 121 w 153"/>
                  <a:gd name="T57" fmla="*/ 2 h 140"/>
                  <a:gd name="T58" fmla="*/ 146 w 153"/>
                  <a:gd name="T59" fmla="*/ 1 h 140"/>
                  <a:gd name="T60" fmla="*/ 142 w 153"/>
                  <a:gd name="T61" fmla="*/ 14 h 140"/>
                  <a:gd name="T62" fmla="*/ 149 w 153"/>
                  <a:gd name="T63" fmla="*/ 25 h 140"/>
                  <a:gd name="T64" fmla="*/ 149 w 153"/>
                  <a:gd name="T65" fmla="*/ 48 h 140"/>
                  <a:gd name="T66" fmla="*/ 138 w 153"/>
                  <a:gd name="T67" fmla="*/ 54 h 140"/>
                  <a:gd name="T68" fmla="*/ 122 w 153"/>
                  <a:gd name="T69" fmla="*/ 54 h 140"/>
                  <a:gd name="T70" fmla="*/ 107 w 153"/>
                  <a:gd name="T71" fmla="*/ 45 h 140"/>
                  <a:gd name="T72" fmla="*/ 104 w 153"/>
                  <a:gd name="T73" fmla="*/ 30 h 140"/>
                  <a:gd name="T74" fmla="*/ 94 w 153"/>
                  <a:gd name="T75" fmla="*/ 22 h 140"/>
                  <a:gd name="T76" fmla="*/ 88 w 153"/>
                  <a:gd name="T77" fmla="*/ 29 h 140"/>
                  <a:gd name="T78" fmla="*/ 86 w 153"/>
                  <a:gd name="T79" fmla="*/ 33 h 140"/>
                  <a:gd name="T80" fmla="*/ 87 w 153"/>
                  <a:gd name="T81" fmla="*/ 37 h 140"/>
                  <a:gd name="T82" fmla="*/ 99 w 153"/>
                  <a:gd name="T83" fmla="*/ 46 h 140"/>
                  <a:gd name="T84" fmla="*/ 121 w 153"/>
                  <a:gd name="T85" fmla="*/ 62 h 140"/>
                  <a:gd name="T86" fmla="*/ 137 w 153"/>
                  <a:gd name="T87" fmla="*/ 59 h 140"/>
                  <a:gd name="T88" fmla="*/ 144 w 153"/>
                  <a:gd name="T89" fmla="*/ 68 h 140"/>
                  <a:gd name="T90" fmla="*/ 138 w 153"/>
                  <a:gd name="T91" fmla="*/ 75 h 140"/>
                  <a:gd name="T92" fmla="*/ 136 w 153"/>
                  <a:gd name="T93" fmla="*/ 78 h 140"/>
                  <a:gd name="T94" fmla="*/ 121 w 153"/>
                  <a:gd name="T95" fmla="*/ 84 h 140"/>
                  <a:gd name="T96" fmla="*/ 122 w 153"/>
                  <a:gd name="T97" fmla="*/ 78 h 140"/>
                  <a:gd name="T98" fmla="*/ 119 w 153"/>
                  <a:gd name="T99" fmla="*/ 78 h 140"/>
                  <a:gd name="T100" fmla="*/ 94 w 153"/>
                  <a:gd name="T101" fmla="*/ 115 h 140"/>
                  <a:gd name="T102" fmla="*/ 90 w 153"/>
                  <a:gd name="T103" fmla="*/ 110 h 140"/>
                  <a:gd name="T104" fmla="*/ 84 w 153"/>
                  <a:gd name="T105" fmla="*/ 108 h 140"/>
                  <a:gd name="T106" fmla="*/ 84 w 153"/>
                  <a:gd name="T107" fmla="*/ 116 h 140"/>
                  <a:gd name="T108" fmla="*/ 87 w 153"/>
                  <a:gd name="T109" fmla="*/ 132 h 140"/>
                  <a:gd name="T110" fmla="*/ 62 w 153"/>
                  <a:gd name="T111" fmla="*/ 140 h 140"/>
                  <a:gd name="T112" fmla="*/ 32 w 153"/>
                  <a:gd name="T113" fmla="*/ 12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3" h="140">
                    <a:moveTo>
                      <a:pt x="32" y="127"/>
                    </a:moveTo>
                    <a:lnTo>
                      <a:pt x="28" y="124"/>
                    </a:lnTo>
                    <a:lnTo>
                      <a:pt x="24" y="124"/>
                    </a:lnTo>
                    <a:lnTo>
                      <a:pt x="20" y="121"/>
                    </a:lnTo>
                    <a:lnTo>
                      <a:pt x="19" y="119"/>
                    </a:lnTo>
                    <a:lnTo>
                      <a:pt x="18" y="116"/>
                    </a:lnTo>
                    <a:lnTo>
                      <a:pt x="17" y="115"/>
                    </a:lnTo>
                    <a:lnTo>
                      <a:pt x="15" y="114"/>
                    </a:lnTo>
                    <a:lnTo>
                      <a:pt x="15" y="112"/>
                    </a:lnTo>
                    <a:lnTo>
                      <a:pt x="17" y="110"/>
                    </a:lnTo>
                    <a:lnTo>
                      <a:pt x="18" y="109"/>
                    </a:lnTo>
                    <a:lnTo>
                      <a:pt x="20" y="112"/>
                    </a:lnTo>
                    <a:lnTo>
                      <a:pt x="21" y="112"/>
                    </a:lnTo>
                    <a:lnTo>
                      <a:pt x="23" y="112"/>
                    </a:lnTo>
                    <a:lnTo>
                      <a:pt x="24" y="110"/>
                    </a:lnTo>
                    <a:lnTo>
                      <a:pt x="24" y="108"/>
                    </a:lnTo>
                    <a:lnTo>
                      <a:pt x="24" y="107"/>
                    </a:lnTo>
                    <a:lnTo>
                      <a:pt x="23" y="104"/>
                    </a:lnTo>
                    <a:lnTo>
                      <a:pt x="20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7" y="107"/>
                    </a:lnTo>
                    <a:lnTo>
                      <a:pt x="15" y="106"/>
                    </a:lnTo>
                    <a:lnTo>
                      <a:pt x="17" y="103"/>
                    </a:lnTo>
                    <a:lnTo>
                      <a:pt x="18" y="103"/>
                    </a:lnTo>
                    <a:lnTo>
                      <a:pt x="19" y="103"/>
                    </a:lnTo>
                    <a:lnTo>
                      <a:pt x="18" y="102"/>
                    </a:lnTo>
                    <a:lnTo>
                      <a:pt x="18" y="101"/>
                    </a:lnTo>
                    <a:lnTo>
                      <a:pt x="17" y="101"/>
                    </a:lnTo>
                    <a:lnTo>
                      <a:pt x="15" y="99"/>
                    </a:lnTo>
                    <a:lnTo>
                      <a:pt x="14" y="98"/>
                    </a:lnTo>
                    <a:lnTo>
                      <a:pt x="13" y="97"/>
                    </a:lnTo>
                    <a:lnTo>
                      <a:pt x="12" y="96"/>
                    </a:lnTo>
                    <a:lnTo>
                      <a:pt x="11" y="95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12" y="93"/>
                    </a:lnTo>
                    <a:lnTo>
                      <a:pt x="12" y="92"/>
                    </a:lnTo>
                    <a:lnTo>
                      <a:pt x="11" y="92"/>
                    </a:lnTo>
                    <a:lnTo>
                      <a:pt x="11" y="91"/>
                    </a:lnTo>
                    <a:lnTo>
                      <a:pt x="8" y="90"/>
                    </a:lnTo>
                    <a:lnTo>
                      <a:pt x="8" y="93"/>
                    </a:lnTo>
                    <a:lnTo>
                      <a:pt x="8" y="96"/>
                    </a:lnTo>
                    <a:lnTo>
                      <a:pt x="11" y="96"/>
                    </a:lnTo>
                    <a:lnTo>
                      <a:pt x="12" y="98"/>
                    </a:lnTo>
                    <a:lnTo>
                      <a:pt x="12" y="99"/>
                    </a:lnTo>
                    <a:lnTo>
                      <a:pt x="11" y="99"/>
                    </a:lnTo>
                    <a:lnTo>
                      <a:pt x="8" y="98"/>
                    </a:lnTo>
                    <a:lnTo>
                      <a:pt x="6" y="97"/>
                    </a:lnTo>
                    <a:lnTo>
                      <a:pt x="7" y="95"/>
                    </a:lnTo>
                    <a:lnTo>
                      <a:pt x="7" y="91"/>
                    </a:lnTo>
                    <a:lnTo>
                      <a:pt x="7" y="88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3" y="87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3" y="82"/>
                    </a:lnTo>
                    <a:lnTo>
                      <a:pt x="3" y="81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7" y="81"/>
                    </a:lnTo>
                    <a:lnTo>
                      <a:pt x="8" y="81"/>
                    </a:lnTo>
                    <a:lnTo>
                      <a:pt x="9" y="81"/>
                    </a:lnTo>
                    <a:lnTo>
                      <a:pt x="9" y="80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3" y="78"/>
                    </a:lnTo>
                    <a:lnTo>
                      <a:pt x="12" y="76"/>
                    </a:lnTo>
                    <a:lnTo>
                      <a:pt x="9" y="76"/>
                    </a:lnTo>
                    <a:lnTo>
                      <a:pt x="7" y="75"/>
                    </a:lnTo>
                    <a:lnTo>
                      <a:pt x="6" y="74"/>
                    </a:lnTo>
                    <a:lnTo>
                      <a:pt x="3" y="74"/>
                    </a:lnTo>
                    <a:lnTo>
                      <a:pt x="3" y="75"/>
                    </a:lnTo>
                    <a:lnTo>
                      <a:pt x="2" y="74"/>
                    </a:lnTo>
                    <a:lnTo>
                      <a:pt x="1" y="71"/>
                    </a:lnTo>
                    <a:lnTo>
                      <a:pt x="0" y="69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4" y="59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7" y="53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6" y="53"/>
                    </a:lnTo>
                    <a:lnTo>
                      <a:pt x="4" y="57"/>
                    </a:lnTo>
                    <a:lnTo>
                      <a:pt x="3" y="58"/>
                    </a:lnTo>
                    <a:lnTo>
                      <a:pt x="3" y="57"/>
                    </a:lnTo>
                    <a:lnTo>
                      <a:pt x="3" y="53"/>
                    </a:lnTo>
                    <a:lnTo>
                      <a:pt x="3" y="50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7" y="46"/>
                    </a:lnTo>
                    <a:lnTo>
                      <a:pt x="9" y="48"/>
                    </a:lnTo>
                    <a:lnTo>
                      <a:pt x="8" y="46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11" y="34"/>
                    </a:lnTo>
                    <a:lnTo>
                      <a:pt x="13" y="33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7" y="37"/>
                    </a:lnTo>
                    <a:lnTo>
                      <a:pt x="19" y="37"/>
                    </a:lnTo>
                    <a:lnTo>
                      <a:pt x="20" y="39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6" y="39"/>
                    </a:lnTo>
                    <a:lnTo>
                      <a:pt x="29" y="40"/>
                    </a:lnTo>
                    <a:lnTo>
                      <a:pt x="31" y="40"/>
                    </a:lnTo>
                    <a:lnTo>
                      <a:pt x="32" y="40"/>
                    </a:lnTo>
                    <a:lnTo>
                      <a:pt x="35" y="40"/>
                    </a:lnTo>
                    <a:lnTo>
                      <a:pt x="37" y="39"/>
                    </a:lnTo>
                    <a:lnTo>
                      <a:pt x="39" y="40"/>
                    </a:lnTo>
                    <a:lnTo>
                      <a:pt x="40" y="41"/>
                    </a:lnTo>
                    <a:lnTo>
                      <a:pt x="40" y="42"/>
                    </a:lnTo>
                    <a:lnTo>
                      <a:pt x="40" y="45"/>
                    </a:lnTo>
                    <a:lnTo>
                      <a:pt x="42" y="45"/>
                    </a:lnTo>
                    <a:lnTo>
                      <a:pt x="43" y="45"/>
                    </a:lnTo>
                    <a:lnTo>
                      <a:pt x="46" y="46"/>
                    </a:lnTo>
                    <a:lnTo>
                      <a:pt x="47" y="47"/>
                    </a:lnTo>
                    <a:lnTo>
                      <a:pt x="48" y="47"/>
                    </a:lnTo>
                    <a:lnTo>
                      <a:pt x="49" y="47"/>
                    </a:lnTo>
                    <a:lnTo>
                      <a:pt x="49" y="48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1" y="47"/>
                    </a:lnTo>
                    <a:lnTo>
                      <a:pt x="51" y="45"/>
                    </a:lnTo>
                    <a:lnTo>
                      <a:pt x="51" y="45"/>
                    </a:lnTo>
                    <a:lnTo>
                      <a:pt x="52" y="45"/>
                    </a:lnTo>
                    <a:lnTo>
                      <a:pt x="54" y="43"/>
                    </a:lnTo>
                    <a:lnTo>
                      <a:pt x="57" y="43"/>
                    </a:lnTo>
                    <a:lnTo>
                      <a:pt x="57" y="46"/>
                    </a:lnTo>
                    <a:lnTo>
                      <a:pt x="58" y="46"/>
                    </a:lnTo>
                    <a:lnTo>
                      <a:pt x="59" y="46"/>
                    </a:lnTo>
                    <a:lnTo>
                      <a:pt x="60" y="50"/>
                    </a:lnTo>
                    <a:lnTo>
                      <a:pt x="62" y="53"/>
                    </a:lnTo>
                    <a:lnTo>
                      <a:pt x="63" y="53"/>
                    </a:lnTo>
                    <a:lnTo>
                      <a:pt x="64" y="53"/>
                    </a:lnTo>
                    <a:lnTo>
                      <a:pt x="65" y="53"/>
                    </a:lnTo>
                    <a:lnTo>
                      <a:pt x="65" y="53"/>
                    </a:lnTo>
                    <a:lnTo>
                      <a:pt x="68" y="53"/>
                    </a:lnTo>
                    <a:lnTo>
                      <a:pt x="68" y="52"/>
                    </a:lnTo>
                    <a:lnTo>
                      <a:pt x="68" y="51"/>
                    </a:lnTo>
                    <a:lnTo>
                      <a:pt x="69" y="51"/>
                    </a:lnTo>
                    <a:lnTo>
                      <a:pt x="69" y="52"/>
                    </a:lnTo>
                    <a:lnTo>
                      <a:pt x="71" y="52"/>
                    </a:lnTo>
                    <a:lnTo>
                      <a:pt x="73" y="52"/>
                    </a:lnTo>
                    <a:lnTo>
                      <a:pt x="73" y="51"/>
                    </a:lnTo>
                    <a:lnTo>
                      <a:pt x="70" y="51"/>
                    </a:lnTo>
                    <a:lnTo>
                      <a:pt x="71" y="50"/>
                    </a:lnTo>
                    <a:lnTo>
                      <a:pt x="73" y="47"/>
                    </a:lnTo>
                    <a:lnTo>
                      <a:pt x="73" y="46"/>
                    </a:lnTo>
                    <a:lnTo>
                      <a:pt x="71" y="46"/>
                    </a:lnTo>
                    <a:lnTo>
                      <a:pt x="70" y="47"/>
                    </a:lnTo>
                    <a:lnTo>
                      <a:pt x="69" y="46"/>
                    </a:lnTo>
                    <a:lnTo>
                      <a:pt x="69" y="45"/>
                    </a:lnTo>
                    <a:lnTo>
                      <a:pt x="70" y="45"/>
                    </a:lnTo>
                    <a:lnTo>
                      <a:pt x="69" y="45"/>
                    </a:lnTo>
                    <a:lnTo>
                      <a:pt x="68" y="43"/>
                    </a:lnTo>
                    <a:lnTo>
                      <a:pt x="68" y="42"/>
                    </a:lnTo>
                    <a:lnTo>
                      <a:pt x="65" y="42"/>
                    </a:lnTo>
                    <a:lnTo>
                      <a:pt x="65" y="43"/>
                    </a:lnTo>
                    <a:lnTo>
                      <a:pt x="64" y="42"/>
                    </a:lnTo>
                    <a:lnTo>
                      <a:pt x="64" y="40"/>
                    </a:lnTo>
                    <a:lnTo>
                      <a:pt x="62" y="37"/>
                    </a:lnTo>
                    <a:lnTo>
                      <a:pt x="60" y="36"/>
                    </a:lnTo>
                    <a:lnTo>
                      <a:pt x="59" y="35"/>
                    </a:lnTo>
                    <a:lnTo>
                      <a:pt x="58" y="31"/>
                    </a:lnTo>
                    <a:lnTo>
                      <a:pt x="56" y="29"/>
                    </a:lnTo>
                    <a:lnTo>
                      <a:pt x="53" y="24"/>
                    </a:lnTo>
                    <a:lnTo>
                      <a:pt x="52" y="23"/>
                    </a:lnTo>
                    <a:lnTo>
                      <a:pt x="52" y="22"/>
                    </a:lnTo>
                    <a:lnTo>
                      <a:pt x="53" y="20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6" y="18"/>
                    </a:lnTo>
                    <a:lnTo>
                      <a:pt x="57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60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0" y="15"/>
                    </a:lnTo>
                    <a:lnTo>
                      <a:pt x="59" y="14"/>
                    </a:lnTo>
                    <a:lnTo>
                      <a:pt x="58" y="13"/>
                    </a:lnTo>
                    <a:lnTo>
                      <a:pt x="56" y="12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3" y="9"/>
                    </a:lnTo>
                    <a:lnTo>
                      <a:pt x="52" y="9"/>
                    </a:lnTo>
                    <a:lnTo>
                      <a:pt x="51" y="9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7" y="9"/>
                    </a:lnTo>
                    <a:lnTo>
                      <a:pt x="58" y="8"/>
                    </a:lnTo>
                    <a:lnTo>
                      <a:pt x="59" y="8"/>
                    </a:lnTo>
                    <a:lnTo>
                      <a:pt x="62" y="8"/>
                    </a:lnTo>
                    <a:lnTo>
                      <a:pt x="64" y="9"/>
                    </a:lnTo>
                    <a:lnTo>
                      <a:pt x="67" y="9"/>
                    </a:lnTo>
                    <a:lnTo>
                      <a:pt x="69" y="11"/>
                    </a:lnTo>
                    <a:lnTo>
                      <a:pt x="70" y="12"/>
                    </a:lnTo>
                    <a:lnTo>
                      <a:pt x="74" y="12"/>
                    </a:lnTo>
                    <a:lnTo>
                      <a:pt x="76" y="11"/>
                    </a:lnTo>
                    <a:lnTo>
                      <a:pt x="77" y="13"/>
                    </a:lnTo>
                    <a:lnTo>
                      <a:pt x="82" y="14"/>
                    </a:lnTo>
                    <a:lnTo>
                      <a:pt x="87" y="14"/>
                    </a:lnTo>
                    <a:lnTo>
                      <a:pt x="90" y="14"/>
                    </a:lnTo>
                    <a:lnTo>
                      <a:pt x="92" y="14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7" y="11"/>
                    </a:lnTo>
                    <a:lnTo>
                      <a:pt x="98" y="9"/>
                    </a:lnTo>
                    <a:lnTo>
                      <a:pt x="99" y="8"/>
                    </a:lnTo>
                    <a:lnTo>
                      <a:pt x="99" y="8"/>
                    </a:lnTo>
                    <a:lnTo>
                      <a:pt x="98" y="6"/>
                    </a:lnTo>
                    <a:lnTo>
                      <a:pt x="101" y="3"/>
                    </a:lnTo>
                    <a:lnTo>
                      <a:pt x="103" y="2"/>
                    </a:lnTo>
                    <a:lnTo>
                      <a:pt x="107" y="3"/>
                    </a:lnTo>
                    <a:lnTo>
                      <a:pt x="109" y="2"/>
                    </a:lnTo>
                    <a:lnTo>
                      <a:pt x="113" y="1"/>
                    </a:lnTo>
                    <a:lnTo>
                      <a:pt x="116" y="2"/>
                    </a:lnTo>
                    <a:lnTo>
                      <a:pt x="119" y="2"/>
                    </a:lnTo>
                    <a:lnTo>
                      <a:pt x="121" y="2"/>
                    </a:lnTo>
                    <a:lnTo>
                      <a:pt x="124" y="0"/>
                    </a:lnTo>
                    <a:lnTo>
                      <a:pt x="126" y="0"/>
                    </a:lnTo>
                    <a:lnTo>
                      <a:pt x="130" y="1"/>
                    </a:lnTo>
                    <a:lnTo>
                      <a:pt x="132" y="1"/>
                    </a:lnTo>
                    <a:lnTo>
                      <a:pt x="136" y="0"/>
                    </a:lnTo>
                    <a:lnTo>
                      <a:pt x="138" y="0"/>
                    </a:lnTo>
                    <a:lnTo>
                      <a:pt x="143" y="0"/>
                    </a:lnTo>
                    <a:lnTo>
                      <a:pt x="146" y="1"/>
                    </a:lnTo>
                    <a:lnTo>
                      <a:pt x="148" y="2"/>
                    </a:lnTo>
                    <a:lnTo>
                      <a:pt x="147" y="3"/>
                    </a:lnTo>
                    <a:lnTo>
                      <a:pt x="144" y="5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2" y="11"/>
                    </a:lnTo>
                    <a:lnTo>
                      <a:pt x="142" y="12"/>
                    </a:lnTo>
                    <a:lnTo>
                      <a:pt x="142" y="14"/>
                    </a:lnTo>
                    <a:lnTo>
                      <a:pt x="142" y="17"/>
                    </a:lnTo>
                    <a:lnTo>
                      <a:pt x="142" y="18"/>
                    </a:lnTo>
                    <a:lnTo>
                      <a:pt x="143" y="19"/>
                    </a:lnTo>
                    <a:lnTo>
                      <a:pt x="144" y="22"/>
                    </a:lnTo>
                    <a:lnTo>
                      <a:pt x="148" y="23"/>
                    </a:lnTo>
                    <a:lnTo>
                      <a:pt x="150" y="22"/>
                    </a:lnTo>
                    <a:lnTo>
                      <a:pt x="150" y="23"/>
                    </a:lnTo>
                    <a:lnTo>
                      <a:pt x="149" y="25"/>
                    </a:lnTo>
                    <a:lnTo>
                      <a:pt x="149" y="26"/>
                    </a:lnTo>
                    <a:lnTo>
                      <a:pt x="152" y="30"/>
                    </a:lnTo>
                    <a:lnTo>
                      <a:pt x="153" y="31"/>
                    </a:lnTo>
                    <a:lnTo>
                      <a:pt x="153" y="35"/>
                    </a:lnTo>
                    <a:lnTo>
                      <a:pt x="153" y="41"/>
                    </a:lnTo>
                    <a:lnTo>
                      <a:pt x="153" y="43"/>
                    </a:lnTo>
                    <a:lnTo>
                      <a:pt x="152" y="46"/>
                    </a:lnTo>
                    <a:lnTo>
                      <a:pt x="149" y="48"/>
                    </a:lnTo>
                    <a:lnTo>
                      <a:pt x="149" y="50"/>
                    </a:lnTo>
                    <a:lnTo>
                      <a:pt x="148" y="51"/>
                    </a:lnTo>
                    <a:lnTo>
                      <a:pt x="148" y="51"/>
                    </a:lnTo>
                    <a:lnTo>
                      <a:pt x="147" y="51"/>
                    </a:lnTo>
                    <a:lnTo>
                      <a:pt x="144" y="51"/>
                    </a:lnTo>
                    <a:lnTo>
                      <a:pt x="142" y="52"/>
                    </a:lnTo>
                    <a:lnTo>
                      <a:pt x="141" y="52"/>
                    </a:lnTo>
                    <a:lnTo>
                      <a:pt x="138" y="54"/>
                    </a:lnTo>
                    <a:lnTo>
                      <a:pt x="139" y="56"/>
                    </a:lnTo>
                    <a:lnTo>
                      <a:pt x="137" y="57"/>
                    </a:lnTo>
                    <a:lnTo>
                      <a:pt x="133" y="56"/>
                    </a:lnTo>
                    <a:lnTo>
                      <a:pt x="130" y="57"/>
                    </a:lnTo>
                    <a:lnTo>
                      <a:pt x="127" y="56"/>
                    </a:lnTo>
                    <a:lnTo>
                      <a:pt x="126" y="57"/>
                    </a:lnTo>
                    <a:lnTo>
                      <a:pt x="125" y="57"/>
                    </a:lnTo>
                    <a:lnTo>
                      <a:pt x="122" y="54"/>
                    </a:lnTo>
                    <a:lnTo>
                      <a:pt x="121" y="53"/>
                    </a:lnTo>
                    <a:lnTo>
                      <a:pt x="119" y="54"/>
                    </a:lnTo>
                    <a:lnTo>
                      <a:pt x="118" y="53"/>
                    </a:lnTo>
                    <a:lnTo>
                      <a:pt x="115" y="52"/>
                    </a:lnTo>
                    <a:lnTo>
                      <a:pt x="114" y="51"/>
                    </a:lnTo>
                    <a:lnTo>
                      <a:pt x="112" y="50"/>
                    </a:lnTo>
                    <a:lnTo>
                      <a:pt x="108" y="47"/>
                    </a:lnTo>
                    <a:lnTo>
                      <a:pt x="107" y="45"/>
                    </a:lnTo>
                    <a:lnTo>
                      <a:pt x="105" y="42"/>
                    </a:lnTo>
                    <a:lnTo>
                      <a:pt x="104" y="40"/>
                    </a:lnTo>
                    <a:lnTo>
                      <a:pt x="104" y="39"/>
                    </a:lnTo>
                    <a:lnTo>
                      <a:pt x="104" y="37"/>
                    </a:lnTo>
                    <a:lnTo>
                      <a:pt x="104" y="36"/>
                    </a:lnTo>
                    <a:lnTo>
                      <a:pt x="104" y="34"/>
                    </a:lnTo>
                    <a:lnTo>
                      <a:pt x="104" y="33"/>
                    </a:lnTo>
                    <a:lnTo>
                      <a:pt x="104" y="30"/>
                    </a:lnTo>
                    <a:lnTo>
                      <a:pt x="104" y="29"/>
                    </a:lnTo>
                    <a:lnTo>
                      <a:pt x="104" y="26"/>
                    </a:lnTo>
                    <a:lnTo>
                      <a:pt x="103" y="24"/>
                    </a:lnTo>
                    <a:lnTo>
                      <a:pt x="102" y="22"/>
                    </a:lnTo>
                    <a:lnTo>
                      <a:pt x="99" y="20"/>
                    </a:lnTo>
                    <a:lnTo>
                      <a:pt x="98" y="20"/>
                    </a:lnTo>
                    <a:lnTo>
                      <a:pt x="97" y="20"/>
                    </a:lnTo>
                    <a:lnTo>
                      <a:pt x="94" y="22"/>
                    </a:lnTo>
                    <a:lnTo>
                      <a:pt x="92" y="23"/>
                    </a:lnTo>
                    <a:lnTo>
                      <a:pt x="92" y="24"/>
                    </a:lnTo>
                    <a:lnTo>
                      <a:pt x="91" y="26"/>
                    </a:lnTo>
                    <a:lnTo>
                      <a:pt x="88" y="25"/>
                    </a:lnTo>
                    <a:lnTo>
                      <a:pt x="87" y="26"/>
                    </a:lnTo>
                    <a:lnTo>
                      <a:pt x="87" y="28"/>
                    </a:lnTo>
                    <a:lnTo>
                      <a:pt x="88" y="29"/>
                    </a:lnTo>
                    <a:lnTo>
                      <a:pt x="88" y="29"/>
                    </a:lnTo>
                    <a:lnTo>
                      <a:pt x="88" y="28"/>
                    </a:lnTo>
                    <a:lnTo>
                      <a:pt x="90" y="28"/>
                    </a:lnTo>
                    <a:lnTo>
                      <a:pt x="91" y="28"/>
                    </a:lnTo>
                    <a:lnTo>
                      <a:pt x="92" y="28"/>
                    </a:lnTo>
                    <a:lnTo>
                      <a:pt x="92" y="30"/>
                    </a:lnTo>
                    <a:lnTo>
                      <a:pt x="91" y="31"/>
                    </a:lnTo>
                    <a:lnTo>
                      <a:pt x="86" y="33"/>
                    </a:lnTo>
                    <a:lnTo>
                      <a:pt x="86" y="33"/>
                    </a:lnTo>
                    <a:lnTo>
                      <a:pt x="86" y="35"/>
                    </a:lnTo>
                    <a:lnTo>
                      <a:pt x="87" y="35"/>
                    </a:lnTo>
                    <a:lnTo>
                      <a:pt x="88" y="34"/>
                    </a:lnTo>
                    <a:lnTo>
                      <a:pt x="90" y="33"/>
                    </a:lnTo>
                    <a:lnTo>
                      <a:pt x="92" y="34"/>
                    </a:lnTo>
                    <a:lnTo>
                      <a:pt x="92" y="35"/>
                    </a:lnTo>
                    <a:lnTo>
                      <a:pt x="90" y="36"/>
                    </a:lnTo>
                    <a:lnTo>
                      <a:pt x="87" y="37"/>
                    </a:lnTo>
                    <a:lnTo>
                      <a:pt x="87" y="37"/>
                    </a:lnTo>
                    <a:lnTo>
                      <a:pt x="88" y="37"/>
                    </a:lnTo>
                    <a:lnTo>
                      <a:pt x="91" y="37"/>
                    </a:lnTo>
                    <a:lnTo>
                      <a:pt x="93" y="37"/>
                    </a:lnTo>
                    <a:lnTo>
                      <a:pt x="92" y="40"/>
                    </a:lnTo>
                    <a:lnTo>
                      <a:pt x="93" y="42"/>
                    </a:lnTo>
                    <a:lnTo>
                      <a:pt x="96" y="43"/>
                    </a:lnTo>
                    <a:lnTo>
                      <a:pt x="99" y="46"/>
                    </a:lnTo>
                    <a:lnTo>
                      <a:pt x="102" y="50"/>
                    </a:lnTo>
                    <a:lnTo>
                      <a:pt x="105" y="53"/>
                    </a:lnTo>
                    <a:lnTo>
                      <a:pt x="105" y="54"/>
                    </a:lnTo>
                    <a:lnTo>
                      <a:pt x="109" y="54"/>
                    </a:lnTo>
                    <a:lnTo>
                      <a:pt x="113" y="57"/>
                    </a:lnTo>
                    <a:lnTo>
                      <a:pt x="115" y="59"/>
                    </a:lnTo>
                    <a:lnTo>
                      <a:pt x="119" y="59"/>
                    </a:lnTo>
                    <a:lnTo>
                      <a:pt x="121" y="62"/>
                    </a:lnTo>
                    <a:lnTo>
                      <a:pt x="125" y="63"/>
                    </a:lnTo>
                    <a:lnTo>
                      <a:pt x="126" y="63"/>
                    </a:lnTo>
                    <a:lnTo>
                      <a:pt x="129" y="60"/>
                    </a:lnTo>
                    <a:lnTo>
                      <a:pt x="130" y="60"/>
                    </a:lnTo>
                    <a:lnTo>
                      <a:pt x="132" y="60"/>
                    </a:lnTo>
                    <a:lnTo>
                      <a:pt x="133" y="60"/>
                    </a:lnTo>
                    <a:lnTo>
                      <a:pt x="136" y="59"/>
                    </a:lnTo>
                    <a:lnTo>
                      <a:pt x="137" y="59"/>
                    </a:lnTo>
                    <a:lnTo>
                      <a:pt x="139" y="59"/>
                    </a:lnTo>
                    <a:lnTo>
                      <a:pt x="142" y="58"/>
                    </a:lnTo>
                    <a:lnTo>
                      <a:pt x="143" y="58"/>
                    </a:lnTo>
                    <a:lnTo>
                      <a:pt x="146" y="59"/>
                    </a:lnTo>
                    <a:lnTo>
                      <a:pt x="148" y="62"/>
                    </a:lnTo>
                    <a:lnTo>
                      <a:pt x="148" y="63"/>
                    </a:lnTo>
                    <a:lnTo>
                      <a:pt x="147" y="65"/>
                    </a:lnTo>
                    <a:lnTo>
                      <a:pt x="144" y="68"/>
                    </a:lnTo>
                    <a:lnTo>
                      <a:pt x="143" y="69"/>
                    </a:lnTo>
                    <a:lnTo>
                      <a:pt x="142" y="70"/>
                    </a:lnTo>
                    <a:lnTo>
                      <a:pt x="142" y="71"/>
                    </a:lnTo>
                    <a:lnTo>
                      <a:pt x="141" y="73"/>
                    </a:lnTo>
                    <a:lnTo>
                      <a:pt x="139" y="71"/>
                    </a:lnTo>
                    <a:lnTo>
                      <a:pt x="138" y="73"/>
                    </a:lnTo>
                    <a:lnTo>
                      <a:pt x="138" y="74"/>
                    </a:lnTo>
                    <a:lnTo>
                      <a:pt x="138" y="75"/>
                    </a:lnTo>
                    <a:lnTo>
                      <a:pt x="136" y="74"/>
                    </a:lnTo>
                    <a:lnTo>
                      <a:pt x="135" y="74"/>
                    </a:lnTo>
                    <a:lnTo>
                      <a:pt x="135" y="75"/>
                    </a:lnTo>
                    <a:lnTo>
                      <a:pt x="135" y="78"/>
                    </a:lnTo>
                    <a:lnTo>
                      <a:pt x="135" y="79"/>
                    </a:lnTo>
                    <a:lnTo>
                      <a:pt x="135" y="80"/>
                    </a:lnTo>
                    <a:lnTo>
                      <a:pt x="136" y="80"/>
                    </a:lnTo>
                    <a:lnTo>
                      <a:pt x="136" y="78"/>
                    </a:lnTo>
                    <a:lnTo>
                      <a:pt x="137" y="78"/>
                    </a:lnTo>
                    <a:lnTo>
                      <a:pt x="137" y="79"/>
                    </a:lnTo>
                    <a:lnTo>
                      <a:pt x="137" y="81"/>
                    </a:lnTo>
                    <a:lnTo>
                      <a:pt x="136" y="82"/>
                    </a:lnTo>
                    <a:lnTo>
                      <a:pt x="135" y="85"/>
                    </a:lnTo>
                    <a:lnTo>
                      <a:pt x="131" y="85"/>
                    </a:lnTo>
                    <a:lnTo>
                      <a:pt x="126" y="84"/>
                    </a:lnTo>
                    <a:lnTo>
                      <a:pt x="121" y="84"/>
                    </a:lnTo>
                    <a:lnTo>
                      <a:pt x="118" y="84"/>
                    </a:lnTo>
                    <a:lnTo>
                      <a:pt x="118" y="82"/>
                    </a:lnTo>
                    <a:lnTo>
                      <a:pt x="119" y="82"/>
                    </a:lnTo>
                    <a:lnTo>
                      <a:pt x="120" y="82"/>
                    </a:lnTo>
                    <a:lnTo>
                      <a:pt x="120" y="81"/>
                    </a:lnTo>
                    <a:lnTo>
                      <a:pt x="119" y="80"/>
                    </a:lnTo>
                    <a:lnTo>
                      <a:pt x="120" y="79"/>
                    </a:lnTo>
                    <a:lnTo>
                      <a:pt x="122" y="78"/>
                    </a:lnTo>
                    <a:lnTo>
                      <a:pt x="126" y="79"/>
                    </a:lnTo>
                    <a:lnTo>
                      <a:pt x="126" y="78"/>
                    </a:lnTo>
                    <a:lnTo>
                      <a:pt x="125" y="78"/>
                    </a:lnTo>
                    <a:lnTo>
                      <a:pt x="122" y="76"/>
                    </a:lnTo>
                    <a:lnTo>
                      <a:pt x="121" y="76"/>
                    </a:lnTo>
                    <a:lnTo>
                      <a:pt x="121" y="75"/>
                    </a:lnTo>
                    <a:lnTo>
                      <a:pt x="120" y="75"/>
                    </a:lnTo>
                    <a:lnTo>
                      <a:pt x="119" y="78"/>
                    </a:lnTo>
                    <a:lnTo>
                      <a:pt x="116" y="79"/>
                    </a:lnTo>
                    <a:lnTo>
                      <a:pt x="114" y="80"/>
                    </a:lnTo>
                    <a:lnTo>
                      <a:pt x="114" y="84"/>
                    </a:lnTo>
                    <a:lnTo>
                      <a:pt x="113" y="86"/>
                    </a:lnTo>
                    <a:lnTo>
                      <a:pt x="113" y="88"/>
                    </a:lnTo>
                    <a:lnTo>
                      <a:pt x="104" y="99"/>
                    </a:lnTo>
                    <a:lnTo>
                      <a:pt x="98" y="109"/>
                    </a:lnTo>
                    <a:lnTo>
                      <a:pt x="94" y="115"/>
                    </a:lnTo>
                    <a:lnTo>
                      <a:pt x="92" y="116"/>
                    </a:lnTo>
                    <a:lnTo>
                      <a:pt x="92" y="116"/>
                    </a:lnTo>
                    <a:lnTo>
                      <a:pt x="92" y="115"/>
                    </a:lnTo>
                    <a:lnTo>
                      <a:pt x="93" y="114"/>
                    </a:lnTo>
                    <a:lnTo>
                      <a:pt x="93" y="113"/>
                    </a:lnTo>
                    <a:lnTo>
                      <a:pt x="92" y="112"/>
                    </a:lnTo>
                    <a:lnTo>
                      <a:pt x="91" y="110"/>
                    </a:lnTo>
                    <a:lnTo>
                      <a:pt x="90" y="110"/>
                    </a:lnTo>
                    <a:lnTo>
                      <a:pt x="88" y="109"/>
                    </a:lnTo>
                    <a:lnTo>
                      <a:pt x="87" y="109"/>
                    </a:lnTo>
                    <a:lnTo>
                      <a:pt x="87" y="109"/>
                    </a:lnTo>
                    <a:lnTo>
                      <a:pt x="86" y="108"/>
                    </a:lnTo>
                    <a:lnTo>
                      <a:pt x="86" y="107"/>
                    </a:lnTo>
                    <a:lnTo>
                      <a:pt x="85" y="107"/>
                    </a:lnTo>
                    <a:lnTo>
                      <a:pt x="85" y="108"/>
                    </a:lnTo>
                    <a:lnTo>
                      <a:pt x="84" y="108"/>
                    </a:lnTo>
                    <a:lnTo>
                      <a:pt x="82" y="108"/>
                    </a:lnTo>
                    <a:lnTo>
                      <a:pt x="81" y="108"/>
                    </a:lnTo>
                    <a:lnTo>
                      <a:pt x="80" y="108"/>
                    </a:lnTo>
                    <a:lnTo>
                      <a:pt x="79" y="108"/>
                    </a:lnTo>
                    <a:lnTo>
                      <a:pt x="79" y="112"/>
                    </a:lnTo>
                    <a:lnTo>
                      <a:pt x="80" y="114"/>
                    </a:lnTo>
                    <a:lnTo>
                      <a:pt x="81" y="116"/>
                    </a:lnTo>
                    <a:lnTo>
                      <a:pt x="84" y="116"/>
                    </a:lnTo>
                    <a:lnTo>
                      <a:pt x="84" y="115"/>
                    </a:lnTo>
                    <a:lnTo>
                      <a:pt x="85" y="114"/>
                    </a:lnTo>
                    <a:lnTo>
                      <a:pt x="85" y="115"/>
                    </a:lnTo>
                    <a:lnTo>
                      <a:pt x="85" y="118"/>
                    </a:lnTo>
                    <a:lnTo>
                      <a:pt x="85" y="120"/>
                    </a:lnTo>
                    <a:lnTo>
                      <a:pt x="87" y="123"/>
                    </a:lnTo>
                    <a:lnTo>
                      <a:pt x="88" y="129"/>
                    </a:lnTo>
                    <a:lnTo>
                      <a:pt x="87" y="132"/>
                    </a:lnTo>
                    <a:lnTo>
                      <a:pt x="87" y="135"/>
                    </a:lnTo>
                    <a:lnTo>
                      <a:pt x="85" y="137"/>
                    </a:lnTo>
                    <a:lnTo>
                      <a:pt x="79" y="136"/>
                    </a:lnTo>
                    <a:lnTo>
                      <a:pt x="74" y="136"/>
                    </a:lnTo>
                    <a:lnTo>
                      <a:pt x="69" y="137"/>
                    </a:lnTo>
                    <a:lnTo>
                      <a:pt x="65" y="138"/>
                    </a:lnTo>
                    <a:lnTo>
                      <a:pt x="63" y="140"/>
                    </a:lnTo>
                    <a:lnTo>
                      <a:pt x="62" y="140"/>
                    </a:lnTo>
                    <a:lnTo>
                      <a:pt x="58" y="137"/>
                    </a:lnTo>
                    <a:lnTo>
                      <a:pt x="56" y="136"/>
                    </a:lnTo>
                    <a:lnTo>
                      <a:pt x="52" y="133"/>
                    </a:lnTo>
                    <a:lnTo>
                      <a:pt x="51" y="131"/>
                    </a:lnTo>
                    <a:lnTo>
                      <a:pt x="49" y="130"/>
                    </a:lnTo>
                    <a:lnTo>
                      <a:pt x="43" y="130"/>
                    </a:lnTo>
                    <a:lnTo>
                      <a:pt x="41" y="129"/>
                    </a:lnTo>
                    <a:lnTo>
                      <a:pt x="32" y="12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87" name="Freeform 478">
                <a:extLst>
                  <a:ext uri="{FF2B5EF4-FFF2-40B4-BE49-F238E27FC236}">
                    <a16:creationId xmlns:a16="http://schemas.microsoft.com/office/drawing/2014/main" id="{563A3FB7-727A-D24E-B33B-9B65D9EAB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176" y="7729289"/>
                <a:ext cx="5824" cy="5824"/>
              </a:xfrm>
              <a:custGeom>
                <a:avLst/>
                <a:gdLst>
                  <a:gd name="T0" fmla="*/ 4 w 5"/>
                  <a:gd name="T1" fmla="*/ 5 h 5"/>
                  <a:gd name="T2" fmla="*/ 3 w 5"/>
                  <a:gd name="T3" fmla="*/ 4 h 5"/>
                  <a:gd name="T4" fmla="*/ 3 w 5"/>
                  <a:gd name="T5" fmla="*/ 4 h 5"/>
                  <a:gd name="T6" fmla="*/ 2 w 5"/>
                  <a:gd name="T7" fmla="*/ 4 h 5"/>
                  <a:gd name="T8" fmla="*/ 0 w 5"/>
                  <a:gd name="T9" fmla="*/ 4 h 5"/>
                  <a:gd name="T10" fmla="*/ 0 w 5"/>
                  <a:gd name="T11" fmla="*/ 3 h 5"/>
                  <a:gd name="T12" fmla="*/ 0 w 5"/>
                  <a:gd name="T13" fmla="*/ 2 h 5"/>
                  <a:gd name="T14" fmla="*/ 3 w 5"/>
                  <a:gd name="T15" fmla="*/ 0 h 5"/>
                  <a:gd name="T16" fmla="*/ 4 w 5"/>
                  <a:gd name="T17" fmla="*/ 0 h 5"/>
                  <a:gd name="T18" fmla="*/ 4 w 5"/>
                  <a:gd name="T19" fmla="*/ 0 h 5"/>
                  <a:gd name="T20" fmla="*/ 5 w 5"/>
                  <a:gd name="T21" fmla="*/ 2 h 5"/>
                  <a:gd name="T22" fmla="*/ 5 w 5"/>
                  <a:gd name="T23" fmla="*/ 3 h 5"/>
                  <a:gd name="T24" fmla="*/ 5 w 5"/>
                  <a:gd name="T25" fmla="*/ 3 h 5"/>
                  <a:gd name="T26" fmla="*/ 4 w 5"/>
                  <a:gd name="T27" fmla="*/ 4 h 5"/>
                  <a:gd name="T28" fmla="*/ 4 w 5"/>
                  <a:gd name="T29" fmla="*/ 4 h 5"/>
                  <a:gd name="T30" fmla="*/ 4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3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88" name="Freeform 479">
                <a:extLst>
                  <a:ext uri="{FF2B5EF4-FFF2-40B4-BE49-F238E27FC236}">
                    <a16:creationId xmlns:a16="http://schemas.microsoft.com/office/drawing/2014/main" id="{7FAD55DE-C8E0-C14E-9CFC-29D5C5764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084" y="9946091"/>
                <a:ext cx="2330" cy="1165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  <a:gd name="T8" fmla="*/ 2 w 2"/>
                  <a:gd name="T9" fmla="*/ 1 h 1"/>
                  <a:gd name="T10" fmla="*/ 1 w 2"/>
                  <a:gd name="T11" fmla="*/ 0 h 1"/>
                  <a:gd name="T12" fmla="*/ 1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89" name="Freeform 480">
                <a:extLst>
                  <a:ext uri="{FF2B5EF4-FFF2-40B4-BE49-F238E27FC236}">
                    <a16:creationId xmlns:a16="http://schemas.microsoft.com/office/drawing/2014/main" id="{656E8913-8653-934C-97CC-9886714AC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084" y="9946091"/>
                <a:ext cx="2330" cy="1165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  <a:gd name="T8" fmla="*/ 2 w 2"/>
                  <a:gd name="T9" fmla="*/ 1 h 1"/>
                  <a:gd name="T10" fmla="*/ 1 w 2"/>
                  <a:gd name="T11" fmla="*/ 0 h 1"/>
                  <a:gd name="T12" fmla="*/ 1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90" name="Freeform 481">
                <a:extLst>
                  <a:ext uri="{FF2B5EF4-FFF2-40B4-BE49-F238E27FC236}">
                    <a16:creationId xmlns:a16="http://schemas.microsoft.com/office/drawing/2014/main" id="{67920674-168A-9249-B6EA-C0245046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4616" y="9384610"/>
                <a:ext cx="11649" cy="48926"/>
              </a:xfrm>
              <a:custGeom>
                <a:avLst/>
                <a:gdLst>
                  <a:gd name="T0" fmla="*/ 4 w 10"/>
                  <a:gd name="T1" fmla="*/ 26 h 42"/>
                  <a:gd name="T2" fmla="*/ 4 w 10"/>
                  <a:gd name="T3" fmla="*/ 25 h 42"/>
                  <a:gd name="T4" fmla="*/ 5 w 10"/>
                  <a:gd name="T5" fmla="*/ 22 h 42"/>
                  <a:gd name="T6" fmla="*/ 4 w 10"/>
                  <a:gd name="T7" fmla="*/ 21 h 42"/>
                  <a:gd name="T8" fmla="*/ 4 w 10"/>
                  <a:gd name="T9" fmla="*/ 18 h 42"/>
                  <a:gd name="T10" fmla="*/ 4 w 10"/>
                  <a:gd name="T11" fmla="*/ 16 h 42"/>
                  <a:gd name="T12" fmla="*/ 4 w 10"/>
                  <a:gd name="T13" fmla="*/ 15 h 42"/>
                  <a:gd name="T14" fmla="*/ 4 w 10"/>
                  <a:gd name="T15" fmla="*/ 12 h 42"/>
                  <a:gd name="T16" fmla="*/ 3 w 10"/>
                  <a:gd name="T17" fmla="*/ 10 h 42"/>
                  <a:gd name="T18" fmla="*/ 2 w 10"/>
                  <a:gd name="T19" fmla="*/ 6 h 42"/>
                  <a:gd name="T20" fmla="*/ 2 w 10"/>
                  <a:gd name="T21" fmla="*/ 3 h 42"/>
                  <a:gd name="T22" fmla="*/ 2 w 10"/>
                  <a:gd name="T23" fmla="*/ 3 h 42"/>
                  <a:gd name="T24" fmla="*/ 2 w 10"/>
                  <a:gd name="T25" fmla="*/ 1 h 42"/>
                  <a:gd name="T26" fmla="*/ 3 w 10"/>
                  <a:gd name="T27" fmla="*/ 1 h 42"/>
                  <a:gd name="T28" fmla="*/ 3 w 10"/>
                  <a:gd name="T29" fmla="*/ 1 h 42"/>
                  <a:gd name="T30" fmla="*/ 3 w 10"/>
                  <a:gd name="T31" fmla="*/ 1 h 42"/>
                  <a:gd name="T32" fmla="*/ 3 w 10"/>
                  <a:gd name="T33" fmla="*/ 3 h 42"/>
                  <a:gd name="T34" fmla="*/ 3 w 10"/>
                  <a:gd name="T35" fmla="*/ 4 h 42"/>
                  <a:gd name="T36" fmla="*/ 4 w 10"/>
                  <a:gd name="T37" fmla="*/ 5 h 42"/>
                  <a:gd name="T38" fmla="*/ 4 w 10"/>
                  <a:gd name="T39" fmla="*/ 5 h 42"/>
                  <a:gd name="T40" fmla="*/ 5 w 10"/>
                  <a:gd name="T41" fmla="*/ 4 h 42"/>
                  <a:gd name="T42" fmla="*/ 5 w 10"/>
                  <a:gd name="T43" fmla="*/ 3 h 42"/>
                  <a:gd name="T44" fmla="*/ 5 w 10"/>
                  <a:gd name="T45" fmla="*/ 0 h 42"/>
                  <a:gd name="T46" fmla="*/ 6 w 10"/>
                  <a:gd name="T47" fmla="*/ 0 h 42"/>
                  <a:gd name="T48" fmla="*/ 6 w 10"/>
                  <a:gd name="T49" fmla="*/ 0 h 42"/>
                  <a:gd name="T50" fmla="*/ 6 w 10"/>
                  <a:gd name="T51" fmla="*/ 0 h 42"/>
                  <a:gd name="T52" fmla="*/ 6 w 10"/>
                  <a:gd name="T53" fmla="*/ 0 h 42"/>
                  <a:gd name="T54" fmla="*/ 8 w 10"/>
                  <a:gd name="T55" fmla="*/ 1 h 42"/>
                  <a:gd name="T56" fmla="*/ 8 w 10"/>
                  <a:gd name="T57" fmla="*/ 3 h 42"/>
                  <a:gd name="T58" fmla="*/ 8 w 10"/>
                  <a:gd name="T59" fmla="*/ 5 h 42"/>
                  <a:gd name="T60" fmla="*/ 6 w 10"/>
                  <a:gd name="T61" fmla="*/ 6 h 42"/>
                  <a:gd name="T62" fmla="*/ 6 w 10"/>
                  <a:gd name="T63" fmla="*/ 9 h 42"/>
                  <a:gd name="T64" fmla="*/ 6 w 10"/>
                  <a:gd name="T65" fmla="*/ 10 h 42"/>
                  <a:gd name="T66" fmla="*/ 8 w 10"/>
                  <a:gd name="T67" fmla="*/ 11 h 42"/>
                  <a:gd name="T68" fmla="*/ 9 w 10"/>
                  <a:gd name="T69" fmla="*/ 12 h 42"/>
                  <a:gd name="T70" fmla="*/ 10 w 10"/>
                  <a:gd name="T71" fmla="*/ 14 h 42"/>
                  <a:gd name="T72" fmla="*/ 10 w 10"/>
                  <a:gd name="T73" fmla="*/ 15 h 42"/>
                  <a:gd name="T74" fmla="*/ 9 w 10"/>
                  <a:gd name="T75" fmla="*/ 17 h 42"/>
                  <a:gd name="T76" fmla="*/ 9 w 10"/>
                  <a:gd name="T77" fmla="*/ 18 h 42"/>
                  <a:gd name="T78" fmla="*/ 10 w 10"/>
                  <a:gd name="T79" fmla="*/ 21 h 42"/>
                  <a:gd name="T80" fmla="*/ 10 w 10"/>
                  <a:gd name="T81" fmla="*/ 23 h 42"/>
                  <a:gd name="T82" fmla="*/ 10 w 10"/>
                  <a:gd name="T83" fmla="*/ 27 h 42"/>
                  <a:gd name="T84" fmla="*/ 9 w 10"/>
                  <a:gd name="T85" fmla="*/ 31 h 42"/>
                  <a:gd name="T86" fmla="*/ 9 w 10"/>
                  <a:gd name="T87" fmla="*/ 35 h 42"/>
                  <a:gd name="T88" fmla="*/ 9 w 10"/>
                  <a:gd name="T89" fmla="*/ 39 h 42"/>
                  <a:gd name="T90" fmla="*/ 9 w 10"/>
                  <a:gd name="T91" fmla="*/ 39 h 42"/>
                  <a:gd name="T92" fmla="*/ 9 w 10"/>
                  <a:gd name="T93" fmla="*/ 39 h 42"/>
                  <a:gd name="T94" fmla="*/ 8 w 10"/>
                  <a:gd name="T95" fmla="*/ 42 h 42"/>
                  <a:gd name="T96" fmla="*/ 8 w 10"/>
                  <a:gd name="T97" fmla="*/ 42 h 42"/>
                  <a:gd name="T98" fmla="*/ 6 w 10"/>
                  <a:gd name="T99" fmla="*/ 42 h 42"/>
                  <a:gd name="T100" fmla="*/ 5 w 10"/>
                  <a:gd name="T101" fmla="*/ 40 h 42"/>
                  <a:gd name="T102" fmla="*/ 3 w 10"/>
                  <a:gd name="T103" fmla="*/ 40 h 42"/>
                  <a:gd name="T104" fmla="*/ 2 w 10"/>
                  <a:gd name="T105" fmla="*/ 40 h 42"/>
                  <a:gd name="T106" fmla="*/ 2 w 10"/>
                  <a:gd name="T107" fmla="*/ 40 h 42"/>
                  <a:gd name="T108" fmla="*/ 0 w 10"/>
                  <a:gd name="T109" fmla="*/ 38 h 42"/>
                  <a:gd name="T110" fmla="*/ 0 w 10"/>
                  <a:gd name="T111" fmla="*/ 37 h 42"/>
                  <a:gd name="T112" fmla="*/ 2 w 10"/>
                  <a:gd name="T113" fmla="*/ 35 h 42"/>
                  <a:gd name="T114" fmla="*/ 4 w 10"/>
                  <a:gd name="T115" fmla="*/ 34 h 42"/>
                  <a:gd name="T116" fmla="*/ 4 w 10"/>
                  <a:gd name="T117" fmla="*/ 33 h 42"/>
                  <a:gd name="T118" fmla="*/ 5 w 10"/>
                  <a:gd name="T119" fmla="*/ 31 h 42"/>
                  <a:gd name="T120" fmla="*/ 5 w 10"/>
                  <a:gd name="T121" fmla="*/ 28 h 42"/>
                  <a:gd name="T122" fmla="*/ 4 w 10"/>
                  <a:gd name="T123" fmla="*/ 26 h 42"/>
                  <a:gd name="T124" fmla="*/ 4 w 10"/>
                  <a:gd name="T125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" h="42">
                    <a:moveTo>
                      <a:pt x="4" y="26"/>
                    </a:moveTo>
                    <a:lnTo>
                      <a:pt x="4" y="25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2"/>
                    </a:lnTo>
                    <a:lnTo>
                      <a:pt x="3" y="10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10" y="21"/>
                    </a:lnTo>
                    <a:lnTo>
                      <a:pt x="10" y="23"/>
                    </a:lnTo>
                    <a:lnTo>
                      <a:pt x="10" y="27"/>
                    </a:lnTo>
                    <a:lnTo>
                      <a:pt x="9" y="31"/>
                    </a:lnTo>
                    <a:lnTo>
                      <a:pt x="9" y="35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5" y="40"/>
                    </a:lnTo>
                    <a:lnTo>
                      <a:pt x="3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5" y="31"/>
                    </a:lnTo>
                    <a:lnTo>
                      <a:pt x="5" y="28"/>
                    </a:lnTo>
                    <a:lnTo>
                      <a:pt x="4" y="26"/>
                    </a:lnTo>
                    <a:lnTo>
                      <a:pt x="4" y="2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91" name="Freeform 482">
                <a:extLst>
                  <a:ext uri="{FF2B5EF4-FFF2-40B4-BE49-F238E27FC236}">
                    <a16:creationId xmlns:a16="http://schemas.microsoft.com/office/drawing/2014/main" id="{60B84EDE-1973-DF4D-9151-37BD51A5D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1228" y="9149300"/>
                <a:ext cx="1165" cy="233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  <a:gd name="T8" fmla="*/ 1 w 1"/>
                  <a:gd name="T9" fmla="*/ 0 h 2"/>
                  <a:gd name="T10" fmla="*/ 0 w 1"/>
                  <a:gd name="T11" fmla="*/ 0 h 2"/>
                  <a:gd name="T12" fmla="*/ 0 w 1"/>
                  <a:gd name="T13" fmla="*/ 0 h 2"/>
                  <a:gd name="T14" fmla="*/ 0 w 1"/>
                  <a:gd name="T15" fmla="*/ 0 h 2"/>
                  <a:gd name="T16" fmla="*/ 0 w 1"/>
                  <a:gd name="T17" fmla="*/ 2 h 2"/>
                  <a:gd name="T18" fmla="*/ 0 w 1"/>
                  <a:gd name="T19" fmla="*/ 2 h 2"/>
                  <a:gd name="T20" fmla="*/ 1 w 1"/>
                  <a:gd name="T21" fmla="*/ 2 h 2"/>
                  <a:gd name="T22" fmla="*/ 1 w 1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92" name="Freeform 483">
                <a:extLst>
                  <a:ext uri="{FF2B5EF4-FFF2-40B4-BE49-F238E27FC236}">
                    <a16:creationId xmlns:a16="http://schemas.microsoft.com/office/drawing/2014/main" id="{30CBAA51-3896-5C43-97EC-9CC875DB7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8111" y="9343838"/>
                <a:ext cx="3495" cy="6989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2 h 6"/>
                  <a:gd name="T4" fmla="*/ 2 w 3"/>
                  <a:gd name="T5" fmla="*/ 0 h 6"/>
                  <a:gd name="T6" fmla="*/ 1 w 3"/>
                  <a:gd name="T7" fmla="*/ 0 h 6"/>
                  <a:gd name="T8" fmla="*/ 0 w 3"/>
                  <a:gd name="T9" fmla="*/ 1 h 6"/>
                  <a:gd name="T10" fmla="*/ 0 w 3"/>
                  <a:gd name="T11" fmla="*/ 4 h 6"/>
                  <a:gd name="T12" fmla="*/ 1 w 3"/>
                  <a:gd name="T13" fmla="*/ 5 h 6"/>
                  <a:gd name="T14" fmla="*/ 2 w 3"/>
                  <a:gd name="T15" fmla="*/ 6 h 6"/>
                  <a:gd name="T16" fmla="*/ 2 w 3"/>
                  <a:gd name="T17" fmla="*/ 4 h 6"/>
                  <a:gd name="T18" fmla="*/ 2 w 3"/>
                  <a:gd name="T1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93" name="Freeform 484">
                <a:extLst>
                  <a:ext uri="{FF2B5EF4-FFF2-40B4-BE49-F238E27FC236}">
                    <a16:creationId xmlns:a16="http://schemas.microsoft.com/office/drawing/2014/main" id="{8F75EF5D-5ED6-474C-A20B-0F9C55D25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3935" y="9341508"/>
                <a:ext cx="1165" cy="116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94" name="Freeform 485">
                <a:extLst>
                  <a:ext uri="{FF2B5EF4-FFF2-40B4-BE49-F238E27FC236}">
                    <a16:creationId xmlns:a16="http://schemas.microsoft.com/office/drawing/2014/main" id="{88697E51-6BA9-9248-B666-0B64EC29A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0441" y="9336849"/>
                <a:ext cx="1165" cy="116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95" name="Freeform 486">
                <a:extLst>
                  <a:ext uri="{FF2B5EF4-FFF2-40B4-BE49-F238E27FC236}">
                    <a16:creationId xmlns:a16="http://schemas.microsoft.com/office/drawing/2014/main" id="{CD76D468-72B3-6C47-95FB-BAA9A8FE5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7143" y="9494110"/>
                <a:ext cx="4660" cy="4660"/>
              </a:xfrm>
              <a:custGeom>
                <a:avLst/>
                <a:gdLst>
                  <a:gd name="T0" fmla="*/ 3 w 4"/>
                  <a:gd name="T1" fmla="*/ 2 h 4"/>
                  <a:gd name="T2" fmla="*/ 4 w 4"/>
                  <a:gd name="T3" fmla="*/ 2 h 4"/>
                  <a:gd name="T4" fmla="*/ 4 w 4"/>
                  <a:gd name="T5" fmla="*/ 1 h 4"/>
                  <a:gd name="T6" fmla="*/ 4 w 4"/>
                  <a:gd name="T7" fmla="*/ 1 h 4"/>
                  <a:gd name="T8" fmla="*/ 4 w 4"/>
                  <a:gd name="T9" fmla="*/ 0 h 4"/>
                  <a:gd name="T10" fmla="*/ 2 w 4"/>
                  <a:gd name="T11" fmla="*/ 0 h 4"/>
                  <a:gd name="T12" fmla="*/ 1 w 4"/>
                  <a:gd name="T13" fmla="*/ 0 h 4"/>
                  <a:gd name="T14" fmla="*/ 1 w 4"/>
                  <a:gd name="T15" fmla="*/ 1 h 4"/>
                  <a:gd name="T16" fmla="*/ 0 w 4"/>
                  <a:gd name="T17" fmla="*/ 2 h 4"/>
                  <a:gd name="T18" fmla="*/ 0 w 4"/>
                  <a:gd name="T19" fmla="*/ 4 h 4"/>
                  <a:gd name="T20" fmla="*/ 1 w 4"/>
                  <a:gd name="T21" fmla="*/ 4 h 4"/>
                  <a:gd name="T22" fmla="*/ 3 w 4"/>
                  <a:gd name="T23" fmla="*/ 2 h 4"/>
                  <a:gd name="T24" fmla="*/ 3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96" name="Freeform 487">
                <a:extLst>
                  <a:ext uri="{FF2B5EF4-FFF2-40B4-BE49-F238E27FC236}">
                    <a16:creationId xmlns:a16="http://schemas.microsoft.com/office/drawing/2014/main" id="{C678D43F-F736-D04A-9485-3591ED81B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4919" y="9639723"/>
                <a:ext cx="54750" cy="166581"/>
              </a:xfrm>
              <a:custGeom>
                <a:avLst/>
                <a:gdLst>
                  <a:gd name="T0" fmla="*/ 29 w 47"/>
                  <a:gd name="T1" fmla="*/ 6 h 143"/>
                  <a:gd name="T2" fmla="*/ 27 w 47"/>
                  <a:gd name="T3" fmla="*/ 14 h 143"/>
                  <a:gd name="T4" fmla="*/ 26 w 47"/>
                  <a:gd name="T5" fmla="*/ 25 h 143"/>
                  <a:gd name="T6" fmla="*/ 27 w 47"/>
                  <a:gd name="T7" fmla="*/ 34 h 143"/>
                  <a:gd name="T8" fmla="*/ 25 w 47"/>
                  <a:gd name="T9" fmla="*/ 39 h 143"/>
                  <a:gd name="T10" fmla="*/ 15 w 47"/>
                  <a:gd name="T11" fmla="*/ 48 h 143"/>
                  <a:gd name="T12" fmla="*/ 7 w 47"/>
                  <a:gd name="T13" fmla="*/ 43 h 143"/>
                  <a:gd name="T14" fmla="*/ 3 w 47"/>
                  <a:gd name="T15" fmla="*/ 43 h 143"/>
                  <a:gd name="T16" fmla="*/ 4 w 47"/>
                  <a:gd name="T17" fmla="*/ 51 h 143"/>
                  <a:gd name="T18" fmla="*/ 9 w 47"/>
                  <a:gd name="T19" fmla="*/ 59 h 143"/>
                  <a:gd name="T20" fmla="*/ 8 w 47"/>
                  <a:gd name="T21" fmla="*/ 65 h 143"/>
                  <a:gd name="T22" fmla="*/ 8 w 47"/>
                  <a:gd name="T23" fmla="*/ 72 h 143"/>
                  <a:gd name="T24" fmla="*/ 3 w 47"/>
                  <a:gd name="T25" fmla="*/ 76 h 143"/>
                  <a:gd name="T26" fmla="*/ 2 w 47"/>
                  <a:gd name="T27" fmla="*/ 78 h 143"/>
                  <a:gd name="T28" fmla="*/ 7 w 47"/>
                  <a:gd name="T29" fmla="*/ 84 h 143"/>
                  <a:gd name="T30" fmla="*/ 6 w 47"/>
                  <a:gd name="T31" fmla="*/ 94 h 143"/>
                  <a:gd name="T32" fmla="*/ 6 w 47"/>
                  <a:gd name="T33" fmla="*/ 104 h 143"/>
                  <a:gd name="T34" fmla="*/ 4 w 47"/>
                  <a:gd name="T35" fmla="*/ 107 h 143"/>
                  <a:gd name="T36" fmla="*/ 0 w 47"/>
                  <a:gd name="T37" fmla="*/ 108 h 143"/>
                  <a:gd name="T38" fmla="*/ 3 w 47"/>
                  <a:gd name="T39" fmla="*/ 112 h 143"/>
                  <a:gd name="T40" fmla="*/ 9 w 47"/>
                  <a:gd name="T41" fmla="*/ 111 h 143"/>
                  <a:gd name="T42" fmla="*/ 9 w 47"/>
                  <a:gd name="T43" fmla="*/ 119 h 143"/>
                  <a:gd name="T44" fmla="*/ 6 w 47"/>
                  <a:gd name="T45" fmla="*/ 122 h 143"/>
                  <a:gd name="T46" fmla="*/ 8 w 47"/>
                  <a:gd name="T47" fmla="*/ 124 h 143"/>
                  <a:gd name="T48" fmla="*/ 8 w 47"/>
                  <a:gd name="T49" fmla="*/ 128 h 143"/>
                  <a:gd name="T50" fmla="*/ 4 w 47"/>
                  <a:gd name="T51" fmla="*/ 127 h 143"/>
                  <a:gd name="T52" fmla="*/ 7 w 47"/>
                  <a:gd name="T53" fmla="*/ 132 h 143"/>
                  <a:gd name="T54" fmla="*/ 7 w 47"/>
                  <a:gd name="T55" fmla="*/ 139 h 143"/>
                  <a:gd name="T56" fmla="*/ 9 w 47"/>
                  <a:gd name="T57" fmla="*/ 143 h 143"/>
                  <a:gd name="T58" fmla="*/ 14 w 47"/>
                  <a:gd name="T59" fmla="*/ 139 h 143"/>
                  <a:gd name="T60" fmla="*/ 13 w 47"/>
                  <a:gd name="T61" fmla="*/ 128 h 143"/>
                  <a:gd name="T62" fmla="*/ 18 w 47"/>
                  <a:gd name="T63" fmla="*/ 121 h 143"/>
                  <a:gd name="T64" fmla="*/ 17 w 47"/>
                  <a:gd name="T65" fmla="*/ 110 h 143"/>
                  <a:gd name="T66" fmla="*/ 19 w 47"/>
                  <a:gd name="T67" fmla="*/ 96 h 143"/>
                  <a:gd name="T68" fmla="*/ 18 w 47"/>
                  <a:gd name="T69" fmla="*/ 84 h 143"/>
                  <a:gd name="T70" fmla="*/ 14 w 47"/>
                  <a:gd name="T71" fmla="*/ 78 h 143"/>
                  <a:gd name="T72" fmla="*/ 18 w 47"/>
                  <a:gd name="T73" fmla="*/ 73 h 143"/>
                  <a:gd name="T74" fmla="*/ 23 w 47"/>
                  <a:gd name="T75" fmla="*/ 77 h 143"/>
                  <a:gd name="T76" fmla="*/ 29 w 47"/>
                  <a:gd name="T77" fmla="*/ 71 h 143"/>
                  <a:gd name="T78" fmla="*/ 27 w 47"/>
                  <a:gd name="T79" fmla="*/ 67 h 143"/>
                  <a:gd name="T80" fmla="*/ 27 w 47"/>
                  <a:gd name="T81" fmla="*/ 59 h 143"/>
                  <a:gd name="T82" fmla="*/ 30 w 47"/>
                  <a:gd name="T83" fmla="*/ 51 h 143"/>
                  <a:gd name="T84" fmla="*/ 34 w 47"/>
                  <a:gd name="T85" fmla="*/ 37 h 143"/>
                  <a:gd name="T86" fmla="*/ 36 w 47"/>
                  <a:gd name="T87" fmla="*/ 28 h 143"/>
                  <a:gd name="T88" fmla="*/ 42 w 47"/>
                  <a:gd name="T89" fmla="*/ 18 h 143"/>
                  <a:gd name="T90" fmla="*/ 47 w 47"/>
                  <a:gd name="T91" fmla="*/ 12 h 143"/>
                  <a:gd name="T92" fmla="*/ 45 w 47"/>
                  <a:gd name="T93" fmla="*/ 9 h 143"/>
                  <a:gd name="T94" fmla="*/ 42 w 47"/>
                  <a:gd name="T95" fmla="*/ 3 h 143"/>
                  <a:gd name="T96" fmla="*/ 37 w 47"/>
                  <a:gd name="T97" fmla="*/ 0 h 143"/>
                  <a:gd name="T98" fmla="*/ 31 w 47"/>
                  <a:gd name="T99" fmla="*/ 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7" h="143">
                    <a:moveTo>
                      <a:pt x="31" y="4"/>
                    </a:moveTo>
                    <a:lnTo>
                      <a:pt x="30" y="5"/>
                    </a:lnTo>
                    <a:lnTo>
                      <a:pt x="29" y="6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7" y="14"/>
                    </a:lnTo>
                    <a:lnTo>
                      <a:pt x="26" y="17"/>
                    </a:lnTo>
                    <a:lnTo>
                      <a:pt x="26" y="20"/>
                    </a:lnTo>
                    <a:lnTo>
                      <a:pt x="26" y="25"/>
                    </a:lnTo>
                    <a:lnTo>
                      <a:pt x="29" y="28"/>
                    </a:lnTo>
                    <a:lnTo>
                      <a:pt x="29" y="32"/>
                    </a:lnTo>
                    <a:lnTo>
                      <a:pt x="27" y="34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5" y="39"/>
                    </a:lnTo>
                    <a:lnTo>
                      <a:pt x="21" y="45"/>
                    </a:lnTo>
                    <a:lnTo>
                      <a:pt x="18" y="48"/>
                    </a:lnTo>
                    <a:lnTo>
                      <a:pt x="15" y="48"/>
                    </a:lnTo>
                    <a:lnTo>
                      <a:pt x="13" y="48"/>
                    </a:lnTo>
                    <a:lnTo>
                      <a:pt x="10" y="45"/>
                    </a:lnTo>
                    <a:lnTo>
                      <a:pt x="7" y="43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3" y="43"/>
                    </a:lnTo>
                    <a:lnTo>
                      <a:pt x="2" y="44"/>
                    </a:lnTo>
                    <a:lnTo>
                      <a:pt x="2" y="48"/>
                    </a:lnTo>
                    <a:lnTo>
                      <a:pt x="4" y="51"/>
                    </a:lnTo>
                    <a:lnTo>
                      <a:pt x="8" y="55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8" y="62"/>
                    </a:lnTo>
                    <a:lnTo>
                      <a:pt x="8" y="65"/>
                    </a:lnTo>
                    <a:lnTo>
                      <a:pt x="7" y="67"/>
                    </a:lnTo>
                    <a:lnTo>
                      <a:pt x="9" y="70"/>
                    </a:lnTo>
                    <a:lnTo>
                      <a:pt x="8" y="72"/>
                    </a:lnTo>
                    <a:lnTo>
                      <a:pt x="8" y="73"/>
                    </a:lnTo>
                    <a:lnTo>
                      <a:pt x="6" y="74"/>
                    </a:lnTo>
                    <a:lnTo>
                      <a:pt x="3" y="76"/>
                    </a:lnTo>
                    <a:lnTo>
                      <a:pt x="2" y="77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6" y="79"/>
                    </a:lnTo>
                    <a:lnTo>
                      <a:pt x="7" y="82"/>
                    </a:lnTo>
                    <a:lnTo>
                      <a:pt x="7" y="84"/>
                    </a:lnTo>
                    <a:lnTo>
                      <a:pt x="7" y="87"/>
                    </a:lnTo>
                    <a:lnTo>
                      <a:pt x="7" y="90"/>
                    </a:lnTo>
                    <a:lnTo>
                      <a:pt x="6" y="94"/>
                    </a:lnTo>
                    <a:lnTo>
                      <a:pt x="4" y="96"/>
                    </a:lnTo>
                    <a:lnTo>
                      <a:pt x="4" y="100"/>
                    </a:lnTo>
                    <a:lnTo>
                      <a:pt x="6" y="104"/>
                    </a:lnTo>
                    <a:lnTo>
                      <a:pt x="6" y="105"/>
                    </a:lnTo>
                    <a:lnTo>
                      <a:pt x="6" y="106"/>
                    </a:lnTo>
                    <a:lnTo>
                      <a:pt x="4" y="107"/>
                    </a:lnTo>
                    <a:lnTo>
                      <a:pt x="2" y="107"/>
                    </a:lnTo>
                    <a:lnTo>
                      <a:pt x="1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1"/>
                    </a:lnTo>
                    <a:lnTo>
                      <a:pt x="3" y="112"/>
                    </a:lnTo>
                    <a:lnTo>
                      <a:pt x="6" y="111"/>
                    </a:lnTo>
                    <a:lnTo>
                      <a:pt x="7" y="110"/>
                    </a:lnTo>
                    <a:lnTo>
                      <a:pt x="9" y="111"/>
                    </a:lnTo>
                    <a:lnTo>
                      <a:pt x="10" y="113"/>
                    </a:lnTo>
                    <a:lnTo>
                      <a:pt x="10" y="117"/>
                    </a:lnTo>
                    <a:lnTo>
                      <a:pt x="9" y="119"/>
                    </a:lnTo>
                    <a:lnTo>
                      <a:pt x="8" y="121"/>
                    </a:lnTo>
                    <a:lnTo>
                      <a:pt x="7" y="122"/>
                    </a:lnTo>
                    <a:lnTo>
                      <a:pt x="6" y="122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4"/>
                    </a:lnTo>
                    <a:lnTo>
                      <a:pt x="8" y="124"/>
                    </a:lnTo>
                    <a:lnTo>
                      <a:pt x="8" y="127"/>
                    </a:lnTo>
                    <a:lnTo>
                      <a:pt x="8" y="128"/>
                    </a:lnTo>
                    <a:lnTo>
                      <a:pt x="7" y="128"/>
                    </a:lnTo>
                    <a:lnTo>
                      <a:pt x="6" y="128"/>
                    </a:lnTo>
                    <a:lnTo>
                      <a:pt x="4" y="127"/>
                    </a:lnTo>
                    <a:lnTo>
                      <a:pt x="4" y="128"/>
                    </a:lnTo>
                    <a:lnTo>
                      <a:pt x="4" y="129"/>
                    </a:lnTo>
                    <a:lnTo>
                      <a:pt x="7" y="132"/>
                    </a:lnTo>
                    <a:lnTo>
                      <a:pt x="7" y="133"/>
                    </a:lnTo>
                    <a:lnTo>
                      <a:pt x="7" y="135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8" y="141"/>
                    </a:lnTo>
                    <a:lnTo>
                      <a:pt x="9" y="143"/>
                    </a:lnTo>
                    <a:lnTo>
                      <a:pt x="10" y="143"/>
                    </a:lnTo>
                    <a:lnTo>
                      <a:pt x="14" y="140"/>
                    </a:lnTo>
                    <a:lnTo>
                      <a:pt x="14" y="139"/>
                    </a:lnTo>
                    <a:lnTo>
                      <a:pt x="15" y="136"/>
                    </a:lnTo>
                    <a:lnTo>
                      <a:pt x="13" y="132"/>
                    </a:lnTo>
                    <a:lnTo>
                      <a:pt x="13" y="128"/>
                    </a:lnTo>
                    <a:lnTo>
                      <a:pt x="14" y="125"/>
                    </a:lnTo>
                    <a:lnTo>
                      <a:pt x="15" y="123"/>
                    </a:lnTo>
                    <a:lnTo>
                      <a:pt x="18" y="121"/>
                    </a:lnTo>
                    <a:lnTo>
                      <a:pt x="18" y="119"/>
                    </a:lnTo>
                    <a:lnTo>
                      <a:pt x="19" y="116"/>
                    </a:lnTo>
                    <a:lnTo>
                      <a:pt x="17" y="110"/>
                    </a:lnTo>
                    <a:lnTo>
                      <a:pt x="17" y="106"/>
                    </a:lnTo>
                    <a:lnTo>
                      <a:pt x="17" y="102"/>
                    </a:lnTo>
                    <a:lnTo>
                      <a:pt x="19" y="96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8" y="84"/>
                    </a:lnTo>
                    <a:lnTo>
                      <a:pt x="15" y="82"/>
                    </a:lnTo>
                    <a:lnTo>
                      <a:pt x="14" y="80"/>
                    </a:lnTo>
                    <a:lnTo>
                      <a:pt x="14" y="78"/>
                    </a:lnTo>
                    <a:lnTo>
                      <a:pt x="15" y="77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4"/>
                    </a:lnTo>
                    <a:lnTo>
                      <a:pt x="20" y="78"/>
                    </a:lnTo>
                    <a:lnTo>
                      <a:pt x="23" y="77"/>
                    </a:lnTo>
                    <a:lnTo>
                      <a:pt x="24" y="73"/>
                    </a:lnTo>
                    <a:lnTo>
                      <a:pt x="26" y="71"/>
                    </a:lnTo>
                    <a:lnTo>
                      <a:pt x="29" y="71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27" y="67"/>
                    </a:lnTo>
                    <a:lnTo>
                      <a:pt x="27" y="65"/>
                    </a:lnTo>
                    <a:lnTo>
                      <a:pt x="27" y="61"/>
                    </a:lnTo>
                    <a:lnTo>
                      <a:pt x="27" y="59"/>
                    </a:lnTo>
                    <a:lnTo>
                      <a:pt x="27" y="56"/>
                    </a:lnTo>
                    <a:lnTo>
                      <a:pt x="29" y="54"/>
                    </a:lnTo>
                    <a:lnTo>
                      <a:pt x="30" y="51"/>
                    </a:lnTo>
                    <a:lnTo>
                      <a:pt x="30" y="45"/>
                    </a:lnTo>
                    <a:lnTo>
                      <a:pt x="31" y="40"/>
                    </a:lnTo>
                    <a:lnTo>
                      <a:pt x="34" y="37"/>
                    </a:lnTo>
                    <a:lnTo>
                      <a:pt x="35" y="34"/>
                    </a:lnTo>
                    <a:lnTo>
                      <a:pt x="35" y="32"/>
                    </a:lnTo>
                    <a:lnTo>
                      <a:pt x="36" y="28"/>
                    </a:lnTo>
                    <a:lnTo>
                      <a:pt x="37" y="25"/>
                    </a:lnTo>
                    <a:lnTo>
                      <a:pt x="40" y="21"/>
                    </a:lnTo>
                    <a:lnTo>
                      <a:pt x="42" y="18"/>
                    </a:lnTo>
                    <a:lnTo>
                      <a:pt x="46" y="15"/>
                    </a:lnTo>
                    <a:lnTo>
                      <a:pt x="47" y="14"/>
                    </a:lnTo>
                    <a:lnTo>
                      <a:pt x="47" y="12"/>
                    </a:lnTo>
                    <a:lnTo>
                      <a:pt x="47" y="10"/>
                    </a:lnTo>
                    <a:lnTo>
                      <a:pt x="46" y="9"/>
                    </a:lnTo>
                    <a:lnTo>
                      <a:pt x="45" y="9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1" y="4"/>
                    </a:lnTo>
                    <a:lnTo>
                      <a:pt x="31" y="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97" name="Freeform 488">
                <a:extLst>
                  <a:ext uri="{FF2B5EF4-FFF2-40B4-BE49-F238E27FC236}">
                    <a16:creationId xmlns:a16="http://schemas.microsoft.com/office/drawing/2014/main" id="{EA158C7C-3829-4E4A-8E1F-594DC350A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1228" y="8969906"/>
                <a:ext cx="15144" cy="26793"/>
              </a:xfrm>
              <a:custGeom>
                <a:avLst/>
                <a:gdLst>
                  <a:gd name="T0" fmla="*/ 3 w 13"/>
                  <a:gd name="T1" fmla="*/ 20 h 23"/>
                  <a:gd name="T2" fmla="*/ 3 w 13"/>
                  <a:gd name="T3" fmla="*/ 22 h 23"/>
                  <a:gd name="T4" fmla="*/ 3 w 13"/>
                  <a:gd name="T5" fmla="*/ 22 h 23"/>
                  <a:gd name="T6" fmla="*/ 4 w 13"/>
                  <a:gd name="T7" fmla="*/ 23 h 23"/>
                  <a:gd name="T8" fmla="*/ 4 w 13"/>
                  <a:gd name="T9" fmla="*/ 23 h 23"/>
                  <a:gd name="T10" fmla="*/ 6 w 13"/>
                  <a:gd name="T11" fmla="*/ 23 h 23"/>
                  <a:gd name="T12" fmla="*/ 7 w 13"/>
                  <a:gd name="T13" fmla="*/ 22 h 23"/>
                  <a:gd name="T14" fmla="*/ 9 w 13"/>
                  <a:gd name="T15" fmla="*/ 22 h 23"/>
                  <a:gd name="T16" fmla="*/ 11 w 13"/>
                  <a:gd name="T17" fmla="*/ 20 h 23"/>
                  <a:gd name="T18" fmla="*/ 13 w 13"/>
                  <a:gd name="T19" fmla="*/ 20 h 23"/>
                  <a:gd name="T20" fmla="*/ 13 w 13"/>
                  <a:gd name="T21" fmla="*/ 17 h 23"/>
                  <a:gd name="T22" fmla="*/ 13 w 13"/>
                  <a:gd name="T23" fmla="*/ 17 h 23"/>
                  <a:gd name="T24" fmla="*/ 13 w 13"/>
                  <a:gd name="T25" fmla="*/ 14 h 23"/>
                  <a:gd name="T26" fmla="*/ 13 w 13"/>
                  <a:gd name="T27" fmla="*/ 12 h 23"/>
                  <a:gd name="T28" fmla="*/ 12 w 13"/>
                  <a:gd name="T29" fmla="*/ 10 h 23"/>
                  <a:gd name="T30" fmla="*/ 10 w 13"/>
                  <a:gd name="T31" fmla="*/ 6 h 23"/>
                  <a:gd name="T32" fmla="*/ 9 w 13"/>
                  <a:gd name="T33" fmla="*/ 5 h 23"/>
                  <a:gd name="T34" fmla="*/ 6 w 13"/>
                  <a:gd name="T35" fmla="*/ 3 h 23"/>
                  <a:gd name="T36" fmla="*/ 5 w 13"/>
                  <a:gd name="T37" fmla="*/ 1 h 23"/>
                  <a:gd name="T38" fmla="*/ 4 w 13"/>
                  <a:gd name="T39" fmla="*/ 0 h 23"/>
                  <a:gd name="T40" fmla="*/ 4 w 13"/>
                  <a:gd name="T41" fmla="*/ 0 h 23"/>
                  <a:gd name="T42" fmla="*/ 4 w 13"/>
                  <a:gd name="T43" fmla="*/ 0 h 23"/>
                  <a:gd name="T44" fmla="*/ 4 w 13"/>
                  <a:gd name="T45" fmla="*/ 2 h 23"/>
                  <a:gd name="T46" fmla="*/ 3 w 13"/>
                  <a:gd name="T47" fmla="*/ 3 h 23"/>
                  <a:gd name="T48" fmla="*/ 1 w 13"/>
                  <a:gd name="T49" fmla="*/ 5 h 23"/>
                  <a:gd name="T50" fmla="*/ 1 w 13"/>
                  <a:gd name="T51" fmla="*/ 6 h 23"/>
                  <a:gd name="T52" fmla="*/ 1 w 13"/>
                  <a:gd name="T53" fmla="*/ 8 h 23"/>
                  <a:gd name="T54" fmla="*/ 1 w 13"/>
                  <a:gd name="T55" fmla="*/ 13 h 23"/>
                  <a:gd name="T56" fmla="*/ 0 w 13"/>
                  <a:gd name="T57" fmla="*/ 17 h 23"/>
                  <a:gd name="T58" fmla="*/ 0 w 13"/>
                  <a:gd name="T59" fmla="*/ 18 h 23"/>
                  <a:gd name="T60" fmla="*/ 1 w 13"/>
                  <a:gd name="T61" fmla="*/ 19 h 23"/>
                  <a:gd name="T62" fmla="*/ 1 w 13"/>
                  <a:gd name="T63" fmla="*/ 19 h 23"/>
                  <a:gd name="T64" fmla="*/ 3 w 13"/>
                  <a:gd name="T65" fmla="*/ 20 h 23"/>
                  <a:gd name="T66" fmla="*/ 3 w 13"/>
                  <a:gd name="T67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23">
                    <a:moveTo>
                      <a:pt x="3" y="20"/>
                    </a:moveTo>
                    <a:lnTo>
                      <a:pt x="3" y="22"/>
                    </a:lnTo>
                    <a:lnTo>
                      <a:pt x="3" y="22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2" y="10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3" y="20"/>
                    </a:lnTo>
                    <a:lnTo>
                      <a:pt x="3" y="2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98" name="Freeform 489">
                <a:extLst>
                  <a:ext uri="{FF2B5EF4-FFF2-40B4-BE49-F238E27FC236}">
                    <a16:creationId xmlns:a16="http://schemas.microsoft.com/office/drawing/2014/main" id="{B6BE65FD-9FBF-0043-8E0D-5B5586076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4238" y="8993204"/>
                <a:ext cx="30287" cy="81543"/>
              </a:xfrm>
              <a:custGeom>
                <a:avLst/>
                <a:gdLst>
                  <a:gd name="T0" fmla="*/ 12 w 26"/>
                  <a:gd name="T1" fmla="*/ 5 h 70"/>
                  <a:gd name="T2" fmla="*/ 12 w 26"/>
                  <a:gd name="T3" fmla="*/ 5 h 70"/>
                  <a:gd name="T4" fmla="*/ 19 w 26"/>
                  <a:gd name="T5" fmla="*/ 11 h 70"/>
                  <a:gd name="T6" fmla="*/ 19 w 26"/>
                  <a:gd name="T7" fmla="*/ 16 h 70"/>
                  <a:gd name="T8" fmla="*/ 22 w 26"/>
                  <a:gd name="T9" fmla="*/ 20 h 70"/>
                  <a:gd name="T10" fmla="*/ 26 w 26"/>
                  <a:gd name="T11" fmla="*/ 30 h 70"/>
                  <a:gd name="T12" fmla="*/ 24 w 26"/>
                  <a:gd name="T13" fmla="*/ 37 h 70"/>
                  <a:gd name="T14" fmla="*/ 26 w 26"/>
                  <a:gd name="T15" fmla="*/ 39 h 70"/>
                  <a:gd name="T16" fmla="*/ 24 w 26"/>
                  <a:gd name="T17" fmla="*/ 43 h 70"/>
                  <a:gd name="T18" fmla="*/ 21 w 26"/>
                  <a:gd name="T19" fmla="*/ 49 h 70"/>
                  <a:gd name="T20" fmla="*/ 21 w 26"/>
                  <a:gd name="T21" fmla="*/ 61 h 70"/>
                  <a:gd name="T22" fmla="*/ 24 w 26"/>
                  <a:gd name="T23" fmla="*/ 65 h 70"/>
                  <a:gd name="T24" fmla="*/ 24 w 26"/>
                  <a:gd name="T25" fmla="*/ 67 h 70"/>
                  <a:gd name="T26" fmla="*/ 19 w 26"/>
                  <a:gd name="T27" fmla="*/ 67 h 70"/>
                  <a:gd name="T28" fmla="*/ 16 w 26"/>
                  <a:gd name="T29" fmla="*/ 70 h 70"/>
                  <a:gd name="T30" fmla="*/ 13 w 26"/>
                  <a:gd name="T31" fmla="*/ 70 h 70"/>
                  <a:gd name="T32" fmla="*/ 13 w 26"/>
                  <a:gd name="T33" fmla="*/ 70 h 70"/>
                  <a:gd name="T34" fmla="*/ 11 w 26"/>
                  <a:gd name="T35" fmla="*/ 66 h 70"/>
                  <a:gd name="T36" fmla="*/ 6 w 26"/>
                  <a:gd name="T37" fmla="*/ 64 h 70"/>
                  <a:gd name="T38" fmla="*/ 2 w 26"/>
                  <a:gd name="T39" fmla="*/ 63 h 70"/>
                  <a:gd name="T40" fmla="*/ 1 w 26"/>
                  <a:gd name="T41" fmla="*/ 58 h 70"/>
                  <a:gd name="T42" fmla="*/ 6 w 26"/>
                  <a:gd name="T43" fmla="*/ 50 h 70"/>
                  <a:gd name="T44" fmla="*/ 5 w 26"/>
                  <a:gd name="T45" fmla="*/ 47 h 70"/>
                  <a:gd name="T46" fmla="*/ 7 w 26"/>
                  <a:gd name="T47" fmla="*/ 38 h 70"/>
                  <a:gd name="T48" fmla="*/ 11 w 26"/>
                  <a:gd name="T49" fmla="*/ 37 h 70"/>
                  <a:gd name="T50" fmla="*/ 5 w 26"/>
                  <a:gd name="T51" fmla="*/ 21 h 70"/>
                  <a:gd name="T52" fmla="*/ 1 w 26"/>
                  <a:gd name="T53" fmla="*/ 14 h 70"/>
                  <a:gd name="T54" fmla="*/ 0 w 26"/>
                  <a:gd name="T55" fmla="*/ 4 h 70"/>
                  <a:gd name="T56" fmla="*/ 5 w 26"/>
                  <a:gd name="T57" fmla="*/ 0 h 70"/>
                  <a:gd name="T58" fmla="*/ 5 w 26"/>
                  <a:gd name="T59" fmla="*/ 0 h 70"/>
                  <a:gd name="T60" fmla="*/ 7 w 26"/>
                  <a:gd name="T61" fmla="*/ 4 h 70"/>
                  <a:gd name="T62" fmla="*/ 9 w 26"/>
                  <a:gd name="T63" fmla="*/ 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70">
                    <a:moveTo>
                      <a:pt x="9" y="5"/>
                    </a:move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6" y="7"/>
                    </a:lnTo>
                    <a:lnTo>
                      <a:pt x="19" y="11"/>
                    </a:lnTo>
                    <a:lnTo>
                      <a:pt x="22" y="14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22" y="20"/>
                    </a:lnTo>
                    <a:lnTo>
                      <a:pt x="23" y="26"/>
                    </a:lnTo>
                    <a:lnTo>
                      <a:pt x="26" y="30"/>
                    </a:lnTo>
                    <a:lnTo>
                      <a:pt x="24" y="33"/>
                    </a:lnTo>
                    <a:lnTo>
                      <a:pt x="24" y="37"/>
                    </a:lnTo>
                    <a:lnTo>
                      <a:pt x="24" y="38"/>
                    </a:lnTo>
                    <a:lnTo>
                      <a:pt x="26" y="39"/>
                    </a:lnTo>
                    <a:lnTo>
                      <a:pt x="26" y="41"/>
                    </a:lnTo>
                    <a:lnTo>
                      <a:pt x="24" y="43"/>
                    </a:lnTo>
                    <a:lnTo>
                      <a:pt x="23" y="45"/>
                    </a:lnTo>
                    <a:lnTo>
                      <a:pt x="21" y="49"/>
                    </a:lnTo>
                    <a:lnTo>
                      <a:pt x="21" y="54"/>
                    </a:lnTo>
                    <a:lnTo>
                      <a:pt x="21" y="61"/>
                    </a:lnTo>
                    <a:lnTo>
                      <a:pt x="24" y="64"/>
                    </a:lnTo>
                    <a:lnTo>
                      <a:pt x="24" y="65"/>
                    </a:lnTo>
                    <a:lnTo>
                      <a:pt x="24" y="66"/>
                    </a:lnTo>
                    <a:lnTo>
                      <a:pt x="24" y="67"/>
                    </a:lnTo>
                    <a:lnTo>
                      <a:pt x="22" y="67"/>
                    </a:lnTo>
                    <a:lnTo>
                      <a:pt x="19" y="67"/>
                    </a:lnTo>
                    <a:lnTo>
                      <a:pt x="17" y="69"/>
                    </a:lnTo>
                    <a:lnTo>
                      <a:pt x="16" y="70"/>
                    </a:lnTo>
                    <a:lnTo>
                      <a:pt x="15" y="70"/>
                    </a:lnTo>
                    <a:lnTo>
                      <a:pt x="13" y="70"/>
                    </a:lnTo>
                    <a:lnTo>
                      <a:pt x="13" y="70"/>
                    </a:lnTo>
                    <a:lnTo>
                      <a:pt x="13" y="70"/>
                    </a:lnTo>
                    <a:lnTo>
                      <a:pt x="12" y="70"/>
                    </a:lnTo>
                    <a:lnTo>
                      <a:pt x="11" y="66"/>
                    </a:lnTo>
                    <a:lnTo>
                      <a:pt x="10" y="65"/>
                    </a:lnTo>
                    <a:lnTo>
                      <a:pt x="6" y="64"/>
                    </a:lnTo>
                    <a:lnTo>
                      <a:pt x="4" y="63"/>
                    </a:lnTo>
                    <a:lnTo>
                      <a:pt x="2" y="63"/>
                    </a:lnTo>
                    <a:lnTo>
                      <a:pt x="1" y="60"/>
                    </a:lnTo>
                    <a:lnTo>
                      <a:pt x="1" y="58"/>
                    </a:lnTo>
                    <a:lnTo>
                      <a:pt x="1" y="55"/>
                    </a:lnTo>
                    <a:lnTo>
                      <a:pt x="6" y="50"/>
                    </a:lnTo>
                    <a:lnTo>
                      <a:pt x="7" y="49"/>
                    </a:lnTo>
                    <a:lnTo>
                      <a:pt x="5" y="47"/>
                    </a:lnTo>
                    <a:lnTo>
                      <a:pt x="6" y="43"/>
                    </a:lnTo>
                    <a:lnTo>
                      <a:pt x="7" y="38"/>
                    </a:lnTo>
                    <a:lnTo>
                      <a:pt x="10" y="38"/>
                    </a:lnTo>
                    <a:lnTo>
                      <a:pt x="11" y="37"/>
                    </a:lnTo>
                    <a:lnTo>
                      <a:pt x="9" y="28"/>
                    </a:lnTo>
                    <a:lnTo>
                      <a:pt x="5" y="21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99" name="Freeform 490">
                <a:extLst>
                  <a:ext uri="{FF2B5EF4-FFF2-40B4-BE49-F238E27FC236}">
                    <a16:creationId xmlns:a16="http://schemas.microsoft.com/office/drawing/2014/main" id="{0589D2C0-08AA-F14F-BC6D-0A35B3CFB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2196" y="9113188"/>
                <a:ext cx="24463" cy="36112"/>
              </a:xfrm>
              <a:custGeom>
                <a:avLst/>
                <a:gdLst>
                  <a:gd name="T0" fmla="*/ 15 w 21"/>
                  <a:gd name="T1" fmla="*/ 31 h 31"/>
                  <a:gd name="T2" fmla="*/ 15 w 21"/>
                  <a:gd name="T3" fmla="*/ 31 h 31"/>
                  <a:gd name="T4" fmla="*/ 17 w 21"/>
                  <a:gd name="T5" fmla="*/ 31 h 31"/>
                  <a:gd name="T6" fmla="*/ 20 w 21"/>
                  <a:gd name="T7" fmla="*/ 29 h 31"/>
                  <a:gd name="T8" fmla="*/ 20 w 21"/>
                  <a:gd name="T9" fmla="*/ 26 h 31"/>
                  <a:gd name="T10" fmla="*/ 21 w 21"/>
                  <a:gd name="T11" fmla="*/ 25 h 31"/>
                  <a:gd name="T12" fmla="*/ 21 w 21"/>
                  <a:gd name="T13" fmla="*/ 23 h 31"/>
                  <a:gd name="T14" fmla="*/ 21 w 21"/>
                  <a:gd name="T15" fmla="*/ 22 h 31"/>
                  <a:gd name="T16" fmla="*/ 21 w 21"/>
                  <a:gd name="T17" fmla="*/ 19 h 31"/>
                  <a:gd name="T18" fmla="*/ 19 w 21"/>
                  <a:gd name="T19" fmla="*/ 18 h 31"/>
                  <a:gd name="T20" fmla="*/ 17 w 21"/>
                  <a:gd name="T21" fmla="*/ 17 h 31"/>
                  <a:gd name="T22" fmla="*/ 15 w 21"/>
                  <a:gd name="T23" fmla="*/ 17 h 31"/>
                  <a:gd name="T24" fmla="*/ 15 w 21"/>
                  <a:gd name="T25" fmla="*/ 17 h 31"/>
                  <a:gd name="T26" fmla="*/ 15 w 21"/>
                  <a:gd name="T27" fmla="*/ 17 h 31"/>
                  <a:gd name="T28" fmla="*/ 14 w 21"/>
                  <a:gd name="T29" fmla="*/ 17 h 31"/>
                  <a:gd name="T30" fmla="*/ 13 w 21"/>
                  <a:gd name="T31" fmla="*/ 17 h 31"/>
                  <a:gd name="T32" fmla="*/ 11 w 21"/>
                  <a:gd name="T33" fmla="*/ 14 h 31"/>
                  <a:gd name="T34" fmla="*/ 13 w 21"/>
                  <a:gd name="T35" fmla="*/ 12 h 31"/>
                  <a:gd name="T36" fmla="*/ 11 w 21"/>
                  <a:gd name="T37" fmla="*/ 11 h 31"/>
                  <a:gd name="T38" fmla="*/ 10 w 21"/>
                  <a:gd name="T39" fmla="*/ 8 h 31"/>
                  <a:gd name="T40" fmla="*/ 8 w 21"/>
                  <a:gd name="T41" fmla="*/ 2 h 31"/>
                  <a:gd name="T42" fmla="*/ 6 w 21"/>
                  <a:gd name="T43" fmla="*/ 0 h 31"/>
                  <a:gd name="T44" fmla="*/ 5 w 21"/>
                  <a:gd name="T45" fmla="*/ 0 h 31"/>
                  <a:gd name="T46" fmla="*/ 5 w 21"/>
                  <a:gd name="T47" fmla="*/ 0 h 31"/>
                  <a:gd name="T48" fmla="*/ 5 w 21"/>
                  <a:gd name="T49" fmla="*/ 0 h 31"/>
                  <a:gd name="T50" fmla="*/ 5 w 21"/>
                  <a:gd name="T51" fmla="*/ 0 h 31"/>
                  <a:gd name="T52" fmla="*/ 5 w 21"/>
                  <a:gd name="T53" fmla="*/ 0 h 31"/>
                  <a:gd name="T54" fmla="*/ 4 w 21"/>
                  <a:gd name="T55" fmla="*/ 2 h 31"/>
                  <a:gd name="T56" fmla="*/ 3 w 21"/>
                  <a:gd name="T57" fmla="*/ 3 h 31"/>
                  <a:gd name="T58" fmla="*/ 2 w 21"/>
                  <a:gd name="T59" fmla="*/ 3 h 31"/>
                  <a:gd name="T60" fmla="*/ 0 w 21"/>
                  <a:gd name="T61" fmla="*/ 3 h 31"/>
                  <a:gd name="T62" fmla="*/ 0 w 21"/>
                  <a:gd name="T63" fmla="*/ 6 h 31"/>
                  <a:gd name="T64" fmla="*/ 2 w 21"/>
                  <a:gd name="T65" fmla="*/ 7 h 31"/>
                  <a:gd name="T66" fmla="*/ 3 w 21"/>
                  <a:gd name="T67" fmla="*/ 8 h 31"/>
                  <a:gd name="T68" fmla="*/ 3 w 21"/>
                  <a:gd name="T69" fmla="*/ 9 h 31"/>
                  <a:gd name="T70" fmla="*/ 3 w 21"/>
                  <a:gd name="T71" fmla="*/ 11 h 31"/>
                  <a:gd name="T72" fmla="*/ 3 w 21"/>
                  <a:gd name="T73" fmla="*/ 12 h 31"/>
                  <a:gd name="T74" fmla="*/ 5 w 21"/>
                  <a:gd name="T75" fmla="*/ 13 h 31"/>
                  <a:gd name="T76" fmla="*/ 5 w 21"/>
                  <a:gd name="T77" fmla="*/ 14 h 31"/>
                  <a:gd name="T78" fmla="*/ 8 w 21"/>
                  <a:gd name="T79" fmla="*/ 18 h 31"/>
                  <a:gd name="T80" fmla="*/ 9 w 21"/>
                  <a:gd name="T81" fmla="*/ 22 h 31"/>
                  <a:gd name="T82" fmla="*/ 9 w 21"/>
                  <a:gd name="T83" fmla="*/ 24 h 31"/>
                  <a:gd name="T84" fmla="*/ 10 w 21"/>
                  <a:gd name="T85" fmla="*/ 28 h 31"/>
                  <a:gd name="T86" fmla="*/ 11 w 21"/>
                  <a:gd name="T87" fmla="*/ 30 h 31"/>
                  <a:gd name="T88" fmla="*/ 15 w 21"/>
                  <a:gd name="T89" fmla="*/ 31 h 31"/>
                  <a:gd name="T90" fmla="*/ 15 w 21"/>
                  <a:gd name="T91" fmla="*/ 31 h 31"/>
                  <a:gd name="T92" fmla="*/ 15 w 21"/>
                  <a:gd name="T9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" h="31">
                    <a:moveTo>
                      <a:pt x="15" y="31"/>
                    </a:moveTo>
                    <a:lnTo>
                      <a:pt x="15" y="31"/>
                    </a:lnTo>
                    <a:lnTo>
                      <a:pt x="17" y="31"/>
                    </a:lnTo>
                    <a:lnTo>
                      <a:pt x="20" y="29"/>
                    </a:lnTo>
                    <a:lnTo>
                      <a:pt x="20" y="26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1" y="19"/>
                    </a:lnTo>
                    <a:lnTo>
                      <a:pt x="19" y="18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1" y="14"/>
                    </a:lnTo>
                    <a:lnTo>
                      <a:pt x="13" y="12"/>
                    </a:lnTo>
                    <a:lnTo>
                      <a:pt x="11" y="11"/>
                    </a:lnTo>
                    <a:lnTo>
                      <a:pt x="10" y="8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8" y="18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10" y="28"/>
                    </a:lnTo>
                    <a:lnTo>
                      <a:pt x="11" y="30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0" name="Freeform 491">
                <a:extLst>
                  <a:ext uri="{FF2B5EF4-FFF2-40B4-BE49-F238E27FC236}">
                    <a16:creationId xmlns:a16="http://schemas.microsoft.com/office/drawing/2014/main" id="{340E8988-0DD5-4D4C-AE6A-57B3C249A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4238" y="9122508"/>
                <a:ext cx="8154" cy="8154"/>
              </a:xfrm>
              <a:custGeom>
                <a:avLst/>
                <a:gdLst>
                  <a:gd name="T0" fmla="*/ 2 w 7"/>
                  <a:gd name="T1" fmla="*/ 6 h 7"/>
                  <a:gd name="T2" fmla="*/ 4 w 7"/>
                  <a:gd name="T3" fmla="*/ 6 h 7"/>
                  <a:gd name="T4" fmla="*/ 6 w 7"/>
                  <a:gd name="T5" fmla="*/ 7 h 7"/>
                  <a:gd name="T6" fmla="*/ 7 w 7"/>
                  <a:gd name="T7" fmla="*/ 6 h 7"/>
                  <a:gd name="T8" fmla="*/ 7 w 7"/>
                  <a:gd name="T9" fmla="*/ 5 h 7"/>
                  <a:gd name="T10" fmla="*/ 7 w 7"/>
                  <a:gd name="T11" fmla="*/ 4 h 7"/>
                  <a:gd name="T12" fmla="*/ 6 w 7"/>
                  <a:gd name="T13" fmla="*/ 1 h 7"/>
                  <a:gd name="T14" fmla="*/ 4 w 7"/>
                  <a:gd name="T15" fmla="*/ 0 h 7"/>
                  <a:gd name="T16" fmla="*/ 1 w 7"/>
                  <a:gd name="T17" fmla="*/ 0 h 7"/>
                  <a:gd name="T18" fmla="*/ 0 w 7"/>
                  <a:gd name="T19" fmla="*/ 1 h 7"/>
                  <a:gd name="T20" fmla="*/ 0 w 7"/>
                  <a:gd name="T21" fmla="*/ 3 h 7"/>
                  <a:gd name="T22" fmla="*/ 0 w 7"/>
                  <a:gd name="T23" fmla="*/ 4 h 7"/>
                  <a:gd name="T24" fmla="*/ 2 w 7"/>
                  <a:gd name="T25" fmla="*/ 6 h 7"/>
                  <a:gd name="T26" fmla="*/ 2 w 7"/>
                  <a:gd name="T2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7">
                    <a:moveTo>
                      <a:pt x="2" y="6"/>
                    </a:moveTo>
                    <a:lnTo>
                      <a:pt x="4" y="6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1" name="Freeform 492">
                <a:extLst>
                  <a:ext uri="{FF2B5EF4-FFF2-40B4-BE49-F238E27FC236}">
                    <a16:creationId xmlns:a16="http://schemas.microsoft.com/office/drawing/2014/main" id="{FF452134-5EEF-B44E-B2D8-A4996F5FE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414" y="9074747"/>
                <a:ext cx="5824" cy="3495"/>
              </a:xfrm>
              <a:custGeom>
                <a:avLst/>
                <a:gdLst>
                  <a:gd name="T0" fmla="*/ 1 w 5"/>
                  <a:gd name="T1" fmla="*/ 3 h 3"/>
                  <a:gd name="T2" fmla="*/ 3 w 5"/>
                  <a:gd name="T3" fmla="*/ 3 h 3"/>
                  <a:gd name="T4" fmla="*/ 4 w 5"/>
                  <a:gd name="T5" fmla="*/ 3 h 3"/>
                  <a:gd name="T6" fmla="*/ 4 w 5"/>
                  <a:gd name="T7" fmla="*/ 2 h 3"/>
                  <a:gd name="T8" fmla="*/ 5 w 5"/>
                  <a:gd name="T9" fmla="*/ 1 h 3"/>
                  <a:gd name="T10" fmla="*/ 5 w 5"/>
                  <a:gd name="T11" fmla="*/ 0 h 3"/>
                  <a:gd name="T12" fmla="*/ 4 w 5"/>
                  <a:gd name="T13" fmla="*/ 0 h 3"/>
                  <a:gd name="T14" fmla="*/ 3 w 5"/>
                  <a:gd name="T15" fmla="*/ 0 h 3"/>
                  <a:gd name="T16" fmla="*/ 3 w 5"/>
                  <a:gd name="T17" fmla="*/ 0 h 3"/>
                  <a:gd name="T18" fmla="*/ 1 w 5"/>
                  <a:gd name="T19" fmla="*/ 0 h 3"/>
                  <a:gd name="T20" fmla="*/ 0 w 5"/>
                  <a:gd name="T21" fmla="*/ 1 h 3"/>
                  <a:gd name="T22" fmla="*/ 0 w 5"/>
                  <a:gd name="T23" fmla="*/ 2 h 3"/>
                  <a:gd name="T24" fmla="*/ 1 w 5"/>
                  <a:gd name="T25" fmla="*/ 3 h 3"/>
                  <a:gd name="T26" fmla="*/ 1 w 5"/>
                  <a:gd name="T27" fmla="*/ 3 h 3"/>
                  <a:gd name="T28" fmla="*/ 1 w 5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2" name="Freeform 493">
                <a:extLst>
                  <a:ext uri="{FF2B5EF4-FFF2-40B4-BE49-F238E27FC236}">
                    <a16:creationId xmlns:a16="http://schemas.microsoft.com/office/drawing/2014/main" id="{EA0C13BB-D1DD-9F4F-B1E1-91118F630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8504" y="9159784"/>
                <a:ext cx="13979" cy="8154"/>
              </a:xfrm>
              <a:custGeom>
                <a:avLst/>
                <a:gdLst>
                  <a:gd name="T0" fmla="*/ 6 w 12"/>
                  <a:gd name="T1" fmla="*/ 6 h 7"/>
                  <a:gd name="T2" fmla="*/ 8 w 12"/>
                  <a:gd name="T3" fmla="*/ 7 h 7"/>
                  <a:gd name="T4" fmla="*/ 9 w 12"/>
                  <a:gd name="T5" fmla="*/ 7 h 7"/>
                  <a:gd name="T6" fmla="*/ 11 w 12"/>
                  <a:gd name="T7" fmla="*/ 6 h 7"/>
                  <a:gd name="T8" fmla="*/ 11 w 12"/>
                  <a:gd name="T9" fmla="*/ 5 h 7"/>
                  <a:gd name="T10" fmla="*/ 12 w 12"/>
                  <a:gd name="T11" fmla="*/ 1 h 7"/>
                  <a:gd name="T12" fmla="*/ 11 w 12"/>
                  <a:gd name="T13" fmla="*/ 0 h 7"/>
                  <a:gd name="T14" fmla="*/ 9 w 12"/>
                  <a:gd name="T15" fmla="*/ 0 h 7"/>
                  <a:gd name="T16" fmla="*/ 8 w 12"/>
                  <a:gd name="T17" fmla="*/ 0 h 7"/>
                  <a:gd name="T18" fmla="*/ 6 w 12"/>
                  <a:gd name="T19" fmla="*/ 0 h 7"/>
                  <a:gd name="T20" fmla="*/ 2 w 12"/>
                  <a:gd name="T21" fmla="*/ 1 h 7"/>
                  <a:gd name="T22" fmla="*/ 1 w 12"/>
                  <a:gd name="T23" fmla="*/ 2 h 7"/>
                  <a:gd name="T24" fmla="*/ 0 w 12"/>
                  <a:gd name="T25" fmla="*/ 3 h 7"/>
                  <a:gd name="T26" fmla="*/ 0 w 12"/>
                  <a:gd name="T27" fmla="*/ 5 h 7"/>
                  <a:gd name="T28" fmla="*/ 2 w 12"/>
                  <a:gd name="T29" fmla="*/ 5 h 7"/>
                  <a:gd name="T30" fmla="*/ 3 w 12"/>
                  <a:gd name="T31" fmla="*/ 5 h 7"/>
                  <a:gd name="T32" fmla="*/ 6 w 12"/>
                  <a:gd name="T33" fmla="*/ 6 h 7"/>
                  <a:gd name="T34" fmla="*/ 6 w 12"/>
                  <a:gd name="T3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7">
                    <a:moveTo>
                      <a:pt x="6" y="6"/>
                    </a:moveTo>
                    <a:lnTo>
                      <a:pt x="8" y="7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3" name="Freeform 494">
                <a:extLst>
                  <a:ext uri="{FF2B5EF4-FFF2-40B4-BE49-F238E27FC236}">
                    <a16:creationId xmlns:a16="http://schemas.microsoft.com/office/drawing/2014/main" id="{504475D5-F248-AA4E-8EC8-C6DD65E59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494" y="9191237"/>
                <a:ext cx="8154" cy="19803"/>
              </a:xfrm>
              <a:custGeom>
                <a:avLst/>
                <a:gdLst>
                  <a:gd name="T0" fmla="*/ 2 w 7"/>
                  <a:gd name="T1" fmla="*/ 7 h 17"/>
                  <a:gd name="T2" fmla="*/ 2 w 7"/>
                  <a:gd name="T3" fmla="*/ 7 h 17"/>
                  <a:gd name="T4" fmla="*/ 3 w 7"/>
                  <a:gd name="T5" fmla="*/ 8 h 17"/>
                  <a:gd name="T6" fmla="*/ 3 w 7"/>
                  <a:gd name="T7" fmla="*/ 9 h 17"/>
                  <a:gd name="T8" fmla="*/ 3 w 7"/>
                  <a:gd name="T9" fmla="*/ 11 h 17"/>
                  <a:gd name="T10" fmla="*/ 2 w 7"/>
                  <a:gd name="T11" fmla="*/ 13 h 17"/>
                  <a:gd name="T12" fmla="*/ 1 w 7"/>
                  <a:gd name="T13" fmla="*/ 14 h 17"/>
                  <a:gd name="T14" fmla="*/ 2 w 7"/>
                  <a:gd name="T15" fmla="*/ 17 h 17"/>
                  <a:gd name="T16" fmla="*/ 3 w 7"/>
                  <a:gd name="T17" fmla="*/ 17 h 17"/>
                  <a:gd name="T18" fmla="*/ 6 w 7"/>
                  <a:gd name="T19" fmla="*/ 17 h 17"/>
                  <a:gd name="T20" fmla="*/ 7 w 7"/>
                  <a:gd name="T21" fmla="*/ 15 h 17"/>
                  <a:gd name="T22" fmla="*/ 7 w 7"/>
                  <a:gd name="T23" fmla="*/ 14 h 17"/>
                  <a:gd name="T24" fmla="*/ 7 w 7"/>
                  <a:gd name="T25" fmla="*/ 12 h 17"/>
                  <a:gd name="T26" fmla="*/ 6 w 7"/>
                  <a:gd name="T27" fmla="*/ 11 h 17"/>
                  <a:gd name="T28" fmla="*/ 6 w 7"/>
                  <a:gd name="T29" fmla="*/ 8 h 17"/>
                  <a:gd name="T30" fmla="*/ 6 w 7"/>
                  <a:gd name="T31" fmla="*/ 6 h 17"/>
                  <a:gd name="T32" fmla="*/ 6 w 7"/>
                  <a:gd name="T33" fmla="*/ 4 h 17"/>
                  <a:gd name="T34" fmla="*/ 6 w 7"/>
                  <a:gd name="T35" fmla="*/ 2 h 17"/>
                  <a:gd name="T36" fmla="*/ 6 w 7"/>
                  <a:gd name="T37" fmla="*/ 0 h 17"/>
                  <a:gd name="T38" fmla="*/ 5 w 7"/>
                  <a:gd name="T39" fmla="*/ 0 h 17"/>
                  <a:gd name="T40" fmla="*/ 2 w 7"/>
                  <a:gd name="T41" fmla="*/ 0 h 17"/>
                  <a:gd name="T42" fmla="*/ 1 w 7"/>
                  <a:gd name="T43" fmla="*/ 0 h 17"/>
                  <a:gd name="T44" fmla="*/ 0 w 7"/>
                  <a:gd name="T45" fmla="*/ 2 h 17"/>
                  <a:gd name="T46" fmla="*/ 0 w 7"/>
                  <a:gd name="T47" fmla="*/ 3 h 17"/>
                  <a:gd name="T48" fmla="*/ 1 w 7"/>
                  <a:gd name="T49" fmla="*/ 4 h 17"/>
                  <a:gd name="T50" fmla="*/ 2 w 7"/>
                  <a:gd name="T51" fmla="*/ 7 h 17"/>
                  <a:gd name="T52" fmla="*/ 2 w 7"/>
                  <a:gd name="T5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" h="17">
                    <a:moveTo>
                      <a:pt x="2" y="7"/>
                    </a:moveTo>
                    <a:lnTo>
                      <a:pt x="2" y="7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6" y="17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4" name="Freeform 495">
                <a:extLst>
                  <a:ext uri="{FF2B5EF4-FFF2-40B4-BE49-F238E27FC236}">
                    <a16:creationId xmlns:a16="http://schemas.microsoft.com/office/drawing/2014/main" id="{8B36C900-A819-E447-82FB-7FCD29C56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9185" y="9194731"/>
                <a:ext cx="9319" cy="6989"/>
              </a:xfrm>
              <a:custGeom>
                <a:avLst/>
                <a:gdLst>
                  <a:gd name="T0" fmla="*/ 3 w 8"/>
                  <a:gd name="T1" fmla="*/ 1 h 6"/>
                  <a:gd name="T2" fmla="*/ 2 w 8"/>
                  <a:gd name="T3" fmla="*/ 3 h 6"/>
                  <a:gd name="T4" fmla="*/ 0 w 8"/>
                  <a:gd name="T5" fmla="*/ 4 h 6"/>
                  <a:gd name="T6" fmla="*/ 2 w 8"/>
                  <a:gd name="T7" fmla="*/ 5 h 6"/>
                  <a:gd name="T8" fmla="*/ 3 w 8"/>
                  <a:gd name="T9" fmla="*/ 6 h 6"/>
                  <a:gd name="T10" fmla="*/ 4 w 8"/>
                  <a:gd name="T11" fmla="*/ 6 h 6"/>
                  <a:gd name="T12" fmla="*/ 5 w 8"/>
                  <a:gd name="T13" fmla="*/ 5 h 6"/>
                  <a:gd name="T14" fmla="*/ 7 w 8"/>
                  <a:gd name="T15" fmla="*/ 4 h 6"/>
                  <a:gd name="T16" fmla="*/ 8 w 8"/>
                  <a:gd name="T17" fmla="*/ 3 h 6"/>
                  <a:gd name="T18" fmla="*/ 8 w 8"/>
                  <a:gd name="T19" fmla="*/ 1 h 6"/>
                  <a:gd name="T20" fmla="*/ 8 w 8"/>
                  <a:gd name="T21" fmla="*/ 0 h 6"/>
                  <a:gd name="T22" fmla="*/ 8 w 8"/>
                  <a:gd name="T23" fmla="*/ 0 h 6"/>
                  <a:gd name="T24" fmla="*/ 8 w 8"/>
                  <a:gd name="T25" fmla="*/ 0 h 6"/>
                  <a:gd name="T26" fmla="*/ 5 w 8"/>
                  <a:gd name="T27" fmla="*/ 0 h 6"/>
                  <a:gd name="T28" fmla="*/ 3 w 8"/>
                  <a:gd name="T29" fmla="*/ 1 h 6"/>
                  <a:gd name="T30" fmla="*/ 3 w 8"/>
                  <a:gd name="T3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6">
                    <a:moveTo>
                      <a:pt x="3" y="1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5" name="Freeform 496">
                <a:extLst>
                  <a:ext uri="{FF2B5EF4-FFF2-40B4-BE49-F238E27FC236}">
                    <a16:creationId xmlns:a16="http://schemas.microsoft.com/office/drawing/2014/main" id="{5B869639-B3BC-7F4E-9174-E2181D580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1712" y="9214535"/>
                <a:ext cx="2330" cy="3495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2 w 2"/>
                  <a:gd name="T5" fmla="*/ 1 h 3"/>
                  <a:gd name="T6" fmla="*/ 2 w 2"/>
                  <a:gd name="T7" fmla="*/ 0 h 3"/>
                  <a:gd name="T8" fmla="*/ 1 w 2"/>
                  <a:gd name="T9" fmla="*/ 0 h 3"/>
                  <a:gd name="T10" fmla="*/ 1 w 2"/>
                  <a:gd name="T11" fmla="*/ 0 h 3"/>
                  <a:gd name="T12" fmla="*/ 0 w 2"/>
                  <a:gd name="T13" fmla="*/ 0 h 3"/>
                  <a:gd name="T14" fmla="*/ 0 w 2"/>
                  <a:gd name="T15" fmla="*/ 1 h 3"/>
                  <a:gd name="T16" fmla="*/ 0 w 2"/>
                  <a:gd name="T17" fmla="*/ 3 h 3"/>
                  <a:gd name="T18" fmla="*/ 1 w 2"/>
                  <a:gd name="T19" fmla="*/ 3 h 3"/>
                  <a:gd name="T20" fmla="*/ 2 w 2"/>
                  <a:gd name="T21" fmla="*/ 3 h 3"/>
                  <a:gd name="T22" fmla="*/ 2 w 2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6" name="Freeform 497">
                <a:extLst>
                  <a:ext uri="{FF2B5EF4-FFF2-40B4-BE49-F238E27FC236}">
                    <a16:creationId xmlns:a16="http://schemas.microsoft.com/office/drawing/2014/main" id="{AF1B7E70-A624-A041-BF0D-52F914B96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494" y="9266955"/>
                <a:ext cx="3495" cy="4660"/>
              </a:xfrm>
              <a:custGeom>
                <a:avLst/>
                <a:gdLst>
                  <a:gd name="T0" fmla="*/ 3 w 3"/>
                  <a:gd name="T1" fmla="*/ 3 h 4"/>
                  <a:gd name="T2" fmla="*/ 3 w 3"/>
                  <a:gd name="T3" fmla="*/ 1 h 4"/>
                  <a:gd name="T4" fmla="*/ 2 w 3"/>
                  <a:gd name="T5" fmla="*/ 0 h 4"/>
                  <a:gd name="T6" fmla="*/ 1 w 3"/>
                  <a:gd name="T7" fmla="*/ 0 h 4"/>
                  <a:gd name="T8" fmla="*/ 0 w 3"/>
                  <a:gd name="T9" fmla="*/ 1 h 4"/>
                  <a:gd name="T10" fmla="*/ 0 w 3"/>
                  <a:gd name="T11" fmla="*/ 3 h 4"/>
                  <a:gd name="T12" fmla="*/ 1 w 3"/>
                  <a:gd name="T13" fmla="*/ 4 h 4"/>
                  <a:gd name="T14" fmla="*/ 2 w 3"/>
                  <a:gd name="T15" fmla="*/ 4 h 4"/>
                  <a:gd name="T16" fmla="*/ 3 w 3"/>
                  <a:gd name="T17" fmla="*/ 3 h 4"/>
                  <a:gd name="T18" fmla="*/ 3 w 3"/>
                  <a:gd name="T1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7" name="Freeform 498">
                <a:extLst>
                  <a:ext uri="{FF2B5EF4-FFF2-40B4-BE49-F238E27FC236}">
                    <a16:creationId xmlns:a16="http://schemas.microsoft.com/office/drawing/2014/main" id="{DD16CA94-EC3F-FE4A-B388-FC35ABC23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3648" y="9279769"/>
                <a:ext cx="13979" cy="6989"/>
              </a:xfrm>
              <a:custGeom>
                <a:avLst/>
                <a:gdLst>
                  <a:gd name="T0" fmla="*/ 6 w 12"/>
                  <a:gd name="T1" fmla="*/ 5 h 6"/>
                  <a:gd name="T2" fmla="*/ 9 w 12"/>
                  <a:gd name="T3" fmla="*/ 5 h 6"/>
                  <a:gd name="T4" fmla="*/ 11 w 12"/>
                  <a:gd name="T5" fmla="*/ 4 h 6"/>
                  <a:gd name="T6" fmla="*/ 12 w 12"/>
                  <a:gd name="T7" fmla="*/ 4 h 6"/>
                  <a:gd name="T8" fmla="*/ 12 w 12"/>
                  <a:gd name="T9" fmla="*/ 3 h 6"/>
                  <a:gd name="T10" fmla="*/ 12 w 12"/>
                  <a:gd name="T11" fmla="*/ 1 h 6"/>
                  <a:gd name="T12" fmla="*/ 9 w 12"/>
                  <a:gd name="T13" fmla="*/ 0 h 6"/>
                  <a:gd name="T14" fmla="*/ 3 w 12"/>
                  <a:gd name="T15" fmla="*/ 1 h 6"/>
                  <a:gd name="T16" fmla="*/ 1 w 12"/>
                  <a:gd name="T17" fmla="*/ 1 h 6"/>
                  <a:gd name="T18" fmla="*/ 0 w 12"/>
                  <a:gd name="T19" fmla="*/ 3 h 6"/>
                  <a:gd name="T20" fmla="*/ 0 w 12"/>
                  <a:gd name="T21" fmla="*/ 5 h 6"/>
                  <a:gd name="T22" fmla="*/ 1 w 12"/>
                  <a:gd name="T23" fmla="*/ 5 h 6"/>
                  <a:gd name="T24" fmla="*/ 3 w 12"/>
                  <a:gd name="T25" fmla="*/ 6 h 6"/>
                  <a:gd name="T26" fmla="*/ 6 w 12"/>
                  <a:gd name="T27" fmla="*/ 5 h 6"/>
                  <a:gd name="T28" fmla="*/ 6 w 12"/>
                  <a:gd name="T2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6">
                    <a:moveTo>
                      <a:pt x="6" y="5"/>
                    </a:moveTo>
                    <a:lnTo>
                      <a:pt x="9" y="5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8" name="Freeform 499">
                <a:extLst>
                  <a:ext uri="{FF2B5EF4-FFF2-40B4-BE49-F238E27FC236}">
                    <a16:creationId xmlns:a16="http://schemas.microsoft.com/office/drawing/2014/main" id="{60BFD266-1D4F-D04D-8F63-2449325BB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1122" y="9308891"/>
                <a:ext cx="6989" cy="11649"/>
              </a:xfrm>
              <a:custGeom>
                <a:avLst/>
                <a:gdLst>
                  <a:gd name="T0" fmla="*/ 1 w 6"/>
                  <a:gd name="T1" fmla="*/ 8 h 10"/>
                  <a:gd name="T2" fmla="*/ 2 w 6"/>
                  <a:gd name="T3" fmla="*/ 9 h 10"/>
                  <a:gd name="T4" fmla="*/ 2 w 6"/>
                  <a:gd name="T5" fmla="*/ 10 h 10"/>
                  <a:gd name="T6" fmla="*/ 3 w 6"/>
                  <a:gd name="T7" fmla="*/ 10 h 10"/>
                  <a:gd name="T8" fmla="*/ 5 w 6"/>
                  <a:gd name="T9" fmla="*/ 9 h 10"/>
                  <a:gd name="T10" fmla="*/ 5 w 6"/>
                  <a:gd name="T11" fmla="*/ 8 h 10"/>
                  <a:gd name="T12" fmla="*/ 5 w 6"/>
                  <a:gd name="T13" fmla="*/ 8 h 10"/>
                  <a:gd name="T14" fmla="*/ 6 w 6"/>
                  <a:gd name="T15" fmla="*/ 7 h 10"/>
                  <a:gd name="T16" fmla="*/ 6 w 6"/>
                  <a:gd name="T17" fmla="*/ 4 h 10"/>
                  <a:gd name="T18" fmla="*/ 5 w 6"/>
                  <a:gd name="T19" fmla="*/ 2 h 10"/>
                  <a:gd name="T20" fmla="*/ 3 w 6"/>
                  <a:gd name="T21" fmla="*/ 1 h 10"/>
                  <a:gd name="T22" fmla="*/ 2 w 6"/>
                  <a:gd name="T23" fmla="*/ 0 h 10"/>
                  <a:gd name="T24" fmla="*/ 1 w 6"/>
                  <a:gd name="T25" fmla="*/ 0 h 10"/>
                  <a:gd name="T26" fmla="*/ 0 w 6"/>
                  <a:gd name="T27" fmla="*/ 0 h 10"/>
                  <a:gd name="T28" fmla="*/ 0 w 6"/>
                  <a:gd name="T29" fmla="*/ 2 h 10"/>
                  <a:gd name="T30" fmla="*/ 0 w 6"/>
                  <a:gd name="T31" fmla="*/ 4 h 10"/>
                  <a:gd name="T32" fmla="*/ 0 w 6"/>
                  <a:gd name="T33" fmla="*/ 6 h 10"/>
                  <a:gd name="T34" fmla="*/ 1 w 6"/>
                  <a:gd name="T35" fmla="*/ 8 h 10"/>
                  <a:gd name="T36" fmla="*/ 1 w 6"/>
                  <a:gd name="T3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10">
                    <a:moveTo>
                      <a:pt x="1" y="8"/>
                    </a:moveTo>
                    <a:lnTo>
                      <a:pt x="2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9" name="Freeform 500">
                <a:extLst>
                  <a:ext uri="{FF2B5EF4-FFF2-40B4-BE49-F238E27FC236}">
                    <a16:creationId xmlns:a16="http://schemas.microsoft.com/office/drawing/2014/main" id="{331F6443-BB0F-8745-8047-41A7C529E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1122" y="9358982"/>
                <a:ext cx="10484" cy="10484"/>
              </a:xfrm>
              <a:custGeom>
                <a:avLst/>
                <a:gdLst>
                  <a:gd name="T0" fmla="*/ 2 w 9"/>
                  <a:gd name="T1" fmla="*/ 9 h 9"/>
                  <a:gd name="T2" fmla="*/ 5 w 9"/>
                  <a:gd name="T3" fmla="*/ 9 h 9"/>
                  <a:gd name="T4" fmla="*/ 6 w 9"/>
                  <a:gd name="T5" fmla="*/ 9 h 9"/>
                  <a:gd name="T6" fmla="*/ 7 w 9"/>
                  <a:gd name="T7" fmla="*/ 8 h 9"/>
                  <a:gd name="T8" fmla="*/ 8 w 9"/>
                  <a:gd name="T9" fmla="*/ 6 h 9"/>
                  <a:gd name="T10" fmla="*/ 9 w 9"/>
                  <a:gd name="T11" fmla="*/ 6 h 9"/>
                  <a:gd name="T12" fmla="*/ 9 w 9"/>
                  <a:gd name="T13" fmla="*/ 5 h 9"/>
                  <a:gd name="T14" fmla="*/ 9 w 9"/>
                  <a:gd name="T15" fmla="*/ 4 h 9"/>
                  <a:gd name="T16" fmla="*/ 9 w 9"/>
                  <a:gd name="T17" fmla="*/ 3 h 9"/>
                  <a:gd name="T18" fmla="*/ 8 w 9"/>
                  <a:gd name="T19" fmla="*/ 3 h 9"/>
                  <a:gd name="T20" fmla="*/ 6 w 9"/>
                  <a:gd name="T21" fmla="*/ 2 h 9"/>
                  <a:gd name="T22" fmla="*/ 3 w 9"/>
                  <a:gd name="T23" fmla="*/ 0 h 9"/>
                  <a:gd name="T24" fmla="*/ 2 w 9"/>
                  <a:gd name="T25" fmla="*/ 0 h 9"/>
                  <a:gd name="T26" fmla="*/ 1 w 9"/>
                  <a:gd name="T27" fmla="*/ 2 h 9"/>
                  <a:gd name="T28" fmla="*/ 0 w 9"/>
                  <a:gd name="T29" fmla="*/ 4 h 9"/>
                  <a:gd name="T30" fmla="*/ 0 w 9"/>
                  <a:gd name="T31" fmla="*/ 5 h 9"/>
                  <a:gd name="T32" fmla="*/ 0 w 9"/>
                  <a:gd name="T33" fmla="*/ 6 h 9"/>
                  <a:gd name="T34" fmla="*/ 2 w 9"/>
                  <a:gd name="T35" fmla="*/ 9 h 9"/>
                  <a:gd name="T36" fmla="*/ 2 w 9"/>
                  <a:gd name="T3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9">
                    <a:moveTo>
                      <a:pt x="2" y="9"/>
                    </a:moveTo>
                    <a:lnTo>
                      <a:pt x="5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10" name="Freeform 501">
                <a:extLst>
                  <a:ext uri="{FF2B5EF4-FFF2-40B4-BE49-F238E27FC236}">
                    <a16:creationId xmlns:a16="http://schemas.microsoft.com/office/drawing/2014/main" id="{E20A1916-0B36-FC44-9F57-F09F3B48C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8504" y="9480131"/>
                <a:ext cx="3495" cy="2330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2 h 2"/>
                  <a:gd name="T4" fmla="*/ 3 w 3"/>
                  <a:gd name="T5" fmla="*/ 2 h 2"/>
                  <a:gd name="T6" fmla="*/ 3 w 3"/>
                  <a:gd name="T7" fmla="*/ 1 h 2"/>
                  <a:gd name="T8" fmla="*/ 3 w 3"/>
                  <a:gd name="T9" fmla="*/ 0 h 2"/>
                  <a:gd name="T10" fmla="*/ 2 w 3"/>
                  <a:gd name="T11" fmla="*/ 0 h 2"/>
                  <a:gd name="T12" fmla="*/ 1 w 3"/>
                  <a:gd name="T13" fmla="*/ 0 h 2"/>
                  <a:gd name="T14" fmla="*/ 0 w 3"/>
                  <a:gd name="T15" fmla="*/ 0 h 2"/>
                  <a:gd name="T16" fmla="*/ 0 w 3"/>
                  <a:gd name="T17" fmla="*/ 1 h 2"/>
                  <a:gd name="T18" fmla="*/ 0 w 3"/>
                  <a:gd name="T19" fmla="*/ 2 h 2"/>
                  <a:gd name="T20" fmla="*/ 1 w 3"/>
                  <a:gd name="T21" fmla="*/ 2 h 2"/>
                  <a:gd name="T22" fmla="*/ 1 w 3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11" name="Freeform 502">
                <a:extLst>
                  <a:ext uri="{FF2B5EF4-FFF2-40B4-BE49-F238E27FC236}">
                    <a16:creationId xmlns:a16="http://schemas.microsoft.com/office/drawing/2014/main" id="{8C30BF16-9612-9A4C-B4C5-7D0AA00FC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7143" y="9482461"/>
                <a:ext cx="3495" cy="8154"/>
              </a:xfrm>
              <a:custGeom>
                <a:avLst/>
                <a:gdLst>
                  <a:gd name="T0" fmla="*/ 0 w 3"/>
                  <a:gd name="T1" fmla="*/ 4 h 7"/>
                  <a:gd name="T2" fmla="*/ 0 w 3"/>
                  <a:gd name="T3" fmla="*/ 5 h 7"/>
                  <a:gd name="T4" fmla="*/ 0 w 3"/>
                  <a:gd name="T5" fmla="*/ 6 h 7"/>
                  <a:gd name="T6" fmla="*/ 1 w 3"/>
                  <a:gd name="T7" fmla="*/ 7 h 7"/>
                  <a:gd name="T8" fmla="*/ 3 w 3"/>
                  <a:gd name="T9" fmla="*/ 7 h 7"/>
                  <a:gd name="T10" fmla="*/ 3 w 3"/>
                  <a:gd name="T11" fmla="*/ 6 h 7"/>
                  <a:gd name="T12" fmla="*/ 3 w 3"/>
                  <a:gd name="T13" fmla="*/ 5 h 7"/>
                  <a:gd name="T14" fmla="*/ 3 w 3"/>
                  <a:gd name="T15" fmla="*/ 3 h 7"/>
                  <a:gd name="T16" fmla="*/ 3 w 3"/>
                  <a:gd name="T17" fmla="*/ 1 h 7"/>
                  <a:gd name="T18" fmla="*/ 2 w 3"/>
                  <a:gd name="T19" fmla="*/ 0 h 7"/>
                  <a:gd name="T20" fmla="*/ 1 w 3"/>
                  <a:gd name="T21" fmla="*/ 0 h 7"/>
                  <a:gd name="T22" fmla="*/ 1 w 3"/>
                  <a:gd name="T23" fmla="*/ 1 h 7"/>
                  <a:gd name="T24" fmla="*/ 0 w 3"/>
                  <a:gd name="T25" fmla="*/ 4 h 7"/>
                  <a:gd name="T26" fmla="*/ 0 w 3"/>
                  <a:gd name="T2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7">
                    <a:moveTo>
                      <a:pt x="0" y="4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12" name="Freeform 503">
                <a:extLst>
                  <a:ext uri="{FF2B5EF4-FFF2-40B4-BE49-F238E27FC236}">
                    <a16:creationId xmlns:a16="http://schemas.microsoft.com/office/drawing/2014/main" id="{F21AD194-C548-D142-8242-B85252AFF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494" y="9508089"/>
                <a:ext cx="19803" cy="104841"/>
              </a:xfrm>
              <a:custGeom>
                <a:avLst/>
                <a:gdLst>
                  <a:gd name="T0" fmla="*/ 1 w 17"/>
                  <a:gd name="T1" fmla="*/ 39 h 90"/>
                  <a:gd name="T2" fmla="*/ 2 w 17"/>
                  <a:gd name="T3" fmla="*/ 43 h 90"/>
                  <a:gd name="T4" fmla="*/ 1 w 17"/>
                  <a:gd name="T5" fmla="*/ 49 h 90"/>
                  <a:gd name="T6" fmla="*/ 2 w 17"/>
                  <a:gd name="T7" fmla="*/ 57 h 90"/>
                  <a:gd name="T8" fmla="*/ 2 w 17"/>
                  <a:gd name="T9" fmla="*/ 61 h 90"/>
                  <a:gd name="T10" fmla="*/ 0 w 17"/>
                  <a:gd name="T11" fmla="*/ 66 h 90"/>
                  <a:gd name="T12" fmla="*/ 0 w 17"/>
                  <a:gd name="T13" fmla="*/ 69 h 90"/>
                  <a:gd name="T14" fmla="*/ 1 w 17"/>
                  <a:gd name="T15" fmla="*/ 73 h 90"/>
                  <a:gd name="T16" fmla="*/ 1 w 17"/>
                  <a:gd name="T17" fmla="*/ 77 h 90"/>
                  <a:gd name="T18" fmla="*/ 1 w 17"/>
                  <a:gd name="T19" fmla="*/ 82 h 90"/>
                  <a:gd name="T20" fmla="*/ 3 w 17"/>
                  <a:gd name="T21" fmla="*/ 85 h 90"/>
                  <a:gd name="T22" fmla="*/ 3 w 17"/>
                  <a:gd name="T23" fmla="*/ 90 h 90"/>
                  <a:gd name="T24" fmla="*/ 3 w 17"/>
                  <a:gd name="T25" fmla="*/ 90 h 90"/>
                  <a:gd name="T26" fmla="*/ 5 w 17"/>
                  <a:gd name="T27" fmla="*/ 89 h 90"/>
                  <a:gd name="T28" fmla="*/ 8 w 17"/>
                  <a:gd name="T29" fmla="*/ 86 h 90"/>
                  <a:gd name="T30" fmla="*/ 10 w 17"/>
                  <a:gd name="T31" fmla="*/ 80 h 90"/>
                  <a:gd name="T32" fmla="*/ 11 w 17"/>
                  <a:gd name="T33" fmla="*/ 73 h 90"/>
                  <a:gd name="T34" fmla="*/ 13 w 17"/>
                  <a:gd name="T35" fmla="*/ 62 h 90"/>
                  <a:gd name="T36" fmla="*/ 12 w 17"/>
                  <a:gd name="T37" fmla="*/ 58 h 90"/>
                  <a:gd name="T38" fmla="*/ 13 w 17"/>
                  <a:gd name="T39" fmla="*/ 55 h 90"/>
                  <a:gd name="T40" fmla="*/ 16 w 17"/>
                  <a:gd name="T41" fmla="*/ 51 h 90"/>
                  <a:gd name="T42" fmla="*/ 16 w 17"/>
                  <a:gd name="T43" fmla="*/ 41 h 90"/>
                  <a:gd name="T44" fmla="*/ 14 w 17"/>
                  <a:gd name="T45" fmla="*/ 37 h 90"/>
                  <a:gd name="T46" fmla="*/ 14 w 17"/>
                  <a:gd name="T47" fmla="*/ 30 h 90"/>
                  <a:gd name="T48" fmla="*/ 14 w 17"/>
                  <a:gd name="T49" fmla="*/ 27 h 90"/>
                  <a:gd name="T50" fmla="*/ 16 w 17"/>
                  <a:gd name="T51" fmla="*/ 21 h 90"/>
                  <a:gd name="T52" fmla="*/ 16 w 17"/>
                  <a:gd name="T53" fmla="*/ 13 h 90"/>
                  <a:gd name="T54" fmla="*/ 16 w 17"/>
                  <a:gd name="T55" fmla="*/ 0 h 90"/>
                  <a:gd name="T56" fmla="*/ 13 w 17"/>
                  <a:gd name="T57" fmla="*/ 2 h 90"/>
                  <a:gd name="T58" fmla="*/ 13 w 17"/>
                  <a:gd name="T59" fmla="*/ 10 h 90"/>
                  <a:gd name="T60" fmla="*/ 12 w 17"/>
                  <a:gd name="T61" fmla="*/ 15 h 90"/>
                  <a:gd name="T62" fmla="*/ 8 w 17"/>
                  <a:gd name="T63" fmla="*/ 18 h 90"/>
                  <a:gd name="T64" fmla="*/ 6 w 17"/>
                  <a:gd name="T65" fmla="*/ 23 h 90"/>
                  <a:gd name="T66" fmla="*/ 5 w 17"/>
                  <a:gd name="T67" fmla="*/ 27 h 90"/>
                  <a:gd name="T68" fmla="*/ 5 w 17"/>
                  <a:gd name="T69" fmla="*/ 29 h 90"/>
                  <a:gd name="T70" fmla="*/ 6 w 17"/>
                  <a:gd name="T71" fmla="*/ 33 h 90"/>
                  <a:gd name="T72" fmla="*/ 2 w 17"/>
                  <a:gd name="T73" fmla="*/ 3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" h="90">
                    <a:moveTo>
                      <a:pt x="2" y="38"/>
                    </a:moveTo>
                    <a:lnTo>
                      <a:pt x="1" y="39"/>
                    </a:lnTo>
                    <a:lnTo>
                      <a:pt x="1" y="41"/>
                    </a:lnTo>
                    <a:lnTo>
                      <a:pt x="2" y="43"/>
                    </a:lnTo>
                    <a:lnTo>
                      <a:pt x="1" y="46"/>
                    </a:lnTo>
                    <a:lnTo>
                      <a:pt x="1" y="49"/>
                    </a:lnTo>
                    <a:lnTo>
                      <a:pt x="1" y="51"/>
                    </a:lnTo>
                    <a:lnTo>
                      <a:pt x="2" y="57"/>
                    </a:lnTo>
                    <a:lnTo>
                      <a:pt x="2" y="58"/>
                    </a:lnTo>
                    <a:lnTo>
                      <a:pt x="2" y="61"/>
                    </a:lnTo>
                    <a:lnTo>
                      <a:pt x="1" y="63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1" y="73"/>
                    </a:lnTo>
                    <a:lnTo>
                      <a:pt x="1" y="75"/>
                    </a:lnTo>
                    <a:lnTo>
                      <a:pt x="1" y="77"/>
                    </a:lnTo>
                    <a:lnTo>
                      <a:pt x="1" y="79"/>
                    </a:lnTo>
                    <a:lnTo>
                      <a:pt x="1" y="82"/>
                    </a:lnTo>
                    <a:lnTo>
                      <a:pt x="1" y="84"/>
                    </a:lnTo>
                    <a:lnTo>
                      <a:pt x="3" y="85"/>
                    </a:lnTo>
                    <a:lnTo>
                      <a:pt x="3" y="86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5" y="90"/>
                    </a:lnTo>
                    <a:lnTo>
                      <a:pt x="5" y="89"/>
                    </a:lnTo>
                    <a:lnTo>
                      <a:pt x="7" y="88"/>
                    </a:lnTo>
                    <a:lnTo>
                      <a:pt x="8" y="86"/>
                    </a:lnTo>
                    <a:lnTo>
                      <a:pt x="10" y="83"/>
                    </a:lnTo>
                    <a:lnTo>
                      <a:pt x="10" y="80"/>
                    </a:lnTo>
                    <a:lnTo>
                      <a:pt x="11" y="79"/>
                    </a:lnTo>
                    <a:lnTo>
                      <a:pt x="11" y="73"/>
                    </a:lnTo>
                    <a:lnTo>
                      <a:pt x="12" y="68"/>
                    </a:lnTo>
                    <a:lnTo>
                      <a:pt x="13" y="62"/>
                    </a:lnTo>
                    <a:lnTo>
                      <a:pt x="13" y="61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3" y="55"/>
                    </a:lnTo>
                    <a:lnTo>
                      <a:pt x="14" y="54"/>
                    </a:lnTo>
                    <a:lnTo>
                      <a:pt x="16" y="51"/>
                    </a:lnTo>
                    <a:lnTo>
                      <a:pt x="17" y="44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14" y="37"/>
                    </a:lnTo>
                    <a:lnTo>
                      <a:pt x="14" y="33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4" y="26"/>
                    </a:lnTo>
                    <a:lnTo>
                      <a:pt x="16" y="21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6" y="0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4" y="6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2" y="15"/>
                    </a:lnTo>
                    <a:lnTo>
                      <a:pt x="11" y="16"/>
                    </a:lnTo>
                    <a:lnTo>
                      <a:pt x="8" y="18"/>
                    </a:lnTo>
                    <a:lnTo>
                      <a:pt x="7" y="20"/>
                    </a:lnTo>
                    <a:lnTo>
                      <a:pt x="6" y="23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2" y="38"/>
                    </a:lnTo>
                    <a:lnTo>
                      <a:pt x="2" y="38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13" name="Freeform 504">
                <a:extLst>
                  <a:ext uri="{FF2B5EF4-FFF2-40B4-BE49-F238E27FC236}">
                    <a16:creationId xmlns:a16="http://schemas.microsoft.com/office/drawing/2014/main" id="{2BD42106-DDE6-0148-8CE5-CAD28CCD3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4632" y="9814457"/>
                <a:ext cx="27958" cy="103676"/>
              </a:xfrm>
              <a:custGeom>
                <a:avLst/>
                <a:gdLst>
                  <a:gd name="T0" fmla="*/ 1 w 24"/>
                  <a:gd name="T1" fmla="*/ 20 h 89"/>
                  <a:gd name="T2" fmla="*/ 2 w 24"/>
                  <a:gd name="T3" fmla="*/ 24 h 89"/>
                  <a:gd name="T4" fmla="*/ 2 w 24"/>
                  <a:gd name="T5" fmla="*/ 30 h 89"/>
                  <a:gd name="T6" fmla="*/ 4 w 24"/>
                  <a:gd name="T7" fmla="*/ 34 h 89"/>
                  <a:gd name="T8" fmla="*/ 4 w 24"/>
                  <a:gd name="T9" fmla="*/ 41 h 89"/>
                  <a:gd name="T10" fmla="*/ 5 w 24"/>
                  <a:gd name="T11" fmla="*/ 45 h 89"/>
                  <a:gd name="T12" fmla="*/ 4 w 24"/>
                  <a:gd name="T13" fmla="*/ 51 h 89"/>
                  <a:gd name="T14" fmla="*/ 5 w 24"/>
                  <a:gd name="T15" fmla="*/ 55 h 89"/>
                  <a:gd name="T16" fmla="*/ 6 w 24"/>
                  <a:gd name="T17" fmla="*/ 58 h 89"/>
                  <a:gd name="T18" fmla="*/ 5 w 24"/>
                  <a:gd name="T19" fmla="*/ 61 h 89"/>
                  <a:gd name="T20" fmla="*/ 4 w 24"/>
                  <a:gd name="T21" fmla="*/ 68 h 89"/>
                  <a:gd name="T22" fmla="*/ 1 w 24"/>
                  <a:gd name="T23" fmla="*/ 75 h 89"/>
                  <a:gd name="T24" fmla="*/ 2 w 24"/>
                  <a:gd name="T25" fmla="*/ 79 h 89"/>
                  <a:gd name="T26" fmla="*/ 2 w 24"/>
                  <a:gd name="T27" fmla="*/ 80 h 89"/>
                  <a:gd name="T28" fmla="*/ 2 w 24"/>
                  <a:gd name="T29" fmla="*/ 83 h 89"/>
                  <a:gd name="T30" fmla="*/ 5 w 24"/>
                  <a:gd name="T31" fmla="*/ 85 h 89"/>
                  <a:gd name="T32" fmla="*/ 7 w 24"/>
                  <a:gd name="T33" fmla="*/ 89 h 89"/>
                  <a:gd name="T34" fmla="*/ 10 w 24"/>
                  <a:gd name="T35" fmla="*/ 87 h 89"/>
                  <a:gd name="T36" fmla="*/ 12 w 24"/>
                  <a:gd name="T37" fmla="*/ 85 h 89"/>
                  <a:gd name="T38" fmla="*/ 13 w 24"/>
                  <a:gd name="T39" fmla="*/ 86 h 89"/>
                  <a:gd name="T40" fmla="*/ 15 w 24"/>
                  <a:gd name="T41" fmla="*/ 87 h 89"/>
                  <a:gd name="T42" fmla="*/ 16 w 24"/>
                  <a:gd name="T43" fmla="*/ 87 h 89"/>
                  <a:gd name="T44" fmla="*/ 12 w 24"/>
                  <a:gd name="T45" fmla="*/ 81 h 89"/>
                  <a:gd name="T46" fmla="*/ 8 w 24"/>
                  <a:gd name="T47" fmla="*/ 74 h 89"/>
                  <a:gd name="T48" fmla="*/ 8 w 24"/>
                  <a:gd name="T49" fmla="*/ 69 h 89"/>
                  <a:gd name="T50" fmla="*/ 11 w 24"/>
                  <a:gd name="T51" fmla="*/ 68 h 89"/>
                  <a:gd name="T52" fmla="*/ 12 w 24"/>
                  <a:gd name="T53" fmla="*/ 66 h 89"/>
                  <a:gd name="T54" fmla="*/ 12 w 24"/>
                  <a:gd name="T55" fmla="*/ 59 h 89"/>
                  <a:gd name="T56" fmla="*/ 12 w 24"/>
                  <a:gd name="T57" fmla="*/ 56 h 89"/>
                  <a:gd name="T58" fmla="*/ 13 w 24"/>
                  <a:gd name="T59" fmla="*/ 53 h 89"/>
                  <a:gd name="T60" fmla="*/ 12 w 24"/>
                  <a:gd name="T61" fmla="*/ 50 h 89"/>
                  <a:gd name="T62" fmla="*/ 11 w 24"/>
                  <a:gd name="T63" fmla="*/ 45 h 89"/>
                  <a:gd name="T64" fmla="*/ 12 w 24"/>
                  <a:gd name="T65" fmla="*/ 40 h 89"/>
                  <a:gd name="T66" fmla="*/ 12 w 24"/>
                  <a:gd name="T67" fmla="*/ 35 h 89"/>
                  <a:gd name="T68" fmla="*/ 12 w 24"/>
                  <a:gd name="T69" fmla="*/ 33 h 89"/>
                  <a:gd name="T70" fmla="*/ 18 w 24"/>
                  <a:gd name="T71" fmla="*/ 24 h 89"/>
                  <a:gd name="T72" fmla="*/ 21 w 24"/>
                  <a:gd name="T73" fmla="*/ 19 h 89"/>
                  <a:gd name="T74" fmla="*/ 19 w 24"/>
                  <a:gd name="T75" fmla="*/ 14 h 89"/>
                  <a:gd name="T76" fmla="*/ 21 w 24"/>
                  <a:gd name="T77" fmla="*/ 11 h 89"/>
                  <a:gd name="T78" fmla="*/ 24 w 24"/>
                  <a:gd name="T79" fmla="*/ 10 h 89"/>
                  <a:gd name="T80" fmla="*/ 23 w 24"/>
                  <a:gd name="T81" fmla="*/ 6 h 89"/>
                  <a:gd name="T82" fmla="*/ 24 w 24"/>
                  <a:gd name="T83" fmla="*/ 1 h 89"/>
                  <a:gd name="T84" fmla="*/ 22 w 24"/>
                  <a:gd name="T85" fmla="*/ 0 h 89"/>
                  <a:gd name="T86" fmla="*/ 22 w 24"/>
                  <a:gd name="T87" fmla="*/ 3 h 89"/>
                  <a:gd name="T88" fmla="*/ 19 w 24"/>
                  <a:gd name="T89" fmla="*/ 7 h 89"/>
                  <a:gd name="T90" fmla="*/ 16 w 24"/>
                  <a:gd name="T91" fmla="*/ 10 h 89"/>
                  <a:gd name="T92" fmla="*/ 12 w 24"/>
                  <a:gd name="T93" fmla="*/ 12 h 89"/>
                  <a:gd name="T94" fmla="*/ 5 w 24"/>
                  <a:gd name="T95" fmla="*/ 12 h 89"/>
                  <a:gd name="T96" fmla="*/ 1 w 24"/>
                  <a:gd name="T97" fmla="*/ 13 h 89"/>
                  <a:gd name="T98" fmla="*/ 0 w 24"/>
                  <a:gd name="T99" fmla="*/ 1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" h="89">
                    <a:moveTo>
                      <a:pt x="0" y="18"/>
                    </a:moveTo>
                    <a:lnTo>
                      <a:pt x="1" y="20"/>
                    </a:lnTo>
                    <a:lnTo>
                      <a:pt x="1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4" y="33"/>
                    </a:lnTo>
                    <a:lnTo>
                      <a:pt x="4" y="34"/>
                    </a:lnTo>
                    <a:lnTo>
                      <a:pt x="4" y="39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5" y="45"/>
                    </a:lnTo>
                    <a:lnTo>
                      <a:pt x="4" y="47"/>
                    </a:lnTo>
                    <a:lnTo>
                      <a:pt x="4" y="51"/>
                    </a:lnTo>
                    <a:lnTo>
                      <a:pt x="4" y="52"/>
                    </a:lnTo>
                    <a:lnTo>
                      <a:pt x="5" y="55"/>
                    </a:lnTo>
                    <a:lnTo>
                      <a:pt x="5" y="57"/>
                    </a:lnTo>
                    <a:lnTo>
                      <a:pt x="6" y="58"/>
                    </a:lnTo>
                    <a:lnTo>
                      <a:pt x="5" y="59"/>
                    </a:lnTo>
                    <a:lnTo>
                      <a:pt x="5" y="61"/>
                    </a:lnTo>
                    <a:lnTo>
                      <a:pt x="4" y="64"/>
                    </a:lnTo>
                    <a:lnTo>
                      <a:pt x="4" y="68"/>
                    </a:lnTo>
                    <a:lnTo>
                      <a:pt x="2" y="72"/>
                    </a:lnTo>
                    <a:lnTo>
                      <a:pt x="1" y="75"/>
                    </a:lnTo>
                    <a:lnTo>
                      <a:pt x="1" y="76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2" y="80"/>
                    </a:lnTo>
                    <a:lnTo>
                      <a:pt x="2" y="81"/>
                    </a:lnTo>
                    <a:lnTo>
                      <a:pt x="2" y="83"/>
                    </a:lnTo>
                    <a:lnTo>
                      <a:pt x="4" y="84"/>
                    </a:lnTo>
                    <a:lnTo>
                      <a:pt x="5" y="85"/>
                    </a:lnTo>
                    <a:lnTo>
                      <a:pt x="6" y="86"/>
                    </a:lnTo>
                    <a:lnTo>
                      <a:pt x="7" y="89"/>
                    </a:lnTo>
                    <a:lnTo>
                      <a:pt x="7" y="89"/>
                    </a:lnTo>
                    <a:lnTo>
                      <a:pt x="10" y="87"/>
                    </a:lnTo>
                    <a:lnTo>
                      <a:pt x="10" y="86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86"/>
                    </a:lnTo>
                    <a:lnTo>
                      <a:pt x="15" y="87"/>
                    </a:lnTo>
                    <a:lnTo>
                      <a:pt x="15" y="87"/>
                    </a:lnTo>
                    <a:lnTo>
                      <a:pt x="16" y="87"/>
                    </a:lnTo>
                    <a:lnTo>
                      <a:pt x="16" y="87"/>
                    </a:lnTo>
                    <a:lnTo>
                      <a:pt x="16" y="86"/>
                    </a:lnTo>
                    <a:lnTo>
                      <a:pt x="12" y="81"/>
                    </a:lnTo>
                    <a:lnTo>
                      <a:pt x="10" y="76"/>
                    </a:lnTo>
                    <a:lnTo>
                      <a:pt x="8" y="74"/>
                    </a:lnTo>
                    <a:lnTo>
                      <a:pt x="8" y="72"/>
                    </a:lnTo>
                    <a:lnTo>
                      <a:pt x="8" y="69"/>
                    </a:lnTo>
                    <a:lnTo>
                      <a:pt x="8" y="68"/>
                    </a:lnTo>
                    <a:lnTo>
                      <a:pt x="11" y="68"/>
                    </a:lnTo>
                    <a:lnTo>
                      <a:pt x="11" y="67"/>
                    </a:lnTo>
                    <a:lnTo>
                      <a:pt x="12" y="66"/>
                    </a:lnTo>
                    <a:lnTo>
                      <a:pt x="12" y="62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2" y="55"/>
                    </a:lnTo>
                    <a:lnTo>
                      <a:pt x="13" y="53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1" y="47"/>
                    </a:lnTo>
                    <a:lnTo>
                      <a:pt x="11" y="45"/>
                    </a:lnTo>
                    <a:lnTo>
                      <a:pt x="11" y="42"/>
                    </a:lnTo>
                    <a:lnTo>
                      <a:pt x="12" y="40"/>
                    </a:lnTo>
                    <a:lnTo>
                      <a:pt x="12" y="36"/>
                    </a:lnTo>
                    <a:lnTo>
                      <a:pt x="12" y="35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18" y="24"/>
                    </a:lnTo>
                    <a:lnTo>
                      <a:pt x="19" y="22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21" y="11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3" y="6"/>
                    </a:lnTo>
                    <a:lnTo>
                      <a:pt x="23" y="3"/>
                    </a:lnTo>
                    <a:lnTo>
                      <a:pt x="24" y="1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3"/>
                    </a:lnTo>
                    <a:lnTo>
                      <a:pt x="21" y="6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14" name="Freeform 505">
                <a:extLst>
                  <a:ext uri="{FF2B5EF4-FFF2-40B4-BE49-F238E27FC236}">
                    <a16:creationId xmlns:a16="http://schemas.microsoft.com/office/drawing/2014/main" id="{CBA9CCFC-A510-2F42-8C5B-60F1B3D24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9866" y="9843580"/>
                <a:ext cx="15144" cy="23298"/>
              </a:xfrm>
              <a:custGeom>
                <a:avLst/>
                <a:gdLst>
                  <a:gd name="T0" fmla="*/ 5 w 13"/>
                  <a:gd name="T1" fmla="*/ 5 h 20"/>
                  <a:gd name="T2" fmla="*/ 4 w 13"/>
                  <a:gd name="T3" fmla="*/ 6 h 20"/>
                  <a:gd name="T4" fmla="*/ 4 w 13"/>
                  <a:gd name="T5" fmla="*/ 8 h 20"/>
                  <a:gd name="T6" fmla="*/ 4 w 13"/>
                  <a:gd name="T7" fmla="*/ 8 h 20"/>
                  <a:gd name="T8" fmla="*/ 5 w 13"/>
                  <a:gd name="T9" fmla="*/ 8 h 20"/>
                  <a:gd name="T10" fmla="*/ 5 w 13"/>
                  <a:gd name="T11" fmla="*/ 9 h 20"/>
                  <a:gd name="T12" fmla="*/ 5 w 13"/>
                  <a:gd name="T13" fmla="*/ 9 h 20"/>
                  <a:gd name="T14" fmla="*/ 4 w 13"/>
                  <a:gd name="T15" fmla="*/ 10 h 20"/>
                  <a:gd name="T16" fmla="*/ 1 w 13"/>
                  <a:gd name="T17" fmla="*/ 11 h 20"/>
                  <a:gd name="T18" fmla="*/ 0 w 13"/>
                  <a:gd name="T19" fmla="*/ 14 h 20"/>
                  <a:gd name="T20" fmla="*/ 0 w 13"/>
                  <a:gd name="T21" fmla="*/ 15 h 20"/>
                  <a:gd name="T22" fmla="*/ 1 w 13"/>
                  <a:gd name="T23" fmla="*/ 16 h 20"/>
                  <a:gd name="T24" fmla="*/ 2 w 13"/>
                  <a:gd name="T25" fmla="*/ 17 h 20"/>
                  <a:gd name="T26" fmla="*/ 2 w 13"/>
                  <a:gd name="T27" fmla="*/ 19 h 20"/>
                  <a:gd name="T28" fmla="*/ 4 w 13"/>
                  <a:gd name="T29" fmla="*/ 20 h 20"/>
                  <a:gd name="T30" fmla="*/ 4 w 13"/>
                  <a:gd name="T31" fmla="*/ 19 h 20"/>
                  <a:gd name="T32" fmla="*/ 4 w 13"/>
                  <a:gd name="T33" fmla="*/ 17 h 20"/>
                  <a:gd name="T34" fmla="*/ 4 w 13"/>
                  <a:gd name="T35" fmla="*/ 17 h 20"/>
                  <a:gd name="T36" fmla="*/ 5 w 13"/>
                  <a:gd name="T37" fmla="*/ 17 h 20"/>
                  <a:gd name="T38" fmla="*/ 5 w 13"/>
                  <a:gd name="T39" fmla="*/ 17 h 20"/>
                  <a:gd name="T40" fmla="*/ 7 w 13"/>
                  <a:gd name="T41" fmla="*/ 19 h 20"/>
                  <a:gd name="T42" fmla="*/ 8 w 13"/>
                  <a:gd name="T43" fmla="*/ 19 h 20"/>
                  <a:gd name="T44" fmla="*/ 8 w 13"/>
                  <a:gd name="T45" fmla="*/ 17 h 20"/>
                  <a:gd name="T46" fmla="*/ 8 w 13"/>
                  <a:gd name="T47" fmla="*/ 16 h 20"/>
                  <a:gd name="T48" fmla="*/ 8 w 13"/>
                  <a:gd name="T49" fmla="*/ 15 h 20"/>
                  <a:gd name="T50" fmla="*/ 8 w 13"/>
                  <a:gd name="T51" fmla="*/ 14 h 20"/>
                  <a:gd name="T52" fmla="*/ 8 w 13"/>
                  <a:gd name="T53" fmla="*/ 14 h 20"/>
                  <a:gd name="T54" fmla="*/ 10 w 13"/>
                  <a:gd name="T55" fmla="*/ 13 h 20"/>
                  <a:gd name="T56" fmla="*/ 10 w 13"/>
                  <a:gd name="T57" fmla="*/ 10 h 20"/>
                  <a:gd name="T58" fmla="*/ 10 w 13"/>
                  <a:gd name="T59" fmla="*/ 9 h 20"/>
                  <a:gd name="T60" fmla="*/ 11 w 13"/>
                  <a:gd name="T61" fmla="*/ 8 h 20"/>
                  <a:gd name="T62" fmla="*/ 12 w 13"/>
                  <a:gd name="T63" fmla="*/ 8 h 20"/>
                  <a:gd name="T64" fmla="*/ 12 w 13"/>
                  <a:gd name="T65" fmla="*/ 6 h 20"/>
                  <a:gd name="T66" fmla="*/ 11 w 13"/>
                  <a:gd name="T67" fmla="*/ 6 h 20"/>
                  <a:gd name="T68" fmla="*/ 11 w 13"/>
                  <a:gd name="T69" fmla="*/ 6 h 20"/>
                  <a:gd name="T70" fmla="*/ 11 w 13"/>
                  <a:gd name="T71" fmla="*/ 5 h 20"/>
                  <a:gd name="T72" fmla="*/ 11 w 13"/>
                  <a:gd name="T73" fmla="*/ 5 h 20"/>
                  <a:gd name="T74" fmla="*/ 11 w 13"/>
                  <a:gd name="T75" fmla="*/ 5 h 20"/>
                  <a:gd name="T76" fmla="*/ 12 w 13"/>
                  <a:gd name="T77" fmla="*/ 4 h 20"/>
                  <a:gd name="T78" fmla="*/ 13 w 13"/>
                  <a:gd name="T79" fmla="*/ 3 h 20"/>
                  <a:gd name="T80" fmla="*/ 13 w 13"/>
                  <a:gd name="T81" fmla="*/ 2 h 20"/>
                  <a:gd name="T82" fmla="*/ 13 w 13"/>
                  <a:gd name="T83" fmla="*/ 0 h 20"/>
                  <a:gd name="T84" fmla="*/ 13 w 13"/>
                  <a:gd name="T85" fmla="*/ 0 h 20"/>
                  <a:gd name="T86" fmla="*/ 12 w 13"/>
                  <a:gd name="T87" fmla="*/ 0 h 20"/>
                  <a:gd name="T88" fmla="*/ 10 w 13"/>
                  <a:gd name="T89" fmla="*/ 0 h 20"/>
                  <a:gd name="T90" fmla="*/ 8 w 13"/>
                  <a:gd name="T91" fmla="*/ 2 h 20"/>
                  <a:gd name="T92" fmla="*/ 6 w 13"/>
                  <a:gd name="T93" fmla="*/ 2 h 20"/>
                  <a:gd name="T94" fmla="*/ 6 w 13"/>
                  <a:gd name="T95" fmla="*/ 3 h 20"/>
                  <a:gd name="T96" fmla="*/ 5 w 13"/>
                  <a:gd name="T97" fmla="*/ 5 h 20"/>
                  <a:gd name="T98" fmla="*/ 5 w 13"/>
                  <a:gd name="T99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" h="20">
                    <a:moveTo>
                      <a:pt x="5" y="5"/>
                    </a:moveTo>
                    <a:lnTo>
                      <a:pt x="4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7" y="19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3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15" name="Freeform 506">
                <a:extLst>
                  <a:ext uri="{FF2B5EF4-FFF2-40B4-BE49-F238E27FC236}">
                    <a16:creationId xmlns:a16="http://schemas.microsoft.com/office/drawing/2014/main" id="{B5C77A64-4109-0E46-B5A0-BA3D63C93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8217" y="9896000"/>
                <a:ext cx="8154" cy="10484"/>
              </a:xfrm>
              <a:custGeom>
                <a:avLst/>
                <a:gdLst>
                  <a:gd name="T0" fmla="*/ 4 w 7"/>
                  <a:gd name="T1" fmla="*/ 8 h 9"/>
                  <a:gd name="T2" fmla="*/ 5 w 7"/>
                  <a:gd name="T3" fmla="*/ 8 h 9"/>
                  <a:gd name="T4" fmla="*/ 6 w 7"/>
                  <a:gd name="T5" fmla="*/ 8 h 9"/>
                  <a:gd name="T6" fmla="*/ 7 w 7"/>
                  <a:gd name="T7" fmla="*/ 9 h 9"/>
                  <a:gd name="T8" fmla="*/ 7 w 7"/>
                  <a:gd name="T9" fmla="*/ 8 h 9"/>
                  <a:gd name="T10" fmla="*/ 7 w 7"/>
                  <a:gd name="T11" fmla="*/ 5 h 9"/>
                  <a:gd name="T12" fmla="*/ 7 w 7"/>
                  <a:gd name="T13" fmla="*/ 4 h 9"/>
                  <a:gd name="T14" fmla="*/ 7 w 7"/>
                  <a:gd name="T15" fmla="*/ 3 h 9"/>
                  <a:gd name="T16" fmla="*/ 7 w 7"/>
                  <a:gd name="T17" fmla="*/ 2 h 9"/>
                  <a:gd name="T18" fmla="*/ 7 w 7"/>
                  <a:gd name="T19" fmla="*/ 0 h 9"/>
                  <a:gd name="T20" fmla="*/ 6 w 7"/>
                  <a:gd name="T21" fmla="*/ 0 h 9"/>
                  <a:gd name="T22" fmla="*/ 6 w 7"/>
                  <a:gd name="T23" fmla="*/ 2 h 9"/>
                  <a:gd name="T24" fmla="*/ 5 w 7"/>
                  <a:gd name="T25" fmla="*/ 3 h 9"/>
                  <a:gd name="T26" fmla="*/ 4 w 7"/>
                  <a:gd name="T27" fmla="*/ 3 h 9"/>
                  <a:gd name="T28" fmla="*/ 4 w 7"/>
                  <a:gd name="T29" fmla="*/ 2 h 9"/>
                  <a:gd name="T30" fmla="*/ 3 w 7"/>
                  <a:gd name="T31" fmla="*/ 3 h 9"/>
                  <a:gd name="T32" fmla="*/ 3 w 7"/>
                  <a:gd name="T33" fmla="*/ 3 h 9"/>
                  <a:gd name="T34" fmla="*/ 3 w 7"/>
                  <a:gd name="T35" fmla="*/ 4 h 9"/>
                  <a:gd name="T36" fmla="*/ 1 w 7"/>
                  <a:gd name="T37" fmla="*/ 5 h 9"/>
                  <a:gd name="T38" fmla="*/ 0 w 7"/>
                  <a:gd name="T39" fmla="*/ 5 h 9"/>
                  <a:gd name="T40" fmla="*/ 0 w 7"/>
                  <a:gd name="T41" fmla="*/ 6 h 9"/>
                  <a:gd name="T42" fmla="*/ 0 w 7"/>
                  <a:gd name="T43" fmla="*/ 8 h 9"/>
                  <a:gd name="T44" fmla="*/ 1 w 7"/>
                  <a:gd name="T45" fmla="*/ 8 h 9"/>
                  <a:gd name="T46" fmla="*/ 4 w 7"/>
                  <a:gd name="T47" fmla="*/ 8 h 9"/>
                  <a:gd name="T48" fmla="*/ 4 w 7"/>
                  <a:gd name="T4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9">
                    <a:moveTo>
                      <a:pt x="4" y="8"/>
                    </a:moveTo>
                    <a:lnTo>
                      <a:pt x="5" y="8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4" y="8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16" name="Freeform 507">
                <a:extLst>
                  <a:ext uri="{FF2B5EF4-FFF2-40B4-BE49-F238E27FC236}">
                    <a16:creationId xmlns:a16="http://schemas.microsoft.com/office/drawing/2014/main" id="{D3BFF7FF-91F8-4248-9E49-BC24365AA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2786" y="9004853"/>
                <a:ext cx="17473" cy="11649"/>
              </a:xfrm>
              <a:custGeom>
                <a:avLst/>
                <a:gdLst>
                  <a:gd name="T0" fmla="*/ 10 w 15"/>
                  <a:gd name="T1" fmla="*/ 0 h 10"/>
                  <a:gd name="T2" fmla="*/ 8 w 15"/>
                  <a:gd name="T3" fmla="*/ 0 h 10"/>
                  <a:gd name="T4" fmla="*/ 6 w 15"/>
                  <a:gd name="T5" fmla="*/ 1 h 10"/>
                  <a:gd name="T6" fmla="*/ 4 w 15"/>
                  <a:gd name="T7" fmla="*/ 1 h 10"/>
                  <a:gd name="T8" fmla="*/ 3 w 15"/>
                  <a:gd name="T9" fmla="*/ 4 h 10"/>
                  <a:gd name="T10" fmla="*/ 0 w 15"/>
                  <a:gd name="T11" fmla="*/ 6 h 10"/>
                  <a:gd name="T12" fmla="*/ 1 w 15"/>
                  <a:gd name="T13" fmla="*/ 9 h 10"/>
                  <a:gd name="T14" fmla="*/ 4 w 15"/>
                  <a:gd name="T15" fmla="*/ 10 h 10"/>
                  <a:gd name="T16" fmla="*/ 9 w 15"/>
                  <a:gd name="T17" fmla="*/ 10 h 10"/>
                  <a:gd name="T18" fmla="*/ 12 w 15"/>
                  <a:gd name="T19" fmla="*/ 8 h 10"/>
                  <a:gd name="T20" fmla="*/ 12 w 15"/>
                  <a:gd name="T21" fmla="*/ 5 h 10"/>
                  <a:gd name="T22" fmla="*/ 14 w 15"/>
                  <a:gd name="T23" fmla="*/ 3 h 10"/>
                  <a:gd name="T24" fmla="*/ 15 w 15"/>
                  <a:gd name="T25" fmla="*/ 1 h 10"/>
                  <a:gd name="T26" fmla="*/ 12 w 15"/>
                  <a:gd name="T27" fmla="*/ 1 h 10"/>
                  <a:gd name="T28" fmla="*/ 10 w 15"/>
                  <a:gd name="T29" fmla="*/ 0 h 10"/>
                  <a:gd name="T30" fmla="*/ 10 w 15"/>
                  <a:gd name="T3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0">
                    <a:moveTo>
                      <a:pt x="10" y="0"/>
                    </a:moveTo>
                    <a:lnTo>
                      <a:pt x="8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9" y="10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17" name="Freeform 508">
                <a:extLst>
                  <a:ext uri="{FF2B5EF4-FFF2-40B4-BE49-F238E27FC236}">
                    <a16:creationId xmlns:a16="http://schemas.microsoft.com/office/drawing/2014/main" id="{181A5DBB-7AB3-5F4D-8115-81860F0F3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2877" y="9882022"/>
                <a:ext cx="5824" cy="4660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1 w 5"/>
                  <a:gd name="T5" fmla="*/ 0 h 4"/>
                  <a:gd name="T6" fmla="*/ 0 w 5"/>
                  <a:gd name="T7" fmla="*/ 1 h 4"/>
                  <a:gd name="T8" fmla="*/ 0 w 5"/>
                  <a:gd name="T9" fmla="*/ 3 h 4"/>
                  <a:gd name="T10" fmla="*/ 0 w 5"/>
                  <a:gd name="T11" fmla="*/ 4 h 4"/>
                  <a:gd name="T12" fmla="*/ 1 w 5"/>
                  <a:gd name="T13" fmla="*/ 4 h 4"/>
                  <a:gd name="T14" fmla="*/ 2 w 5"/>
                  <a:gd name="T15" fmla="*/ 3 h 4"/>
                  <a:gd name="T16" fmla="*/ 3 w 5"/>
                  <a:gd name="T17" fmla="*/ 3 h 4"/>
                  <a:gd name="T18" fmla="*/ 3 w 5"/>
                  <a:gd name="T19" fmla="*/ 1 h 4"/>
                  <a:gd name="T20" fmla="*/ 5 w 5"/>
                  <a:gd name="T21" fmla="*/ 0 h 4"/>
                  <a:gd name="T22" fmla="*/ 3 w 5"/>
                  <a:gd name="T23" fmla="*/ 0 h 4"/>
                  <a:gd name="T24" fmla="*/ 2 w 5"/>
                  <a:gd name="T25" fmla="*/ 0 h 4"/>
                  <a:gd name="T26" fmla="*/ 2 w 5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18" name="Freeform 509">
                <a:extLst>
                  <a:ext uri="{FF2B5EF4-FFF2-40B4-BE49-F238E27FC236}">
                    <a16:creationId xmlns:a16="http://schemas.microsoft.com/office/drawing/2014/main" id="{D56FEDDE-250C-3943-A278-B2E105FD5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2877" y="9907649"/>
                <a:ext cx="3495" cy="6989"/>
              </a:xfrm>
              <a:custGeom>
                <a:avLst/>
                <a:gdLst>
                  <a:gd name="T0" fmla="*/ 3 w 3"/>
                  <a:gd name="T1" fmla="*/ 0 h 6"/>
                  <a:gd name="T2" fmla="*/ 2 w 3"/>
                  <a:gd name="T3" fmla="*/ 0 h 6"/>
                  <a:gd name="T4" fmla="*/ 1 w 3"/>
                  <a:gd name="T5" fmla="*/ 0 h 6"/>
                  <a:gd name="T6" fmla="*/ 1 w 3"/>
                  <a:gd name="T7" fmla="*/ 3 h 6"/>
                  <a:gd name="T8" fmla="*/ 0 w 3"/>
                  <a:gd name="T9" fmla="*/ 3 h 6"/>
                  <a:gd name="T10" fmla="*/ 0 w 3"/>
                  <a:gd name="T11" fmla="*/ 4 h 6"/>
                  <a:gd name="T12" fmla="*/ 0 w 3"/>
                  <a:gd name="T13" fmla="*/ 5 h 6"/>
                  <a:gd name="T14" fmla="*/ 0 w 3"/>
                  <a:gd name="T15" fmla="*/ 6 h 6"/>
                  <a:gd name="T16" fmla="*/ 0 w 3"/>
                  <a:gd name="T17" fmla="*/ 6 h 6"/>
                  <a:gd name="T18" fmla="*/ 1 w 3"/>
                  <a:gd name="T19" fmla="*/ 4 h 6"/>
                  <a:gd name="T20" fmla="*/ 1 w 3"/>
                  <a:gd name="T21" fmla="*/ 3 h 6"/>
                  <a:gd name="T22" fmla="*/ 2 w 3"/>
                  <a:gd name="T23" fmla="*/ 3 h 6"/>
                  <a:gd name="T24" fmla="*/ 2 w 3"/>
                  <a:gd name="T25" fmla="*/ 1 h 6"/>
                  <a:gd name="T26" fmla="*/ 3 w 3"/>
                  <a:gd name="T27" fmla="*/ 0 h 6"/>
                  <a:gd name="T28" fmla="*/ 3 w 3"/>
                  <a:gd name="T29" fmla="*/ 0 h 6"/>
                  <a:gd name="T30" fmla="*/ 3 w 3"/>
                  <a:gd name="T3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19" name="Freeform 510">
                <a:extLst>
                  <a:ext uri="{FF2B5EF4-FFF2-40B4-BE49-F238E27FC236}">
                    <a16:creationId xmlns:a16="http://schemas.microsoft.com/office/drawing/2014/main" id="{F42591AC-0C22-0446-A284-398032248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1228" y="9912309"/>
                <a:ext cx="8154" cy="3495"/>
              </a:xfrm>
              <a:custGeom>
                <a:avLst/>
                <a:gdLst>
                  <a:gd name="T0" fmla="*/ 5 w 7"/>
                  <a:gd name="T1" fmla="*/ 0 h 3"/>
                  <a:gd name="T2" fmla="*/ 3 w 7"/>
                  <a:gd name="T3" fmla="*/ 1 h 3"/>
                  <a:gd name="T4" fmla="*/ 0 w 7"/>
                  <a:gd name="T5" fmla="*/ 2 h 3"/>
                  <a:gd name="T6" fmla="*/ 0 w 7"/>
                  <a:gd name="T7" fmla="*/ 2 h 3"/>
                  <a:gd name="T8" fmla="*/ 1 w 7"/>
                  <a:gd name="T9" fmla="*/ 3 h 3"/>
                  <a:gd name="T10" fmla="*/ 3 w 7"/>
                  <a:gd name="T11" fmla="*/ 3 h 3"/>
                  <a:gd name="T12" fmla="*/ 5 w 7"/>
                  <a:gd name="T13" fmla="*/ 3 h 3"/>
                  <a:gd name="T14" fmla="*/ 5 w 7"/>
                  <a:gd name="T15" fmla="*/ 3 h 3"/>
                  <a:gd name="T16" fmla="*/ 6 w 7"/>
                  <a:gd name="T17" fmla="*/ 2 h 3"/>
                  <a:gd name="T18" fmla="*/ 7 w 7"/>
                  <a:gd name="T19" fmla="*/ 2 h 3"/>
                  <a:gd name="T20" fmla="*/ 5 w 7"/>
                  <a:gd name="T21" fmla="*/ 1 h 3"/>
                  <a:gd name="T22" fmla="*/ 6 w 7"/>
                  <a:gd name="T23" fmla="*/ 0 h 3"/>
                  <a:gd name="T24" fmla="*/ 5 w 7"/>
                  <a:gd name="T25" fmla="*/ 0 h 3"/>
                  <a:gd name="T26" fmla="*/ 5 w 7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lnTo>
                      <a:pt x="3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20" name="Freeform 511">
                <a:extLst>
                  <a:ext uri="{FF2B5EF4-FFF2-40B4-BE49-F238E27FC236}">
                    <a16:creationId xmlns:a16="http://schemas.microsoft.com/office/drawing/2014/main" id="{49F116F3-67C7-4F41-B6DC-1EC6907F8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7339" y="9136486"/>
                <a:ext cx="4660" cy="9319"/>
              </a:xfrm>
              <a:custGeom>
                <a:avLst/>
                <a:gdLst>
                  <a:gd name="T0" fmla="*/ 2 w 4"/>
                  <a:gd name="T1" fmla="*/ 8 h 8"/>
                  <a:gd name="T2" fmla="*/ 2 w 4"/>
                  <a:gd name="T3" fmla="*/ 6 h 8"/>
                  <a:gd name="T4" fmla="*/ 1 w 4"/>
                  <a:gd name="T5" fmla="*/ 6 h 8"/>
                  <a:gd name="T6" fmla="*/ 0 w 4"/>
                  <a:gd name="T7" fmla="*/ 5 h 8"/>
                  <a:gd name="T8" fmla="*/ 0 w 4"/>
                  <a:gd name="T9" fmla="*/ 3 h 8"/>
                  <a:gd name="T10" fmla="*/ 0 w 4"/>
                  <a:gd name="T11" fmla="*/ 0 h 8"/>
                  <a:gd name="T12" fmla="*/ 1 w 4"/>
                  <a:gd name="T13" fmla="*/ 0 h 8"/>
                  <a:gd name="T14" fmla="*/ 3 w 4"/>
                  <a:gd name="T15" fmla="*/ 0 h 8"/>
                  <a:gd name="T16" fmla="*/ 3 w 4"/>
                  <a:gd name="T17" fmla="*/ 0 h 8"/>
                  <a:gd name="T18" fmla="*/ 4 w 4"/>
                  <a:gd name="T19" fmla="*/ 2 h 8"/>
                  <a:gd name="T20" fmla="*/ 4 w 4"/>
                  <a:gd name="T21" fmla="*/ 3 h 8"/>
                  <a:gd name="T22" fmla="*/ 4 w 4"/>
                  <a:gd name="T23" fmla="*/ 4 h 8"/>
                  <a:gd name="T24" fmla="*/ 3 w 4"/>
                  <a:gd name="T25" fmla="*/ 6 h 8"/>
                  <a:gd name="T26" fmla="*/ 2 w 4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lnTo>
                      <a:pt x="2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21" name="Freeform 514">
                <a:extLst>
                  <a:ext uri="{FF2B5EF4-FFF2-40B4-BE49-F238E27FC236}">
                    <a16:creationId xmlns:a16="http://schemas.microsoft.com/office/drawing/2014/main" id="{490D6D69-B807-7B4C-8658-12A062C7C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435" y="7916837"/>
                <a:ext cx="710588" cy="518380"/>
              </a:xfrm>
              <a:custGeom>
                <a:avLst/>
                <a:gdLst>
                  <a:gd name="T0" fmla="*/ 491 w 610"/>
                  <a:gd name="T1" fmla="*/ 435 h 445"/>
                  <a:gd name="T2" fmla="*/ 530 w 610"/>
                  <a:gd name="T3" fmla="*/ 423 h 445"/>
                  <a:gd name="T4" fmla="*/ 600 w 610"/>
                  <a:gd name="T5" fmla="*/ 412 h 445"/>
                  <a:gd name="T6" fmla="*/ 606 w 610"/>
                  <a:gd name="T7" fmla="*/ 353 h 445"/>
                  <a:gd name="T8" fmla="*/ 605 w 610"/>
                  <a:gd name="T9" fmla="*/ 348 h 445"/>
                  <a:gd name="T10" fmla="*/ 593 w 610"/>
                  <a:gd name="T11" fmla="*/ 309 h 445"/>
                  <a:gd name="T12" fmla="*/ 548 w 610"/>
                  <a:gd name="T13" fmla="*/ 268 h 445"/>
                  <a:gd name="T14" fmla="*/ 531 w 610"/>
                  <a:gd name="T15" fmla="*/ 258 h 445"/>
                  <a:gd name="T16" fmla="*/ 510 w 610"/>
                  <a:gd name="T17" fmla="*/ 260 h 445"/>
                  <a:gd name="T18" fmla="*/ 504 w 610"/>
                  <a:gd name="T19" fmla="*/ 299 h 445"/>
                  <a:gd name="T20" fmla="*/ 486 w 610"/>
                  <a:gd name="T21" fmla="*/ 320 h 445"/>
                  <a:gd name="T22" fmla="*/ 457 w 610"/>
                  <a:gd name="T23" fmla="*/ 317 h 445"/>
                  <a:gd name="T24" fmla="*/ 442 w 610"/>
                  <a:gd name="T25" fmla="*/ 330 h 445"/>
                  <a:gd name="T26" fmla="*/ 446 w 610"/>
                  <a:gd name="T27" fmla="*/ 303 h 445"/>
                  <a:gd name="T28" fmla="*/ 452 w 610"/>
                  <a:gd name="T29" fmla="*/ 283 h 445"/>
                  <a:gd name="T30" fmla="*/ 437 w 610"/>
                  <a:gd name="T31" fmla="*/ 274 h 445"/>
                  <a:gd name="T32" fmla="*/ 407 w 610"/>
                  <a:gd name="T33" fmla="*/ 274 h 445"/>
                  <a:gd name="T34" fmla="*/ 384 w 610"/>
                  <a:gd name="T35" fmla="*/ 264 h 445"/>
                  <a:gd name="T36" fmla="*/ 368 w 610"/>
                  <a:gd name="T37" fmla="*/ 249 h 445"/>
                  <a:gd name="T38" fmla="*/ 339 w 610"/>
                  <a:gd name="T39" fmla="*/ 246 h 445"/>
                  <a:gd name="T40" fmla="*/ 323 w 610"/>
                  <a:gd name="T41" fmla="*/ 257 h 445"/>
                  <a:gd name="T42" fmla="*/ 312 w 610"/>
                  <a:gd name="T43" fmla="*/ 246 h 445"/>
                  <a:gd name="T44" fmla="*/ 291 w 610"/>
                  <a:gd name="T45" fmla="*/ 251 h 445"/>
                  <a:gd name="T46" fmla="*/ 322 w 610"/>
                  <a:gd name="T47" fmla="*/ 241 h 445"/>
                  <a:gd name="T48" fmla="*/ 304 w 610"/>
                  <a:gd name="T49" fmla="*/ 234 h 445"/>
                  <a:gd name="T50" fmla="*/ 281 w 610"/>
                  <a:gd name="T51" fmla="*/ 230 h 445"/>
                  <a:gd name="T52" fmla="*/ 291 w 610"/>
                  <a:gd name="T53" fmla="*/ 225 h 445"/>
                  <a:gd name="T54" fmla="*/ 311 w 610"/>
                  <a:gd name="T55" fmla="*/ 224 h 445"/>
                  <a:gd name="T56" fmla="*/ 323 w 610"/>
                  <a:gd name="T57" fmla="*/ 209 h 445"/>
                  <a:gd name="T58" fmla="*/ 336 w 610"/>
                  <a:gd name="T59" fmla="*/ 195 h 445"/>
                  <a:gd name="T60" fmla="*/ 353 w 610"/>
                  <a:gd name="T61" fmla="*/ 202 h 445"/>
                  <a:gd name="T62" fmla="*/ 311 w 610"/>
                  <a:gd name="T63" fmla="*/ 185 h 445"/>
                  <a:gd name="T64" fmla="*/ 300 w 610"/>
                  <a:gd name="T65" fmla="*/ 190 h 445"/>
                  <a:gd name="T66" fmla="*/ 292 w 610"/>
                  <a:gd name="T67" fmla="*/ 202 h 445"/>
                  <a:gd name="T68" fmla="*/ 281 w 610"/>
                  <a:gd name="T69" fmla="*/ 196 h 445"/>
                  <a:gd name="T70" fmla="*/ 287 w 610"/>
                  <a:gd name="T71" fmla="*/ 184 h 445"/>
                  <a:gd name="T72" fmla="*/ 255 w 610"/>
                  <a:gd name="T73" fmla="*/ 178 h 445"/>
                  <a:gd name="T74" fmla="*/ 233 w 610"/>
                  <a:gd name="T75" fmla="*/ 170 h 445"/>
                  <a:gd name="T76" fmla="*/ 189 w 610"/>
                  <a:gd name="T77" fmla="*/ 168 h 445"/>
                  <a:gd name="T78" fmla="*/ 174 w 610"/>
                  <a:gd name="T79" fmla="*/ 159 h 445"/>
                  <a:gd name="T80" fmla="*/ 149 w 610"/>
                  <a:gd name="T81" fmla="*/ 157 h 445"/>
                  <a:gd name="T82" fmla="*/ 121 w 610"/>
                  <a:gd name="T83" fmla="*/ 171 h 445"/>
                  <a:gd name="T84" fmla="*/ 93 w 610"/>
                  <a:gd name="T85" fmla="*/ 179 h 445"/>
                  <a:gd name="T86" fmla="*/ 72 w 610"/>
                  <a:gd name="T87" fmla="*/ 167 h 445"/>
                  <a:gd name="T88" fmla="*/ 62 w 610"/>
                  <a:gd name="T89" fmla="*/ 143 h 445"/>
                  <a:gd name="T90" fmla="*/ 68 w 610"/>
                  <a:gd name="T91" fmla="*/ 107 h 445"/>
                  <a:gd name="T92" fmla="*/ 98 w 610"/>
                  <a:gd name="T93" fmla="*/ 95 h 445"/>
                  <a:gd name="T94" fmla="*/ 129 w 610"/>
                  <a:gd name="T95" fmla="*/ 117 h 445"/>
                  <a:gd name="T96" fmla="*/ 145 w 610"/>
                  <a:gd name="T97" fmla="*/ 84 h 445"/>
                  <a:gd name="T98" fmla="*/ 134 w 610"/>
                  <a:gd name="T99" fmla="*/ 36 h 445"/>
                  <a:gd name="T100" fmla="*/ 111 w 610"/>
                  <a:gd name="T101" fmla="*/ 21 h 445"/>
                  <a:gd name="T102" fmla="*/ 87 w 610"/>
                  <a:gd name="T103" fmla="*/ 55 h 445"/>
                  <a:gd name="T104" fmla="*/ 72 w 610"/>
                  <a:gd name="T105" fmla="*/ 66 h 445"/>
                  <a:gd name="T106" fmla="*/ 37 w 610"/>
                  <a:gd name="T107" fmla="*/ 83 h 445"/>
                  <a:gd name="T108" fmla="*/ 36 w 610"/>
                  <a:gd name="T109" fmla="*/ 111 h 445"/>
                  <a:gd name="T110" fmla="*/ 21 w 610"/>
                  <a:gd name="T111" fmla="*/ 120 h 445"/>
                  <a:gd name="T112" fmla="*/ 2 w 610"/>
                  <a:gd name="T113" fmla="*/ 143 h 445"/>
                  <a:gd name="T114" fmla="*/ 14 w 610"/>
                  <a:gd name="T115" fmla="*/ 189 h 445"/>
                  <a:gd name="T116" fmla="*/ 27 w 610"/>
                  <a:gd name="T117" fmla="*/ 218 h 445"/>
                  <a:gd name="T118" fmla="*/ 60 w 610"/>
                  <a:gd name="T119" fmla="*/ 24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10" h="445">
                    <a:moveTo>
                      <a:pt x="183" y="275"/>
                    </a:moveTo>
                    <a:lnTo>
                      <a:pt x="210" y="269"/>
                    </a:lnTo>
                    <a:lnTo>
                      <a:pt x="217" y="279"/>
                    </a:lnTo>
                    <a:lnTo>
                      <a:pt x="233" y="296"/>
                    </a:lnTo>
                    <a:lnTo>
                      <a:pt x="246" y="310"/>
                    </a:lnTo>
                    <a:lnTo>
                      <a:pt x="257" y="320"/>
                    </a:lnTo>
                    <a:lnTo>
                      <a:pt x="281" y="339"/>
                    </a:lnTo>
                    <a:lnTo>
                      <a:pt x="322" y="370"/>
                    </a:lnTo>
                    <a:lnTo>
                      <a:pt x="374" y="409"/>
                    </a:lnTo>
                    <a:lnTo>
                      <a:pt x="391" y="420"/>
                    </a:lnTo>
                    <a:lnTo>
                      <a:pt x="388" y="423"/>
                    </a:lnTo>
                    <a:lnTo>
                      <a:pt x="397" y="423"/>
                    </a:lnTo>
                    <a:lnTo>
                      <a:pt x="427" y="445"/>
                    </a:lnTo>
                    <a:lnTo>
                      <a:pt x="443" y="444"/>
                    </a:lnTo>
                    <a:lnTo>
                      <a:pt x="481" y="444"/>
                    </a:lnTo>
                    <a:lnTo>
                      <a:pt x="491" y="435"/>
                    </a:lnTo>
                    <a:lnTo>
                      <a:pt x="491" y="434"/>
                    </a:lnTo>
                    <a:lnTo>
                      <a:pt x="495" y="431"/>
                    </a:lnTo>
                    <a:lnTo>
                      <a:pt x="499" y="429"/>
                    </a:lnTo>
                    <a:lnTo>
                      <a:pt x="502" y="428"/>
                    </a:lnTo>
                    <a:lnTo>
                      <a:pt x="504" y="428"/>
                    </a:lnTo>
                    <a:lnTo>
                      <a:pt x="505" y="428"/>
                    </a:lnTo>
                    <a:lnTo>
                      <a:pt x="506" y="428"/>
                    </a:lnTo>
                    <a:lnTo>
                      <a:pt x="509" y="427"/>
                    </a:lnTo>
                    <a:lnTo>
                      <a:pt x="510" y="427"/>
                    </a:lnTo>
                    <a:lnTo>
                      <a:pt x="511" y="428"/>
                    </a:lnTo>
                    <a:lnTo>
                      <a:pt x="511" y="429"/>
                    </a:lnTo>
                    <a:lnTo>
                      <a:pt x="513" y="432"/>
                    </a:lnTo>
                    <a:lnTo>
                      <a:pt x="519" y="433"/>
                    </a:lnTo>
                    <a:lnTo>
                      <a:pt x="520" y="429"/>
                    </a:lnTo>
                    <a:lnTo>
                      <a:pt x="530" y="425"/>
                    </a:lnTo>
                    <a:lnTo>
                      <a:pt x="530" y="423"/>
                    </a:lnTo>
                    <a:lnTo>
                      <a:pt x="531" y="421"/>
                    </a:lnTo>
                    <a:lnTo>
                      <a:pt x="533" y="418"/>
                    </a:lnTo>
                    <a:lnTo>
                      <a:pt x="536" y="418"/>
                    </a:lnTo>
                    <a:lnTo>
                      <a:pt x="538" y="417"/>
                    </a:lnTo>
                    <a:lnTo>
                      <a:pt x="565" y="406"/>
                    </a:lnTo>
                    <a:lnTo>
                      <a:pt x="570" y="406"/>
                    </a:lnTo>
                    <a:lnTo>
                      <a:pt x="572" y="407"/>
                    </a:lnTo>
                    <a:lnTo>
                      <a:pt x="575" y="410"/>
                    </a:lnTo>
                    <a:lnTo>
                      <a:pt x="576" y="410"/>
                    </a:lnTo>
                    <a:lnTo>
                      <a:pt x="578" y="410"/>
                    </a:lnTo>
                    <a:lnTo>
                      <a:pt x="579" y="411"/>
                    </a:lnTo>
                    <a:lnTo>
                      <a:pt x="582" y="412"/>
                    </a:lnTo>
                    <a:lnTo>
                      <a:pt x="592" y="417"/>
                    </a:lnTo>
                    <a:lnTo>
                      <a:pt x="592" y="417"/>
                    </a:lnTo>
                    <a:lnTo>
                      <a:pt x="595" y="414"/>
                    </a:lnTo>
                    <a:lnTo>
                      <a:pt x="600" y="412"/>
                    </a:lnTo>
                    <a:lnTo>
                      <a:pt x="604" y="409"/>
                    </a:lnTo>
                    <a:lnTo>
                      <a:pt x="605" y="407"/>
                    </a:lnTo>
                    <a:lnTo>
                      <a:pt x="605" y="404"/>
                    </a:lnTo>
                    <a:lnTo>
                      <a:pt x="605" y="404"/>
                    </a:lnTo>
                    <a:lnTo>
                      <a:pt x="604" y="399"/>
                    </a:lnTo>
                    <a:lnTo>
                      <a:pt x="607" y="392"/>
                    </a:lnTo>
                    <a:lnTo>
                      <a:pt x="605" y="384"/>
                    </a:lnTo>
                    <a:lnTo>
                      <a:pt x="594" y="367"/>
                    </a:lnTo>
                    <a:lnTo>
                      <a:pt x="596" y="366"/>
                    </a:lnTo>
                    <a:lnTo>
                      <a:pt x="603" y="366"/>
                    </a:lnTo>
                    <a:lnTo>
                      <a:pt x="606" y="361"/>
                    </a:lnTo>
                    <a:lnTo>
                      <a:pt x="609" y="350"/>
                    </a:lnTo>
                    <a:lnTo>
                      <a:pt x="607" y="349"/>
                    </a:lnTo>
                    <a:lnTo>
                      <a:pt x="606" y="350"/>
                    </a:lnTo>
                    <a:lnTo>
                      <a:pt x="606" y="352"/>
                    </a:lnTo>
                    <a:lnTo>
                      <a:pt x="606" y="353"/>
                    </a:lnTo>
                    <a:lnTo>
                      <a:pt x="605" y="355"/>
                    </a:lnTo>
                    <a:lnTo>
                      <a:pt x="603" y="355"/>
                    </a:lnTo>
                    <a:lnTo>
                      <a:pt x="601" y="355"/>
                    </a:lnTo>
                    <a:lnTo>
                      <a:pt x="600" y="355"/>
                    </a:lnTo>
                    <a:lnTo>
                      <a:pt x="600" y="355"/>
                    </a:lnTo>
                    <a:lnTo>
                      <a:pt x="600" y="354"/>
                    </a:lnTo>
                    <a:lnTo>
                      <a:pt x="600" y="353"/>
                    </a:lnTo>
                    <a:lnTo>
                      <a:pt x="601" y="352"/>
                    </a:lnTo>
                    <a:lnTo>
                      <a:pt x="601" y="352"/>
                    </a:lnTo>
                    <a:lnTo>
                      <a:pt x="604" y="350"/>
                    </a:lnTo>
                    <a:lnTo>
                      <a:pt x="604" y="349"/>
                    </a:lnTo>
                    <a:lnTo>
                      <a:pt x="603" y="348"/>
                    </a:lnTo>
                    <a:lnTo>
                      <a:pt x="603" y="348"/>
                    </a:lnTo>
                    <a:lnTo>
                      <a:pt x="604" y="348"/>
                    </a:lnTo>
                    <a:lnTo>
                      <a:pt x="605" y="349"/>
                    </a:lnTo>
                    <a:lnTo>
                      <a:pt x="605" y="348"/>
                    </a:lnTo>
                    <a:lnTo>
                      <a:pt x="606" y="348"/>
                    </a:lnTo>
                    <a:lnTo>
                      <a:pt x="606" y="347"/>
                    </a:lnTo>
                    <a:lnTo>
                      <a:pt x="606" y="347"/>
                    </a:lnTo>
                    <a:lnTo>
                      <a:pt x="607" y="348"/>
                    </a:lnTo>
                    <a:lnTo>
                      <a:pt x="609" y="349"/>
                    </a:lnTo>
                    <a:lnTo>
                      <a:pt x="609" y="349"/>
                    </a:lnTo>
                    <a:lnTo>
                      <a:pt x="610" y="348"/>
                    </a:lnTo>
                    <a:lnTo>
                      <a:pt x="610" y="345"/>
                    </a:lnTo>
                    <a:lnTo>
                      <a:pt x="609" y="344"/>
                    </a:lnTo>
                    <a:lnTo>
                      <a:pt x="609" y="342"/>
                    </a:lnTo>
                    <a:lnTo>
                      <a:pt x="607" y="337"/>
                    </a:lnTo>
                    <a:lnTo>
                      <a:pt x="606" y="331"/>
                    </a:lnTo>
                    <a:lnTo>
                      <a:pt x="603" y="326"/>
                    </a:lnTo>
                    <a:lnTo>
                      <a:pt x="601" y="321"/>
                    </a:lnTo>
                    <a:lnTo>
                      <a:pt x="599" y="317"/>
                    </a:lnTo>
                    <a:lnTo>
                      <a:pt x="593" y="309"/>
                    </a:lnTo>
                    <a:lnTo>
                      <a:pt x="590" y="305"/>
                    </a:lnTo>
                    <a:lnTo>
                      <a:pt x="588" y="303"/>
                    </a:lnTo>
                    <a:lnTo>
                      <a:pt x="585" y="299"/>
                    </a:lnTo>
                    <a:lnTo>
                      <a:pt x="581" y="294"/>
                    </a:lnTo>
                    <a:lnTo>
                      <a:pt x="579" y="293"/>
                    </a:lnTo>
                    <a:lnTo>
                      <a:pt x="578" y="291"/>
                    </a:lnTo>
                    <a:lnTo>
                      <a:pt x="575" y="287"/>
                    </a:lnTo>
                    <a:lnTo>
                      <a:pt x="568" y="283"/>
                    </a:lnTo>
                    <a:lnTo>
                      <a:pt x="565" y="280"/>
                    </a:lnTo>
                    <a:lnTo>
                      <a:pt x="562" y="279"/>
                    </a:lnTo>
                    <a:lnTo>
                      <a:pt x="559" y="275"/>
                    </a:lnTo>
                    <a:lnTo>
                      <a:pt x="556" y="274"/>
                    </a:lnTo>
                    <a:lnTo>
                      <a:pt x="554" y="272"/>
                    </a:lnTo>
                    <a:lnTo>
                      <a:pt x="553" y="271"/>
                    </a:lnTo>
                    <a:lnTo>
                      <a:pt x="549" y="270"/>
                    </a:lnTo>
                    <a:lnTo>
                      <a:pt x="548" y="268"/>
                    </a:lnTo>
                    <a:lnTo>
                      <a:pt x="548" y="264"/>
                    </a:lnTo>
                    <a:lnTo>
                      <a:pt x="547" y="261"/>
                    </a:lnTo>
                    <a:lnTo>
                      <a:pt x="545" y="259"/>
                    </a:lnTo>
                    <a:lnTo>
                      <a:pt x="544" y="258"/>
                    </a:lnTo>
                    <a:lnTo>
                      <a:pt x="544" y="257"/>
                    </a:lnTo>
                    <a:lnTo>
                      <a:pt x="544" y="255"/>
                    </a:lnTo>
                    <a:lnTo>
                      <a:pt x="543" y="255"/>
                    </a:lnTo>
                    <a:lnTo>
                      <a:pt x="542" y="255"/>
                    </a:lnTo>
                    <a:lnTo>
                      <a:pt x="542" y="254"/>
                    </a:lnTo>
                    <a:lnTo>
                      <a:pt x="539" y="253"/>
                    </a:lnTo>
                    <a:lnTo>
                      <a:pt x="536" y="252"/>
                    </a:lnTo>
                    <a:lnTo>
                      <a:pt x="534" y="251"/>
                    </a:lnTo>
                    <a:lnTo>
                      <a:pt x="533" y="252"/>
                    </a:lnTo>
                    <a:lnTo>
                      <a:pt x="532" y="254"/>
                    </a:lnTo>
                    <a:lnTo>
                      <a:pt x="531" y="257"/>
                    </a:lnTo>
                    <a:lnTo>
                      <a:pt x="531" y="258"/>
                    </a:lnTo>
                    <a:lnTo>
                      <a:pt x="530" y="258"/>
                    </a:lnTo>
                    <a:lnTo>
                      <a:pt x="530" y="258"/>
                    </a:lnTo>
                    <a:lnTo>
                      <a:pt x="528" y="257"/>
                    </a:lnTo>
                    <a:lnTo>
                      <a:pt x="527" y="258"/>
                    </a:lnTo>
                    <a:lnTo>
                      <a:pt x="527" y="259"/>
                    </a:lnTo>
                    <a:lnTo>
                      <a:pt x="527" y="260"/>
                    </a:lnTo>
                    <a:lnTo>
                      <a:pt x="527" y="260"/>
                    </a:lnTo>
                    <a:lnTo>
                      <a:pt x="526" y="260"/>
                    </a:lnTo>
                    <a:lnTo>
                      <a:pt x="525" y="259"/>
                    </a:lnTo>
                    <a:lnTo>
                      <a:pt x="522" y="258"/>
                    </a:lnTo>
                    <a:lnTo>
                      <a:pt x="520" y="257"/>
                    </a:lnTo>
                    <a:lnTo>
                      <a:pt x="519" y="257"/>
                    </a:lnTo>
                    <a:lnTo>
                      <a:pt x="515" y="257"/>
                    </a:lnTo>
                    <a:lnTo>
                      <a:pt x="513" y="257"/>
                    </a:lnTo>
                    <a:lnTo>
                      <a:pt x="511" y="258"/>
                    </a:lnTo>
                    <a:lnTo>
                      <a:pt x="510" y="260"/>
                    </a:lnTo>
                    <a:lnTo>
                      <a:pt x="510" y="263"/>
                    </a:lnTo>
                    <a:lnTo>
                      <a:pt x="509" y="264"/>
                    </a:lnTo>
                    <a:lnTo>
                      <a:pt x="509" y="266"/>
                    </a:lnTo>
                    <a:lnTo>
                      <a:pt x="509" y="271"/>
                    </a:lnTo>
                    <a:lnTo>
                      <a:pt x="509" y="275"/>
                    </a:lnTo>
                    <a:lnTo>
                      <a:pt x="508" y="279"/>
                    </a:lnTo>
                    <a:lnTo>
                      <a:pt x="508" y="283"/>
                    </a:lnTo>
                    <a:lnTo>
                      <a:pt x="506" y="287"/>
                    </a:lnTo>
                    <a:lnTo>
                      <a:pt x="506" y="289"/>
                    </a:lnTo>
                    <a:lnTo>
                      <a:pt x="504" y="292"/>
                    </a:lnTo>
                    <a:lnTo>
                      <a:pt x="503" y="293"/>
                    </a:lnTo>
                    <a:lnTo>
                      <a:pt x="502" y="294"/>
                    </a:lnTo>
                    <a:lnTo>
                      <a:pt x="502" y="297"/>
                    </a:lnTo>
                    <a:lnTo>
                      <a:pt x="503" y="299"/>
                    </a:lnTo>
                    <a:lnTo>
                      <a:pt x="503" y="300"/>
                    </a:lnTo>
                    <a:lnTo>
                      <a:pt x="504" y="299"/>
                    </a:lnTo>
                    <a:lnTo>
                      <a:pt x="505" y="297"/>
                    </a:lnTo>
                    <a:lnTo>
                      <a:pt x="505" y="294"/>
                    </a:lnTo>
                    <a:lnTo>
                      <a:pt x="505" y="294"/>
                    </a:lnTo>
                    <a:lnTo>
                      <a:pt x="506" y="294"/>
                    </a:lnTo>
                    <a:lnTo>
                      <a:pt x="508" y="296"/>
                    </a:lnTo>
                    <a:lnTo>
                      <a:pt x="508" y="299"/>
                    </a:lnTo>
                    <a:lnTo>
                      <a:pt x="506" y="304"/>
                    </a:lnTo>
                    <a:lnTo>
                      <a:pt x="505" y="307"/>
                    </a:lnTo>
                    <a:lnTo>
                      <a:pt x="504" y="309"/>
                    </a:lnTo>
                    <a:lnTo>
                      <a:pt x="502" y="311"/>
                    </a:lnTo>
                    <a:lnTo>
                      <a:pt x="499" y="314"/>
                    </a:lnTo>
                    <a:lnTo>
                      <a:pt x="498" y="315"/>
                    </a:lnTo>
                    <a:lnTo>
                      <a:pt x="497" y="316"/>
                    </a:lnTo>
                    <a:lnTo>
                      <a:pt x="493" y="316"/>
                    </a:lnTo>
                    <a:lnTo>
                      <a:pt x="489" y="319"/>
                    </a:lnTo>
                    <a:lnTo>
                      <a:pt x="486" y="320"/>
                    </a:lnTo>
                    <a:lnTo>
                      <a:pt x="481" y="320"/>
                    </a:lnTo>
                    <a:lnTo>
                      <a:pt x="477" y="320"/>
                    </a:lnTo>
                    <a:lnTo>
                      <a:pt x="474" y="319"/>
                    </a:lnTo>
                    <a:lnTo>
                      <a:pt x="472" y="317"/>
                    </a:lnTo>
                    <a:lnTo>
                      <a:pt x="469" y="315"/>
                    </a:lnTo>
                    <a:lnTo>
                      <a:pt x="469" y="314"/>
                    </a:lnTo>
                    <a:lnTo>
                      <a:pt x="467" y="313"/>
                    </a:lnTo>
                    <a:lnTo>
                      <a:pt x="465" y="311"/>
                    </a:lnTo>
                    <a:lnTo>
                      <a:pt x="463" y="313"/>
                    </a:lnTo>
                    <a:lnTo>
                      <a:pt x="460" y="313"/>
                    </a:lnTo>
                    <a:lnTo>
                      <a:pt x="459" y="314"/>
                    </a:lnTo>
                    <a:lnTo>
                      <a:pt x="459" y="316"/>
                    </a:lnTo>
                    <a:lnTo>
                      <a:pt x="458" y="317"/>
                    </a:lnTo>
                    <a:lnTo>
                      <a:pt x="457" y="316"/>
                    </a:lnTo>
                    <a:lnTo>
                      <a:pt x="457" y="317"/>
                    </a:lnTo>
                    <a:lnTo>
                      <a:pt x="457" y="317"/>
                    </a:lnTo>
                    <a:lnTo>
                      <a:pt x="457" y="319"/>
                    </a:lnTo>
                    <a:lnTo>
                      <a:pt x="458" y="321"/>
                    </a:lnTo>
                    <a:lnTo>
                      <a:pt x="458" y="324"/>
                    </a:lnTo>
                    <a:lnTo>
                      <a:pt x="458" y="327"/>
                    </a:lnTo>
                    <a:lnTo>
                      <a:pt x="455" y="330"/>
                    </a:lnTo>
                    <a:lnTo>
                      <a:pt x="454" y="331"/>
                    </a:lnTo>
                    <a:lnTo>
                      <a:pt x="452" y="332"/>
                    </a:lnTo>
                    <a:lnTo>
                      <a:pt x="450" y="332"/>
                    </a:lnTo>
                    <a:lnTo>
                      <a:pt x="449" y="332"/>
                    </a:lnTo>
                    <a:lnTo>
                      <a:pt x="448" y="332"/>
                    </a:lnTo>
                    <a:lnTo>
                      <a:pt x="447" y="332"/>
                    </a:lnTo>
                    <a:lnTo>
                      <a:pt x="446" y="333"/>
                    </a:lnTo>
                    <a:lnTo>
                      <a:pt x="446" y="333"/>
                    </a:lnTo>
                    <a:lnTo>
                      <a:pt x="443" y="333"/>
                    </a:lnTo>
                    <a:lnTo>
                      <a:pt x="443" y="331"/>
                    </a:lnTo>
                    <a:lnTo>
                      <a:pt x="442" y="330"/>
                    </a:lnTo>
                    <a:lnTo>
                      <a:pt x="441" y="328"/>
                    </a:lnTo>
                    <a:lnTo>
                      <a:pt x="441" y="327"/>
                    </a:lnTo>
                    <a:lnTo>
                      <a:pt x="440" y="325"/>
                    </a:lnTo>
                    <a:lnTo>
                      <a:pt x="437" y="322"/>
                    </a:lnTo>
                    <a:lnTo>
                      <a:pt x="436" y="320"/>
                    </a:lnTo>
                    <a:lnTo>
                      <a:pt x="435" y="317"/>
                    </a:lnTo>
                    <a:lnTo>
                      <a:pt x="435" y="316"/>
                    </a:lnTo>
                    <a:lnTo>
                      <a:pt x="436" y="314"/>
                    </a:lnTo>
                    <a:lnTo>
                      <a:pt x="440" y="311"/>
                    </a:lnTo>
                    <a:lnTo>
                      <a:pt x="441" y="310"/>
                    </a:lnTo>
                    <a:lnTo>
                      <a:pt x="441" y="309"/>
                    </a:lnTo>
                    <a:lnTo>
                      <a:pt x="441" y="308"/>
                    </a:lnTo>
                    <a:lnTo>
                      <a:pt x="442" y="307"/>
                    </a:lnTo>
                    <a:lnTo>
                      <a:pt x="443" y="304"/>
                    </a:lnTo>
                    <a:lnTo>
                      <a:pt x="446" y="303"/>
                    </a:lnTo>
                    <a:lnTo>
                      <a:pt x="446" y="303"/>
                    </a:lnTo>
                    <a:lnTo>
                      <a:pt x="448" y="302"/>
                    </a:lnTo>
                    <a:lnTo>
                      <a:pt x="449" y="302"/>
                    </a:lnTo>
                    <a:lnTo>
                      <a:pt x="449" y="303"/>
                    </a:lnTo>
                    <a:lnTo>
                      <a:pt x="450" y="304"/>
                    </a:lnTo>
                    <a:lnTo>
                      <a:pt x="452" y="305"/>
                    </a:lnTo>
                    <a:lnTo>
                      <a:pt x="454" y="305"/>
                    </a:lnTo>
                    <a:lnTo>
                      <a:pt x="455" y="305"/>
                    </a:lnTo>
                    <a:lnTo>
                      <a:pt x="455" y="304"/>
                    </a:lnTo>
                    <a:lnTo>
                      <a:pt x="457" y="302"/>
                    </a:lnTo>
                    <a:lnTo>
                      <a:pt x="457" y="300"/>
                    </a:lnTo>
                    <a:lnTo>
                      <a:pt x="457" y="298"/>
                    </a:lnTo>
                    <a:lnTo>
                      <a:pt x="457" y="296"/>
                    </a:lnTo>
                    <a:lnTo>
                      <a:pt x="457" y="292"/>
                    </a:lnTo>
                    <a:lnTo>
                      <a:pt x="455" y="288"/>
                    </a:lnTo>
                    <a:lnTo>
                      <a:pt x="454" y="285"/>
                    </a:lnTo>
                    <a:lnTo>
                      <a:pt x="452" y="283"/>
                    </a:lnTo>
                    <a:lnTo>
                      <a:pt x="452" y="282"/>
                    </a:lnTo>
                    <a:lnTo>
                      <a:pt x="452" y="281"/>
                    </a:lnTo>
                    <a:lnTo>
                      <a:pt x="454" y="281"/>
                    </a:lnTo>
                    <a:lnTo>
                      <a:pt x="458" y="282"/>
                    </a:lnTo>
                    <a:lnTo>
                      <a:pt x="459" y="283"/>
                    </a:lnTo>
                    <a:lnTo>
                      <a:pt x="461" y="285"/>
                    </a:lnTo>
                    <a:lnTo>
                      <a:pt x="463" y="285"/>
                    </a:lnTo>
                    <a:lnTo>
                      <a:pt x="464" y="285"/>
                    </a:lnTo>
                    <a:lnTo>
                      <a:pt x="464" y="285"/>
                    </a:lnTo>
                    <a:lnTo>
                      <a:pt x="463" y="283"/>
                    </a:lnTo>
                    <a:lnTo>
                      <a:pt x="461" y="281"/>
                    </a:lnTo>
                    <a:lnTo>
                      <a:pt x="458" y="279"/>
                    </a:lnTo>
                    <a:lnTo>
                      <a:pt x="452" y="276"/>
                    </a:lnTo>
                    <a:lnTo>
                      <a:pt x="448" y="275"/>
                    </a:lnTo>
                    <a:lnTo>
                      <a:pt x="443" y="275"/>
                    </a:lnTo>
                    <a:lnTo>
                      <a:pt x="437" y="274"/>
                    </a:lnTo>
                    <a:lnTo>
                      <a:pt x="435" y="274"/>
                    </a:lnTo>
                    <a:lnTo>
                      <a:pt x="433" y="274"/>
                    </a:lnTo>
                    <a:lnTo>
                      <a:pt x="431" y="272"/>
                    </a:lnTo>
                    <a:lnTo>
                      <a:pt x="427" y="272"/>
                    </a:lnTo>
                    <a:lnTo>
                      <a:pt x="426" y="272"/>
                    </a:lnTo>
                    <a:lnTo>
                      <a:pt x="425" y="274"/>
                    </a:lnTo>
                    <a:lnTo>
                      <a:pt x="424" y="276"/>
                    </a:lnTo>
                    <a:lnTo>
                      <a:pt x="422" y="276"/>
                    </a:lnTo>
                    <a:lnTo>
                      <a:pt x="421" y="275"/>
                    </a:lnTo>
                    <a:lnTo>
                      <a:pt x="419" y="275"/>
                    </a:lnTo>
                    <a:lnTo>
                      <a:pt x="416" y="272"/>
                    </a:lnTo>
                    <a:lnTo>
                      <a:pt x="415" y="272"/>
                    </a:lnTo>
                    <a:lnTo>
                      <a:pt x="413" y="272"/>
                    </a:lnTo>
                    <a:lnTo>
                      <a:pt x="412" y="274"/>
                    </a:lnTo>
                    <a:lnTo>
                      <a:pt x="409" y="275"/>
                    </a:lnTo>
                    <a:lnTo>
                      <a:pt x="407" y="274"/>
                    </a:lnTo>
                    <a:lnTo>
                      <a:pt x="407" y="276"/>
                    </a:lnTo>
                    <a:lnTo>
                      <a:pt x="407" y="277"/>
                    </a:lnTo>
                    <a:lnTo>
                      <a:pt x="405" y="279"/>
                    </a:lnTo>
                    <a:lnTo>
                      <a:pt x="402" y="280"/>
                    </a:lnTo>
                    <a:lnTo>
                      <a:pt x="398" y="279"/>
                    </a:lnTo>
                    <a:lnTo>
                      <a:pt x="395" y="277"/>
                    </a:lnTo>
                    <a:lnTo>
                      <a:pt x="391" y="275"/>
                    </a:lnTo>
                    <a:lnTo>
                      <a:pt x="390" y="271"/>
                    </a:lnTo>
                    <a:lnTo>
                      <a:pt x="390" y="268"/>
                    </a:lnTo>
                    <a:lnTo>
                      <a:pt x="390" y="264"/>
                    </a:lnTo>
                    <a:lnTo>
                      <a:pt x="388" y="263"/>
                    </a:lnTo>
                    <a:lnTo>
                      <a:pt x="387" y="263"/>
                    </a:lnTo>
                    <a:lnTo>
                      <a:pt x="386" y="261"/>
                    </a:lnTo>
                    <a:lnTo>
                      <a:pt x="386" y="263"/>
                    </a:lnTo>
                    <a:lnTo>
                      <a:pt x="385" y="264"/>
                    </a:lnTo>
                    <a:lnTo>
                      <a:pt x="384" y="264"/>
                    </a:lnTo>
                    <a:lnTo>
                      <a:pt x="382" y="264"/>
                    </a:lnTo>
                    <a:lnTo>
                      <a:pt x="382" y="263"/>
                    </a:lnTo>
                    <a:lnTo>
                      <a:pt x="382" y="263"/>
                    </a:lnTo>
                    <a:lnTo>
                      <a:pt x="385" y="263"/>
                    </a:lnTo>
                    <a:lnTo>
                      <a:pt x="385" y="261"/>
                    </a:lnTo>
                    <a:lnTo>
                      <a:pt x="385" y="261"/>
                    </a:lnTo>
                    <a:lnTo>
                      <a:pt x="384" y="260"/>
                    </a:lnTo>
                    <a:lnTo>
                      <a:pt x="381" y="260"/>
                    </a:lnTo>
                    <a:lnTo>
                      <a:pt x="379" y="259"/>
                    </a:lnTo>
                    <a:lnTo>
                      <a:pt x="377" y="257"/>
                    </a:lnTo>
                    <a:lnTo>
                      <a:pt x="376" y="253"/>
                    </a:lnTo>
                    <a:lnTo>
                      <a:pt x="375" y="251"/>
                    </a:lnTo>
                    <a:lnTo>
                      <a:pt x="374" y="249"/>
                    </a:lnTo>
                    <a:lnTo>
                      <a:pt x="373" y="248"/>
                    </a:lnTo>
                    <a:lnTo>
                      <a:pt x="371" y="248"/>
                    </a:lnTo>
                    <a:lnTo>
                      <a:pt x="368" y="249"/>
                    </a:lnTo>
                    <a:lnTo>
                      <a:pt x="364" y="249"/>
                    </a:lnTo>
                    <a:lnTo>
                      <a:pt x="362" y="248"/>
                    </a:lnTo>
                    <a:lnTo>
                      <a:pt x="360" y="247"/>
                    </a:lnTo>
                    <a:lnTo>
                      <a:pt x="359" y="246"/>
                    </a:lnTo>
                    <a:lnTo>
                      <a:pt x="358" y="244"/>
                    </a:lnTo>
                    <a:lnTo>
                      <a:pt x="357" y="243"/>
                    </a:lnTo>
                    <a:lnTo>
                      <a:pt x="354" y="243"/>
                    </a:lnTo>
                    <a:lnTo>
                      <a:pt x="352" y="244"/>
                    </a:lnTo>
                    <a:lnTo>
                      <a:pt x="348" y="244"/>
                    </a:lnTo>
                    <a:lnTo>
                      <a:pt x="346" y="244"/>
                    </a:lnTo>
                    <a:lnTo>
                      <a:pt x="345" y="244"/>
                    </a:lnTo>
                    <a:lnTo>
                      <a:pt x="343" y="246"/>
                    </a:lnTo>
                    <a:lnTo>
                      <a:pt x="342" y="246"/>
                    </a:lnTo>
                    <a:lnTo>
                      <a:pt x="342" y="244"/>
                    </a:lnTo>
                    <a:lnTo>
                      <a:pt x="340" y="244"/>
                    </a:lnTo>
                    <a:lnTo>
                      <a:pt x="339" y="246"/>
                    </a:lnTo>
                    <a:lnTo>
                      <a:pt x="336" y="248"/>
                    </a:lnTo>
                    <a:lnTo>
                      <a:pt x="334" y="248"/>
                    </a:lnTo>
                    <a:lnTo>
                      <a:pt x="332" y="248"/>
                    </a:lnTo>
                    <a:lnTo>
                      <a:pt x="332" y="249"/>
                    </a:lnTo>
                    <a:lnTo>
                      <a:pt x="332" y="251"/>
                    </a:lnTo>
                    <a:lnTo>
                      <a:pt x="332" y="252"/>
                    </a:lnTo>
                    <a:lnTo>
                      <a:pt x="332" y="252"/>
                    </a:lnTo>
                    <a:lnTo>
                      <a:pt x="332" y="253"/>
                    </a:lnTo>
                    <a:lnTo>
                      <a:pt x="330" y="254"/>
                    </a:lnTo>
                    <a:lnTo>
                      <a:pt x="328" y="257"/>
                    </a:lnTo>
                    <a:lnTo>
                      <a:pt x="326" y="259"/>
                    </a:lnTo>
                    <a:lnTo>
                      <a:pt x="325" y="259"/>
                    </a:lnTo>
                    <a:lnTo>
                      <a:pt x="324" y="259"/>
                    </a:lnTo>
                    <a:lnTo>
                      <a:pt x="324" y="259"/>
                    </a:lnTo>
                    <a:lnTo>
                      <a:pt x="324" y="258"/>
                    </a:lnTo>
                    <a:lnTo>
                      <a:pt x="323" y="257"/>
                    </a:lnTo>
                    <a:lnTo>
                      <a:pt x="322" y="254"/>
                    </a:lnTo>
                    <a:lnTo>
                      <a:pt x="322" y="253"/>
                    </a:lnTo>
                    <a:lnTo>
                      <a:pt x="322" y="251"/>
                    </a:lnTo>
                    <a:lnTo>
                      <a:pt x="322" y="249"/>
                    </a:lnTo>
                    <a:lnTo>
                      <a:pt x="323" y="248"/>
                    </a:lnTo>
                    <a:lnTo>
                      <a:pt x="324" y="246"/>
                    </a:lnTo>
                    <a:lnTo>
                      <a:pt x="324" y="244"/>
                    </a:lnTo>
                    <a:lnTo>
                      <a:pt x="324" y="243"/>
                    </a:lnTo>
                    <a:lnTo>
                      <a:pt x="322" y="243"/>
                    </a:lnTo>
                    <a:lnTo>
                      <a:pt x="319" y="244"/>
                    </a:lnTo>
                    <a:lnTo>
                      <a:pt x="319" y="244"/>
                    </a:lnTo>
                    <a:lnTo>
                      <a:pt x="317" y="243"/>
                    </a:lnTo>
                    <a:lnTo>
                      <a:pt x="315" y="243"/>
                    </a:lnTo>
                    <a:lnTo>
                      <a:pt x="314" y="243"/>
                    </a:lnTo>
                    <a:lnTo>
                      <a:pt x="314" y="243"/>
                    </a:lnTo>
                    <a:lnTo>
                      <a:pt x="312" y="246"/>
                    </a:lnTo>
                    <a:lnTo>
                      <a:pt x="311" y="247"/>
                    </a:lnTo>
                    <a:lnTo>
                      <a:pt x="307" y="248"/>
                    </a:lnTo>
                    <a:lnTo>
                      <a:pt x="303" y="251"/>
                    </a:lnTo>
                    <a:lnTo>
                      <a:pt x="301" y="252"/>
                    </a:lnTo>
                    <a:lnTo>
                      <a:pt x="300" y="252"/>
                    </a:lnTo>
                    <a:lnTo>
                      <a:pt x="296" y="252"/>
                    </a:lnTo>
                    <a:lnTo>
                      <a:pt x="295" y="252"/>
                    </a:lnTo>
                    <a:lnTo>
                      <a:pt x="291" y="252"/>
                    </a:lnTo>
                    <a:lnTo>
                      <a:pt x="289" y="254"/>
                    </a:lnTo>
                    <a:lnTo>
                      <a:pt x="286" y="254"/>
                    </a:lnTo>
                    <a:lnTo>
                      <a:pt x="286" y="253"/>
                    </a:lnTo>
                    <a:lnTo>
                      <a:pt x="285" y="252"/>
                    </a:lnTo>
                    <a:lnTo>
                      <a:pt x="286" y="251"/>
                    </a:lnTo>
                    <a:lnTo>
                      <a:pt x="287" y="251"/>
                    </a:lnTo>
                    <a:lnTo>
                      <a:pt x="289" y="251"/>
                    </a:lnTo>
                    <a:lnTo>
                      <a:pt x="291" y="251"/>
                    </a:lnTo>
                    <a:lnTo>
                      <a:pt x="292" y="249"/>
                    </a:lnTo>
                    <a:lnTo>
                      <a:pt x="294" y="249"/>
                    </a:lnTo>
                    <a:lnTo>
                      <a:pt x="296" y="249"/>
                    </a:lnTo>
                    <a:lnTo>
                      <a:pt x="298" y="251"/>
                    </a:lnTo>
                    <a:lnTo>
                      <a:pt x="301" y="249"/>
                    </a:lnTo>
                    <a:lnTo>
                      <a:pt x="304" y="248"/>
                    </a:lnTo>
                    <a:lnTo>
                      <a:pt x="307" y="247"/>
                    </a:lnTo>
                    <a:lnTo>
                      <a:pt x="311" y="244"/>
                    </a:lnTo>
                    <a:lnTo>
                      <a:pt x="313" y="243"/>
                    </a:lnTo>
                    <a:lnTo>
                      <a:pt x="313" y="242"/>
                    </a:lnTo>
                    <a:lnTo>
                      <a:pt x="314" y="241"/>
                    </a:lnTo>
                    <a:lnTo>
                      <a:pt x="315" y="241"/>
                    </a:lnTo>
                    <a:lnTo>
                      <a:pt x="318" y="242"/>
                    </a:lnTo>
                    <a:lnTo>
                      <a:pt x="320" y="242"/>
                    </a:lnTo>
                    <a:lnTo>
                      <a:pt x="320" y="242"/>
                    </a:lnTo>
                    <a:lnTo>
                      <a:pt x="322" y="241"/>
                    </a:lnTo>
                    <a:lnTo>
                      <a:pt x="322" y="240"/>
                    </a:lnTo>
                    <a:lnTo>
                      <a:pt x="322" y="238"/>
                    </a:lnTo>
                    <a:lnTo>
                      <a:pt x="320" y="238"/>
                    </a:lnTo>
                    <a:lnTo>
                      <a:pt x="318" y="237"/>
                    </a:lnTo>
                    <a:lnTo>
                      <a:pt x="317" y="237"/>
                    </a:lnTo>
                    <a:lnTo>
                      <a:pt x="315" y="237"/>
                    </a:lnTo>
                    <a:lnTo>
                      <a:pt x="314" y="238"/>
                    </a:lnTo>
                    <a:lnTo>
                      <a:pt x="313" y="238"/>
                    </a:lnTo>
                    <a:lnTo>
                      <a:pt x="312" y="238"/>
                    </a:lnTo>
                    <a:lnTo>
                      <a:pt x="309" y="238"/>
                    </a:lnTo>
                    <a:lnTo>
                      <a:pt x="307" y="240"/>
                    </a:lnTo>
                    <a:lnTo>
                      <a:pt x="304" y="238"/>
                    </a:lnTo>
                    <a:lnTo>
                      <a:pt x="304" y="238"/>
                    </a:lnTo>
                    <a:lnTo>
                      <a:pt x="306" y="236"/>
                    </a:lnTo>
                    <a:lnTo>
                      <a:pt x="306" y="236"/>
                    </a:lnTo>
                    <a:lnTo>
                      <a:pt x="304" y="234"/>
                    </a:lnTo>
                    <a:lnTo>
                      <a:pt x="303" y="232"/>
                    </a:lnTo>
                    <a:lnTo>
                      <a:pt x="302" y="230"/>
                    </a:lnTo>
                    <a:lnTo>
                      <a:pt x="300" y="229"/>
                    </a:lnTo>
                    <a:lnTo>
                      <a:pt x="298" y="227"/>
                    </a:lnTo>
                    <a:lnTo>
                      <a:pt x="297" y="227"/>
                    </a:lnTo>
                    <a:lnTo>
                      <a:pt x="296" y="227"/>
                    </a:lnTo>
                    <a:lnTo>
                      <a:pt x="295" y="226"/>
                    </a:lnTo>
                    <a:lnTo>
                      <a:pt x="295" y="225"/>
                    </a:lnTo>
                    <a:lnTo>
                      <a:pt x="294" y="225"/>
                    </a:lnTo>
                    <a:lnTo>
                      <a:pt x="292" y="225"/>
                    </a:lnTo>
                    <a:lnTo>
                      <a:pt x="290" y="226"/>
                    </a:lnTo>
                    <a:lnTo>
                      <a:pt x="289" y="229"/>
                    </a:lnTo>
                    <a:lnTo>
                      <a:pt x="287" y="229"/>
                    </a:lnTo>
                    <a:lnTo>
                      <a:pt x="285" y="230"/>
                    </a:lnTo>
                    <a:lnTo>
                      <a:pt x="283" y="230"/>
                    </a:lnTo>
                    <a:lnTo>
                      <a:pt x="281" y="230"/>
                    </a:lnTo>
                    <a:lnTo>
                      <a:pt x="279" y="231"/>
                    </a:lnTo>
                    <a:lnTo>
                      <a:pt x="278" y="232"/>
                    </a:lnTo>
                    <a:lnTo>
                      <a:pt x="277" y="232"/>
                    </a:lnTo>
                    <a:lnTo>
                      <a:pt x="277" y="232"/>
                    </a:lnTo>
                    <a:lnTo>
                      <a:pt x="277" y="231"/>
                    </a:lnTo>
                    <a:lnTo>
                      <a:pt x="278" y="230"/>
                    </a:lnTo>
                    <a:lnTo>
                      <a:pt x="280" y="229"/>
                    </a:lnTo>
                    <a:lnTo>
                      <a:pt x="284" y="227"/>
                    </a:lnTo>
                    <a:lnTo>
                      <a:pt x="286" y="227"/>
                    </a:lnTo>
                    <a:lnTo>
                      <a:pt x="287" y="227"/>
                    </a:lnTo>
                    <a:lnTo>
                      <a:pt x="287" y="226"/>
                    </a:lnTo>
                    <a:lnTo>
                      <a:pt x="287" y="226"/>
                    </a:lnTo>
                    <a:lnTo>
                      <a:pt x="286" y="225"/>
                    </a:lnTo>
                    <a:lnTo>
                      <a:pt x="286" y="225"/>
                    </a:lnTo>
                    <a:lnTo>
                      <a:pt x="289" y="225"/>
                    </a:lnTo>
                    <a:lnTo>
                      <a:pt x="291" y="225"/>
                    </a:lnTo>
                    <a:lnTo>
                      <a:pt x="292" y="223"/>
                    </a:lnTo>
                    <a:lnTo>
                      <a:pt x="295" y="220"/>
                    </a:lnTo>
                    <a:lnTo>
                      <a:pt x="298" y="220"/>
                    </a:lnTo>
                    <a:lnTo>
                      <a:pt x="301" y="220"/>
                    </a:lnTo>
                    <a:lnTo>
                      <a:pt x="303" y="220"/>
                    </a:lnTo>
                    <a:lnTo>
                      <a:pt x="304" y="221"/>
                    </a:lnTo>
                    <a:lnTo>
                      <a:pt x="306" y="223"/>
                    </a:lnTo>
                    <a:lnTo>
                      <a:pt x="306" y="224"/>
                    </a:lnTo>
                    <a:lnTo>
                      <a:pt x="306" y="225"/>
                    </a:lnTo>
                    <a:lnTo>
                      <a:pt x="304" y="226"/>
                    </a:lnTo>
                    <a:lnTo>
                      <a:pt x="306" y="226"/>
                    </a:lnTo>
                    <a:lnTo>
                      <a:pt x="307" y="226"/>
                    </a:lnTo>
                    <a:lnTo>
                      <a:pt x="308" y="224"/>
                    </a:lnTo>
                    <a:lnTo>
                      <a:pt x="309" y="223"/>
                    </a:lnTo>
                    <a:lnTo>
                      <a:pt x="311" y="223"/>
                    </a:lnTo>
                    <a:lnTo>
                      <a:pt x="311" y="224"/>
                    </a:lnTo>
                    <a:lnTo>
                      <a:pt x="309" y="226"/>
                    </a:lnTo>
                    <a:lnTo>
                      <a:pt x="311" y="227"/>
                    </a:lnTo>
                    <a:lnTo>
                      <a:pt x="311" y="227"/>
                    </a:lnTo>
                    <a:lnTo>
                      <a:pt x="312" y="226"/>
                    </a:lnTo>
                    <a:lnTo>
                      <a:pt x="314" y="226"/>
                    </a:lnTo>
                    <a:lnTo>
                      <a:pt x="315" y="226"/>
                    </a:lnTo>
                    <a:lnTo>
                      <a:pt x="318" y="225"/>
                    </a:lnTo>
                    <a:lnTo>
                      <a:pt x="320" y="223"/>
                    </a:lnTo>
                    <a:lnTo>
                      <a:pt x="322" y="220"/>
                    </a:lnTo>
                    <a:lnTo>
                      <a:pt x="322" y="218"/>
                    </a:lnTo>
                    <a:lnTo>
                      <a:pt x="323" y="216"/>
                    </a:lnTo>
                    <a:lnTo>
                      <a:pt x="322" y="214"/>
                    </a:lnTo>
                    <a:lnTo>
                      <a:pt x="322" y="213"/>
                    </a:lnTo>
                    <a:lnTo>
                      <a:pt x="322" y="212"/>
                    </a:lnTo>
                    <a:lnTo>
                      <a:pt x="322" y="210"/>
                    </a:lnTo>
                    <a:lnTo>
                      <a:pt x="323" y="209"/>
                    </a:lnTo>
                    <a:lnTo>
                      <a:pt x="324" y="208"/>
                    </a:lnTo>
                    <a:lnTo>
                      <a:pt x="326" y="208"/>
                    </a:lnTo>
                    <a:lnTo>
                      <a:pt x="329" y="207"/>
                    </a:lnTo>
                    <a:lnTo>
                      <a:pt x="329" y="207"/>
                    </a:lnTo>
                    <a:lnTo>
                      <a:pt x="331" y="204"/>
                    </a:lnTo>
                    <a:lnTo>
                      <a:pt x="332" y="203"/>
                    </a:lnTo>
                    <a:lnTo>
                      <a:pt x="335" y="202"/>
                    </a:lnTo>
                    <a:lnTo>
                      <a:pt x="335" y="202"/>
                    </a:lnTo>
                    <a:lnTo>
                      <a:pt x="336" y="203"/>
                    </a:lnTo>
                    <a:lnTo>
                      <a:pt x="337" y="203"/>
                    </a:lnTo>
                    <a:lnTo>
                      <a:pt x="339" y="203"/>
                    </a:lnTo>
                    <a:lnTo>
                      <a:pt x="341" y="203"/>
                    </a:lnTo>
                    <a:lnTo>
                      <a:pt x="341" y="202"/>
                    </a:lnTo>
                    <a:lnTo>
                      <a:pt x="341" y="201"/>
                    </a:lnTo>
                    <a:lnTo>
                      <a:pt x="339" y="198"/>
                    </a:lnTo>
                    <a:lnTo>
                      <a:pt x="336" y="195"/>
                    </a:lnTo>
                    <a:lnTo>
                      <a:pt x="335" y="193"/>
                    </a:lnTo>
                    <a:lnTo>
                      <a:pt x="335" y="193"/>
                    </a:lnTo>
                    <a:lnTo>
                      <a:pt x="334" y="196"/>
                    </a:lnTo>
                    <a:lnTo>
                      <a:pt x="334" y="197"/>
                    </a:lnTo>
                    <a:lnTo>
                      <a:pt x="332" y="198"/>
                    </a:lnTo>
                    <a:lnTo>
                      <a:pt x="332" y="197"/>
                    </a:lnTo>
                    <a:lnTo>
                      <a:pt x="334" y="195"/>
                    </a:lnTo>
                    <a:lnTo>
                      <a:pt x="334" y="192"/>
                    </a:lnTo>
                    <a:lnTo>
                      <a:pt x="335" y="191"/>
                    </a:lnTo>
                    <a:lnTo>
                      <a:pt x="336" y="191"/>
                    </a:lnTo>
                    <a:lnTo>
                      <a:pt x="339" y="193"/>
                    </a:lnTo>
                    <a:lnTo>
                      <a:pt x="341" y="195"/>
                    </a:lnTo>
                    <a:lnTo>
                      <a:pt x="343" y="196"/>
                    </a:lnTo>
                    <a:lnTo>
                      <a:pt x="347" y="198"/>
                    </a:lnTo>
                    <a:lnTo>
                      <a:pt x="351" y="201"/>
                    </a:lnTo>
                    <a:lnTo>
                      <a:pt x="353" y="202"/>
                    </a:lnTo>
                    <a:lnTo>
                      <a:pt x="356" y="202"/>
                    </a:lnTo>
                    <a:lnTo>
                      <a:pt x="357" y="202"/>
                    </a:lnTo>
                    <a:lnTo>
                      <a:pt x="357" y="203"/>
                    </a:lnTo>
                    <a:lnTo>
                      <a:pt x="358" y="203"/>
                    </a:lnTo>
                    <a:lnTo>
                      <a:pt x="359" y="202"/>
                    </a:lnTo>
                    <a:lnTo>
                      <a:pt x="358" y="201"/>
                    </a:lnTo>
                    <a:lnTo>
                      <a:pt x="357" y="199"/>
                    </a:lnTo>
                    <a:lnTo>
                      <a:pt x="351" y="196"/>
                    </a:lnTo>
                    <a:lnTo>
                      <a:pt x="347" y="192"/>
                    </a:lnTo>
                    <a:lnTo>
                      <a:pt x="341" y="190"/>
                    </a:lnTo>
                    <a:lnTo>
                      <a:pt x="337" y="189"/>
                    </a:lnTo>
                    <a:lnTo>
                      <a:pt x="332" y="187"/>
                    </a:lnTo>
                    <a:lnTo>
                      <a:pt x="325" y="186"/>
                    </a:lnTo>
                    <a:lnTo>
                      <a:pt x="320" y="186"/>
                    </a:lnTo>
                    <a:lnTo>
                      <a:pt x="317" y="185"/>
                    </a:lnTo>
                    <a:lnTo>
                      <a:pt x="311" y="185"/>
                    </a:lnTo>
                    <a:lnTo>
                      <a:pt x="306" y="185"/>
                    </a:lnTo>
                    <a:lnTo>
                      <a:pt x="300" y="185"/>
                    </a:lnTo>
                    <a:lnTo>
                      <a:pt x="295" y="184"/>
                    </a:lnTo>
                    <a:lnTo>
                      <a:pt x="292" y="184"/>
                    </a:lnTo>
                    <a:lnTo>
                      <a:pt x="290" y="184"/>
                    </a:lnTo>
                    <a:lnTo>
                      <a:pt x="290" y="184"/>
                    </a:lnTo>
                    <a:lnTo>
                      <a:pt x="290" y="186"/>
                    </a:lnTo>
                    <a:lnTo>
                      <a:pt x="291" y="187"/>
                    </a:lnTo>
                    <a:lnTo>
                      <a:pt x="292" y="187"/>
                    </a:lnTo>
                    <a:lnTo>
                      <a:pt x="294" y="187"/>
                    </a:lnTo>
                    <a:lnTo>
                      <a:pt x="295" y="187"/>
                    </a:lnTo>
                    <a:lnTo>
                      <a:pt x="296" y="187"/>
                    </a:lnTo>
                    <a:lnTo>
                      <a:pt x="297" y="187"/>
                    </a:lnTo>
                    <a:lnTo>
                      <a:pt x="298" y="187"/>
                    </a:lnTo>
                    <a:lnTo>
                      <a:pt x="300" y="189"/>
                    </a:lnTo>
                    <a:lnTo>
                      <a:pt x="300" y="190"/>
                    </a:lnTo>
                    <a:lnTo>
                      <a:pt x="300" y="190"/>
                    </a:lnTo>
                    <a:lnTo>
                      <a:pt x="298" y="190"/>
                    </a:lnTo>
                    <a:lnTo>
                      <a:pt x="297" y="190"/>
                    </a:lnTo>
                    <a:lnTo>
                      <a:pt x="296" y="189"/>
                    </a:lnTo>
                    <a:lnTo>
                      <a:pt x="295" y="189"/>
                    </a:lnTo>
                    <a:lnTo>
                      <a:pt x="294" y="189"/>
                    </a:lnTo>
                    <a:lnTo>
                      <a:pt x="294" y="190"/>
                    </a:lnTo>
                    <a:lnTo>
                      <a:pt x="292" y="190"/>
                    </a:lnTo>
                    <a:lnTo>
                      <a:pt x="294" y="191"/>
                    </a:lnTo>
                    <a:lnTo>
                      <a:pt x="294" y="192"/>
                    </a:lnTo>
                    <a:lnTo>
                      <a:pt x="294" y="193"/>
                    </a:lnTo>
                    <a:lnTo>
                      <a:pt x="294" y="196"/>
                    </a:lnTo>
                    <a:lnTo>
                      <a:pt x="294" y="197"/>
                    </a:lnTo>
                    <a:lnTo>
                      <a:pt x="295" y="198"/>
                    </a:lnTo>
                    <a:lnTo>
                      <a:pt x="294" y="201"/>
                    </a:lnTo>
                    <a:lnTo>
                      <a:pt x="292" y="202"/>
                    </a:lnTo>
                    <a:lnTo>
                      <a:pt x="290" y="202"/>
                    </a:lnTo>
                    <a:lnTo>
                      <a:pt x="287" y="202"/>
                    </a:lnTo>
                    <a:lnTo>
                      <a:pt x="286" y="202"/>
                    </a:lnTo>
                    <a:lnTo>
                      <a:pt x="285" y="202"/>
                    </a:lnTo>
                    <a:lnTo>
                      <a:pt x="283" y="203"/>
                    </a:lnTo>
                    <a:lnTo>
                      <a:pt x="280" y="203"/>
                    </a:lnTo>
                    <a:lnTo>
                      <a:pt x="278" y="202"/>
                    </a:lnTo>
                    <a:lnTo>
                      <a:pt x="277" y="202"/>
                    </a:lnTo>
                    <a:lnTo>
                      <a:pt x="275" y="202"/>
                    </a:lnTo>
                    <a:lnTo>
                      <a:pt x="275" y="201"/>
                    </a:lnTo>
                    <a:lnTo>
                      <a:pt x="275" y="199"/>
                    </a:lnTo>
                    <a:lnTo>
                      <a:pt x="275" y="197"/>
                    </a:lnTo>
                    <a:lnTo>
                      <a:pt x="275" y="196"/>
                    </a:lnTo>
                    <a:lnTo>
                      <a:pt x="278" y="196"/>
                    </a:lnTo>
                    <a:lnTo>
                      <a:pt x="280" y="196"/>
                    </a:lnTo>
                    <a:lnTo>
                      <a:pt x="281" y="196"/>
                    </a:lnTo>
                    <a:lnTo>
                      <a:pt x="283" y="195"/>
                    </a:lnTo>
                    <a:lnTo>
                      <a:pt x="284" y="191"/>
                    </a:lnTo>
                    <a:lnTo>
                      <a:pt x="284" y="190"/>
                    </a:lnTo>
                    <a:lnTo>
                      <a:pt x="283" y="187"/>
                    </a:lnTo>
                    <a:lnTo>
                      <a:pt x="281" y="187"/>
                    </a:lnTo>
                    <a:lnTo>
                      <a:pt x="280" y="187"/>
                    </a:lnTo>
                    <a:lnTo>
                      <a:pt x="279" y="187"/>
                    </a:lnTo>
                    <a:lnTo>
                      <a:pt x="279" y="187"/>
                    </a:lnTo>
                    <a:lnTo>
                      <a:pt x="280" y="186"/>
                    </a:lnTo>
                    <a:lnTo>
                      <a:pt x="280" y="186"/>
                    </a:lnTo>
                    <a:lnTo>
                      <a:pt x="283" y="186"/>
                    </a:lnTo>
                    <a:lnTo>
                      <a:pt x="284" y="186"/>
                    </a:lnTo>
                    <a:lnTo>
                      <a:pt x="285" y="186"/>
                    </a:lnTo>
                    <a:lnTo>
                      <a:pt x="287" y="186"/>
                    </a:lnTo>
                    <a:lnTo>
                      <a:pt x="287" y="185"/>
                    </a:lnTo>
                    <a:lnTo>
                      <a:pt x="287" y="184"/>
                    </a:lnTo>
                    <a:lnTo>
                      <a:pt x="286" y="182"/>
                    </a:lnTo>
                    <a:lnTo>
                      <a:pt x="283" y="182"/>
                    </a:lnTo>
                    <a:lnTo>
                      <a:pt x="279" y="181"/>
                    </a:lnTo>
                    <a:lnTo>
                      <a:pt x="275" y="181"/>
                    </a:lnTo>
                    <a:lnTo>
                      <a:pt x="272" y="180"/>
                    </a:lnTo>
                    <a:lnTo>
                      <a:pt x="269" y="179"/>
                    </a:lnTo>
                    <a:lnTo>
                      <a:pt x="267" y="178"/>
                    </a:lnTo>
                    <a:lnTo>
                      <a:pt x="267" y="179"/>
                    </a:lnTo>
                    <a:lnTo>
                      <a:pt x="267" y="180"/>
                    </a:lnTo>
                    <a:lnTo>
                      <a:pt x="267" y="181"/>
                    </a:lnTo>
                    <a:lnTo>
                      <a:pt x="266" y="181"/>
                    </a:lnTo>
                    <a:lnTo>
                      <a:pt x="264" y="181"/>
                    </a:lnTo>
                    <a:lnTo>
                      <a:pt x="263" y="179"/>
                    </a:lnTo>
                    <a:lnTo>
                      <a:pt x="261" y="179"/>
                    </a:lnTo>
                    <a:lnTo>
                      <a:pt x="258" y="178"/>
                    </a:lnTo>
                    <a:lnTo>
                      <a:pt x="255" y="178"/>
                    </a:lnTo>
                    <a:lnTo>
                      <a:pt x="252" y="176"/>
                    </a:lnTo>
                    <a:lnTo>
                      <a:pt x="251" y="175"/>
                    </a:lnTo>
                    <a:lnTo>
                      <a:pt x="249" y="174"/>
                    </a:lnTo>
                    <a:lnTo>
                      <a:pt x="247" y="174"/>
                    </a:lnTo>
                    <a:lnTo>
                      <a:pt x="246" y="174"/>
                    </a:lnTo>
                    <a:lnTo>
                      <a:pt x="245" y="173"/>
                    </a:lnTo>
                    <a:lnTo>
                      <a:pt x="246" y="171"/>
                    </a:lnTo>
                    <a:lnTo>
                      <a:pt x="246" y="170"/>
                    </a:lnTo>
                    <a:lnTo>
                      <a:pt x="246" y="169"/>
                    </a:lnTo>
                    <a:lnTo>
                      <a:pt x="245" y="169"/>
                    </a:lnTo>
                    <a:lnTo>
                      <a:pt x="242" y="170"/>
                    </a:lnTo>
                    <a:lnTo>
                      <a:pt x="235" y="171"/>
                    </a:lnTo>
                    <a:lnTo>
                      <a:pt x="233" y="171"/>
                    </a:lnTo>
                    <a:lnTo>
                      <a:pt x="232" y="171"/>
                    </a:lnTo>
                    <a:lnTo>
                      <a:pt x="233" y="171"/>
                    </a:lnTo>
                    <a:lnTo>
                      <a:pt x="233" y="170"/>
                    </a:lnTo>
                    <a:lnTo>
                      <a:pt x="232" y="170"/>
                    </a:lnTo>
                    <a:lnTo>
                      <a:pt x="230" y="170"/>
                    </a:lnTo>
                    <a:lnTo>
                      <a:pt x="229" y="170"/>
                    </a:lnTo>
                    <a:lnTo>
                      <a:pt x="224" y="171"/>
                    </a:lnTo>
                    <a:lnTo>
                      <a:pt x="221" y="171"/>
                    </a:lnTo>
                    <a:lnTo>
                      <a:pt x="218" y="170"/>
                    </a:lnTo>
                    <a:lnTo>
                      <a:pt x="216" y="170"/>
                    </a:lnTo>
                    <a:lnTo>
                      <a:pt x="214" y="170"/>
                    </a:lnTo>
                    <a:lnTo>
                      <a:pt x="213" y="170"/>
                    </a:lnTo>
                    <a:lnTo>
                      <a:pt x="213" y="170"/>
                    </a:lnTo>
                    <a:lnTo>
                      <a:pt x="212" y="170"/>
                    </a:lnTo>
                    <a:lnTo>
                      <a:pt x="210" y="170"/>
                    </a:lnTo>
                    <a:lnTo>
                      <a:pt x="204" y="170"/>
                    </a:lnTo>
                    <a:lnTo>
                      <a:pt x="194" y="169"/>
                    </a:lnTo>
                    <a:lnTo>
                      <a:pt x="191" y="169"/>
                    </a:lnTo>
                    <a:lnTo>
                      <a:pt x="189" y="168"/>
                    </a:lnTo>
                    <a:lnTo>
                      <a:pt x="185" y="168"/>
                    </a:lnTo>
                    <a:lnTo>
                      <a:pt x="184" y="167"/>
                    </a:lnTo>
                    <a:lnTo>
                      <a:pt x="180" y="165"/>
                    </a:lnTo>
                    <a:lnTo>
                      <a:pt x="178" y="163"/>
                    </a:lnTo>
                    <a:lnTo>
                      <a:pt x="177" y="162"/>
                    </a:lnTo>
                    <a:lnTo>
                      <a:pt x="177" y="159"/>
                    </a:lnTo>
                    <a:lnTo>
                      <a:pt x="176" y="157"/>
                    </a:lnTo>
                    <a:lnTo>
                      <a:pt x="176" y="154"/>
                    </a:lnTo>
                    <a:lnTo>
                      <a:pt x="177" y="151"/>
                    </a:lnTo>
                    <a:lnTo>
                      <a:pt x="176" y="150"/>
                    </a:lnTo>
                    <a:lnTo>
                      <a:pt x="174" y="150"/>
                    </a:lnTo>
                    <a:lnTo>
                      <a:pt x="174" y="151"/>
                    </a:lnTo>
                    <a:lnTo>
                      <a:pt x="173" y="153"/>
                    </a:lnTo>
                    <a:lnTo>
                      <a:pt x="174" y="156"/>
                    </a:lnTo>
                    <a:lnTo>
                      <a:pt x="174" y="157"/>
                    </a:lnTo>
                    <a:lnTo>
                      <a:pt x="174" y="159"/>
                    </a:lnTo>
                    <a:lnTo>
                      <a:pt x="173" y="161"/>
                    </a:lnTo>
                    <a:lnTo>
                      <a:pt x="172" y="163"/>
                    </a:lnTo>
                    <a:lnTo>
                      <a:pt x="168" y="164"/>
                    </a:lnTo>
                    <a:lnTo>
                      <a:pt x="167" y="165"/>
                    </a:lnTo>
                    <a:lnTo>
                      <a:pt x="165" y="165"/>
                    </a:lnTo>
                    <a:lnTo>
                      <a:pt x="165" y="165"/>
                    </a:lnTo>
                    <a:lnTo>
                      <a:pt x="161" y="165"/>
                    </a:lnTo>
                    <a:lnTo>
                      <a:pt x="159" y="164"/>
                    </a:lnTo>
                    <a:lnTo>
                      <a:pt x="157" y="164"/>
                    </a:lnTo>
                    <a:lnTo>
                      <a:pt x="156" y="162"/>
                    </a:lnTo>
                    <a:lnTo>
                      <a:pt x="156" y="161"/>
                    </a:lnTo>
                    <a:lnTo>
                      <a:pt x="155" y="159"/>
                    </a:lnTo>
                    <a:lnTo>
                      <a:pt x="154" y="159"/>
                    </a:lnTo>
                    <a:lnTo>
                      <a:pt x="151" y="158"/>
                    </a:lnTo>
                    <a:lnTo>
                      <a:pt x="150" y="158"/>
                    </a:lnTo>
                    <a:lnTo>
                      <a:pt x="149" y="157"/>
                    </a:lnTo>
                    <a:lnTo>
                      <a:pt x="148" y="156"/>
                    </a:lnTo>
                    <a:lnTo>
                      <a:pt x="146" y="154"/>
                    </a:lnTo>
                    <a:lnTo>
                      <a:pt x="145" y="153"/>
                    </a:lnTo>
                    <a:lnTo>
                      <a:pt x="143" y="153"/>
                    </a:lnTo>
                    <a:lnTo>
                      <a:pt x="141" y="154"/>
                    </a:lnTo>
                    <a:lnTo>
                      <a:pt x="140" y="156"/>
                    </a:lnTo>
                    <a:lnTo>
                      <a:pt x="139" y="159"/>
                    </a:lnTo>
                    <a:lnTo>
                      <a:pt x="138" y="162"/>
                    </a:lnTo>
                    <a:lnTo>
                      <a:pt x="137" y="163"/>
                    </a:lnTo>
                    <a:lnTo>
                      <a:pt x="134" y="164"/>
                    </a:lnTo>
                    <a:lnTo>
                      <a:pt x="131" y="165"/>
                    </a:lnTo>
                    <a:lnTo>
                      <a:pt x="126" y="167"/>
                    </a:lnTo>
                    <a:lnTo>
                      <a:pt x="124" y="168"/>
                    </a:lnTo>
                    <a:lnTo>
                      <a:pt x="123" y="169"/>
                    </a:lnTo>
                    <a:lnTo>
                      <a:pt x="122" y="171"/>
                    </a:lnTo>
                    <a:lnTo>
                      <a:pt x="121" y="171"/>
                    </a:lnTo>
                    <a:lnTo>
                      <a:pt x="120" y="171"/>
                    </a:lnTo>
                    <a:lnTo>
                      <a:pt x="117" y="171"/>
                    </a:lnTo>
                    <a:lnTo>
                      <a:pt x="117" y="173"/>
                    </a:lnTo>
                    <a:lnTo>
                      <a:pt x="117" y="174"/>
                    </a:lnTo>
                    <a:lnTo>
                      <a:pt x="116" y="176"/>
                    </a:lnTo>
                    <a:lnTo>
                      <a:pt x="115" y="178"/>
                    </a:lnTo>
                    <a:lnTo>
                      <a:pt x="112" y="179"/>
                    </a:lnTo>
                    <a:lnTo>
                      <a:pt x="110" y="181"/>
                    </a:lnTo>
                    <a:lnTo>
                      <a:pt x="107" y="184"/>
                    </a:lnTo>
                    <a:lnTo>
                      <a:pt x="103" y="184"/>
                    </a:lnTo>
                    <a:lnTo>
                      <a:pt x="100" y="184"/>
                    </a:lnTo>
                    <a:lnTo>
                      <a:pt x="99" y="184"/>
                    </a:lnTo>
                    <a:lnTo>
                      <a:pt x="98" y="184"/>
                    </a:lnTo>
                    <a:lnTo>
                      <a:pt x="96" y="181"/>
                    </a:lnTo>
                    <a:lnTo>
                      <a:pt x="94" y="179"/>
                    </a:lnTo>
                    <a:lnTo>
                      <a:pt x="93" y="179"/>
                    </a:lnTo>
                    <a:lnTo>
                      <a:pt x="88" y="176"/>
                    </a:lnTo>
                    <a:lnTo>
                      <a:pt x="86" y="175"/>
                    </a:lnTo>
                    <a:lnTo>
                      <a:pt x="83" y="174"/>
                    </a:lnTo>
                    <a:lnTo>
                      <a:pt x="82" y="174"/>
                    </a:lnTo>
                    <a:lnTo>
                      <a:pt x="81" y="175"/>
                    </a:lnTo>
                    <a:lnTo>
                      <a:pt x="79" y="175"/>
                    </a:lnTo>
                    <a:lnTo>
                      <a:pt x="79" y="174"/>
                    </a:lnTo>
                    <a:lnTo>
                      <a:pt x="79" y="171"/>
                    </a:lnTo>
                    <a:lnTo>
                      <a:pt x="79" y="170"/>
                    </a:lnTo>
                    <a:lnTo>
                      <a:pt x="79" y="170"/>
                    </a:lnTo>
                    <a:lnTo>
                      <a:pt x="78" y="169"/>
                    </a:lnTo>
                    <a:lnTo>
                      <a:pt x="76" y="169"/>
                    </a:lnTo>
                    <a:lnTo>
                      <a:pt x="76" y="168"/>
                    </a:lnTo>
                    <a:lnTo>
                      <a:pt x="75" y="168"/>
                    </a:lnTo>
                    <a:lnTo>
                      <a:pt x="73" y="167"/>
                    </a:lnTo>
                    <a:lnTo>
                      <a:pt x="72" y="167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2" y="165"/>
                    </a:lnTo>
                    <a:lnTo>
                      <a:pt x="73" y="165"/>
                    </a:lnTo>
                    <a:lnTo>
                      <a:pt x="75" y="165"/>
                    </a:lnTo>
                    <a:lnTo>
                      <a:pt x="75" y="164"/>
                    </a:lnTo>
                    <a:lnTo>
                      <a:pt x="73" y="163"/>
                    </a:lnTo>
                    <a:lnTo>
                      <a:pt x="72" y="161"/>
                    </a:lnTo>
                    <a:lnTo>
                      <a:pt x="70" y="161"/>
                    </a:lnTo>
                    <a:lnTo>
                      <a:pt x="67" y="159"/>
                    </a:lnTo>
                    <a:lnTo>
                      <a:pt x="65" y="157"/>
                    </a:lnTo>
                    <a:lnTo>
                      <a:pt x="64" y="156"/>
                    </a:lnTo>
                    <a:lnTo>
                      <a:pt x="62" y="154"/>
                    </a:lnTo>
                    <a:lnTo>
                      <a:pt x="62" y="150"/>
                    </a:lnTo>
                    <a:lnTo>
                      <a:pt x="62" y="147"/>
                    </a:lnTo>
                    <a:lnTo>
                      <a:pt x="62" y="143"/>
                    </a:lnTo>
                    <a:lnTo>
                      <a:pt x="64" y="141"/>
                    </a:lnTo>
                    <a:lnTo>
                      <a:pt x="65" y="139"/>
                    </a:lnTo>
                    <a:lnTo>
                      <a:pt x="67" y="136"/>
                    </a:lnTo>
                    <a:lnTo>
                      <a:pt x="67" y="134"/>
                    </a:lnTo>
                    <a:lnTo>
                      <a:pt x="68" y="131"/>
                    </a:lnTo>
                    <a:lnTo>
                      <a:pt x="70" y="130"/>
                    </a:lnTo>
                    <a:lnTo>
                      <a:pt x="71" y="128"/>
                    </a:lnTo>
                    <a:lnTo>
                      <a:pt x="72" y="125"/>
                    </a:lnTo>
                    <a:lnTo>
                      <a:pt x="72" y="123"/>
                    </a:lnTo>
                    <a:lnTo>
                      <a:pt x="71" y="122"/>
                    </a:lnTo>
                    <a:lnTo>
                      <a:pt x="71" y="120"/>
                    </a:lnTo>
                    <a:lnTo>
                      <a:pt x="70" y="118"/>
                    </a:lnTo>
                    <a:lnTo>
                      <a:pt x="68" y="118"/>
                    </a:lnTo>
                    <a:lnTo>
                      <a:pt x="68" y="113"/>
                    </a:lnTo>
                    <a:lnTo>
                      <a:pt x="68" y="111"/>
                    </a:lnTo>
                    <a:lnTo>
                      <a:pt x="68" y="107"/>
                    </a:lnTo>
                    <a:lnTo>
                      <a:pt x="68" y="102"/>
                    </a:lnTo>
                    <a:lnTo>
                      <a:pt x="71" y="100"/>
                    </a:lnTo>
                    <a:lnTo>
                      <a:pt x="76" y="98"/>
                    </a:lnTo>
                    <a:lnTo>
                      <a:pt x="79" y="97"/>
                    </a:lnTo>
                    <a:lnTo>
                      <a:pt x="82" y="97"/>
                    </a:lnTo>
                    <a:lnTo>
                      <a:pt x="83" y="97"/>
                    </a:lnTo>
                    <a:lnTo>
                      <a:pt x="86" y="97"/>
                    </a:lnTo>
                    <a:lnTo>
                      <a:pt x="88" y="97"/>
                    </a:lnTo>
                    <a:lnTo>
                      <a:pt x="92" y="97"/>
                    </a:lnTo>
                    <a:lnTo>
                      <a:pt x="93" y="98"/>
                    </a:lnTo>
                    <a:lnTo>
                      <a:pt x="94" y="98"/>
                    </a:lnTo>
                    <a:lnTo>
                      <a:pt x="94" y="98"/>
                    </a:lnTo>
                    <a:lnTo>
                      <a:pt x="95" y="97"/>
                    </a:lnTo>
                    <a:lnTo>
                      <a:pt x="95" y="95"/>
                    </a:lnTo>
                    <a:lnTo>
                      <a:pt x="96" y="95"/>
                    </a:lnTo>
                    <a:lnTo>
                      <a:pt x="98" y="95"/>
                    </a:lnTo>
                    <a:lnTo>
                      <a:pt x="100" y="95"/>
                    </a:lnTo>
                    <a:lnTo>
                      <a:pt x="101" y="96"/>
                    </a:lnTo>
                    <a:lnTo>
                      <a:pt x="103" y="96"/>
                    </a:lnTo>
                    <a:lnTo>
                      <a:pt x="105" y="97"/>
                    </a:lnTo>
                    <a:lnTo>
                      <a:pt x="107" y="100"/>
                    </a:lnTo>
                    <a:lnTo>
                      <a:pt x="111" y="102"/>
                    </a:lnTo>
                    <a:lnTo>
                      <a:pt x="114" y="103"/>
                    </a:lnTo>
                    <a:lnTo>
                      <a:pt x="115" y="103"/>
                    </a:lnTo>
                    <a:lnTo>
                      <a:pt x="117" y="106"/>
                    </a:lnTo>
                    <a:lnTo>
                      <a:pt x="120" y="108"/>
                    </a:lnTo>
                    <a:lnTo>
                      <a:pt x="122" y="109"/>
                    </a:lnTo>
                    <a:lnTo>
                      <a:pt x="124" y="109"/>
                    </a:lnTo>
                    <a:lnTo>
                      <a:pt x="126" y="111"/>
                    </a:lnTo>
                    <a:lnTo>
                      <a:pt x="127" y="113"/>
                    </a:lnTo>
                    <a:lnTo>
                      <a:pt x="128" y="116"/>
                    </a:lnTo>
                    <a:lnTo>
                      <a:pt x="129" y="117"/>
                    </a:lnTo>
                    <a:lnTo>
                      <a:pt x="132" y="117"/>
                    </a:lnTo>
                    <a:lnTo>
                      <a:pt x="133" y="116"/>
                    </a:lnTo>
                    <a:lnTo>
                      <a:pt x="134" y="116"/>
                    </a:lnTo>
                    <a:lnTo>
                      <a:pt x="135" y="114"/>
                    </a:lnTo>
                    <a:lnTo>
                      <a:pt x="135" y="112"/>
                    </a:lnTo>
                    <a:lnTo>
                      <a:pt x="137" y="108"/>
                    </a:lnTo>
                    <a:lnTo>
                      <a:pt x="138" y="105"/>
                    </a:lnTo>
                    <a:lnTo>
                      <a:pt x="140" y="101"/>
                    </a:lnTo>
                    <a:lnTo>
                      <a:pt x="143" y="100"/>
                    </a:lnTo>
                    <a:lnTo>
                      <a:pt x="144" y="98"/>
                    </a:lnTo>
                    <a:lnTo>
                      <a:pt x="145" y="98"/>
                    </a:lnTo>
                    <a:lnTo>
                      <a:pt x="146" y="96"/>
                    </a:lnTo>
                    <a:lnTo>
                      <a:pt x="146" y="92"/>
                    </a:lnTo>
                    <a:lnTo>
                      <a:pt x="146" y="90"/>
                    </a:lnTo>
                    <a:lnTo>
                      <a:pt x="145" y="86"/>
                    </a:lnTo>
                    <a:lnTo>
                      <a:pt x="145" y="84"/>
                    </a:lnTo>
                    <a:lnTo>
                      <a:pt x="146" y="81"/>
                    </a:lnTo>
                    <a:lnTo>
                      <a:pt x="146" y="79"/>
                    </a:lnTo>
                    <a:lnTo>
                      <a:pt x="148" y="77"/>
                    </a:lnTo>
                    <a:lnTo>
                      <a:pt x="148" y="75"/>
                    </a:lnTo>
                    <a:lnTo>
                      <a:pt x="149" y="74"/>
                    </a:lnTo>
                    <a:lnTo>
                      <a:pt x="149" y="73"/>
                    </a:lnTo>
                    <a:lnTo>
                      <a:pt x="149" y="71"/>
                    </a:lnTo>
                    <a:lnTo>
                      <a:pt x="150" y="68"/>
                    </a:lnTo>
                    <a:lnTo>
                      <a:pt x="151" y="68"/>
                    </a:lnTo>
                    <a:lnTo>
                      <a:pt x="152" y="68"/>
                    </a:lnTo>
                    <a:lnTo>
                      <a:pt x="152" y="67"/>
                    </a:lnTo>
                    <a:lnTo>
                      <a:pt x="151" y="62"/>
                    </a:lnTo>
                    <a:lnTo>
                      <a:pt x="149" y="56"/>
                    </a:lnTo>
                    <a:lnTo>
                      <a:pt x="146" y="50"/>
                    </a:lnTo>
                    <a:lnTo>
                      <a:pt x="140" y="43"/>
                    </a:lnTo>
                    <a:lnTo>
                      <a:pt x="134" y="36"/>
                    </a:lnTo>
                    <a:lnTo>
                      <a:pt x="131" y="33"/>
                    </a:lnTo>
                    <a:lnTo>
                      <a:pt x="126" y="28"/>
                    </a:lnTo>
                    <a:lnTo>
                      <a:pt x="122" y="26"/>
                    </a:lnTo>
                    <a:lnTo>
                      <a:pt x="121" y="24"/>
                    </a:lnTo>
                    <a:lnTo>
                      <a:pt x="121" y="21"/>
                    </a:lnTo>
                    <a:lnTo>
                      <a:pt x="121" y="17"/>
                    </a:lnTo>
                    <a:lnTo>
                      <a:pt x="121" y="15"/>
                    </a:lnTo>
                    <a:lnTo>
                      <a:pt x="120" y="12"/>
                    </a:lnTo>
                    <a:lnTo>
                      <a:pt x="120" y="7"/>
                    </a:lnTo>
                    <a:lnTo>
                      <a:pt x="118" y="2"/>
                    </a:lnTo>
                    <a:lnTo>
                      <a:pt x="116" y="1"/>
                    </a:lnTo>
                    <a:lnTo>
                      <a:pt x="115" y="0"/>
                    </a:lnTo>
                    <a:lnTo>
                      <a:pt x="114" y="2"/>
                    </a:lnTo>
                    <a:lnTo>
                      <a:pt x="112" y="6"/>
                    </a:lnTo>
                    <a:lnTo>
                      <a:pt x="111" y="11"/>
                    </a:lnTo>
                    <a:lnTo>
                      <a:pt x="111" y="21"/>
                    </a:lnTo>
                    <a:lnTo>
                      <a:pt x="111" y="33"/>
                    </a:lnTo>
                    <a:lnTo>
                      <a:pt x="111" y="38"/>
                    </a:lnTo>
                    <a:lnTo>
                      <a:pt x="110" y="40"/>
                    </a:lnTo>
                    <a:lnTo>
                      <a:pt x="107" y="43"/>
                    </a:lnTo>
                    <a:lnTo>
                      <a:pt x="100" y="47"/>
                    </a:lnTo>
                    <a:lnTo>
                      <a:pt x="100" y="47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5" y="50"/>
                    </a:lnTo>
                    <a:lnTo>
                      <a:pt x="94" y="50"/>
                    </a:lnTo>
                    <a:lnTo>
                      <a:pt x="94" y="52"/>
                    </a:lnTo>
                    <a:lnTo>
                      <a:pt x="94" y="52"/>
                    </a:lnTo>
                    <a:lnTo>
                      <a:pt x="90" y="52"/>
                    </a:lnTo>
                    <a:lnTo>
                      <a:pt x="90" y="53"/>
                    </a:lnTo>
                    <a:lnTo>
                      <a:pt x="88" y="55"/>
                    </a:lnTo>
                    <a:lnTo>
                      <a:pt x="87" y="55"/>
                    </a:lnTo>
                    <a:lnTo>
                      <a:pt x="86" y="56"/>
                    </a:lnTo>
                    <a:lnTo>
                      <a:pt x="84" y="57"/>
                    </a:lnTo>
                    <a:lnTo>
                      <a:pt x="86" y="57"/>
                    </a:lnTo>
                    <a:lnTo>
                      <a:pt x="87" y="58"/>
                    </a:lnTo>
                    <a:lnTo>
                      <a:pt x="88" y="60"/>
                    </a:lnTo>
                    <a:lnTo>
                      <a:pt x="87" y="60"/>
                    </a:lnTo>
                    <a:lnTo>
                      <a:pt x="86" y="60"/>
                    </a:lnTo>
                    <a:lnTo>
                      <a:pt x="84" y="60"/>
                    </a:lnTo>
                    <a:lnTo>
                      <a:pt x="83" y="58"/>
                    </a:lnTo>
                    <a:lnTo>
                      <a:pt x="82" y="57"/>
                    </a:lnTo>
                    <a:lnTo>
                      <a:pt x="81" y="58"/>
                    </a:lnTo>
                    <a:lnTo>
                      <a:pt x="78" y="61"/>
                    </a:lnTo>
                    <a:lnTo>
                      <a:pt x="77" y="62"/>
                    </a:lnTo>
                    <a:lnTo>
                      <a:pt x="76" y="63"/>
                    </a:lnTo>
                    <a:lnTo>
                      <a:pt x="73" y="64"/>
                    </a:lnTo>
                    <a:lnTo>
                      <a:pt x="72" y="66"/>
                    </a:lnTo>
                    <a:lnTo>
                      <a:pt x="71" y="66"/>
                    </a:lnTo>
                    <a:lnTo>
                      <a:pt x="70" y="67"/>
                    </a:lnTo>
                    <a:lnTo>
                      <a:pt x="71" y="67"/>
                    </a:lnTo>
                    <a:lnTo>
                      <a:pt x="72" y="69"/>
                    </a:lnTo>
                    <a:lnTo>
                      <a:pt x="66" y="69"/>
                    </a:lnTo>
                    <a:lnTo>
                      <a:pt x="65" y="71"/>
                    </a:lnTo>
                    <a:lnTo>
                      <a:pt x="62" y="71"/>
                    </a:lnTo>
                    <a:lnTo>
                      <a:pt x="60" y="72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49" y="75"/>
                    </a:lnTo>
                    <a:lnTo>
                      <a:pt x="42" y="79"/>
                    </a:lnTo>
                    <a:lnTo>
                      <a:pt x="38" y="80"/>
                    </a:lnTo>
                    <a:lnTo>
                      <a:pt x="37" y="81"/>
                    </a:lnTo>
                    <a:lnTo>
                      <a:pt x="37" y="83"/>
                    </a:lnTo>
                    <a:lnTo>
                      <a:pt x="36" y="88"/>
                    </a:lnTo>
                    <a:lnTo>
                      <a:pt x="36" y="89"/>
                    </a:lnTo>
                    <a:lnTo>
                      <a:pt x="38" y="90"/>
                    </a:lnTo>
                    <a:lnTo>
                      <a:pt x="39" y="91"/>
                    </a:lnTo>
                    <a:lnTo>
                      <a:pt x="39" y="95"/>
                    </a:lnTo>
                    <a:lnTo>
                      <a:pt x="38" y="96"/>
                    </a:lnTo>
                    <a:lnTo>
                      <a:pt x="38" y="100"/>
                    </a:lnTo>
                    <a:lnTo>
                      <a:pt x="39" y="101"/>
                    </a:lnTo>
                    <a:lnTo>
                      <a:pt x="39" y="102"/>
                    </a:lnTo>
                    <a:lnTo>
                      <a:pt x="41" y="102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8" y="105"/>
                    </a:lnTo>
                    <a:lnTo>
                      <a:pt x="37" y="106"/>
                    </a:lnTo>
                    <a:lnTo>
                      <a:pt x="37" y="108"/>
                    </a:lnTo>
                    <a:lnTo>
                      <a:pt x="36" y="111"/>
                    </a:lnTo>
                    <a:lnTo>
                      <a:pt x="34" y="111"/>
                    </a:lnTo>
                    <a:lnTo>
                      <a:pt x="34" y="112"/>
                    </a:lnTo>
                    <a:lnTo>
                      <a:pt x="34" y="113"/>
                    </a:lnTo>
                    <a:lnTo>
                      <a:pt x="34" y="114"/>
                    </a:lnTo>
                    <a:lnTo>
                      <a:pt x="34" y="116"/>
                    </a:lnTo>
                    <a:lnTo>
                      <a:pt x="33" y="116"/>
                    </a:lnTo>
                    <a:lnTo>
                      <a:pt x="33" y="114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7"/>
                    </a:lnTo>
                    <a:lnTo>
                      <a:pt x="30" y="118"/>
                    </a:lnTo>
                    <a:lnTo>
                      <a:pt x="28" y="118"/>
                    </a:lnTo>
                    <a:lnTo>
                      <a:pt x="26" y="118"/>
                    </a:lnTo>
                    <a:lnTo>
                      <a:pt x="23" y="119"/>
                    </a:lnTo>
                    <a:lnTo>
                      <a:pt x="22" y="119"/>
                    </a:lnTo>
                    <a:lnTo>
                      <a:pt x="21" y="120"/>
                    </a:lnTo>
                    <a:lnTo>
                      <a:pt x="21" y="123"/>
                    </a:lnTo>
                    <a:lnTo>
                      <a:pt x="21" y="124"/>
                    </a:lnTo>
                    <a:lnTo>
                      <a:pt x="20" y="126"/>
                    </a:lnTo>
                    <a:lnTo>
                      <a:pt x="20" y="128"/>
                    </a:lnTo>
                    <a:lnTo>
                      <a:pt x="20" y="129"/>
                    </a:lnTo>
                    <a:lnTo>
                      <a:pt x="19" y="128"/>
                    </a:lnTo>
                    <a:lnTo>
                      <a:pt x="16" y="128"/>
                    </a:lnTo>
                    <a:lnTo>
                      <a:pt x="13" y="130"/>
                    </a:lnTo>
                    <a:lnTo>
                      <a:pt x="11" y="131"/>
                    </a:lnTo>
                    <a:lnTo>
                      <a:pt x="9" y="133"/>
                    </a:lnTo>
                    <a:lnTo>
                      <a:pt x="8" y="133"/>
                    </a:lnTo>
                    <a:lnTo>
                      <a:pt x="3" y="134"/>
                    </a:lnTo>
                    <a:lnTo>
                      <a:pt x="4" y="137"/>
                    </a:lnTo>
                    <a:lnTo>
                      <a:pt x="4" y="140"/>
                    </a:lnTo>
                    <a:lnTo>
                      <a:pt x="3" y="141"/>
                    </a:lnTo>
                    <a:lnTo>
                      <a:pt x="2" y="143"/>
                    </a:lnTo>
                    <a:lnTo>
                      <a:pt x="0" y="148"/>
                    </a:lnTo>
                    <a:lnTo>
                      <a:pt x="3" y="151"/>
                    </a:lnTo>
                    <a:lnTo>
                      <a:pt x="4" y="154"/>
                    </a:lnTo>
                    <a:lnTo>
                      <a:pt x="4" y="156"/>
                    </a:lnTo>
                    <a:lnTo>
                      <a:pt x="6" y="161"/>
                    </a:lnTo>
                    <a:lnTo>
                      <a:pt x="8" y="164"/>
                    </a:lnTo>
                    <a:lnTo>
                      <a:pt x="8" y="167"/>
                    </a:lnTo>
                    <a:lnTo>
                      <a:pt x="8" y="168"/>
                    </a:lnTo>
                    <a:lnTo>
                      <a:pt x="10" y="173"/>
                    </a:lnTo>
                    <a:lnTo>
                      <a:pt x="10" y="176"/>
                    </a:lnTo>
                    <a:lnTo>
                      <a:pt x="10" y="178"/>
                    </a:lnTo>
                    <a:lnTo>
                      <a:pt x="11" y="180"/>
                    </a:lnTo>
                    <a:lnTo>
                      <a:pt x="13" y="182"/>
                    </a:lnTo>
                    <a:lnTo>
                      <a:pt x="13" y="186"/>
                    </a:lnTo>
                    <a:lnTo>
                      <a:pt x="14" y="187"/>
                    </a:lnTo>
                    <a:lnTo>
                      <a:pt x="14" y="189"/>
                    </a:lnTo>
                    <a:lnTo>
                      <a:pt x="14" y="190"/>
                    </a:lnTo>
                    <a:lnTo>
                      <a:pt x="15" y="191"/>
                    </a:lnTo>
                    <a:lnTo>
                      <a:pt x="16" y="191"/>
                    </a:lnTo>
                    <a:lnTo>
                      <a:pt x="17" y="192"/>
                    </a:lnTo>
                    <a:lnTo>
                      <a:pt x="19" y="193"/>
                    </a:lnTo>
                    <a:lnTo>
                      <a:pt x="20" y="197"/>
                    </a:lnTo>
                    <a:lnTo>
                      <a:pt x="20" y="198"/>
                    </a:lnTo>
                    <a:lnTo>
                      <a:pt x="22" y="201"/>
                    </a:lnTo>
                    <a:lnTo>
                      <a:pt x="22" y="202"/>
                    </a:lnTo>
                    <a:lnTo>
                      <a:pt x="23" y="204"/>
                    </a:lnTo>
                    <a:lnTo>
                      <a:pt x="25" y="206"/>
                    </a:lnTo>
                    <a:lnTo>
                      <a:pt x="25" y="208"/>
                    </a:lnTo>
                    <a:lnTo>
                      <a:pt x="25" y="210"/>
                    </a:lnTo>
                    <a:lnTo>
                      <a:pt x="26" y="213"/>
                    </a:lnTo>
                    <a:lnTo>
                      <a:pt x="27" y="214"/>
                    </a:lnTo>
                    <a:lnTo>
                      <a:pt x="27" y="218"/>
                    </a:lnTo>
                    <a:lnTo>
                      <a:pt x="27" y="221"/>
                    </a:lnTo>
                    <a:lnTo>
                      <a:pt x="27" y="226"/>
                    </a:lnTo>
                    <a:lnTo>
                      <a:pt x="27" y="227"/>
                    </a:lnTo>
                    <a:lnTo>
                      <a:pt x="27" y="231"/>
                    </a:lnTo>
                    <a:lnTo>
                      <a:pt x="28" y="234"/>
                    </a:lnTo>
                    <a:lnTo>
                      <a:pt x="31" y="235"/>
                    </a:lnTo>
                    <a:lnTo>
                      <a:pt x="34" y="237"/>
                    </a:lnTo>
                    <a:lnTo>
                      <a:pt x="37" y="238"/>
                    </a:lnTo>
                    <a:lnTo>
                      <a:pt x="38" y="241"/>
                    </a:lnTo>
                    <a:lnTo>
                      <a:pt x="41" y="243"/>
                    </a:lnTo>
                    <a:lnTo>
                      <a:pt x="41" y="244"/>
                    </a:lnTo>
                    <a:lnTo>
                      <a:pt x="43" y="247"/>
                    </a:lnTo>
                    <a:lnTo>
                      <a:pt x="44" y="248"/>
                    </a:lnTo>
                    <a:lnTo>
                      <a:pt x="47" y="247"/>
                    </a:lnTo>
                    <a:lnTo>
                      <a:pt x="48" y="241"/>
                    </a:lnTo>
                    <a:lnTo>
                      <a:pt x="60" y="240"/>
                    </a:lnTo>
                    <a:lnTo>
                      <a:pt x="62" y="241"/>
                    </a:lnTo>
                    <a:lnTo>
                      <a:pt x="67" y="236"/>
                    </a:lnTo>
                    <a:lnTo>
                      <a:pt x="79" y="251"/>
                    </a:lnTo>
                    <a:lnTo>
                      <a:pt x="79" y="270"/>
                    </a:lnTo>
                    <a:lnTo>
                      <a:pt x="88" y="261"/>
                    </a:lnTo>
                    <a:lnTo>
                      <a:pt x="183" y="275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8" name="Freeform 73">
                <a:extLst>
                  <a:ext uri="{FF2B5EF4-FFF2-40B4-BE49-F238E27FC236}">
                    <a16:creationId xmlns:a16="http://schemas.microsoft.com/office/drawing/2014/main" id="{0D34E243-A7B9-4D44-8EB3-F64365AC5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328" y="8163322"/>
                <a:ext cx="246961" cy="219001"/>
              </a:xfrm>
              <a:custGeom>
                <a:avLst/>
                <a:gdLst>
                  <a:gd name="T0" fmla="*/ 4 w 223"/>
                  <a:gd name="T1" fmla="*/ 151 h 188"/>
                  <a:gd name="T2" fmla="*/ 10 w 223"/>
                  <a:gd name="T3" fmla="*/ 139 h 188"/>
                  <a:gd name="T4" fmla="*/ 12 w 223"/>
                  <a:gd name="T5" fmla="*/ 129 h 188"/>
                  <a:gd name="T6" fmla="*/ 15 w 223"/>
                  <a:gd name="T7" fmla="*/ 106 h 188"/>
                  <a:gd name="T8" fmla="*/ 22 w 223"/>
                  <a:gd name="T9" fmla="*/ 93 h 188"/>
                  <a:gd name="T10" fmla="*/ 21 w 223"/>
                  <a:gd name="T11" fmla="*/ 74 h 188"/>
                  <a:gd name="T12" fmla="*/ 32 w 223"/>
                  <a:gd name="T13" fmla="*/ 62 h 188"/>
                  <a:gd name="T14" fmla="*/ 42 w 223"/>
                  <a:gd name="T15" fmla="*/ 50 h 188"/>
                  <a:gd name="T16" fmla="*/ 52 w 223"/>
                  <a:gd name="T17" fmla="*/ 26 h 188"/>
                  <a:gd name="T18" fmla="*/ 70 w 223"/>
                  <a:gd name="T19" fmla="*/ 26 h 188"/>
                  <a:gd name="T20" fmla="*/ 83 w 223"/>
                  <a:gd name="T21" fmla="*/ 10 h 188"/>
                  <a:gd name="T22" fmla="*/ 97 w 223"/>
                  <a:gd name="T23" fmla="*/ 6 h 188"/>
                  <a:gd name="T24" fmla="*/ 107 w 223"/>
                  <a:gd name="T25" fmla="*/ 0 h 188"/>
                  <a:gd name="T26" fmla="*/ 118 w 223"/>
                  <a:gd name="T27" fmla="*/ 1 h 188"/>
                  <a:gd name="T28" fmla="*/ 125 w 223"/>
                  <a:gd name="T29" fmla="*/ 17 h 188"/>
                  <a:gd name="T30" fmla="*/ 129 w 223"/>
                  <a:gd name="T31" fmla="*/ 31 h 188"/>
                  <a:gd name="T32" fmla="*/ 136 w 223"/>
                  <a:gd name="T33" fmla="*/ 42 h 188"/>
                  <a:gd name="T34" fmla="*/ 136 w 223"/>
                  <a:gd name="T35" fmla="*/ 45 h 188"/>
                  <a:gd name="T36" fmla="*/ 146 w 223"/>
                  <a:gd name="T37" fmla="*/ 53 h 188"/>
                  <a:gd name="T38" fmla="*/ 146 w 223"/>
                  <a:gd name="T39" fmla="*/ 61 h 188"/>
                  <a:gd name="T40" fmla="*/ 143 w 223"/>
                  <a:gd name="T41" fmla="*/ 66 h 188"/>
                  <a:gd name="T42" fmla="*/ 153 w 223"/>
                  <a:gd name="T43" fmla="*/ 74 h 188"/>
                  <a:gd name="T44" fmla="*/ 163 w 223"/>
                  <a:gd name="T45" fmla="*/ 87 h 188"/>
                  <a:gd name="T46" fmla="*/ 175 w 223"/>
                  <a:gd name="T47" fmla="*/ 93 h 188"/>
                  <a:gd name="T48" fmla="*/ 185 w 223"/>
                  <a:gd name="T49" fmla="*/ 93 h 188"/>
                  <a:gd name="T50" fmla="*/ 191 w 223"/>
                  <a:gd name="T51" fmla="*/ 98 h 188"/>
                  <a:gd name="T52" fmla="*/ 201 w 223"/>
                  <a:gd name="T53" fmla="*/ 96 h 188"/>
                  <a:gd name="T54" fmla="*/ 207 w 223"/>
                  <a:gd name="T55" fmla="*/ 113 h 188"/>
                  <a:gd name="T56" fmla="*/ 219 w 223"/>
                  <a:gd name="T57" fmla="*/ 138 h 188"/>
                  <a:gd name="T58" fmla="*/ 220 w 223"/>
                  <a:gd name="T59" fmla="*/ 151 h 188"/>
                  <a:gd name="T60" fmla="*/ 218 w 223"/>
                  <a:gd name="T61" fmla="*/ 158 h 188"/>
                  <a:gd name="T62" fmla="*/ 209 w 223"/>
                  <a:gd name="T63" fmla="*/ 161 h 188"/>
                  <a:gd name="T64" fmla="*/ 202 w 223"/>
                  <a:gd name="T65" fmla="*/ 168 h 188"/>
                  <a:gd name="T66" fmla="*/ 191 w 223"/>
                  <a:gd name="T67" fmla="*/ 173 h 188"/>
                  <a:gd name="T68" fmla="*/ 183 w 223"/>
                  <a:gd name="T69" fmla="*/ 178 h 188"/>
                  <a:gd name="T70" fmla="*/ 177 w 223"/>
                  <a:gd name="T71" fmla="*/ 184 h 188"/>
                  <a:gd name="T72" fmla="*/ 168 w 223"/>
                  <a:gd name="T73" fmla="*/ 186 h 188"/>
                  <a:gd name="T74" fmla="*/ 160 w 223"/>
                  <a:gd name="T75" fmla="*/ 185 h 188"/>
                  <a:gd name="T76" fmla="*/ 152 w 223"/>
                  <a:gd name="T77" fmla="*/ 178 h 188"/>
                  <a:gd name="T78" fmla="*/ 145 w 223"/>
                  <a:gd name="T79" fmla="*/ 184 h 188"/>
                  <a:gd name="T80" fmla="*/ 140 w 223"/>
                  <a:gd name="T81" fmla="*/ 186 h 188"/>
                  <a:gd name="T82" fmla="*/ 135 w 223"/>
                  <a:gd name="T83" fmla="*/ 183 h 188"/>
                  <a:gd name="T84" fmla="*/ 127 w 223"/>
                  <a:gd name="T85" fmla="*/ 174 h 188"/>
                  <a:gd name="T86" fmla="*/ 123 w 223"/>
                  <a:gd name="T87" fmla="*/ 177 h 188"/>
                  <a:gd name="T88" fmla="*/ 116 w 223"/>
                  <a:gd name="T89" fmla="*/ 179 h 188"/>
                  <a:gd name="T90" fmla="*/ 110 w 223"/>
                  <a:gd name="T91" fmla="*/ 175 h 188"/>
                  <a:gd name="T92" fmla="*/ 106 w 223"/>
                  <a:gd name="T93" fmla="*/ 164 h 188"/>
                  <a:gd name="T94" fmla="*/ 100 w 223"/>
                  <a:gd name="T95" fmla="*/ 152 h 188"/>
                  <a:gd name="T96" fmla="*/ 87 w 223"/>
                  <a:gd name="T97" fmla="*/ 152 h 188"/>
                  <a:gd name="T98" fmla="*/ 80 w 223"/>
                  <a:gd name="T99" fmla="*/ 161 h 188"/>
                  <a:gd name="T100" fmla="*/ 74 w 223"/>
                  <a:gd name="T101" fmla="*/ 162 h 188"/>
                  <a:gd name="T102" fmla="*/ 66 w 223"/>
                  <a:gd name="T103" fmla="*/ 163 h 188"/>
                  <a:gd name="T104" fmla="*/ 57 w 223"/>
                  <a:gd name="T105" fmla="*/ 162 h 188"/>
                  <a:gd name="T106" fmla="*/ 51 w 223"/>
                  <a:gd name="T107" fmla="*/ 167 h 188"/>
                  <a:gd name="T108" fmla="*/ 43 w 223"/>
                  <a:gd name="T109" fmla="*/ 161 h 188"/>
                  <a:gd name="T110" fmla="*/ 27 w 223"/>
                  <a:gd name="T111" fmla="*/ 164 h 188"/>
                  <a:gd name="T112" fmla="*/ 16 w 223"/>
                  <a:gd name="T113" fmla="*/ 162 h 188"/>
                  <a:gd name="T114" fmla="*/ 5 w 223"/>
                  <a:gd name="T115" fmla="*/ 16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3" h="188">
                    <a:moveTo>
                      <a:pt x="0" y="162"/>
                    </a:moveTo>
                    <a:lnTo>
                      <a:pt x="0" y="162"/>
                    </a:lnTo>
                    <a:lnTo>
                      <a:pt x="3" y="160"/>
                    </a:lnTo>
                    <a:lnTo>
                      <a:pt x="4" y="155"/>
                    </a:lnTo>
                    <a:lnTo>
                      <a:pt x="4" y="151"/>
                    </a:lnTo>
                    <a:lnTo>
                      <a:pt x="5" y="145"/>
                    </a:lnTo>
                    <a:lnTo>
                      <a:pt x="4" y="143"/>
                    </a:lnTo>
                    <a:lnTo>
                      <a:pt x="6" y="140"/>
                    </a:lnTo>
                    <a:lnTo>
                      <a:pt x="7" y="139"/>
                    </a:lnTo>
                    <a:lnTo>
                      <a:pt x="10" y="139"/>
                    </a:lnTo>
                    <a:lnTo>
                      <a:pt x="14" y="141"/>
                    </a:lnTo>
                    <a:lnTo>
                      <a:pt x="14" y="139"/>
                    </a:lnTo>
                    <a:lnTo>
                      <a:pt x="12" y="135"/>
                    </a:lnTo>
                    <a:lnTo>
                      <a:pt x="11" y="132"/>
                    </a:lnTo>
                    <a:lnTo>
                      <a:pt x="12" y="129"/>
                    </a:lnTo>
                    <a:lnTo>
                      <a:pt x="12" y="124"/>
                    </a:lnTo>
                    <a:lnTo>
                      <a:pt x="3" y="107"/>
                    </a:lnTo>
                    <a:lnTo>
                      <a:pt x="7" y="107"/>
                    </a:lnTo>
                    <a:lnTo>
                      <a:pt x="10" y="107"/>
                    </a:lnTo>
                    <a:lnTo>
                      <a:pt x="15" y="106"/>
                    </a:lnTo>
                    <a:lnTo>
                      <a:pt x="18" y="105"/>
                    </a:lnTo>
                    <a:lnTo>
                      <a:pt x="21" y="104"/>
                    </a:lnTo>
                    <a:lnTo>
                      <a:pt x="22" y="100"/>
                    </a:lnTo>
                    <a:lnTo>
                      <a:pt x="22" y="98"/>
                    </a:lnTo>
                    <a:lnTo>
                      <a:pt x="22" y="93"/>
                    </a:lnTo>
                    <a:lnTo>
                      <a:pt x="21" y="89"/>
                    </a:lnTo>
                    <a:lnTo>
                      <a:pt x="21" y="85"/>
                    </a:lnTo>
                    <a:lnTo>
                      <a:pt x="21" y="83"/>
                    </a:lnTo>
                    <a:lnTo>
                      <a:pt x="21" y="79"/>
                    </a:lnTo>
                    <a:lnTo>
                      <a:pt x="21" y="74"/>
                    </a:lnTo>
                    <a:lnTo>
                      <a:pt x="20" y="72"/>
                    </a:lnTo>
                    <a:lnTo>
                      <a:pt x="25" y="68"/>
                    </a:lnTo>
                    <a:lnTo>
                      <a:pt x="27" y="66"/>
                    </a:lnTo>
                    <a:lnTo>
                      <a:pt x="29" y="65"/>
                    </a:lnTo>
                    <a:lnTo>
                      <a:pt x="32" y="62"/>
                    </a:lnTo>
                    <a:lnTo>
                      <a:pt x="33" y="59"/>
                    </a:lnTo>
                    <a:lnTo>
                      <a:pt x="32" y="54"/>
                    </a:lnTo>
                    <a:lnTo>
                      <a:pt x="33" y="51"/>
                    </a:lnTo>
                    <a:lnTo>
                      <a:pt x="39" y="51"/>
                    </a:lnTo>
                    <a:lnTo>
                      <a:pt x="42" y="50"/>
                    </a:lnTo>
                    <a:lnTo>
                      <a:pt x="45" y="44"/>
                    </a:lnTo>
                    <a:lnTo>
                      <a:pt x="45" y="38"/>
                    </a:lnTo>
                    <a:lnTo>
                      <a:pt x="46" y="29"/>
                    </a:lnTo>
                    <a:lnTo>
                      <a:pt x="49" y="26"/>
                    </a:lnTo>
                    <a:lnTo>
                      <a:pt x="52" y="26"/>
                    </a:lnTo>
                    <a:lnTo>
                      <a:pt x="56" y="25"/>
                    </a:lnTo>
                    <a:lnTo>
                      <a:pt x="61" y="26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70" y="26"/>
                    </a:lnTo>
                    <a:lnTo>
                      <a:pt x="74" y="25"/>
                    </a:lnTo>
                    <a:lnTo>
                      <a:pt x="78" y="20"/>
                    </a:lnTo>
                    <a:lnTo>
                      <a:pt x="78" y="19"/>
                    </a:lnTo>
                    <a:lnTo>
                      <a:pt x="80" y="14"/>
                    </a:lnTo>
                    <a:lnTo>
                      <a:pt x="83" y="10"/>
                    </a:lnTo>
                    <a:lnTo>
                      <a:pt x="90" y="10"/>
                    </a:lnTo>
                    <a:lnTo>
                      <a:pt x="94" y="9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97" y="6"/>
                    </a:lnTo>
                    <a:lnTo>
                      <a:pt x="101" y="4"/>
                    </a:lnTo>
                    <a:lnTo>
                      <a:pt x="102" y="1"/>
                    </a:lnTo>
                    <a:lnTo>
                      <a:pt x="104" y="0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8" y="1"/>
                    </a:lnTo>
                    <a:lnTo>
                      <a:pt x="111" y="3"/>
                    </a:lnTo>
                    <a:lnTo>
                      <a:pt x="113" y="3"/>
                    </a:lnTo>
                    <a:lnTo>
                      <a:pt x="116" y="1"/>
                    </a:lnTo>
                    <a:lnTo>
                      <a:pt x="118" y="1"/>
                    </a:lnTo>
                    <a:lnTo>
                      <a:pt x="119" y="6"/>
                    </a:lnTo>
                    <a:lnTo>
                      <a:pt x="121" y="11"/>
                    </a:lnTo>
                    <a:lnTo>
                      <a:pt x="123" y="15"/>
                    </a:lnTo>
                    <a:lnTo>
                      <a:pt x="123" y="16"/>
                    </a:lnTo>
                    <a:lnTo>
                      <a:pt x="125" y="17"/>
                    </a:lnTo>
                    <a:lnTo>
                      <a:pt x="127" y="19"/>
                    </a:lnTo>
                    <a:lnTo>
                      <a:pt x="128" y="20"/>
                    </a:lnTo>
                    <a:lnTo>
                      <a:pt x="129" y="23"/>
                    </a:lnTo>
                    <a:lnTo>
                      <a:pt x="129" y="27"/>
                    </a:lnTo>
                    <a:lnTo>
                      <a:pt x="129" y="31"/>
                    </a:lnTo>
                    <a:lnTo>
                      <a:pt x="133" y="31"/>
                    </a:lnTo>
                    <a:lnTo>
                      <a:pt x="136" y="34"/>
                    </a:lnTo>
                    <a:lnTo>
                      <a:pt x="136" y="37"/>
                    </a:lnTo>
                    <a:lnTo>
                      <a:pt x="138" y="40"/>
                    </a:lnTo>
                    <a:lnTo>
                      <a:pt x="136" y="42"/>
                    </a:lnTo>
                    <a:lnTo>
                      <a:pt x="133" y="42"/>
                    </a:lnTo>
                    <a:lnTo>
                      <a:pt x="130" y="43"/>
                    </a:lnTo>
                    <a:lnTo>
                      <a:pt x="132" y="44"/>
                    </a:lnTo>
                    <a:lnTo>
                      <a:pt x="135" y="45"/>
                    </a:lnTo>
                    <a:lnTo>
                      <a:pt x="136" y="45"/>
                    </a:lnTo>
                    <a:lnTo>
                      <a:pt x="138" y="48"/>
                    </a:lnTo>
                    <a:lnTo>
                      <a:pt x="138" y="51"/>
                    </a:lnTo>
                    <a:lnTo>
                      <a:pt x="139" y="53"/>
                    </a:lnTo>
                    <a:lnTo>
                      <a:pt x="143" y="51"/>
                    </a:lnTo>
                    <a:lnTo>
                      <a:pt x="146" y="53"/>
                    </a:lnTo>
                    <a:lnTo>
                      <a:pt x="146" y="55"/>
                    </a:lnTo>
                    <a:lnTo>
                      <a:pt x="144" y="57"/>
                    </a:lnTo>
                    <a:lnTo>
                      <a:pt x="144" y="60"/>
                    </a:lnTo>
                    <a:lnTo>
                      <a:pt x="144" y="61"/>
                    </a:lnTo>
                    <a:lnTo>
                      <a:pt x="146" y="61"/>
                    </a:lnTo>
                    <a:lnTo>
                      <a:pt x="147" y="60"/>
                    </a:lnTo>
                    <a:lnTo>
                      <a:pt x="150" y="60"/>
                    </a:lnTo>
                    <a:lnTo>
                      <a:pt x="149" y="62"/>
                    </a:lnTo>
                    <a:lnTo>
                      <a:pt x="146" y="64"/>
                    </a:lnTo>
                    <a:lnTo>
                      <a:pt x="143" y="66"/>
                    </a:lnTo>
                    <a:lnTo>
                      <a:pt x="143" y="68"/>
                    </a:lnTo>
                    <a:lnTo>
                      <a:pt x="144" y="68"/>
                    </a:lnTo>
                    <a:lnTo>
                      <a:pt x="147" y="67"/>
                    </a:lnTo>
                    <a:lnTo>
                      <a:pt x="151" y="72"/>
                    </a:lnTo>
                    <a:lnTo>
                      <a:pt x="153" y="74"/>
                    </a:lnTo>
                    <a:lnTo>
                      <a:pt x="151" y="78"/>
                    </a:lnTo>
                    <a:lnTo>
                      <a:pt x="153" y="79"/>
                    </a:lnTo>
                    <a:lnTo>
                      <a:pt x="156" y="82"/>
                    </a:lnTo>
                    <a:lnTo>
                      <a:pt x="158" y="84"/>
                    </a:lnTo>
                    <a:lnTo>
                      <a:pt x="163" y="87"/>
                    </a:lnTo>
                    <a:lnTo>
                      <a:pt x="167" y="89"/>
                    </a:lnTo>
                    <a:lnTo>
                      <a:pt x="169" y="90"/>
                    </a:lnTo>
                    <a:lnTo>
                      <a:pt x="170" y="93"/>
                    </a:lnTo>
                    <a:lnTo>
                      <a:pt x="172" y="93"/>
                    </a:lnTo>
                    <a:lnTo>
                      <a:pt x="175" y="93"/>
                    </a:lnTo>
                    <a:lnTo>
                      <a:pt x="178" y="93"/>
                    </a:lnTo>
                    <a:lnTo>
                      <a:pt x="179" y="93"/>
                    </a:lnTo>
                    <a:lnTo>
                      <a:pt x="181" y="94"/>
                    </a:lnTo>
                    <a:lnTo>
                      <a:pt x="183" y="94"/>
                    </a:lnTo>
                    <a:lnTo>
                      <a:pt x="185" y="93"/>
                    </a:lnTo>
                    <a:lnTo>
                      <a:pt x="188" y="92"/>
                    </a:lnTo>
                    <a:lnTo>
                      <a:pt x="189" y="93"/>
                    </a:lnTo>
                    <a:lnTo>
                      <a:pt x="189" y="96"/>
                    </a:lnTo>
                    <a:lnTo>
                      <a:pt x="190" y="98"/>
                    </a:lnTo>
                    <a:lnTo>
                      <a:pt x="191" y="98"/>
                    </a:lnTo>
                    <a:lnTo>
                      <a:pt x="194" y="96"/>
                    </a:lnTo>
                    <a:lnTo>
                      <a:pt x="195" y="94"/>
                    </a:lnTo>
                    <a:lnTo>
                      <a:pt x="197" y="93"/>
                    </a:lnTo>
                    <a:lnTo>
                      <a:pt x="198" y="93"/>
                    </a:lnTo>
                    <a:lnTo>
                      <a:pt x="201" y="96"/>
                    </a:lnTo>
                    <a:lnTo>
                      <a:pt x="203" y="98"/>
                    </a:lnTo>
                    <a:lnTo>
                      <a:pt x="205" y="101"/>
                    </a:lnTo>
                    <a:lnTo>
                      <a:pt x="207" y="102"/>
                    </a:lnTo>
                    <a:lnTo>
                      <a:pt x="207" y="109"/>
                    </a:lnTo>
                    <a:lnTo>
                      <a:pt x="207" y="113"/>
                    </a:lnTo>
                    <a:lnTo>
                      <a:pt x="208" y="116"/>
                    </a:lnTo>
                    <a:lnTo>
                      <a:pt x="211" y="121"/>
                    </a:lnTo>
                    <a:lnTo>
                      <a:pt x="214" y="129"/>
                    </a:lnTo>
                    <a:lnTo>
                      <a:pt x="218" y="134"/>
                    </a:lnTo>
                    <a:lnTo>
                      <a:pt x="219" y="138"/>
                    </a:lnTo>
                    <a:lnTo>
                      <a:pt x="220" y="141"/>
                    </a:lnTo>
                    <a:lnTo>
                      <a:pt x="222" y="143"/>
                    </a:lnTo>
                    <a:lnTo>
                      <a:pt x="223" y="146"/>
                    </a:lnTo>
                    <a:lnTo>
                      <a:pt x="222" y="150"/>
                    </a:lnTo>
                    <a:lnTo>
                      <a:pt x="220" y="151"/>
                    </a:lnTo>
                    <a:lnTo>
                      <a:pt x="219" y="154"/>
                    </a:lnTo>
                    <a:lnTo>
                      <a:pt x="218" y="154"/>
                    </a:lnTo>
                    <a:lnTo>
                      <a:pt x="218" y="157"/>
                    </a:lnTo>
                    <a:lnTo>
                      <a:pt x="217" y="157"/>
                    </a:lnTo>
                    <a:lnTo>
                      <a:pt x="218" y="158"/>
                    </a:lnTo>
                    <a:lnTo>
                      <a:pt x="217" y="161"/>
                    </a:lnTo>
                    <a:lnTo>
                      <a:pt x="214" y="161"/>
                    </a:lnTo>
                    <a:lnTo>
                      <a:pt x="213" y="162"/>
                    </a:lnTo>
                    <a:lnTo>
                      <a:pt x="212" y="162"/>
                    </a:lnTo>
                    <a:lnTo>
                      <a:pt x="209" y="161"/>
                    </a:lnTo>
                    <a:lnTo>
                      <a:pt x="208" y="162"/>
                    </a:lnTo>
                    <a:lnTo>
                      <a:pt x="208" y="164"/>
                    </a:lnTo>
                    <a:lnTo>
                      <a:pt x="206" y="167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200" y="168"/>
                    </a:lnTo>
                    <a:lnTo>
                      <a:pt x="197" y="168"/>
                    </a:lnTo>
                    <a:lnTo>
                      <a:pt x="195" y="169"/>
                    </a:lnTo>
                    <a:lnTo>
                      <a:pt x="192" y="172"/>
                    </a:lnTo>
                    <a:lnTo>
                      <a:pt x="191" y="173"/>
                    </a:lnTo>
                    <a:lnTo>
                      <a:pt x="189" y="174"/>
                    </a:lnTo>
                    <a:lnTo>
                      <a:pt x="186" y="175"/>
                    </a:lnTo>
                    <a:lnTo>
                      <a:pt x="185" y="177"/>
                    </a:lnTo>
                    <a:lnTo>
                      <a:pt x="184" y="177"/>
                    </a:lnTo>
                    <a:lnTo>
                      <a:pt x="183" y="178"/>
                    </a:lnTo>
                    <a:lnTo>
                      <a:pt x="181" y="180"/>
                    </a:lnTo>
                    <a:lnTo>
                      <a:pt x="181" y="180"/>
                    </a:lnTo>
                    <a:lnTo>
                      <a:pt x="179" y="183"/>
                    </a:lnTo>
                    <a:lnTo>
                      <a:pt x="178" y="183"/>
                    </a:lnTo>
                    <a:lnTo>
                      <a:pt x="177" y="184"/>
                    </a:lnTo>
                    <a:lnTo>
                      <a:pt x="174" y="183"/>
                    </a:lnTo>
                    <a:lnTo>
                      <a:pt x="174" y="183"/>
                    </a:lnTo>
                    <a:lnTo>
                      <a:pt x="172" y="184"/>
                    </a:lnTo>
                    <a:lnTo>
                      <a:pt x="170" y="185"/>
                    </a:lnTo>
                    <a:lnTo>
                      <a:pt x="168" y="186"/>
                    </a:lnTo>
                    <a:lnTo>
                      <a:pt x="167" y="188"/>
                    </a:lnTo>
                    <a:lnTo>
                      <a:pt x="166" y="188"/>
                    </a:lnTo>
                    <a:lnTo>
                      <a:pt x="164" y="186"/>
                    </a:lnTo>
                    <a:lnTo>
                      <a:pt x="162" y="186"/>
                    </a:lnTo>
                    <a:lnTo>
                      <a:pt x="160" y="185"/>
                    </a:lnTo>
                    <a:lnTo>
                      <a:pt x="158" y="184"/>
                    </a:lnTo>
                    <a:lnTo>
                      <a:pt x="156" y="184"/>
                    </a:lnTo>
                    <a:lnTo>
                      <a:pt x="155" y="183"/>
                    </a:lnTo>
                    <a:lnTo>
                      <a:pt x="153" y="180"/>
                    </a:lnTo>
                    <a:lnTo>
                      <a:pt x="152" y="178"/>
                    </a:lnTo>
                    <a:lnTo>
                      <a:pt x="150" y="178"/>
                    </a:lnTo>
                    <a:lnTo>
                      <a:pt x="150" y="180"/>
                    </a:lnTo>
                    <a:lnTo>
                      <a:pt x="147" y="182"/>
                    </a:lnTo>
                    <a:lnTo>
                      <a:pt x="146" y="183"/>
                    </a:lnTo>
                    <a:lnTo>
                      <a:pt x="145" y="184"/>
                    </a:lnTo>
                    <a:lnTo>
                      <a:pt x="144" y="185"/>
                    </a:lnTo>
                    <a:lnTo>
                      <a:pt x="144" y="186"/>
                    </a:lnTo>
                    <a:lnTo>
                      <a:pt x="143" y="186"/>
                    </a:lnTo>
                    <a:lnTo>
                      <a:pt x="141" y="188"/>
                    </a:lnTo>
                    <a:lnTo>
                      <a:pt x="140" y="186"/>
                    </a:lnTo>
                    <a:lnTo>
                      <a:pt x="138" y="186"/>
                    </a:lnTo>
                    <a:lnTo>
                      <a:pt x="138" y="186"/>
                    </a:lnTo>
                    <a:lnTo>
                      <a:pt x="136" y="185"/>
                    </a:lnTo>
                    <a:lnTo>
                      <a:pt x="135" y="184"/>
                    </a:lnTo>
                    <a:lnTo>
                      <a:pt x="135" y="183"/>
                    </a:lnTo>
                    <a:lnTo>
                      <a:pt x="134" y="182"/>
                    </a:lnTo>
                    <a:lnTo>
                      <a:pt x="132" y="182"/>
                    </a:lnTo>
                    <a:lnTo>
                      <a:pt x="130" y="180"/>
                    </a:lnTo>
                    <a:lnTo>
                      <a:pt x="128" y="178"/>
                    </a:lnTo>
                    <a:lnTo>
                      <a:pt x="127" y="174"/>
                    </a:lnTo>
                    <a:lnTo>
                      <a:pt x="127" y="173"/>
                    </a:lnTo>
                    <a:lnTo>
                      <a:pt x="124" y="172"/>
                    </a:lnTo>
                    <a:lnTo>
                      <a:pt x="123" y="173"/>
                    </a:lnTo>
                    <a:lnTo>
                      <a:pt x="123" y="177"/>
                    </a:lnTo>
                    <a:lnTo>
                      <a:pt x="123" y="177"/>
                    </a:lnTo>
                    <a:lnTo>
                      <a:pt x="122" y="178"/>
                    </a:lnTo>
                    <a:lnTo>
                      <a:pt x="119" y="178"/>
                    </a:lnTo>
                    <a:lnTo>
                      <a:pt x="118" y="179"/>
                    </a:lnTo>
                    <a:lnTo>
                      <a:pt x="118" y="179"/>
                    </a:lnTo>
                    <a:lnTo>
                      <a:pt x="116" y="179"/>
                    </a:lnTo>
                    <a:lnTo>
                      <a:pt x="116" y="180"/>
                    </a:lnTo>
                    <a:lnTo>
                      <a:pt x="115" y="180"/>
                    </a:lnTo>
                    <a:lnTo>
                      <a:pt x="111" y="179"/>
                    </a:lnTo>
                    <a:lnTo>
                      <a:pt x="111" y="178"/>
                    </a:lnTo>
                    <a:lnTo>
                      <a:pt x="110" y="175"/>
                    </a:lnTo>
                    <a:lnTo>
                      <a:pt x="108" y="175"/>
                    </a:lnTo>
                    <a:lnTo>
                      <a:pt x="107" y="173"/>
                    </a:lnTo>
                    <a:lnTo>
                      <a:pt x="107" y="171"/>
                    </a:lnTo>
                    <a:lnTo>
                      <a:pt x="106" y="167"/>
                    </a:lnTo>
                    <a:lnTo>
                      <a:pt x="106" y="164"/>
                    </a:lnTo>
                    <a:lnTo>
                      <a:pt x="106" y="160"/>
                    </a:lnTo>
                    <a:lnTo>
                      <a:pt x="106" y="158"/>
                    </a:lnTo>
                    <a:lnTo>
                      <a:pt x="104" y="156"/>
                    </a:lnTo>
                    <a:lnTo>
                      <a:pt x="101" y="155"/>
                    </a:lnTo>
                    <a:lnTo>
                      <a:pt x="100" y="152"/>
                    </a:lnTo>
                    <a:lnTo>
                      <a:pt x="96" y="150"/>
                    </a:lnTo>
                    <a:lnTo>
                      <a:pt x="94" y="150"/>
                    </a:lnTo>
                    <a:lnTo>
                      <a:pt x="93" y="150"/>
                    </a:lnTo>
                    <a:lnTo>
                      <a:pt x="89" y="154"/>
                    </a:lnTo>
                    <a:lnTo>
                      <a:pt x="87" y="152"/>
                    </a:lnTo>
                    <a:lnTo>
                      <a:pt x="85" y="152"/>
                    </a:lnTo>
                    <a:lnTo>
                      <a:pt x="83" y="155"/>
                    </a:lnTo>
                    <a:lnTo>
                      <a:pt x="83" y="157"/>
                    </a:lnTo>
                    <a:lnTo>
                      <a:pt x="82" y="161"/>
                    </a:lnTo>
                    <a:lnTo>
                      <a:pt x="80" y="161"/>
                    </a:lnTo>
                    <a:lnTo>
                      <a:pt x="79" y="161"/>
                    </a:lnTo>
                    <a:lnTo>
                      <a:pt x="78" y="161"/>
                    </a:lnTo>
                    <a:lnTo>
                      <a:pt x="77" y="161"/>
                    </a:lnTo>
                    <a:lnTo>
                      <a:pt x="74" y="160"/>
                    </a:lnTo>
                    <a:lnTo>
                      <a:pt x="74" y="162"/>
                    </a:lnTo>
                    <a:lnTo>
                      <a:pt x="73" y="162"/>
                    </a:lnTo>
                    <a:lnTo>
                      <a:pt x="72" y="161"/>
                    </a:lnTo>
                    <a:lnTo>
                      <a:pt x="70" y="161"/>
                    </a:lnTo>
                    <a:lnTo>
                      <a:pt x="67" y="162"/>
                    </a:lnTo>
                    <a:lnTo>
                      <a:pt x="66" y="163"/>
                    </a:lnTo>
                    <a:lnTo>
                      <a:pt x="65" y="163"/>
                    </a:lnTo>
                    <a:lnTo>
                      <a:pt x="62" y="163"/>
                    </a:lnTo>
                    <a:lnTo>
                      <a:pt x="61" y="162"/>
                    </a:lnTo>
                    <a:lnTo>
                      <a:pt x="59" y="162"/>
                    </a:lnTo>
                    <a:lnTo>
                      <a:pt x="57" y="162"/>
                    </a:lnTo>
                    <a:lnTo>
                      <a:pt x="56" y="162"/>
                    </a:lnTo>
                    <a:lnTo>
                      <a:pt x="56" y="164"/>
                    </a:lnTo>
                    <a:lnTo>
                      <a:pt x="55" y="164"/>
                    </a:lnTo>
                    <a:lnTo>
                      <a:pt x="54" y="166"/>
                    </a:lnTo>
                    <a:lnTo>
                      <a:pt x="51" y="167"/>
                    </a:lnTo>
                    <a:lnTo>
                      <a:pt x="50" y="167"/>
                    </a:lnTo>
                    <a:lnTo>
                      <a:pt x="48" y="166"/>
                    </a:lnTo>
                    <a:lnTo>
                      <a:pt x="46" y="164"/>
                    </a:lnTo>
                    <a:lnTo>
                      <a:pt x="43" y="162"/>
                    </a:lnTo>
                    <a:lnTo>
                      <a:pt x="43" y="161"/>
                    </a:lnTo>
                    <a:lnTo>
                      <a:pt x="40" y="163"/>
                    </a:lnTo>
                    <a:lnTo>
                      <a:pt x="38" y="166"/>
                    </a:lnTo>
                    <a:lnTo>
                      <a:pt x="34" y="166"/>
                    </a:lnTo>
                    <a:lnTo>
                      <a:pt x="32" y="166"/>
                    </a:lnTo>
                    <a:lnTo>
                      <a:pt x="27" y="164"/>
                    </a:lnTo>
                    <a:lnTo>
                      <a:pt x="23" y="164"/>
                    </a:lnTo>
                    <a:lnTo>
                      <a:pt x="21" y="163"/>
                    </a:lnTo>
                    <a:lnTo>
                      <a:pt x="20" y="163"/>
                    </a:lnTo>
                    <a:lnTo>
                      <a:pt x="17" y="162"/>
                    </a:lnTo>
                    <a:lnTo>
                      <a:pt x="16" y="162"/>
                    </a:lnTo>
                    <a:lnTo>
                      <a:pt x="15" y="163"/>
                    </a:lnTo>
                    <a:lnTo>
                      <a:pt x="14" y="164"/>
                    </a:lnTo>
                    <a:lnTo>
                      <a:pt x="11" y="166"/>
                    </a:lnTo>
                    <a:lnTo>
                      <a:pt x="9" y="166"/>
                    </a:lnTo>
                    <a:lnTo>
                      <a:pt x="5" y="166"/>
                    </a:lnTo>
                    <a:lnTo>
                      <a:pt x="3" y="163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rgbClr val="2C859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047" name="Прямоугольник 1046"/>
          <p:cNvSpPr/>
          <p:nvPr/>
        </p:nvSpPr>
        <p:spPr>
          <a:xfrm>
            <a:off x="863148" y="5408689"/>
            <a:ext cx="489257" cy="173255"/>
          </a:xfrm>
          <a:prstGeom prst="rect">
            <a:avLst/>
          </a:prstGeom>
          <a:solidFill>
            <a:srgbClr val="FA73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" name="TextBox 1047"/>
          <p:cNvSpPr txBox="1"/>
          <p:nvPr/>
        </p:nvSpPr>
        <p:spPr>
          <a:xfrm>
            <a:off x="1421222" y="5363687"/>
            <a:ext cx="2175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ЖКХ/Тепло</a:t>
            </a:r>
            <a:endParaRPr lang="ru-RU" sz="1400" dirty="0">
              <a:solidFill>
                <a:prstClr val="white"/>
              </a:solidFill>
              <a:cs typeface="Calibri Light" panose="020F0302020204030204" pitchFamily="34" charset="0"/>
            </a:endParaRPr>
          </a:p>
        </p:txBody>
      </p:sp>
      <p:sp>
        <p:nvSpPr>
          <p:cNvPr id="515" name="Прямоугольник 514"/>
          <p:cNvSpPr/>
          <p:nvPr/>
        </p:nvSpPr>
        <p:spPr>
          <a:xfrm>
            <a:off x="863148" y="5079530"/>
            <a:ext cx="489257" cy="173255"/>
          </a:xfrm>
          <a:prstGeom prst="rect">
            <a:avLst/>
          </a:prstGeom>
          <a:solidFill>
            <a:srgbClr val="2AC2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6" name="TextBox 515"/>
          <p:cNvSpPr txBox="1"/>
          <p:nvPr/>
        </p:nvSpPr>
        <p:spPr>
          <a:xfrm>
            <a:off x="1421222" y="5034528"/>
            <a:ext cx="2175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ЖКХ/</a:t>
            </a:r>
            <a:r>
              <a:rPr lang="ru-RU" sz="1400" dirty="0" err="1" smtClean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ВиВ</a:t>
            </a:r>
            <a:endParaRPr lang="ru-RU" sz="1400" dirty="0">
              <a:solidFill>
                <a:prstClr val="white"/>
              </a:solidFill>
              <a:cs typeface="Calibri Light" panose="020F0302020204030204" pitchFamily="34" charset="0"/>
            </a:endParaRPr>
          </a:p>
        </p:txBody>
      </p:sp>
      <p:sp>
        <p:nvSpPr>
          <p:cNvPr id="517" name="Прямоугольник 516"/>
          <p:cNvSpPr/>
          <p:nvPr/>
        </p:nvSpPr>
        <p:spPr>
          <a:xfrm>
            <a:off x="868985" y="5741595"/>
            <a:ext cx="489257" cy="173255"/>
          </a:xfrm>
          <a:prstGeom prst="rect">
            <a:avLst/>
          </a:prstGeom>
          <a:pattFill prst="openDmnd">
            <a:fgClr>
              <a:srgbClr val="2AC2D6"/>
            </a:fgClr>
            <a:bgClr>
              <a:srgbClr val="FA7304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8" name="TextBox 517"/>
          <p:cNvSpPr txBox="1"/>
          <p:nvPr/>
        </p:nvSpPr>
        <p:spPr>
          <a:xfrm>
            <a:off x="1427059" y="5696593"/>
            <a:ext cx="2175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ЖКХ/Тепло, ЖКХ/</a:t>
            </a:r>
            <a:r>
              <a:rPr lang="ru-RU" sz="1400" dirty="0" err="1" smtClean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ВиВ</a:t>
            </a:r>
            <a:endParaRPr lang="ru-RU" sz="1400" dirty="0">
              <a:solidFill>
                <a:prstClr val="white"/>
              </a:solidFill>
              <a:cs typeface="Calibri Light" panose="020F0302020204030204" pitchFamily="34" charset="0"/>
            </a:endParaRPr>
          </a:p>
        </p:txBody>
      </p:sp>
      <p:graphicFrame>
        <p:nvGraphicFramePr>
          <p:cNvPr id="519" name="Диаграмма 518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604470"/>
              </p:ext>
            </p:extLst>
          </p:nvPr>
        </p:nvGraphicFramePr>
        <p:xfrm>
          <a:off x="7541859" y="1163387"/>
          <a:ext cx="4204664" cy="308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7" name="TextBox 526"/>
          <p:cNvSpPr txBox="1"/>
          <p:nvPr/>
        </p:nvSpPr>
        <p:spPr>
          <a:xfrm>
            <a:off x="7902358" y="5549931"/>
            <a:ext cx="5437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К</a:t>
            </a:r>
            <a:r>
              <a:rPr lang="ru-RU" sz="1400" dirty="0" smtClean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оличество проектов, шт.</a:t>
            </a:r>
            <a:endParaRPr lang="ru-RU" sz="1400" dirty="0">
              <a:solidFill>
                <a:prstClr val="white"/>
              </a:solidFill>
              <a:cs typeface="Calibri Light" panose="020F0302020204030204" pitchFamily="34" charset="0"/>
            </a:endParaRPr>
          </a:p>
        </p:txBody>
      </p:sp>
      <p:sp>
        <p:nvSpPr>
          <p:cNvPr id="528" name="Прямоугольник 527"/>
          <p:cNvSpPr/>
          <p:nvPr/>
        </p:nvSpPr>
        <p:spPr>
          <a:xfrm>
            <a:off x="7288952" y="5109066"/>
            <a:ext cx="572520" cy="173255"/>
          </a:xfrm>
          <a:prstGeom prst="rect">
            <a:avLst/>
          </a:prstGeom>
          <a:solidFill>
            <a:srgbClr val="2AC2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9" name="TextBox 528"/>
          <p:cNvSpPr txBox="1"/>
          <p:nvPr/>
        </p:nvSpPr>
        <p:spPr>
          <a:xfrm>
            <a:off x="7902358" y="5034528"/>
            <a:ext cx="4319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Общий объем финансирования, </a:t>
            </a:r>
            <a:r>
              <a:rPr lang="ru-RU" sz="1400" dirty="0" err="1" smtClean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млн.руб</a:t>
            </a:r>
            <a:r>
              <a:rPr lang="ru-RU" sz="1400" dirty="0" smtClean="0">
                <a:latin typeface="SB Sans Text Medium" panose="020B0603040504020204" pitchFamily="34" charset="-52"/>
                <a:cs typeface="SB Sans Text Medium" panose="020B0603040504020204" pitchFamily="34" charset="-52"/>
              </a:rPr>
              <a:t>.</a:t>
            </a:r>
            <a:endParaRPr lang="ru-RU" sz="1400" dirty="0">
              <a:latin typeface="SB Sans Text Medium" panose="020B0603040504020204" pitchFamily="34" charset="-52"/>
              <a:cs typeface="SB Sans Text Medium" panose="020B0603040504020204" pitchFamily="34" charset="-52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294230" y="5696593"/>
            <a:ext cx="567242" cy="7227"/>
          </a:xfrm>
          <a:prstGeom prst="line">
            <a:avLst/>
          </a:prstGeom>
          <a:ln w="25400" cap="sq">
            <a:solidFill>
              <a:srgbClr val="FA7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77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740" y="257397"/>
            <a:ext cx="9355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SB Sans Display"/>
                <a:ea typeface="Calibri Light" charset="0"/>
                <a:cs typeface="SB Sans Display"/>
              </a:rPr>
              <a:t>Новации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SB Sans Display"/>
                <a:ea typeface="Calibri Light" charset="0"/>
                <a:cs typeface="SB Sans Display"/>
              </a:rPr>
              <a:t>развития  финансирования ЖКХ-концессий 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SB Sans Display"/>
              <a:ea typeface="Calibri Light" charset="0"/>
              <a:cs typeface="SB Sans Displa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578" y="1259881"/>
            <a:ext cx="4971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“</a:t>
            </a:r>
            <a:endParaRPr lang="ru-RU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9796" y="2865649"/>
            <a:ext cx="6375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</a:lstStyle>
          <a:p>
            <a:r>
              <a:rPr lang="en-US" sz="4000" b="1" dirty="0"/>
              <a:t>“</a:t>
            </a:r>
            <a:r>
              <a:rPr lang="en-US" b="1" dirty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68361" y="4992413"/>
            <a:ext cx="4971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</a:lstStyle>
          <a:p>
            <a:r>
              <a:rPr lang="ru-RU" dirty="0"/>
              <a:t>Задача финансовых институтов создать эффективные </a:t>
            </a:r>
            <a:r>
              <a:rPr lang="ru-RU" dirty="0" err="1"/>
              <a:t>коллаборации</a:t>
            </a:r>
            <a:r>
              <a:rPr lang="ru-RU" dirty="0"/>
              <a:t> для обмена экспертизой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6705" y="1524156"/>
            <a:ext cx="675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B Sans Display" panose="020B0503040504020204" pitchFamily="34" charset="0"/>
                <a:cs typeface="SB Sans Display" panose="020B0503040504020204" pitchFamily="34" charset="0"/>
              </a:rPr>
              <a:t>Новые инструменты финансирования на долговой основе  требуют расширения источников окупаемости инвестиций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20207" y="3068368"/>
            <a:ext cx="5433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</a:lstStyle>
          <a:p>
            <a:r>
              <a:rPr lang="ru-RU" dirty="0"/>
              <a:t>Новые системные игроки финансового рынка </a:t>
            </a:r>
          </a:p>
          <a:p>
            <a:r>
              <a:rPr lang="ru-RU" dirty="0"/>
              <a:t>Должны</a:t>
            </a:r>
            <a:r>
              <a:rPr lang="ru-RU" dirty="0"/>
              <a:t> сформировать новые компетенции 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89990" y="4838167"/>
            <a:ext cx="92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</a:lstStyle>
          <a:p>
            <a:r>
              <a:rPr lang="en-US" sz="4000" b="1" dirty="0"/>
              <a:t>“</a:t>
            </a:r>
            <a:r>
              <a:rPr lang="en-US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392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ы_СБ">
  <a:themeElements>
    <a:clrScheme name="шаблон СБ 1">
      <a:dk1>
        <a:srgbClr val="000000"/>
      </a:dk1>
      <a:lt1>
        <a:srgbClr val="FFFFFF"/>
      </a:lt1>
      <a:dk2>
        <a:srgbClr val="006F3C"/>
      </a:dk2>
      <a:lt2>
        <a:srgbClr val="999999"/>
      </a:lt2>
      <a:accent1>
        <a:srgbClr val="11A74C"/>
      </a:accent1>
      <a:accent2>
        <a:srgbClr val="7DC244"/>
      </a:accent2>
      <a:accent3>
        <a:srgbClr val="DC0F00"/>
      </a:accent3>
      <a:accent4>
        <a:srgbClr val="139884"/>
      </a:accent4>
      <a:accent5>
        <a:srgbClr val="EB7F2E"/>
      </a:accent5>
      <a:accent6>
        <a:srgbClr val="0C8CBB"/>
      </a:accent6>
      <a:hlink>
        <a:srgbClr val="71C7C4"/>
      </a:hlink>
      <a:folHlink>
        <a:srgbClr val="F6AC25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-СБ-16-9" id="{139DC356-87A8-4CA5-A90F-96BAD60E2965}" vid="{22A53204-ED80-4269-9A04-24C44FF7FB65}"/>
    </a:ext>
  </a:extLst>
</a:theme>
</file>

<file path=ppt/theme/theme2.xml><?xml version="1.0" encoding="utf-8"?>
<a:theme xmlns:a="http://schemas.openxmlformats.org/drawingml/2006/main" name="СБ">
  <a:themeElements>
    <a:clrScheme name="шаблон СБ 1">
      <a:dk1>
        <a:srgbClr val="000000"/>
      </a:dk1>
      <a:lt1>
        <a:srgbClr val="FFFFFF"/>
      </a:lt1>
      <a:dk2>
        <a:srgbClr val="006F3C"/>
      </a:dk2>
      <a:lt2>
        <a:srgbClr val="999999"/>
      </a:lt2>
      <a:accent1>
        <a:srgbClr val="11A74C"/>
      </a:accent1>
      <a:accent2>
        <a:srgbClr val="7DC244"/>
      </a:accent2>
      <a:accent3>
        <a:srgbClr val="DC0F00"/>
      </a:accent3>
      <a:accent4>
        <a:srgbClr val="139884"/>
      </a:accent4>
      <a:accent5>
        <a:srgbClr val="EB7F2E"/>
      </a:accent5>
      <a:accent6>
        <a:srgbClr val="0C8CBB"/>
      </a:accent6>
      <a:hlink>
        <a:srgbClr val="71C7C4"/>
      </a:hlink>
      <a:folHlink>
        <a:srgbClr val="F6AC25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-СБ-16-9" id="{139DC356-87A8-4CA5-A90F-96BAD60E2965}" vid="{EC5EEF1F-BBA1-457F-AE32-39796BF3B0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шаблон-СБ-16-9</Template>
  <TotalTime>44735</TotalTime>
  <Words>58</Words>
  <Application>Microsoft Office PowerPoint</Application>
  <PresentationFormat>Широкоэкранный</PresentationFormat>
  <Paragraphs>17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Fedra Sans Pro Light Light</vt:lpstr>
      <vt:lpstr>Gill Sans</vt:lpstr>
      <vt:lpstr>SB Sans Display</vt:lpstr>
      <vt:lpstr>SB Sans Text Medium</vt:lpstr>
      <vt:lpstr>Verdana</vt:lpstr>
      <vt:lpstr>Wingdings</vt:lpstr>
      <vt:lpstr>Титулы_СБ</vt:lpstr>
      <vt:lpstr>СБ</vt:lpstr>
      <vt:lpstr>Региональное развитие ГЧП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и Performance  Management</dc:title>
  <dc:creator>RePack by Diakov</dc:creator>
  <cp:lastModifiedBy>Жукова Надежда Светиславовна</cp:lastModifiedBy>
  <cp:revision>283</cp:revision>
  <dcterms:created xsi:type="dcterms:W3CDTF">2017-10-06T09:46:43Z</dcterms:created>
  <dcterms:modified xsi:type="dcterms:W3CDTF">2021-09-27T16:24:25Z</dcterms:modified>
</cp:coreProperties>
</file>